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7.xml" ContentType="application/vnd.openxmlformats-officedocument.presentationml.notesSlide+xml"/>
  <Override PartName="/ppt/notesSlides/notesSlide2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4"/>
  </p:sldMasterIdLst>
  <p:notesMasterIdLst>
    <p:notesMasterId r:id="rId37"/>
  </p:notesMasterIdLst>
  <p:sldIdLst>
    <p:sldId id="256" r:id="rId5"/>
    <p:sldId id="326" r:id="rId6"/>
    <p:sldId id="327" r:id="rId7"/>
    <p:sldId id="328" r:id="rId8"/>
    <p:sldId id="329" r:id="rId9"/>
    <p:sldId id="330" r:id="rId10"/>
    <p:sldId id="342" r:id="rId11"/>
    <p:sldId id="344" r:id="rId12"/>
    <p:sldId id="345" r:id="rId13"/>
    <p:sldId id="346" r:id="rId14"/>
    <p:sldId id="347" r:id="rId15"/>
    <p:sldId id="348" r:id="rId16"/>
    <p:sldId id="350" r:id="rId17"/>
    <p:sldId id="351" r:id="rId18"/>
    <p:sldId id="349" r:id="rId19"/>
    <p:sldId id="352" r:id="rId20"/>
    <p:sldId id="260" r:id="rId21"/>
    <p:sldId id="259" r:id="rId22"/>
    <p:sldId id="257" r:id="rId23"/>
    <p:sldId id="331" r:id="rId24"/>
    <p:sldId id="343" r:id="rId25"/>
    <p:sldId id="265" r:id="rId26"/>
    <p:sldId id="333" r:id="rId27"/>
    <p:sldId id="334" r:id="rId28"/>
    <p:sldId id="335" r:id="rId29"/>
    <p:sldId id="336" r:id="rId30"/>
    <p:sldId id="337" r:id="rId31"/>
    <p:sldId id="338" r:id="rId32"/>
    <p:sldId id="339" r:id="rId33"/>
    <p:sldId id="340" r:id="rId34"/>
    <p:sldId id="341" r:id="rId35"/>
    <p:sldId id="290" r:id="rId36"/>
  </p:sldIdLst>
  <p:sldSz cx="9144000" cy="5143500" type="screen16x9"/>
  <p:notesSz cx="6858000" cy="9144000"/>
  <p:embeddedFontLst>
    <p:embeddedFont>
      <p:font typeface="Dosis" panose="020B0604020202020204" charset="0"/>
      <p:regular r:id="rId38"/>
      <p:bold r:id="rId39"/>
    </p:embeddedFont>
    <p:embeddedFont>
      <p:font typeface="Montserrat" panose="00000500000000000000" pitchFamily="2" charset="0"/>
      <p:regular r:id="rId40"/>
      <p:bold r:id="rId41"/>
      <p:italic r:id="rId42"/>
      <p:boldItalic r:id="rId43"/>
    </p:embeddedFont>
    <p:embeddedFont>
      <p:font typeface="Nunito" panose="020B0604020202020204" charset="0"/>
      <p:regular r:id="rId44"/>
      <p:bold r:id="rId45"/>
      <p:italic r:id="rId46"/>
      <p:boldItalic r:id="rId47"/>
    </p:embeddedFont>
    <p:embeddedFont>
      <p:font typeface="Rubik" panose="020B0604020202020204" charset="-79"/>
      <p:regular r:id="rId48"/>
      <p:bold r:id="rId49"/>
      <p:italic r:id="rId50"/>
      <p:boldItalic r:id="rId51"/>
    </p:embeddedFont>
    <p:embeddedFont>
      <p:font typeface="Source Sans Pro" panose="020B0503030403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10546F-40BA-4982-BE42-50F1195EEE8E}" v="377" dt="2021-10-21T07:32:32.253"/>
    <p1510:client id="{FF8EA22D-66B8-43AE-A61F-3053B2D9DA3E}" v="24" dt="2021-10-20T23:24:17.822"/>
  </p1510:revLst>
</p1510:revInfo>
</file>

<file path=ppt/tableStyles.xml><?xml version="1.0" encoding="utf-8"?>
<a:tblStyleLst xmlns:a="http://schemas.openxmlformats.org/drawingml/2006/main" def="{70817C25-D2A9-4ADF-B8FA-B4B2F4D27D0F}">
  <a:tblStyle styleId="{70817C25-D2A9-4ADF-B8FA-B4B2F4D27D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5501" autoAdjust="0"/>
  </p:normalViewPr>
  <p:slideViewPr>
    <p:cSldViewPr snapToGrid="0">
      <p:cViewPr varScale="1">
        <p:scale>
          <a:sx n="146" d="100"/>
          <a:sy n="146" d="100"/>
        </p:scale>
        <p:origin x="516" y="10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4.fntdata"/><Relationship Id="rId54" Type="http://schemas.openxmlformats.org/officeDocument/2006/relationships/font" Target="fonts/font17.fntdata"/><Relationship Id="rId62" Type="http://schemas.openxmlformats.org/officeDocument/2006/relationships/customXml" Target="../customXml/item4.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2.fntdata"/><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7.fntdata"/><Relationship Id="rId52" Type="http://schemas.openxmlformats.org/officeDocument/2006/relationships/font" Target="fonts/font15.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HUMBERTO SEVILLA AGUILAR" userId="S::rsevilla@cnsf.gob.mx::94c9c77e-ccbf-4b74-aeeb-01ce0f31e326" providerId="AD" clId="Web-{1E10546F-40BA-4982-BE42-50F1195EEE8E}"/>
    <pc:docChg chg="modSld sldOrd">
      <pc:chgData name="RICARDO HUMBERTO SEVILLA AGUILAR" userId="S::rsevilla@cnsf.gob.mx::94c9c77e-ccbf-4b74-aeeb-01ce0f31e326" providerId="AD" clId="Web-{1E10546F-40BA-4982-BE42-50F1195EEE8E}" dt="2021-10-21T07:32:32.253" v="369" actId="20577"/>
      <pc:docMkLst>
        <pc:docMk/>
      </pc:docMkLst>
      <pc:sldChg chg="modSp">
        <pc:chgData name="RICARDO HUMBERTO SEVILLA AGUILAR" userId="S::rsevilla@cnsf.gob.mx::94c9c77e-ccbf-4b74-aeeb-01ce0f31e326" providerId="AD" clId="Web-{1E10546F-40BA-4982-BE42-50F1195EEE8E}" dt="2021-10-21T07:26:05.529" v="362" actId="20577"/>
        <pc:sldMkLst>
          <pc:docMk/>
          <pc:sldMk cId="3972457208" sldId="330"/>
        </pc:sldMkLst>
        <pc:spChg chg="mod">
          <ac:chgData name="RICARDO HUMBERTO SEVILLA AGUILAR" userId="S::rsevilla@cnsf.gob.mx::94c9c77e-ccbf-4b74-aeeb-01ce0f31e326" providerId="AD" clId="Web-{1E10546F-40BA-4982-BE42-50F1195EEE8E}" dt="2021-10-21T07:26:05.529" v="362" actId="20577"/>
          <ac:spMkLst>
            <pc:docMk/>
            <pc:sldMk cId="3972457208" sldId="330"/>
            <ac:spMk id="1133" creationId="{00000000-0000-0000-0000-000000000000}"/>
          </ac:spMkLst>
        </pc:spChg>
      </pc:sldChg>
      <pc:sldChg chg="modSp">
        <pc:chgData name="RICARDO HUMBERTO SEVILLA AGUILAR" userId="S::rsevilla@cnsf.gob.mx::94c9c77e-ccbf-4b74-aeeb-01ce0f31e326" providerId="AD" clId="Web-{1E10546F-40BA-4982-BE42-50F1195EEE8E}" dt="2021-10-21T07:04:17.343" v="351" actId="20577"/>
        <pc:sldMkLst>
          <pc:docMk/>
          <pc:sldMk cId="274378005" sldId="333"/>
        </pc:sldMkLst>
        <pc:spChg chg="mod">
          <ac:chgData name="RICARDO HUMBERTO SEVILLA AGUILAR" userId="S::rsevilla@cnsf.gob.mx::94c9c77e-ccbf-4b74-aeeb-01ce0f31e326" providerId="AD" clId="Web-{1E10546F-40BA-4982-BE42-50F1195EEE8E}" dt="2021-10-21T07:04:17.343" v="351" actId="20577"/>
          <ac:spMkLst>
            <pc:docMk/>
            <pc:sldMk cId="274378005" sldId="333"/>
            <ac:spMk id="1133" creationId="{00000000-0000-0000-0000-000000000000}"/>
          </ac:spMkLst>
        </pc:spChg>
      </pc:sldChg>
      <pc:sldChg chg="modSp">
        <pc:chgData name="RICARDO HUMBERTO SEVILLA AGUILAR" userId="S::rsevilla@cnsf.gob.mx::94c9c77e-ccbf-4b74-aeeb-01ce0f31e326" providerId="AD" clId="Web-{1E10546F-40BA-4982-BE42-50F1195EEE8E}" dt="2021-10-21T07:08:20.154" v="360" actId="20577"/>
        <pc:sldMkLst>
          <pc:docMk/>
          <pc:sldMk cId="1270131270" sldId="334"/>
        </pc:sldMkLst>
        <pc:spChg chg="mod">
          <ac:chgData name="RICARDO HUMBERTO SEVILLA AGUILAR" userId="S::rsevilla@cnsf.gob.mx::94c9c77e-ccbf-4b74-aeeb-01ce0f31e326" providerId="AD" clId="Web-{1E10546F-40BA-4982-BE42-50F1195EEE8E}" dt="2021-10-21T07:08:20.154" v="360" actId="20577"/>
          <ac:spMkLst>
            <pc:docMk/>
            <pc:sldMk cId="1270131270" sldId="334"/>
            <ac:spMk id="1133" creationId="{00000000-0000-0000-0000-000000000000}"/>
          </ac:spMkLst>
        </pc:spChg>
      </pc:sldChg>
      <pc:sldChg chg="modSp">
        <pc:chgData name="RICARDO HUMBERTO SEVILLA AGUILAR" userId="S::rsevilla@cnsf.gob.mx::94c9c77e-ccbf-4b74-aeeb-01ce0f31e326" providerId="AD" clId="Web-{1E10546F-40BA-4982-BE42-50F1195EEE8E}" dt="2021-10-21T07:27:03.860" v="363" actId="20577"/>
        <pc:sldMkLst>
          <pc:docMk/>
          <pc:sldMk cId="2163954110" sldId="340"/>
        </pc:sldMkLst>
        <pc:spChg chg="mod">
          <ac:chgData name="RICARDO HUMBERTO SEVILLA AGUILAR" userId="S::rsevilla@cnsf.gob.mx::94c9c77e-ccbf-4b74-aeeb-01ce0f31e326" providerId="AD" clId="Web-{1E10546F-40BA-4982-BE42-50F1195EEE8E}" dt="2021-10-21T07:27:03.860" v="363" actId="20577"/>
          <ac:spMkLst>
            <pc:docMk/>
            <pc:sldMk cId="2163954110" sldId="340"/>
            <ac:spMk id="1133" creationId="{00000000-0000-0000-0000-000000000000}"/>
          </ac:spMkLst>
        </pc:spChg>
      </pc:sldChg>
      <pc:sldChg chg="modSp">
        <pc:chgData name="RICARDO HUMBERTO SEVILLA AGUILAR" userId="S::rsevilla@cnsf.gob.mx::94c9c77e-ccbf-4b74-aeeb-01ce0f31e326" providerId="AD" clId="Web-{1E10546F-40BA-4982-BE42-50F1195EEE8E}" dt="2021-10-21T07:32:32.253" v="369" actId="20577"/>
        <pc:sldMkLst>
          <pc:docMk/>
          <pc:sldMk cId="1718782072" sldId="341"/>
        </pc:sldMkLst>
        <pc:spChg chg="mod">
          <ac:chgData name="RICARDO HUMBERTO SEVILLA AGUILAR" userId="S::rsevilla@cnsf.gob.mx::94c9c77e-ccbf-4b74-aeeb-01ce0f31e326" providerId="AD" clId="Web-{1E10546F-40BA-4982-BE42-50F1195EEE8E}" dt="2021-10-21T07:32:32.253" v="369" actId="20577"/>
          <ac:spMkLst>
            <pc:docMk/>
            <pc:sldMk cId="1718782072" sldId="341"/>
            <ac:spMk id="1133" creationId="{00000000-0000-0000-0000-000000000000}"/>
          </ac:spMkLst>
        </pc:spChg>
      </pc:sldChg>
      <pc:sldChg chg="modSp">
        <pc:chgData name="RICARDO HUMBERTO SEVILLA AGUILAR" userId="S::rsevilla@cnsf.gob.mx::94c9c77e-ccbf-4b74-aeeb-01ce0f31e326" providerId="AD" clId="Web-{1E10546F-40BA-4982-BE42-50F1195EEE8E}" dt="2021-10-21T07:00:00.173" v="285" actId="20577"/>
        <pc:sldMkLst>
          <pc:docMk/>
          <pc:sldMk cId="3451800909" sldId="343"/>
        </pc:sldMkLst>
        <pc:spChg chg="mod">
          <ac:chgData name="RICARDO HUMBERTO SEVILLA AGUILAR" userId="S::rsevilla@cnsf.gob.mx::94c9c77e-ccbf-4b74-aeeb-01ce0f31e326" providerId="AD" clId="Web-{1E10546F-40BA-4982-BE42-50F1195EEE8E}" dt="2021-10-21T07:00:00.173" v="285" actId="20577"/>
          <ac:spMkLst>
            <pc:docMk/>
            <pc:sldMk cId="3451800909" sldId="343"/>
            <ac:spMk id="1133" creationId="{00000000-0000-0000-0000-000000000000}"/>
          </ac:spMkLst>
        </pc:spChg>
      </pc:sldChg>
      <pc:sldChg chg="modSp">
        <pc:chgData name="RICARDO HUMBERTO SEVILLA AGUILAR" userId="S::rsevilla@cnsf.gob.mx::94c9c77e-ccbf-4b74-aeeb-01ce0f31e326" providerId="AD" clId="Web-{1E10546F-40BA-4982-BE42-50F1195EEE8E}" dt="2021-10-21T06:15:49.755" v="55" actId="20577"/>
        <pc:sldMkLst>
          <pc:docMk/>
          <pc:sldMk cId="836093557" sldId="344"/>
        </pc:sldMkLst>
        <pc:spChg chg="mod">
          <ac:chgData name="RICARDO HUMBERTO SEVILLA AGUILAR" userId="S::rsevilla@cnsf.gob.mx::94c9c77e-ccbf-4b74-aeeb-01ce0f31e326" providerId="AD" clId="Web-{1E10546F-40BA-4982-BE42-50F1195EEE8E}" dt="2021-10-21T06:15:49.755" v="55" actId="20577"/>
          <ac:spMkLst>
            <pc:docMk/>
            <pc:sldMk cId="836093557" sldId="344"/>
            <ac:spMk id="1133" creationId="{00000000-0000-0000-0000-000000000000}"/>
          </ac:spMkLst>
        </pc:spChg>
      </pc:sldChg>
      <pc:sldChg chg="modSp">
        <pc:chgData name="RICARDO HUMBERTO SEVILLA AGUILAR" userId="S::rsevilla@cnsf.gob.mx::94c9c77e-ccbf-4b74-aeeb-01ce0f31e326" providerId="AD" clId="Web-{1E10546F-40BA-4982-BE42-50F1195EEE8E}" dt="2021-10-21T06:16:22.928" v="59" actId="20577"/>
        <pc:sldMkLst>
          <pc:docMk/>
          <pc:sldMk cId="3312999103" sldId="345"/>
        </pc:sldMkLst>
        <pc:spChg chg="mod">
          <ac:chgData name="RICARDO HUMBERTO SEVILLA AGUILAR" userId="S::rsevilla@cnsf.gob.mx::94c9c77e-ccbf-4b74-aeeb-01ce0f31e326" providerId="AD" clId="Web-{1E10546F-40BA-4982-BE42-50F1195EEE8E}" dt="2021-10-21T06:16:22.928" v="59" actId="20577"/>
          <ac:spMkLst>
            <pc:docMk/>
            <pc:sldMk cId="3312999103" sldId="345"/>
            <ac:spMk id="1133" creationId="{00000000-0000-0000-0000-000000000000}"/>
          </ac:spMkLst>
        </pc:spChg>
      </pc:sldChg>
      <pc:sldChg chg="modSp">
        <pc:chgData name="RICARDO HUMBERTO SEVILLA AGUILAR" userId="S::rsevilla@cnsf.gob.mx::94c9c77e-ccbf-4b74-aeeb-01ce0f31e326" providerId="AD" clId="Web-{1E10546F-40BA-4982-BE42-50F1195EEE8E}" dt="2021-10-21T06:45:37.686" v="222" actId="20577"/>
        <pc:sldMkLst>
          <pc:docMk/>
          <pc:sldMk cId="2182062031" sldId="347"/>
        </pc:sldMkLst>
        <pc:spChg chg="mod">
          <ac:chgData name="RICARDO HUMBERTO SEVILLA AGUILAR" userId="S::rsevilla@cnsf.gob.mx::94c9c77e-ccbf-4b74-aeeb-01ce0f31e326" providerId="AD" clId="Web-{1E10546F-40BA-4982-BE42-50F1195EEE8E}" dt="2021-10-21T06:45:37.686" v="222" actId="20577"/>
          <ac:spMkLst>
            <pc:docMk/>
            <pc:sldMk cId="2182062031" sldId="347"/>
            <ac:spMk id="1133" creationId="{00000000-0000-0000-0000-000000000000}"/>
          </ac:spMkLst>
        </pc:spChg>
      </pc:sldChg>
      <pc:sldChg chg="modSp ord">
        <pc:chgData name="RICARDO HUMBERTO SEVILLA AGUILAR" userId="S::rsevilla@cnsf.gob.mx::94c9c77e-ccbf-4b74-aeeb-01ce0f31e326" providerId="AD" clId="Web-{1E10546F-40BA-4982-BE42-50F1195EEE8E}" dt="2021-10-21T06:45:51.890" v="238" actId="20577"/>
        <pc:sldMkLst>
          <pc:docMk/>
          <pc:sldMk cId="1765588874" sldId="348"/>
        </pc:sldMkLst>
        <pc:spChg chg="mod">
          <ac:chgData name="RICARDO HUMBERTO SEVILLA AGUILAR" userId="S::rsevilla@cnsf.gob.mx::94c9c77e-ccbf-4b74-aeeb-01ce0f31e326" providerId="AD" clId="Web-{1E10546F-40BA-4982-BE42-50F1195EEE8E}" dt="2021-10-21T06:45:51.890" v="238" actId="20577"/>
          <ac:spMkLst>
            <pc:docMk/>
            <pc:sldMk cId="1765588874" sldId="348"/>
            <ac:spMk id="1133" creationId="{00000000-0000-0000-0000-000000000000}"/>
          </ac:spMkLst>
        </pc:spChg>
      </pc:sldChg>
      <pc:sldChg chg="modSp">
        <pc:chgData name="RICARDO HUMBERTO SEVILLA AGUILAR" userId="S::rsevilla@cnsf.gob.mx::94c9c77e-ccbf-4b74-aeeb-01ce0f31e326" providerId="AD" clId="Web-{1E10546F-40BA-4982-BE42-50F1195EEE8E}" dt="2021-10-21T06:56:13.551" v="245" actId="20577"/>
        <pc:sldMkLst>
          <pc:docMk/>
          <pc:sldMk cId="3089201440" sldId="349"/>
        </pc:sldMkLst>
        <pc:spChg chg="mod">
          <ac:chgData name="RICARDO HUMBERTO SEVILLA AGUILAR" userId="S::rsevilla@cnsf.gob.mx::94c9c77e-ccbf-4b74-aeeb-01ce0f31e326" providerId="AD" clId="Web-{1E10546F-40BA-4982-BE42-50F1195EEE8E}" dt="2021-10-21T06:56:13.551" v="245" actId="20577"/>
          <ac:spMkLst>
            <pc:docMk/>
            <pc:sldMk cId="3089201440" sldId="349"/>
            <ac:spMk id="1133" creationId="{00000000-0000-0000-0000-000000000000}"/>
          </ac:spMkLst>
        </pc:spChg>
      </pc:sldChg>
      <pc:sldChg chg="modSp">
        <pc:chgData name="RICARDO HUMBERTO SEVILLA AGUILAR" userId="S::rsevilla@cnsf.gob.mx::94c9c77e-ccbf-4b74-aeeb-01ce0f31e326" providerId="AD" clId="Web-{1E10546F-40BA-4982-BE42-50F1195EEE8E}" dt="2021-10-21T06:26:36.602" v="183" actId="20577"/>
        <pc:sldMkLst>
          <pc:docMk/>
          <pc:sldMk cId="1968754848" sldId="350"/>
        </pc:sldMkLst>
        <pc:spChg chg="mod">
          <ac:chgData name="RICARDO HUMBERTO SEVILLA AGUILAR" userId="S::rsevilla@cnsf.gob.mx::94c9c77e-ccbf-4b74-aeeb-01ce0f31e326" providerId="AD" clId="Web-{1E10546F-40BA-4982-BE42-50F1195EEE8E}" dt="2021-10-21T06:26:36.602" v="183" actId="20577"/>
          <ac:spMkLst>
            <pc:docMk/>
            <pc:sldMk cId="1968754848" sldId="350"/>
            <ac:spMk id="1133" creationId="{00000000-0000-0000-0000-000000000000}"/>
          </ac:spMkLst>
        </pc:spChg>
      </pc:sldChg>
      <pc:sldChg chg="modSp">
        <pc:chgData name="RICARDO HUMBERTO SEVILLA AGUILAR" userId="S::rsevilla@cnsf.gob.mx::94c9c77e-ccbf-4b74-aeeb-01ce0f31e326" providerId="AD" clId="Web-{1E10546F-40BA-4982-BE42-50F1195EEE8E}" dt="2021-10-21T06:55:37.799" v="242" actId="20577"/>
        <pc:sldMkLst>
          <pc:docMk/>
          <pc:sldMk cId="3950466463" sldId="351"/>
        </pc:sldMkLst>
        <pc:spChg chg="mod">
          <ac:chgData name="RICARDO HUMBERTO SEVILLA AGUILAR" userId="S::rsevilla@cnsf.gob.mx::94c9c77e-ccbf-4b74-aeeb-01ce0f31e326" providerId="AD" clId="Web-{1E10546F-40BA-4982-BE42-50F1195EEE8E}" dt="2021-10-21T06:55:37.799" v="242" actId="20577"/>
          <ac:spMkLst>
            <pc:docMk/>
            <pc:sldMk cId="3950466463" sldId="351"/>
            <ac:spMk id="1133" creationId="{00000000-0000-0000-0000-000000000000}"/>
          </ac:spMkLst>
        </pc:spChg>
      </pc:sldChg>
      <pc:sldChg chg="modSp">
        <pc:chgData name="RICARDO HUMBERTO SEVILLA AGUILAR" userId="S::rsevilla@cnsf.gob.mx::94c9c77e-ccbf-4b74-aeeb-01ce0f31e326" providerId="AD" clId="Web-{1E10546F-40BA-4982-BE42-50F1195EEE8E}" dt="2021-10-21T06:59:11.201" v="284" actId="20577"/>
        <pc:sldMkLst>
          <pc:docMk/>
          <pc:sldMk cId="1537023906" sldId="352"/>
        </pc:sldMkLst>
        <pc:spChg chg="mod">
          <ac:chgData name="RICARDO HUMBERTO SEVILLA AGUILAR" userId="S::rsevilla@cnsf.gob.mx::94c9c77e-ccbf-4b74-aeeb-01ce0f31e326" providerId="AD" clId="Web-{1E10546F-40BA-4982-BE42-50F1195EEE8E}" dt="2021-10-21T06:59:11.201" v="284" actId="20577"/>
          <ac:spMkLst>
            <pc:docMk/>
            <pc:sldMk cId="1537023906" sldId="352"/>
            <ac:spMk id="1133" creationId="{00000000-0000-0000-0000-000000000000}"/>
          </ac:spMkLst>
        </pc:spChg>
      </pc:sldChg>
    </pc:docChg>
  </pc:docChgLst>
  <pc:docChgLst>
    <pc:chgData name="KARINA LUNA MARTINEZ" userId="82bd43ad-f19c-47b6-a940-36d3fe2d229b" providerId="ADAL" clId="{FF8EA22D-66B8-43AE-A61F-3053B2D9DA3E}"/>
    <pc:docChg chg="undo redo custSel addSld delSld modSld sldOrd">
      <pc:chgData name="KARINA LUNA MARTINEZ" userId="82bd43ad-f19c-47b6-a940-36d3fe2d229b" providerId="ADAL" clId="{FF8EA22D-66B8-43AE-A61F-3053B2D9DA3E}" dt="2021-10-20T23:29:47.080" v="294" actId="122"/>
      <pc:docMkLst>
        <pc:docMk/>
      </pc:docMkLst>
      <pc:sldChg chg="modSp mod">
        <pc:chgData name="KARINA LUNA MARTINEZ" userId="82bd43ad-f19c-47b6-a940-36d3fe2d229b" providerId="ADAL" clId="{FF8EA22D-66B8-43AE-A61F-3053B2D9DA3E}" dt="2021-10-20T23:29:47.080" v="294" actId="122"/>
        <pc:sldMkLst>
          <pc:docMk/>
          <pc:sldMk cId="0" sldId="256"/>
        </pc:sldMkLst>
        <pc:spChg chg="mod">
          <ac:chgData name="KARINA LUNA MARTINEZ" userId="82bd43ad-f19c-47b6-a940-36d3fe2d229b" providerId="ADAL" clId="{FF8EA22D-66B8-43AE-A61F-3053B2D9DA3E}" dt="2021-10-20T23:29:47.080" v="294" actId="122"/>
          <ac:spMkLst>
            <pc:docMk/>
            <pc:sldMk cId="0" sldId="256"/>
            <ac:spMk id="866" creationId="{00000000-0000-0000-0000-000000000000}"/>
          </ac:spMkLst>
        </pc:spChg>
      </pc:sldChg>
      <pc:sldChg chg="modSp mod">
        <pc:chgData name="KARINA LUNA MARTINEZ" userId="82bd43ad-f19c-47b6-a940-36d3fe2d229b" providerId="ADAL" clId="{FF8EA22D-66B8-43AE-A61F-3053B2D9DA3E}" dt="2021-10-20T23:08:10.936" v="31" actId="20577"/>
        <pc:sldMkLst>
          <pc:docMk/>
          <pc:sldMk cId="0" sldId="257"/>
        </pc:sldMkLst>
        <pc:spChg chg="mod">
          <ac:chgData name="KARINA LUNA MARTINEZ" userId="82bd43ad-f19c-47b6-a940-36d3fe2d229b" providerId="ADAL" clId="{FF8EA22D-66B8-43AE-A61F-3053B2D9DA3E}" dt="2021-10-20T23:08:10.936" v="31" actId="20577"/>
          <ac:spMkLst>
            <pc:docMk/>
            <pc:sldMk cId="0" sldId="257"/>
            <ac:spMk id="1133" creationId="{00000000-0000-0000-0000-000000000000}"/>
          </ac:spMkLst>
        </pc:spChg>
      </pc:sldChg>
      <pc:sldChg chg="modSp mod">
        <pc:chgData name="KARINA LUNA MARTINEZ" userId="82bd43ad-f19c-47b6-a940-36d3fe2d229b" providerId="ADAL" clId="{FF8EA22D-66B8-43AE-A61F-3053B2D9DA3E}" dt="2021-10-20T23:03:12.210" v="13" actId="14100"/>
        <pc:sldMkLst>
          <pc:docMk/>
          <pc:sldMk cId="0" sldId="260"/>
        </pc:sldMkLst>
        <pc:spChg chg="mod">
          <ac:chgData name="KARINA LUNA MARTINEZ" userId="82bd43ad-f19c-47b6-a940-36d3fe2d229b" providerId="ADAL" clId="{FF8EA22D-66B8-43AE-A61F-3053B2D9DA3E}" dt="2021-10-20T23:03:12.210" v="13" actId="14100"/>
          <ac:spMkLst>
            <pc:docMk/>
            <pc:sldMk cId="0" sldId="260"/>
            <ac:spMk id="1627" creationId="{00000000-0000-0000-0000-000000000000}"/>
          </ac:spMkLst>
        </pc:spChg>
      </pc:sldChg>
      <pc:sldChg chg="addSp delSp modSp mod">
        <pc:chgData name="KARINA LUNA MARTINEZ" userId="82bd43ad-f19c-47b6-a940-36d3fe2d229b" providerId="ADAL" clId="{FF8EA22D-66B8-43AE-A61F-3053B2D9DA3E}" dt="2021-10-20T23:14:22.819" v="89" actId="478"/>
        <pc:sldMkLst>
          <pc:docMk/>
          <pc:sldMk cId="0" sldId="265"/>
        </pc:sldMkLst>
        <pc:spChg chg="mod">
          <ac:chgData name="KARINA LUNA MARTINEZ" userId="82bd43ad-f19c-47b6-a940-36d3fe2d229b" providerId="ADAL" clId="{FF8EA22D-66B8-43AE-A61F-3053B2D9DA3E}" dt="2021-10-20T23:14:15.351" v="83"/>
          <ac:spMkLst>
            <pc:docMk/>
            <pc:sldMk cId="0" sldId="265"/>
            <ac:spMk id="68" creationId="{28059A8C-1BCD-4624-8130-64133C3B1C9B}"/>
          </ac:spMkLst>
        </pc:spChg>
        <pc:spChg chg="mod">
          <ac:chgData name="KARINA LUNA MARTINEZ" userId="82bd43ad-f19c-47b6-a940-36d3fe2d229b" providerId="ADAL" clId="{FF8EA22D-66B8-43AE-A61F-3053B2D9DA3E}" dt="2021-10-20T23:14:15.351" v="83"/>
          <ac:spMkLst>
            <pc:docMk/>
            <pc:sldMk cId="0" sldId="265"/>
            <ac:spMk id="69" creationId="{9D232281-3025-41F9-B110-C43F2D39C8B6}"/>
          </ac:spMkLst>
        </pc:spChg>
        <pc:spChg chg="mod">
          <ac:chgData name="KARINA LUNA MARTINEZ" userId="82bd43ad-f19c-47b6-a940-36d3fe2d229b" providerId="ADAL" clId="{FF8EA22D-66B8-43AE-A61F-3053B2D9DA3E}" dt="2021-10-20T23:14:15.351" v="83"/>
          <ac:spMkLst>
            <pc:docMk/>
            <pc:sldMk cId="0" sldId="265"/>
            <ac:spMk id="70" creationId="{0B3CEE45-B05B-4CFC-A171-F1F71892848E}"/>
          </ac:spMkLst>
        </pc:spChg>
        <pc:spChg chg="mod">
          <ac:chgData name="KARINA LUNA MARTINEZ" userId="82bd43ad-f19c-47b6-a940-36d3fe2d229b" providerId="ADAL" clId="{FF8EA22D-66B8-43AE-A61F-3053B2D9DA3E}" dt="2021-10-20T23:14:15.351" v="83"/>
          <ac:spMkLst>
            <pc:docMk/>
            <pc:sldMk cId="0" sldId="265"/>
            <ac:spMk id="71" creationId="{753166C5-ECEA-4A07-A381-5B6537C178FB}"/>
          </ac:spMkLst>
        </pc:spChg>
        <pc:spChg chg="mod">
          <ac:chgData name="KARINA LUNA MARTINEZ" userId="82bd43ad-f19c-47b6-a940-36d3fe2d229b" providerId="ADAL" clId="{FF8EA22D-66B8-43AE-A61F-3053B2D9DA3E}" dt="2021-10-20T23:14:15.351" v="83"/>
          <ac:spMkLst>
            <pc:docMk/>
            <pc:sldMk cId="0" sldId="265"/>
            <ac:spMk id="72" creationId="{E546CA12-D088-4888-B8D7-63ECC1C5351B}"/>
          </ac:spMkLst>
        </pc:spChg>
        <pc:spChg chg="mod">
          <ac:chgData name="KARINA LUNA MARTINEZ" userId="82bd43ad-f19c-47b6-a940-36d3fe2d229b" providerId="ADAL" clId="{FF8EA22D-66B8-43AE-A61F-3053B2D9DA3E}" dt="2021-10-20T23:14:15.351" v="83"/>
          <ac:spMkLst>
            <pc:docMk/>
            <pc:sldMk cId="0" sldId="265"/>
            <ac:spMk id="73" creationId="{30E97859-E984-4BD0-BDB6-ED977D0F3998}"/>
          </ac:spMkLst>
        </pc:spChg>
        <pc:spChg chg="mod">
          <ac:chgData name="KARINA LUNA MARTINEZ" userId="82bd43ad-f19c-47b6-a940-36d3fe2d229b" providerId="ADAL" clId="{FF8EA22D-66B8-43AE-A61F-3053B2D9DA3E}" dt="2021-10-20T23:14:15.351" v="83"/>
          <ac:spMkLst>
            <pc:docMk/>
            <pc:sldMk cId="0" sldId="265"/>
            <ac:spMk id="74" creationId="{6607FCF2-85EF-4AC8-B709-D807A7D4DFB5}"/>
          </ac:spMkLst>
        </pc:spChg>
        <pc:spChg chg="mod">
          <ac:chgData name="KARINA LUNA MARTINEZ" userId="82bd43ad-f19c-47b6-a940-36d3fe2d229b" providerId="ADAL" clId="{FF8EA22D-66B8-43AE-A61F-3053B2D9DA3E}" dt="2021-10-20T23:14:15.351" v="83"/>
          <ac:spMkLst>
            <pc:docMk/>
            <pc:sldMk cId="0" sldId="265"/>
            <ac:spMk id="75" creationId="{93115924-9762-4628-8DBC-D6B726FFD2A9}"/>
          </ac:spMkLst>
        </pc:spChg>
        <pc:spChg chg="mod">
          <ac:chgData name="KARINA LUNA MARTINEZ" userId="82bd43ad-f19c-47b6-a940-36d3fe2d229b" providerId="ADAL" clId="{FF8EA22D-66B8-43AE-A61F-3053B2D9DA3E}" dt="2021-10-20T23:14:15.351" v="83"/>
          <ac:spMkLst>
            <pc:docMk/>
            <pc:sldMk cId="0" sldId="265"/>
            <ac:spMk id="76" creationId="{2934D1D0-27FE-4BC5-AAFF-D2F8CBDEF58F}"/>
          </ac:spMkLst>
        </pc:spChg>
        <pc:spChg chg="mod">
          <ac:chgData name="KARINA LUNA MARTINEZ" userId="82bd43ad-f19c-47b6-a940-36d3fe2d229b" providerId="ADAL" clId="{FF8EA22D-66B8-43AE-A61F-3053B2D9DA3E}" dt="2021-10-20T23:14:15.351" v="83"/>
          <ac:spMkLst>
            <pc:docMk/>
            <pc:sldMk cId="0" sldId="265"/>
            <ac:spMk id="77" creationId="{AAB14DE3-886A-4797-B845-165F84A8F819}"/>
          </ac:spMkLst>
        </pc:spChg>
        <pc:spChg chg="mod">
          <ac:chgData name="KARINA LUNA MARTINEZ" userId="82bd43ad-f19c-47b6-a940-36d3fe2d229b" providerId="ADAL" clId="{FF8EA22D-66B8-43AE-A61F-3053B2D9DA3E}" dt="2021-10-20T23:14:15.351" v="83"/>
          <ac:spMkLst>
            <pc:docMk/>
            <pc:sldMk cId="0" sldId="265"/>
            <ac:spMk id="78" creationId="{FF01859C-00AB-49D4-8980-D99464121707}"/>
          </ac:spMkLst>
        </pc:spChg>
        <pc:spChg chg="mod">
          <ac:chgData name="KARINA LUNA MARTINEZ" userId="82bd43ad-f19c-47b6-a940-36d3fe2d229b" providerId="ADAL" clId="{FF8EA22D-66B8-43AE-A61F-3053B2D9DA3E}" dt="2021-10-20T23:14:15.351" v="83"/>
          <ac:spMkLst>
            <pc:docMk/>
            <pc:sldMk cId="0" sldId="265"/>
            <ac:spMk id="79" creationId="{A469EC80-31E0-477A-B8CC-6BFF633B113C}"/>
          </ac:spMkLst>
        </pc:spChg>
        <pc:spChg chg="mod">
          <ac:chgData name="KARINA LUNA MARTINEZ" userId="82bd43ad-f19c-47b6-a940-36d3fe2d229b" providerId="ADAL" clId="{FF8EA22D-66B8-43AE-A61F-3053B2D9DA3E}" dt="2021-10-20T23:14:15.351" v="83"/>
          <ac:spMkLst>
            <pc:docMk/>
            <pc:sldMk cId="0" sldId="265"/>
            <ac:spMk id="80" creationId="{A994E4D8-F63A-4205-A56D-8CCBE183B978}"/>
          </ac:spMkLst>
        </pc:spChg>
        <pc:spChg chg="mod">
          <ac:chgData name="KARINA LUNA MARTINEZ" userId="82bd43ad-f19c-47b6-a940-36d3fe2d229b" providerId="ADAL" clId="{FF8EA22D-66B8-43AE-A61F-3053B2D9DA3E}" dt="2021-10-20T23:14:15.351" v="83"/>
          <ac:spMkLst>
            <pc:docMk/>
            <pc:sldMk cId="0" sldId="265"/>
            <ac:spMk id="81" creationId="{D8FAD582-BF04-428D-9CE5-9A4368C52189}"/>
          </ac:spMkLst>
        </pc:spChg>
        <pc:spChg chg="mod">
          <ac:chgData name="KARINA LUNA MARTINEZ" userId="82bd43ad-f19c-47b6-a940-36d3fe2d229b" providerId="ADAL" clId="{FF8EA22D-66B8-43AE-A61F-3053B2D9DA3E}" dt="2021-10-20T23:14:15.351" v="83"/>
          <ac:spMkLst>
            <pc:docMk/>
            <pc:sldMk cId="0" sldId="265"/>
            <ac:spMk id="82" creationId="{8E13C643-2454-4B3C-8AF4-68FCCF064B8D}"/>
          </ac:spMkLst>
        </pc:spChg>
        <pc:spChg chg="mod">
          <ac:chgData name="KARINA LUNA MARTINEZ" userId="82bd43ad-f19c-47b6-a940-36d3fe2d229b" providerId="ADAL" clId="{FF8EA22D-66B8-43AE-A61F-3053B2D9DA3E}" dt="2021-10-20T23:14:15.351" v="83"/>
          <ac:spMkLst>
            <pc:docMk/>
            <pc:sldMk cId="0" sldId="265"/>
            <ac:spMk id="83" creationId="{A81120C5-6C77-4CD3-8E22-42BA7DCE89DD}"/>
          </ac:spMkLst>
        </pc:spChg>
        <pc:spChg chg="mod">
          <ac:chgData name="KARINA LUNA MARTINEZ" userId="82bd43ad-f19c-47b6-a940-36d3fe2d229b" providerId="ADAL" clId="{FF8EA22D-66B8-43AE-A61F-3053B2D9DA3E}" dt="2021-10-20T23:14:15.351" v="83"/>
          <ac:spMkLst>
            <pc:docMk/>
            <pc:sldMk cId="0" sldId="265"/>
            <ac:spMk id="84" creationId="{A48735EF-CAF6-4688-8424-EC6C40397B29}"/>
          </ac:spMkLst>
        </pc:spChg>
        <pc:spChg chg="mod">
          <ac:chgData name="KARINA LUNA MARTINEZ" userId="82bd43ad-f19c-47b6-a940-36d3fe2d229b" providerId="ADAL" clId="{FF8EA22D-66B8-43AE-A61F-3053B2D9DA3E}" dt="2021-10-20T23:14:15.351" v="83"/>
          <ac:spMkLst>
            <pc:docMk/>
            <pc:sldMk cId="0" sldId="265"/>
            <ac:spMk id="85" creationId="{484A3857-DD25-4C1D-99DB-595867C6237F}"/>
          </ac:spMkLst>
        </pc:spChg>
        <pc:spChg chg="mod">
          <ac:chgData name="KARINA LUNA MARTINEZ" userId="82bd43ad-f19c-47b6-a940-36d3fe2d229b" providerId="ADAL" clId="{FF8EA22D-66B8-43AE-A61F-3053B2D9DA3E}" dt="2021-10-20T23:14:15.351" v="83"/>
          <ac:spMkLst>
            <pc:docMk/>
            <pc:sldMk cId="0" sldId="265"/>
            <ac:spMk id="86" creationId="{1D47D75D-C1BA-47D3-A97C-7A2CC8B46D21}"/>
          </ac:spMkLst>
        </pc:spChg>
        <pc:spChg chg="mod">
          <ac:chgData name="KARINA LUNA MARTINEZ" userId="82bd43ad-f19c-47b6-a940-36d3fe2d229b" providerId="ADAL" clId="{FF8EA22D-66B8-43AE-A61F-3053B2D9DA3E}" dt="2021-10-20T23:14:15.351" v="83"/>
          <ac:spMkLst>
            <pc:docMk/>
            <pc:sldMk cId="0" sldId="265"/>
            <ac:spMk id="87" creationId="{8076C367-D44A-4B59-8AA8-1D11BA8CB7BC}"/>
          </ac:spMkLst>
        </pc:spChg>
        <pc:spChg chg="mod">
          <ac:chgData name="KARINA LUNA MARTINEZ" userId="82bd43ad-f19c-47b6-a940-36d3fe2d229b" providerId="ADAL" clId="{FF8EA22D-66B8-43AE-A61F-3053B2D9DA3E}" dt="2021-10-20T23:14:15.351" v="83"/>
          <ac:spMkLst>
            <pc:docMk/>
            <pc:sldMk cId="0" sldId="265"/>
            <ac:spMk id="88" creationId="{4FAE2664-516E-4B82-9E2C-A33A9BD47200}"/>
          </ac:spMkLst>
        </pc:spChg>
        <pc:spChg chg="mod">
          <ac:chgData name="KARINA LUNA MARTINEZ" userId="82bd43ad-f19c-47b6-a940-36d3fe2d229b" providerId="ADAL" clId="{FF8EA22D-66B8-43AE-A61F-3053B2D9DA3E}" dt="2021-10-20T23:14:15.351" v="83"/>
          <ac:spMkLst>
            <pc:docMk/>
            <pc:sldMk cId="0" sldId="265"/>
            <ac:spMk id="89" creationId="{1470D6E0-B607-4BD1-9078-3E9050C7811E}"/>
          </ac:spMkLst>
        </pc:spChg>
        <pc:spChg chg="mod">
          <ac:chgData name="KARINA LUNA MARTINEZ" userId="82bd43ad-f19c-47b6-a940-36d3fe2d229b" providerId="ADAL" clId="{FF8EA22D-66B8-43AE-A61F-3053B2D9DA3E}" dt="2021-10-20T23:14:15.351" v="83"/>
          <ac:spMkLst>
            <pc:docMk/>
            <pc:sldMk cId="0" sldId="265"/>
            <ac:spMk id="90" creationId="{B16AF7C8-9D78-45C7-9C7D-DE3DF818B1FB}"/>
          </ac:spMkLst>
        </pc:spChg>
        <pc:spChg chg="mod">
          <ac:chgData name="KARINA LUNA MARTINEZ" userId="82bd43ad-f19c-47b6-a940-36d3fe2d229b" providerId="ADAL" clId="{FF8EA22D-66B8-43AE-A61F-3053B2D9DA3E}" dt="2021-10-20T23:14:15.351" v="83"/>
          <ac:spMkLst>
            <pc:docMk/>
            <pc:sldMk cId="0" sldId="265"/>
            <ac:spMk id="91" creationId="{166A30D1-8A3B-4A0F-97C2-B6DCD1AE74E9}"/>
          </ac:spMkLst>
        </pc:spChg>
        <pc:spChg chg="mod">
          <ac:chgData name="KARINA LUNA MARTINEZ" userId="82bd43ad-f19c-47b6-a940-36d3fe2d229b" providerId="ADAL" clId="{FF8EA22D-66B8-43AE-A61F-3053B2D9DA3E}" dt="2021-10-20T23:14:15.351" v="83"/>
          <ac:spMkLst>
            <pc:docMk/>
            <pc:sldMk cId="0" sldId="265"/>
            <ac:spMk id="92" creationId="{11D623DF-F8B7-476D-A2B1-09242FE987EA}"/>
          </ac:spMkLst>
        </pc:spChg>
        <pc:spChg chg="mod">
          <ac:chgData name="KARINA LUNA MARTINEZ" userId="82bd43ad-f19c-47b6-a940-36d3fe2d229b" providerId="ADAL" clId="{FF8EA22D-66B8-43AE-A61F-3053B2D9DA3E}" dt="2021-10-20T23:14:15.351" v="83"/>
          <ac:spMkLst>
            <pc:docMk/>
            <pc:sldMk cId="0" sldId="265"/>
            <ac:spMk id="93" creationId="{A6E88284-DCFB-4F4A-8432-0AA8546EA154}"/>
          </ac:spMkLst>
        </pc:spChg>
        <pc:spChg chg="mod">
          <ac:chgData name="KARINA LUNA MARTINEZ" userId="82bd43ad-f19c-47b6-a940-36d3fe2d229b" providerId="ADAL" clId="{FF8EA22D-66B8-43AE-A61F-3053B2D9DA3E}" dt="2021-10-20T23:14:15.351" v="83"/>
          <ac:spMkLst>
            <pc:docMk/>
            <pc:sldMk cId="0" sldId="265"/>
            <ac:spMk id="94" creationId="{B88C4D3E-7118-4C61-B49C-F5F2ED665927}"/>
          </ac:spMkLst>
        </pc:spChg>
        <pc:spChg chg="mod">
          <ac:chgData name="KARINA LUNA MARTINEZ" userId="82bd43ad-f19c-47b6-a940-36d3fe2d229b" providerId="ADAL" clId="{FF8EA22D-66B8-43AE-A61F-3053B2D9DA3E}" dt="2021-10-20T23:14:15.351" v="83"/>
          <ac:spMkLst>
            <pc:docMk/>
            <pc:sldMk cId="0" sldId="265"/>
            <ac:spMk id="95" creationId="{AB51BCA6-0ED4-49BC-8365-D1AD30DABC34}"/>
          </ac:spMkLst>
        </pc:spChg>
        <pc:spChg chg="mod">
          <ac:chgData name="KARINA LUNA MARTINEZ" userId="82bd43ad-f19c-47b6-a940-36d3fe2d229b" providerId="ADAL" clId="{FF8EA22D-66B8-43AE-A61F-3053B2D9DA3E}" dt="2021-10-20T23:14:15.351" v="83"/>
          <ac:spMkLst>
            <pc:docMk/>
            <pc:sldMk cId="0" sldId="265"/>
            <ac:spMk id="96" creationId="{43480F04-D739-43E4-8F4C-6F61072D0632}"/>
          </ac:spMkLst>
        </pc:spChg>
        <pc:spChg chg="mod">
          <ac:chgData name="KARINA LUNA MARTINEZ" userId="82bd43ad-f19c-47b6-a940-36d3fe2d229b" providerId="ADAL" clId="{FF8EA22D-66B8-43AE-A61F-3053B2D9DA3E}" dt="2021-10-20T23:14:15.351" v="83"/>
          <ac:spMkLst>
            <pc:docMk/>
            <pc:sldMk cId="0" sldId="265"/>
            <ac:spMk id="97" creationId="{FB5F5174-09DD-46B5-9A4E-1DD1FCFD5D76}"/>
          </ac:spMkLst>
        </pc:spChg>
        <pc:spChg chg="mod">
          <ac:chgData name="KARINA LUNA MARTINEZ" userId="82bd43ad-f19c-47b6-a940-36d3fe2d229b" providerId="ADAL" clId="{FF8EA22D-66B8-43AE-A61F-3053B2D9DA3E}" dt="2021-10-20T23:14:15.351" v="83"/>
          <ac:spMkLst>
            <pc:docMk/>
            <pc:sldMk cId="0" sldId="265"/>
            <ac:spMk id="98" creationId="{0D3A43E8-726C-4850-838D-C6B1F0F45B67}"/>
          </ac:spMkLst>
        </pc:spChg>
        <pc:spChg chg="mod">
          <ac:chgData name="KARINA LUNA MARTINEZ" userId="82bd43ad-f19c-47b6-a940-36d3fe2d229b" providerId="ADAL" clId="{FF8EA22D-66B8-43AE-A61F-3053B2D9DA3E}" dt="2021-10-20T23:14:15.351" v="83"/>
          <ac:spMkLst>
            <pc:docMk/>
            <pc:sldMk cId="0" sldId="265"/>
            <ac:spMk id="99" creationId="{7A61CD51-48B5-4C9E-8958-6410D63C83BD}"/>
          </ac:spMkLst>
        </pc:spChg>
        <pc:spChg chg="mod">
          <ac:chgData name="KARINA LUNA MARTINEZ" userId="82bd43ad-f19c-47b6-a940-36d3fe2d229b" providerId="ADAL" clId="{FF8EA22D-66B8-43AE-A61F-3053B2D9DA3E}" dt="2021-10-20T23:14:15.351" v="83"/>
          <ac:spMkLst>
            <pc:docMk/>
            <pc:sldMk cId="0" sldId="265"/>
            <ac:spMk id="100" creationId="{94028B8D-C890-473E-957D-AD61CFC86AD8}"/>
          </ac:spMkLst>
        </pc:spChg>
        <pc:spChg chg="mod">
          <ac:chgData name="KARINA LUNA MARTINEZ" userId="82bd43ad-f19c-47b6-a940-36d3fe2d229b" providerId="ADAL" clId="{FF8EA22D-66B8-43AE-A61F-3053B2D9DA3E}" dt="2021-10-20T23:14:15.351" v="83"/>
          <ac:spMkLst>
            <pc:docMk/>
            <pc:sldMk cId="0" sldId="265"/>
            <ac:spMk id="101" creationId="{614EE180-8DAA-4D75-BD08-D9A1EC46B32F}"/>
          </ac:spMkLst>
        </pc:spChg>
        <pc:spChg chg="mod">
          <ac:chgData name="KARINA LUNA MARTINEZ" userId="82bd43ad-f19c-47b6-a940-36d3fe2d229b" providerId="ADAL" clId="{FF8EA22D-66B8-43AE-A61F-3053B2D9DA3E}" dt="2021-10-20T23:14:15.351" v="83"/>
          <ac:spMkLst>
            <pc:docMk/>
            <pc:sldMk cId="0" sldId="265"/>
            <ac:spMk id="102" creationId="{96FA1806-DE24-4383-BD8E-CF1029B8AA48}"/>
          </ac:spMkLst>
        </pc:spChg>
        <pc:spChg chg="mod">
          <ac:chgData name="KARINA LUNA MARTINEZ" userId="82bd43ad-f19c-47b6-a940-36d3fe2d229b" providerId="ADAL" clId="{FF8EA22D-66B8-43AE-A61F-3053B2D9DA3E}" dt="2021-10-20T23:14:15.351" v="83"/>
          <ac:spMkLst>
            <pc:docMk/>
            <pc:sldMk cId="0" sldId="265"/>
            <ac:spMk id="103" creationId="{1A318E3D-A5B8-4CDB-837B-152E04B35BFF}"/>
          </ac:spMkLst>
        </pc:spChg>
        <pc:spChg chg="mod">
          <ac:chgData name="KARINA LUNA MARTINEZ" userId="82bd43ad-f19c-47b6-a940-36d3fe2d229b" providerId="ADAL" clId="{FF8EA22D-66B8-43AE-A61F-3053B2D9DA3E}" dt="2021-10-20T23:14:15.351" v="83"/>
          <ac:spMkLst>
            <pc:docMk/>
            <pc:sldMk cId="0" sldId="265"/>
            <ac:spMk id="104" creationId="{4C1D6942-E0CC-4341-8B45-C9C5CCE3C653}"/>
          </ac:spMkLst>
        </pc:spChg>
        <pc:spChg chg="mod">
          <ac:chgData name="KARINA LUNA MARTINEZ" userId="82bd43ad-f19c-47b6-a940-36d3fe2d229b" providerId="ADAL" clId="{FF8EA22D-66B8-43AE-A61F-3053B2D9DA3E}" dt="2021-10-20T23:14:15.351" v="83"/>
          <ac:spMkLst>
            <pc:docMk/>
            <pc:sldMk cId="0" sldId="265"/>
            <ac:spMk id="105" creationId="{BCC40766-071E-4E0C-AB0A-E29165D1463B}"/>
          </ac:spMkLst>
        </pc:spChg>
        <pc:spChg chg="mod">
          <ac:chgData name="KARINA LUNA MARTINEZ" userId="82bd43ad-f19c-47b6-a940-36d3fe2d229b" providerId="ADAL" clId="{FF8EA22D-66B8-43AE-A61F-3053B2D9DA3E}" dt="2021-10-20T23:14:15.351" v="83"/>
          <ac:spMkLst>
            <pc:docMk/>
            <pc:sldMk cId="0" sldId="265"/>
            <ac:spMk id="106" creationId="{BD4A13B6-07DA-4D4B-9D9C-B159A821C44A}"/>
          </ac:spMkLst>
        </pc:spChg>
        <pc:spChg chg="mod">
          <ac:chgData name="KARINA LUNA MARTINEZ" userId="82bd43ad-f19c-47b6-a940-36d3fe2d229b" providerId="ADAL" clId="{FF8EA22D-66B8-43AE-A61F-3053B2D9DA3E}" dt="2021-10-20T23:14:15.351" v="83"/>
          <ac:spMkLst>
            <pc:docMk/>
            <pc:sldMk cId="0" sldId="265"/>
            <ac:spMk id="107" creationId="{D52BAF6F-9DD6-4C3C-9241-40BD095A44E7}"/>
          </ac:spMkLst>
        </pc:spChg>
        <pc:spChg chg="mod">
          <ac:chgData name="KARINA LUNA MARTINEZ" userId="82bd43ad-f19c-47b6-a940-36d3fe2d229b" providerId="ADAL" clId="{FF8EA22D-66B8-43AE-A61F-3053B2D9DA3E}" dt="2021-10-20T23:14:15.351" v="83"/>
          <ac:spMkLst>
            <pc:docMk/>
            <pc:sldMk cId="0" sldId="265"/>
            <ac:spMk id="108" creationId="{DC25640C-28D8-4E1B-A9DB-D7B193D519DC}"/>
          </ac:spMkLst>
        </pc:spChg>
        <pc:spChg chg="mod">
          <ac:chgData name="KARINA LUNA MARTINEZ" userId="82bd43ad-f19c-47b6-a940-36d3fe2d229b" providerId="ADAL" clId="{FF8EA22D-66B8-43AE-A61F-3053B2D9DA3E}" dt="2021-10-20T23:14:15.351" v="83"/>
          <ac:spMkLst>
            <pc:docMk/>
            <pc:sldMk cId="0" sldId="265"/>
            <ac:spMk id="109" creationId="{A37A79F0-1085-447E-8F42-14916148D5C7}"/>
          </ac:spMkLst>
        </pc:spChg>
        <pc:spChg chg="mod">
          <ac:chgData name="KARINA LUNA MARTINEZ" userId="82bd43ad-f19c-47b6-a940-36d3fe2d229b" providerId="ADAL" clId="{FF8EA22D-66B8-43AE-A61F-3053B2D9DA3E}" dt="2021-10-20T23:14:15.351" v="83"/>
          <ac:spMkLst>
            <pc:docMk/>
            <pc:sldMk cId="0" sldId="265"/>
            <ac:spMk id="110" creationId="{30A01D12-C7F8-4418-A201-ED59A80FF85F}"/>
          </ac:spMkLst>
        </pc:spChg>
        <pc:spChg chg="mod">
          <ac:chgData name="KARINA LUNA MARTINEZ" userId="82bd43ad-f19c-47b6-a940-36d3fe2d229b" providerId="ADAL" clId="{FF8EA22D-66B8-43AE-A61F-3053B2D9DA3E}" dt="2021-10-20T23:14:15.351" v="83"/>
          <ac:spMkLst>
            <pc:docMk/>
            <pc:sldMk cId="0" sldId="265"/>
            <ac:spMk id="111" creationId="{B3775BA6-5C87-4B8C-87E0-FB1447EDF67A}"/>
          </ac:spMkLst>
        </pc:spChg>
        <pc:spChg chg="mod">
          <ac:chgData name="KARINA LUNA MARTINEZ" userId="82bd43ad-f19c-47b6-a940-36d3fe2d229b" providerId="ADAL" clId="{FF8EA22D-66B8-43AE-A61F-3053B2D9DA3E}" dt="2021-10-20T23:14:15.351" v="83"/>
          <ac:spMkLst>
            <pc:docMk/>
            <pc:sldMk cId="0" sldId="265"/>
            <ac:spMk id="112" creationId="{C9988BCD-2218-4CE9-B7BE-7DBD1F6C7CEE}"/>
          </ac:spMkLst>
        </pc:spChg>
        <pc:spChg chg="mod">
          <ac:chgData name="KARINA LUNA MARTINEZ" userId="82bd43ad-f19c-47b6-a940-36d3fe2d229b" providerId="ADAL" clId="{FF8EA22D-66B8-43AE-A61F-3053B2D9DA3E}" dt="2021-10-20T23:14:15.351" v="83"/>
          <ac:spMkLst>
            <pc:docMk/>
            <pc:sldMk cId="0" sldId="265"/>
            <ac:spMk id="113" creationId="{F00A0C75-835F-4A30-BB96-1C9DE714E42D}"/>
          </ac:spMkLst>
        </pc:spChg>
        <pc:spChg chg="mod">
          <ac:chgData name="KARINA LUNA MARTINEZ" userId="82bd43ad-f19c-47b6-a940-36d3fe2d229b" providerId="ADAL" clId="{FF8EA22D-66B8-43AE-A61F-3053B2D9DA3E}" dt="2021-10-20T23:14:15.351" v="83"/>
          <ac:spMkLst>
            <pc:docMk/>
            <pc:sldMk cId="0" sldId="265"/>
            <ac:spMk id="114" creationId="{B5E3F7A2-106E-4DAD-9660-8C395682B701}"/>
          </ac:spMkLst>
        </pc:spChg>
        <pc:spChg chg="mod">
          <ac:chgData name="KARINA LUNA MARTINEZ" userId="82bd43ad-f19c-47b6-a940-36d3fe2d229b" providerId="ADAL" clId="{FF8EA22D-66B8-43AE-A61F-3053B2D9DA3E}" dt="2021-10-20T23:14:15.351" v="83"/>
          <ac:spMkLst>
            <pc:docMk/>
            <pc:sldMk cId="0" sldId="265"/>
            <ac:spMk id="115" creationId="{744B198F-7A7D-415D-85FA-8B1B9EB2B1BE}"/>
          </ac:spMkLst>
        </pc:spChg>
        <pc:spChg chg="mod">
          <ac:chgData name="KARINA LUNA MARTINEZ" userId="82bd43ad-f19c-47b6-a940-36d3fe2d229b" providerId="ADAL" clId="{FF8EA22D-66B8-43AE-A61F-3053B2D9DA3E}" dt="2021-10-20T23:14:15.351" v="83"/>
          <ac:spMkLst>
            <pc:docMk/>
            <pc:sldMk cId="0" sldId="265"/>
            <ac:spMk id="116" creationId="{3C24A8ED-7279-4A66-86BC-64F4176DD44E}"/>
          </ac:spMkLst>
        </pc:spChg>
        <pc:spChg chg="mod">
          <ac:chgData name="KARINA LUNA MARTINEZ" userId="82bd43ad-f19c-47b6-a940-36d3fe2d229b" providerId="ADAL" clId="{FF8EA22D-66B8-43AE-A61F-3053B2D9DA3E}" dt="2021-10-20T23:14:15.351" v="83"/>
          <ac:spMkLst>
            <pc:docMk/>
            <pc:sldMk cId="0" sldId="265"/>
            <ac:spMk id="117" creationId="{FD6EAB84-9158-4192-8822-D727D5326DF0}"/>
          </ac:spMkLst>
        </pc:spChg>
        <pc:spChg chg="mod">
          <ac:chgData name="KARINA LUNA MARTINEZ" userId="82bd43ad-f19c-47b6-a940-36d3fe2d229b" providerId="ADAL" clId="{FF8EA22D-66B8-43AE-A61F-3053B2D9DA3E}" dt="2021-10-20T23:14:15.351" v="83"/>
          <ac:spMkLst>
            <pc:docMk/>
            <pc:sldMk cId="0" sldId="265"/>
            <ac:spMk id="118" creationId="{3069CEF7-E8E0-456B-900B-936E62D3AAEA}"/>
          </ac:spMkLst>
        </pc:spChg>
        <pc:spChg chg="mod">
          <ac:chgData name="KARINA LUNA MARTINEZ" userId="82bd43ad-f19c-47b6-a940-36d3fe2d229b" providerId="ADAL" clId="{FF8EA22D-66B8-43AE-A61F-3053B2D9DA3E}" dt="2021-10-20T23:14:15.351" v="83"/>
          <ac:spMkLst>
            <pc:docMk/>
            <pc:sldMk cId="0" sldId="265"/>
            <ac:spMk id="119" creationId="{1840BA8B-0713-4D20-82BB-33E6A070604C}"/>
          </ac:spMkLst>
        </pc:spChg>
        <pc:spChg chg="mod">
          <ac:chgData name="KARINA LUNA MARTINEZ" userId="82bd43ad-f19c-47b6-a940-36d3fe2d229b" providerId="ADAL" clId="{FF8EA22D-66B8-43AE-A61F-3053B2D9DA3E}" dt="2021-10-20T23:14:15.351" v="83"/>
          <ac:spMkLst>
            <pc:docMk/>
            <pc:sldMk cId="0" sldId="265"/>
            <ac:spMk id="120" creationId="{4E835F0F-2123-4F9F-BF63-D6DE6573D549}"/>
          </ac:spMkLst>
        </pc:spChg>
        <pc:spChg chg="mod">
          <ac:chgData name="KARINA LUNA MARTINEZ" userId="82bd43ad-f19c-47b6-a940-36d3fe2d229b" providerId="ADAL" clId="{FF8EA22D-66B8-43AE-A61F-3053B2D9DA3E}" dt="2021-10-20T23:14:15.351" v="83"/>
          <ac:spMkLst>
            <pc:docMk/>
            <pc:sldMk cId="0" sldId="265"/>
            <ac:spMk id="121" creationId="{FE213C4E-42EA-4FF1-94BC-2193F3524486}"/>
          </ac:spMkLst>
        </pc:spChg>
        <pc:spChg chg="mod">
          <ac:chgData name="KARINA LUNA MARTINEZ" userId="82bd43ad-f19c-47b6-a940-36d3fe2d229b" providerId="ADAL" clId="{FF8EA22D-66B8-43AE-A61F-3053B2D9DA3E}" dt="2021-10-20T23:14:15.351" v="83"/>
          <ac:spMkLst>
            <pc:docMk/>
            <pc:sldMk cId="0" sldId="265"/>
            <ac:spMk id="122" creationId="{FF73AC4F-FAF2-447A-AEB2-265F8E7C7206}"/>
          </ac:spMkLst>
        </pc:spChg>
        <pc:spChg chg="mod">
          <ac:chgData name="KARINA LUNA MARTINEZ" userId="82bd43ad-f19c-47b6-a940-36d3fe2d229b" providerId="ADAL" clId="{FF8EA22D-66B8-43AE-A61F-3053B2D9DA3E}" dt="2021-10-20T23:14:15.351" v="83"/>
          <ac:spMkLst>
            <pc:docMk/>
            <pc:sldMk cId="0" sldId="265"/>
            <ac:spMk id="123" creationId="{E65C6258-8F9B-47BB-AC27-213924FEE6FB}"/>
          </ac:spMkLst>
        </pc:spChg>
        <pc:spChg chg="mod">
          <ac:chgData name="KARINA LUNA MARTINEZ" userId="82bd43ad-f19c-47b6-a940-36d3fe2d229b" providerId="ADAL" clId="{FF8EA22D-66B8-43AE-A61F-3053B2D9DA3E}" dt="2021-10-20T23:14:15.351" v="83"/>
          <ac:spMkLst>
            <pc:docMk/>
            <pc:sldMk cId="0" sldId="265"/>
            <ac:spMk id="124" creationId="{9D650F72-74CF-4615-8B25-548E821D9168}"/>
          </ac:spMkLst>
        </pc:spChg>
        <pc:spChg chg="mod">
          <ac:chgData name="KARINA LUNA MARTINEZ" userId="82bd43ad-f19c-47b6-a940-36d3fe2d229b" providerId="ADAL" clId="{FF8EA22D-66B8-43AE-A61F-3053B2D9DA3E}" dt="2021-10-20T23:14:15.351" v="83"/>
          <ac:spMkLst>
            <pc:docMk/>
            <pc:sldMk cId="0" sldId="265"/>
            <ac:spMk id="125" creationId="{85B4E831-CEC0-43BB-BBBB-F476AF575AC9}"/>
          </ac:spMkLst>
        </pc:spChg>
        <pc:spChg chg="mod">
          <ac:chgData name="KARINA LUNA MARTINEZ" userId="82bd43ad-f19c-47b6-a940-36d3fe2d229b" providerId="ADAL" clId="{FF8EA22D-66B8-43AE-A61F-3053B2D9DA3E}" dt="2021-10-20T23:14:15.351" v="83"/>
          <ac:spMkLst>
            <pc:docMk/>
            <pc:sldMk cId="0" sldId="265"/>
            <ac:spMk id="126" creationId="{3FEA98BD-17D3-4F32-99DD-0A38561C4E21}"/>
          </ac:spMkLst>
        </pc:spChg>
        <pc:spChg chg="mod">
          <ac:chgData name="KARINA LUNA MARTINEZ" userId="82bd43ad-f19c-47b6-a940-36d3fe2d229b" providerId="ADAL" clId="{FF8EA22D-66B8-43AE-A61F-3053B2D9DA3E}" dt="2021-10-20T23:14:15.351" v="83"/>
          <ac:spMkLst>
            <pc:docMk/>
            <pc:sldMk cId="0" sldId="265"/>
            <ac:spMk id="127" creationId="{E1CD5F2B-4C60-4548-93BE-7398060783BF}"/>
          </ac:spMkLst>
        </pc:spChg>
        <pc:spChg chg="mod">
          <ac:chgData name="KARINA LUNA MARTINEZ" userId="82bd43ad-f19c-47b6-a940-36d3fe2d229b" providerId="ADAL" clId="{FF8EA22D-66B8-43AE-A61F-3053B2D9DA3E}" dt="2021-10-20T23:14:15.351" v="83"/>
          <ac:spMkLst>
            <pc:docMk/>
            <pc:sldMk cId="0" sldId="265"/>
            <ac:spMk id="128" creationId="{770E46B3-6ED2-46A6-B231-9D1530D386CC}"/>
          </ac:spMkLst>
        </pc:spChg>
        <pc:spChg chg="mod">
          <ac:chgData name="KARINA LUNA MARTINEZ" userId="82bd43ad-f19c-47b6-a940-36d3fe2d229b" providerId="ADAL" clId="{FF8EA22D-66B8-43AE-A61F-3053B2D9DA3E}" dt="2021-10-20T23:14:15.351" v="83"/>
          <ac:spMkLst>
            <pc:docMk/>
            <pc:sldMk cId="0" sldId="265"/>
            <ac:spMk id="129" creationId="{B034BA14-083B-4DE4-825C-C408D965A607}"/>
          </ac:spMkLst>
        </pc:spChg>
        <pc:spChg chg="mod">
          <ac:chgData name="KARINA LUNA MARTINEZ" userId="82bd43ad-f19c-47b6-a940-36d3fe2d229b" providerId="ADAL" clId="{FF8EA22D-66B8-43AE-A61F-3053B2D9DA3E}" dt="2021-10-20T23:14:15.351" v="83"/>
          <ac:spMkLst>
            <pc:docMk/>
            <pc:sldMk cId="0" sldId="265"/>
            <ac:spMk id="130" creationId="{3EE0CD1F-7450-465A-8C71-F58202AF53F0}"/>
          </ac:spMkLst>
        </pc:spChg>
        <pc:spChg chg="mod">
          <ac:chgData name="KARINA LUNA MARTINEZ" userId="82bd43ad-f19c-47b6-a940-36d3fe2d229b" providerId="ADAL" clId="{FF8EA22D-66B8-43AE-A61F-3053B2D9DA3E}" dt="2021-10-20T23:14:15.351" v="83"/>
          <ac:spMkLst>
            <pc:docMk/>
            <pc:sldMk cId="0" sldId="265"/>
            <ac:spMk id="131" creationId="{3C66185F-A57E-4227-ABA6-1A93F59B48CA}"/>
          </ac:spMkLst>
        </pc:spChg>
        <pc:spChg chg="mod">
          <ac:chgData name="KARINA LUNA MARTINEZ" userId="82bd43ad-f19c-47b6-a940-36d3fe2d229b" providerId="ADAL" clId="{FF8EA22D-66B8-43AE-A61F-3053B2D9DA3E}" dt="2021-10-20T23:14:15.351" v="83"/>
          <ac:spMkLst>
            <pc:docMk/>
            <pc:sldMk cId="0" sldId="265"/>
            <ac:spMk id="132" creationId="{4DDB0986-3351-4829-BEE6-7116CE616D68}"/>
          </ac:spMkLst>
        </pc:spChg>
        <pc:spChg chg="mod">
          <ac:chgData name="KARINA LUNA MARTINEZ" userId="82bd43ad-f19c-47b6-a940-36d3fe2d229b" providerId="ADAL" clId="{FF8EA22D-66B8-43AE-A61F-3053B2D9DA3E}" dt="2021-10-20T23:14:15.351" v="83"/>
          <ac:spMkLst>
            <pc:docMk/>
            <pc:sldMk cId="0" sldId="265"/>
            <ac:spMk id="133" creationId="{DEED24AC-4051-4AC1-AA6A-09B49FCD0A80}"/>
          </ac:spMkLst>
        </pc:spChg>
        <pc:spChg chg="mod">
          <ac:chgData name="KARINA LUNA MARTINEZ" userId="82bd43ad-f19c-47b6-a940-36d3fe2d229b" providerId="ADAL" clId="{FF8EA22D-66B8-43AE-A61F-3053B2D9DA3E}" dt="2021-10-20T23:14:15.351" v="83"/>
          <ac:spMkLst>
            <pc:docMk/>
            <pc:sldMk cId="0" sldId="265"/>
            <ac:spMk id="134" creationId="{1BD04D09-5512-485E-A89F-614F439DC84A}"/>
          </ac:spMkLst>
        </pc:spChg>
        <pc:spChg chg="mod">
          <ac:chgData name="KARINA LUNA MARTINEZ" userId="82bd43ad-f19c-47b6-a940-36d3fe2d229b" providerId="ADAL" clId="{FF8EA22D-66B8-43AE-A61F-3053B2D9DA3E}" dt="2021-10-20T23:14:15.351" v="83"/>
          <ac:spMkLst>
            <pc:docMk/>
            <pc:sldMk cId="0" sldId="265"/>
            <ac:spMk id="135" creationId="{550D1747-2C04-4233-8FD1-04F12B8648DF}"/>
          </ac:spMkLst>
        </pc:spChg>
        <pc:spChg chg="mod">
          <ac:chgData name="KARINA LUNA MARTINEZ" userId="82bd43ad-f19c-47b6-a940-36d3fe2d229b" providerId="ADAL" clId="{FF8EA22D-66B8-43AE-A61F-3053B2D9DA3E}" dt="2021-10-20T23:14:15.351" v="83"/>
          <ac:spMkLst>
            <pc:docMk/>
            <pc:sldMk cId="0" sldId="265"/>
            <ac:spMk id="136" creationId="{32474F5C-72F3-4EA3-A1A3-4CA75B800F70}"/>
          </ac:spMkLst>
        </pc:spChg>
        <pc:spChg chg="mod">
          <ac:chgData name="KARINA LUNA MARTINEZ" userId="82bd43ad-f19c-47b6-a940-36d3fe2d229b" providerId="ADAL" clId="{FF8EA22D-66B8-43AE-A61F-3053B2D9DA3E}" dt="2021-10-20T23:14:15.351" v="83"/>
          <ac:spMkLst>
            <pc:docMk/>
            <pc:sldMk cId="0" sldId="265"/>
            <ac:spMk id="137" creationId="{8A8E3C34-7AB7-4B75-9BA3-125D8898CB46}"/>
          </ac:spMkLst>
        </pc:spChg>
        <pc:spChg chg="mod">
          <ac:chgData name="KARINA LUNA MARTINEZ" userId="82bd43ad-f19c-47b6-a940-36d3fe2d229b" providerId="ADAL" clId="{FF8EA22D-66B8-43AE-A61F-3053B2D9DA3E}" dt="2021-10-20T23:14:15.351" v="83"/>
          <ac:spMkLst>
            <pc:docMk/>
            <pc:sldMk cId="0" sldId="265"/>
            <ac:spMk id="138" creationId="{A455EAE2-C7B0-414E-98CD-E38DC959B440}"/>
          </ac:spMkLst>
        </pc:spChg>
        <pc:spChg chg="mod">
          <ac:chgData name="KARINA LUNA MARTINEZ" userId="82bd43ad-f19c-47b6-a940-36d3fe2d229b" providerId="ADAL" clId="{FF8EA22D-66B8-43AE-A61F-3053B2D9DA3E}" dt="2021-10-20T23:14:15.351" v="83"/>
          <ac:spMkLst>
            <pc:docMk/>
            <pc:sldMk cId="0" sldId="265"/>
            <ac:spMk id="139" creationId="{D906B009-A980-43FF-9B20-49B35F2BE312}"/>
          </ac:spMkLst>
        </pc:spChg>
        <pc:spChg chg="mod">
          <ac:chgData name="KARINA LUNA MARTINEZ" userId="82bd43ad-f19c-47b6-a940-36d3fe2d229b" providerId="ADAL" clId="{FF8EA22D-66B8-43AE-A61F-3053B2D9DA3E}" dt="2021-10-20T23:14:15.351" v="83"/>
          <ac:spMkLst>
            <pc:docMk/>
            <pc:sldMk cId="0" sldId="265"/>
            <ac:spMk id="140" creationId="{0C29C1AC-9E96-4845-BC1D-953B4F90E430}"/>
          </ac:spMkLst>
        </pc:spChg>
        <pc:spChg chg="mod">
          <ac:chgData name="KARINA LUNA MARTINEZ" userId="82bd43ad-f19c-47b6-a940-36d3fe2d229b" providerId="ADAL" clId="{FF8EA22D-66B8-43AE-A61F-3053B2D9DA3E}" dt="2021-10-20T23:14:15.351" v="83"/>
          <ac:spMkLst>
            <pc:docMk/>
            <pc:sldMk cId="0" sldId="265"/>
            <ac:spMk id="141" creationId="{E974DD1C-C64E-402B-9026-85AE24D32824}"/>
          </ac:spMkLst>
        </pc:spChg>
        <pc:spChg chg="mod">
          <ac:chgData name="KARINA LUNA MARTINEZ" userId="82bd43ad-f19c-47b6-a940-36d3fe2d229b" providerId="ADAL" clId="{FF8EA22D-66B8-43AE-A61F-3053B2D9DA3E}" dt="2021-10-20T23:14:15.351" v="83"/>
          <ac:spMkLst>
            <pc:docMk/>
            <pc:sldMk cId="0" sldId="265"/>
            <ac:spMk id="142" creationId="{5C809F01-875C-4DD7-86C9-1220E1588B74}"/>
          </ac:spMkLst>
        </pc:spChg>
        <pc:spChg chg="mod">
          <ac:chgData name="KARINA LUNA MARTINEZ" userId="82bd43ad-f19c-47b6-a940-36d3fe2d229b" providerId="ADAL" clId="{FF8EA22D-66B8-43AE-A61F-3053B2D9DA3E}" dt="2021-10-20T23:14:15.351" v="83"/>
          <ac:spMkLst>
            <pc:docMk/>
            <pc:sldMk cId="0" sldId="265"/>
            <ac:spMk id="143" creationId="{4BAD1A67-70DC-41EF-B75D-F767222256D0}"/>
          </ac:spMkLst>
        </pc:spChg>
        <pc:spChg chg="mod">
          <ac:chgData name="KARINA LUNA MARTINEZ" userId="82bd43ad-f19c-47b6-a940-36d3fe2d229b" providerId="ADAL" clId="{FF8EA22D-66B8-43AE-A61F-3053B2D9DA3E}" dt="2021-10-20T23:14:15.351" v="83"/>
          <ac:spMkLst>
            <pc:docMk/>
            <pc:sldMk cId="0" sldId="265"/>
            <ac:spMk id="144" creationId="{91811745-BE80-48D7-B0FE-4BCE944987DF}"/>
          </ac:spMkLst>
        </pc:spChg>
        <pc:spChg chg="mod">
          <ac:chgData name="KARINA LUNA MARTINEZ" userId="82bd43ad-f19c-47b6-a940-36d3fe2d229b" providerId="ADAL" clId="{FF8EA22D-66B8-43AE-A61F-3053B2D9DA3E}" dt="2021-10-20T23:14:15.351" v="83"/>
          <ac:spMkLst>
            <pc:docMk/>
            <pc:sldMk cId="0" sldId="265"/>
            <ac:spMk id="145" creationId="{982411A0-EFAF-4AB8-A823-EEA826138F59}"/>
          </ac:spMkLst>
        </pc:spChg>
        <pc:spChg chg="mod">
          <ac:chgData name="KARINA LUNA MARTINEZ" userId="82bd43ad-f19c-47b6-a940-36d3fe2d229b" providerId="ADAL" clId="{FF8EA22D-66B8-43AE-A61F-3053B2D9DA3E}" dt="2021-10-20T23:14:15.351" v="83"/>
          <ac:spMkLst>
            <pc:docMk/>
            <pc:sldMk cId="0" sldId="265"/>
            <ac:spMk id="146" creationId="{3B1667F2-6AE3-4EE7-A93F-B260C246339D}"/>
          </ac:spMkLst>
        </pc:spChg>
        <pc:spChg chg="mod">
          <ac:chgData name="KARINA LUNA MARTINEZ" userId="82bd43ad-f19c-47b6-a940-36d3fe2d229b" providerId="ADAL" clId="{FF8EA22D-66B8-43AE-A61F-3053B2D9DA3E}" dt="2021-10-20T23:14:15.351" v="83"/>
          <ac:spMkLst>
            <pc:docMk/>
            <pc:sldMk cId="0" sldId="265"/>
            <ac:spMk id="147" creationId="{A0E0DB41-3743-41E1-8F8C-1D8B761DE4CB}"/>
          </ac:spMkLst>
        </pc:spChg>
        <pc:spChg chg="mod">
          <ac:chgData name="KARINA LUNA MARTINEZ" userId="82bd43ad-f19c-47b6-a940-36d3fe2d229b" providerId="ADAL" clId="{FF8EA22D-66B8-43AE-A61F-3053B2D9DA3E}" dt="2021-10-20T23:14:15.351" v="83"/>
          <ac:spMkLst>
            <pc:docMk/>
            <pc:sldMk cId="0" sldId="265"/>
            <ac:spMk id="148" creationId="{8E82F250-AD5E-4988-86EB-DEF541C57183}"/>
          </ac:spMkLst>
        </pc:spChg>
        <pc:spChg chg="mod">
          <ac:chgData name="KARINA LUNA MARTINEZ" userId="82bd43ad-f19c-47b6-a940-36d3fe2d229b" providerId="ADAL" clId="{FF8EA22D-66B8-43AE-A61F-3053B2D9DA3E}" dt="2021-10-20T23:14:15.351" v="83"/>
          <ac:spMkLst>
            <pc:docMk/>
            <pc:sldMk cId="0" sldId="265"/>
            <ac:spMk id="149" creationId="{128248B2-27C2-48DE-B548-20340E85D4C8}"/>
          </ac:spMkLst>
        </pc:spChg>
        <pc:spChg chg="mod">
          <ac:chgData name="KARINA LUNA MARTINEZ" userId="82bd43ad-f19c-47b6-a940-36d3fe2d229b" providerId="ADAL" clId="{FF8EA22D-66B8-43AE-A61F-3053B2D9DA3E}" dt="2021-10-20T23:14:15.351" v="83"/>
          <ac:spMkLst>
            <pc:docMk/>
            <pc:sldMk cId="0" sldId="265"/>
            <ac:spMk id="150" creationId="{24EE084C-3DEA-4F30-BDB0-B3B4537E905A}"/>
          </ac:spMkLst>
        </pc:spChg>
        <pc:spChg chg="mod">
          <ac:chgData name="KARINA LUNA MARTINEZ" userId="82bd43ad-f19c-47b6-a940-36d3fe2d229b" providerId="ADAL" clId="{FF8EA22D-66B8-43AE-A61F-3053B2D9DA3E}" dt="2021-10-20T23:14:15.351" v="83"/>
          <ac:spMkLst>
            <pc:docMk/>
            <pc:sldMk cId="0" sldId="265"/>
            <ac:spMk id="151" creationId="{4351E3AD-2CFC-43BF-9C8C-38E6889F9729}"/>
          </ac:spMkLst>
        </pc:spChg>
        <pc:spChg chg="mod">
          <ac:chgData name="KARINA LUNA MARTINEZ" userId="82bd43ad-f19c-47b6-a940-36d3fe2d229b" providerId="ADAL" clId="{FF8EA22D-66B8-43AE-A61F-3053B2D9DA3E}" dt="2021-10-20T23:14:15.351" v="83"/>
          <ac:spMkLst>
            <pc:docMk/>
            <pc:sldMk cId="0" sldId="265"/>
            <ac:spMk id="152" creationId="{4E2D8B13-A4FD-470D-B3A5-510B6E7BF5C3}"/>
          </ac:spMkLst>
        </pc:spChg>
        <pc:spChg chg="mod">
          <ac:chgData name="KARINA LUNA MARTINEZ" userId="82bd43ad-f19c-47b6-a940-36d3fe2d229b" providerId="ADAL" clId="{FF8EA22D-66B8-43AE-A61F-3053B2D9DA3E}" dt="2021-10-20T23:14:15.351" v="83"/>
          <ac:spMkLst>
            <pc:docMk/>
            <pc:sldMk cId="0" sldId="265"/>
            <ac:spMk id="153" creationId="{6EDB474B-07AA-422C-B39E-48D26440FBFE}"/>
          </ac:spMkLst>
        </pc:spChg>
        <pc:spChg chg="mod">
          <ac:chgData name="KARINA LUNA MARTINEZ" userId="82bd43ad-f19c-47b6-a940-36d3fe2d229b" providerId="ADAL" clId="{FF8EA22D-66B8-43AE-A61F-3053B2D9DA3E}" dt="2021-10-20T23:14:15.351" v="83"/>
          <ac:spMkLst>
            <pc:docMk/>
            <pc:sldMk cId="0" sldId="265"/>
            <ac:spMk id="154" creationId="{8277993E-2F05-4CCC-980E-2E09EE4E5D69}"/>
          </ac:spMkLst>
        </pc:spChg>
        <pc:spChg chg="mod">
          <ac:chgData name="KARINA LUNA MARTINEZ" userId="82bd43ad-f19c-47b6-a940-36d3fe2d229b" providerId="ADAL" clId="{FF8EA22D-66B8-43AE-A61F-3053B2D9DA3E}" dt="2021-10-20T23:14:15.351" v="83"/>
          <ac:spMkLst>
            <pc:docMk/>
            <pc:sldMk cId="0" sldId="265"/>
            <ac:spMk id="155" creationId="{E91B2152-1A2E-4BB9-811A-9B58317D34EC}"/>
          </ac:spMkLst>
        </pc:spChg>
        <pc:spChg chg="mod">
          <ac:chgData name="KARINA LUNA MARTINEZ" userId="82bd43ad-f19c-47b6-a940-36d3fe2d229b" providerId="ADAL" clId="{FF8EA22D-66B8-43AE-A61F-3053B2D9DA3E}" dt="2021-10-20T23:14:15.351" v="83"/>
          <ac:spMkLst>
            <pc:docMk/>
            <pc:sldMk cId="0" sldId="265"/>
            <ac:spMk id="156" creationId="{B2508718-A243-4082-9432-D1B37F47F57C}"/>
          </ac:spMkLst>
        </pc:spChg>
        <pc:spChg chg="mod">
          <ac:chgData name="KARINA LUNA MARTINEZ" userId="82bd43ad-f19c-47b6-a940-36d3fe2d229b" providerId="ADAL" clId="{FF8EA22D-66B8-43AE-A61F-3053B2D9DA3E}" dt="2021-10-20T23:14:15.351" v="83"/>
          <ac:spMkLst>
            <pc:docMk/>
            <pc:sldMk cId="0" sldId="265"/>
            <ac:spMk id="157" creationId="{DD0EC53F-7774-4CF9-8E48-A54BC245DC20}"/>
          </ac:spMkLst>
        </pc:spChg>
        <pc:spChg chg="mod">
          <ac:chgData name="KARINA LUNA MARTINEZ" userId="82bd43ad-f19c-47b6-a940-36d3fe2d229b" providerId="ADAL" clId="{FF8EA22D-66B8-43AE-A61F-3053B2D9DA3E}" dt="2021-10-20T23:14:15.351" v="83"/>
          <ac:spMkLst>
            <pc:docMk/>
            <pc:sldMk cId="0" sldId="265"/>
            <ac:spMk id="158" creationId="{54F1DC86-1873-4E01-AABF-1D72AC425884}"/>
          </ac:spMkLst>
        </pc:spChg>
        <pc:spChg chg="mod">
          <ac:chgData name="KARINA LUNA MARTINEZ" userId="82bd43ad-f19c-47b6-a940-36d3fe2d229b" providerId="ADAL" clId="{FF8EA22D-66B8-43AE-A61F-3053B2D9DA3E}" dt="2021-10-20T23:14:15.351" v="83"/>
          <ac:spMkLst>
            <pc:docMk/>
            <pc:sldMk cId="0" sldId="265"/>
            <ac:spMk id="159" creationId="{8B3C5D12-7099-4C26-A11C-A2950C72E30B}"/>
          </ac:spMkLst>
        </pc:spChg>
        <pc:spChg chg="mod">
          <ac:chgData name="KARINA LUNA MARTINEZ" userId="82bd43ad-f19c-47b6-a940-36d3fe2d229b" providerId="ADAL" clId="{FF8EA22D-66B8-43AE-A61F-3053B2D9DA3E}" dt="2021-10-20T23:14:15.351" v="83"/>
          <ac:spMkLst>
            <pc:docMk/>
            <pc:sldMk cId="0" sldId="265"/>
            <ac:spMk id="160" creationId="{178A1F48-F3FA-4FEF-97AA-919A2E27AD73}"/>
          </ac:spMkLst>
        </pc:spChg>
        <pc:spChg chg="mod">
          <ac:chgData name="KARINA LUNA MARTINEZ" userId="82bd43ad-f19c-47b6-a940-36d3fe2d229b" providerId="ADAL" clId="{FF8EA22D-66B8-43AE-A61F-3053B2D9DA3E}" dt="2021-10-20T23:14:15.351" v="83"/>
          <ac:spMkLst>
            <pc:docMk/>
            <pc:sldMk cId="0" sldId="265"/>
            <ac:spMk id="161" creationId="{65B589A6-BF3C-4D87-A91E-1681710EC8E0}"/>
          </ac:spMkLst>
        </pc:spChg>
        <pc:spChg chg="mod">
          <ac:chgData name="KARINA LUNA MARTINEZ" userId="82bd43ad-f19c-47b6-a940-36d3fe2d229b" providerId="ADAL" clId="{FF8EA22D-66B8-43AE-A61F-3053B2D9DA3E}" dt="2021-10-20T23:14:15.351" v="83"/>
          <ac:spMkLst>
            <pc:docMk/>
            <pc:sldMk cId="0" sldId="265"/>
            <ac:spMk id="162" creationId="{461E7ECC-BFCC-4335-9D29-1E950822617F}"/>
          </ac:spMkLst>
        </pc:spChg>
        <pc:spChg chg="mod">
          <ac:chgData name="KARINA LUNA MARTINEZ" userId="82bd43ad-f19c-47b6-a940-36d3fe2d229b" providerId="ADAL" clId="{FF8EA22D-66B8-43AE-A61F-3053B2D9DA3E}" dt="2021-10-20T23:14:15.351" v="83"/>
          <ac:spMkLst>
            <pc:docMk/>
            <pc:sldMk cId="0" sldId="265"/>
            <ac:spMk id="163" creationId="{034D7368-FC48-4126-8514-CBD6B5CE01D8}"/>
          </ac:spMkLst>
        </pc:spChg>
        <pc:spChg chg="mod">
          <ac:chgData name="KARINA LUNA MARTINEZ" userId="82bd43ad-f19c-47b6-a940-36d3fe2d229b" providerId="ADAL" clId="{FF8EA22D-66B8-43AE-A61F-3053B2D9DA3E}" dt="2021-10-20T23:14:15.351" v="83"/>
          <ac:spMkLst>
            <pc:docMk/>
            <pc:sldMk cId="0" sldId="265"/>
            <ac:spMk id="164" creationId="{CC572D7E-F8D3-43A0-A77F-8ABB22E942CF}"/>
          </ac:spMkLst>
        </pc:spChg>
        <pc:spChg chg="mod">
          <ac:chgData name="KARINA LUNA MARTINEZ" userId="82bd43ad-f19c-47b6-a940-36d3fe2d229b" providerId="ADAL" clId="{FF8EA22D-66B8-43AE-A61F-3053B2D9DA3E}" dt="2021-10-20T23:14:15.351" v="83"/>
          <ac:spMkLst>
            <pc:docMk/>
            <pc:sldMk cId="0" sldId="265"/>
            <ac:spMk id="165" creationId="{B175D660-9D4D-477F-BF1E-809926B9E252}"/>
          </ac:spMkLst>
        </pc:spChg>
        <pc:spChg chg="mod">
          <ac:chgData name="KARINA LUNA MARTINEZ" userId="82bd43ad-f19c-47b6-a940-36d3fe2d229b" providerId="ADAL" clId="{FF8EA22D-66B8-43AE-A61F-3053B2D9DA3E}" dt="2021-10-20T23:14:15.351" v="83"/>
          <ac:spMkLst>
            <pc:docMk/>
            <pc:sldMk cId="0" sldId="265"/>
            <ac:spMk id="166" creationId="{1A1BE221-45EA-46EA-AAC4-7BE80B19C998}"/>
          </ac:spMkLst>
        </pc:spChg>
        <pc:spChg chg="mod">
          <ac:chgData name="KARINA LUNA MARTINEZ" userId="82bd43ad-f19c-47b6-a940-36d3fe2d229b" providerId="ADAL" clId="{FF8EA22D-66B8-43AE-A61F-3053B2D9DA3E}" dt="2021-10-20T23:14:15.351" v="83"/>
          <ac:spMkLst>
            <pc:docMk/>
            <pc:sldMk cId="0" sldId="265"/>
            <ac:spMk id="167" creationId="{48E6C316-C9F4-448E-8AE9-6D9D43800E7E}"/>
          </ac:spMkLst>
        </pc:spChg>
        <pc:spChg chg="mod">
          <ac:chgData name="KARINA LUNA MARTINEZ" userId="82bd43ad-f19c-47b6-a940-36d3fe2d229b" providerId="ADAL" clId="{FF8EA22D-66B8-43AE-A61F-3053B2D9DA3E}" dt="2021-10-20T23:14:15.351" v="83"/>
          <ac:spMkLst>
            <pc:docMk/>
            <pc:sldMk cId="0" sldId="265"/>
            <ac:spMk id="168" creationId="{DE0A240E-5322-476C-ABBF-1B4A4015CE14}"/>
          </ac:spMkLst>
        </pc:spChg>
        <pc:spChg chg="mod">
          <ac:chgData name="KARINA LUNA MARTINEZ" userId="82bd43ad-f19c-47b6-a940-36d3fe2d229b" providerId="ADAL" clId="{FF8EA22D-66B8-43AE-A61F-3053B2D9DA3E}" dt="2021-10-20T23:14:15.351" v="83"/>
          <ac:spMkLst>
            <pc:docMk/>
            <pc:sldMk cId="0" sldId="265"/>
            <ac:spMk id="169" creationId="{E48BEAAC-305E-46C1-A121-38EEE091DA16}"/>
          </ac:spMkLst>
        </pc:spChg>
        <pc:spChg chg="mod">
          <ac:chgData name="KARINA LUNA MARTINEZ" userId="82bd43ad-f19c-47b6-a940-36d3fe2d229b" providerId="ADAL" clId="{FF8EA22D-66B8-43AE-A61F-3053B2D9DA3E}" dt="2021-10-20T23:14:15.351" v="83"/>
          <ac:spMkLst>
            <pc:docMk/>
            <pc:sldMk cId="0" sldId="265"/>
            <ac:spMk id="170" creationId="{A764F20B-2853-4DCE-A933-3DED0816C52B}"/>
          </ac:spMkLst>
        </pc:spChg>
        <pc:spChg chg="mod">
          <ac:chgData name="KARINA LUNA MARTINEZ" userId="82bd43ad-f19c-47b6-a940-36d3fe2d229b" providerId="ADAL" clId="{FF8EA22D-66B8-43AE-A61F-3053B2D9DA3E}" dt="2021-10-20T23:14:15.351" v="83"/>
          <ac:spMkLst>
            <pc:docMk/>
            <pc:sldMk cId="0" sldId="265"/>
            <ac:spMk id="171" creationId="{33B553F4-0C6C-436E-B70A-C44DDD3E0347}"/>
          </ac:spMkLst>
        </pc:spChg>
        <pc:spChg chg="mod">
          <ac:chgData name="KARINA LUNA MARTINEZ" userId="82bd43ad-f19c-47b6-a940-36d3fe2d229b" providerId="ADAL" clId="{FF8EA22D-66B8-43AE-A61F-3053B2D9DA3E}" dt="2021-10-20T23:14:15.351" v="83"/>
          <ac:spMkLst>
            <pc:docMk/>
            <pc:sldMk cId="0" sldId="265"/>
            <ac:spMk id="172" creationId="{CAAA861E-C4F0-4918-A059-1AE533E44F85}"/>
          </ac:spMkLst>
        </pc:spChg>
        <pc:spChg chg="mod">
          <ac:chgData name="KARINA LUNA MARTINEZ" userId="82bd43ad-f19c-47b6-a940-36d3fe2d229b" providerId="ADAL" clId="{FF8EA22D-66B8-43AE-A61F-3053B2D9DA3E}" dt="2021-10-20T23:14:15.351" v="83"/>
          <ac:spMkLst>
            <pc:docMk/>
            <pc:sldMk cId="0" sldId="265"/>
            <ac:spMk id="173" creationId="{66F8F060-016E-4355-8446-4D9308357C9B}"/>
          </ac:spMkLst>
        </pc:spChg>
        <pc:spChg chg="mod">
          <ac:chgData name="KARINA LUNA MARTINEZ" userId="82bd43ad-f19c-47b6-a940-36d3fe2d229b" providerId="ADAL" clId="{FF8EA22D-66B8-43AE-A61F-3053B2D9DA3E}" dt="2021-10-20T23:14:15.351" v="83"/>
          <ac:spMkLst>
            <pc:docMk/>
            <pc:sldMk cId="0" sldId="265"/>
            <ac:spMk id="174" creationId="{BA990FD0-05A0-4AA4-9FB0-30223EC877E0}"/>
          </ac:spMkLst>
        </pc:spChg>
        <pc:spChg chg="mod">
          <ac:chgData name="KARINA LUNA MARTINEZ" userId="82bd43ad-f19c-47b6-a940-36d3fe2d229b" providerId="ADAL" clId="{FF8EA22D-66B8-43AE-A61F-3053B2D9DA3E}" dt="2021-10-20T23:14:15.351" v="83"/>
          <ac:spMkLst>
            <pc:docMk/>
            <pc:sldMk cId="0" sldId="265"/>
            <ac:spMk id="175" creationId="{84790D5D-91F0-41C2-A4B9-1E7291AFAD5D}"/>
          </ac:spMkLst>
        </pc:spChg>
        <pc:spChg chg="mod">
          <ac:chgData name="KARINA LUNA MARTINEZ" userId="82bd43ad-f19c-47b6-a940-36d3fe2d229b" providerId="ADAL" clId="{FF8EA22D-66B8-43AE-A61F-3053B2D9DA3E}" dt="2021-10-20T23:14:15.351" v="83"/>
          <ac:spMkLst>
            <pc:docMk/>
            <pc:sldMk cId="0" sldId="265"/>
            <ac:spMk id="176" creationId="{FB1C2F93-123F-4914-9C6C-87BAD8D1E799}"/>
          </ac:spMkLst>
        </pc:spChg>
        <pc:spChg chg="mod">
          <ac:chgData name="KARINA LUNA MARTINEZ" userId="82bd43ad-f19c-47b6-a940-36d3fe2d229b" providerId="ADAL" clId="{FF8EA22D-66B8-43AE-A61F-3053B2D9DA3E}" dt="2021-10-20T23:14:15.351" v="83"/>
          <ac:spMkLst>
            <pc:docMk/>
            <pc:sldMk cId="0" sldId="265"/>
            <ac:spMk id="177" creationId="{6FDBE09A-239C-45F2-8CB5-59259832D8A2}"/>
          </ac:spMkLst>
        </pc:spChg>
        <pc:spChg chg="mod">
          <ac:chgData name="KARINA LUNA MARTINEZ" userId="82bd43ad-f19c-47b6-a940-36d3fe2d229b" providerId="ADAL" clId="{FF8EA22D-66B8-43AE-A61F-3053B2D9DA3E}" dt="2021-10-20T23:14:15.351" v="83"/>
          <ac:spMkLst>
            <pc:docMk/>
            <pc:sldMk cId="0" sldId="265"/>
            <ac:spMk id="178" creationId="{7E59BB6C-1EB8-404C-BC5B-67D6E3FE3949}"/>
          </ac:spMkLst>
        </pc:spChg>
        <pc:spChg chg="mod">
          <ac:chgData name="KARINA LUNA MARTINEZ" userId="82bd43ad-f19c-47b6-a940-36d3fe2d229b" providerId="ADAL" clId="{FF8EA22D-66B8-43AE-A61F-3053B2D9DA3E}" dt="2021-10-20T23:14:15.351" v="83"/>
          <ac:spMkLst>
            <pc:docMk/>
            <pc:sldMk cId="0" sldId="265"/>
            <ac:spMk id="179" creationId="{EF45B87B-1EF9-4395-BF98-DCE54A41C99E}"/>
          </ac:spMkLst>
        </pc:spChg>
        <pc:spChg chg="mod">
          <ac:chgData name="KARINA LUNA MARTINEZ" userId="82bd43ad-f19c-47b6-a940-36d3fe2d229b" providerId="ADAL" clId="{FF8EA22D-66B8-43AE-A61F-3053B2D9DA3E}" dt="2021-10-20T23:14:15.351" v="83"/>
          <ac:spMkLst>
            <pc:docMk/>
            <pc:sldMk cId="0" sldId="265"/>
            <ac:spMk id="180" creationId="{4AA54041-F951-4557-8021-DFC14D9FEA5A}"/>
          </ac:spMkLst>
        </pc:spChg>
        <pc:spChg chg="mod">
          <ac:chgData name="KARINA LUNA MARTINEZ" userId="82bd43ad-f19c-47b6-a940-36d3fe2d229b" providerId="ADAL" clId="{FF8EA22D-66B8-43AE-A61F-3053B2D9DA3E}" dt="2021-10-20T23:14:15.351" v="83"/>
          <ac:spMkLst>
            <pc:docMk/>
            <pc:sldMk cId="0" sldId="265"/>
            <ac:spMk id="181" creationId="{1606BDAD-6202-41C6-933F-C5E24E124518}"/>
          </ac:spMkLst>
        </pc:spChg>
        <pc:spChg chg="mod">
          <ac:chgData name="KARINA LUNA MARTINEZ" userId="82bd43ad-f19c-47b6-a940-36d3fe2d229b" providerId="ADAL" clId="{FF8EA22D-66B8-43AE-A61F-3053B2D9DA3E}" dt="2021-10-20T23:14:15.351" v="83"/>
          <ac:spMkLst>
            <pc:docMk/>
            <pc:sldMk cId="0" sldId="265"/>
            <ac:spMk id="182" creationId="{7605C21C-7B05-4318-AC78-119C52C38A13}"/>
          </ac:spMkLst>
        </pc:spChg>
        <pc:spChg chg="mod">
          <ac:chgData name="KARINA LUNA MARTINEZ" userId="82bd43ad-f19c-47b6-a940-36d3fe2d229b" providerId="ADAL" clId="{FF8EA22D-66B8-43AE-A61F-3053B2D9DA3E}" dt="2021-10-20T23:14:15.351" v="83"/>
          <ac:spMkLst>
            <pc:docMk/>
            <pc:sldMk cId="0" sldId="265"/>
            <ac:spMk id="183" creationId="{0E468359-B028-4E6C-962E-7206EA92E810}"/>
          </ac:spMkLst>
        </pc:spChg>
        <pc:spChg chg="mod">
          <ac:chgData name="KARINA LUNA MARTINEZ" userId="82bd43ad-f19c-47b6-a940-36d3fe2d229b" providerId="ADAL" clId="{FF8EA22D-66B8-43AE-A61F-3053B2D9DA3E}" dt="2021-10-20T23:14:15.351" v="83"/>
          <ac:spMkLst>
            <pc:docMk/>
            <pc:sldMk cId="0" sldId="265"/>
            <ac:spMk id="184" creationId="{2FD9A548-9E5B-4813-B5B8-C10AF94F5684}"/>
          </ac:spMkLst>
        </pc:spChg>
        <pc:spChg chg="mod">
          <ac:chgData name="KARINA LUNA MARTINEZ" userId="82bd43ad-f19c-47b6-a940-36d3fe2d229b" providerId="ADAL" clId="{FF8EA22D-66B8-43AE-A61F-3053B2D9DA3E}" dt="2021-10-20T23:14:15.351" v="83"/>
          <ac:spMkLst>
            <pc:docMk/>
            <pc:sldMk cId="0" sldId="265"/>
            <ac:spMk id="185" creationId="{C761D5A1-E8AB-4DB0-8F54-B80BB1ED4F2D}"/>
          </ac:spMkLst>
        </pc:spChg>
        <pc:spChg chg="mod">
          <ac:chgData name="KARINA LUNA MARTINEZ" userId="82bd43ad-f19c-47b6-a940-36d3fe2d229b" providerId="ADAL" clId="{FF8EA22D-66B8-43AE-A61F-3053B2D9DA3E}" dt="2021-10-20T23:14:15.351" v="83"/>
          <ac:spMkLst>
            <pc:docMk/>
            <pc:sldMk cId="0" sldId="265"/>
            <ac:spMk id="186" creationId="{6BDF9FCE-26A2-49CC-B43F-FD321477AB78}"/>
          </ac:spMkLst>
        </pc:spChg>
        <pc:spChg chg="mod">
          <ac:chgData name="KARINA LUNA MARTINEZ" userId="82bd43ad-f19c-47b6-a940-36d3fe2d229b" providerId="ADAL" clId="{FF8EA22D-66B8-43AE-A61F-3053B2D9DA3E}" dt="2021-10-20T23:14:15.351" v="83"/>
          <ac:spMkLst>
            <pc:docMk/>
            <pc:sldMk cId="0" sldId="265"/>
            <ac:spMk id="187" creationId="{9C07619C-12C0-4ACB-A67E-33B734B1AD17}"/>
          </ac:spMkLst>
        </pc:spChg>
        <pc:spChg chg="mod">
          <ac:chgData name="KARINA LUNA MARTINEZ" userId="82bd43ad-f19c-47b6-a940-36d3fe2d229b" providerId="ADAL" clId="{FF8EA22D-66B8-43AE-A61F-3053B2D9DA3E}" dt="2021-10-20T23:14:15.351" v="83"/>
          <ac:spMkLst>
            <pc:docMk/>
            <pc:sldMk cId="0" sldId="265"/>
            <ac:spMk id="188" creationId="{1BFCFE30-3F75-491F-A36D-8AFC995A0DC7}"/>
          </ac:spMkLst>
        </pc:spChg>
        <pc:spChg chg="mod">
          <ac:chgData name="KARINA LUNA MARTINEZ" userId="82bd43ad-f19c-47b6-a940-36d3fe2d229b" providerId="ADAL" clId="{FF8EA22D-66B8-43AE-A61F-3053B2D9DA3E}" dt="2021-10-20T23:14:15.351" v="83"/>
          <ac:spMkLst>
            <pc:docMk/>
            <pc:sldMk cId="0" sldId="265"/>
            <ac:spMk id="189" creationId="{A251D583-29A9-4331-BB76-D5006B809C9D}"/>
          </ac:spMkLst>
        </pc:spChg>
        <pc:spChg chg="mod">
          <ac:chgData name="KARINA LUNA MARTINEZ" userId="82bd43ad-f19c-47b6-a940-36d3fe2d229b" providerId="ADAL" clId="{FF8EA22D-66B8-43AE-A61F-3053B2D9DA3E}" dt="2021-10-20T23:14:15.351" v="83"/>
          <ac:spMkLst>
            <pc:docMk/>
            <pc:sldMk cId="0" sldId="265"/>
            <ac:spMk id="190" creationId="{670C6F27-8F7F-49CF-8929-2DFA5AFF2C6F}"/>
          </ac:spMkLst>
        </pc:spChg>
        <pc:spChg chg="mod">
          <ac:chgData name="KARINA LUNA MARTINEZ" userId="82bd43ad-f19c-47b6-a940-36d3fe2d229b" providerId="ADAL" clId="{FF8EA22D-66B8-43AE-A61F-3053B2D9DA3E}" dt="2021-10-20T23:14:15.351" v="83"/>
          <ac:spMkLst>
            <pc:docMk/>
            <pc:sldMk cId="0" sldId="265"/>
            <ac:spMk id="191" creationId="{93BDDF81-6E4C-4FCE-AC99-AAB01EA716FC}"/>
          </ac:spMkLst>
        </pc:spChg>
        <pc:spChg chg="mod">
          <ac:chgData name="KARINA LUNA MARTINEZ" userId="82bd43ad-f19c-47b6-a940-36d3fe2d229b" providerId="ADAL" clId="{FF8EA22D-66B8-43AE-A61F-3053B2D9DA3E}" dt="2021-10-20T23:14:15.351" v="83"/>
          <ac:spMkLst>
            <pc:docMk/>
            <pc:sldMk cId="0" sldId="265"/>
            <ac:spMk id="192" creationId="{88622BE1-447C-448B-87E7-A15AD3DA0201}"/>
          </ac:spMkLst>
        </pc:spChg>
        <pc:spChg chg="mod">
          <ac:chgData name="KARINA LUNA MARTINEZ" userId="82bd43ad-f19c-47b6-a940-36d3fe2d229b" providerId="ADAL" clId="{FF8EA22D-66B8-43AE-A61F-3053B2D9DA3E}" dt="2021-10-20T23:14:15.351" v="83"/>
          <ac:spMkLst>
            <pc:docMk/>
            <pc:sldMk cId="0" sldId="265"/>
            <ac:spMk id="193" creationId="{AA888D36-F7A9-4736-936A-8BDC770C8DB1}"/>
          </ac:spMkLst>
        </pc:spChg>
        <pc:spChg chg="mod">
          <ac:chgData name="KARINA LUNA MARTINEZ" userId="82bd43ad-f19c-47b6-a940-36d3fe2d229b" providerId="ADAL" clId="{FF8EA22D-66B8-43AE-A61F-3053B2D9DA3E}" dt="2021-10-20T23:14:15.351" v="83"/>
          <ac:spMkLst>
            <pc:docMk/>
            <pc:sldMk cId="0" sldId="265"/>
            <ac:spMk id="194" creationId="{1DC63502-121C-492F-96A6-A2F559A66A31}"/>
          </ac:spMkLst>
        </pc:spChg>
        <pc:spChg chg="mod">
          <ac:chgData name="KARINA LUNA MARTINEZ" userId="82bd43ad-f19c-47b6-a940-36d3fe2d229b" providerId="ADAL" clId="{FF8EA22D-66B8-43AE-A61F-3053B2D9DA3E}" dt="2021-10-20T23:14:15.351" v="83"/>
          <ac:spMkLst>
            <pc:docMk/>
            <pc:sldMk cId="0" sldId="265"/>
            <ac:spMk id="195" creationId="{9320C0B2-719F-4E0D-BC7A-26D0055206B5}"/>
          </ac:spMkLst>
        </pc:spChg>
        <pc:spChg chg="mod">
          <ac:chgData name="KARINA LUNA MARTINEZ" userId="82bd43ad-f19c-47b6-a940-36d3fe2d229b" providerId="ADAL" clId="{FF8EA22D-66B8-43AE-A61F-3053B2D9DA3E}" dt="2021-10-20T23:14:15.351" v="83"/>
          <ac:spMkLst>
            <pc:docMk/>
            <pc:sldMk cId="0" sldId="265"/>
            <ac:spMk id="196" creationId="{237EB9EC-900F-4485-B29E-64924B29A2FC}"/>
          </ac:spMkLst>
        </pc:spChg>
        <pc:spChg chg="mod">
          <ac:chgData name="KARINA LUNA MARTINEZ" userId="82bd43ad-f19c-47b6-a940-36d3fe2d229b" providerId="ADAL" clId="{FF8EA22D-66B8-43AE-A61F-3053B2D9DA3E}" dt="2021-10-20T23:14:15.351" v="83"/>
          <ac:spMkLst>
            <pc:docMk/>
            <pc:sldMk cId="0" sldId="265"/>
            <ac:spMk id="197" creationId="{4B8A6509-4146-4332-8582-081738CE1B18}"/>
          </ac:spMkLst>
        </pc:spChg>
        <pc:spChg chg="mod">
          <ac:chgData name="KARINA LUNA MARTINEZ" userId="82bd43ad-f19c-47b6-a940-36d3fe2d229b" providerId="ADAL" clId="{FF8EA22D-66B8-43AE-A61F-3053B2D9DA3E}" dt="2021-10-20T23:14:15.351" v="83"/>
          <ac:spMkLst>
            <pc:docMk/>
            <pc:sldMk cId="0" sldId="265"/>
            <ac:spMk id="198" creationId="{923CA35E-0221-4F85-8832-94D0DFFAF1C7}"/>
          </ac:spMkLst>
        </pc:spChg>
        <pc:spChg chg="mod">
          <ac:chgData name="KARINA LUNA MARTINEZ" userId="82bd43ad-f19c-47b6-a940-36d3fe2d229b" providerId="ADAL" clId="{FF8EA22D-66B8-43AE-A61F-3053B2D9DA3E}" dt="2021-10-20T23:14:15.351" v="83"/>
          <ac:spMkLst>
            <pc:docMk/>
            <pc:sldMk cId="0" sldId="265"/>
            <ac:spMk id="199" creationId="{68D32CD6-DC1A-4941-981C-0C9CBB4E76B0}"/>
          </ac:spMkLst>
        </pc:spChg>
        <pc:spChg chg="mod">
          <ac:chgData name="KARINA LUNA MARTINEZ" userId="82bd43ad-f19c-47b6-a940-36d3fe2d229b" providerId="ADAL" clId="{FF8EA22D-66B8-43AE-A61F-3053B2D9DA3E}" dt="2021-10-20T23:14:15.351" v="83"/>
          <ac:spMkLst>
            <pc:docMk/>
            <pc:sldMk cId="0" sldId="265"/>
            <ac:spMk id="200" creationId="{6F9C48F4-5D67-461F-A997-069AC68F6E16}"/>
          </ac:spMkLst>
        </pc:spChg>
        <pc:spChg chg="mod">
          <ac:chgData name="KARINA LUNA MARTINEZ" userId="82bd43ad-f19c-47b6-a940-36d3fe2d229b" providerId="ADAL" clId="{FF8EA22D-66B8-43AE-A61F-3053B2D9DA3E}" dt="2021-10-20T23:14:15.351" v="83"/>
          <ac:spMkLst>
            <pc:docMk/>
            <pc:sldMk cId="0" sldId="265"/>
            <ac:spMk id="201" creationId="{4D528B56-B7C4-4271-B803-4716BCB2622D}"/>
          </ac:spMkLst>
        </pc:spChg>
        <pc:spChg chg="mod">
          <ac:chgData name="KARINA LUNA MARTINEZ" userId="82bd43ad-f19c-47b6-a940-36d3fe2d229b" providerId="ADAL" clId="{FF8EA22D-66B8-43AE-A61F-3053B2D9DA3E}" dt="2021-10-20T23:14:15.351" v="83"/>
          <ac:spMkLst>
            <pc:docMk/>
            <pc:sldMk cId="0" sldId="265"/>
            <ac:spMk id="202" creationId="{390B3A13-018C-45BD-BD63-B4AC031B860D}"/>
          </ac:spMkLst>
        </pc:spChg>
        <pc:spChg chg="mod">
          <ac:chgData name="KARINA LUNA MARTINEZ" userId="82bd43ad-f19c-47b6-a940-36d3fe2d229b" providerId="ADAL" clId="{FF8EA22D-66B8-43AE-A61F-3053B2D9DA3E}" dt="2021-10-20T23:14:15.351" v="83"/>
          <ac:spMkLst>
            <pc:docMk/>
            <pc:sldMk cId="0" sldId="265"/>
            <ac:spMk id="203" creationId="{328B5C94-3777-4D6A-8DA5-DFC2072B5311}"/>
          </ac:spMkLst>
        </pc:spChg>
        <pc:spChg chg="mod">
          <ac:chgData name="KARINA LUNA MARTINEZ" userId="82bd43ad-f19c-47b6-a940-36d3fe2d229b" providerId="ADAL" clId="{FF8EA22D-66B8-43AE-A61F-3053B2D9DA3E}" dt="2021-10-20T23:14:15.351" v="83"/>
          <ac:spMkLst>
            <pc:docMk/>
            <pc:sldMk cId="0" sldId="265"/>
            <ac:spMk id="204" creationId="{99EAB565-5073-4432-B926-9A97615DAAE6}"/>
          </ac:spMkLst>
        </pc:spChg>
        <pc:spChg chg="mod">
          <ac:chgData name="KARINA LUNA MARTINEZ" userId="82bd43ad-f19c-47b6-a940-36d3fe2d229b" providerId="ADAL" clId="{FF8EA22D-66B8-43AE-A61F-3053B2D9DA3E}" dt="2021-10-20T23:14:15.351" v="83"/>
          <ac:spMkLst>
            <pc:docMk/>
            <pc:sldMk cId="0" sldId="265"/>
            <ac:spMk id="205" creationId="{C652E59D-08DC-4509-A6D0-695F7935C0BA}"/>
          </ac:spMkLst>
        </pc:spChg>
        <pc:spChg chg="mod">
          <ac:chgData name="KARINA LUNA MARTINEZ" userId="82bd43ad-f19c-47b6-a940-36d3fe2d229b" providerId="ADAL" clId="{FF8EA22D-66B8-43AE-A61F-3053B2D9DA3E}" dt="2021-10-20T23:14:15.351" v="83"/>
          <ac:spMkLst>
            <pc:docMk/>
            <pc:sldMk cId="0" sldId="265"/>
            <ac:spMk id="206" creationId="{E2B9944E-AE13-4360-9466-B5AB730DCC21}"/>
          </ac:spMkLst>
        </pc:spChg>
        <pc:spChg chg="mod">
          <ac:chgData name="KARINA LUNA MARTINEZ" userId="82bd43ad-f19c-47b6-a940-36d3fe2d229b" providerId="ADAL" clId="{FF8EA22D-66B8-43AE-A61F-3053B2D9DA3E}" dt="2021-10-20T23:14:15.351" v="83"/>
          <ac:spMkLst>
            <pc:docMk/>
            <pc:sldMk cId="0" sldId="265"/>
            <ac:spMk id="207" creationId="{8AE63157-EC16-47D4-8682-38088569CB10}"/>
          </ac:spMkLst>
        </pc:spChg>
        <pc:spChg chg="mod">
          <ac:chgData name="KARINA LUNA MARTINEZ" userId="82bd43ad-f19c-47b6-a940-36d3fe2d229b" providerId="ADAL" clId="{FF8EA22D-66B8-43AE-A61F-3053B2D9DA3E}" dt="2021-10-20T23:14:15.351" v="83"/>
          <ac:spMkLst>
            <pc:docMk/>
            <pc:sldMk cId="0" sldId="265"/>
            <ac:spMk id="208" creationId="{81A57F11-2F23-4A3B-8B43-F0FCBF6BDEBB}"/>
          </ac:spMkLst>
        </pc:spChg>
        <pc:spChg chg="mod">
          <ac:chgData name="KARINA LUNA MARTINEZ" userId="82bd43ad-f19c-47b6-a940-36d3fe2d229b" providerId="ADAL" clId="{FF8EA22D-66B8-43AE-A61F-3053B2D9DA3E}" dt="2021-10-20T23:14:15.351" v="83"/>
          <ac:spMkLst>
            <pc:docMk/>
            <pc:sldMk cId="0" sldId="265"/>
            <ac:spMk id="209" creationId="{A00823FE-3AE7-4C17-92BE-63FA4A3D1D92}"/>
          </ac:spMkLst>
        </pc:spChg>
        <pc:spChg chg="mod">
          <ac:chgData name="KARINA LUNA MARTINEZ" userId="82bd43ad-f19c-47b6-a940-36d3fe2d229b" providerId="ADAL" clId="{FF8EA22D-66B8-43AE-A61F-3053B2D9DA3E}" dt="2021-10-20T23:14:15.351" v="83"/>
          <ac:spMkLst>
            <pc:docMk/>
            <pc:sldMk cId="0" sldId="265"/>
            <ac:spMk id="210" creationId="{85F72453-49E1-4293-A7F0-D9225A6255A6}"/>
          </ac:spMkLst>
        </pc:spChg>
        <pc:spChg chg="mod">
          <ac:chgData name="KARINA LUNA MARTINEZ" userId="82bd43ad-f19c-47b6-a940-36d3fe2d229b" providerId="ADAL" clId="{FF8EA22D-66B8-43AE-A61F-3053B2D9DA3E}" dt="2021-10-20T23:14:15.351" v="83"/>
          <ac:spMkLst>
            <pc:docMk/>
            <pc:sldMk cId="0" sldId="265"/>
            <ac:spMk id="211" creationId="{CEC63657-43E4-41D8-A4D0-C58541D61917}"/>
          </ac:spMkLst>
        </pc:spChg>
        <pc:spChg chg="mod">
          <ac:chgData name="KARINA LUNA MARTINEZ" userId="82bd43ad-f19c-47b6-a940-36d3fe2d229b" providerId="ADAL" clId="{FF8EA22D-66B8-43AE-A61F-3053B2D9DA3E}" dt="2021-10-20T23:14:15.351" v="83"/>
          <ac:spMkLst>
            <pc:docMk/>
            <pc:sldMk cId="0" sldId="265"/>
            <ac:spMk id="212" creationId="{F692AF97-5CF4-4FEE-BEE7-D7E8527A1257}"/>
          </ac:spMkLst>
        </pc:spChg>
        <pc:spChg chg="mod">
          <ac:chgData name="KARINA LUNA MARTINEZ" userId="82bd43ad-f19c-47b6-a940-36d3fe2d229b" providerId="ADAL" clId="{FF8EA22D-66B8-43AE-A61F-3053B2D9DA3E}" dt="2021-10-20T23:14:15.351" v="83"/>
          <ac:spMkLst>
            <pc:docMk/>
            <pc:sldMk cId="0" sldId="265"/>
            <ac:spMk id="213" creationId="{C7A81567-ADDB-4311-89E1-FA5F04E19537}"/>
          </ac:spMkLst>
        </pc:spChg>
        <pc:spChg chg="mod">
          <ac:chgData name="KARINA LUNA MARTINEZ" userId="82bd43ad-f19c-47b6-a940-36d3fe2d229b" providerId="ADAL" clId="{FF8EA22D-66B8-43AE-A61F-3053B2D9DA3E}" dt="2021-10-20T23:14:15.351" v="83"/>
          <ac:spMkLst>
            <pc:docMk/>
            <pc:sldMk cId="0" sldId="265"/>
            <ac:spMk id="214" creationId="{CB77C409-23F1-4FC6-9764-96449204A682}"/>
          </ac:spMkLst>
        </pc:spChg>
        <pc:spChg chg="mod">
          <ac:chgData name="KARINA LUNA MARTINEZ" userId="82bd43ad-f19c-47b6-a940-36d3fe2d229b" providerId="ADAL" clId="{FF8EA22D-66B8-43AE-A61F-3053B2D9DA3E}" dt="2021-10-20T23:14:15.351" v="83"/>
          <ac:spMkLst>
            <pc:docMk/>
            <pc:sldMk cId="0" sldId="265"/>
            <ac:spMk id="215" creationId="{82BF58B7-C7B8-4C6B-8EAA-7F6760279262}"/>
          </ac:spMkLst>
        </pc:spChg>
        <pc:spChg chg="mod">
          <ac:chgData name="KARINA LUNA MARTINEZ" userId="82bd43ad-f19c-47b6-a940-36d3fe2d229b" providerId="ADAL" clId="{FF8EA22D-66B8-43AE-A61F-3053B2D9DA3E}" dt="2021-10-20T23:14:15.351" v="83"/>
          <ac:spMkLst>
            <pc:docMk/>
            <pc:sldMk cId="0" sldId="265"/>
            <ac:spMk id="216" creationId="{96C7A7B0-3BC0-47AA-9B10-34D1DD274527}"/>
          </ac:spMkLst>
        </pc:spChg>
        <pc:spChg chg="mod">
          <ac:chgData name="KARINA LUNA MARTINEZ" userId="82bd43ad-f19c-47b6-a940-36d3fe2d229b" providerId="ADAL" clId="{FF8EA22D-66B8-43AE-A61F-3053B2D9DA3E}" dt="2021-10-20T23:14:15.351" v="83"/>
          <ac:spMkLst>
            <pc:docMk/>
            <pc:sldMk cId="0" sldId="265"/>
            <ac:spMk id="217" creationId="{2835AED1-41D4-459F-96E3-3AD32ABC083D}"/>
          </ac:spMkLst>
        </pc:spChg>
        <pc:spChg chg="mod">
          <ac:chgData name="KARINA LUNA MARTINEZ" userId="82bd43ad-f19c-47b6-a940-36d3fe2d229b" providerId="ADAL" clId="{FF8EA22D-66B8-43AE-A61F-3053B2D9DA3E}" dt="2021-10-20T23:14:15.351" v="83"/>
          <ac:spMkLst>
            <pc:docMk/>
            <pc:sldMk cId="0" sldId="265"/>
            <ac:spMk id="218" creationId="{F118DCAF-8CFB-4C05-B382-5C65F00D5855}"/>
          </ac:spMkLst>
        </pc:spChg>
        <pc:spChg chg="mod">
          <ac:chgData name="KARINA LUNA MARTINEZ" userId="82bd43ad-f19c-47b6-a940-36d3fe2d229b" providerId="ADAL" clId="{FF8EA22D-66B8-43AE-A61F-3053B2D9DA3E}" dt="2021-10-20T23:14:15.351" v="83"/>
          <ac:spMkLst>
            <pc:docMk/>
            <pc:sldMk cId="0" sldId="265"/>
            <ac:spMk id="219" creationId="{E882F0C6-60CD-44D3-B3E1-8DEA315ABB90}"/>
          </ac:spMkLst>
        </pc:spChg>
        <pc:spChg chg="mod">
          <ac:chgData name="KARINA LUNA MARTINEZ" userId="82bd43ad-f19c-47b6-a940-36d3fe2d229b" providerId="ADAL" clId="{FF8EA22D-66B8-43AE-A61F-3053B2D9DA3E}" dt="2021-10-20T23:14:15.351" v="83"/>
          <ac:spMkLst>
            <pc:docMk/>
            <pc:sldMk cId="0" sldId="265"/>
            <ac:spMk id="220" creationId="{6851838B-88BB-454F-A3B9-1DFA9467E94B}"/>
          </ac:spMkLst>
        </pc:spChg>
        <pc:spChg chg="mod">
          <ac:chgData name="KARINA LUNA MARTINEZ" userId="82bd43ad-f19c-47b6-a940-36d3fe2d229b" providerId="ADAL" clId="{FF8EA22D-66B8-43AE-A61F-3053B2D9DA3E}" dt="2021-10-20T23:14:15.351" v="83"/>
          <ac:spMkLst>
            <pc:docMk/>
            <pc:sldMk cId="0" sldId="265"/>
            <ac:spMk id="221" creationId="{4D620009-96A0-443C-89AD-BDC77DC90D94}"/>
          </ac:spMkLst>
        </pc:spChg>
        <pc:spChg chg="mod">
          <ac:chgData name="KARINA LUNA MARTINEZ" userId="82bd43ad-f19c-47b6-a940-36d3fe2d229b" providerId="ADAL" clId="{FF8EA22D-66B8-43AE-A61F-3053B2D9DA3E}" dt="2021-10-20T23:14:15.351" v="83"/>
          <ac:spMkLst>
            <pc:docMk/>
            <pc:sldMk cId="0" sldId="265"/>
            <ac:spMk id="222" creationId="{9150BEEE-A737-4817-B124-8169797CAD4E}"/>
          </ac:spMkLst>
        </pc:spChg>
        <pc:spChg chg="mod">
          <ac:chgData name="KARINA LUNA MARTINEZ" userId="82bd43ad-f19c-47b6-a940-36d3fe2d229b" providerId="ADAL" clId="{FF8EA22D-66B8-43AE-A61F-3053B2D9DA3E}" dt="2021-10-20T23:14:15.351" v="83"/>
          <ac:spMkLst>
            <pc:docMk/>
            <pc:sldMk cId="0" sldId="265"/>
            <ac:spMk id="223" creationId="{5AAFB330-4F36-4C68-AA12-B5686FFA1195}"/>
          </ac:spMkLst>
        </pc:spChg>
        <pc:spChg chg="mod">
          <ac:chgData name="KARINA LUNA MARTINEZ" userId="82bd43ad-f19c-47b6-a940-36d3fe2d229b" providerId="ADAL" clId="{FF8EA22D-66B8-43AE-A61F-3053B2D9DA3E}" dt="2021-10-20T23:14:15.351" v="83"/>
          <ac:spMkLst>
            <pc:docMk/>
            <pc:sldMk cId="0" sldId="265"/>
            <ac:spMk id="224" creationId="{0A2D9D9A-CE1C-402E-A5EB-880C974FE154}"/>
          </ac:spMkLst>
        </pc:spChg>
        <pc:spChg chg="mod">
          <ac:chgData name="KARINA LUNA MARTINEZ" userId="82bd43ad-f19c-47b6-a940-36d3fe2d229b" providerId="ADAL" clId="{FF8EA22D-66B8-43AE-A61F-3053B2D9DA3E}" dt="2021-10-20T23:14:15.351" v="83"/>
          <ac:spMkLst>
            <pc:docMk/>
            <pc:sldMk cId="0" sldId="265"/>
            <ac:spMk id="225" creationId="{3FD58908-C0EC-49D7-BF5A-C57F025775DC}"/>
          </ac:spMkLst>
        </pc:spChg>
        <pc:spChg chg="mod">
          <ac:chgData name="KARINA LUNA MARTINEZ" userId="82bd43ad-f19c-47b6-a940-36d3fe2d229b" providerId="ADAL" clId="{FF8EA22D-66B8-43AE-A61F-3053B2D9DA3E}" dt="2021-10-20T23:14:15.351" v="83"/>
          <ac:spMkLst>
            <pc:docMk/>
            <pc:sldMk cId="0" sldId="265"/>
            <ac:spMk id="226" creationId="{732EB7B5-84B7-40AB-8941-FA792DA8DD1E}"/>
          </ac:spMkLst>
        </pc:spChg>
        <pc:spChg chg="mod">
          <ac:chgData name="KARINA LUNA MARTINEZ" userId="82bd43ad-f19c-47b6-a940-36d3fe2d229b" providerId="ADAL" clId="{FF8EA22D-66B8-43AE-A61F-3053B2D9DA3E}" dt="2021-10-20T23:14:15.351" v="83"/>
          <ac:spMkLst>
            <pc:docMk/>
            <pc:sldMk cId="0" sldId="265"/>
            <ac:spMk id="227" creationId="{FAAF1878-1E37-4C90-8755-28542A355B52}"/>
          </ac:spMkLst>
        </pc:spChg>
        <pc:spChg chg="mod">
          <ac:chgData name="KARINA LUNA MARTINEZ" userId="82bd43ad-f19c-47b6-a940-36d3fe2d229b" providerId="ADAL" clId="{FF8EA22D-66B8-43AE-A61F-3053B2D9DA3E}" dt="2021-10-20T23:14:15.351" v="83"/>
          <ac:spMkLst>
            <pc:docMk/>
            <pc:sldMk cId="0" sldId="265"/>
            <ac:spMk id="228" creationId="{756B63BB-D2F1-4A02-B64F-AA0076BDD7A9}"/>
          </ac:spMkLst>
        </pc:spChg>
        <pc:spChg chg="mod">
          <ac:chgData name="KARINA LUNA MARTINEZ" userId="82bd43ad-f19c-47b6-a940-36d3fe2d229b" providerId="ADAL" clId="{FF8EA22D-66B8-43AE-A61F-3053B2D9DA3E}" dt="2021-10-20T23:14:15.351" v="83"/>
          <ac:spMkLst>
            <pc:docMk/>
            <pc:sldMk cId="0" sldId="265"/>
            <ac:spMk id="229" creationId="{66C6CFBD-BB36-4A21-B663-253737A1BD5C}"/>
          </ac:spMkLst>
        </pc:spChg>
        <pc:spChg chg="mod">
          <ac:chgData name="KARINA LUNA MARTINEZ" userId="82bd43ad-f19c-47b6-a940-36d3fe2d229b" providerId="ADAL" clId="{FF8EA22D-66B8-43AE-A61F-3053B2D9DA3E}" dt="2021-10-20T23:14:15.351" v="83"/>
          <ac:spMkLst>
            <pc:docMk/>
            <pc:sldMk cId="0" sldId="265"/>
            <ac:spMk id="230" creationId="{466D3B99-B675-42E2-9478-8654B5185105}"/>
          </ac:spMkLst>
        </pc:spChg>
        <pc:spChg chg="mod">
          <ac:chgData name="KARINA LUNA MARTINEZ" userId="82bd43ad-f19c-47b6-a940-36d3fe2d229b" providerId="ADAL" clId="{FF8EA22D-66B8-43AE-A61F-3053B2D9DA3E}" dt="2021-10-20T23:14:15.351" v="83"/>
          <ac:spMkLst>
            <pc:docMk/>
            <pc:sldMk cId="0" sldId="265"/>
            <ac:spMk id="231" creationId="{36CCF6AA-EA51-4376-AD60-6CA28C5E4187}"/>
          </ac:spMkLst>
        </pc:spChg>
        <pc:spChg chg="mod">
          <ac:chgData name="KARINA LUNA MARTINEZ" userId="82bd43ad-f19c-47b6-a940-36d3fe2d229b" providerId="ADAL" clId="{FF8EA22D-66B8-43AE-A61F-3053B2D9DA3E}" dt="2021-10-20T23:14:15.351" v="83"/>
          <ac:spMkLst>
            <pc:docMk/>
            <pc:sldMk cId="0" sldId="265"/>
            <ac:spMk id="232" creationId="{FA2F0858-45BE-4B17-8F52-062CDAA9EAA0}"/>
          </ac:spMkLst>
        </pc:spChg>
        <pc:spChg chg="mod">
          <ac:chgData name="KARINA LUNA MARTINEZ" userId="82bd43ad-f19c-47b6-a940-36d3fe2d229b" providerId="ADAL" clId="{FF8EA22D-66B8-43AE-A61F-3053B2D9DA3E}" dt="2021-10-20T23:14:15.351" v="83"/>
          <ac:spMkLst>
            <pc:docMk/>
            <pc:sldMk cId="0" sldId="265"/>
            <ac:spMk id="233" creationId="{274A5E4B-D6A9-45C3-BB7A-186095E55AD0}"/>
          </ac:spMkLst>
        </pc:spChg>
        <pc:spChg chg="mod">
          <ac:chgData name="KARINA LUNA MARTINEZ" userId="82bd43ad-f19c-47b6-a940-36d3fe2d229b" providerId="ADAL" clId="{FF8EA22D-66B8-43AE-A61F-3053B2D9DA3E}" dt="2021-10-20T23:14:15.351" v="83"/>
          <ac:spMkLst>
            <pc:docMk/>
            <pc:sldMk cId="0" sldId="265"/>
            <ac:spMk id="234" creationId="{E2E13318-C5F1-48F5-89EF-1B691DF95964}"/>
          </ac:spMkLst>
        </pc:spChg>
        <pc:spChg chg="mod">
          <ac:chgData name="KARINA LUNA MARTINEZ" userId="82bd43ad-f19c-47b6-a940-36d3fe2d229b" providerId="ADAL" clId="{FF8EA22D-66B8-43AE-A61F-3053B2D9DA3E}" dt="2021-10-20T23:14:15.351" v="83"/>
          <ac:spMkLst>
            <pc:docMk/>
            <pc:sldMk cId="0" sldId="265"/>
            <ac:spMk id="235" creationId="{6FB7EF11-DA25-42F6-B07F-0A95D13D6F09}"/>
          </ac:spMkLst>
        </pc:spChg>
        <pc:spChg chg="mod">
          <ac:chgData name="KARINA LUNA MARTINEZ" userId="82bd43ad-f19c-47b6-a940-36d3fe2d229b" providerId="ADAL" clId="{FF8EA22D-66B8-43AE-A61F-3053B2D9DA3E}" dt="2021-10-20T23:14:15.351" v="83"/>
          <ac:spMkLst>
            <pc:docMk/>
            <pc:sldMk cId="0" sldId="265"/>
            <ac:spMk id="236" creationId="{17B8359E-CAED-4B43-8852-13A15ECF7739}"/>
          </ac:spMkLst>
        </pc:spChg>
        <pc:spChg chg="mod">
          <ac:chgData name="KARINA LUNA MARTINEZ" userId="82bd43ad-f19c-47b6-a940-36d3fe2d229b" providerId="ADAL" clId="{FF8EA22D-66B8-43AE-A61F-3053B2D9DA3E}" dt="2021-10-20T23:14:15.351" v="83"/>
          <ac:spMkLst>
            <pc:docMk/>
            <pc:sldMk cId="0" sldId="265"/>
            <ac:spMk id="237" creationId="{4002EE74-095C-458B-9011-A5AFF05FAD75}"/>
          </ac:spMkLst>
        </pc:spChg>
        <pc:spChg chg="mod">
          <ac:chgData name="KARINA LUNA MARTINEZ" userId="82bd43ad-f19c-47b6-a940-36d3fe2d229b" providerId="ADAL" clId="{FF8EA22D-66B8-43AE-A61F-3053B2D9DA3E}" dt="2021-10-20T23:14:15.351" v="83"/>
          <ac:spMkLst>
            <pc:docMk/>
            <pc:sldMk cId="0" sldId="265"/>
            <ac:spMk id="238" creationId="{65C2F744-7A37-4AC3-9D36-BF6CAB249A7D}"/>
          </ac:spMkLst>
        </pc:spChg>
        <pc:spChg chg="mod">
          <ac:chgData name="KARINA LUNA MARTINEZ" userId="82bd43ad-f19c-47b6-a940-36d3fe2d229b" providerId="ADAL" clId="{FF8EA22D-66B8-43AE-A61F-3053B2D9DA3E}" dt="2021-10-20T23:14:15.351" v="83"/>
          <ac:spMkLst>
            <pc:docMk/>
            <pc:sldMk cId="0" sldId="265"/>
            <ac:spMk id="239" creationId="{C10A4C6F-36AB-4CE3-B814-FD35583C9B20}"/>
          </ac:spMkLst>
        </pc:spChg>
        <pc:spChg chg="mod">
          <ac:chgData name="KARINA LUNA MARTINEZ" userId="82bd43ad-f19c-47b6-a940-36d3fe2d229b" providerId="ADAL" clId="{FF8EA22D-66B8-43AE-A61F-3053B2D9DA3E}" dt="2021-10-20T23:14:15.351" v="83"/>
          <ac:spMkLst>
            <pc:docMk/>
            <pc:sldMk cId="0" sldId="265"/>
            <ac:spMk id="240" creationId="{8AAD77D6-102C-4FB3-A5EC-14DD99CA6C6B}"/>
          </ac:spMkLst>
        </pc:spChg>
        <pc:spChg chg="mod">
          <ac:chgData name="KARINA LUNA MARTINEZ" userId="82bd43ad-f19c-47b6-a940-36d3fe2d229b" providerId="ADAL" clId="{FF8EA22D-66B8-43AE-A61F-3053B2D9DA3E}" dt="2021-10-20T23:14:15.351" v="83"/>
          <ac:spMkLst>
            <pc:docMk/>
            <pc:sldMk cId="0" sldId="265"/>
            <ac:spMk id="241" creationId="{C513149A-3B67-4F7C-A76B-F4AB6BE23B95}"/>
          </ac:spMkLst>
        </pc:spChg>
        <pc:spChg chg="mod">
          <ac:chgData name="KARINA LUNA MARTINEZ" userId="82bd43ad-f19c-47b6-a940-36d3fe2d229b" providerId="ADAL" clId="{FF8EA22D-66B8-43AE-A61F-3053B2D9DA3E}" dt="2021-10-20T23:14:15.351" v="83"/>
          <ac:spMkLst>
            <pc:docMk/>
            <pc:sldMk cId="0" sldId="265"/>
            <ac:spMk id="242" creationId="{20C40457-AA27-4498-9E0E-02859B25AFE8}"/>
          </ac:spMkLst>
        </pc:spChg>
        <pc:spChg chg="mod">
          <ac:chgData name="KARINA LUNA MARTINEZ" userId="82bd43ad-f19c-47b6-a940-36d3fe2d229b" providerId="ADAL" clId="{FF8EA22D-66B8-43AE-A61F-3053B2D9DA3E}" dt="2021-10-20T23:14:15.351" v="83"/>
          <ac:spMkLst>
            <pc:docMk/>
            <pc:sldMk cId="0" sldId="265"/>
            <ac:spMk id="243" creationId="{775CAFA3-E4D6-483E-A325-03EBEA8CCF34}"/>
          </ac:spMkLst>
        </pc:spChg>
        <pc:spChg chg="mod">
          <ac:chgData name="KARINA LUNA MARTINEZ" userId="82bd43ad-f19c-47b6-a940-36d3fe2d229b" providerId="ADAL" clId="{FF8EA22D-66B8-43AE-A61F-3053B2D9DA3E}" dt="2021-10-20T23:14:15.351" v="83"/>
          <ac:spMkLst>
            <pc:docMk/>
            <pc:sldMk cId="0" sldId="265"/>
            <ac:spMk id="244" creationId="{586B2553-BDFD-4C6E-98E6-C3F09E71A378}"/>
          </ac:spMkLst>
        </pc:spChg>
        <pc:spChg chg="mod">
          <ac:chgData name="KARINA LUNA MARTINEZ" userId="82bd43ad-f19c-47b6-a940-36d3fe2d229b" providerId="ADAL" clId="{FF8EA22D-66B8-43AE-A61F-3053B2D9DA3E}" dt="2021-10-20T23:14:15.351" v="83"/>
          <ac:spMkLst>
            <pc:docMk/>
            <pc:sldMk cId="0" sldId="265"/>
            <ac:spMk id="245" creationId="{DD20BD3E-4386-4B3E-AEF7-7088741245D5}"/>
          </ac:spMkLst>
        </pc:spChg>
        <pc:spChg chg="mod">
          <ac:chgData name="KARINA LUNA MARTINEZ" userId="82bd43ad-f19c-47b6-a940-36d3fe2d229b" providerId="ADAL" clId="{FF8EA22D-66B8-43AE-A61F-3053B2D9DA3E}" dt="2021-10-20T23:14:15.351" v="83"/>
          <ac:spMkLst>
            <pc:docMk/>
            <pc:sldMk cId="0" sldId="265"/>
            <ac:spMk id="246" creationId="{2C08A1C9-AF88-4CE7-A523-1598D1150F7F}"/>
          </ac:spMkLst>
        </pc:spChg>
        <pc:spChg chg="mod">
          <ac:chgData name="KARINA LUNA MARTINEZ" userId="82bd43ad-f19c-47b6-a940-36d3fe2d229b" providerId="ADAL" clId="{FF8EA22D-66B8-43AE-A61F-3053B2D9DA3E}" dt="2021-10-20T23:14:15.351" v="83"/>
          <ac:spMkLst>
            <pc:docMk/>
            <pc:sldMk cId="0" sldId="265"/>
            <ac:spMk id="247" creationId="{B0FE6BAA-A314-4443-B2C5-9AB6CAD493A2}"/>
          </ac:spMkLst>
        </pc:spChg>
        <pc:spChg chg="mod">
          <ac:chgData name="KARINA LUNA MARTINEZ" userId="82bd43ad-f19c-47b6-a940-36d3fe2d229b" providerId="ADAL" clId="{FF8EA22D-66B8-43AE-A61F-3053B2D9DA3E}" dt="2021-10-20T23:14:15.351" v="83"/>
          <ac:spMkLst>
            <pc:docMk/>
            <pc:sldMk cId="0" sldId="265"/>
            <ac:spMk id="248" creationId="{0EEF36F5-F4AA-46DB-81C4-CE2B5E811C9F}"/>
          </ac:spMkLst>
        </pc:spChg>
        <pc:spChg chg="mod">
          <ac:chgData name="KARINA LUNA MARTINEZ" userId="82bd43ad-f19c-47b6-a940-36d3fe2d229b" providerId="ADAL" clId="{FF8EA22D-66B8-43AE-A61F-3053B2D9DA3E}" dt="2021-10-20T23:14:15.351" v="83"/>
          <ac:spMkLst>
            <pc:docMk/>
            <pc:sldMk cId="0" sldId="265"/>
            <ac:spMk id="249" creationId="{4A755B53-754D-409F-B37B-340A651BDD25}"/>
          </ac:spMkLst>
        </pc:spChg>
        <pc:spChg chg="mod">
          <ac:chgData name="KARINA LUNA MARTINEZ" userId="82bd43ad-f19c-47b6-a940-36d3fe2d229b" providerId="ADAL" clId="{FF8EA22D-66B8-43AE-A61F-3053B2D9DA3E}" dt="2021-10-20T23:14:15.351" v="83"/>
          <ac:spMkLst>
            <pc:docMk/>
            <pc:sldMk cId="0" sldId="265"/>
            <ac:spMk id="250" creationId="{1DE567B2-052A-449C-A424-F37D69DCE05C}"/>
          </ac:spMkLst>
        </pc:spChg>
        <pc:spChg chg="mod">
          <ac:chgData name="KARINA LUNA MARTINEZ" userId="82bd43ad-f19c-47b6-a940-36d3fe2d229b" providerId="ADAL" clId="{FF8EA22D-66B8-43AE-A61F-3053B2D9DA3E}" dt="2021-10-20T23:14:15.351" v="83"/>
          <ac:spMkLst>
            <pc:docMk/>
            <pc:sldMk cId="0" sldId="265"/>
            <ac:spMk id="251" creationId="{307C60E3-D8A4-46ED-85B0-EC390A4FD361}"/>
          </ac:spMkLst>
        </pc:spChg>
        <pc:spChg chg="mod">
          <ac:chgData name="KARINA LUNA MARTINEZ" userId="82bd43ad-f19c-47b6-a940-36d3fe2d229b" providerId="ADAL" clId="{FF8EA22D-66B8-43AE-A61F-3053B2D9DA3E}" dt="2021-10-20T23:14:15.351" v="83"/>
          <ac:spMkLst>
            <pc:docMk/>
            <pc:sldMk cId="0" sldId="265"/>
            <ac:spMk id="252" creationId="{C1B02321-0FD5-410A-B2F3-3D73FB75E1F5}"/>
          </ac:spMkLst>
        </pc:spChg>
        <pc:spChg chg="mod">
          <ac:chgData name="KARINA LUNA MARTINEZ" userId="82bd43ad-f19c-47b6-a940-36d3fe2d229b" providerId="ADAL" clId="{FF8EA22D-66B8-43AE-A61F-3053B2D9DA3E}" dt="2021-10-20T23:14:15.351" v="83"/>
          <ac:spMkLst>
            <pc:docMk/>
            <pc:sldMk cId="0" sldId="265"/>
            <ac:spMk id="253" creationId="{BE1178AF-2D76-47F2-A781-6801C7BB00A6}"/>
          </ac:spMkLst>
        </pc:spChg>
        <pc:spChg chg="mod">
          <ac:chgData name="KARINA LUNA MARTINEZ" userId="82bd43ad-f19c-47b6-a940-36d3fe2d229b" providerId="ADAL" clId="{FF8EA22D-66B8-43AE-A61F-3053B2D9DA3E}" dt="2021-10-20T23:14:15.351" v="83"/>
          <ac:spMkLst>
            <pc:docMk/>
            <pc:sldMk cId="0" sldId="265"/>
            <ac:spMk id="254" creationId="{C9F483A7-9C81-44E9-AC00-7A008BE40052}"/>
          </ac:spMkLst>
        </pc:spChg>
        <pc:spChg chg="mod">
          <ac:chgData name="KARINA LUNA MARTINEZ" userId="82bd43ad-f19c-47b6-a940-36d3fe2d229b" providerId="ADAL" clId="{FF8EA22D-66B8-43AE-A61F-3053B2D9DA3E}" dt="2021-10-20T23:14:15.351" v="83"/>
          <ac:spMkLst>
            <pc:docMk/>
            <pc:sldMk cId="0" sldId="265"/>
            <ac:spMk id="255" creationId="{02375FC1-A533-4AD6-8F5E-2FA9FDE5FB36}"/>
          </ac:spMkLst>
        </pc:spChg>
        <pc:spChg chg="mod">
          <ac:chgData name="KARINA LUNA MARTINEZ" userId="82bd43ad-f19c-47b6-a940-36d3fe2d229b" providerId="ADAL" clId="{FF8EA22D-66B8-43AE-A61F-3053B2D9DA3E}" dt="2021-10-20T23:14:15.351" v="83"/>
          <ac:spMkLst>
            <pc:docMk/>
            <pc:sldMk cId="0" sldId="265"/>
            <ac:spMk id="256" creationId="{F083D3EA-4627-4D1A-94D0-79E8875E6941}"/>
          </ac:spMkLst>
        </pc:spChg>
        <pc:spChg chg="mod">
          <ac:chgData name="KARINA LUNA MARTINEZ" userId="82bd43ad-f19c-47b6-a940-36d3fe2d229b" providerId="ADAL" clId="{FF8EA22D-66B8-43AE-A61F-3053B2D9DA3E}" dt="2021-10-20T23:14:15.351" v="83"/>
          <ac:spMkLst>
            <pc:docMk/>
            <pc:sldMk cId="0" sldId="265"/>
            <ac:spMk id="257" creationId="{05FB341D-B5F7-4C68-AD5E-F07306960ED2}"/>
          </ac:spMkLst>
        </pc:spChg>
        <pc:spChg chg="mod">
          <ac:chgData name="KARINA LUNA MARTINEZ" userId="82bd43ad-f19c-47b6-a940-36d3fe2d229b" providerId="ADAL" clId="{FF8EA22D-66B8-43AE-A61F-3053B2D9DA3E}" dt="2021-10-20T23:14:15.351" v="83"/>
          <ac:spMkLst>
            <pc:docMk/>
            <pc:sldMk cId="0" sldId="265"/>
            <ac:spMk id="258" creationId="{51657546-6738-40E0-9D9F-EFB7E074B588}"/>
          </ac:spMkLst>
        </pc:spChg>
        <pc:spChg chg="mod">
          <ac:chgData name="KARINA LUNA MARTINEZ" userId="82bd43ad-f19c-47b6-a940-36d3fe2d229b" providerId="ADAL" clId="{FF8EA22D-66B8-43AE-A61F-3053B2D9DA3E}" dt="2021-10-20T23:14:15.351" v="83"/>
          <ac:spMkLst>
            <pc:docMk/>
            <pc:sldMk cId="0" sldId="265"/>
            <ac:spMk id="259" creationId="{3C7D61DB-149B-4619-9774-9B14D8F9EDB3}"/>
          </ac:spMkLst>
        </pc:spChg>
        <pc:spChg chg="mod">
          <ac:chgData name="KARINA LUNA MARTINEZ" userId="82bd43ad-f19c-47b6-a940-36d3fe2d229b" providerId="ADAL" clId="{FF8EA22D-66B8-43AE-A61F-3053B2D9DA3E}" dt="2021-10-20T23:14:15.351" v="83"/>
          <ac:spMkLst>
            <pc:docMk/>
            <pc:sldMk cId="0" sldId="265"/>
            <ac:spMk id="260" creationId="{43932AB3-BAA9-45D0-9F12-E06965F49EC9}"/>
          </ac:spMkLst>
        </pc:spChg>
        <pc:spChg chg="mod">
          <ac:chgData name="KARINA LUNA MARTINEZ" userId="82bd43ad-f19c-47b6-a940-36d3fe2d229b" providerId="ADAL" clId="{FF8EA22D-66B8-43AE-A61F-3053B2D9DA3E}" dt="2021-10-20T23:14:15.351" v="83"/>
          <ac:spMkLst>
            <pc:docMk/>
            <pc:sldMk cId="0" sldId="265"/>
            <ac:spMk id="261" creationId="{01573B5B-5C27-475F-929E-326C1D0A95DE}"/>
          </ac:spMkLst>
        </pc:spChg>
        <pc:spChg chg="mod">
          <ac:chgData name="KARINA LUNA MARTINEZ" userId="82bd43ad-f19c-47b6-a940-36d3fe2d229b" providerId="ADAL" clId="{FF8EA22D-66B8-43AE-A61F-3053B2D9DA3E}" dt="2021-10-20T23:14:15.351" v="83"/>
          <ac:spMkLst>
            <pc:docMk/>
            <pc:sldMk cId="0" sldId="265"/>
            <ac:spMk id="262" creationId="{A5DC21BD-87EB-4418-ACC2-B16DEBABF73E}"/>
          </ac:spMkLst>
        </pc:spChg>
        <pc:spChg chg="mod">
          <ac:chgData name="KARINA LUNA MARTINEZ" userId="82bd43ad-f19c-47b6-a940-36d3fe2d229b" providerId="ADAL" clId="{FF8EA22D-66B8-43AE-A61F-3053B2D9DA3E}" dt="2021-10-20T23:14:15.351" v="83"/>
          <ac:spMkLst>
            <pc:docMk/>
            <pc:sldMk cId="0" sldId="265"/>
            <ac:spMk id="263" creationId="{2FCBFF64-E25C-4D48-8991-FB445937EB13}"/>
          </ac:spMkLst>
        </pc:spChg>
        <pc:spChg chg="mod">
          <ac:chgData name="KARINA LUNA MARTINEZ" userId="82bd43ad-f19c-47b6-a940-36d3fe2d229b" providerId="ADAL" clId="{FF8EA22D-66B8-43AE-A61F-3053B2D9DA3E}" dt="2021-10-20T23:14:15.351" v="83"/>
          <ac:spMkLst>
            <pc:docMk/>
            <pc:sldMk cId="0" sldId="265"/>
            <ac:spMk id="264" creationId="{B5C46119-FA6F-420C-B8A7-5981D9D26B30}"/>
          </ac:spMkLst>
        </pc:spChg>
        <pc:spChg chg="mod">
          <ac:chgData name="KARINA LUNA MARTINEZ" userId="82bd43ad-f19c-47b6-a940-36d3fe2d229b" providerId="ADAL" clId="{FF8EA22D-66B8-43AE-A61F-3053B2D9DA3E}" dt="2021-10-20T23:14:15.351" v="83"/>
          <ac:spMkLst>
            <pc:docMk/>
            <pc:sldMk cId="0" sldId="265"/>
            <ac:spMk id="265" creationId="{986351BF-B7D6-466A-9EBD-70F3B3BEF148}"/>
          </ac:spMkLst>
        </pc:spChg>
        <pc:spChg chg="mod">
          <ac:chgData name="KARINA LUNA MARTINEZ" userId="82bd43ad-f19c-47b6-a940-36d3fe2d229b" providerId="ADAL" clId="{FF8EA22D-66B8-43AE-A61F-3053B2D9DA3E}" dt="2021-10-20T23:14:15.351" v="83"/>
          <ac:spMkLst>
            <pc:docMk/>
            <pc:sldMk cId="0" sldId="265"/>
            <ac:spMk id="266" creationId="{DA9A1AF5-B429-45B6-9F96-D3C0D9FEA539}"/>
          </ac:spMkLst>
        </pc:spChg>
        <pc:spChg chg="mod">
          <ac:chgData name="KARINA LUNA MARTINEZ" userId="82bd43ad-f19c-47b6-a940-36d3fe2d229b" providerId="ADAL" clId="{FF8EA22D-66B8-43AE-A61F-3053B2D9DA3E}" dt="2021-10-20T23:14:15.351" v="83"/>
          <ac:spMkLst>
            <pc:docMk/>
            <pc:sldMk cId="0" sldId="265"/>
            <ac:spMk id="267" creationId="{F352B543-0907-4C71-8CFF-1E42461390C6}"/>
          </ac:spMkLst>
        </pc:spChg>
        <pc:spChg chg="mod">
          <ac:chgData name="KARINA LUNA MARTINEZ" userId="82bd43ad-f19c-47b6-a940-36d3fe2d229b" providerId="ADAL" clId="{FF8EA22D-66B8-43AE-A61F-3053B2D9DA3E}" dt="2021-10-20T23:14:15.351" v="83"/>
          <ac:spMkLst>
            <pc:docMk/>
            <pc:sldMk cId="0" sldId="265"/>
            <ac:spMk id="268" creationId="{F3B49D5E-6854-4250-9C11-2C34359E83F0}"/>
          </ac:spMkLst>
        </pc:spChg>
        <pc:spChg chg="mod">
          <ac:chgData name="KARINA LUNA MARTINEZ" userId="82bd43ad-f19c-47b6-a940-36d3fe2d229b" providerId="ADAL" clId="{FF8EA22D-66B8-43AE-A61F-3053B2D9DA3E}" dt="2021-10-20T23:14:15.351" v="83"/>
          <ac:spMkLst>
            <pc:docMk/>
            <pc:sldMk cId="0" sldId="265"/>
            <ac:spMk id="269" creationId="{06B240D2-F4AD-48DF-AF33-2C06030215E0}"/>
          </ac:spMkLst>
        </pc:spChg>
        <pc:spChg chg="mod">
          <ac:chgData name="KARINA LUNA MARTINEZ" userId="82bd43ad-f19c-47b6-a940-36d3fe2d229b" providerId="ADAL" clId="{FF8EA22D-66B8-43AE-A61F-3053B2D9DA3E}" dt="2021-10-20T23:14:15.351" v="83"/>
          <ac:spMkLst>
            <pc:docMk/>
            <pc:sldMk cId="0" sldId="265"/>
            <ac:spMk id="270" creationId="{2A420AA7-CA9A-44CE-A723-8E3B4D0465F7}"/>
          </ac:spMkLst>
        </pc:spChg>
        <pc:spChg chg="mod">
          <ac:chgData name="KARINA LUNA MARTINEZ" userId="82bd43ad-f19c-47b6-a940-36d3fe2d229b" providerId="ADAL" clId="{FF8EA22D-66B8-43AE-A61F-3053B2D9DA3E}" dt="2021-10-20T23:14:15.351" v="83"/>
          <ac:spMkLst>
            <pc:docMk/>
            <pc:sldMk cId="0" sldId="265"/>
            <ac:spMk id="271" creationId="{CCAA8CAF-8197-4E7B-B3E2-FA8F423F7E1A}"/>
          </ac:spMkLst>
        </pc:spChg>
        <pc:spChg chg="mod">
          <ac:chgData name="KARINA LUNA MARTINEZ" userId="82bd43ad-f19c-47b6-a940-36d3fe2d229b" providerId="ADAL" clId="{FF8EA22D-66B8-43AE-A61F-3053B2D9DA3E}" dt="2021-10-20T23:14:15.351" v="83"/>
          <ac:spMkLst>
            <pc:docMk/>
            <pc:sldMk cId="0" sldId="265"/>
            <ac:spMk id="272" creationId="{F9EDE945-CC6F-4BEC-B0BB-91B99E0CFC0D}"/>
          </ac:spMkLst>
        </pc:spChg>
        <pc:spChg chg="mod">
          <ac:chgData name="KARINA LUNA MARTINEZ" userId="82bd43ad-f19c-47b6-a940-36d3fe2d229b" providerId="ADAL" clId="{FF8EA22D-66B8-43AE-A61F-3053B2D9DA3E}" dt="2021-10-20T23:14:15.351" v="83"/>
          <ac:spMkLst>
            <pc:docMk/>
            <pc:sldMk cId="0" sldId="265"/>
            <ac:spMk id="273" creationId="{30D8D842-07C7-4459-9DE4-64E6D70B01B7}"/>
          </ac:spMkLst>
        </pc:spChg>
        <pc:spChg chg="mod">
          <ac:chgData name="KARINA LUNA MARTINEZ" userId="82bd43ad-f19c-47b6-a940-36d3fe2d229b" providerId="ADAL" clId="{FF8EA22D-66B8-43AE-A61F-3053B2D9DA3E}" dt="2021-10-20T23:14:15.351" v="83"/>
          <ac:spMkLst>
            <pc:docMk/>
            <pc:sldMk cId="0" sldId="265"/>
            <ac:spMk id="274" creationId="{11F1E57D-6978-4ED8-BE13-0F88B79EA0D1}"/>
          </ac:spMkLst>
        </pc:spChg>
        <pc:spChg chg="mod">
          <ac:chgData name="KARINA LUNA MARTINEZ" userId="82bd43ad-f19c-47b6-a940-36d3fe2d229b" providerId="ADAL" clId="{FF8EA22D-66B8-43AE-A61F-3053B2D9DA3E}" dt="2021-10-20T23:14:15.351" v="83"/>
          <ac:spMkLst>
            <pc:docMk/>
            <pc:sldMk cId="0" sldId="265"/>
            <ac:spMk id="275" creationId="{307D901F-D3E5-44D6-9B51-C8873043DF5B}"/>
          </ac:spMkLst>
        </pc:spChg>
        <pc:spChg chg="mod">
          <ac:chgData name="KARINA LUNA MARTINEZ" userId="82bd43ad-f19c-47b6-a940-36d3fe2d229b" providerId="ADAL" clId="{FF8EA22D-66B8-43AE-A61F-3053B2D9DA3E}" dt="2021-10-20T23:14:15.351" v="83"/>
          <ac:spMkLst>
            <pc:docMk/>
            <pc:sldMk cId="0" sldId="265"/>
            <ac:spMk id="276" creationId="{B9396AE0-FDD0-469D-8826-F7A8FFA4F69A}"/>
          </ac:spMkLst>
        </pc:spChg>
        <pc:spChg chg="mod">
          <ac:chgData name="KARINA LUNA MARTINEZ" userId="82bd43ad-f19c-47b6-a940-36d3fe2d229b" providerId="ADAL" clId="{FF8EA22D-66B8-43AE-A61F-3053B2D9DA3E}" dt="2021-10-20T23:14:15.351" v="83"/>
          <ac:spMkLst>
            <pc:docMk/>
            <pc:sldMk cId="0" sldId="265"/>
            <ac:spMk id="277" creationId="{42E6B615-E0D0-4387-87F8-B0FD8B0FA86A}"/>
          </ac:spMkLst>
        </pc:spChg>
        <pc:spChg chg="mod">
          <ac:chgData name="KARINA LUNA MARTINEZ" userId="82bd43ad-f19c-47b6-a940-36d3fe2d229b" providerId="ADAL" clId="{FF8EA22D-66B8-43AE-A61F-3053B2D9DA3E}" dt="2021-10-20T23:14:15.351" v="83"/>
          <ac:spMkLst>
            <pc:docMk/>
            <pc:sldMk cId="0" sldId="265"/>
            <ac:spMk id="278" creationId="{D5A10341-F42C-4B36-90F6-C0C45C5E33EB}"/>
          </ac:spMkLst>
        </pc:spChg>
        <pc:spChg chg="mod">
          <ac:chgData name="KARINA LUNA MARTINEZ" userId="82bd43ad-f19c-47b6-a940-36d3fe2d229b" providerId="ADAL" clId="{FF8EA22D-66B8-43AE-A61F-3053B2D9DA3E}" dt="2021-10-20T23:14:15.351" v="83"/>
          <ac:spMkLst>
            <pc:docMk/>
            <pc:sldMk cId="0" sldId="265"/>
            <ac:spMk id="279" creationId="{A1095858-CA0A-4724-BB9F-472CA1303D5E}"/>
          </ac:spMkLst>
        </pc:spChg>
        <pc:spChg chg="mod">
          <ac:chgData name="KARINA LUNA MARTINEZ" userId="82bd43ad-f19c-47b6-a940-36d3fe2d229b" providerId="ADAL" clId="{FF8EA22D-66B8-43AE-A61F-3053B2D9DA3E}" dt="2021-10-20T23:14:15.351" v="83"/>
          <ac:spMkLst>
            <pc:docMk/>
            <pc:sldMk cId="0" sldId="265"/>
            <ac:spMk id="280" creationId="{96E9DDA8-BA09-466E-B60F-6E9E351D6ED3}"/>
          </ac:spMkLst>
        </pc:spChg>
        <pc:spChg chg="mod">
          <ac:chgData name="KARINA LUNA MARTINEZ" userId="82bd43ad-f19c-47b6-a940-36d3fe2d229b" providerId="ADAL" clId="{FF8EA22D-66B8-43AE-A61F-3053B2D9DA3E}" dt="2021-10-20T23:14:15.351" v="83"/>
          <ac:spMkLst>
            <pc:docMk/>
            <pc:sldMk cId="0" sldId="265"/>
            <ac:spMk id="281" creationId="{129E0AE8-CCF9-4C81-8C19-9275EB4B6574}"/>
          </ac:spMkLst>
        </pc:spChg>
        <pc:spChg chg="mod">
          <ac:chgData name="KARINA LUNA MARTINEZ" userId="82bd43ad-f19c-47b6-a940-36d3fe2d229b" providerId="ADAL" clId="{FF8EA22D-66B8-43AE-A61F-3053B2D9DA3E}" dt="2021-10-20T23:14:15.351" v="83"/>
          <ac:spMkLst>
            <pc:docMk/>
            <pc:sldMk cId="0" sldId="265"/>
            <ac:spMk id="282" creationId="{72B114FE-2851-4829-B1E7-7E20F4135DBD}"/>
          </ac:spMkLst>
        </pc:spChg>
        <pc:spChg chg="mod">
          <ac:chgData name="KARINA LUNA MARTINEZ" userId="82bd43ad-f19c-47b6-a940-36d3fe2d229b" providerId="ADAL" clId="{FF8EA22D-66B8-43AE-A61F-3053B2D9DA3E}" dt="2021-10-20T23:14:15.351" v="83"/>
          <ac:spMkLst>
            <pc:docMk/>
            <pc:sldMk cId="0" sldId="265"/>
            <ac:spMk id="283" creationId="{37B88A67-046D-4E98-8B66-57481DA5442C}"/>
          </ac:spMkLst>
        </pc:spChg>
        <pc:spChg chg="mod">
          <ac:chgData name="KARINA LUNA MARTINEZ" userId="82bd43ad-f19c-47b6-a940-36d3fe2d229b" providerId="ADAL" clId="{FF8EA22D-66B8-43AE-A61F-3053B2D9DA3E}" dt="2021-10-20T23:14:15.351" v="83"/>
          <ac:spMkLst>
            <pc:docMk/>
            <pc:sldMk cId="0" sldId="265"/>
            <ac:spMk id="284" creationId="{774B687F-C791-414D-BD73-1D6209DA5AEB}"/>
          </ac:spMkLst>
        </pc:spChg>
        <pc:spChg chg="mod">
          <ac:chgData name="KARINA LUNA MARTINEZ" userId="82bd43ad-f19c-47b6-a940-36d3fe2d229b" providerId="ADAL" clId="{FF8EA22D-66B8-43AE-A61F-3053B2D9DA3E}" dt="2021-10-20T23:14:15.351" v="83"/>
          <ac:spMkLst>
            <pc:docMk/>
            <pc:sldMk cId="0" sldId="265"/>
            <ac:spMk id="285" creationId="{30C4F761-3AA0-424D-8185-598E89D1A699}"/>
          </ac:spMkLst>
        </pc:spChg>
        <pc:spChg chg="mod">
          <ac:chgData name="KARINA LUNA MARTINEZ" userId="82bd43ad-f19c-47b6-a940-36d3fe2d229b" providerId="ADAL" clId="{FF8EA22D-66B8-43AE-A61F-3053B2D9DA3E}" dt="2021-10-20T23:14:15.351" v="83"/>
          <ac:spMkLst>
            <pc:docMk/>
            <pc:sldMk cId="0" sldId="265"/>
            <ac:spMk id="286" creationId="{97AB216C-C0DA-478C-8F3E-134BD0DE2A25}"/>
          </ac:spMkLst>
        </pc:spChg>
        <pc:spChg chg="mod">
          <ac:chgData name="KARINA LUNA MARTINEZ" userId="82bd43ad-f19c-47b6-a940-36d3fe2d229b" providerId="ADAL" clId="{FF8EA22D-66B8-43AE-A61F-3053B2D9DA3E}" dt="2021-10-20T23:14:15.351" v="83"/>
          <ac:spMkLst>
            <pc:docMk/>
            <pc:sldMk cId="0" sldId="265"/>
            <ac:spMk id="287" creationId="{C05CF073-6F0D-4F85-B4B3-F8BB3FF2C457}"/>
          </ac:spMkLst>
        </pc:spChg>
        <pc:spChg chg="mod">
          <ac:chgData name="KARINA LUNA MARTINEZ" userId="82bd43ad-f19c-47b6-a940-36d3fe2d229b" providerId="ADAL" clId="{FF8EA22D-66B8-43AE-A61F-3053B2D9DA3E}" dt="2021-10-20T23:14:15.351" v="83"/>
          <ac:spMkLst>
            <pc:docMk/>
            <pc:sldMk cId="0" sldId="265"/>
            <ac:spMk id="288" creationId="{FC0BD361-954B-41DF-8F39-68C993A9D636}"/>
          </ac:spMkLst>
        </pc:spChg>
        <pc:spChg chg="mod">
          <ac:chgData name="KARINA LUNA MARTINEZ" userId="82bd43ad-f19c-47b6-a940-36d3fe2d229b" providerId="ADAL" clId="{FF8EA22D-66B8-43AE-A61F-3053B2D9DA3E}" dt="2021-10-20T23:14:15.351" v="83"/>
          <ac:spMkLst>
            <pc:docMk/>
            <pc:sldMk cId="0" sldId="265"/>
            <ac:spMk id="289" creationId="{99A2E279-5894-4AD4-9029-77BC355BDC68}"/>
          </ac:spMkLst>
        </pc:spChg>
        <pc:spChg chg="mod">
          <ac:chgData name="KARINA LUNA MARTINEZ" userId="82bd43ad-f19c-47b6-a940-36d3fe2d229b" providerId="ADAL" clId="{FF8EA22D-66B8-43AE-A61F-3053B2D9DA3E}" dt="2021-10-20T23:14:15.351" v="83"/>
          <ac:spMkLst>
            <pc:docMk/>
            <pc:sldMk cId="0" sldId="265"/>
            <ac:spMk id="290" creationId="{8CE69CB3-146C-4FF0-B35A-C87CA83BBBC9}"/>
          </ac:spMkLst>
        </pc:spChg>
        <pc:spChg chg="mod">
          <ac:chgData name="KARINA LUNA MARTINEZ" userId="82bd43ad-f19c-47b6-a940-36d3fe2d229b" providerId="ADAL" clId="{FF8EA22D-66B8-43AE-A61F-3053B2D9DA3E}" dt="2021-10-20T23:14:15.351" v="83"/>
          <ac:spMkLst>
            <pc:docMk/>
            <pc:sldMk cId="0" sldId="265"/>
            <ac:spMk id="291" creationId="{41452B9C-A0DA-4080-A62F-C594EDDBB67F}"/>
          </ac:spMkLst>
        </pc:spChg>
        <pc:spChg chg="mod">
          <ac:chgData name="KARINA LUNA MARTINEZ" userId="82bd43ad-f19c-47b6-a940-36d3fe2d229b" providerId="ADAL" clId="{FF8EA22D-66B8-43AE-A61F-3053B2D9DA3E}" dt="2021-10-20T23:14:15.351" v="83"/>
          <ac:spMkLst>
            <pc:docMk/>
            <pc:sldMk cId="0" sldId="265"/>
            <ac:spMk id="292" creationId="{CD740C37-936E-4B07-995E-F265539F46E9}"/>
          </ac:spMkLst>
        </pc:spChg>
        <pc:spChg chg="mod">
          <ac:chgData name="KARINA LUNA MARTINEZ" userId="82bd43ad-f19c-47b6-a940-36d3fe2d229b" providerId="ADAL" clId="{FF8EA22D-66B8-43AE-A61F-3053B2D9DA3E}" dt="2021-10-20T23:14:15.351" v="83"/>
          <ac:spMkLst>
            <pc:docMk/>
            <pc:sldMk cId="0" sldId="265"/>
            <ac:spMk id="293" creationId="{93193B29-F37A-453D-A9F0-F4186BD15CC8}"/>
          </ac:spMkLst>
        </pc:spChg>
        <pc:spChg chg="mod">
          <ac:chgData name="KARINA LUNA MARTINEZ" userId="82bd43ad-f19c-47b6-a940-36d3fe2d229b" providerId="ADAL" clId="{FF8EA22D-66B8-43AE-A61F-3053B2D9DA3E}" dt="2021-10-20T23:14:15.351" v="83"/>
          <ac:spMkLst>
            <pc:docMk/>
            <pc:sldMk cId="0" sldId="265"/>
            <ac:spMk id="294" creationId="{06933E36-FFAD-4EF8-87CC-EEDBB99ADA1D}"/>
          </ac:spMkLst>
        </pc:spChg>
        <pc:spChg chg="mod">
          <ac:chgData name="KARINA LUNA MARTINEZ" userId="82bd43ad-f19c-47b6-a940-36d3fe2d229b" providerId="ADAL" clId="{FF8EA22D-66B8-43AE-A61F-3053B2D9DA3E}" dt="2021-10-20T23:14:15.351" v="83"/>
          <ac:spMkLst>
            <pc:docMk/>
            <pc:sldMk cId="0" sldId="265"/>
            <ac:spMk id="295" creationId="{96A07200-A6B2-4273-9926-B4E995CEF358}"/>
          </ac:spMkLst>
        </pc:spChg>
        <pc:spChg chg="mod">
          <ac:chgData name="KARINA LUNA MARTINEZ" userId="82bd43ad-f19c-47b6-a940-36d3fe2d229b" providerId="ADAL" clId="{FF8EA22D-66B8-43AE-A61F-3053B2D9DA3E}" dt="2021-10-20T23:14:15.351" v="83"/>
          <ac:spMkLst>
            <pc:docMk/>
            <pc:sldMk cId="0" sldId="265"/>
            <ac:spMk id="296" creationId="{19B232BC-CD2C-4330-9113-7BF8A3FED3B0}"/>
          </ac:spMkLst>
        </pc:spChg>
        <pc:spChg chg="mod">
          <ac:chgData name="KARINA LUNA MARTINEZ" userId="82bd43ad-f19c-47b6-a940-36d3fe2d229b" providerId="ADAL" clId="{FF8EA22D-66B8-43AE-A61F-3053B2D9DA3E}" dt="2021-10-20T23:14:15.351" v="83"/>
          <ac:spMkLst>
            <pc:docMk/>
            <pc:sldMk cId="0" sldId="265"/>
            <ac:spMk id="297" creationId="{EF47CD23-E82F-4EBB-92CB-0565417E1790}"/>
          </ac:spMkLst>
        </pc:spChg>
        <pc:spChg chg="mod">
          <ac:chgData name="KARINA LUNA MARTINEZ" userId="82bd43ad-f19c-47b6-a940-36d3fe2d229b" providerId="ADAL" clId="{FF8EA22D-66B8-43AE-A61F-3053B2D9DA3E}" dt="2021-10-20T23:14:15.351" v="83"/>
          <ac:spMkLst>
            <pc:docMk/>
            <pc:sldMk cId="0" sldId="265"/>
            <ac:spMk id="298" creationId="{3597705B-7E6A-463E-B3A2-B3F71C5AE810}"/>
          </ac:spMkLst>
        </pc:spChg>
        <pc:spChg chg="mod">
          <ac:chgData name="KARINA LUNA MARTINEZ" userId="82bd43ad-f19c-47b6-a940-36d3fe2d229b" providerId="ADAL" clId="{FF8EA22D-66B8-43AE-A61F-3053B2D9DA3E}" dt="2021-10-20T23:14:15.351" v="83"/>
          <ac:spMkLst>
            <pc:docMk/>
            <pc:sldMk cId="0" sldId="265"/>
            <ac:spMk id="299" creationId="{EB35093A-F7C6-418A-8FAF-34EFA808AA02}"/>
          </ac:spMkLst>
        </pc:spChg>
        <pc:spChg chg="mod">
          <ac:chgData name="KARINA LUNA MARTINEZ" userId="82bd43ad-f19c-47b6-a940-36d3fe2d229b" providerId="ADAL" clId="{FF8EA22D-66B8-43AE-A61F-3053B2D9DA3E}" dt="2021-10-20T23:14:15.351" v="83"/>
          <ac:spMkLst>
            <pc:docMk/>
            <pc:sldMk cId="0" sldId="265"/>
            <ac:spMk id="300" creationId="{7B359274-3EEB-4441-8E20-334CE71DD98A}"/>
          </ac:spMkLst>
        </pc:spChg>
        <pc:spChg chg="mod">
          <ac:chgData name="KARINA LUNA MARTINEZ" userId="82bd43ad-f19c-47b6-a940-36d3fe2d229b" providerId="ADAL" clId="{FF8EA22D-66B8-43AE-A61F-3053B2D9DA3E}" dt="2021-10-20T23:14:15.351" v="83"/>
          <ac:spMkLst>
            <pc:docMk/>
            <pc:sldMk cId="0" sldId="265"/>
            <ac:spMk id="301" creationId="{4A8DC492-A30B-424C-9CE5-86EEFF470EDE}"/>
          </ac:spMkLst>
        </pc:spChg>
        <pc:spChg chg="mod">
          <ac:chgData name="KARINA LUNA MARTINEZ" userId="82bd43ad-f19c-47b6-a940-36d3fe2d229b" providerId="ADAL" clId="{FF8EA22D-66B8-43AE-A61F-3053B2D9DA3E}" dt="2021-10-20T23:14:15.351" v="83"/>
          <ac:spMkLst>
            <pc:docMk/>
            <pc:sldMk cId="0" sldId="265"/>
            <ac:spMk id="302" creationId="{429FC3CE-0D3D-4C14-A4F6-16ED311591B1}"/>
          </ac:spMkLst>
        </pc:spChg>
        <pc:spChg chg="mod">
          <ac:chgData name="KARINA LUNA MARTINEZ" userId="82bd43ad-f19c-47b6-a940-36d3fe2d229b" providerId="ADAL" clId="{FF8EA22D-66B8-43AE-A61F-3053B2D9DA3E}" dt="2021-10-20T23:14:15.351" v="83"/>
          <ac:spMkLst>
            <pc:docMk/>
            <pc:sldMk cId="0" sldId="265"/>
            <ac:spMk id="303" creationId="{7618A42F-349A-4067-A1A7-0AA4CCB64E9E}"/>
          </ac:spMkLst>
        </pc:spChg>
        <pc:spChg chg="mod">
          <ac:chgData name="KARINA LUNA MARTINEZ" userId="82bd43ad-f19c-47b6-a940-36d3fe2d229b" providerId="ADAL" clId="{FF8EA22D-66B8-43AE-A61F-3053B2D9DA3E}" dt="2021-10-20T23:14:15.351" v="83"/>
          <ac:spMkLst>
            <pc:docMk/>
            <pc:sldMk cId="0" sldId="265"/>
            <ac:spMk id="304" creationId="{09CE8769-CF57-4325-A72D-14334B7EE54A}"/>
          </ac:spMkLst>
        </pc:spChg>
        <pc:spChg chg="mod">
          <ac:chgData name="KARINA LUNA MARTINEZ" userId="82bd43ad-f19c-47b6-a940-36d3fe2d229b" providerId="ADAL" clId="{FF8EA22D-66B8-43AE-A61F-3053B2D9DA3E}" dt="2021-10-20T23:14:15.351" v="83"/>
          <ac:spMkLst>
            <pc:docMk/>
            <pc:sldMk cId="0" sldId="265"/>
            <ac:spMk id="305" creationId="{472DAEE2-A933-41DD-B171-7CD2BD56A1F7}"/>
          </ac:spMkLst>
        </pc:spChg>
        <pc:spChg chg="mod">
          <ac:chgData name="KARINA LUNA MARTINEZ" userId="82bd43ad-f19c-47b6-a940-36d3fe2d229b" providerId="ADAL" clId="{FF8EA22D-66B8-43AE-A61F-3053B2D9DA3E}" dt="2021-10-20T23:14:15.351" v="83"/>
          <ac:spMkLst>
            <pc:docMk/>
            <pc:sldMk cId="0" sldId="265"/>
            <ac:spMk id="306" creationId="{36026539-C58A-428C-85B1-5F869631D668}"/>
          </ac:spMkLst>
        </pc:spChg>
        <pc:spChg chg="mod">
          <ac:chgData name="KARINA LUNA MARTINEZ" userId="82bd43ad-f19c-47b6-a940-36d3fe2d229b" providerId="ADAL" clId="{FF8EA22D-66B8-43AE-A61F-3053B2D9DA3E}" dt="2021-10-20T23:14:15.351" v="83"/>
          <ac:spMkLst>
            <pc:docMk/>
            <pc:sldMk cId="0" sldId="265"/>
            <ac:spMk id="308" creationId="{2E5EC15D-D369-4B6D-8CE8-80678B3022F4}"/>
          </ac:spMkLst>
        </pc:spChg>
        <pc:spChg chg="mod">
          <ac:chgData name="KARINA LUNA MARTINEZ" userId="82bd43ad-f19c-47b6-a940-36d3fe2d229b" providerId="ADAL" clId="{FF8EA22D-66B8-43AE-A61F-3053B2D9DA3E}" dt="2021-10-20T23:14:15.351" v="83"/>
          <ac:spMkLst>
            <pc:docMk/>
            <pc:sldMk cId="0" sldId="265"/>
            <ac:spMk id="309" creationId="{0074D42B-7CCD-4DF7-BA73-960812305E0E}"/>
          </ac:spMkLst>
        </pc:spChg>
        <pc:spChg chg="mod">
          <ac:chgData name="KARINA LUNA MARTINEZ" userId="82bd43ad-f19c-47b6-a940-36d3fe2d229b" providerId="ADAL" clId="{FF8EA22D-66B8-43AE-A61F-3053B2D9DA3E}" dt="2021-10-20T23:14:15.351" v="83"/>
          <ac:spMkLst>
            <pc:docMk/>
            <pc:sldMk cId="0" sldId="265"/>
            <ac:spMk id="310" creationId="{22BC2DE1-DFD9-451A-8CA7-3444BE61F060}"/>
          </ac:spMkLst>
        </pc:spChg>
        <pc:spChg chg="mod">
          <ac:chgData name="KARINA LUNA MARTINEZ" userId="82bd43ad-f19c-47b6-a940-36d3fe2d229b" providerId="ADAL" clId="{FF8EA22D-66B8-43AE-A61F-3053B2D9DA3E}" dt="2021-10-20T23:14:15.351" v="83"/>
          <ac:spMkLst>
            <pc:docMk/>
            <pc:sldMk cId="0" sldId="265"/>
            <ac:spMk id="311" creationId="{B9354AFB-6325-4ED5-9901-B48BC277BEC0}"/>
          </ac:spMkLst>
        </pc:spChg>
        <pc:spChg chg="mod">
          <ac:chgData name="KARINA LUNA MARTINEZ" userId="82bd43ad-f19c-47b6-a940-36d3fe2d229b" providerId="ADAL" clId="{FF8EA22D-66B8-43AE-A61F-3053B2D9DA3E}" dt="2021-10-20T23:14:15.351" v="83"/>
          <ac:spMkLst>
            <pc:docMk/>
            <pc:sldMk cId="0" sldId="265"/>
            <ac:spMk id="312" creationId="{54FFE750-4110-435C-86ED-75228F8BF733}"/>
          </ac:spMkLst>
        </pc:spChg>
        <pc:spChg chg="mod">
          <ac:chgData name="KARINA LUNA MARTINEZ" userId="82bd43ad-f19c-47b6-a940-36d3fe2d229b" providerId="ADAL" clId="{FF8EA22D-66B8-43AE-A61F-3053B2D9DA3E}" dt="2021-10-20T23:14:15.351" v="83"/>
          <ac:spMkLst>
            <pc:docMk/>
            <pc:sldMk cId="0" sldId="265"/>
            <ac:spMk id="313" creationId="{21B76D1F-16CF-43ED-B92C-86AE47155B1B}"/>
          </ac:spMkLst>
        </pc:spChg>
        <pc:spChg chg="mod">
          <ac:chgData name="KARINA LUNA MARTINEZ" userId="82bd43ad-f19c-47b6-a940-36d3fe2d229b" providerId="ADAL" clId="{FF8EA22D-66B8-43AE-A61F-3053B2D9DA3E}" dt="2021-10-20T23:14:15.351" v="83"/>
          <ac:spMkLst>
            <pc:docMk/>
            <pc:sldMk cId="0" sldId="265"/>
            <ac:spMk id="314" creationId="{7ADC3429-8521-4394-8315-A9171512A469}"/>
          </ac:spMkLst>
        </pc:spChg>
        <pc:spChg chg="mod">
          <ac:chgData name="KARINA LUNA MARTINEZ" userId="82bd43ad-f19c-47b6-a940-36d3fe2d229b" providerId="ADAL" clId="{FF8EA22D-66B8-43AE-A61F-3053B2D9DA3E}" dt="2021-10-20T23:14:15.351" v="83"/>
          <ac:spMkLst>
            <pc:docMk/>
            <pc:sldMk cId="0" sldId="265"/>
            <ac:spMk id="315" creationId="{231ADF31-01D0-462F-82C4-B4765403E8C5}"/>
          </ac:spMkLst>
        </pc:spChg>
        <pc:spChg chg="mod">
          <ac:chgData name="KARINA LUNA MARTINEZ" userId="82bd43ad-f19c-47b6-a940-36d3fe2d229b" providerId="ADAL" clId="{FF8EA22D-66B8-43AE-A61F-3053B2D9DA3E}" dt="2021-10-20T23:14:15.351" v="83"/>
          <ac:spMkLst>
            <pc:docMk/>
            <pc:sldMk cId="0" sldId="265"/>
            <ac:spMk id="316" creationId="{75A6564E-1A76-4D94-BA66-AF712321A348}"/>
          </ac:spMkLst>
        </pc:spChg>
        <pc:spChg chg="mod">
          <ac:chgData name="KARINA LUNA MARTINEZ" userId="82bd43ad-f19c-47b6-a940-36d3fe2d229b" providerId="ADAL" clId="{FF8EA22D-66B8-43AE-A61F-3053B2D9DA3E}" dt="2021-10-20T23:14:15.351" v="83"/>
          <ac:spMkLst>
            <pc:docMk/>
            <pc:sldMk cId="0" sldId="265"/>
            <ac:spMk id="317" creationId="{2A6207F4-EB44-4552-BBD8-07047B2E2369}"/>
          </ac:spMkLst>
        </pc:spChg>
        <pc:spChg chg="mod">
          <ac:chgData name="KARINA LUNA MARTINEZ" userId="82bd43ad-f19c-47b6-a940-36d3fe2d229b" providerId="ADAL" clId="{FF8EA22D-66B8-43AE-A61F-3053B2D9DA3E}" dt="2021-10-20T23:14:15.351" v="83"/>
          <ac:spMkLst>
            <pc:docMk/>
            <pc:sldMk cId="0" sldId="265"/>
            <ac:spMk id="318" creationId="{5BDC76AD-222B-4D69-B479-8289821B38AD}"/>
          </ac:spMkLst>
        </pc:spChg>
        <pc:spChg chg="mod">
          <ac:chgData name="KARINA LUNA MARTINEZ" userId="82bd43ad-f19c-47b6-a940-36d3fe2d229b" providerId="ADAL" clId="{FF8EA22D-66B8-43AE-A61F-3053B2D9DA3E}" dt="2021-10-20T23:14:15.351" v="83"/>
          <ac:spMkLst>
            <pc:docMk/>
            <pc:sldMk cId="0" sldId="265"/>
            <ac:spMk id="319" creationId="{A0BDAA90-0014-4F67-A754-B9A2A61537C0}"/>
          </ac:spMkLst>
        </pc:spChg>
        <pc:spChg chg="mod">
          <ac:chgData name="KARINA LUNA MARTINEZ" userId="82bd43ad-f19c-47b6-a940-36d3fe2d229b" providerId="ADAL" clId="{FF8EA22D-66B8-43AE-A61F-3053B2D9DA3E}" dt="2021-10-20T23:14:15.351" v="83"/>
          <ac:spMkLst>
            <pc:docMk/>
            <pc:sldMk cId="0" sldId="265"/>
            <ac:spMk id="320" creationId="{E7B010A5-86A3-42E1-BE69-9740242EAC4D}"/>
          </ac:spMkLst>
        </pc:spChg>
        <pc:spChg chg="mod">
          <ac:chgData name="KARINA LUNA MARTINEZ" userId="82bd43ad-f19c-47b6-a940-36d3fe2d229b" providerId="ADAL" clId="{FF8EA22D-66B8-43AE-A61F-3053B2D9DA3E}" dt="2021-10-20T23:14:15.351" v="83"/>
          <ac:spMkLst>
            <pc:docMk/>
            <pc:sldMk cId="0" sldId="265"/>
            <ac:spMk id="321" creationId="{1D34E70A-B37F-42F5-B0E8-990F41C7C43B}"/>
          </ac:spMkLst>
        </pc:spChg>
        <pc:spChg chg="mod">
          <ac:chgData name="KARINA LUNA MARTINEZ" userId="82bd43ad-f19c-47b6-a940-36d3fe2d229b" providerId="ADAL" clId="{FF8EA22D-66B8-43AE-A61F-3053B2D9DA3E}" dt="2021-10-20T23:14:15.351" v="83"/>
          <ac:spMkLst>
            <pc:docMk/>
            <pc:sldMk cId="0" sldId="265"/>
            <ac:spMk id="322" creationId="{CDD7B774-C5DA-4166-987A-4A8B0739C9B4}"/>
          </ac:spMkLst>
        </pc:spChg>
        <pc:spChg chg="mod">
          <ac:chgData name="KARINA LUNA MARTINEZ" userId="82bd43ad-f19c-47b6-a940-36d3fe2d229b" providerId="ADAL" clId="{FF8EA22D-66B8-43AE-A61F-3053B2D9DA3E}" dt="2021-10-20T23:14:15.351" v="83"/>
          <ac:spMkLst>
            <pc:docMk/>
            <pc:sldMk cId="0" sldId="265"/>
            <ac:spMk id="323" creationId="{17B3A0BE-1B58-4808-9A1D-139243D9DE27}"/>
          </ac:spMkLst>
        </pc:spChg>
        <pc:spChg chg="mod">
          <ac:chgData name="KARINA LUNA MARTINEZ" userId="82bd43ad-f19c-47b6-a940-36d3fe2d229b" providerId="ADAL" clId="{FF8EA22D-66B8-43AE-A61F-3053B2D9DA3E}" dt="2021-10-20T23:14:15.351" v="83"/>
          <ac:spMkLst>
            <pc:docMk/>
            <pc:sldMk cId="0" sldId="265"/>
            <ac:spMk id="324" creationId="{5502F53D-E4AD-468F-B709-C0E1BE8FE071}"/>
          </ac:spMkLst>
        </pc:spChg>
        <pc:spChg chg="mod">
          <ac:chgData name="KARINA LUNA MARTINEZ" userId="82bd43ad-f19c-47b6-a940-36d3fe2d229b" providerId="ADAL" clId="{FF8EA22D-66B8-43AE-A61F-3053B2D9DA3E}" dt="2021-10-20T23:14:15.351" v="83"/>
          <ac:spMkLst>
            <pc:docMk/>
            <pc:sldMk cId="0" sldId="265"/>
            <ac:spMk id="325" creationId="{749E8400-6979-4E73-B48C-33CEDCA74C95}"/>
          </ac:spMkLst>
        </pc:spChg>
        <pc:spChg chg="mod">
          <ac:chgData name="KARINA LUNA MARTINEZ" userId="82bd43ad-f19c-47b6-a940-36d3fe2d229b" providerId="ADAL" clId="{FF8EA22D-66B8-43AE-A61F-3053B2D9DA3E}" dt="2021-10-20T23:14:15.351" v="83"/>
          <ac:spMkLst>
            <pc:docMk/>
            <pc:sldMk cId="0" sldId="265"/>
            <ac:spMk id="326" creationId="{1C799A64-63A6-4C16-8E56-91EFE475D5DA}"/>
          </ac:spMkLst>
        </pc:spChg>
        <pc:spChg chg="mod">
          <ac:chgData name="KARINA LUNA MARTINEZ" userId="82bd43ad-f19c-47b6-a940-36d3fe2d229b" providerId="ADAL" clId="{FF8EA22D-66B8-43AE-A61F-3053B2D9DA3E}" dt="2021-10-20T23:14:15.351" v="83"/>
          <ac:spMkLst>
            <pc:docMk/>
            <pc:sldMk cId="0" sldId="265"/>
            <ac:spMk id="327" creationId="{EF14E09D-EC69-4BD0-945F-3896D3318BC8}"/>
          </ac:spMkLst>
        </pc:spChg>
        <pc:spChg chg="mod">
          <ac:chgData name="KARINA LUNA MARTINEZ" userId="82bd43ad-f19c-47b6-a940-36d3fe2d229b" providerId="ADAL" clId="{FF8EA22D-66B8-43AE-A61F-3053B2D9DA3E}" dt="2021-10-20T23:14:15.351" v="83"/>
          <ac:spMkLst>
            <pc:docMk/>
            <pc:sldMk cId="0" sldId="265"/>
            <ac:spMk id="328" creationId="{2219DA1B-B647-4FC7-865B-B6E82EA71E5A}"/>
          </ac:spMkLst>
        </pc:spChg>
        <pc:spChg chg="mod">
          <ac:chgData name="KARINA LUNA MARTINEZ" userId="82bd43ad-f19c-47b6-a940-36d3fe2d229b" providerId="ADAL" clId="{FF8EA22D-66B8-43AE-A61F-3053B2D9DA3E}" dt="2021-10-20T23:14:15.351" v="83"/>
          <ac:spMkLst>
            <pc:docMk/>
            <pc:sldMk cId="0" sldId="265"/>
            <ac:spMk id="329" creationId="{44ABD26A-F1BE-45E5-B510-1A1E1B9709D6}"/>
          </ac:spMkLst>
        </pc:spChg>
        <pc:spChg chg="mod">
          <ac:chgData name="KARINA LUNA MARTINEZ" userId="82bd43ad-f19c-47b6-a940-36d3fe2d229b" providerId="ADAL" clId="{FF8EA22D-66B8-43AE-A61F-3053B2D9DA3E}" dt="2021-10-20T23:14:15.351" v="83"/>
          <ac:spMkLst>
            <pc:docMk/>
            <pc:sldMk cId="0" sldId="265"/>
            <ac:spMk id="330" creationId="{FC11377E-4C2F-4F56-B138-5D3303792E83}"/>
          </ac:spMkLst>
        </pc:spChg>
        <pc:spChg chg="mod">
          <ac:chgData name="KARINA LUNA MARTINEZ" userId="82bd43ad-f19c-47b6-a940-36d3fe2d229b" providerId="ADAL" clId="{FF8EA22D-66B8-43AE-A61F-3053B2D9DA3E}" dt="2021-10-20T23:14:15.351" v="83"/>
          <ac:spMkLst>
            <pc:docMk/>
            <pc:sldMk cId="0" sldId="265"/>
            <ac:spMk id="331" creationId="{007EA4F9-3CDE-4CDB-85F2-9B4A139A9959}"/>
          </ac:spMkLst>
        </pc:spChg>
        <pc:spChg chg="mod">
          <ac:chgData name="KARINA LUNA MARTINEZ" userId="82bd43ad-f19c-47b6-a940-36d3fe2d229b" providerId="ADAL" clId="{FF8EA22D-66B8-43AE-A61F-3053B2D9DA3E}" dt="2021-10-20T23:14:15.351" v="83"/>
          <ac:spMkLst>
            <pc:docMk/>
            <pc:sldMk cId="0" sldId="265"/>
            <ac:spMk id="332" creationId="{C9130422-42FC-4D62-963B-A40BAAA5532F}"/>
          </ac:spMkLst>
        </pc:spChg>
        <pc:spChg chg="mod">
          <ac:chgData name="KARINA LUNA MARTINEZ" userId="82bd43ad-f19c-47b6-a940-36d3fe2d229b" providerId="ADAL" clId="{FF8EA22D-66B8-43AE-A61F-3053B2D9DA3E}" dt="2021-10-20T23:14:15.351" v="83"/>
          <ac:spMkLst>
            <pc:docMk/>
            <pc:sldMk cId="0" sldId="265"/>
            <ac:spMk id="333" creationId="{32B16468-E448-4850-BF4C-FE4CE70ACDA7}"/>
          </ac:spMkLst>
        </pc:spChg>
        <pc:spChg chg="mod">
          <ac:chgData name="KARINA LUNA MARTINEZ" userId="82bd43ad-f19c-47b6-a940-36d3fe2d229b" providerId="ADAL" clId="{FF8EA22D-66B8-43AE-A61F-3053B2D9DA3E}" dt="2021-10-20T23:14:15.351" v="83"/>
          <ac:spMkLst>
            <pc:docMk/>
            <pc:sldMk cId="0" sldId="265"/>
            <ac:spMk id="334" creationId="{2471B5F6-9327-4BE1-ACC6-9D566FA4C1D4}"/>
          </ac:spMkLst>
        </pc:spChg>
        <pc:spChg chg="mod">
          <ac:chgData name="KARINA LUNA MARTINEZ" userId="82bd43ad-f19c-47b6-a940-36d3fe2d229b" providerId="ADAL" clId="{FF8EA22D-66B8-43AE-A61F-3053B2D9DA3E}" dt="2021-10-20T23:14:15.351" v="83"/>
          <ac:spMkLst>
            <pc:docMk/>
            <pc:sldMk cId="0" sldId="265"/>
            <ac:spMk id="335" creationId="{5F1C5518-21EC-4773-89E4-8004BB7A5A79}"/>
          </ac:spMkLst>
        </pc:spChg>
        <pc:spChg chg="mod">
          <ac:chgData name="KARINA LUNA MARTINEZ" userId="82bd43ad-f19c-47b6-a940-36d3fe2d229b" providerId="ADAL" clId="{FF8EA22D-66B8-43AE-A61F-3053B2D9DA3E}" dt="2021-10-20T23:14:15.351" v="83"/>
          <ac:spMkLst>
            <pc:docMk/>
            <pc:sldMk cId="0" sldId="265"/>
            <ac:spMk id="336" creationId="{43C8B29E-54B4-486C-8EFE-5BFDB3FF0E16}"/>
          </ac:spMkLst>
        </pc:spChg>
        <pc:spChg chg="mod">
          <ac:chgData name="KARINA LUNA MARTINEZ" userId="82bd43ad-f19c-47b6-a940-36d3fe2d229b" providerId="ADAL" clId="{FF8EA22D-66B8-43AE-A61F-3053B2D9DA3E}" dt="2021-10-20T23:14:15.351" v="83"/>
          <ac:spMkLst>
            <pc:docMk/>
            <pc:sldMk cId="0" sldId="265"/>
            <ac:spMk id="337" creationId="{18A1AE41-6F2A-4C82-AE2B-0FE490C6F311}"/>
          </ac:spMkLst>
        </pc:spChg>
        <pc:spChg chg="mod">
          <ac:chgData name="KARINA LUNA MARTINEZ" userId="82bd43ad-f19c-47b6-a940-36d3fe2d229b" providerId="ADAL" clId="{FF8EA22D-66B8-43AE-A61F-3053B2D9DA3E}" dt="2021-10-20T23:14:15.351" v="83"/>
          <ac:spMkLst>
            <pc:docMk/>
            <pc:sldMk cId="0" sldId="265"/>
            <ac:spMk id="338" creationId="{872CA67F-9646-42E1-9C86-F865F0996DF6}"/>
          </ac:spMkLst>
        </pc:spChg>
        <pc:spChg chg="mod">
          <ac:chgData name="KARINA LUNA MARTINEZ" userId="82bd43ad-f19c-47b6-a940-36d3fe2d229b" providerId="ADAL" clId="{FF8EA22D-66B8-43AE-A61F-3053B2D9DA3E}" dt="2021-10-20T23:14:15.351" v="83"/>
          <ac:spMkLst>
            <pc:docMk/>
            <pc:sldMk cId="0" sldId="265"/>
            <ac:spMk id="339" creationId="{154C27DD-7515-4D80-A8D0-464022C48828}"/>
          </ac:spMkLst>
        </pc:spChg>
        <pc:spChg chg="mod">
          <ac:chgData name="KARINA LUNA MARTINEZ" userId="82bd43ad-f19c-47b6-a940-36d3fe2d229b" providerId="ADAL" clId="{FF8EA22D-66B8-43AE-A61F-3053B2D9DA3E}" dt="2021-10-20T23:14:15.351" v="83"/>
          <ac:spMkLst>
            <pc:docMk/>
            <pc:sldMk cId="0" sldId="265"/>
            <ac:spMk id="340" creationId="{78C868BA-E727-4F9F-9DEC-1DF4F5D8794F}"/>
          </ac:spMkLst>
        </pc:spChg>
        <pc:spChg chg="mod">
          <ac:chgData name="KARINA LUNA MARTINEZ" userId="82bd43ad-f19c-47b6-a940-36d3fe2d229b" providerId="ADAL" clId="{FF8EA22D-66B8-43AE-A61F-3053B2D9DA3E}" dt="2021-10-20T23:14:15.351" v="83"/>
          <ac:spMkLst>
            <pc:docMk/>
            <pc:sldMk cId="0" sldId="265"/>
            <ac:spMk id="341" creationId="{BBAA2D30-85A0-482F-9B24-7B40AB81FC85}"/>
          </ac:spMkLst>
        </pc:spChg>
        <pc:spChg chg="mod">
          <ac:chgData name="KARINA LUNA MARTINEZ" userId="82bd43ad-f19c-47b6-a940-36d3fe2d229b" providerId="ADAL" clId="{FF8EA22D-66B8-43AE-A61F-3053B2D9DA3E}" dt="2021-10-20T23:14:15.351" v="83"/>
          <ac:spMkLst>
            <pc:docMk/>
            <pc:sldMk cId="0" sldId="265"/>
            <ac:spMk id="342" creationId="{25F31C16-24F3-4AC7-80D6-3A96A91E1C2B}"/>
          </ac:spMkLst>
        </pc:spChg>
        <pc:spChg chg="mod">
          <ac:chgData name="KARINA LUNA MARTINEZ" userId="82bd43ad-f19c-47b6-a940-36d3fe2d229b" providerId="ADAL" clId="{FF8EA22D-66B8-43AE-A61F-3053B2D9DA3E}" dt="2021-10-20T23:14:15.351" v="83"/>
          <ac:spMkLst>
            <pc:docMk/>
            <pc:sldMk cId="0" sldId="265"/>
            <ac:spMk id="343" creationId="{F92DD0B2-827C-4233-9D57-7BF41DC729EC}"/>
          </ac:spMkLst>
        </pc:spChg>
        <pc:spChg chg="mod">
          <ac:chgData name="KARINA LUNA MARTINEZ" userId="82bd43ad-f19c-47b6-a940-36d3fe2d229b" providerId="ADAL" clId="{FF8EA22D-66B8-43AE-A61F-3053B2D9DA3E}" dt="2021-10-20T23:14:15.351" v="83"/>
          <ac:spMkLst>
            <pc:docMk/>
            <pc:sldMk cId="0" sldId="265"/>
            <ac:spMk id="344" creationId="{087DFDF2-7CD0-4678-B821-D83CE45C4036}"/>
          </ac:spMkLst>
        </pc:spChg>
        <pc:spChg chg="mod">
          <ac:chgData name="KARINA LUNA MARTINEZ" userId="82bd43ad-f19c-47b6-a940-36d3fe2d229b" providerId="ADAL" clId="{FF8EA22D-66B8-43AE-A61F-3053B2D9DA3E}" dt="2021-10-20T23:14:15.351" v="83"/>
          <ac:spMkLst>
            <pc:docMk/>
            <pc:sldMk cId="0" sldId="265"/>
            <ac:spMk id="345" creationId="{539C78F6-16AD-4B38-AD12-14D4D296E5B1}"/>
          </ac:spMkLst>
        </pc:spChg>
        <pc:spChg chg="mod">
          <ac:chgData name="KARINA LUNA MARTINEZ" userId="82bd43ad-f19c-47b6-a940-36d3fe2d229b" providerId="ADAL" clId="{FF8EA22D-66B8-43AE-A61F-3053B2D9DA3E}" dt="2021-10-20T23:14:15.351" v="83"/>
          <ac:spMkLst>
            <pc:docMk/>
            <pc:sldMk cId="0" sldId="265"/>
            <ac:spMk id="346" creationId="{5BF9CF32-9646-48A4-8055-3C610B124C24}"/>
          </ac:spMkLst>
        </pc:spChg>
        <pc:spChg chg="mod">
          <ac:chgData name="KARINA LUNA MARTINEZ" userId="82bd43ad-f19c-47b6-a940-36d3fe2d229b" providerId="ADAL" clId="{FF8EA22D-66B8-43AE-A61F-3053B2D9DA3E}" dt="2021-10-20T23:14:15.351" v="83"/>
          <ac:spMkLst>
            <pc:docMk/>
            <pc:sldMk cId="0" sldId="265"/>
            <ac:spMk id="347" creationId="{20D34142-2257-40C9-82DA-7450D9A1C238}"/>
          </ac:spMkLst>
        </pc:spChg>
        <pc:spChg chg="mod">
          <ac:chgData name="KARINA LUNA MARTINEZ" userId="82bd43ad-f19c-47b6-a940-36d3fe2d229b" providerId="ADAL" clId="{FF8EA22D-66B8-43AE-A61F-3053B2D9DA3E}" dt="2021-10-20T23:14:15.351" v="83"/>
          <ac:spMkLst>
            <pc:docMk/>
            <pc:sldMk cId="0" sldId="265"/>
            <ac:spMk id="348" creationId="{9D5606A1-D44E-4681-97F2-E16D203D40CA}"/>
          </ac:spMkLst>
        </pc:spChg>
        <pc:spChg chg="mod">
          <ac:chgData name="KARINA LUNA MARTINEZ" userId="82bd43ad-f19c-47b6-a940-36d3fe2d229b" providerId="ADAL" clId="{FF8EA22D-66B8-43AE-A61F-3053B2D9DA3E}" dt="2021-10-20T23:14:15.351" v="83"/>
          <ac:spMkLst>
            <pc:docMk/>
            <pc:sldMk cId="0" sldId="265"/>
            <ac:spMk id="349" creationId="{8AE46E1B-53B6-4A4C-9060-5B2A12E8A3DB}"/>
          </ac:spMkLst>
        </pc:spChg>
        <pc:spChg chg="mod">
          <ac:chgData name="KARINA LUNA MARTINEZ" userId="82bd43ad-f19c-47b6-a940-36d3fe2d229b" providerId="ADAL" clId="{FF8EA22D-66B8-43AE-A61F-3053B2D9DA3E}" dt="2021-10-20T23:14:15.351" v="83"/>
          <ac:spMkLst>
            <pc:docMk/>
            <pc:sldMk cId="0" sldId="265"/>
            <ac:spMk id="350" creationId="{C05C68B6-FD53-48A7-A5C1-67C645D8886E}"/>
          </ac:spMkLst>
        </pc:spChg>
        <pc:spChg chg="mod">
          <ac:chgData name="KARINA LUNA MARTINEZ" userId="82bd43ad-f19c-47b6-a940-36d3fe2d229b" providerId="ADAL" clId="{FF8EA22D-66B8-43AE-A61F-3053B2D9DA3E}" dt="2021-10-20T23:14:15.351" v="83"/>
          <ac:spMkLst>
            <pc:docMk/>
            <pc:sldMk cId="0" sldId="265"/>
            <ac:spMk id="351" creationId="{5055CF39-A88B-4A99-8348-3FE4D775FD47}"/>
          </ac:spMkLst>
        </pc:spChg>
        <pc:spChg chg="mod">
          <ac:chgData name="KARINA LUNA MARTINEZ" userId="82bd43ad-f19c-47b6-a940-36d3fe2d229b" providerId="ADAL" clId="{FF8EA22D-66B8-43AE-A61F-3053B2D9DA3E}" dt="2021-10-20T23:14:15.351" v="83"/>
          <ac:spMkLst>
            <pc:docMk/>
            <pc:sldMk cId="0" sldId="265"/>
            <ac:spMk id="352" creationId="{9C96B999-A1A5-4A7C-87E3-D93463F440D9}"/>
          </ac:spMkLst>
        </pc:spChg>
        <pc:spChg chg="mod">
          <ac:chgData name="KARINA LUNA MARTINEZ" userId="82bd43ad-f19c-47b6-a940-36d3fe2d229b" providerId="ADAL" clId="{FF8EA22D-66B8-43AE-A61F-3053B2D9DA3E}" dt="2021-10-20T23:14:15.351" v="83"/>
          <ac:spMkLst>
            <pc:docMk/>
            <pc:sldMk cId="0" sldId="265"/>
            <ac:spMk id="353" creationId="{82527E61-1847-40CB-99AC-72D32A1FC185}"/>
          </ac:spMkLst>
        </pc:spChg>
        <pc:spChg chg="mod">
          <ac:chgData name="KARINA LUNA MARTINEZ" userId="82bd43ad-f19c-47b6-a940-36d3fe2d229b" providerId="ADAL" clId="{FF8EA22D-66B8-43AE-A61F-3053B2D9DA3E}" dt="2021-10-20T23:14:15.351" v="83"/>
          <ac:spMkLst>
            <pc:docMk/>
            <pc:sldMk cId="0" sldId="265"/>
            <ac:spMk id="354" creationId="{1D1B70CB-A0F8-4CB4-9F06-B16DD0CC5C83}"/>
          </ac:spMkLst>
        </pc:spChg>
        <pc:spChg chg="mod">
          <ac:chgData name="KARINA LUNA MARTINEZ" userId="82bd43ad-f19c-47b6-a940-36d3fe2d229b" providerId="ADAL" clId="{FF8EA22D-66B8-43AE-A61F-3053B2D9DA3E}" dt="2021-10-20T23:14:15.351" v="83"/>
          <ac:spMkLst>
            <pc:docMk/>
            <pc:sldMk cId="0" sldId="265"/>
            <ac:spMk id="355" creationId="{8C4F2E86-7285-45C0-9FEB-E990DF634E42}"/>
          </ac:spMkLst>
        </pc:spChg>
        <pc:spChg chg="mod">
          <ac:chgData name="KARINA LUNA MARTINEZ" userId="82bd43ad-f19c-47b6-a940-36d3fe2d229b" providerId="ADAL" clId="{FF8EA22D-66B8-43AE-A61F-3053B2D9DA3E}" dt="2021-10-20T23:14:15.351" v="83"/>
          <ac:spMkLst>
            <pc:docMk/>
            <pc:sldMk cId="0" sldId="265"/>
            <ac:spMk id="356" creationId="{DB0508AA-283F-4576-8530-EF268E9F3E50}"/>
          </ac:spMkLst>
        </pc:spChg>
        <pc:spChg chg="mod">
          <ac:chgData name="KARINA LUNA MARTINEZ" userId="82bd43ad-f19c-47b6-a940-36d3fe2d229b" providerId="ADAL" clId="{FF8EA22D-66B8-43AE-A61F-3053B2D9DA3E}" dt="2021-10-20T23:14:15.351" v="83"/>
          <ac:spMkLst>
            <pc:docMk/>
            <pc:sldMk cId="0" sldId="265"/>
            <ac:spMk id="357" creationId="{64B387E8-3A54-48F3-AB5A-B910D2868AA1}"/>
          </ac:spMkLst>
        </pc:spChg>
        <pc:spChg chg="mod">
          <ac:chgData name="KARINA LUNA MARTINEZ" userId="82bd43ad-f19c-47b6-a940-36d3fe2d229b" providerId="ADAL" clId="{FF8EA22D-66B8-43AE-A61F-3053B2D9DA3E}" dt="2021-10-20T23:14:15.351" v="83"/>
          <ac:spMkLst>
            <pc:docMk/>
            <pc:sldMk cId="0" sldId="265"/>
            <ac:spMk id="358" creationId="{20EB044B-8F3E-4E7D-AF97-2F8995FC678C}"/>
          </ac:spMkLst>
        </pc:spChg>
        <pc:spChg chg="mod">
          <ac:chgData name="KARINA LUNA MARTINEZ" userId="82bd43ad-f19c-47b6-a940-36d3fe2d229b" providerId="ADAL" clId="{FF8EA22D-66B8-43AE-A61F-3053B2D9DA3E}" dt="2021-10-20T23:14:15.351" v="83"/>
          <ac:spMkLst>
            <pc:docMk/>
            <pc:sldMk cId="0" sldId="265"/>
            <ac:spMk id="359" creationId="{32D00258-65C3-4658-976D-18034832DAE7}"/>
          </ac:spMkLst>
        </pc:spChg>
        <pc:spChg chg="mod">
          <ac:chgData name="KARINA LUNA MARTINEZ" userId="82bd43ad-f19c-47b6-a940-36d3fe2d229b" providerId="ADAL" clId="{FF8EA22D-66B8-43AE-A61F-3053B2D9DA3E}" dt="2021-10-20T23:14:15.351" v="83"/>
          <ac:spMkLst>
            <pc:docMk/>
            <pc:sldMk cId="0" sldId="265"/>
            <ac:spMk id="360" creationId="{EF1F4949-4505-4D23-9C66-8C543EE4DD63}"/>
          </ac:spMkLst>
        </pc:spChg>
        <pc:spChg chg="mod">
          <ac:chgData name="KARINA LUNA MARTINEZ" userId="82bd43ad-f19c-47b6-a940-36d3fe2d229b" providerId="ADAL" clId="{FF8EA22D-66B8-43AE-A61F-3053B2D9DA3E}" dt="2021-10-20T23:14:15.351" v="83"/>
          <ac:spMkLst>
            <pc:docMk/>
            <pc:sldMk cId="0" sldId="265"/>
            <ac:spMk id="361" creationId="{02087205-B566-4DA3-9507-6DF4AC372BF7}"/>
          </ac:spMkLst>
        </pc:spChg>
        <pc:spChg chg="mod">
          <ac:chgData name="KARINA LUNA MARTINEZ" userId="82bd43ad-f19c-47b6-a940-36d3fe2d229b" providerId="ADAL" clId="{FF8EA22D-66B8-43AE-A61F-3053B2D9DA3E}" dt="2021-10-20T23:14:15.351" v="83"/>
          <ac:spMkLst>
            <pc:docMk/>
            <pc:sldMk cId="0" sldId="265"/>
            <ac:spMk id="362" creationId="{F078D252-51B1-404F-8AB8-4D1EC4571597}"/>
          </ac:spMkLst>
        </pc:spChg>
        <pc:spChg chg="mod">
          <ac:chgData name="KARINA LUNA MARTINEZ" userId="82bd43ad-f19c-47b6-a940-36d3fe2d229b" providerId="ADAL" clId="{FF8EA22D-66B8-43AE-A61F-3053B2D9DA3E}" dt="2021-10-20T23:14:15.351" v="83"/>
          <ac:spMkLst>
            <pc:docMk/>
            <pc:sldMk cId="0" sldId="265"/>
            <ac:spMk id="363" creationId="{C118337A-416D-471E-A377-6C890E872DC3}"/>
          </ac:spMkLst>
        </pc:spChg>
        <pc:spChg chg="mod">
          <ac:chgData name="KARINA LUNA MARTINEZ" userId="82bd43ad-f19c-47b6-a940-36d3fe2d229b" providerId="ADAL" clId="{FF8EA22D-66B8-43AE-A61F-3053B2D9DA3E}" dt="2021-10-20T23:14:15.351" v="83"/>
          <ac:spMkLst>
            <pc:docMk/>
            <pc:sldMk cId="0" sldId="265"/>
            <ac:spMk id="364" creationId="{18196940-3EE9-4BC2-9FD1-3F413F8C13AA}"/>
          </ac:spMkLst>
        </pc:spChg>
        <pc:spChg chg="mod">
          <ac:chgData name="KARINA LUNA MARTINEZ" userId="82bd43ad-f19c-47b6-a940-36d3fe2d229b" providerId="ADAL" clId="{FF8EA22D-66B8-43AE-A61F-3053B2D9DA3E}" dt="2021-10-20T23:14:15.351" v="83"/>
          <ac:spMkLst>
            <pc:docMk/>
            <pc:sldMk cId="0" sldId="265"/>
            <ac:spMk id="365" creationId="{BDC42591-199F-4FFE-ADD9-E9F58D6FA1E2}"/>
          </ac:spMkLst>
        </pc:spChg>
        <pc:spChg chg="mod">
          <ac:chgData name="KARINA LUNA MARTINEZ" userId="82bd43ad-f19c-47b6-a940-36d3fe2d229b" providerId="ADAL" clId="{FF8EA22D-66B8-43AE-A61F-3053B2D9DA3E}" dt="2021-10-20T23:14:15.351" v="83"/>
          <ac:spMkLst>
            <pc:docMk/>
            <pc:sldMk cId="0" sldId="265"/>
            <ac:spMk id="366" creationId="{2861A0A2-828F-4807-8D8E-FF036CD8704F}"/>
          </ac:spMkLst>
        </pc:spChg>
        <pc:spChg chg="mod">
          <ac:chgData name="KARINA LUNA MARTINEZ" userId="82bd43ad-f19c-47b6-a940-36d3fe2d229b" providerId="ADAL" clId="{FF8EA22D-66B8-43AE-A61F-3053B2D9DA3E}" dt="2021-10-20T23:14:15.351" v="83"/>
          <ac:spMkLst>
            <pc:docMk/>
            <pc:sldMk cId="0" sldId="265"/>
            <ac:spMk id="367" creationId="{232B58D7-652E-4C90-B086-1F8F904E28F8}"/>
          </ac:spMkLst>
        </pc:spChg>
        <pc:spChg chg="mod">
          <ac:chgData name="KARINA LUNA MARTINEZ" userId="82bd43ad-f19c-47b6-a940-36d3fe2d229b" providerId="ADAL" clId="{FF8EA22D-66B8-43AE-A61F-3053B2D9DA3E}" dt="2021-10-20T23:14:15.351" v="83"/>
          <ac:spMkLst>
            <pc:docMk/>
            <pc:sldMk cId="0" sldId="265"/>
            <ac:spMk id="368" creationId="{79419BC7-7E0F-4515-B235-A5A2EDDE8B6E}"/>
          </ac:spMkLst>
        </pc:spChg>
        <pc:spChg chg="mod">
          <ac:chgData name="KARINA LUNA MARTINEZ" userId="82bd43ad-f19c-47b6-a940-36d3fe2d229b" providerId="ADAL" clId="{FF8EA22D-66B8-43AE-A61F-3053B2D9DA3E}" dt="2021-10-20T23:14:15.351" v="83"/>
          <ac:spMkLst>
            <pc:docMk/>
            <pc:sldMk cId="0" sldId="265"/>
            <ac:spMk id="369" creationId="{F3BBD545-994E-4170-83C3-E53273420516}"/>
          </ac:spMkLst>
        </pc:spChg>
        <pc:spChg chg="mod">
          <ac:chgData name="KARINA LUNA MARTINEZ" userId="82bd43ad-f19c-47b6-a940-36d3fe2d229b" providerId="ADAL" clId="{FF8EA22D-66B8-43AE-A61F-3053B2D9DA3E}" dt="2021-10-20T23:14:15.351" v="83"/>
          <ac:spMkLst>
            <pc:docMk/>
            <pc:sldMk cId="0" sldId="265"/>
            <ac:spMk id="370" creationId="{E34E4DC9-8AFA-4AE9-8E2A-45EAAE94A328}"/>
          </ac:spMkLst>
        </pc:spChg>
        <pc:spChg chg="mod">
          <ac:chgData name="KARINA LUNA MARTINEZ" userId="82bd43ad-f19c-47b6-a940-36d3fe2d229b" providerId="ADAL" clId="{FF8EA22D-66B8-43AE-A61F-3053B2D9DA3E}" dt="2021-10-20T23:14:15.351" v="83"/>
          <ac:spMkLst>
            <pc:docMk/>
            <pc:sldMk cId="0" sldId="265"/>
            <ac:spMk id="371" creationId="{FBDA0060-A4D8-4B37-AA33-B0D3C4EA6FB8}"/>
          </ac:spMkLst>
        </pc:spChg>
        <pc:spChg chg="mod">
          <ac:chgData name="KARINA LUNA MARTINEZ" userId="82bd43ad-f19c-47b6-a940-36d3fe2d229b" providerId="ADAL" clId="{FF8EA22D-66B8-43AE-A61F-3053B2D9DA3E}" dt="2021-10-20T23:14:15.351" v="83"/>
          <ac:spMkLst>
            <pc:docMk/>
            <pc:sldMk cId="0" sldId="265"/>
            <ac:spMk id="372" creationId="{C3DE8F7B-5206-4BB4-8C37-8FA642CC8D66}"/>
          </ac:spMkLst>
        </pc:spChg>
        <pc:spChg chg="mod">
          <ac:chgData name="KARINA LUNA MARTINEZ" userId="82bd43ad-f19c-47b6-a940-36d3fe2d229b" providerId="ADAL" clId="{FF8EA22D-66B8-43AE-A61F-3053B2D9DA3E}" dt="2021-10-20T23:14:15.351" v="83"/>
          <ac:spMkLst>
            <pc:docMk/>
            <pc:sldMk cId="0" sldId="265"/>
            <ac:spMk id="373" creationId="{A478C9B4-36DA-4F31-9645-0C0AF0958CD4}"/>
          </ac:spMkLst>
        </pc:spChg>
        <pc:spChg chg="mod">
          <ac:chgData name="KARINA LUNA MARTINEZ" userId="82bd43ad-f19c-47b6-a940-36d3fe2d229b" providerId="ADAL" clId="{FF8EA22D-66B8-43AE-A61F-3053B2D9DA3E}" dt="2021-10-20T23:14:15.351" v="83"/>
          <ac:spMkLst>
            <pc:docMk/>
            <pc:sldMk cId="0" sldId="265"/>
            <ac:spMk id="374" creationId="{389348B8-68BF-4C3C-9C83-E1CA046E2834}"/>
          </ac:spMkLst>
        </pc:spChg>
        <pc:spChg chg="mod">
          <ac:chgData name="KARINA LUNA MARTINEZ" userId="82bd43ad-f19c-47b6-a940-36d3fe2d229b" providerId="ADAL" clId="{FF8EA22D-66B8-43AE-A61F-3053B2D9DA3E}" dt="2021-10-20T23:14:15.351" v="83"/>
          <ac:spMkLst>
            <pc:docMk/>
            <pc:sldMk cId="0" sldId="265"/>
            <ac:spMk id="375" creationId="{5513D4F5-C4C9-459A-A160-41EDFC486E72}"/>
          </ac:spMkLst>
        </pc:spChg>
        <pc:spChg chg="mod">
          <ac:chgData name="KARINA LUNA MARTINEZ" userId="82bd43ad-f19c-47b6-a940-36d3fe2d229b" providerId="ADAL" clId="{FF8EA22D-66B8-43AE-A61F-3053B2D9DA3E}" dt="2021-10-20T23:14:15.351" v="83"/>
          <ac:spMkLst>
            <pc:docMk/>
            <pc:sldMk cId="0" sldId="265"/>
            <ac:spMk id="376" creationId="{C011AFE6-0512-423E-8EBA-7287211287D8}"/>
          </ac:spMkLst>
        </pc:spChg>
        <pc:spChg chg="mod">
          <ac:chgData name="KARINA LUNA MARTINEZ" userId="82bd43ad-f19c-47b6-a940-36d3fe2d229b" providerId="ADAL" clId="{FF8EA22D-66B8-43AE-A61F-3053B2D9DA3E}" dt="2021-10-20T23:14:15.351" v="83"/>
          <ac:spMkLst>
            <pc:docMk/>
            <pc:sldMk cId="0" sldId="265"/>
            <ac:spMk id="377" creationId="{C71CF62A-6762-487B-8F45-911D3E50B49E}"/>
          </ac:spMkLst>
        </pc:spChg>
        <pc:spChg chg="mod">
          <ac:chgData name="KARINA LUNA MARTINEZ" userId="82bd43ad-f19c-47b6-a940-36d3fe2d229b" providerId="ADAL" clId="{FF8EA22D-66B8-43AE-A61F-3053B2D9DA3E}" dt="2021-10-20T23:14:15.351" v="83"/>
          <ac:spMkLst>
            <pc:docMk/>
            <pc:sldMk cId="0" sldId="265"/>
            <ac:spMk id="378" creationId="{16029E37-1F11-4BEB-9BF1-7E7EAD4166DB}"/>
          </ac:spMkLst>
        </pc:spChg>
        <pc:spChg chg="mod">
          <ac:chgData name="KARINA LUNA MARTINEZ" userId="82bd43ad-f19c-47b6-a940-36d3fe2d229b" providerId="ADAL" clId="{FF8EA22D-66B8-43AE-A61F-3053B2D9DA3E}" dt="2021-10-20T23:14:15.351" v="83"/>
          <ac:spMkLst>
            <pc:docMk/>
            <pc:sldMk cId="0" sldId="265"/>
            <ac:spMk id="379" creationId="{203567A6-10E6-44B2-B42B-823047550342}"/>
          </ac:spMkLst>
        </pc:spChg>
        <pc:spChg chg="mod">
          <ac:chgData name="KARINA LUNA MARTINEZ" userId="82bd43ad-f19c-47b6-a940-36d3fe2d229b" providerId="ADAL" clId="{FF8EA22D-66B8-43AE-A61F-3053B2D9DA3E}" dt="2021-10-20T23:14:15.351" v="83"/>
          <ac:spMkLst>
            <pc:docMk/>
            <pc:sldMk cId="0" sldId="265"/>
            <ac:spMk id="380" creationId="{23F69D22-F84F-460C-AC02-52046803BDF5}"/>
          </ac:spMkLst>
        </pc:spChg>
        <pc:spChg chg="mod">
          <ac:chgData name="KARINA LUNA MARTINEZ" userId="82bd43ad-f19c-47b6-a940-36d3fe2d229b" providerId="ADAL" clId="{FF8EA22D-66B8-43AE-A61F-3053B2D9DA3E}" dt="2021-10-20T23:14:15.351" v="83"/>
          <ac:spMkLst>
            <pc:docMk/>
            <pc:sldMk cId="0" sldId="265"/>
            <ac:spMk id="381" creationId="{DD6E9BCD-1823-4541-B663-81D3651CED2F}"/>
          </ac:spMkLst>
        </pc:spChg>
        <pc:spChg chg="mod">
          <ac:chgData name="KARINA LUNA MARTINEZ" userId="82bd43ad-f19c-47b6-a940-36d3fe2d229b" providerId="ADAL" clId="{FF8EA22D-66B8-43AE-A61F-3053B2D9DA3E}" dt="2021-10-20T23:14:15.351" v="83"/>
          <ac:spMkLst>
            <pc:docMk/>
            <pc:sldMk cId="0" sldId="265"/>
            <ac:spMk id="382" creationId="{48BECF4D-A60A-4171-ACD7-37F7419E1B8D}"/>
          </ac:spMkLst>
        </pc:spChg>
        <pc:spChg chg="mod">
          <ac:chgData name="KARINA LUNA MARTINEZ" userId="82bd43ad-f19c-47b6-a940-36d3fe2d229b" providerId="ADAL" clId="{FF8EA22D-66B8-43AE-A61F-3053B2D9DA3E}" dt="2021-10-20T23:14:15.351" v="83"/>
          <ac:spMkLst>
            <pc:docMk/>
            <pc:sldMk cId="0" sldId="265"/>
            <ac:spMk id="384" creationId="{78D39D1D-573C-477E-9395-59983CF37C14}"/>
          </ac:spMkLst>
        </pc:spChg>
        <pc:spChg chg="mod">
          <ac:chgData name="KARINA LUNA MARTINEZ" userId="82bd43ad-f19c-47b6-a940-36d3fe2d229b" providerId="ADAL" clId="{FF8EA22D-66B8-43AE-A61F-3053B2D9DA3E}" dt="2021-10-20T23:14:15.351" v="83"/>
          <ac:spMkLst>
            <pc:docMk/>
            <pc:sldMk cId="0" sldId="265"/>
            <ac:spMk id="385" creationId="{FF321D1C-650C-4AA2-8755-54911B2F907A}"/>
          </ac:spMkLst>
        </pc:spChg>
        <pc:spChg chg="mod">
          <ac:chgData name="KARINA LUNA MARTINEZ" userId="82bd43ad-f19c-47b6-a940-36d3fe2d229b" providerId="ADAL" clId="{FF8EA22D-66B8-43AE-A61F-3053B2D9DA3E}" dt="2021-10-20T23:14:15.351" v="83"/>
          <ac:spMkLst>
            <pc:docMk/>
            <pc:sldMk cId="0" sldId="265"/>
            <ac:spMk id="386" creationId="{84F8A876-629A-4E90-B03B-7268000B5200}"/>
          </ac:spMkLst>
        </pc:spChg>
        <pc:spChg chg="mod">
          <ac:chgData name="KARINA LUNA MARTINEZ" userId="82bd43ad-f19c-47b6-a940-36d3fe2d229b" providerId="ADAL" clId="{FF8EA22D-66B8-43AE-A61F-3053B2D9DA3E}" dt="2021-10-20T23:14:15.351" v="83"/>
          <ac:spMkLst>
            <pc:docMk/>
            <pc:sldMk cId="0" sldId="265"/>
            <ac:spMk id="387" creationId="{641D9896-9AE7-4953-8572-76290863E4DE}"/>
          </ac:spMkLst>
        </pc:spChg>
        <pc:spChg chg="mod">
          <ac:chgData name="KARINA LUNA MARTINEZ" userId="82bd43ad-f19c-47b6-a940-36d3fe2d229b" providerId="ADAL" clId="{FF8EA22D-66B8-43AE-A61F-3053B2D9DA3E}" dt="2021-10-20T23:14:15.351" v="83"/>
          <ac:spMkLst>
            <pc:docMk/>
            <pc:sldMk cId="0" sldId="265"/>
            <ac:spMk id="388" creationId="{FA438A78-A900-4C61-871A-42A985E272AC}"/>
          </ac:spMkLst>
        </pc:spChg>
        <pc:spChg chg="mod">
          <ac:chgData name="KARINA LUNA MARTINEZ" userId="82bd43ad-f19c-47b6-a940-36d3fe2d229b" providerId="ADAL" clId="{FF8EA22D-66B8-43AE-A61F-3053B2D9DA3E}" dt="2021-10-20T23:14:15.351" v="83"/>
          <ac:spMkLst>
            <pc:docMk/>
            <pc:sldMk cId="0" sldId="265"/>
            <ac:spMk id="389" creationId="{73A10BB5-5B1F-43ED-B3F3-79620C40C913}"/>
          </ac:spMkLst>
        </pc:spChg>
        <pc:spChg chg="mod">
          <ac:chgData name="KARINA LUNA MARTINEZ" userId="82bd43ad-f19c-47b6-a940-36d3fe2d229b" providerId="ADAL" clId="{FF8EA22D-66B8-43AE-A61F-3053B2D9DA3E}" dt="2021-10-20T23:14:15.351" v="83"/>
          <ac:spMkLst>
            <pc:docMk/>
            <pc:sldMk cId="0" sldId="265"/>
            <ac:spMk id="390" creationId="{899FC026-698D-4D86-976E-A6BD22498666}"/>
          </ac:spMkLst>
        </pc:spChg>
        <pc:spChg chg="mod">
          <ac:chgData name="KARINA LUNA MARTINEZ" userId="82bd43ad-f19c-47b6-a940-36d3fe2d229b" providerId="ADAL" clId="{FF8EA22D-66B8-43AE-A61F-3053B2D9DA3E}" dt="2021-10-20T23:14:15.351" v="83"/>
          <ac:spMkLst>
            <pc:docMk/>
            <pc:sldMk cId="0" sldId="265"/>
            <ac:spMk id="391" creationId="{9A5A7B64-EDD5-4148-8A94-C59D51A30708}"/>
          </ac:spMkLst>
        </pc:spChg>
        <pc:spChg chg="mod">
          <ac:chgData name="KARINA LUNA MARTINEZ" userId="82bd43ad-f19c-47b6-a940-36d3fe2d229b" providerId="ADAL" clId="{FF8EA22D-66B8-43AE-A61F-3053B2D9DA3E}" dt="2021-10-20T23:14:15.351" v="83"/>
          <ac:spMkLst>
            <pc:docMk/>
            <pc:sldMk cId="0" sldId="265"/>
            <ac:spMk id="392" creationId="{7E6BAC21-9A34-4050-A8D7-F8643BE491B0}"/>
          </ac:spMkLst>
        </pc:spChg>
        <pc:spChg chg="mod">
          <ac:chgData name="KARINA LUNA MARTINEZ" userId="82bd43ad-f19c-47b6-a940-36d3fe2d229b" providerId="ADAL" clId="{FF8EA22D-66B8-43AE-A61F-3053B2D9DA3E}" dt="2021-10-20T23:14:15.351" v="83"/>
          <ac:spMkLst>
            <pc:docMk/>
            <pc:sldMk cId="0" sldId="265"/>
            <ac:spMk id="393" creationId="{F628CBB8-764B-4A8F-BD8F-6645B9C07C45}"/>
          </ac:spMkLst>
        </pc:spChg>
        <pc:spChg chg="mod">
          <ac:chgData name="KARINA LUNA MARTINEZ" userId="82bd43ad-f19c-47b6-a940-36d3fe2d229b" providerId="ADAL" clId="{FF8EA22D-66B8-43AE-A61F-3053B2D9DA3E}" dt="2021-10-20T23:14:15.351" v="83"/>
          <ac:spMkLst>
            <pc:docMk/>
            <pc:sldMk cId="0" sldId="265"/>
            <ac:spMk id="394" creationId="{2AA790CE-D64A-427A-9BEE-FA383F6507BD}"/>
          </ac:spMkLst>
        </pc:spChg>
        <pc:spChg chg="mod">
          <ac:chgData name="KARINA LUNA MARTINEZ" userId="82bd43ad-f19c-47b6-a940-36d3fe2d229b" providerId="ADAL" clId="{FF8EA22D-66B8-43AE-A61F-3053B2D9DA3E}" dt="2021-10-20T23:14:15.351" v="83"/>
          <ac:spMkLst>
            <pc:docMk/>
            <pc:sldMk cId="0" sldId="265"/>
            <ac:spMk id="395" creationId="{60BB5FF2-FB28-4896-A10A-36A718C5BFFF}"/>
          </ac:spMkLst>
        </pc:spChg>
        <pc:spChg chg="mod">
          <ac:chgData name="KARINA LUNA MARTINEZ" userId="82bd43ad-f19c-47b6-a940-36d3fe2d229b" providerId="ADAL" clId="{FF8EA22D-66B8-43AE-A61F-3053B2D9DA3E}" dt="2021-10-20T23:14:15.351" v="83"/>
          <ac:spMkLst>
            <pc:docMk/>
            <pc:sldMk cId="0" sldId="265"/>
            <ac:spMk id="396" creationId="{C9F21F1D-1F78-4248-8EA0-1260CD05FE3E}"/>
          </ac:spMkLst>
        </pc:spChg>
        <pc:spChg chg="mod">
          <ac:chgData name="KARINA LUNA MARTINEZ" userId="82bd43ad-f19c-47b6-a940-36d3fe2d229b" providerId="ADAL" clId="{FF8EA22D-66B8-43AE-A61F-3053B2D9DA3E}" dt="2021-10-20T23:14:15.351" v="83"/>
          <ac:spMkLst>
            <pc:docMk/>
            <pc:sldMk cId="0" sldId="265"/>
            <ac:spMk id="397" creationId="{AF16C20B-BED7-490A-86EA-7A05B47FB5AC}"/>
          </ac:spMkLst>
        </pc:spChg>
        <pc:spChg chg="mod">
          <ac:chgData name="KARINA LUNA MARTINEZ" userId="82bd43ad-f19c-47b6-a940-36d3fe2d229b" providerId="ADAL" clId="{FF8EA22D-66B8-43AE-A61F-3053B2D9DA3E}" dt="2021-10-20T23:14:15.351" v="83"/>
          <ac:spMkLst>
            <pc:docMk/>
            <pc:sldMk cId="0" sldId="265"/>
            <ac:spMk id="398" creationId="{99DD8D0E-B893-4EAA-AC97-F711FAA30D2A}"/>
          </ac:spMkLst>
        </pc:spChg>
        <pc:spChg chg="mod">
          <ac:chgData name="KARINA LUNA MARTINEZ" userId="82bd43ad-f19c-47b6-a940-36d3fe2d229b" providerId="ADAL" clId="{FF8EA22D-66B8-43AE-A61F-3053B2D9DA3E}" dt="2021-10-20T23:14:15.351" v="83"/>
          <ac:spMkLst>
            <pc:docMk/>
            <pc:sldMk cId="0" sldId="265"/>
            <ac:spMk id="399" creationId="{C4D40F3F-4533-422C-BEF4-D616B37A6E0A}"/>
          </ac:spMkLst>
        </pc:spChg>
        <pc:spChg chg="mod">
          <ac:chgData name="KARINA LUNA MARTINEZ" userId="82bd43ad-f19c-47b6-a940-36d3fe2d229b" providerId="ADAL" clId="{FF8EA22D-66B8-43AE-A61F-3053B2D9DA3E}" dt="2021-10-20T23:14:15.351" v="83"/>
          <ac:spMkLst>
            <pc:docMk/>
            <pc:sldMk cId="0" sldId="265"/>
            <ac:spMk id="400" creationId="{DB81D61B-1AFB-4DC1-BB8C-BFB318B67390}"/>
          </ac:spMkLst>
        </pc:spChg>
        <pc:spChg chg="mod">
          <ac:chgData name="KARINA LUNA MARTINEZ" userId="82bd43ad-f19c-47b6-a940-36d3fe2d229b" providerId="ADAL" clId="{FF8EA22D-66B8-43AE-A61F-3053B2D9DA3E}" dt="2021-10-20T23:14:15.351" v="83"/>
          <ac:spMkLst>
            <pc:docMk/>
            <pc:sldMk cId="0" sldId="265"/>
            <ac:spMk id="401" creationId="{0C0A15EB-DC77-4537-B883-9DFCA395B338}"/>
          </ac:spMkLst>
        </pc:spChg>
        <pc:spChg chg="mod">
          <ac:chgData name="KARINA LUNA MARTINEZ" userId="82bd43ad-f19c-47b6-a940-36d3fe2d229b" providerId="ADAL" clId="{FF8EA22D-66B8-43AE-A61F-3053B2D9DA3E}" dt="2021-10-20T23:14:15.351" v="83"/>
          <ac:spMkLst>
            <pc:docMk/>
            <pc:sldMk cId="0" sldId="265"/>
            <ac:spMk id="402" creationId="{641CB22D-78C3-44A2-AAD4-87E531B5B202}"/>
          </ac:spMkLst>
        </pc:spChg>
        <pc:spChg chg="mod">
          <ac:chgData name="KARINA LUNA MARTINEZ" userId="82bd43ad-f19c-47b6-a940-36d3fe2d229b" providerId="ADAL" clId="{FF8EA22D-66B8-43AE-A61F-3053B2D9DA3E}" dt="2021-10-20T23:14:15.351" v="83"/>
          <ac:spMkLst>
            <pc:docMk/>
            <pc:sldMk cId="0" sldId="265"/>
            <ac:spMk id="403" creationId="{8D890F25-4E3E-4DF5-BFC1-3D8F832D547B}"/>
          </ac:spMkLst>
        </pc:spChg>
        <pc:spChg chg="mod">
          <ac:chgData name="KARINA LUNA MARTINEZ" userId="82bd43ad-f19c-47b6-a940-36d3fe2d229b" providerId="ADAL" clId="{FF8EA22D-66B8-43AE-A61F-3053B2D9DA3E}" dt="2021-10-20T23:14:15.351" v="83"/>
          <ac:spMkLst>
            <pc:docMk/>
            <pc:sldMk cId="0" sldId="265"/>
            <ac:spMk id="404" creationId="{96A44D63-5CDC-448D-9F6F-F5542DBAA78B}"/>
          </ac:spMkLst>
        </pc:spChg>
        <pc:spChg chg="mod">
          <ac:chgData name="KARINA LUNA MARTINEZ" userId="82bd43ad-f19c-47b6-a940-36d3fe2d229b" providerId="ADAL" clId="{FF8EA22D-66B8-43AE-A61F-3053B2D9DA3E}" dt="2021-10-20T23:14:15.351" v="83"/>
          <ac:spMkLst>
            <pc:docMk/>
            <pc:sldMk cId="0" sldId="265"/>
            <ac:spMk id="405" creationId="{599E1FE1-01AF-4132-AC51-2D08BEB147FB}"/>
          </ac:spMkLst>
        </pc:spChg>
        <pc:spChg chg="mod">
          <ac:chgData name="KARINA LUNA MARTINEZ" userId="82bd43ad-f19c-47b6-a940-36d3fe2d229b" providerId="ADAL" clId="{FF8EA22D-66B8-43AE-A61F-3053B2D9DA3E}" dt="2021-10-20T23:14:15.351" v="83"/>
          <ac:spMkLst>
            <pc:docMk/>
            <pc:sldMk cId="0" sldId="265"/>
            <ac:spMk id="406" creationId="{92306730-6572-4BBA-8FED-30224377B697}"/>
          </ac:spMkLst>
        </pc:spChg>
        <pc:spChg chg="mod">
          <ac:chgData name="KARINA LUNA MARTINEZ" userId="82bd43ad-f19c-47b6-a940-36d3fe2d229b" providerId="ADAL" clId="{FF8EA22D-66B8-43AE-A61F-3053B2D9DA3E}" dt="2021-10-20T23:14:15.351" v="83"/>
          <ac:spMkLst>
            <pc:docMk/>
            <pc:sldMk cId="0" sldId="265"/>
            <ac:spMk id="407" creationId="{9D0CDCC2-B830-4770-BFE1-085C76126E31}"/>
          </ac:spMkLst>
        </pc:spChg>
        <pc:spChg chg="mod">
          <ac:chgData name="KARINA LUNA MARTINEZ" userId="82bd43ad-f19c-47b6-a940-36d3fe2d229b" providerId="ADAL" clId="{FF8EA22D-66B8-43AE-A61F-3053B2D9DA3E}" dt="2021-10-20T23:14:15.351" v="83"/>
          <ac:spMkLst>
            <pc:docMk/>
            <pc:sldMk cId="0" sldId="265"/>
            <ac:spMk id="408" creationId="{546226E0-8EB5-4D6C-A20B-606FC04E8A14}"/>
          </ac:spMkLst>
        </pc:spChg>
        <pc:spChg chg="mod">
          <ac:chgData name="KARINA LUNA MARTINEZ" userId="82bd43ad-f19c-47b6-a940-36d3fe2d229b" providerId="ADAL" clId="{FF8EA22D-66B8-43AE-A61F-3053B2D9DA3E}" dt="2021-10-20T23:14:15.351" v="83"/>
          <ac:spMkLst>
            <pc:docMk/>
            <pc:sldMk cId="0" sldId="265"/>
            <ac:spMk id="409" creationId="{6C74E516-A0E2-4AE2-A8A4-4157306B025C}"/>
          </ac:spMkLst>
        </pc:spChg>
        <pc:spChg chg="mod">
          <ac:chgData name="KARINA LUNA MARTINEZ" userId="82bd43ad-f19c-47b6-a940-36d3fe2d229b" providerId="ADAL" clId="{FF8EA22D-66B8-43AE-A61F-3053B2D9DA3E}" dt="2021-10-20T23:14:15.351" v="83"/>
          <ac:spMkLst>
            <pc:docMk/>
            <pc:sldMk cId="0" sldId="265"/>
            <ac:spMk id="410" creationId="{33A85D96-460E-4B4D-84A3-513C17F9F1DD}"/>
          </ac:spMkLst>
        </pc:spChg>
        <pc:spChg chg="mod">
          <ac:chgData name="KARINA LUNA MARTINEZ" userId="82bd43ad-f19c-47b6-a940-36d3fe2d229b" providerId="ADAL" clId="{FF8EA22D-66B8-43AE-A61F-3053B2D9DA3E}" dt="2021-10-20T23:14:15.351" v="83"/>
          <ac:spMkLst>
            <pc:docMk/>
            <pc:sldMk cId="0" sldId="265"/>
            <ac:spMk id="411" creationId="{E2EF011D-19D3-4F12-8105-070847D4CC10}"/>
          </ac:spMkLst>
        </pc:spChg>
        <pc:spChg chg="mod">
          <ac:chgData name="KARINA LUNA MARTINEZ" userId="82bd43ad-f19c-47b6-a940-36d3fe2d229b" providerId="ADAL" clId="{FF8EA22D-66B8-43AE-A61F-3053B2D9DA3E}" dt="2021-10-20T23:14:15.351" v="83"/>
          <ac:spMkLst>
            <pc:docMk/>
            <pc:sldMk cId="0" sldId="265"/>
            <ac:spMk id="412" creationId="{3235C5CC-A560-45D5-8962-3A42EAED9733}"/>
          </ac:spMkLst>
        </pc:spChg>
        <pc:spChg chg="mod">
          <ac:chgData name="KARINA LUNA MARTINEZ" userId="82bd43ad-f19c-47b6-a940-36d3fe2d229b" providerId="ADAL" clId="{FF8EA22D-66B8-43AE-A61F-3053B2D9DA3E}" dt="2021-10-20T23:14:15.351" v="83"/>
          <ac:spMkLst>
            <pc:docMk/>
            <pc:sldMk cId="0" sldId="265"/>
            <ac:spMk id="413" creationId="{A1D16EA3-86CD-499F-A549-F8516021EB72}"/>
          </ac:spMkLst>
        </pc:spChg>
        <pc:spChg chg="mod">
          <ac:chgData name="KARINA LUNA MARTINEZ" userId="82bd43ad-f19c-47b6-a940-36d3fe2d229b" providerId="ADAL" clId="{FF8EA22D-66B8-43AE-A61F-3053B2D9DA3E}" dt="2021-10-20T23:14:15.351" v="83"/>
          <ac:spMkLst>
            <pc:docMk/>
            <pc:sldMk cId="0" sldId="265"/>
            <ac:spMk id="414" creationId="{8367934B-6938-4998-BB83-E29C4E14EB88}"/>
          </ac:spMkLst>
        </pc:spChg>
        <pc:spChg chg="mod">
          <ac:chgData name="KARINA LUNA MARTINEZ" userId="82bd43ad-f19c-47b6-a940-36d3fe2d229b" providerId="ADAL" clId="{FF8EA22D-66B8-43AE-A61F-3053B2D9DA3E}" dt="2021-10-20T23:14:15.351" v="83"/>
          <ac:spMkLst>
            <pc:docMk/>
            <pc:sldMk cId="0" sldId="265"/>
            <ac:spMk id="415" creationId="{14A70390-EA2E-4186-B177-8C46E962F859}"/>
          </ac:spMkLst>
        </pc:spChg>
        <pc:spChg chg="mod">
          <ac:chgData name="KARINA LUNA MARTINEZ" userId="82bd43ad-f19c-47b6-a940-36d3fe2d229b" providerId="ADAL" clId="{FF8EA22D-66B8-43AE-A61F-3053B2D9DA3E}" dt="2021-10-20T23:14:15.351" v="83"/>
          <ac:spMkLst>
            <pc:docMk/>
            <pc:sldMk cId="0" sldId="265"/>
            <ac:spMk id="416" creationId="{19D93E8B-3DE8-4B3C-8B8C-6F36E52BFCD8}"/>
          </ac:spMkLst>
        </pc:spChg>
        <pc:spChg chg="mod">
          <ac:chgData name="KARINA LUNA MARTINEZ" userId="82bd43ad-f19c-47b6-a940-36d3fe2d229b" providerId="ADAL" clId="{FF8EA22D-66B8-43AE-A61F-3053B2D9DA3E}" dt="2021-10-20T23:14:15.351" v="83"/>
          <ac:spMkLst>
            <pc:docMk/>
            <pc:sldMk cId="0" sldId="265"/>
            <ac:spMk id="417" creationId="{3803F419-8078-4404-8255-F3B909ACBF4A}"/>
          </ac:spMkLst>
        </pc:spChg>
        <pc:spChg chg="mod">
          <ac:chgData name="KARINA LUNA MARTINEZ" userId="82bd43ad-f19c-47b6-a940-36d3fe2d229b" providerId="ADAL" clId="{FF8EA22D-66B8-43AE-A61F-3053B2D9DA3E}" dt="2021-10-20T23:14:15.351" v="83"/>
          <ac:spMkLst>
            <pc:docMk/>
            <pc:sldMk cId="0" sldId="265"/>
            <ac:spMk id="418" creationId="{793DD27B-B33C-47DC-9003-8D64BE6E4B8D}"/>
          </ac:spMkLst>
        </pc:spChg>
        <pc:spChg chg="mod">
          <ac:chgData name="KARINA LUNA MARTINEZ" userId="82bd43ad-f19c-47b6-a940-36d3fe2d229b" providerId="ADAL" clId="{FF8EA22D-66B8-43AE-A61F-3053B2D9DA3E}" dt="2021-10-20T23:14:15.351" v="83"/>
          <ac:spMkLst>
            <pc:docMk/>
            <pc:sldMk cId="0" sldId="265"/>
            <ac:spMk id="419" creationId="{236572C3-AE19-4F5D-BC36-D80775F3D456}"/>
          </ac:spMkLst>
        </pc:spChg>
        <pc:spChg chg="mod">
          <ac:chgData name="KARINA LUNA MARTINEZ" userId="82bd43ad-f19c-47b6-a940-36d3fe2d229b" providerId="ADAL" clId="{FF8EA22D-66B8-43AE-A61F-3053B2D9DA3E}" dt="2021-10-20T23:14:15.351" v="83"/>
          <ac:spMkLst>
            <pc:docMk/>
            <pc:sldMk cId="0" sldId="265"/>
            <ac:spMk id="420" creationId="{3BE786D6-D944-4BF2-9AB2-761EB8BD61E8}"/>
          </ac:spMkLst>
        </pc:spChg>
        <pc:spChg chg="mod">
          <ac:chgData name="KARINA LUNA MARTINEZ" userId="82bd43ad-f19c-47b6-a940-36d3fe2d229b" providerId="ADAL" clId="{FF8EA22D-66B8-43AE-A61F-3053B2D9DA3E}" dt="2021-10-20T23:14:15.351" v="83"/>
          <ac:spMkLst>
            <pc:docMk/>
            <pc:sldMk cId="0" sldId="265"/>
            <ac:spMk id="421" creationId="{1FA84E9E-E073-4012-B07C-B4E51DF84ED2}"/>
          </ac:spMkLst>
        </pc:spChg>
        <pc:spChg chg="mod">
          <ac:chgData name="KARINA LUNA MARTINEZ" userId="82bd43ad-f19c-47b6-a940-36d3fe2d229b" providerId="ADAL" clId="{FF8EA22D-66B8-43AE-A61F-3053B2D9DA3E}" dt="2021-10-20T23:14:15.351" v="83"/>
          <ac:spMkLst>
            <pc:docMk/>
            <pc:sldMk cId="0" sldId="265"/>
            <ac:spMk id="422" creationId="{F1D65B78-29E5-4ECC-AE88-9221AF4AB762}"/>
          </ac:spMkLst>
        </pc:spChg>
        <pc:spChg chg="mod">
          <ac:chgData name="KARINA LUNA MARTINEZ" userId="82bd43ad-f19c-47b6-a940-36d3fe2d229b" providerId="ADAL" clId="{FF8EA22D-66B8-43AE-A61F-3053B2D9DA3E}" dt="2021-10-20T23:14:15.351" v="83"/>
          <ac:spMkLst>
            <pc:docMk/>
            <pc:sldMk cId="0" sldId="265"/>
            <ac:spMk id="423" creationId="{758DB293-6F58-4B15-BFFB-7A1DC273CDBF}"/>
          </ac:spMkLst>
        </pc:spChg>
        <pc:spChg chg="mod">
          <ac:chgData name="KARINA LUNA MARTINEZ" userId="82bd43ad-f19c-47b6-a940-36d3fe2d229b" providerId="ADAL" clId="{FF8EA22D-66B8-43AE-A61F-3053B2D9DA3E}" dt="2021-10-20T23:14:15.351" v="83"/>
          <ac:spMkLst>
            <pc:docMk/>
            <pc:sldMk cId="0" sldId="265"/>
            <ac:spMk id="424" creationId="{28F033EB-9F18-4DDF-8EE6-3AD19F2B198D}"/>
          </ac:spMkLst>
        </pc:spChg>
        <pc:spChg chg="mod">
          <ac:chgData name="KARINA LUNA MARTINEZ" userId="82bd43ad-f19c-47b6-a940-36d3fe2d229b" providerId="ADAL" clId="{FF8EA22D-66B8-43AE-A61F-3053B2D9DA3E}" dt="2021-10-20T23:14:15.351" v="83"/>
          <ac:spMkLst>
            <pc:docMk/>
            <pc:sldMk cId="0" sldId="265"/>
            <ac:spMk id="425" creationId="{07DB3776-9CC4-40CE-A8C5-FDCA58D6AA40}"/>
          </ac:spMkLst>
        </pc:spChg>
        <pc:spChg chg="mod">
          <ac:chgData name="KARINA LUNA MARTINEZ" userId="82bd43ad-f19c-47b6-a940-36d3fe2d229b" providerId="ADAL" clId="{FF8EA22D-66B8-43AE-A61F-3053B2D9DA3E}" dt="2021-10-20T23:14:15.351" v="83"/>
          <ac:spMkLst>
            <pc:docMk/>
            <pc:sldMk cId="0" sldId="265"/>
            <ac:spMk id="426" creationId="{16E8D230-BDFE-441D-A7A5-777D182CC42B}"/>
          </ac:spMkLst>
        </pc:spChg>
        <pc:spChg chg="mod">
          <ac:chgData name="KARINA LUNA MARTINEZ" userId="82bd43ad-f19c-47b6-a940-36d3fe2d229b" providerId="ADAL" clId="{FF8EA22D-66B8-43AE-A61F-3053B2D9DA3E}" dt="2021-10-20T23:14:15.351" v="83"/>
          <ac:spMkLst>
            <pc:docMk/>
            <pc:sldMk cId="0" sldId="265"/>
            <ac:spMk id="427" creationId="{12ACCDC4-ED24-4F23-86EA-B5E4BD39B8E0}"/>
          </ac:spMkLst>
        </pc:spChg>
        <pc:spChg chg="mod">
          <ac:chgData name="KARINA LUNA MARTINEZ" userId="82bd43ad-f19c-47b6-a940-36d3fe2d229b" providerId="ADAL" clId="{FF8EA22D-66B8-43AE-A61F-3053B2D9DA3E}" dt="2021-10-20T23:14:15.351" v="83"/>
          <ac:spMkLst>
            <pc:docMk/>
            <pc:sldMk cId="0" sldId="265"/>
            <ac:spMk id="428" creationId="{AF50D4D7-BB48-43AB-A1A4-E7260F03E8FE}"/>
          </ac:spMkLst>
        </pc:spChg>
        <pc:spChg chg="mod">
          <ac:chgData name="KARINA LUNA MARTINEZ" userId="82bd43ad-f19c-47b6-a940-36d3fe2d229b" providerId="ADAL" clId="{FF8EA22D-66B8-43AE-A61F-3053B2D9DA3E}" dt="2021-10-20T23:14:15.351" v="83"/>
          <ac:spMkLst>
            <pc:docMk/>
            <pc:sldMk cId="0" sldId="265"/>
            <ac:spMk id="429" creationId="{64FAC566-342B-4055-B771-0C0703EF4E59}"/>
          </ac:spMkLst>
        </pc:spChg>
        <pc:spChg chg="mod">
          <ac:chgData name="KARINA LUNA MARTINEZ" userId="82bd43ad-f19c-47b6-a940-36d3fe2d229b" providerId="ADAL" clId="{FF8EA22D-66B8-43AE-A61F-3053B2D9DA3E}" dt="2021-10-20T23:14:15.351" v="83"/>
          <ac:spMkLst>
            <pc:docMk/>
            <pc:sldMk cId="0" sldId="265"/>
            <ac:spMk id="430" creationId="{EDE90A25-DA93-4C96-B1D3-F5C782A8345D}"/>
          </ac:spMkLst>
        </pc:spChg>
        <pc:spChg chg="mod">
          <ac:chgData name="KARINA LUNA MARTINEZ" userId="82bd43ad-f19c-47b6-a940-36d3fe2d229b" providerId="ADAL" clId="{FF8EA22D-66B8-43AE-A61F-3053B2D9DA3E}" dt="2021-10-20T23:14:15.351" v="83"/>
          <ac:spMkLst>
            <pc:docMk/>
            <pc:sldMk cId="0" sldId="265"/>
            <ac:spMk id="431" creationId="{44CE7D93-2777-471D-9528-EB42263BD031}"/>
          </ac:spMkLst>
        </pc:spChg>
        <pc:spChg chg="mod">
          <ac:chgData name="KARINA LUNA MARTINEZ" userId="82bd43ad-f19c-47b6-a940-36d3fe2d229b" providerId="ADAL" clId="{FF8EA22D-66B8-43AE-A61F-3053B2D9DA3E}" dt="2021-10-20T23:14:15.351" v="83"/>
          <ac:spMkLst>
            <pc:docMk/>
            <pc:sldMk cId="0" sldId="265"/>
            <ac:spMk id="432" creationId="{F215EAE4-BD41-47D6-978A-02635ADB1188}"/>
          </ac:spMkLst>
        </pc:spChg>
        <pc:spChg chg="mod">
          <ac:chgData name="KARINA LUNA MARTINEZ" userId="82bd43ad-f19c-47b6-a940-36d3fe2d229b" providerId="ADAL" clId="{FF8EA22D-66B8-43AE-A61F-3053B2D9DA3E}" dt="2021-10-20T23:14:15.351" v="83"/>
          <ac:spMkLst>
            <pc:docMk/>
            <pc:sldMk cId="0" sldId="265"/>
            <ac:spMk id="433" creationId="{34BED447-219F-496B-86CF-9E51B8F841BF}"/>
          </ac:spMkLst>
        </pc:spChg>
        <pc:spChg chg="mod">
          <ac:chgData name="KARINA LUNA MARTINEZ" userId="82bd43ad-f19c-47b6-a940-36d3fe2d229b" providerId="ADAL" clId="{FF8EA22D-66B8-43AE-A61F-3053B2D9DA3E}" dt="2021-10-20T23:14:15.351" v="83"/>
          <ac:spMkLst>
            <pc:docMk/>
            <pc:sldMk cId="0" sldId="265"/>
            <ac:spMk id="434" creationId="{2FE6C9A2-723E-4E87-B173-3CFF9DE599CE}"/>
          </ac:spMkLst>
        </pc:spChg>
        <pc:spChg chg="mod">
          <ac:chgData name="KARINA LUNA MARTINEZ" userId="82bd43ad-f19c-47b6-a940-36d3fe2d229b" providerId="ADAL" clId="{FF8EA22D-66B8-43AE-A61F-3053B2D9DA3E}" dt="2021-10-20T23:14:15.351" v="83"/>
          <ac:spMkLst>
            <pc:docMk/>
            <pc:sldMk cId="0" sldId="265"/>
            <ac:spMk id="435" creationId="{91B13002-AA94-4C85-9628-F25EFAD9EC49}"/>
          </ac:spMkLst>
        </pc:spChg>
        <pc:spChg chg="mod">
          <ac:chgData name="KARINA LUNA MARTINEZ" userId="82bd43ad-f19c-47b6-a940-36d3fe2d229b" providerId="ADAL" clId="{FF8EA22D-66B8-43AE-A61F-3053B2D9DA3E}" dt="2021-10-20T23:14:15.351" v="83"/>
          <ac:spMkLst>
            <pc:docMk/>
            <pc:sldMk cId="0" sldId="265"/>
            <ac:spMk id="436" creationId="{446E6453-CEF5-48A2-974F-BFC0809F728B}"/>
          </ac:spMkLst>
        </pc:spChg>
        <pc:spChg chg="mod">
          <ac:chgData name="KARINA LUNA MARTINEZ" userId="82bd43ad-f19c-47b6-a940-36d3fe2d229b" providerId="ADAL" clId="{FF8EA22D-66B8-43AE-A61F-3053B2D9DA3E}" dt="2021-10-20T23:14:15.351" v="83"/>
          <ac:spMkLst>
            <pc:docMk/>
            <pc:sldMk cId="0" sldId="265"/>
            <ac:spMk id="437" creationId="{702C5679-9AEF-429D-B251-5ABC5FC5C5D5}"/>
          </ac:spMkLst>
        </pc:spChg>
        <pc:spChg chg="mod">
          <ac:chgData name="KARINA LUNA MARTINEZ" userId="82bd43ad-f19c-47b6-a940-36d3fe2d229b" providerId="ADAL" clId="{FF8EA22D-66B8-43AE-A61F-3053B2D9DA3E}" dt="2021-10-20T23:14:15.351" v="83"/>
          <ac:spMkLst>
            <pc:docMk/>
            <pc:sldMk cId="0" sldId="265"/>
            <ac:spMk id="438" creationId="{F88347C2-382A-4883-A162-1B681AB1D1EB}"/>
          </ac:spMkLst>
        </pc:spChg>
        <pc:spChg chg="mod">
          <ac:chgData name="KARINA LUNA MARTINEZ" userId="82bd43ad-f19c-47b6-a940-36d3fe2d229b" providerId="ADAL" clId="{FF8EA22D-66B8-43AE-A61F-3053B2D9DA3E}" dt="2021-10-20T23:14:15.351" v="83"/>
          <ac:spMkLst>
            <pc:docMk/>
            <pc:sldMk cId="0" sldId="265"/>
            <ac:spMk id="439" creationId="{7357DD3E-CAD3-4CAD-89F7-DC8CBD52CE86}"/>
          </ac:spMkLst>
        </pc:spChg>
        <pc:spChg chg="mod">
          <ac:chgData name="KARINA LUNA MARTINEZ" userId="82bd43ad-f19c-47b6-a940-36d3fe2d229b" providerId="ADAL" clId="{FF8EA22D-66B8-43AE-A61F-3053B2D9DA3E}" dt="2021-10-20T23:14:15.351" v="83"/>
          <ac:spMkLst>
            <pc:docMk/>
            <pc:sldMk cId="0" sldId="265"/>
            <ac:spMk id="440" creationId="{F780B34D-DB32-431D-AD40-D4313A9F7393}"/>
          </ac:spMkLst>
        </pc:spChg>
        <pc:spChg chg="mod">
          <ac:chgData name="KARINA LUNA MARTINEZ" userId="82bd43ad-f19c-47b6-a940-36d3fe2d229b" providerId="ADAL" clId="{FF8EA22D-66B8-43AE-A61F-3053B2D9DA3E}" dt="2021-10-20T23:14:15.351" v="83"/>
          <ac:spMkLst>
            <pc:docMk/>
            <pc:sldMk cId="0" sldId="265"/>
            <ac:spMk id="441" creationId="{7950D436-1FBF-42C2-9BEE-20AC02232E91}"/>
          </ac:spMkLst>
        </pc:spChg>
        <pc:spChg chg="mod">
          <ac:chgData name="KARINA LUNA MARTINEZ" userId="82bd43ad-f19c-47b6-a940-36d3fe2d229b" providerId="ADAL" clId="{FF8EA22D-66B8-43AE-A61F-3053B2D9DA3E}" dt="2021-10-20T23:14:15.351" v="83"/>
          <ac:spMkLst>
            <pc:docMk/>
            <pc:sldMk cId="0" sldId="265"/>
            <ac:spMk id="442" creationId="{C269D40B-AD89-4B58-A6C6-298D8AFA6ECE}"/>
          </ac:spMkLst>
        </pc:spChg>
        <pc:spChg chg="mod">
          <ac:chgData name="KARINA LUNA MARTINEZ" userId="82bd43ad-f19c-47b6-a940-36d3fe2d229b" providerId="ADAL" clId="{FF8EA22D-66B8-43AE-A61F-3053B2D9DA3E}" dt="2021-10-20T23:14:15.351" v="83"/>
          <ac:spMkLst>
            <pc:docMk/>
            <pc:sldMk cId="0" sldId="265"/>
            <ac:spMk id="443" creationId="{63FFE5F1-039F-40D2-8A1C-481A737C7C19}"/>
          </ac:spMkLst>
        </pc:spChg>
        <pc:spChg chg="mod">
          <ac:chgData name="KARINA LUNA MARTINEZ" userId="82bd43ad-f19c-47b6-a940-36d3fe2d229b" providerId="ADAL" clId="{FF8EA22D-66B8-43AE-A61F-3053B2D9DA3E}" dt="2021-10-20T23:14:15.351" v="83"/>
          <ac:spMkLst>
            <pc:docMk/>
            <pc:sldMk cId="0" sldId="265"/>
            <ac:spMk id="444" creationId="{84A2283C-ADDB-44CA-A85D-CBE64AAD45E7}"/>
          </ac:spMkLst>
        </pc:spChg>
        <pc:spChg chg="mod">
          <ac:chgData name="KARINA LUNA MARTINEZ" userId="82bd43ad-f19c-47b6-a940-36d3fe2d229b" providerId="ADAL" clId="{FF8EA22D-66B8-43AE-A61F-3053B2D9DA3E}" dt="2021-10-20T23:14:15.351" v="83"/>
          <ac:spMkLst>
            <pc:docMk/>
            <pc:sldMk cId="0" sldId="265"/>
            <ac:spMk id="445" creationId="{A938A160-52E0-4B15-AD8C-BB0980E6C4FA}"/>
          </ac:spMkLst>
        </pc:spChg>
        <pc:spChg chg="mod">
          <ac:chgData name="KARINA LUNA MARTINEZ" userId="82bd43ad-f19c-47b6-a940-36d3fe2d229b" providerId="ADAL" clId="{FF8EA22D-66B8-43AE-A61F-3053B2D9DA3E}" dt="2021-10-20T23:14:15.351" v="83"/>
          <ac:spMkLst>
            <pc:docMk/>
            <pc:sldMk cId="0" sldId="265"/>
            <ac:spMk id="446" creationId="{55AF3A35-A471-48E8-9C9C-D7DAB96B0FB5}"/>
          </ac:spMkLst>
        </pc:spChg>
        <pc:spChg chg="mod">
          <ac:chgData name="KARINA LUNA MARTINEZ" userId="82bd43ad-f19c-47b6-a940-36d3fe2d229b" providerId="ADAL" clId="{FF8EA22D-66B8-43AE-A61F-3053B2D9DA3E}" dt="2021-10-20T23:14:15.351" v="83"/>
          <ac:spMkLst>
            <pc:docMk/>
            <pc:sldMk cId="0" sldId="265"/>
            <ac:spMk id="447" creationId="{2187181E-E74C-419F-A2C8-7A5DB6CF2900}"/>
          </ac:spMkLst>
        </pc:spChg>
        <pc:spChg chg="mod">
          <ac:chgData name="KARINA LUNA MARTINEZ" userId="82bd43ad-f19c-47b6-a940-36d3fe2d229b" providerId="ADAL" clId="{FF8EA22D-66B8-43AE-A61F-3053B2D9DA3E}" dt="2021-10-20T23:14:15.351" v="83"/>
          <ac:spMkLst>
            <pc:docMk/>
            <pc:sldMk cId="0" sldId="265"/>
            <ac:spMk id="448" creationId="{79045D38-AA05-4F31-92CA-99AB939613E3}"/>
          </ac:spMkLst>
        </pc:spChg>
        <pc:spChg chg="mod">
          <ac:chgData name="KARINA LUNA MARTINEZ" userId="82bd43ad-f19c-47b6-a940-36d3fe2d229b" providerId="ADAL" clId="{FF8EA22D-66B8-43AE-A61F-3053B2D9DA3E}" dt="2021-10-20T23:14:15.351" v="83"/>
          <ac:spMkLst>
            <pc:docMk/>
            <pc:sldMk cId="0" sldId="265"/>
            <ac:spMk id="449" creationId="{F8A114BB-8E13-4E66-A13A-9D1727A52FE3}"/>
          </ac:spMkLst>
        </pc:spChg>
        <pc:spChg chg="mod">
          <ac:chgData name="KARINA LUNA MARTINEZ" userId="82bd43ad-f19c-47b6-a940-36d3fe2d229b" providerId="ADAL" clId="{FF8EA22D-66B8-43AE-A61F-3053B2D9DA3E}" dt="2021-10-20T23:14:15.351" v="83"/>
          <ac:spMkLst>
            <pc:docMk/>
            <pc:sldMk cId="0" sldId="265"/>
            <ac:spMk id="450" creationId="{50EC29F0-6DD5-4F9D-97F8-0A2BA7479C9D}"/>
          </ac:spMkLst>
        </pc:spChg>
        <pc:spChg chg="mod">
          <ac:chgData name="KARINA LUNA MARTINEZ" userId="82bd43ad-f19c-47b6-a940-36d3fe2d229b" providerId="ADAL" clId="{FF8EA22D-66B8-43AE-A61F-3053B2D9DA3E}" dt="2021-10-20T23:14:15.351" v="83"/>
          <ac:spMkLst>
            <pc:docMk/>
            <pc:sldMk cId="0" sldId="265"/>
            <ac:spMk id="451" creationId="{9512A3A9-6E71-4D44-9866-30AD393D470F}"/>
          </ac:spMkLst>
        </pc:spChg>
        <pc:spChg chg="mod">
          <ac:chgData name="KARINA LUNA MARTINEZ" userId="82bd43ad-f19c-47b6-a940-36d3fe2d229b" providerId="ADAL" clId="{FF8EA22D-66B8-43AE-A61F-3053B2D9DA3E}" dt="2021-10-20T23:14:15.351" v="83"/>
          <ac:spMkLst>
            <pc:docMk/>
            <pc:sldMk cId="0" sldId="265"/>
            <ac:spMk id="452" creationId="{B34A697B-5E20-4D4C-8989-1FE16030B5BB}"/>
          </ac:spMkLst>
        </pc:spChg>
        <pc:spChg chg="mod">
          <ac:chgData name="KARINA LUNA MARTINEZ" userId="82bd43ad-f19c-47b6-a940-36d3fe2d229b" providerId="ADAL" clId="{FF8EA22D-66B8-43AE-A61F-3053B2D9DA3E}" dt="2021-10-20T23:14:15.351" v="83"/>
          <ac:spMkLst>
            <pc:docMk/>
            <pc:sldMk cId="0" sldId="265"/>
            <ac:spMk id="453" creationId="{C478F44C-B73E-4558-911D-6274EE6A1CD1}"/>
          </ac:spMkLst>
        </pc:spChg>
        <pc:spChg chg="mod">
          <ac:chgData name="KARINA LUNA MARTINEZ" userId="82bd43ad-f19c-47b6-a940-36d3fe2d229b" providerId="ADAL" clId="{FF8EA22D-66B8-43AE-A61F-3053B2D9DA3E}" dt="2021-10-20T23:14:15.351" v="83"/>
          <ac:spMkLst>
            <pc:docMk/>
            <pc:sldMk cId="0" sldId="265"/>
            <ac:spMk id="454" creationId="{DD739F40-E599-42B3-B600-BA52A2FB4480}"/>
          </ac:spMkLst>
        </pc:spChg>
        <pc:spChg chg="mod">
          <ac:chgData name="KARINA LUNA MARTINEZ" userId="82bd43ad-f19c-47b6-a940-36d3fe2d229b" providerId="ADAL" clId="{FF8EA22D-66B8-43AE-A61F-3053B2D9DA3E}" dt="2021-10-20T23:14:15.351" v="83"/>
          <ac:spMkLst>
            <pc:docMk/>
            <pc:sldMk cId="0" sldId="265"/>
            <ac:spMk id="455" creationId="{BA7CD704-38A6-4486-AB63-F9D728199427}"/>
          </ac:spMkLst>
        </pc:spChg>
        <pc:spChg chg="mod">
          <ac:chgData name="KARINA LUNA MARTINEZ" userId="82bd43ad-f19c-47b6-a940-36d3fe2d229b" providerId="ADAL" clId="{FF8EA22D-66B8-43AE-A61F-3053B2D9DA3E}" dt="2021-10-20T23:14:15.351" v="83"/>
          <ac:spMkLst>
            <pc:docMk/>
            <pc:sldMk cId="0" sldId="265"/>
            <ac:spMk id="456" creationId="{E54D3181-EB4F-404A-BF9A-A36551F0E322}"/>
          </ac:spMkLst>
        </pc:spChg>
        <pc:spChg chg="mod">
          <ac:chgData name="KARINA LUNA MARTINEZ" userId="82bd43ad-f19c-47b6-a940-36d3fe2d229b" providerId="ADAL" clId="{FF8EA22D-66B8-43AE-A61F-3053B2D9DA3E}" dt="2021-10-20T23:14:15.351" v="83"/>
          <ac:spMkLst>
            <pc:docMk/>
            <pc:sldMk cId="0" sldId="265"/>
            <ac:spMk id="457" creationId="{15C74042-F7DC-4675-9E96-93CFF2B21A7F}"/>
          </ac:spMkLst>
        </pc:spChg>
        <pc:spChg chg="mod">
          <ac:chgData name="KARINA LUNA MARTINEZ" userId="82bd43ad-f19c-47b6-a940-36d3fe2d229b" providerId="ADAL" clId="{FF8EA22D-66B8-43AE-A61F-3053B2D9DA3E}" dt="2021-10-20T23:14:15.351" v="83"/>
          <ac:spMkLst>
            <pc:docMk/>
            <pc:sldMk cId="0" sldId="265"/>
            <ac:spMk id="458" creationId="{09216AEF-C283-4A4D-8637-68D78B68F410}"/>
          </ac:spMkLst>
        </pc:spChg>
        <pc:spChg chg="mod">
          <ac:chgData name="KARINA LUNA MARTINEZ" userId="82bd43ad-f19c-47b6-a940-36d3fe2d229b" providerId="ADAL" clId="{FF8EA22D-66B8-43AE-A61F-3053B2D9DA3E}" dt="2021-10-20T23:14:15.351" v="83"/>
          <ac:spMkLst>
            <pc:docMk/>
            <pc:sldMk cId="0" sldId="265"/>
            <ac:spMk id="459" creationId="{FA39DBD0-559C-4500-9428-E94AB31A7EEA}"/>
          </ac:spMkLst>
        </pc:spChg>
        <pc:spChg chg="mod">
          <ac:chgData name="KARINA LUNA MARTINEZ" userId="82bd43ad-f19c-47b6-a940-36d3fe2d229b" providerId="ADAL" clId="{FF8EA22D-66B8-43AE-A61F-3053B2D9DA3E}" dt="2021-10-20T23:14:15.351" v="83"/>
          <ac:spMkLst>
            <pc:docMk/>
            <pc:sldMk cId="0" sldId="265"/>
            <ac:spMk id="460" creationId="{F12FF649-C760-426A-B7F0-9B116DB007ED}"/>
          </ac:spMkLst>
        </pc:spChg>
        <pc:spChg chg="mod">
          <ac:chgData name="KARINA LUNA MARTINEZ" userId="82bd43ad-f19c-47b6-a940-36d3fe2d229b" providerId="ADAL" clId="{FF8EA22D-66B8-43AE-A61F-3053B2D9DA3E}" dt="2021-10-20T23:14:15.351" v="83"/>
          <ac:spMkLst>
            <pc:docMk/>
            <pc:sldMk cId="0" sldId="265"/>
            <ac:spMk id="461" creationId="{05DEB0EE-0E0D-4357-B4DE-3A81F49D3580}"/>
          </ac:spMkLst>
        </pc:spChg>
        <pc:spChg chg="mod">
          <ac:chgData name="KARINA LUNA MARTINEZ" userId="82bd43ad-f19c-47b6-a940-36d3fe2d229b" providerId="ADAL" clId="{FF8EA22D-66B8-43AE-A61F-3053B2D9DA3E}" dt="2021-10-20T23:14:15.351" v="83"/>
          <ac:spMkLst>
            <pc:docMk/>
            <pc:sldMk cId="0" sldId="265"/>
            <ac:spMk id="462" creationId="{BF0BB0AB-9607-40B0-B792-08EEE067AF46}"/>
          </ac:spMkLst>
        </pc:spChg>
        <pc:spChg chg="mod">
          <ac:chgData name="KARINA LUNA MARTINEZ" userId="82bd43ad-f19c-47b6-a940-36d3fe2d229b" providerId="ADAL" clId="{FF8EA22D-66B8-43AE-A61F-3053B2D9DA3E}" dt="2021-10-20T23:14:15.351" v="83"/>
          <ac:spMkLst>
            <pc:docMk/>
            <pc:sldMk cId="0" sldId="265"/>
            <ac:spMk id="463" creationId="{F68FEEC5-0FE6-4C0A-8453-53491AA0850F}"/>
          </ac:spMkLst>
        </pc:spChg>
        <pc:spChg chg="mod">
          <ac:chgData name="KARINA LUNA MARTINEZ" userId="82bd43ad-f19c-47b6-a940-36d3fe2d229b" providerId="ADAL" clId="{FF8EA22D-66B8-43AE-A61F-3053B2D9DA3E}" dt="2021-10-20T23:14:15.351" v="83"/>
          <ac:spMkLst>
            <pc:docMk/>
            <pc:sldMk cId="0" sldId="265"/>
            <ac:spMk id="464" creationId="{6DBD5616-FFA5-46CA-BB8B-878E0502EABF}"/>
          </ac:spMkLst>
        </pc:spChg>
        <pc:spChg chg="mod">
          <ac:chgData name="KARINA LUNA MARTINEZ" userId="82bd43ad-f19c-47b6-a940-36d3fe2d229b" providerId="ADAL" clId="{FF8EA22D-66B8-43AE-A61F-3053B2D9DA3E}" dt="2021-10-20T23:14:15.351" v="83"/>
          <ac:spMkLst>
            <pc:docMk/>
            <pc:sldMk cId="0" sldId="265"/>
            <ac:spMk id="465" creationId="{C8AC52A6-8021-47F0-800F-2CE46AC858DD}"/>
          </ac:spMkLst>
        </pc:spChg>
        <pc:spChg chg="mod">
          <ac:chgData name="KARINA LUNA MARTINEZ" userId="82bd43ad-f19c-47b6-a940-36d3fe2d229b" providerId="ADAL" clId="{FF8EA22D-66B8-43AE-A61F-3053B2D9DA3E}" dt="2021-10-20T23:14:15.351" v="83"/>
          <ac:spMkLst>
            <pc:docMk/>
            <pc:sldMk cId="0" sldId="265"/>
            <ac:spMk id="466" creationId="{46FDBCF5-759E-46ED-AFE9-397C3F91ED0D}"/>
          </ac:spMkLst>
        </pc:spChg>
        <pc:spChg chg="mod">
          <ac:chgData name="KARINA LUNA MARTINEZ" userId="82bd43ad-f19c-47b6-a940-36d3fe2d229b" providerId="ADAL" clId="{FF8EA22D-66B8-43AE-A61F-3053B2D9DA3E}" dt="2021-10-20T23:14:15.351" v="83"/>
          <ac:spMkLst>
            <pc:docMk/>
            <pc:sldMk cId="0" sldId="265"/>
            <ac:spMk id="467" creationId="{7A08CE29-63EF-4232-8FFE-4ECBAAE15135}"/>
          </ac:spMkLst>
        </pc:spChg>
        <pc:spChg chg="mod">
          <ac:chgData name="KARINA LUNA MARTINEZ" userId="82bd43ad-f19c-47b6-a940-36d3fe2d229b" providerId="ADAL" clId="{FF8EA22D-66B8-43AE-A61F-3053B2D9DA3E}" dt="2021-10-20T23:14:15.351" v="83"/>
          <ac:spMkLst>
            <pc:docMk/>
            <pc:sldMk cId="0" sldId="265"/>
            <ac:spMk id="468" creationId="{16E58E52-9592-4A6D-9C49-DEA4ACD25142}"/>
          </ac:spMkLst>
        </pc:spChg>
        <pc:spChg chg="mod">
          <ac:chgData name="KARINA LUNA MARTINEZ" userId="82bd43ad-f19c-47b6-a940-36d3fe2d229b" providerId="ADAL" clId="{FF8EA22D-66B8-43AE-A61F-3053B2D9DA3E}" dt="2021-10-20T23:14:15.351" v="83"/>
          <ac:spMkLst>
            <pc:docMk/>
            <pc:sldMk cId="0" sldId="265"/>
            <ac:spMk id="469" creationId="{67360B19-4988-4208-ABCA-2ED5BEA15D4C}"/>
          </ac:spMkLst>
        </pc:spChg>
        <pc:spChg chg="mod">
          <ac:chgData name="KARINA LUNA MARTINEZ" userId="82bd43ad-f19c-47b6-a940-36d3fe2d229b" providerId="ADAL" clId="{FF8EA22D-66B8-43AE-A61F-3053B2D9DA3E}" dt="2021-10-20T23:14:15.351" v="83"/>
          <ac:spMkLst>
            <pc:docMk/>
            <pc:sldMk cId="0" sldId="265"/>
            <ac:spMk id="470" creationId="{9CE8AC44-BD8E-42ED-8D62-857475823AD3}"/>
          </ac:spMkLst>
        </pc:spChg>
        <pc:spChg chg="mod">
          <ac:chgData name="KARINA LUNA MARTINEZ" userId="82bd43ad-f19c-47b6-a940-36d3fe2d229b" providerId="ADAL" clId="{FF8EA22D-66B8-43AE-A61F-3053B2D9DA3E}" dt="2021-10-20T23:14:15.351" v="83"/>
          <ac:spMkLst>
            <pc:docMk/>
            <pc:sldMk cId="0" sldId="265"/>
            <ac:spMk id="471" creationId="{180BDECF-B3D5-4891-A891-B781325624BD}"/>
          </ac:spMkLst>
        </pc:spChg>
        <pc:spChg chg="mod">
          <ac:chgData name="KARINA LUNA MARTINEZ" userId="82bd43ad-f19c-47b6-a940-36d3fe2d229b" providerId="ADAL" clId="{FF8EA22D-66B8-43AE-A61F-3053B2D9DA3E}" dt="2021-10-20T23:14:15.351" v="83"/>
          <ac:spMkLst>
            <pc:docMk/>
            <pc:sldMk cId="0" sldId="265"/>
            <ac:spMk id="472" creationId="{E7146308-3E57-4201-8016-8A2DF7F9F382}"/>
          </ac:spMkLst>
        </pc:spChg>
        <pc:spChg chg="mod">
          <ac:chgData name="KARINA LUNA MARTINEZ" userId="82bd43ad-f19c-47b6-a940-36d3fe2d229b" providerId="ADAL" clId="{FF8EA22D-66B8-43AE-A61F-3053B2D9DA3E}" dt="2021-10-20T23:14:15.351" v="83"/>
          <ac:spMkLst>
            <pc:docMk/>
            <pc:sldMk cId="0" sldId="265"/>
            <ac:spMk id="473" creationId="{F4F54BA2-A69B-458C-A9A7-B10AB83112E7}"/>
          </ac:spMkLst>
        </pc:spChg>
        <pc:spChg chg="mod">
          <ac:chgData name="KARINA LUNA MARTINEZ" userId="82bd43ad-f19c-47b6-a940-36d3fe2d229b" providerId="ADAL" clId="{FF8EA22D-66B8-43AE-A61F-3053B2D9DA3E}" dt="2021-10-20T23:14:15.351" v="83"/>
          <ac:spMkLst>
            <pc:docMk/>
            <pc:sldMk cId="0" sldId="265"/>
            <ac:spMk id="474" creationId="{25493823-C9CB-474B-961F-222CC1513CA0}"/>
          </ac:spMkLst>
        </pc:spChg>
        <pc:spChg chg="mod">
          <ac:chgData name="KARINA LUNA MARTINEZ" userId="82bd43ad-f19c-47b6-a940-36d3fe2d229b" providerId="ADAL" clId="{FF8EA22D-66B8-43AE-A61F-3053B2D9DA3E}" dt="2021-10-20T23:14:15.351" v="83"/>
          <ac:spMkLst>
            <pc:docMk/>
            <pc:sldMk cId="0" sldId="265"/>
            <ac:spMk id="475" creationId="{238A258F-3237-4D54-9A89-17C82EE17CC6}"/>
          </ac:spMkLst>
        </pc:spChg>
        <pc:spChg chg="mod">
          <ac:chgData name="KARINA LUNA MARTINEZ" userId="82bd43ad-f19c-47b6-a940-36d3fe2d229b" providerId="ADAL" clId="{FF8EA22D-66B8-43AE-A61F-3053B2D9DA3E}" dt="2021-10-20T23:14:15.351" v="83"/>
          <ac:spMkLst>
            <pc:docMk/>
            <pc:sldMk cId="0" sldId="265"/>
            <ac:spMk id="476" creationId="{132C85CE-A129-485E-943A-D31D4553C0FB}"/>
          </ac:spMkLst>
        </pc:spChg>
        <pc:spChg chg="mod">
          <ac:chgData name="KARINA LUNA MARTINEZ" userId="82bd43ad-f19c-47b6-a940-36d3fe2d229b" providerId="ADAL" clId="{FF8EA22D-66B8-43AE-A61F-3053B2D9DA3E}" dt="2021-10-20T23:14:15.351" v="83"/>
          <ac:spMkLst>
            <pc:docMk/>
            <pc:sldMk cId="0" sldId="265"/>
            <ac:spMk id="477" creationId="{64A75D9D-7443-4BA5-B7BA-04C38B717F54}"/>
          </ac:spMkLst>
        </pc:spChg>
        <pc:spChg chg="mod">
          <ac:chgData name="KARINA LUNA MARTINEZ" userId="82bd43ad-f19c-47b6-a940-36d3fe2d229b" providerId="ADAL" clId="{FF8EA22D-66B8-43AE-A61F-3053B2D9DA3E}" dt="2021-10-20T23:14:15.351" v="83"/>
          <ac:spMkLst>
            <pc:docMk/>
            <pc:sldMk cId="0" sldId="265"/>
            <ac:spMk id="478" creationId="{4A984F62-6E78-4E63-8B38-FF474E3AAB79}"/>
          </ac:spMkLst>
        </pc:spChg>
        <pc:spChg chg="mod">
          <ac:chgData name="KARINA LUNA MARTINEZ" userId="82bd43ad-f19c-47b6-a940-36d3fe2d229b" providerId="ADAL" clId="{FF8EA22D-66B8-43AE-A61F-3053B2D9DA3E}" dt="2021-10-20T23:14:15.351" v="83"/>
          <ac:spMkLst>
            <pc:docMk/>
            <pc:sldMk cId="0" sldId="265"/>
            <ac:spMk id="479" creationId="{6A95C03A-8DA2-41FA-AD13-74A060652440}"/>
          </ac:spMkLst>
        </pc:spChg>
        <pc:spChg chg="mod">
          <ac:chgData name="KARINA LUNA MARTINEZ" userId="82bd43ad-f19c-47b6-a940-36d3fe2d229b" providerId="ADAL" clId="{FF8EA22D-66B8-43AE-A61F-3053B2D9DA3E}" dt="2021-10-20T23:14:15.351" v="83"/>
          <ac:spMkLst>
            <pc:docMk/>
            <pc:sldMk cId="0" sldId="265"/>
            <ac:spMk id="480" creationId="{C313A3BC-1243-4108-85E5-3BEB607A8973}"/>
          </ac:spMkLst>
        </pc:spChg>
        <pc:spChg chg="mod">
          <ac:chgData name="KARINA LUNA MARTINEZ" userId="82bd43ad-f19c-47b6-a940-36d3fe2d229b" providerId="ADAL" clId="{FF8EA22D-66B8-43AE-A61F-3053B2D9DA3E}" dt="2021-10-20T23:14:15.351" v="83"/>
          <ac:spMkLst>
            <pc:docMk/>
            <pc:sldMk cId="0" sldId="265"/>
            <ac:spMk id="481" creationId="{BBF8C96D-3BDB-4FFD-A7DF-48B7D724EB79}"/>
          </ac:spMkLst>
        </pc:spChg>
        <pc:spChg chg="mod">
          <ac:chgData name="KARINA LUNA MARTINEZ" userId="82bd43ad-f19c-47b6-a940-36d3fe2d229b" providerId="ADAL" clId="{FF8EA22D-66B8-43AE-A61F-3053B2D9DA3E}" dt="2021-10-20T23:14:15.351" v="83"/>
          <ac:spMkLst>
            <pc:docMk/>
            <pc:sldMk cId="0" sldId="265"/>
            <ac:spMk id="482" creationId="{DFEC5379-04A6-4E04-A489-EB456ABE6B0B}"/>
          </ac:spMkLst>
        </pc:spChg>
        <pc:spChg chg="mod">
          <ac:chgData name="KARINA LUNA MARTINEZ" userId="82bd43ad-f19c-47b6-a940-36d3fe2d229b" providerId="ADAL" clId="{FF8EA22D-66B8-43AE-A61F-3053B2D9DA3E}" dt="2021-10-20T23:14:15.351" v="83"/>
          <ac:spMkLst>
            <pc:docMk/>
            <pc:sldMk cId="0" sldId="265"/>
            <ac:spMk id="483" creationId="{48DF12CC-7437-42AD-A691-47EDBB6948DD}"/>
          </ac:spMkLst>
        </pc:spChg>
        <pc:spChg chg="mod">
          <ac:chgData name="KARINA LUNA MARTINEZ" userId="82bd43ad-f19c-47b6-a940-36d3fe2d229b" providerId="ADAL" clId="{FF8EA22D-66B8-43AE-A61F-3053B2D9DA3E}" dt="2021-10-20T23:14:15.351" v="83"/>
          <ac:spMkLst>
            <pc:docMk/>
            <pc:sldMk cId="0" sldId="265"/>
            <ac:spMk id="484" creationId="{C0EDD35B-1C02-4B43-9C8C-EC6FA5BC3644}"/>
          </ac:spMkLst>
        </pc:spChg>
        <pc:spChg chg="mod">
          <ac:chgData name="KARINA LUNA MARTINEZ" userId="82bd43ad-f19c-47b6-a940-36d3fe2d229b" providerId="ADAL" clId="{FF8EA22D-66B8-43AE-A61F-3053B2D9DA3E}" dt="2021-10-20T23:14:15.351" v="83"/>
          <ac:spMkLst>
            <pc:docMk/>
            <pc:sldMk cId="0" sldId="265"/>
            <ac:spMk id="485" creationId="{41EC21C2-B9FD-40EF-A1A8-E09FF6955757}"/>
          </ac:spMkLst>
        </pc:spChg>
        <pc:spChg chg="mod">
          <ac:chgData name="KARINA LUNA MARTINEZ" userId="82bd43ad-f19c-47b6-a940-36d3fe2d229b" providerId="ADAL" clId="{FF8EA22D-66B8-43AE-A61F-3053B2D9DA3E}" dt="2021-10-20T23:14:15.351" v="83"/>
          <ac:spMkLst>
            <pc:docMk/>
            <pc:sldMk cId="0" sldId="265"/>
            <ac:spMk id="486" creationId="{A478374B-4AE2-4584-BAD7-507A969AC380}"/>
          </ac:spMkLst>
        </pc:spChg>
        <pc:spChg chg="mod">
          <ac:chgData name="KARINA LUNA MARTINEZ" userId="82bd43ad-f19c-47b6-a940-36d3fe2d229b" providerId="ADAL" clId="{FF8EA22D-66B8-43AE-A61F-3053B2D9DA3E}" dt="2021-10-20T23:14:15.351" v="83"/>
          <ac:spMkLst>
            <pc:docMk/>
            <pc:sldMk cId="0" sldId="265"/>
            <ac:spMk id="487" creationId="{85C64302-4BBE-4133-A2F6-7C35917AFCD2}"/>
          </ac:spMkLst>
        </pc:spChg>
        <pc:spChg chg="mod">
          <ac:chgData name="KARINA LUNA MARTINEZ" userId="82bd43ad-f19c-47b6-a940-36d3fe2d229b" providerId="ADAL" clId="{FF8EA22D-66B8-43AE-A61F-3053B2D9DA3E}" dt="2021-10-20T23:14:15.351" v="83"/>
          <ac:spMkLst>
            <pc:docMk/>
            <pc:sldMk cId="0" sldId="265"/>
            <ac:spMk id="488" creationId="{7AF2E551-D75D-42AA-8931-3D4AF4BADBCD}"/>
          </ac:spMkLst>
        </pc:spChg>
        <pc:spChg chg="mod">
          <ac:chgData name="KARINA LUNA MARTINEZ" userId="82bd43ad-f19c-47b6-a940-36d3fe2d229b" providerId="ADAL" clId="{FF8EA22D-66B8-43AE-A61F-3053B2D9DA3E}" dt="2021-10-20T23:14:15.351" v="83"/>
          <ac:spMkLst>
            <pc:docMk/>
            <pc:sldMk cId="0" sldId="265"/>
            <ac:spMk id="489" creationId="{C9CC4145-6F53-4E7F-AC16-3D34A4B5C97B}"/>
          </ac:spMkLst>
        </pc:spChg>
        <pc:spChg chg="mod">
          <ac:chgData name="KARINA LUNA MARTINEZ" userId="82bd43ad-f19c-47b6-a940-36d3fe2d229b" providerId="ADAL" clId="{FF8EA22D-66B8-43AE-A61F-3053B2D9DA3E}" dt="2021-10-20T23:14:15.351" v="83"/>
          <ac:spMkLst>
            <pc:docMk/>
            <pc:sldMk cId="0" sldId="265"/>
            <ac:spMk id="490" creationId="{56A1A4EF-04D6-4795-828B-A692640ADD6F}"/>
          </ac:spMkLst>
        </pc:spChg>
        <pc:spChg chg="mod">
          <ac:chgData name="KARINA LUNA MARTINEZ" userId="82bd43ad-f19c-47b6-a940-36d3fe2d229b" providerId="ADAL" clId="{FF8EA22D-66B8-43AE-A61F-3053B2D9DA3E}" dt="2021-10-20T23:14:15.351" v="83"/>
          <ac:spMkLst>
            <pc:docMk/>
            <pc:sldMk cId="0" sldId="265"/>
            <ac:spMk id="491" creationId="{52567E7E-3E1F-4039-9B6C-6887238D50BE}"/>
          </ac:spMkLst>
        </pc:spChg>
        <pc:spChg chg="mod">
          <ac:chgData name="KARINA LUNA MARTINEZ" userId="82bd43ad-f19c-47b6-a940-36d3fe2d229b" providerId="ADAL" clId="{FF8EA22D-66B8-43AE-A61F-3053B2D9DA3E}" dt="2021-10-20T23:14:15.351" v="83"/>
          <ac:spMkLst>
            <pc:docMk/>
            <pc:sldMk cId="0" sldId="265"/>
            <ac:spMk id="492" creationId="{D0BF3DFD-C593-41F9-B055-95C879F5E57B}"/>
          </ac:spMkLst>
        </pc:spChg>
        <pc:spChg chg="mod">
          <ac:chgData name="KARINA LUNA MARTINEZ" userId="82bd43ad-f19c-47b6-a940-36d3fe2d229b" providerId="ADAL" clId="{FF8EA22D-66B8-43AE-A61F-3053B2D9DA3E}" dt="2021-10-20T23:14:15.351" v="83"/>
          <ac:spMkLst>
            <pc:docMk/>
            <pc:sldMk cId="0" sldId="265"/>
            <ac:spMk id="493" creationId="{20591C39-E4C8-48CC-9C50-2E93E7FBEF74}"/>
          </ac:spMkLst>
        </pc:spChg>
        <pc:spChg chg="mod">
          <ac:chgData name="KARINA LUNA MARTINEZ" userId="82bd43ad-f19c-47b6-a940-36d3fe2d229b" providerId="ADAL" clId="{FF8EA22D-66B8-43AE-A61F-3053B2D9DA3E}" dt="2021-10-20T23:14:15.351" v="83"/>
          <ac:spMkLst>
            <pc:docMk/>
            <pc:sldMk cId="0" sldId="265"/>
            <ac:spMk id="494" creationId="{AD4EBC97-E51B-4285-893D-7C674E353023}"/>
          </ac:spMkLst>
        </pc:spChg>
        <pc:spChg chg="mod">
          <ac:chgData name="KARINA LUNA MARTINEZ" userId="82bd43ad-f19c-47b6-a940-36d3fe2d229b" providerId="ADAL" clId="{FF8EA22D-66B8-43AE-A61F-3053B2D9DA3E}" dt="2021-10-20T23:14:15.351" v="83"/>
          <ac:spMkLst>
            <pc:docMk/>
            <pc:sldMk cId="0" sldId="265"/>
            <ac:spMk id="495" creationId="{D1AEE5D6-30D5-46A8-9CE2-C2306D649AC6}"/>
          </ac:spMkLst>
        </pc:spChg>
        <pc:spChg chg="mod">
          <ac:chgData name="KARINA LUNA MARTINEZ" userId="82bd43ad-f19c-47b6-a940-36d3fe2d229b" providerId="ADAL" clId="{FF8EA22D-66B8-43AE-A61F-3053B2D9DA3E}" dt="2021-10-20T23:14:15.351" v="83"/>
          <ac:spMkLst>
            <pc:docMk/>
            <pc:sldMk cId="0" sldId="265"/>
            <ac:spMk id="496" creationId="{4B9F8AA2-7D26-4A15-9AF5-5D5710EC7987}"/>
          </ac:spMkLst>
        </pc:spChg>
        <pc:spChg chg="mod">
          <ac:chgData name="KARINA LUNA MARTINEZ" userId="82bd43ad-f19c-47b6-a940-36d3fe2d229b" providerId="ADAL" clId="{FF8EA22D-66B8-43AE-A61F-3053B2D9DA3E}" dt="2021-10-20T23:14:15.351" v="83"/>
          <ac:spMkLst>
            <pc:docMk/>
            <pc:sldMk cId="0" sldId="265"/>
            <ac:spMk id="497" creationId="{37059B54-B9BE-4259-AB40-C33D60D7C7D7}"/>
          </ac:spMkLst>
        </pc:spChg>
        <pc:spChg chg="mod">
          <ac:chgData name="KARINA LUNA MARTINEZ" userId="82bd43ad-f19c-47b6-a940-36d3fe2d229b" providerId="ADAL" clId="{FF8EA22D-66B8-43AE-A61F-3053B2D9DA3E}" dt="2021-10-20T23:14:15.351" v="83"/>
          <ac:spMkLst>
            <pc:docMk/>
            <pc:sldMk cId="0" sldId="265"/>
            <ac:spMk id="498" creationId="{78C04440-BFBC-4603-BA6F-1DDAFC315BA3}"/>
          </ac:spMkLst>
        </pc:spChg>
        <pc:spChg chg="mod">
          <ac:chgData name="KARINA LUNA MARTINEZ" userId="82bd43ad-f19c-47b6-a940-36d3fe2d229b" providerId="ADAL" clId="{FF8EA22D-66B8-43AE-A61F-3053B2D9DA3E}" dt="2021-10-20T23:14:15.351" v="83"/>
          <ac:spMkLst>
            <pc:docMk/>
            <pc:sldMk cId="0" sldId="265"/>
            <ac:spMk id="499" creationId="{F31346C7-4517-4725-9536-E4E3FF6811E5}"/>
          </ac:spMkLst>
        </pc:spChg>
        <pc:spChg chg="mod">
          <ac:chgData name="KARINA LUNA MARTINEZ" userId="82bd43ad-f19c-47b6-a940-36d3fe2d229b" providerId="ADAL" clId="{FF8EA22D-66B8-43AE-A61F-3053B2D9DA3E}" dt="2021-10-20T23:14:15.351" v="83"/>
          <ac:spMkLst>
            <pc:docMk/>
            <pc:sldMk cId="0" sldId="265"/>
            <ac:spMk id="500" creationId="{B580424D-1346-4956-B64A-3C7EE0129FD7}"/>
          </ac:spMkLst>
        </pc:spChg>
        <pc:spChg chg="mod">
          <ac:chgData name="KARINA LUNA MARTINEZ" userId="82bd43ad-f19c-47b6-a940-36d3fe2d229b" providerId="ADAL" clId="{FF8EA22D-66B8-43AE-A61F-3053B2D9DA3E}" dt="2021-10-20T23:14:15.351" v="83"/>
          <ac:spMkLst>
            <pc:docMk/>
            <pc:sldMk cId="0" sldId="265"/>
            <ac:spMk id="501" creationId="{7ED00B6A-BAD5-4817-B82A-8F7F21245DBE}"/>
          </ac:spMkLst>
        </pc:spChg>
        <pc:spChg chg="mod">
          <ac:chgData name="KARINA LUNA MARTINEZ" userId="82bd43ad-f19c-47b6-a940-36d3fe2d229b" providerId="ADAL" clId="{FF8EA22D-66B8-43AE-A61F-3053B2D9DA3E}" dt="2021-10-20T23:14:15.351" v="83"/>
          <ac:spMkLst>
            <pc:docMk/>
            <pc:sldMk cId="0" sldId="265"/>
            <ac:spMk id="502" creationId="{35518202-69B6-4C10-82A7-751B781AEE13}"/>
          </ac:spMkLst>
        </pc:spChg>
        <pc:spChg chg="mod">
          <ac:chgData name="KARINA LUNA MARTINEZ" userId="82bd43ad-f19c-47b6-a940-36d3fe2d229b" providerId="ADAL" clId="{FF8EA22D-66B8-43AE-A61F-3053B2D9DA3E}" dt="2021-10-20T23:14:15.351" v="83"/>
          <ac:spMkLst>
            <pc:docMk/>
            <pc:sldMk cId="0" sldId="265"/>
            <ac:spMk id="503" creationId="{771445E1-EBFE-409C-8055-30F0FDD24468}"/>
          </ac:spMkLst>
        </pc:spChg>
        <pc:spChg chg="mod">
          <ac:chgData name="KARINA LUNA MARTINEZ" userId="82bd43ad-f19c-47b6-a940-36d3fe2d229b" providerId="ADAL" clId="{FF8EA22D-66B8-43AE-A61F-3053B2D9DA3E}" dt="2021-10-20T23:14:15.351" v="83"/>
          <ac:spMkLst>
            <pc:docMk/>
            <pc:sldMk cId="0" sldId="265"/>
            <ac:spMk id="504" creationId="{276DE184-A31E-422C-A430-32CDB82EEA24}"/>
          </ac:spMkLst>
        </pc:spChg>
        <pc:spChg chg="mod">
          <ac:chgData name="KARINA LUNA MARTINEZ" userId="82bd43ad-f19c-47b6-a940-36d3fe2d229b" providerId="ADAL" clId="{FF8EA22D-66B8-43AE-A61F-3053B2D9DA3E}" dt="2021-10-20T23:14:15.351" v="83"/>
          <ac:spMkLst>
            <pc:docMk/>
            <pc:sldMk cId="0" sldId="265"/>
            <ac:spMk id="505" creationId="{C86A4A90-8E70-4625-B1DB-C2F1DE0451F9}"/>
          </ac:spMkLst>
        </pc:spChg>
        <pc:spChg chg="mod">
          <ac:chgData name="KARINA LUNA MARTINEZ" userId="82bd43ad-f19c-47b6-a940-36d3fe2d229b" providerId="ADAL" clId="{FF8EA22D-66B8-43AE-A61F-3053B2D9DA3E}" dt="2021-10-20T23:14:15.351" v="83"/>
          <ac:spMkLst>
            <pc:docMk/>
            <pc:sldMk cId="0" sldId="265"/>
            <ac:spMk id="506" creationId="{E4BCB2CB-0445-4EDE-998A-8206AEABCAB6}"/>
          </ac:spMkLst>
        </pc:spChg>
        <pc:spChg chg="mod">
          <ac:chgData name="KARINA LUNA MARTINEZ" userId="82bd43ad-f19c-47b6-a940-36d3fe2d229b" providerId="ADAL" clId="{FF8EA22D-66B8-43AE-A61F-3053B2D9DA3E}" dt="2021-10-20T23:14:15.351" v="83"/>
          <ac:spMkLst>
            <pc:docMk/>
            <pc:sldMk cId="0" sldId="265"/>
            <ac:spMk id="507" creationId="{F25C4C8F-2FFD-45B0-953F-02BC76594B15}"/>
          </ac:spMkLst>
        </pc:spChg>
        <pc:spChg chg="mod">
          <ac:chgData name="KARINA LUNA MARTINEZ" userId="82bd43ad-f19c-47b6-a940-36d3fe2d229b" providerId="ADAL" clId="{FF8EA22D-66B8-43AE-A61F-3053B2D9DA3E}" dt="2021-10-20T23:14:15.351" v="83"/>
          <ac:spMkLst>
            <pc:docMk/>
            <pc:sldMk cId="0" sldId="265"/>
            <ac:spMk id="508" creationId="{091DEE90-CBEF-44F9-99E3-7566903D7909}"/>
          </ac:spMkLst>
        </pc:spChg>
        <pc:spChg chg="mod">
          <ac:chgData name="KARINA LUNA MARTINEZ" userId="82bd43ad-f19c-47b6-a940-36d3fe2d229b" providerId="ADAL" clId="{FF8EA22D-66B8-43AE-A61F-3053B2D9DA3E}" dt="2021-10-20T23:14:15.351" v="83"/>
          <ac:spMkLst>
            <pc:docMk/>
            <pc:sldMk cId="0" sldId="265"/>
            <ac:spMk id="509" creationId="{1BFF6AC0-A398-468D-9C29-5042CCDAFDF2}"/>
          </ac:spMkLst>
        </pc:spChg>
        <pc:spChg chg="mod">
          <ac:chgData name="KARINA LUNA MARTINEZ" userId="82bd43ad-f19c-47b6-a940-36d3fe2d229b" providerId="ADAL" clId="{FF8EA22D-66B8-43AE-A61F-3053B2D9DA3E}" dt="2021-10-20T23:14:15.351" v="83"/>
          <ac:spMkLst>
            <pc:docMk/>
            <pc:sldMk cId="0" sldId="265"/>
            <ac:spMk id="510" creationId="{BD150D25-DD71-4A01-A479-FBDA2675E36F}"/>
          </ac:spMkLst>
        </pc:spChg>
        <pc:spChg chg="mod">
          <ac:chgData name="KARINA LUNA MARTINEZ" userId="82bd43ad-f19c-47b6-a940-36d3fe2d229b" providerId="ADAL" clId="{FF8EA22D-66B8-43AE-A61F-3053B2D9DA3E}" dt="2021-10-20T23:14:15.351" v="83"/>
          <ac:spMkLst>
            <pc:docMk/>
            <pc:sldMk cId="0" sldId="265"/>
            <ac:spMk id="511" creationId="{16CD06C6-0F38-42FC-848F-1088FA3A9C94}"/>
          </ac:spMkLst>
        </pc:spChg>
        <pc:spChg chg="mod">
          <ac:chgData name="KARINA LUNA MARTINEZ" userId="82bd43ad-f19c-47b6-a940-36d3fe2d229b" providerId="ADAL" clId="{FF8EA22D-66B8-43AE-A61F-3053B2D9DA3E}" dt="2021-10-20T23:14:15.351" v="83"/>
          <ac:spMkLst>
            <pc:docMk/>
            <pc:sldMk cId="0" sldId="265"/>
            <ac:spMk id="512" creationId="{E12E7676-2272-41A1-971D-510E67C7CE18}"/>
          </ac:spMkLst>
        </pc:spChg>
        <pc:spChg chg="mod">
          <ac:chgData name="KARINA LUNA MARTINEZ" userId="82bd43ad-f19c-47b6-a940-36d3fe2d229b" providerId="ADAL" clId="{FF8EA22D-66B8-43AE-A61F-3053B2D9DA3E}" dt="2021-10-20T23:14:15.351" v="83"/>
          <ac:spMkLst>
            <pc:docMk/>
            <pc:sldMk cId="0" sldId="265"/>
            <ac:spMk id="513" creationId="{E42389D2-A12C-4A88-AA95-8486ACAE0515}"/>
          </ac:spMkLst>
        </pc:spChg>
        <pc:spChg chg="mod">
          <ac:chgData name="KARINA LUNA MARTINEZ" userId="82bd43ad-f19c-47b6-a940-36d3fe2d229b" providerId="ADAL" clId="{FF8EA22D-66B8-43AE-A61F-3053B2D9DA3E}" dt="2021-10-20T23:14:15.351" v="83"/>
          <ac:spMkLst>
            <pc:docMk/>
            <pc:sldMk cId="0" sldId="265"/>
            <ac:spMk id="514" creationId="{9ECAEE30-42DC-44F7-B7CE-D6439F8E7A61}"/>
          </ac:spMkLst>
        </pc:spChg>
        <pc:spChg chg="mod">
          <ac:chgData name="KARINA LUNA MARTINEZ" userId="82bd43ad-f19c-47b6-a940-36d3fe2d229b" providerId="ADAL" clId="{FF8EA22D-66B8-43AE-A61F-3053B2D9DA3E}" dt="2021-10-20T23:14:15.351" v="83"/>
          <ac:spMkLst>
            <pc:docMk/>
            <pc:sldMk cId="0" sldId="265"/>
            <ac:spMk id="515" creationId="{25B1990D-2191-479C-BA92-479FFBDCE845}"/>
          </ac:spMkLst>
        </pc:spChg>
        <pc:spChg chg="mod">
          <ac:chgData name="KARINA LUNA MARTINEZ" userId="82bd43ad-f19c-47b6-a940-36d3fe2d229b" providerId="ADAL" clId="{FF8EA22D-66B8-43AE-A61F-3053B2D9DA3E}" dt="2021-10-20T23:14:15.351" v="83"/>
          <ac:spMkLst>
            <pc:docMk/>
            <pc:sldMk cId="0" sldId="265"/>
            <ac:spMk id="516" creationId="{3F17F780-4405-4EF3-9F39-5BCB255F4A17}"/>
          </ac:spMkLst>
        </pc:spChg>
        <pc:spChg chg="mod">
          <ac:chgData name="KARINA LUNA MARTINEZ" userId="82bd43ad-f19c-47b6-a940-36d3fe2d229b" providerId="ADAL" clId="{FF8EA22D-66B8-43AE-A61F-3053B2D9DA3E}" dt="2021-10-20T23:14:15.351" v="83"/>
          <ac:spMkLst>
            <pc:docMk/>
            <pc:sldMk cId="0" sldId="265"/>
            <ac:spMk id="517" creationId="{89013D22-8E34-4C58-8DA7-0DC38FB76DE7}"/>
          </ac:spMkLst>
        </pc:spChg>
        <pc:spChg chg="mod">
          <ac:chgData name="KARINA LUNA MARTINEZ" userId="82bd43ad-f19c-47b6-a940-36d3fe2d229b" providerId="ADAL" clId="{FF8EA22D-66B8-43AE-A61F-3053B2D9DA3E}" dt="2021-10-20T23:14:15.351" v="83"/>
          <ac:spMkLst>
            <pc:docMk/>
            <pc:sldMk cId="0" sldId="265"/>
            <ac:spMk id="518" creationId="{C3614259-55BD-44C0-AD41-EB1D6990C2FC}"/>
          </ac:spMkLst>
        </pc:spChg>
        <pc:spChg chg="mod">
          <ac:chgData name="KARINA LUNA MARTINEZ" userId="82bd43ad-f19c-47b6-a940-36d3fe2d229b" providerId="ADAL" clId="{FF8EA22D-66B8-43AE-A61F-3053B2D9DA3E}" dt="2021-10-20T23:14:15.351" v="83"/>
          <ac:spMkLst>
            <pc:docMk/>
            <pc:sldMk cId="0" sldId="265"/>
            <ac:spMk id="519" creationId="{95C7F953-1B63-4577-9852-226E1D83848B}"/>
          </ac:spMkLst>
        </pc:spChg>
        <pc:spChg chg="mod">
          <ac:chgData name="KARINA LUNA MARTINEZ" userId="82bd43ad-f19c-47b6-a940-36d3fe2d229b" providerId="ADAL" clId="{FF8EA22D-66B8-43AE-A61F-3053B2D9DA3E}" dt="2021-10-20T23:14:15.351" v="83"/>
          <ac:spMkLst>
            <pc:docMk/>
            <pc:sldMk cId="0" sldId="265"/>
            <ac:spMk id="520" creationId="{4995164A-125B-443F-8A19-5BE9FA6590AC}"/>
          </ac:spMkLst>
        </pc:spChg>
        <pc:spChg chg="mod">
          <ac:chgData name="KARINA LUNA MARTINEZ" userId="82bd43ad-f19c-47b6-a940-36d3fe2d229b" providerId="ADAL" clId="{FF8EA22D-66B8-43AE-A61F-3053B2D9DA3E}" dt="2021-10-20T23:14:15.351" v="83"/>
          <ac:spMkLst>
            <pc:docMk/>
            <pc:sldMk cId="0" sldId="265"/>
            <ac:spMk id="521" creationId="{ED0ACB2A-0691-4013-978F-E89C6CEB2338}"/>
          </ac:spMkLst>
        </pc:spChg>
        <pc:spChg chg="mod">
          <ac:chgData name="KARINA LUNA MARTINEZ" userId="82bd43ad-f19c-47b6-a940-36d3fe2d229b" providerId="ADAL" clId="{FF8EA22D-66B8-43AE-A61F-3053B2D9DA3E}" dt="2021-10-20T23:14:15.351" v="83"/>
          <ac:spMkLst>
            <pc:docMk/>
            <pc:sldMk cId="0" sldId="265"/>
            <ac:spMk id="522" creationId="{90AFEA8C-07B3-4AF8-8C21-88CF8857E8A8}"/>
          </ac:spMkLst>
        </pc:spChg>
        <pc:spChg chg="mod">
          <ac:chgData name="KARINA LUNA MARTINEZ" userId="82bd43ad-f19c-47b6-a940-36d3fe2d229b" providerId="ADAL" clId="{FF8EA22D-66B8-43AE-A61F-3053B2D9DA3E}" dt="2021-10-20T23:14:15.351" v="83"/>
          <ac:spMkLst>
            <pc:docMk/>
            <pc:sldMk cId="0" sldId="265"/>
            <ac:spMk id="523" creationId="{F741C517-DA7F-42C7-AC4A-23F7A8E9CC0D}"/>
          </ac:spMkLst>
        </pc:spChg>
        <pc:spChg chg="mod">
          <ac:chgData name="KARINA LUNA MARTINEZ" userId="82bd43ad-f19c-47b6-a940-36d3fe2d229b" providerId="ADAL" clId="{FF8EA22D-66B8-43AE-A61F-3053B2D9DA3E}" dt="2021-10-20T23:14:15.351" v="83"/>
          <ac:spMkLst>
            <pc:docMk/>
            <pc:sldMk cId="0" sldId="265"/>
            <ac:spMk id="524" creationId="{9469A399-730B-48C1-8351-3E54B9B9C98D}"/>
          </ac:spMkLst>
        </pc:spChg>
        <pc:spChg chg="mod">
          <ac:chgData name="KARINA LUNA MARTINEZ" userId="82bd43ad-f19c-47b6-a940-36d3fe2d229b" providerId="ADAL" clId="{FF8EA22D-66B8-43AE-A61F-3053B2D9DA3E}" dt="2021-10-20T23:14:15.351" v="83"/>
          <ac:spMkLst>
            <pc:docMk/>
            <pc:sldMk cId="0" sldId="265"/>
            <ac:spMk id="525" creationId="{5A2E136F-133E-4796-A85E-7B38FCDC5194}"/>
          </ac:spMkLst>
        </pc:spChg>
        <pc:spChg chg="mod">
          <ac:chgData name="KARINA LUNA MARTINEZ" userId="82bd43ad-f19c-47b6-a940-36d3fe2d229b" providerId="ADAL" clId="{FF8EA22D-66B8-43AE-A61F-3053B2D9DA3E}" dt="2021-10-20T23:14:15.351" v="83"/>
          <ac:spMkLst>
            <pc:docMk/>
            <pc:sldMk cId="0" sldId="265"/>
            <ac:spMk id="526" creationId="{69606729-902E-48E4-A8E4-A23A854BB783}"/>
          </ac:spMkLst>
        </pc:spChg>
        <pc:spChg chg="mod">
          <ac:chgData name="KARINA LUNA MARTINEZ" userId="82bd43ad-f19c-47b6-a940-36d3fe2d229b" providerId="ADAL" clId="{FF8EA22D-66B8-43AE-A61F-3053B2D9DA3E}" dt="2021-10-20T23:14:15.351" v="83"/>
          <ac:spMkLst>
            <pc:docMk/>
            <pc:sldMk cId="0" sldId="265"/>
            <ac:spMk id="527" creationId="{4A10B8C7-18CC-46E0-B69A-5052041D34E4}"/>
          </ac:spMkLst>
        </pc:spChg>
        <pc:spChg chg="mod">
          <ac:chgData name="KARINA LUNA MARTINEZ" userId="82bd43ad-f19c-47b6-a940-36d3fe2d229b" providerId="ADAL" clId="{FF8EA22D-66B8-43AE-A61F-3053B2D9DA3E}" dt="2021-10-20T23:14:15.351" v="83"/>
          <ac:spMkLst>
            <pc:docMk/>
            <pc:sldMk cId="0" sldId="265"/>
            <ac:spMk id="528" creationId="{C783FDE0-2761-4BCE-9602-FD3174776553}"/>
          </ac:spMkLst>
        </pc:spChg>
        <pc:spChg chg="mod">
          <ac:chgData name="KARINA LUNA MARTINEZ" userId="82bd43ad-f19c-47b6-a940-36d3fe2d229b" providerId="ADAL" clId="{FF8EA22D-66B8-43AE-A61F-3053B2D9DA3E}" dt="2021-10-20T23:14:15.351" v="83"/>
          <ac:spMkLst>
            <pc:docMk/>
            <pc:sldMk cId="0" sldId="265"/>
            <ac:spMk id="529" creationId="{6E5EA9DE-76FE-4A2C-818A-797282396970}"/>
          </ac:spMkLst>
        </pc:spChg>
        <pc:spChg chg="mod">
          <ac:chgData name="KARINA LUNA MARTINEZ" userId="82bd43ad-f19c-47b6-a940-36d3fe2d229b" providerId="ADAL" clId="{FF8EA22D-66B8-43AE-A61F-3053B2D9DA3E}" dt="2021-10-20T23:14:15.351" v="83"/>
          <ac:spMkLst>
            <pc:docMk/>
            <pc:sldMk cId="0" sldId="265"/>
            <ac:spMk id="530" creationId="{4C0609D2-2BB2-4BA6-82DC-0450EEB3B3C8}"/>
          </ac:spMkLst>
        </pc:spChg>
        <pc:spChg chg="mod">
          <ac:chgData name="KARINA LUNA MARTINEZ" userId="82bd43ad-f19c-47b6-a940-36d3fe2d229b" providerId="ADAL" clId="{FF8EA22D-66B8-43AE-A61F-3053B2D9DA3E}" dt="2021-10-20T23:14:15.351" v="83"/>
          <ac:spMkLst>
            <pc:docMk/>
            <pc:sldMk cId="0" sldId="265"/>
            <ac:spMk id="531" creationId="{67F74E32-A272-4A1A-BD71-A39B06623587}"/>
          </ac:spMkLst>
        </pc:spChg>
        <pc:spChg chg="mod">
          <ac:chgData name="KARINA LUNA MARTINEZ" userId="82bd43ad-f19c-47b6-a940-36d3fe2d229b" providerId="ADAL" clId="{FF8EA22D-66B8-43AE-A61F-3053B2D9DA3E}" dt="2021-10-20T23:14:15.351" v="83"/>
          <ac:spMkLst>
            <pc:docMk/>
            <pc:sldMk cId="0" sldId="265"/>
            <ac:spMk id="532" creationId="{36AA42A4-CA12-4313-A0AB-BC1BB54FF422}"/>
          </ac:spMkLst>
        </pc:spChg>
        <pc:spChg chg="mod">
          <ac:chgData name="KARINA LUNA MARTINEZ" userId="82bd43ad-f19c-47b6-a940-36d3fe2d229b" providerId="ADAL" clId="{FF8EA22D-66B8-43AE-A61F-3053B2D9DA3E}" dt="2021-10-20T23:14:15.351" v="83"/>
          <ac:spMkLst>
            <pc:docMk/>
            <pc:sldMk cId="0" sldId="265"/>
            <ac:spMk id="533" creationId="{151C1E3F-31E1-4A92-A809-D2465855BB2C}"/>
          </ac:spMkLst>
        </pc:spChg>
        <pc:spChg chg="mod">
          <ac:chgData name="KARINA LUNA MARTINEZ" userId="82bd43ad-f19c-47b6-a940-36d3fe2d229b" providerId="ADAL" clId="{FF8EA22D-66B8-43AE-A61F-3053B2D9DA3E}" dt="2021-10-20T23:14:15.351" v="83"/>
          <ac:spMkLst>
            <pc:docMk/>
            <pc:sldMk cId="0" sldId="265"/>
            <ac:spMk id="534" creationId="{21D1F18B-78E3-496C-967F-F24E35CFAF70}"/>
          </ac:spMkLst>
        </pc:spChg>
        <pc:spChg chg="mod">
          <ac:chgData name="KARINA LUNA MARTINEZ" userId="82bd43ad-f19c-47b6-a940-36d3fe2d229b" providerId="ADAL" clId="{FF8EA22D-66B8-43AE-A61F-3053B2D9DA3E}" dt="2021-10-20T23:14:15.351" v="83"/>
          <ac:spMkLst>
            <pc:docMk/>
            <pc:sldMk cId="0" sldId="265"/>
            <ac:spMk id="535" creationId="{E4A54297-7212-4F6F-B11B-1C1D442FEC8D}"/>
          </ac:spMkLst>
        </pc:spChg>
        <pc:spChg chg="mod">
          <ac:chgData name="KARINA LUNA MARTINEZ" userId="82bd43ad-f19c-47b6-a940-36d3fe2d229b" providerId="ADAL" clId="{FF8EA22D-66B8-43AE-A61F-3053B2D9DA3E}" dt="2021-10-20T23:14:15.351" v="83"/>
          <ac:spMkLst>
            <pc:docMk/>
            <pc:sldMk cId="0" sldId="265"/>
            <ac:spMk id="536" creationId="{C5DA2E42-270E-4F3D-AA62-634E1F899127}"/>
          </ac:spMkLst>
        </pc:spChg>
        <pc:spChg chg="mod">
          <ac:chgData name="KARINA LUNA MARTINEZ" userId="82bd43ad-f19c-47b6-a940-36d3fe2d229b" providerId="ADAL" clId="{FF8EA22D-66B8-43AE-A61F-3053B2D9DA3E}" dt="2021-10-20T23:14:15.351" v="83"/>
          <ac:spMkLst>
            <pc:docMk/>
            <pc:sldMk cId="0" sldId="265"/>
            <ac:spMk id="537" creationId="{0F30ADF6-560F-4B3A-BE32-18B3F920704A}"/>
          </ac:spMkLst>
        </pc:spChg>
        <pc:spChg chg="mod">
          <ac:chgData name="KARINA LUNA MARTINEZ" userId="82bd43ad-f19c-47b6-a940-36d3fe2d229b" providerId="ADAL" clId="{FF8EA22D-66B8-43AE-A61F-3053B2D9DA3E}" dt="2021-10-20T23:14:15.351" v="83"/>
          <ac:spMkLst>
            <pc:docMk/>
            <pc:sldMk cId="0" sldId="265"/>
            <ac:spMk id="538" creationId="{15784EA2-FC3E-4F36-989F-EA490B1F7AB5}"/>
          </ac:spMkLst>
        </pc:spChg>
        <pc:spChg chg="mod">
          <ac:chgData name="KARINA LUNA MARTINEZ" userId="82bd43ad-f19c-47b6-a940-36d3fe2d229b" providerId="ADAL" clId="{FF8EA22D-66B8-43AE-A61F-3053B2D9DA3E}" dt="2021-10-20T23:14:15.351" v="83"/>
          <ac:spMkLst>
            <pc:docMk/>
            <pc:sldMk cId="0" sldId="265"/>
            <ac:spMk id="539" creationId="{F0C0EDF6-B5AE-44F6-AFC4-F72378938892}"/>
          </ac:spMkLst>
        </pc:spChg>
        <pc:spChg chg="mod">
          <ac:chgData name="KARINA LUNA MARTINEZ" userId="82bd43ad-f19c-47b6-a940-36d3fe2d229b" providerId="ADAL" clId="{FF8EA22D-66B8-43AE-A61F-3053B2D9DA3E}" dt="2021-10-20T23:14:15.351" v="83"/>
          <ac:spMkLst>
            <pc:docMk/>
            <pc:sldMk cId="0" sldId="265"/>
            <ac:spMk id="540" creationId="{EF8D828A-C5C7-41A0-8318-D617EAE28D19}"/>
          </ac:spMkLst>
        </pc:spChg>
        <pc:spChg chg="mod">
          <ac:chgData name="KARINA LUNA MARTINEZ" userId="82bd43ad-f19c-47b6-a940-36d3fe2d229b" providerId="ADAL" clId="{FF8EA22D-66B8-43AE-A61F-3053B2D9DA3E}" dt="2021-10-20T23:14:15.351" v="83"/>
          <ac:spMkLst>
            <pc:docMk/>
            <pc:sldMk cId="0" sldId="265"/>
            <ac:spMk id="541" creationId="{B34355F1-0817-4BD4-99BF-637083096ED9}"/>
          </ac:spMkLst>
        </pc:spChg>
        <pc:spChg chg="mod">
          <ac:chgData name="KARINA LUNA MARTINEZ" userId="82bd43ad-f19c-47b6-a940-36d3fe2d229b" providerId="ADAL" clId="{FF8EA22D-66B8-43AE-A61F-3053B2D9DA3E}" dt="2021-10-20T23:14:15.351" v="83"/>
          <ac:spMkLst>
            <pc:docMk/>
            <pc:sldMk cId="0" sldId="265"/>
            <ac:spMk id="542" creationId="{AEBEA232-009E-4A51-9DF7-B5026718D609}"/>
          </ac:spMkLst>
        </pc:spChg>
        <pc:spChg chg="mod">
          <ac:chgData name="KARINA LUNA MARTINEZ" userId="82bd43ad-f19c-47b6-a940-36d3fe2d229b" providerId="ADAL" clId="{FF8EA22D-66B8-43AE-A61F-3053B2D9DA3E}" dt="2021-10-20T23:14:15.351" v="83"/>
          <ac:spMkLst>
            <pc:docMk/>
            <pc:sldMk cId="0" sldId="265"/>
            <ac:spMk id="543" creationId="{4ECF5BED-9B86-4133-80B1-6C5E2B035F16}"/>
          </ac:spMkLst>
        </pc:spChg>
        <pc:spChg chg="mod">
          <ac:chgData name="KARINA LUNA MARTINEZ" userId="82bd43ad-f19c-47b6-a940-36d3fe2d229b" providerId="ADAL" clId="{FF8EA22D-66B8-43AE-A61F-3053B2D9DA3E}" dt="2021-10-20T23:14:15.351" v="83"/>
          <ac:spMkLst>
            <pc:docMk/>
            <pc:sldMk cId="0" sldId="265"/>
            <ac:spMk id="544" creationId="{A5DFE0EA-29AD-44A4-80D3-9A85856D6BB3}"/>
          </ac:spMkLst>
        </pc:spChg>
        <pc:spChg chg="mod">
          <ac:chgData name="KARINA LUNA MARTINEZ" userId="82bd43ad-f19c-47b6-a940-36d3fe2d229b" providerId="ADAL" clId="{FF8EA22D-66B8-43AE-A61F-3053B2D9DA3E}" dt="2021-10-20T23:14:15.351" v="83"/>
          <ac:spMkLst>
            <pc:docMk/>
            <pc:sldMk cId="0" sldId="265"/>
            <ac:spMk id="545" creationId="{7C2F584E-BFEC-4C49-BDCD-1C3D9BAECBEA}"/>
          </ac:spMkLst>
        </pc:spChg>
        <pc:spChg chg="mod">
          <ac:chgData name="KARINA LUNA MARTINEZ" userId="82bd43ad-f19c-47b6-a940-36d3fe2d229b" providerId="ADAL" clId="{FF8EA22D-66B8-43AE-A61F-3053B2D9DA3E}" dt="2021-10-20T23:14:15.351" v="83"/>
          <ac:spMkLst>
            <pc:docMk/>
            <pc:sldMk cId="0" sldId="265"/>
            <ac:spMk id="546" creationId="{8828A15F-A1CF-4179-8B20-4D0E014C6743}"/>
          </ac:spMkLst>
        </pc:spChg>
        <pc:spChg chg="mod">
          <ac:chgData name="KARINA LUNA MARTINEZ" userId="82bd43ad-f19c-47b6-a940-36d3fe2d229b" providerId="ADAL" clId="{FF8EA22D-66B8-43AE-A61F-3053B2D9DA3E}" dt="2021-10-20T23:14:15.351" v="83"/>
          <ac:spMkLst>
            <pc:docMk/>
            <pc:sldMk cId="0" sldId="265"/>
            <ac:spMk id="547" creationId="{3AAA71C1-8C4D-47CB-83A7-80D99A98FD6F}"/>
          </ac:spMkLst>
        </pc:spChg>
        <pc:spChg chg="mod">
          <ac:chgData name="KARINA LUNA MARTINEZ" userId="82bd43ad-f19c-47b6-a940-36d3fe2d229b" providerId="ADAL" clId="{FF8EA22D-66B8-43AE-A61F-3053B2D9DA3E}" dt="2021-10-20T23:14:15.351" v="83"/>
          <ac:spMkLst>
            <pc:docMk/>
            <pc:sldMk cId="0" sldId="265"/>
            <ac:spMk id="548" creationId="{DCEF7350-D5B7-4CE9-8255-918AF4FFD65E}"/>
          </ac:spMkLst>
        </pc:spChg>
        <pc:spChg chg="mod">
          <ac:chgData name="KARINA LUNA MARTINEZ" userId="82bd43ad-f19c-47b6-a940-36d3fe2d229b" providerId="ADAL" clId="{FF8EA22D-66B8-43AE-A61F-3053B2D9DA3E}" dt="2021-10-20T23:14:15.351" v="83"/>
          <ac:spMkLst>
            <pc:docMk/>
            <pc:sldMk cId="0" sldId="265"/>
            <ac:spMk id="549" creationId="{452C0293-BF5C-4B53-A943-F0371BA141D4}"/>
          </ac:spMkLst>
        </pc:spChg>
        <pc:spChg chg="mod">
          <ac:chgData name="KARINA LUNA MARTINEZ" userId="82bd43ad-f19c-47b6-a940-36d3fe2d229b" providerId="ADAL" clId="{FF8EA22D-66B8-43AE-A61F-3053B2D9DA3E}" dt="2021-10-20T23:14:15.351" v="83"/>
          <ac:spMkLst>
            <pc:docMk/>
            <pc:sldMk cId="0" sldId="265"/>
            <ac:spMk id="550" creationId="{F6759A87-DE22-4C94-B052-79EC5CACB028}"/>
          </ac:spMkLst>
        </pc:spChg>
        <pc:spChg chg="mod">
          <ac:chgData name="KARINA LUNA MARTINEZ" userId="82bd43ad-f19c-47b6-a940-36d3fe2d229b" providerId="ADAL" clId="{FF8EA22D-66B8-43AE-A61F-3053B2D9DA3E}" dt="2021-10-20T23:14:15.351" v="83"/>
          <ac:spMkLst>
            <pc:docMk/>
            <pc:sldMk cId="0" sldId="265"/>
            <ac:spMk id="551" creationId="{5CC64C57-826F-436F-9D1A-464CFBFA7491}"/>
          </ac:spMkLst>
        </pc:spChg>
        <pc:spChg chg="mod">
          <ac:chgData name="KARINA LUNA MARTINEZ" userId="82bd43ad-f19c-47b6-a940-36d3fe2d229b" providerId="ADAL" clId="{FF8EA22D-66B8-43AE-A61F-3053B2D9DA3E}" dt="2021-10-20T23:14:15.351" v="83"/>
          <ac:spMkLst>
            <pc:docMk/>
            <pc:sldMk cId="0" sldId="265"/>
            <ac:spMk id="552" creationId="{3F3B9E7A-D4C4-4D71-A534-3BAA8A20182D}"/>
          </ac:spMkLst>
        </pc:spChg>
        <pc:spChg chg="mod">
          <ac:chgData name="KARINA LUNA MARTINEZ" userId="82bd43ad-f19c-47b6-a940-36d3fe2d229b" providerId="ADAL" clId="{FF8EA22D-66B8-43AE-A61F-3053B2D9DA3E}" dt="2021-10-20T23:14:15.351" v="83"/>
          <ac:spMkLst>
            <pc:docMk/>
            <pc:sldMk cId="0" sldId="265"/>
            <ac:spMk id="553" creationId="{CAE36F12-58C5-4F7C-ABAF-23EF8602EE99}"/>
          </ac:spMkLst>
        </pc:spChg>
        <pc:spChg chg="mod">
          <ac:chgData name="KARINA LUNA MARTINEZ" userId="82bd43ad-f19c-47b6-a940-36d3fe2d229b" providerId="ADAL" clId="{FF8EA22D-66B8-43AE-A61F-3053B2D9DA3E}" dt="2021-10-20T23:14:15.351" v="83"/>
          <ac:spMkLst>
            <pc:docMk/>
            <pc:sldMk cId="0" sldId="265"/>
            <ac:spMk id="554" creationId="{A372B8A6-A5F0-4A6D-A5BD-34A47A4F7C08}"/>
          </ac:spMkLst>
        </pc:spChg>
        <pc:spChg chg="mod">
          <ac:chgData name="KARINA LUNA MARTINEZ" userId="82bd43ad-f19c-47b6-a940-36d3fe2d229b" providerId="ADAL" clId="{FF8EA22D-66B8-43AE-A61F-3053B2D9DA3E}" dt="2021-10-20T23:14:15.351" v="83"/>
          <ac:spMkLst>
            <pc:docMk/>
            <pc:sldMk cId="0" sldId="265"/>
            <ac:spMk id="555" creationId="{6E50415B-D3B8-4268-AE61-23BA26C1BF93}"/>
          </ac:spMkLst>
        </pc:spChg>
        <pc:spChg chg="mod">
          <ac:chgData name="KARINA LUNA MARTINEZ" userId="82bd43ad-f19c-47b6-a940-36d3fe2d229b" providerId="ADAL" clId="{FF8EA22D-66B8-43AE-A61F-3053B2D9DA3E}" dt="2021-10-20T23:14:15.351" v="83"/>
          <ac:spMkLst>
            <pc:docMk/>
            <pc:sldMk cId="0" sldId="265"/>
            <ac:spMk id="556" creationId="{E7CE77D4-0984-4E59-B95A-F96539AD594B}"/>
          </ac:spMkLst>
        </pc:spChg>
        <pc:spChg chg="mod">
          <ac:chgData name="KARINA LUNA MARTINEZ" userId="82bd43ad-f19c-47b6-a940-36d3fe2d229b" providerId="ADAL" clId="{FF8EA22D-66B8-43AE-A61F-3053B2D9DA3E}" dt="2021-10-20T23:14:15.351" v="83"/>
          <ac:spMkLst>
            <pc:docMk/>
            <pc:sldMk cId="0" sldId="265"/>
            <ac:spMk id="557" creationId="{D9BE9523-4405-4105-8037-7DC881881724}"/>
          </ac:spMkLst>
        </pc:spChg>
        <pc:spChg chg="mod">
          <ac:chgData name="KARINA LUNA MARTINEZ" userId="82bd43ad-f19c-47b6-a940-36d3fe2d229b" providerId="ADAL" clId="{FF8EA22D-66B8-43AE-A61F-3053B2D9DA3E}" dt="2021-10-20T23:14:15.351" v="83"/>
          <ac:spMkLst>
            <pc:docMk/>
            <pc:sldMk cId="0" sldId="265"/>
            <ac:spMk id="558" creationId="{17EF5B80-0804-4219-9D13-DB3E8D73B6A7}"/>
          </ac:spMkLst>
        </pc:spChg>
        <pc:spChg chg="mod">
          <ac:chgData name="KARINA LUNA MARTINEZ" userId="82bd43ad-f19c-47b6-a940-36d3fe2d229b" providerId="ADAL" clId="{FF8EA22D-66B8-43AE-A61F-3053B2D9DA3E}" dt="2021-10-20T23:14:15.351" v="83"/>
          <ac:spMkLst>
            <pc:docMk/>
            <pc:sldMk cId="0" sldId="265"/>
            <ac:spMk id="559" creationId="{9DB3A13F-6DF2-4EB1-822E-DC58B11BBF60}"/>
          </ac:spMkLst>
        </pc:spChg>
        <pc:spChg chg="mod">
          <ac:chgData name="KARINA LUNA MARTINEZ" userId="82bd43ad-f19c-47b6-a940-36d3fe2d229b" providerId="ADAL" clId="{FF8EA22D-66B8-43AE-A61F-3053B2D9DA3E}" dt="2021-10-20T23:14:15.351" v="83"/>
          <ac:spMkLst>
            <pc:docMk/>
            <pc:sldMk cId="0" sldId="265"/>
            <ac:spMk id="560" creationId="{CAEAF2B5-20D6-42D7-AFC9-7BECABEF613B}"/>
          </ac:spMkLst>
        </pc:spChg>
        <pc:spChg chg="mod">
          <ac:chgData name="KARINA LUNA MARTINEZ" userId="82bd43ad-f19c-47b6-a940-36d3fe2d229b" providerId="ADAL" clId="{FF8EA22D-66B8-43AE-A61F-3053B2D9DA3E}" dt="2021-10-20T23:14:15.351" v="83"/>
          <ac:spMkLst>
            <pc:docMk/>
            <pc:sldMk cId="0" sldId="265"/>
            <ac:spMk id="561" creationId="{CD384A6D-D405-4CDB-A49D-AF9325D8D63B}"/>
          </ac:spMkLst>
        </pc:spChg>
        <pc:spChg chg="mod">
          <ac:chgData name="KARINA LUNA MARTINEZ" userId="82bd43ad-f19c-47b6-a940-36d3fe2d229b" providerId="ADAL" clId="{FF8EA22D-66B8-43AE-A61F-3053B2D9DA3E}" dt="2021-10-20T23:14:15.351" v="83"/>
          <ac:spMkLst>
            <pc:docMk/>
            <pc:sldMk cId="0" sldId="265"/>
            <ac:spMk id="562" creationId="{D909993C-475C-4EC1-81D6-0518D423496A}"/>
          </ac:spMkLst>
        </pc:spChg>
        <pc:spChg chg="mod">
          <ac:chgData name="KARINA LUNA MARTINEZ" userId="82bd43ad-f19c-47b6-a940-36d3fe2d229b" providerId="ADAL" clId="{FF8EA22D-66B8-43AE-A61F-3053B2D9DA3E}" dt="2021-10-20T23:14:15.351" v="83"/>
          <ac:spMkLst>
            <pc:docMk/>
            <pc:sldMk cId="0" sldId="265"/>
            <ac:spMk id="563" creationId="{9CA5CE4E-D552-4912-A1CD-B20200CCE1A6}"/>
          </ac:spMkLst>
        </pc:spChg>
        <pc:spChg chg="mod">
          <ac:chgData name="KARINA LUNA MARTINEZ" userId="82bd43ad-f19c-47b6-a940-36d3fe2d229b" providerId="ADAL" clId="{FF8EA22D-66B8-43AE-A61F-3053B2D9DA3E}" dt="2021-10-20T23:14:15.351" v="83"/>
          <ac:spMkLst>
            <pc:docMk/>
            <pc:sldMk cId="0" sldId="265"/>
            <ac:spMk id="564" creationId="{6546E722-D041-487C-852C-239414D67CF9}"/>
          </ac:spMkLst>
        </pc:spChg>
        <pc:spChg chg="mod">
          <ac:chgData name="KARINA LUNA MARTINEZ" userId="82bd43ad-f19c-47b6-a940-36d3fe2d229b" providerId="ADAL" clId="{FF8EA22D-66B8-43AE-A61F-3053B2D9DA3E}" dt="2021-10-20T23:14:15.351" v="83"/>
          <ac:spMkLst>
            <pc:docMk/>
            <pc:sldMk cId="0" sldId="265"/>
            <ac:spMk id="565" creationId="{3C9CCCEB-0D6F-493F-BAA0-005C3F4D9221}"/>
          </ac:spMkLst>
        </pc:spChg>
        <pc:spChg chg="mod">
          <ac:chgData name="KARINA LUNA MARTINEZ" userId="82bd43ad-f19c-47b6-a940-36d3fe2d229b" providerId="ADAL" clId="{FF8EA22D-66B8-43AE-A61F-3053B2D9DA3E}" dt="2021-10-20T23:14:15.351" v="83"/>
          <ac:spMkLst>
            <pc:docMk/>
            <pc:sldMk cId="0" sldId="265"/>
            <ac:spMk id="566" creationId="{02C6B19B-6691-4921-992B-ADBCF9E31C3A}"/>
          </ac:spMkLst>
        </pc:spChg>
        <pc:spChg chg="mod">
          <ac:chgData name="KARINA LUNA MARTINEZ" userId="82bd43ad-f19c-47b6-a940-36d3fe2d229b" providerId="ADAL" clId="{FF8EA22D-66B8-43AE-A61F-3053B2D9DA3E}" dt="2021-10-20T23:14:15.351" v="83"/>
          <ac:spMkLst>
            <pc:docMk/>
            <pc:sldMk cId="0" sldId="265"/>
            <ac:spMk id="567" creationId="{2A70502A-ED83-4AD3-AE4E-88C5BFC5CDDD}"/>
          </ac:spMkLst>
        </pc:spChg>
        <pc:spChg chg="mod">
          <ac:chgData name="KARINA LUNA MARTINEZ" userId="82bd43ad-f19c-47b6-a940-36d3fe2d229b" providerId="ADAL" clId="{FF8EA22D-66B8-43AE-A61F-3053B2D9DA3E}" dt="2021-10-20T23:14:15.351" v="83"/>
          <ac:spMkLst>
            <pc:docMk/>
            <pc:sldMk cId="0" sldId="265"/>
            <ac:spMk id="568" creationId="{0FC940A1-362B-4983-87FE-8A93B0A82D55}"/>
          </ac:spMkLst>
        </pc:spChg>
        <pc:spChg chg="mod">
          <ac:chgData name="KARINA LUNA MARTINEZ" userId="82bd43ad-f19c-47b6-a940-36d3fe2d229b" providerId="ADAL" clId="{FF8EA22D-66B8-43AE-A61F-3053B2D9DA3E}" dt="2021-10-20T23:14:15.351" v="83"/>
          <ac:spMkLst>
            <pc:docMk/>
            <pc:sldMk cId="0" sldId="265"/>
            <ac:spMk id="569" creationId="{D73F6099-EB25-431E-BFC8-60B71523381D}"/>
          </ac:spMkLst>
        </pc:spChg>
        <pc:spChg chg="mod">
          <ac:chgData name="KARINA LUNA MARTINEZ" userId="82bd43ad-f19c-47b6-a940-36d3fe2d229b" providerId="ADAL" clId="{FF8EA22D-66B8-43AE-A61F-3053B2D9DA3E}" dt="2021-10-20T23:14:15.351" v="83"/>
          <ac:spMkLst>
            <pc:docMk/>
            <pc:sldMk cId="0" sldId="265"/>
            <ac:spMk id="570" creationId="{E1840463-192D-4E72-9569-40F894299D13}"/>
          </ac:spMkLst>
        </pc:spChg>
        <pc:spChg chg="mod">
          <ac:chgData name="KARINA LUNA MARTINEZ" userId="82bd43ad-f19c-47b6-a940-36d3fe2d229b" providerId="ADAL" clId="{FF8EA22D-66B8-43AE-A61F-3053B2D9DA3E}" dt="2021-10-20T23:14:15.351" v="83"/>
          <ac:spMkLst>
            <pc:docMk/>
            <pc:sldMk cId="0" sldId="265"/>
            <ac:spMk id="571" creationId="{6D9B1B9F-2F4E-4EDB-BD29-49E95909CDAF}"/>
          </ac:spMkLst>
        </pc:spChg>
        <pc:spChg chg="mod">
          <ac:chgData name="KARINA LUNA MARTINEZ" userId="82bd43ad-f19c-47b6-a940-36d3fe2d229b" providerId="ADAL" clId="{FF8EA22D-66B8-43AE-A61F-3053B2D9DA3E}" dt="2021-10-20T23:14:15.351" v="83"/>
          <ac:spMkLst>
            <pc:docMk/>
            <pc:sldMk cId="0" sldId="265"/>
            <ac:spMk id="572" creationId="{EC57FDDB-0A69-4252-BDF6-7ACCBFA72077}"/>
          </ac:spMkLst>
        </pc:spChg>
        <pc:spChg chg="mod">
          <ac:chgData name="KARINA LUNA MARTINEZ" userId="82bd43ad-f19c-47b6-a940-36d3fe2d229b" providerId="ADAL" clId="{FF8EA22D-66B8-43AE-A61F-3053B2D9DA3E}" dt="2021-10-20T23:14:15.351" v="83"/>
          <ac:spMkLst>
            <pc:docMk/>
            <pc:sldMk cId="0" sldId="265"/>
            <ac:spMk id="573" creationId="{36405341-1322-403E-AA20-7C79A85FEA1F}"/>
          </ac:spMkLst>
        </pc:spChg>
        <pc:spChg chg="mod">
          <ac:chgData name="KARINA LUNA MARTINEZ" userId="82bd43ad-f19c-47b6-a940-36d3fe2d229b" providerId="ADAL" clId="{FF8EA22D-66B8-43AE-A61F-3053B2D9DA3E}" dt="2021-10-20T23:14:15.351" v="83"/>
          <ac:spMkLst>
            <pc:docMk/>
            <pc:sldMk cId="0" sldId="265"/>
            <ac:spMk id="574" creationId="{1852344C-52A8-4CF0-8D4F-97581542173A}"/>
          </ac:spMkLst>
        </pc:spChg>
        <pc:spChg chg="mod">
          <ac:chgData name="KARINA LUNA MARTINEZ" userId="82bd43ad-f19c-47b6-a940-36d3fe2d229b" providerId="ADAL" clId="{FF8EA22D-66B8-43AE-A61F-3053B2D9DA3E}" dt="2021-10-20T23:14:15.351" v="83"/>
          <ac:spMkLst>
            <pc:docMk/>
            <pc:sldMk cId="0" sldId="265"/>
            <ac:spMk id="575" creationId="{11BD2D0C-2EB5-4046-9650-1F6D424A8A64}"/>
          </ac:spMkLst>
        </pc:spChg>
        <pc:spChg chg="mod">
          <ac:chgData name="KARINA LUNA MARTINEZ" userId="82bd43ad-f19c-47b6-a940-36d3fe2d229b" providerId="ADAL" clId="{FF8EA22D-66B8-43AE-A61F-3053B2D9DA3E}" dt="2021-10-20T23:14:15.351" v="83"/>
          <ac:spMkLst>
            <pc:docMk/>
            <pc:sldMk cId="0" sldId="265"/>
            <ac:spMk id="576" creationId="{62552163-17B4-4241-B155-3E5C96385B13}"/>
          </ac:spMkLst>
        </pc:spChg>
        <pc:spChg chg="mod">
          <ac:chgData name="KARINA LUNA MARTINEZ" userId="82bd43ad-f19c-47b6-a940-36d3fe2d229b" providerId="ADAL" clId="{FF8EA22D-66B8-43AE-A61F-3053B2D9DA3E}" dt="2021-10-20T23:14:15.351" v="83"/>
          <ac:spMkLst>
            <pc:docMk/>
            <pc:sldMk cId="0" sldId="265"/>
            <ac:spMk id="577" creationId="{54458F65-E8EF-4AEA-89AA-83F2E2416E9D}"/>
          </ac:spMkLst>
        </pc:spChg>
        <pc:spChg chg="mod">
          <ac:chgData name="KARINA LUNA MARTINEZ" userId="82bd43ad-f19c-47b6-a940-36d3fe2d229b" providerId="ADAL" clId="{FF8EA22D-66B8-43AE-A61F-3053B2D9DA3E}" dt="2021-10-20T23:14:15.351" v="83"/>
          <ac:spMkLst>
            <pc:docMk/>
            <pc:sldMk cId="0" sldId="265"/>
            <ac:spMk id="578" creationId="{2D2727DA-FE87-4F3F-AEB0-2524202E8B1B}"/>
          </ac:spMkLst>
        </pc:spChg>
        <pc:spChg chg="mod">
          <ac:chgData name="KARINA LUNA MARTINEZ" userId="82bd43ad-f19c-47b6-a940-36d3fe2d229b" providerId="ADAL" clId="{FF8EA22D-66B8-43AE-A61F-3053B2D9DA3E}" dt="2021-10-20T23:14:15.351" v="83"/>
          <ac:spMkLst>
            <pc:docMk/>
            <pc:sldMk cId="0" sldId="265"/>
            <ac:spMk id="579" creationId="{8C617F44-1BAA-4779-830C-1B1FE34E417E}"/>
          </ac:spMkLst>
        </pc:spChg>
        <pc:spChg chg="mod">
          <ac:chgData name="KARINA LUNA MARTINEZ" userId="82bd43ad-f19c-47b6-a940-36d3fe2d229b" providerId="ADAL" clId="{FF8EA22D-66B8-43AE-A61F-3053B2D9DA3E}" dt="2021-10-20T23:14:15.351" v="83"/>
          <ac:spMkLst>
            <pc:docMk/>
            <pc:sldMk cId="0" sldId="265"/>
            <ac:spMk id="580" creationId="{45116485-FE39-4C5F-BF5F-4DC3E7182D67}"/>
          </ac:spMkLst>
        </pc:spChg>
        <pc:spChg chg="mod">
          <ac:chgData name="KARINA LUNA MARTINEZ" userId="82bd43ad-f19c-47b6-a940-36d3fe2d229b" providerId="ADAL" clId="{FF8EA22D-66B8-43AE-A61F-3053B2D9DA3E}" dt="2021-10-20T23:14:15.351" v="83"/>
          <ac:spMkLst>
            <pc:docMk/>
            <pc:sldMk cId="0" sldId="265"/>
            <ac:spMk id="581" creationId="{E0247C12-F893-4A20-A32E-D30BF99EEDA1}"/>
          </ac:spMkLst>
        </pc:spChg>
        <pc:spChg chg="mod">
          <ac:chgData name="KARINA LUNA MARTINEZ" userId="82bd43ad-f19c-47b6-a940-36d3fe2d229b" providerId="ADAL" clId="{FF8EA22D-66B8-43AE-A61F-3053B2D9DA3E}" dt="2021-10-20T23:14:15.351" v="83"/>
          <ac:spMkLst>
            <pc:docMk/>
            <pc:sldMk cId="0" sldId="265"/>
            <ac:spMk id="582" creationId="{1DB0AB6D-9FC4-4C65-938E-7FD408273EB6}"/>
          </ac:spMkLst>
        </pc:spChg>
        <pc:spChg chg="mod">
          <ac:chgData name="KARINA LUNA MARTINEZ" userId="82bd43ad-f19c-47b6-a940-36d3fe2d229b" providerId="ADAL" clId="{FF8EA22D-66B8-43AE-A61F-3053B2D9DA3E}" dt="2021-10-20T23:14:15.351" v="83"/>
          <ac:spMkLst>
            <pc:docMk/>
            <pc:sldMk cId="0" sldId="265"/>
            <ac:spMk id="583" creationId="{4C7ED927-5BEF-43C5-8D50-3663435179F2}"/>
          </ac:spMkLst>
        </pc:spChg>
        <pc:spChg chg="mod">
          <ac:chgData name="KARINA LUNA MARTINEZ" userId="82bd43ad-f19c-47b6-a940-36d3fe2d229b" providerId="ADAL" clId="{FF8EA22D-66B8-43AE-A61F-3053B2D9DA3E}" dt="2021-10-20T23:14:15.351" v="83"/>
          <ac:spMkLst>
            <pc:docMk/>
            <pc:sldMk cId="0" sldId="265"/>
            <ac:spMk id="584" creationId="{5D44032F-24B9-45D4-B9AD-56F4CE4AAF60}"/>
          </ac:spMkLst>
        </pc:spChg>
        <pc:spChg chg="mod">
          <ac:chgData name="KARINA LUNA MARTINEZ" userId="82bd43ad-f19c-47b6-a940-36d3fe2d229b" providerId="ADAL" clId="{FF8EA22D-66B8-43AE-A61F-3053B2D9DA3E}" dt="2021-10-20T23:14:15.351" v="83"/>
          <ac:spMkLst>
            <pc:docMk/>
            <pc:sldMk cId="0" sldId="265"/>
            <ac:spMk id="585" creationId="{DADD9DA1-3FC5-4C8E-BA56-70B20BDE7AFF}"/>
          </ac:spMkLst>
        </pc:spChg>
        <pc:spChg chg="mod">
          <ac:chgData name="KARINA LUNA MARTINEZ" userId="82bd43ad-f19c-47b6-a940-36d3fe2d229b" providerId="ADAL" clId="{FF8EA22D-66B8-43AE-A61F-3053B2D9DA3E}" dt="2021-10-20T23:14:15.351" v="83"/>
          <ac:spMkLst>
            <pc:docMk/>
            <pc:sldMk cId="0" sldId="265"/>
            <ac:spMk id="586" creationId="{68C97203-2652-4CCF-AA48-6D51FE00B336}"/>
          </ac:spMkLst>
        </pc:spChg>
        <pc:spChg chg="mod">
          <ac:chgData name="KARINA LUNA MARTINEZ" userId="82bd43ad-f19c-47b6-a940-36d3fe2d229b" providerId="ADAL" clId="{FF8EA22D-66B8-43AE-A61F-3053B2D9DA3E}" dt="2021-10-20T23:14:15.351" v="83"/>
          <ac:spMkLst>
            <pc:docMk/>
            <pc:sldMk cId="0" sldId="265"/>
            <ac:spMk id="587" creationId="{89E04DCD-DF93-4419-959C-8C7C42B36934}"/>
          </ac:spMkLst>
        </pc:spChg>
        <pc:spChg chg="mod">
          <ac:chgData name="KARINA LUNA MARTINEZ" userId="82bd43ad-f19c-47b6-a940-36d3fe2d229b" providerId="ADAL" clId="{FF8EA22D-66B8-43AE-A61F-3053B2D9DA3E}" dt="2021-10-20T23:14:15.351" v="83"/>
          <ac:spMkLst>
            <pc:docMk/>
            <pc:sldMk cId="0" sldId="265"/>
            <ac:spMk id="588" creationId="{40BBD069-5917-4BD9-9AD1-214862857D21}"/>
          </ac:spMkLst>
        </pc:spChg>
        <pc:spChg chg="mod">
          <ac:chgData name="KARINA LUNA MARTINEZ" userId="82bd43ad-f19c-47b6-a940-36d3fe2d229b" providerId="ADAL" clId="{FF8EA22D-66B8-43AE-A61F-3053B2D9DA3E}" dt="2021-10-20T23:14:15.351" v="83"/>
          <ac:spMkLst>
            <pc:docMk/>
            <pc:sldMk cId="0" sldId="265"/>
            <ac:spMk id="589" creationId="{9760DE18-060F-4158-9D89-82B296BF1D56}"/>
          </ac:spMkLst>
        </pc:spChg>
        <pc:spChg chg="mod">
          <ac:chgData name="KARINA LUNA MARTINEZ" userId="82bd43ad-f19c-47b6-a940-36d3fe2d229b" providerId="ADAL" clId="{FF8EA22D-66B8-43AE-A61F-3053B2D9DA3E}" dt="2021-10-20T23:14:15.351" v="83"/>
          <ac:spMkLst>
            <pc:docMk/>
            <pc:sldMk cId="0" sldId="265"/>
            <ac:spMk id="590" creationId="{B5E5F688-00B9-4C0F-86FB-38DD1F8F693E}"/>
          </ac:spMkLst>
        </pc:spChg>
        <pc:spChg chg="mod">
          <ac:chgData name="KARINA LUNA MARTINEZ" userId="82bd43ad-f19c-47b6-a940-36d3fe2d229b" providerId="ADAL" clId="{FF8EA22D-66B8-43AE-A61F-3053B2D9DA3E}" dt="2021-10-20T23:14:15.351" v="83"/>
          <ac:spMkLst>
            <pc:docMk/>
            <pc:sldMk cId="0" sldId="265"/>
            <ac:spMk id="591" creationId="{7F102A76-583D-43AF-B19A-D915406F651D}"/>
          </ac:spMkLst>
        </pc:spChg>
        <pc:spChg chg="mod">
          <ac:chgData name="KARINA LUNA MARTINEZ" userId="82bd43ad-f19c-47b6-a940-36d3fe2d229b" providerId="ADAL" clId="{FF8EA22D-66B8-43AE-A61F-3053B2D9DA3E}" dt="2021-10-20T23:14:15.351" v="83"/>
          <ac:spMkLst>
            <pc:docMk/>
            <pc:sldMk cId="0" sldId="265"/>
            <ac:spMk id="592" creationId="{727ADA13-0720-4036-8928-59EF9706772A}"/>
          </ac:spMkLst>
        </pc:spChg>
        <pc:spChg chg="mod">
          <ac:chgData name="KARINA LUNA MARTINEZ" userId="82bd43ad-f19c-47b6-a940-36d3fe2d229b" providerId="ADAL" clId="{FF8EA22D-66B8-43AE-A61F-3053B2D9DA3E}" dt="2021-10-20T23:14:15.351" v="83"/>
          <ac:spMkLst>
            <pc:docMk/>
            <pc:sldMk cId="0" sldId="265"/>
            <ac:spMk id="593" creationId="{DC10A3B2-0395-4756-9A41-4FDC250A7566}"/>
          </ac:spMkLst>
        </pc:spChg>
        <pc:spChg chg="mod">
          <ac:chgData name="KARINA LUNA MARTINEZ" userId="82bd43ad-f19c-47b6-a940-36d3fe2d229b" providerId="ADAL" clId="{FF8EA22D-66B8-43AE-A61F-3053B2D9DA3E}" dt="2021-10-20T23:14:15.351" v="83"/>
          <ac:spMkLst>
            <pc:docMk/>
            <pc:sldMk cId="0" sldId="265"/>
            <ac:spMk id="594" creationId="{70A242E3-00F6-45B5-AC40-28563A15D249}"/>
          </ac:spMkLst>
        </pc:spChg>
        <pc:spChg chg="mod">
          <ac:chgData name="KARINA LUNA MARTINEZ" userId="82bd43ad-f19c-47b6-a940-36d3fe2d229b" providerId="ADAL" clId="{FF8EA22D-66B8-43AE-A61F-3053B2D9DA3E}" dt="2021-10-20T23:14:15.351" v="83"/>
          <ac:spMkLst>
            <pc:docMk/>
            <pc:sldMk cId="0" sldId="265"/>
            <ac:spMk id="595" creationId="{300ED5D2-2B7D-4A11-80A1-6DE143D794DA}"/>
          </ac:spMkLst>
        </pc:spChg>
        <pc:spChg chg="mod">
          <ac:chgData name="KARINA LUNA MARTINEZ" userId="82bd43ad-f19c-47b6-a940-36d3fe2d229b" providerId="ADAL" clId="{FF8EA22D-66B8-43AE-A61F-3053B2D9DA3E}" dt="2021-10-20T23:14:15.351" v="83"/>
          <ac:spMkLst>
            <pc:docMk/>
            <pc:sldMk cId="0" sldId="265"/>
            <ac:spMk id="596" creationId="{5195C92A-D6AB-4FDE-807C-69546B848839}"/>
          </ac:spMkLst>
        </pc:spChg>
        <pc:spChg chg="mod">
          <ac:chgData name="KARINA LUNA MARTINEZ" userId="82bd43ad-f19c-47b6-a940-36d3fe2d229b" providerId="ADAL" clId="{FF8EA22D-66B8-43AE-A61F-3053B2D9DA3E}" dt="2021-10-20T23:14:15.351" v="83"/>
          <ac:spMkLst>
            <pc:docMk/>
            <pc:sldMk cId="0" sldId="265"/>
            <ac:spMk id="597" creationId="{C5006222-EE2D-47DC-AA90-7EF8DA318521}"/>
          </ac:spMkLst>
        </pc:spChg>
        <pc:spChg chg="mod">
          <ac:chgData name="KARINA LUNA MARTINEZ" userId="82bd43ad-f19c-47b6-a940-36d3fe2d229b" providerId="ADAL" clId="{FF8EA22D-66B8-43AE-A61F-3053B2D9DA3E}" dt="2021-10-20T23:14:15.351" v="83"/>
          <ac:spMkLst>
            <pc:docMk/>
            <pc:sldMk cId="0" sldId="265"/>
            <ac:spMk id="598" creationId="{89C67F75-E86D-4A74-ABD6-F1AD4030BB16}"/>
          </ac:spMkLst>
        </pc:spChg>
        <pc:spChg chg="mod">
          <ac:chgData name="KARINA LUNA MARTINEZ" userId="82bd43ad-f19c-47b6-a940-36d3fe2d229b" providerId="ADAL" clId="{FF8EA22D-66B8-43AE-A61F-3053B2D9DA3E}" dt="2021-10-20T23:14:15.351" v="83"/>
          <ac:spMkLst>
            <pc:docMk/>
            <pc:sldMk cId="0" sldId="265"/>
            <ac:spMk id="599" creationId="{2E780E78-0CB4-402B-975F-A8D91AE5A019}"/>
          </ac:spMkLst>
        </pc:spChg>
        <pc:spChg chg="mod">
          <ac:chgData name="KARINA LUNA MARTINEZ" userId="82bd43ad-f19c-47b6-a940-36d3fe2d229b" providerId="ADAL" clId="{FF8EA22D-66B8-43AE-A61F-3053B2D9DA3E}" dt="2021-10-20T23:14:15.351" v="83"/>
          <ac:spMkLst>
            <pc:docMk/>
            <pc:sldMk cId="0" sldId="265"/>
            <ac:spMk id="600" creationId="{FB4BC4CC-649E-44EA-8F7B-10F6D44AC3BB}"/>
          </ac:spMkLst>
        </pc:spChg>
        <pc:spChg chg="mod">
          <ac:chgData name="KARINA LUNA MARTINEZ" userId="82bd43ad-f19c-47b6-a940-36d3fe2d229b" providerId="ADAL" clId="{FF8EA22D-66B8-43AE-A61F-3053B2D9DA3E}" dt="2021-10-20T23:14:15.351" v="83"/>
          <ac:spMkLst>
            <pc:docMk/>
            <pc:sldMk cId="0" sldId="265"/>
            <ac:spMk id="601" creationId="{2C9122B4-63D5-40E4-B419-9B2D39A32BC1}"/>
          </ac:spMkLst>
        </pc:spChg>
        <pc:spChg chg="mod">
          <ac:chgData name="KARINA LUNA MARTINEZ" userId="82bd43ad-f19c-47b6-a940-36d3fe2d229b" providerId="ADAL" clId="{FF8EA22D-66B8-43AE-A61F-3053B2D9DA3E}" dt="2021-10-20T23:14:15.351" v="83"/>
          <ac:spMkLst>
            <pc:docMk/>
            <pc:sldMk cId="0" sldId="265"/>
            <ac:spMk id="602" creationId="{BCD69243-1D4E-4F6D-8B29-52ABB9EFBBB8}"/>
          </ac:spMkLst>
        </pc:spChg>
        <pc:spChg chg="mod">
          <ac:chgData name="KARINA LUNA MARTINEZ" userId="82bd43ad-f19c-47b6-a940-36d3fe2d229b" providerId="ADAL" clId="{FF8EA22D-66B8-43AE-A61F-3053B2D9DA3E}" dt="2021-10-20T23:14:15.351" v="83"/>
          <ac:spMkLst>
            <pc:docMk/>
            <pc:sldMk cId="0" sldId="265"/>
            <ac:spMk id="603" creationId="{B0FD9906-D1BE-4B20-B14E-22F419B32C69}"/>
          </ac:spMkLst>
        </pc:spChg>
        <pc:spChg chg="mod">
          <ac:chgData name="KARINA LUNA MARTINEZ" userId="82bd43ad-f19c-47b6-a940-36d3fe2d229b" providerId="ADAL" clId="{FF8EA22D-66B8-43AE-A61F-3053B2D9DA3E}" dt="2021-10-20T23:14:15.351" v="83"/>
          <ac:spMkLst>
            <pc:docMk/>
            <pc:sldMk cId="0" sldId="265"/>
            <ac:spMk id="604" creationId="{67F37199-D9DC-48B3-BE1C-90058FB50924}"/>
          </ac:spMkLst>
        </pc:spChg>
        <pc:spChg chg="mod">
          <ac:chgData name="KARINA LUNA MARTINEZ" userId="82bd43ad-f19c-47b6-a940-36d3fe2d229b" providerId="ADAL" clId="{FF8EA22D-66B8-43AE-A61F-3053B2D9DA3E}" dt="2021-10-20T23:14:15.351" v="83"/>
          <ac:spMkLst>
            <pc:docMk/>
            <pc:sldMk cId="0" sldId="265"/>
            <ac:spMk id="605" creationId="{1AC0BF9A-CA91-4848-B969-16B4F402AFFC}"/>
          </ac:spMkLst>
        </pc:spChg>
        <pc:spChg chg="mod">
          <ac:chgData name="KARINA LUNA MARTINEZ" userId="82bd43ad-f19c-47b6-a940-36d3fe2d229b" providerId="ADAL" clId="{FF8EA22D-66B8-43AE-A61F-3053B2D9DA3E}" dt="2021-10-20T23:14:15.351" v="83"/>
          <ac:spMkLst>
            <pc:docMk/>
            <pc:sldMk cId="0" sldId="265"/>
            <ac:spMk id="606" creationId="{D404070E-81CA-43BA-BB5A-12C12EAF2855}"/>
          </ac:spMkLst>
        </pc:spChg>
        <pc:spChg chg="mod">
          <ac:chgData name="KARINA LUNA MARTINEZ" userId="82bd43ad-f19c-47b6-a940-36d3fe2d229b" providerId="ADAL" clId="{FF8EA22D-66B8-43AE-A61F-3053B2D9DA3E}" dt="2021-10-20T23:14:15.351" v="83"/>
          <ac:spMkLst>
            <pc:docMk/>
            <pc:sldMk cId="0" sldId="265"/>
            <ac:spMk id="607" creationId="{22E17D06-AEDD-45E1-9C26-92CFC80B9026}"/>
          </ac:spMkLst>
        </pc:spChg>
        <pc:spChg chg="mod">
          <ac:chgData name="KARINA LUNA MARTINEZ" userId="82bd43ad-f19c-47b6-a940-36d3fe2d229b" providerId="ADAL" clId="{FF8EA22D-66B8-43AE-A61F-3053B2D9DA3E}" dt="2021-10-20T23:14:15.351" v="83"/>
          <ac:spMkLst>
            <pc:docMk/>
            <pc:sldMk cId="0" sldId="265"/>
            <ac:spMk id="608" creationId="{C279E985-9A6F-4D1D-966B-9EDFB17BAD11}"/>
          </ac:spMkLst>
        </pc:spChg>
        <pc:spChg chg="mod">
          <ac:chgData name="KARINA LUNA MARTINEZ" userId="82bd43ad-f19c-47b6-a940-36d3fe2d229b" providerId="ADAL" clId="{FF8EA22D-66B8-43AE-A61F-3053B2D9DA3E}" dt="2021-10-20T23:14:15.351" v="83"/>
          <ac:spMkLst>
            <pc:docMk/>
            <pc:sldMk cId="0" sldId="265"/>
            <ac:spMk id="609" creationId="{EA13D8FC-F9AB-439F-A7B4-26448AD518F7}"/>
          </ac:spMkLst>
        </pc:spChg>
        <pc:spChg chg="mod">
          <ac:chgData name="KARINA LUNA MARTINEZ" userId="82bd43ad-f19c-47b6-a940-36d3fe2d229b" providerId="ADAL" clId="{FF8EA22D-66B8-43AE-A61F-3053B2D9DA3E}" dt="2021-10-20T23:14:15.351" v="83"/>
          <ac:spMkLst>
            <pc:docMk/>
            <pc:sldMk cId="0" sldId="265"/>
            <ac:spMk id="610" creationId="{C6618F93-9D26-4279-A99A-5F4953A42C11}"/>
          </ac:spMkLst>
        </pc:spChg>
        <pc:spChg chg="mod">
          <ac:chgData name="KARINA LUNA MARTINEZ" userId="82bd43ad-f19c-47b6-a940-36d3fe2d229b" providerId="ADAL" clId="{FF8EA22D-66B8-43AE-A61F-3053B2D9DA3E}" dt="2021-10-20T23:14:15.351" v="83"/>
          <ac:spMkLst>
            <pc:docMk/>
            <pc:sldMk cId="0" sldId="265"/>
            <ac:spMk id="611" creationId="{06264756-EB20-46AB-A1E4-DA4FD28F8153}"/>
          </ac:spMkLst>
        </pc:spChg>
        <pc:spChg chg="mod">
          <ac:chgData name="KARINA LUNA MARTINEZ" userId="82bd43ad-f19c-47b6-a940-36d3fe2d229b" providerId="ADAL" clId="{FF8EA22D-66B8-43AE-A61F-3053B2D9DA3E}" dt="2021-10-20T23:14:15.351" v="83"/>
          <ac:spMkLst>
            <pc:docMk/>
            <pc:sldMk cId="0" sldId="265"/>
            <ac:spMk id="612" creationId="{3BA998AD-E6EF-4CB3-9E80-C6774F457B99}"/>
          </ac:spMkLst>
        </pc:spChg>
        <pc:spChg chg="mod">
          <ac:chgData name="KARINA LUNA MARTINEZ" userId="82bd43ad-f19c-47b6-a940-36d3fe2d229b" providerId="ADAL" clId="{FF8EA22D-66B8-43AE-A61F-3053B2D9DA3E}" dt="2021-10-20T23:14:15.351" v="83"/>
          <ac:spMkLst>
            <pc:docMk/>
            <pc:sldMk cId="0" sldId="265"/>
            <ac:spMk id="613" creationId="{F5BD7F66-E996-47E5-B7AD-FE085D14A7B0}"/>
          </ac:spMkLst>
        </pc:spChg>
        <pc:spChg chg="mod">
          <ac:chgData name="KARINA LUNA MARTINEZ" userId="82bd43ad-f19c-47b6-a940-36d3fe2d229b" providerId="ADAL" clId="{FF8EA22D-66B8-43AE-A61F-3053B2D9DA3E}" dt="2021-10-20T23:14:15.351" v="83"/>
          <ac:spMkLst>
            <pc:docMk/>
            <pc:sldMk cId="0" sldId="265"/>
            <ac:spMk id="614" creationId="{EDC7431F-5E2A-4B38-B0B7-1E1F97F8254C}"/>
          </ac:spMkLst>
        </pc:spChg>
        <pc:spChg chg="mod">
          <ac:chgData name="KARINA LUNA MARTINEZ" userId="82bd43ad-f19c-47b6-a940-36d3fe2d229b" providerId="ADAL" clId="{FF8EA22D-66B8-43AE-A61F-3053B2D9DA3E}" dt="2021-10-20T23:14:15.351" v="83"/>
          <ac:spMkLst>
            <pc:docMk/>
            <pc:sldMk cId="0" sldId="265"/>
            <ac:spMk id="615" creationId="{666F7794-7F73-4394-8EC5-877FFEC7E653}"/>
          </ac:spMkLst>
        </pc:spChg>
        <pc:spChg chg="mod">
          <ac:chgData name="KARINA LUNA MARTINEZ" userId="82bd43ad-f19c-47b6-a940-36d3fe2d229b" providerId="ADAL" clId="{FF8EA22D-66B8-43AE-A61F-3053B2D9DA3E}" dt="2021-10-20T23:14:15.351" v="83"/>
          <ac:spMkLst>
            <pc:docMk/>
            <pc:sldMk cId="0" sldId="265"/>
            <ac:spMk id="616" creationId="{34E7E4E6-3131-43A2-8126-9112D8EF1E29}"/>
          </ac:spMkLst>
        </pc:spChg>
        <pc:spChg chg="mod">
          <ac:chgData name="KARINA LUNA MARTINEZ" userId="82bd43ad-f19c-47b6-a940-36d3fe2d229b" providerId="ADAL" clId="{FF8EA22D-66B8-43AE-A61F-3053B2D9DA3E}" dt="2021-10-20T23:14:15.351" v="83"/>
          <ac:spMkLst>
            <pc:docMk/>
            <pc:sldMk cId="0" sldId="265"/>
            <ac:spMk id="617" creationId="{E4B3A212-8C95-40C4-B1AD-5CE50DAA004D}"/>
          </ac:spMkLst>
        </pc:spChg>
        <pc:spChg chg="mod">
          <ac:chgData name="KARINA LUNA MARTINEZ" userId="82bd43ad-f19c-47b6-a940-36d3fe2d229b" providerId="ADAL" clId="{FF8EA22D-66B8-43AE-A61F-3053B2D9DA3E}" dt="2021-10-20T23:14:15.351" v="83"/>
          <ac:spMkLst>
            <pc:docMk/>
            <pc:sldMk cId="0" sldId="265"/>
            <ac:spMk id="618" creationId="{2B7FD716-C98A-4D1C-8DBB-1F5D87997388}"/>
          </ac:spMkLst>
        </pc:spChg>
        <pc:spChg chg="mod">
          <ac:chgData name="KARINA LUNA MARTINEZ" userId="82bd43ad-f19c-47b6-a940-36d3fe2d229b" providerId="ADAL" clId="{FF8EA22D-66B8-43AE-A61F-3053B2D9DA3E}" dt="2021-10-20T23:14:15.351" v="83"/>
          <ac:spMkLst>
            <pc:docMk/>
            <pc:sldMk cId="0" sldId="265"/>
            <ac:spMk id="619" creationId="{6129F730-188C-4B5D-BE7C-BAC4C83F0FE2}"/>
          </ac:spMkLst>
        </pc:spChg>
        <pc:spChg chg="mod">
          <ac:chgData name="KARINA LUNA MARTINEZ" userId="82bd43ad-f19c-47b6-a940-36d3fe2d229b" providerId="ADAL" clId="{FF8EA22D-66B8-43AE-A61F-3053B2D9DA3E}" dt="2021-10-20T23:14:15.351" v="83"/>
          <ac:spMkLst>
            <pc:docMk/>
            <pc:sldMk cId="0" sldId="265"/>
            <ac:spMk id="620" creationId="{660F9ADF-A4A6-4741-B25A-0020BD715BE9}"/>
          </ac:spMkLst>
        </pc:spChg>
        <pc:spChg chg="mod">
          <ac:chgData name="KARINA LUNA MARTINEZ" userId="82bd43ad-f19c-47b6-a940-36d3fe2d229b" providerId="ADAL" clId="{FF8EA22D-66B8-43AE-A61F-3053B2D9DA3E}" dt="2021-10-20T23:14:15.351" v="83"/>
          <ac:spMkLst>
            <pc:docMk/>
            <pc:sldMk cId="0" sldId="265"/>
            <ac:spMk id="621" creationId="{BB43684A-D708-48F6-BEC3-5CED9557E467}"/>
          </ac:spMkLst>
        </pc:spChg>
        <pc:spChg chg="mod">
          <ac:chgData name="KARINA LUNA MARTINEZ" userId="82bd43ad-f19c-47b6-a940-36d3fe2d229b" providerId="ADAL" clId="{FF8EA22D-66B8-43AE-A61F-3053B2D9DA3E}" dt="2021-10-20T23:14:15.351" v="83"/>
          <ac:spMkLst>
            <pc:docMk/>
            <pc:sldMk cId="0" sldId="265"/>
            <ac:spMk id="622" creationId="{795414C2-AC2B-4C7E-BA21-01C905A59787}"/>
          </ac:spMkLst>
        </pc:spChg>
        <pc:spChg chg="mod">
          <ac:chgData name="KARINA LUNA MARTINEZ" userId="82bd43ad-f19c-47b6-a940-36d3fe2d229b" providerId="ADAL" clId="{FF8EA22D-66B8-43AE-A61F-3053B2D9DA3E}" dt="2021-10-20T23:14:15.351" v="83"/>
          <ac:spMkLst>
            <pc:docMk/>
            <pc:sldMk cId="0" sldId="265"/>
            <ac:spMk id="623" creationId="{460C7CB3-3806-4656-BD6B-FA1E524D3154}"/>
          </ac:spMkLst>
        </pc:spChg>
        <pc:spChg chg="mod">
          <ac:chgData name="KARINA LUNA MARTINEZ" userId="82bd43ad-f19c-47b6-a940-36d3fe2d229b" providerId="ADAL" clId="{FF8EA22D-66B8-43AE-A61F-3053B2D9DA3E}" dt="2021-10-20T23:14:15.351" v="83"/>
          <ac:spMkLst>
            <pc:docMk/>
            <pc:sldMk cId="0" sldId="265"/>
            <ac:spMk id="624" creationId="{0102CE41-A79F-4550-B709-689B6526371B}"/>
          </ac:spMkLst>
        </pc:spChg>
        <pc:spChg chg="mod">
          <ac:chgData name="KARINA LUNA MARTINEZ" userId="82bd43ad-f19c-47b6-a940-36d3fe2d229b" providerId="ADAL" clId="{FF8EA22D-66B8-43AE-A61F-3053B2D9DA3E}" dt="2021-10-20T23:14:15.351" v="83"/>
          <ac:spMkLst>
            <pc:docMk/>
            <pc:sldMk cId="0" sldId="265"/>
            <ac:spMk id="625" creationId="{E2CAAD1D-E029-40D6-A2DF-8D8870C61096}"/>
          </ac:spMkLst>
        </pc:spChg>
        <pc:spChg chg="mod">
          <ac:chgData name="KARINA LUNA MARTINEZ" userId="82bd43ad-f19c-47b6-a940-36d3fe2d229b" providerId="ADAL" clId="{FF8EA22D-66B8-43AE-A61F-3053B2D9DA3E}" dt="2021-10-20T23:14:15.351" v="83"/>
          <ac:spMkLst>
            <pc:docMk/>
            <pc:sldMk cId="0" sldId="265"/>
            <ac:spMk id="626" creationId="{D5942F3A-0C5D-412F-9C91-5B6E25E324CF}"/>
          </ac:spMkLst>
        </pc:spChg>
        <pc:spChg chg="mod">
          <ac:chgData name="KARINA LUNA MARTINEZ" userId="82bd43ad-f19c-47b6-a940-36d3fe2d229b" providerId="ADAL" clId="{FF8EA22D-66B8-43AE-A61F-3053B2D9DA3E}" dt="2021-10-20T23:14:15.351" v="83"/>
          <ac:spMkLst>
            <pc:docMk/>
            <pc:sldMk cId="0" sldId="265"/>
            <ac:spMk id="627" creationId="{C50A146B-B5AB-4F18-B70D-EA38BAD08A77}"/>
          </ac:spMkLst>
        </pc:spChg>
        <pc:spChg chg="mod">
          <ac:chgData name="KARINA LUNA MARTINEZ" userId="82bd43ad-f19c-47b6-a940-36d3fe2d229b" providerId="ADAL" clId="{FF8EA22D-66B8-43AE-A61F-3053B2D9DA3E}" dt="2021-10-20T23:14:15.351" v="83"/>
          <ac:spMkLst>
            <pc:docMk/>
            <pc:sldMk cId="0" sldId="265"/>
            <ac:spMk id="628" creationId="{F5D0892C-E67A-4BEE-8C15-48939765ADB9}"/>
          </ac:spMkLst>
        </pc:spChg>
        <pc:spChg chg="mod">
          <ac:chgData name="KARINA LUNA MARTINEZ" userId="82bd43ad-f19c-47b6-a940-36d3fe2d229b" providerId="ADAL" clId="{FF8EA22D-66B8-43AE-A61F-3053B2D9DA3E}" dt="2021-10-20T23:14:15.351" v="83"/>
          <ac:spMkLst>
            <pc:docMk/>
            <pc:sldMk cId="0" sldId="265"/>
            <ac:spMk id="629" creationId="{D5ED6F35-624E-4DF1-B81A-4606BDE69320}"/>
          </ac:spMkLst>
        </pc:spChg>
        <pc:spChg chg="mod">
          <ac:chgData name="KARINA LUNA MARTINEZ" userId="82bd43ad-f19c-47b6-a940-36d3fe2d229b" providerId="ADAL" clId="{FF8EA22D-66B8-43AE-A61F-3053B2D9DA3E}" dt="2021-10-20T23:14:15.351" v="83"/>
          <ac:spMkLst>
            <pc:docMk/>
            <pc:sldMk cId="0" sldId="265"/>
            <ac:spMk id="630" creationId="{EC4B0A2A-37BB-47D8-8C2D-67483CF7FEF9}"/>
          </ac:spMkLst>
        </pc:spChg>
        <pc:spChg chg="mod">
          <ac:chgData name="KARINA LUNA MARTINEZ" userId="82bd43ad-f19c-47b6-a940-36d3fe2d229b" providerId="ADAL" clId="{FF8EA22D-66B8-43AE-A61F-3053B2D9DA3E}" dt="2021-10-20T23:14:15.351" v="83"/>
          <ac:spMkLst>
            <pc:docMk/>
            <pc:sldMk cId="0" sldId="265"/>
            <ac:spMk id="631" creationId="{AB642DA5-DA34-457C-830D-00B45519E4E1}"/>
          </ac:spMkLst>
        </pc:spChg>
        <pc:spChg chg="mod">
          <ac:chgData name="KARINA LUNA MARTINEZ" userId="82bd43ad-f19c-47b6-a940-36d3fe2d229b" providerId="ADAL" clId="{FF8EA22D-66B8-43AE-A61F-3053B2D9DA3E}" dt="2021-10-20T23:14:15.351" v="83"/>
          <ac:spMkLst>
            <pc:docMk/>
            <pc:sldMk cId="0" sldId="265"/>
            <ac:spMk id="632" creationId="{D50D46A6-4491-4298-827D-378DF2E3A030}"/>
          </ac:spMkLst>
        </pc:spChg>
        <pc:spChg chg="mod">
          <ac:chgData name="KARINA LUNA MARTINEZ" userId="82bd43ad-f19c-47b6-a940-36d3fe2d229b" providerId="ADAL" clId="{FF8EA22D-66B8-43AE-A61F-3053B2D9DA3E}" dt="2021-10-20T23:14:15.351" v="83"/>
          <ac:spMkLst>
            <pc:docMk/>
            <pc:sldMk cId="0" sldId="265"/>
            <ac:spMk id="633" creationId="{D4BCDA18-1BFF-4AB0-B51A-19CF38702EE9}"/>
          </ac:spMkLst>
        </pc:spChg>
        <pc:spChg chg="mod">
          <ac:chgData name="KARINA LUNA MARTINEZ" userId="82bd43ad-f19c-47b6-a940-36d3fe2d229b" providerId="ADAL" clId="{FF8EA22D-66B8-43AE-A61F-3053B2D9DA3E}" dt="2021-10-20T23:14:15.351" v="83"/>
          <ac:spMkLst>
            <pc:docMk/>
            <pc:sldMk cId="0" sldId="265"/>
            <ac:spMk id="634" creationId="{3B2A88DA-8198-437D-A519-5B50E0408686}"/>
          </ac:spMkLst>
        </pc:spChg>
        <pc:spChg chg="mod">
          <ac:chgData name="KARINA LUNA MARTINEZ" userId="82bd43ad-f19c-47b6-a940-36d3fe2d229b" providerId="ADAL" clId="{FF8EA22D-66B8-43AE-A61F-3053B2D9DA3E}" dt="2021-10-20T23:14:15.351" v="83"/>
          <ac:spMkLst>
            <pc:docMk/>
            <pc:sldMk cId="0" sldId="265"/>
            <ac:spMk id="635" creationId="{C9CF7FC5-C79F-491D-AD6B-CC5E6A10F032}"/>
          </ac:spMkLst>
        </pc:spChg>
        <pc:spChg chg="mod">
          <ac:chgData name="KARINA LUNA MARTINEZ" userId="82bd43ad-f19c-47b6-a940-36d3fe2d229b" providerId="ADAL" clId="{FF8EA22D-66B8-43AE-A61F-3053B2D9DA3E}" dt="2021-10-20T23:14:15.351" v="83"/>
          <ac:spMkLst>
            <pc:docMk/>
            <pc:sldMk cId="0" sldId="265"/>
            <ac:spMk id="636" creationId="{4EDB8E7B-38D8-4003-8178-31AAFFB90D86}"/>
          </ac:spMkLst>
        </pc:spChg>
        <pc:spChg chg="mod">
          <ac:chgData name="KARINA LUNA MARTINEZ" userId="82bd43ad-f19c-47b6-a940-36d3fe2d229b" providerId="ADAL" clId="{FF8EA22D-66B8-43AE-A61F-3053B2D9DA3E}" dt="2021-10-20T23:14:15.351" v="83"/>
          <ac:spMkLst>
            <pc:docMk/>
            <pc:sldMk cId="0" sldId="265"/>
            <ac:spMk id="637" creationId="{74A34405-B00D-4CA5-8696-55308B43F19A}"/>
          </ac:spMkLst>
        </pc:spChg>
        <pc:spChg chg="mod">
          <ac:chgData name="KARINA LUNA MARTINEZ" userId="82bd43ad-f19c-47b6-a940-36d3fe2d229b" providerId="ADAL" clId="{FF8EA22D-66B8-43AE-A61F-3053B2D9DA3E}" dt="2021-10-20T23:14:15.351" v="83"/>
          <ac:spMkLst>
            <pc:docMk/>
            <pc:sldMk cId="0" sldId="265"/>
            <ac:spMk id="638" creationId="{5DCA4F11-1EB0-4C71-83B9-3049E0471DD8}"/>
          </ac:spMkLst>
        </pc:spChg>
        <pc:spChg chg="mod">
          <ac:chgData name="KARINA LUNA MARTINEZ" userId="82bd43ad-f19c-47b6-a940-36d3fe2d229b" providerId="ADAL" clId="{FF8EA22D-66B8-43AE-A61F-3053B2D9DA3E}" dt="2021-10-20T23:14:15.351" v="83"/>
          <ac:spMkLst>
            <pc:docMk/>
            <pc:sldMk cId="0" sldId="265"/>
            <ac:spMk id="639" creationId="{3A871CC3-B1BA-4452-A577-7845F223243A}"/>
          </ac:spMkLst>
        </pc:spChg>
        <pc:spChg chg="mod">
          <ac:chgData name="KARINA LUNA MARTINEZ" userId="82bd43ad-f19c-47b6-a940-36d3fe2d229b" providerId="ADAL" clId="{FF8EA22D-66B8-43AE-A61F-3053B2D9DA3E}" dt="2021-10-20T23:14:15.351" v="83"/>
          <ac:spMkLst>
            <pc:docMk/>
            <pc:sldMk cId="0" sldId="265"/>
            <ac:spMk id="640" creationId="{7E195DC0-E762-40EA-B87A-EA958E1BBDE5}"/>
          </ac:spMkLst>
        </pc:spChg>
        <pc:spChg chg="mod">
          <ac:chgData name="KARINA LUNA MARTINEZ" userId="82bd43ad-f19c-47b6-a940-36d3fe2d229b" providerId="ADAL" clId="{FF8EA22D-66B8-43AE-A61F-3053B2D9DA3E}" dt="2021-10-20T23:14:15.351" v="83"/>
          <ac:spMkLst>
            <pc:docMk/>
            <pc:sldMk cId="0" sldId="265"/>
            <ac:spMk id="641" creationId="{8F105388-D830-4ACF-96F1-FAF2FC681430}"/>
          </ac:spMkLst>
        </pc:spChg>
        <pc:spChg chg="mod">
          <ac:chgData name="KARINA LUNA MARTINEZ" userId="82bd43ad-f19c-47b6-a940-36d3fe2d229b" providerId="ADAL" clId="{FF8EA22D-66B8-43AE-A61F-3053B2D9DA3E}" dt="2021-10-20T23:14:15.351" v="83"/>
          <ac:spMkLst>
            <pc:docMk/>
            <pc:sldMk cId="0" sldId="265"/>
            <ac:spMk id="642" creationId="{20E8A8F0-CB60-4231-94E9-D88D0EFC0612}"/>
          </ac:spMkLst>
        </pc:spChg>
        <pc:spChg chg="mod">
          <ac:chgData name="KARINA LUNA MARTINEZ" userId="82bd43ad-f19c-47b6-a940-36d3fe2d229b" providerId="ADAL" clId="{FF8EA22D-66B8-43AE-A61F-3053B2D9DA3E}" dt="2021-10-20T23:14:15.351" v="83"/>
          <ac:spMkLst>
            <pc:docMk/>
            <pc:sldMk cId="0" sldId="265"/>
            <ac:spMk id="643" creationId="{DB9E332F-70D8-4BF4-B03F-862F14B117E0}"/>
          </ac:spMkLst>
        </pc:spChg>
        <pc:spChg chg="mod">
          <ac:chgData name="KARINA LUNA MARTINEZ" userId="82bd43ad-f19c-47b6-a940-36d3fe2d229b" providerId="ADAL" clId="{FF8EA22D-66B8-43AE-A61F-3053B2D9DA3E}" dt="2021-10-20T23:14:15.351" v="83"/>
          <ac:spMkLst>
            <pc:docMk/>
            <pc:sldMk cId="0" sldId="265"/>
            <ac:spMk id="644" creationId="{E16FEAFD-7E23-4A87-B7FE-5E39E9FC114F}"/>
          </ac:spMkLst>
        </pc:spChg>
        <pc:spChg chg="mod">
          <ac:chgData name="KARINA LUNA MARTINEZ" userId="82bd43ad-f19c-47b6-a940-36d3fe2d229b" providerId="ADAL" clId="{FF8EA22D-66B8-43AE-A61F-3053B2D9DA3E}" dt="2021-10-20T23:14:15.351" v="83"/>
          <ac:spMkLst>
            <pc:docMk/>
            <pc:sldMk cId="0" sldId="265"/>
            <ac:spMk id="645" creationId="{D6E24FA0-75D8-4147-8847-2B8FA520096A}"/>
          </ac:spMkLst>
        </pc:spChg>
        <pc:spChg chg="mod">
          <ac:chgData name="KARINA LUNA MARTINEZ" userId="82bd43ad-f19c-47b6-a940-36d3fe2d229b" providerId="ADAL" clId="{FF8EA22D-66B8-43AE-A61F-3053B2D9DA3E}" dt="2021-10-20T23:14:15.351" v="83"/>
          <ac:spMkLst>
            <pc:docMk/>
            <pc:sldMk cId="0" sldId="265"/>
            <ac:spMk id="646" creationId="{4A9F3849-1E50-4E74-9956-AC3266B911A4}"/>
          </ac:spMkLst>
        </pc:spChg>
        <pc:spChg chg="mod">
          <ac:chgData name="KARINA LUNA MARTINEZ" userId="82bd43ad-f19c-47b6-a940-36d3fe2d229b" providerId="ADAL" clId="{FF8EA22D-66B8-43AE-A61F-3053B2D9DA3E}" dt="2021-10-20T23:14:15.351" v="83"/>
          <ac:spMkLst>
            <pc:docMk/>
            <pc:sldMk cId="0" sldId="265"/>
            <ac:spMk id="647" creationId="{8D0D2E4D-4B86-4A7A-8985-D9C3B14F2D86}"/>
          </ac:spMkLst>
        </pc:spChg>
        <pc:spChg chg="mod">
          <ac:chgData name="KARINA LUNA MARTINEZ" userId="82bd43ad-f19c-47b6-a940-36d3fe2d229b" providerId="ADAL" clId="{FF8EA22D-66B8-43AE-A61F-3053B2D9DA3E}" dt="2021-10-20T23:14:15.351" v="83"/>
          <ac:spMkLst>
            <pc:docMk/>
            <pc:sldMk cId="0" sldId="265"/>
            <ac:spMk id="648" creationId="{63B2573E-E972-45CA-A929-28177CCA4D2E}"/>
          </ac:spMkLst>
        </pc:spChg>
        <pc:spChg chg="mod">
          <ac:chgData name="KARINA LUNA MARTINEZ" userId="82bd43ad-f19c-47b6-a940-36d3fe2d229b" providerId="ADAL" clId="{FF8EA22D-66B8-43AE-A61F-3053B2D9DA3E}" dt="2021-10-20T23:14:15.351" v="83"/>
          <ac:spMkLst>
            <pc:docMk/>
            <pc:sldMk cId="0" sldId="265"/>
            <ac:spMk id="649" creationId="{D6041F15-0C4E-46C0-B8C0-368FEE1F468E}"/>
          </ac:spMkLst>
        </pc:spChg>
        <pc:spChg chg="mod">
          <ac:chgData name="KARINA LUNA MARTINEZ" userId="82bd43ad-f19c-47b6-a940-36d3fe2d229b" providerId="ADAL" clId="{FF8EA22D-66B8-43AE-A61F-3053B2D9DA3E}" dt="2021-10-20T23:14:15.351" v="83"/>
          <ac:spMkLst>
            <pc:docMk/>
            <pc:sldMk cId="0" sldId="265"/>
            <ac:spMk id="650" creationId="{CFFF2DE3-12ED-4FDD-9EDE-23029C3BE3D8}"/>
          </ac:spMkLst>
        </pc:spChg>
        <pc:spChg chg="mod">
          <ac:chgData name="KARINA LUNA MARTINEZ" userId="82bd43ad-f19c-47b6-a940-36d3fe2d229b" providerId="ADAL" clId="{FF8EA22D-66B8-43AE-A61F-3053B2D9DA3E}" dt="2021-10-20T23:14:15.351" v="83"/>
          <ac:spMkLst>
            <pc:docMk/>
            <pc:sldMk cId="0" sldId="265"/>
            <ac:spMk id="651" creationId="{545F59FC-9AA2-4FB0-B948-610B71EEB504}"/>
          </ac:spMkLst>
        </pc:spChg>
        <pc:spChg chg="mod">
          <ac:chgData name="KARINA LUNA MARTINEZ" userId="82bd43ad-f19c-47b6-a940-36d3fe2d229b" providerId="ADAL" clId="{FF8EA22D-66B8-43AE-A61F-3053B2D9DA3E}" dt="2021-10-20T23:14:15.351" v="83"/>
          <ac:spMkLst>
            <pc:docMk/>
            <pc:sldMk cId="0" sldId="265"/>
            <ac:spMk id="652" creationId="{FFD3E1EA-0ECF-4802-AAE0-F36EF89C6B82}"/>
          </ac:spMkLst>
        </pc:spChg>
        <pc:spChg chg="mod">
          <ac:chgData name="KARINA LUNA MARTINEZ" userId="82bd43ad-f19c-47b6-a940-36d3fe2d229b" providerId="ADAL" clId="{FF8EA22D-66B8-43AE-A61F-3053B2D9DA3E}" dt="2021-10-20T23:14:15.351" v="83"/>
          <ac:spMkLst>
            <pc:docMk/>
            <pc:sldMk cId="0" sldId="265"/>
            <ac:spMk id="653" creationId="{2E6E9351-6EE9-468B-8A8B-260FD7576CEC}"/>
          </ac:spMkLst>
        </pc:spChg>
        <pc:spChg chg="mod">
          <ac:chgData name="KARINA LUNA MARTINEZ" userId="82bd43ad-f19c-47b6-a940-36d3fe2d229b" providerId="ADAL" clId="{FF8EA22D-66B8-43AE-A61F-3053B2D9DA3E}" dt="2021-10-20T23:14:15.351" v="83"/>
          <ac:spMkLst>
            <pc:docMk/>
            <pc:sldMk cId="0" sldId="265"/>
            <ac:spMk id="654" creationId="{E1333A9E-0122-49B1-9089-638B2047CA35}"/>
          </ac:spMkLst>
        </pc:spChg>
        <pc:spChg chg="mod">
          <ac:chgData name="KARINA LUNA MARTINEZ" userId="82bd43ad-f19c-47b6-a940-36d3fe2d229b" providerId="ADAL" clId="{FF8EA22D-66B8-43AE-A61F-3053B2D9DA3E}" dt="2021-10-20T23:14:15.351" v="83"/>
          <ac:spMkLst>
            <pc:docMk/>
            <pc:sldMk cId="0" sldId="265"/>
            <ac:spMk id="655" creationId="{747E0444-4C40-4E7A-860C-E80461CB35F5}"/>
          </ac:spMkLst>
        </pc:spChg>
        <pc:spChg chg="mod">
          <ac:chgData name="KARINA LUNA MARTINEZ" userId="82bd43ad-f19c-47b6-a940-36d3fe2d229b" providerId="ADAL" clId="{FF8EA22D-66B8-43AE-A61F-3053B2D9DA3E}" dt="2021-10-20T23:14:15.351" v="83"/>
          <ac:spMkLst>
            <pc:docMk/>
            <pc:sldMk cId="0" sldId="265"/>
            <ac:spMk id="656" creationId="{CB82BBBB-878A-4142-90E5-3D2D9330155E}"/>
          </ac:spMkLst>
        </pc:spChg>
        <pc:spChg chg="mod">
          <ac:chgData name="KARINA LUNA MARTINEZ" userId="82bd43ad-f19c-47b6-a940-36d3fe2d229b" providerId="ADAL" clId="{FF8EA22D-66B8-43AE-A61F-3053B2D9DA3E}" dt="2021-10-20T23:14:15.351" v="83"/>
          <ac:spMkLst>
            <pc:docMk/>
            <pc:sldMk cId="0" sldId="265"/>
            <ac:spMk id="657" creationId="{EEAEB293-CEB0-4649-924D-A71CD8225A43}"/>
          </ac:spMkLst>
        </pc:spChg>
        <pc:spChg chg="mod">
          <ac:chgData name="KARINA LUNA MARTINEZ" userId="82bd43ad-f19c-47b6-a940-36d3fe2d229b" providerId="ADAL" clId="{FF8EA22D-66B8-43AE-A61F-3053B2D9DA3E}" dt="2021-10-20T23:14:15.351" v="83"/>
          <ac:spMkLst>
            <pc:docMk/>
            <pc:sldMk cId="0" sldId="265"/>
            <ac:spMk id="658" creationId="{747EB3CF-2993-440B-B425-2A4B306D262F}"/>
          </ac:spMkLst>
        </pc:spChg>
        <pc:spChg chg="mod">
          <ac:chgData name="KARINA LUNA MARTINEZ" userId="82bd43ad-f19c-47b6-a940-36d3fe2d229b" providerId="ADAL" clId="{FF8EA22D-66B8-43AE-A61F-3053B2D9DA3E}" dt="2021-10-20T23:14:15.351" v="83"/>
          <ac:spMkLst>
            <pc:docMk/>
            <pc:sldMk cId="0" sldId="265"/>
            <ac:spMk id="659" creationId="{4C50F329-3BEB-4ED5-9AFE-78D85DF384EC}"/>
          </ac:spMkLst>
        </pc:spChg>
        <pc:spChg chg="mod">
          <ac:chgData name="KARINA LUNA MARTINEZ" userId="82bd43ad-f19c-47b6-a940-36d3fe2d229b" providerId="ADAL" clId="{FF8EA22D-66B8-43AE-A61F-3053B2D9DA3E}" dt="2021-10-20T23:14:15.351" v="83"/>
          <ac:spMkLst>
            <pc:docMk/>
            <pc:sldMk cId="0" sldId="265"/>
            <ac:spMk id="660" creationId="{9B23CA6B-0230-44D4-AA21-372940F21A97}"/>
          </ac:spMkLst>
        </pc:spChg>
        <pc:spChg chg="mod">
          <ac:chgData name="KARINA LUNA MARTINEZ" userId="82bd43ad-f19c-47b6-a940-36d3fe2d229b" providerId="ADAL" clId="{FF8EA22D-66B8-43AE-A61F-3053B2D9DA3E}" dt="2021-10-20T23:14:15.351" v="83"/>
          <ac:spMkLst>
            <pc:docMk/>
            <pc:sldMk cId="0" sldId="265"/>
            <ac:spMk id="661" creationId="{09519E22-4020-4EC4-A926-BA859DBED452}"/>
          </ac:spMkLst>
        </pc:spChg>
        <pc:spChg chg="mod">
          <ac:chgData name="KARINA LUNA MARTINEZ" userId="82bd43ad-f19c-47b6-a940-36d3fe2d229b" providerId="ADAL" clId="{FF8EA22D-66B8-43AE-A61F-3053B2D9DA3E}" dt="2021-10-20T23:14:15.351" v="83"/>
          <ac:spMkLst>
            <pc:docMk/>
            <pc:sldMk cId="0" sldId="265"/>
            <ac:spMk id="662" creationId="{B1C69196-5116-46FA-AE1E-CD990A9A769A}"/>
          </ac:spMkLst>
        </pc:spChg>
        <pc:spChg chg="mod">
          <ac:chgData name="KARINA LUNA MARTINEZ" userId="82bd43ad-f19c-47b6-a940-36d3fe2d229b" providerId="ADAL" clId="{FF8EA22D-66B8-43AE-A61F-3053B2D9DA3E}" dt="2021-10-20T23:14:15.351" v="83"/>
          <ac:spMkLst>
            <pc:docMk/>
            <pc:sldMk cId="0" sldId="265"/>
            <ac:spMk id="663" creationId="{70DEA8D8-9705-4CA1-A22A-DDA3FDA3B974}"/>
          </ac:spMkLst>
        </pc:spChg>
        <pc:spChg chg="mod">
          <ac:chgData name="KARINA LUNA MARTINEZ" userId="82bd43ad-f19c-47b6-a940-36d3fe2d229b" providerId="ADAL" clId="{FF8EA22D-66B8-43AE-A61F-3053B2D9DA3E}" dt="2021-10-20T23:14:15.351" v="83"/>
          <ac:spMkLst>
            <pc:docMk/>
            <pc:sldMk cId="0" sldId="265"/>
            <ac:spMk id="664" creationId="{66E59625-42CF-444E-B274-812257A4B364}"/>
          </ac:spMkLst>
        </pc:spChg>
        <pc:spChg chg="mod">
          <ac:chgData name="KARINA LUNA MARTINEZ" userId="82bd43ad-f19c-47b6-a940-36d3fe2d229b" providerId="ADAL" clId="{FF8EA22D-66B8-43AE-A61F-3053B2D9DA3E}" dt="2021-10-20T23:14:15.351" v="83"/>
          <ac:spMkLst>
            <pc:docMk/>
            <pc:sldMk cId="0" sldId="265"/>
            <ac:spMk id="665" creationId="{C2214896-AE95-40E0-BD85-57D0990D1BE3}"/>
          </ac:spMkLst>
        </pc:spChg>
        <pc:spChg chg="mod">
          <ac:chgData name="KARINA LUNA MARTINEZ" userId="82bd43ad-f19c-47b6-a940-36d3fe2d229b" providerId="ADAL" clId="{FF8EA22D-66B8-43AE-A61F-3053B2D9DA3E}" dt="2021-10-20T23:14:15.351" v="83"/>
          <ac:spMkLst>
            <pc:docMk/>
            <pc:sldMk cId="0" sldId="265"/>
            <ac:spMk id="666" creationId="{7EB3F96F-4CC6-4973-A000-900AB56E8018}"/>
          </ac:spMkLst>
        </pc:spChg>
        <pc:spChg chg="mod">
          <ac:chgData name="KARINA LUNA MARTINEZ" userId="82bd43ad-f19c-47b6-a940-36d3fe2d229b" providerId="ADAL" clId="{FF8EA22D-66B8-43AE-A61F-3053B2D9DA3E}" dt="2021-10-20T23:14:15.351" v="83"/>
          <ac:spMkLst>
            <pc:docMk/>
            <pc:sldMk cId="0" sldId="265"/>
            <ac:spMk id="667" creationId="{0A2A5737-9BA3-42B2-949D-D59240B6BEA9}"/>
          </ac:spMkLst>
        </pc:spChg>
        <pc:spChg chg="mod">
          <ac:chgData name="KARINA LUNA MARTINEZ" userId="82bd43ad-f19c-47b6-a940-36d3fe2d229b" providerId="ADAL" clId="{FF8EA22D-66B8-43AE-A61F-3053B2D9DA3E}" dt="2021-10-20T23:14:15.351" v="83"/>
          <ac:spMkLst>
            <pc:docMk/>
            <pc:sldMk cId="0" sldId="265"/>
            <ac:spMk id="668" creationId="{B43D6C97-029F-4B0A-998C-2EC846152DA0}"/>
          </ac:spMkLst>
        </pc:spChg>
        <pc:spChg chg="mod">
          <ac:chgData name="KARINA LUNA MARTINEZ" userId="82bd43ad-f19c-47b6-a940-36d3fe2d229b" providerId="ADAL" clId="{FF8EA22D-66B8-43AE-A61F-3053B2D9DA3E}" dt="2021-10-20T23:14:15.351" v="83"/>
          <ac:spMkLst>
            <pc:docMk/>
            <pc:sldMk cId="0" sldId="265"/>
            <ac:spMk id="669" creationId="{3F476A55-494B-48A3-B976-695B568029F8}"/>
          </ac:spMkLst>
        </pc:spChg>
        <pc:spChg chg="mod">
          <ac:chgData name="KARINA LUNA MARTINEZ" userId="82bd43ad-f19c-47b6-a940-36d3fe2d229b" providerId="ADAL" clId="{FF8EA22D-66B8-43AE-A61F-3053B2D9DA3E}" dt="2021-10-20T23:14:15.351" v="83"/>
          <ac:spMkLst>
            <pc:docMk/>
            <pc:sldMk cId="0" sldId="265"/>
            <ac:spMk id="670" creationId="{F329CCC2-5C87-448A-9FBD-4ABAC4F7F24D}"/>
          </ac:spMkLst>
        </pc:spChg>
        <pc:spChg chg="mod">
          <ac:chgData name="KARINA LUNA MARTINEZ" userId="82bd43ad-f19c-47b6-a940-36d3fe2d229b" providerId="ADAL" clId="{FF8EA22D-66B8-43AE-A61F-3053B2D9DA3E}" dt="2021-10-20T23:14:15.351" v="83"/>
          <ac:spMkLst>
            <pc:docMk/>
            <pc:sldMk cId="0" sldId="265"/>
            <ac:spMk id="671" creationId="{F0D33A85-D06E-4B48-98C4-A6E29F45FE05}"/>
          </ac:spMkLst>
        </pc:spChg>
        <pc:spChg chg="mod">
          <ac:chgData name="KARINA LUNA MARTINEZ" userId="82bd43ad-f19c-47b6-a940-36d3fe2d229b" providerId="ADAL" clId="{FF8EA22D-66B8-43AE-A61F-3053B2D9DA3E}" dt="2021-10-20T23:14:15.351" v="83"/>
          <ac:spMkLst>
            <pc:docMk/>
            <pc:sldMk cId="0" sldId="265"/>
            <ac:spMk id="672" creationId="{8CD12E9B-1898-4A1D-BDFD-7C26F0EDFE92}"/>
          </ac:spMkLst>
        </pc:spChg>
        <pc:spChg chg="mod">
          <ac:chgData name="KARINA LUNA MARTINEZ" userId="82bd43ad-f19c-47b6-a940-36d3fe2d229b" providerId="ADAL" clId="{FF8EA22D-66B8-43AE-A61F-3053B2D9DA3E}" dt="2021-10-20T23:14:15.351" v="83"/>
          <ac:spMkLst>
            <pc:docMk/>
            <pc:sldMk cId="0" sldId="265"/>
            <ac:spMk id="673" creationId="{2E333A52-9364-48D2-AE2D-8A31714F13F3}"/>
          </ac:spMkLst>
        </pc:spChg>
        <pc:spChg chg="mod">
          <ac:chgData name="KARINA LUNA MARTINEZ" userId="82bd43ad-f19c-47b6-a940-36d3fe2d229b" providerId="ADAL" clId="{FF8EA22D-66B8-43AE-A61F-3053B2D9DA3E}" dt="2021-10-20T23:14:15.351" v="83"/>
          <ac:spMkLst>
            <pc:docMk/>
            <pc:sldMk cId="0" sldId="265"/>
            <ac:spMk id="674" creationId="{266389FE-6915-400F-A97A-C749A66385CB}"/>
          </ac:spMkLst>
        </pc:spChg>
        <pc:spChg chg="mod">
          <ac:chgData name="KARINA LUNA MARTINEZ" userId="82bd43ad-f19c-47b6-a940-36d3fe2d229b" providerId="ADAL" clId="{FF8EA22D-66B8-43AE-A61F-3053B2D9DA3E}" dt="2021-10-20T23:14:15.351" v="83"/>
          <ac:spMkLst>
            <pc:docMk/>
            <pc:sldMk cId="0" sldId="265"/>
            <ac:spMk id="675" creationId="{D06623AF-0FD1-4CD7-A0B3-628E0D9F804E}"/>
          </ac:spMkLst>
        </pc:spChg>
        <pc:spChg chg="mod">
          <ac:chgData name="KARINA LUNA MARTINEZ" userId="82bd43ad-f19c-47b6-a940-36d3fe2d229b" providerId="ADAL" clId="{FF8EA22D-66B8-43AE-A61F-3053B2D9DA3E}" dt="2021-10-20T23:14:15.351" v="83"/>
          <ac:spMkLst>
            <pc:docMk/>
            <pc:sldMk cId="0" sldId="265"/>
            <ac:spMk id="676" creationId="{D9CD5426-5AF4-4B7C-A3B7-72B61F3C2BF3}"/>
          </ac:spMkLst>
        </pc:spChg>
        <pc:spChg chg="mod">
          <ac:chgData name="KARINA LUNA MARTINEZ" userId="82bd43ad-f19c-47b6-a940-36d3fe2d229b" providerId="ADAL" clId="{FF8EA22D-66B8-43AE-A61F-3053B2D9DA3E}" dt="2021-10-20T23:14:15.351" v="83"/>
          <ac:spMkLst>
            <pc:docMk/>
            <pc:sldMk cId="0" sldId="265"/>
            <ac:spMk id="677" creationId="{4C151E83-DF6E-4035-B8FE-9F4D6CA3D06E}"/>
          </ac:spMkLst>
        </pc:spChg>
        <pc:spChg chg="mod">
          <ac:chgData name="KARINA LUNA MARTINEZ" userId="82bd43ad-f19c-47b6-a940-36d3fe2d229b" providerId="ADAL" clId="{FF8EA22D-66B8-43AE-A61F-3053B2D9DA3E}" dt="2021-10-20T23:14:15.351" v="83"/>
          <ac:spMkLst>
            <pc:docMk/>
            <pc:sldMk cId="0" sldId="265"/>
            <ac:spMk id="678" creationId="{68AFFA48-02C3-4863-8EAB-8966CE0BF931}"/>
          </ac:spMkLst>
        </pc:spChg>
        <pc:spChg chg="mod">
          <ac:chgData name="KARINA LUNA MARTINEZ" userId="82bd43ad-f19c-47b6-a940-36d3fe2d229b" providerId="ADAL" clId="{FF8EA22D-66B8-43AE-A61F-3053B2D9DA3E}" dt="2021-10-20T23:14:15.351" v="83"/>
          <ac:spMkLst>
            <pc:docMk/>
            <pc:sldMk cId="0" sldId="265"/>
            <ac:spMk id="679" creationId="{9DAEFB44-A364-4BDD-A5EA-61A5B4287589}"/>
          </ac:spMkLst>
        </pc:spChg>
        <pc:spChg chg="mod">
          <ac:chgData name="KARINA LUNA MARTINEZ" userId="82bd43ad-f19c-47b6-a940-36d3fe2d229b" providerId="ADAL" clId="{FF8EA22D-66B8-43AE-A61F-3053B2D9DA3E}" dt="2021-10-20T23:14:15.351" v="83"/>
          <ac:spMkLst>
            <pc:docMk/>
            <pc:sldMk cId="0" sldId="265"/>
            <ac:spMk id="680" creationId="{0069C378-BD0E-4A06-A9E1-124AF86B9590}"/>
          </ac:spMkLst>
        </pc:spChg>
        <pc:spChg chg="mod">
          <ac:chgData name="KARINA LUNA MARTINEZ" userId="82bd43ad-f19c-47b6-a940-36d3fe2d229b" providerId="ADAL" clId="{FF8EA22D-66B8-43AE-A61F-3053B2D9DA3E}" dt="2021-10-20T23:14:15.351" v="83"/>
          <ac:spMkLst>
            <pc:docMk/>
            <pc:sldMk cId="0" sldId="265"/>
            <ac:spMk id="681" creationId="{A4F571A9-4767-49FB-8C6D-B8BFAE1B9EB6}"/>
          </ac:spMkLst>
        </pc:spChg>
        <pc:spChg chg="mod">
          <ac:chgData name="KARINA LUNA MARTINEZ" userId="82bd43ad-f19c-47b6-a940-36d3fe2d229b" providerId="ADAL" clId="{FF8EA22D-66B8-43AE-A61F-3053B2D9DA3E}" dt="2021-10-20T23:14:15.351" v="83"/>
          <ac:spMkLst>
            <pc:docMk/>
            <pc:sldMk cId="0" sldId="265"/>
            <ac:spMk id="682" creationId="{22AC02A1-4AB5-4797-8B00-9EE404D5FA11}"/>
          </ac:spMkLst>
        </pc:spChg>
        <pc:spChg chg="mod">
          <ac:chgData name="KARINA LUNA MARTINEZ" userId="82bd43ad-f19c-47b6-a940-36d3fe2d229b" providerId="ADAL" clId="{FF8EA22D-66B8-43AE-A61F-3053B2D9DA3E}" dt="2021-10-20T23:14:15.351" v="83"/>
          <ac:spMkLst>
            <pc:docMk/>
            <pc:sldMk cId="0" sldId="265"/>
            <ac:spMk id="683" creationId="{49ACCF9C-3485-4255-B496-0834134514FE}"/>
          </ac:spMkLst>
        </pc:spChg>
        <pc:spChg chg="mod">
          <ac:chgData name="KARINA LUNA MARTINEZ" userId="82bd43ad-f19c-47b6-a940-36d3fe2d229b" providerId="ADAL" clId="{FF8EA22D-66B8-43AE-A61F-3053B2D9DA3E}" dt="2021-10-20T23:14:15.351" v="83"/>
          <ac:spMkLst>
            <pc:docMk/>
            <pc:sldMk cId="0" sldId="265"/>
            <ac:spMk id="684" creationId="{4ECD2F4E-CE01-4B6F-95AC-AAE5C2DD9B41}"/>
          </ac:spMkLst>
        </pc:spChg>
        <pc:spChg chg="mod">
          <ac:chgData name="KARINA LUNA MARTINEZ" userId="82bd43ad-f19c-47b6-a940-36d3fe2d229b" providerId="ADAL" clId="{FF8EA22D-66B8-43AE-A61F-3053B2D9DA3E}" dt="2021-10-20T23:14:15.351" v="83"/>
          <ac:spMkLst>
            <pc:docMk/>
            <pc:sldMk cId="0" sldId="265"/>
            <ac:spMk id="685" creationId="{A0F578F2-4306-45C8-B749-E1C7F2C345B4}"/>
          </ac:spMkLst>
        </pc:spChg>
        <pc:spChg chg="mod">
          <ac:chgData name="KARINA LUNA MARTINEZ" userId="82bd43ad-f19c-47b6-a940-36d3fe2d229b" providerId="ADAL" clId="{FF8EA22D-66B8-43AE-A61F-3053B2D9DA3E}" dt="2021-10-20T23:14:15.351" v="83"/>
          <ac:spMkLst>
            <pc:docMk/>
            <pc:sldMk cId="0" sldId="265"/>
            <ac:spMk id="686" creationId="{25B3EAE0-2F64-4B7B-9C96-64CAA5EF7005}"/>
          </ac:spMkLst>
        </pc:spChg>
        <pc:spChg chg="mod">
          <ac:chgData name="KARINA LUNA MARTINEZ" userId="82bd43ad-f19c-47b6-a940-36d3fe2d229b" providerId="ADAL" clId="{FF8EA22D-66B8-43AE-A61F-3053B2D9DA3E}" dt="2021-10-20T23:14:15.351" v="83"/>
          <ac:spMkLst>
            <pc:docMk/>
            <pc:sldMk cId="0" sldId="265"/>
            <ac:spMk id="687" creationId="{104BF468-F437-472E-A415-6A5DCE8E2ED3}"/>
          </ac:spMkLst>
        </pc:spChg>
        <pc:spChg chg="mod">
          <ac:chgData name="KARINA LUNA MARTINEZ" userId="82bd43ad-f19c-47b6-a940-36d3fe2d229b" providerId="ADAL" clId="{FF8EA22D-66B8-43AE-A61F-3053B2D9DA3E}" dt="2021-10-20T23:14:15.351" v="83"/>
          <ac:spMkLst>
            <pc:docMk/>
            <pc:sldMk cId="0" sldId="265"/>
            <ac:spMk id="688" creationId="{A61310EE-764F-4437-9AAA-7C92C6A4D02E}"/>
          </ac:spMkLst>
        </pc:spChg>
        <pc:spChg chg="mod">
          <ac:chgData name="KARINA LUNA MARTINEZ" userId="82bd43ad-f19c-47b6-a940-36d3fe2d229b" providerId="ADAL" clId="{FF8EA22D-66B8-43AE-A61F-3053B2D9DA3E}" dt="2021-10-20T23:14:15.351" v="83"/>
          <ac:spMkLst>
            <pc:docMk/>
            <pc:sldMk cId="0" sldId="265"/>
            <ac:spMk id="689" creationId="{5E182B50-E466-43A8-9ADC-8B7C2FA6D70B}"/>
          </ac:spMkLst>
        </pc:spChg>
        <pc:spChg chg="mod">
          <ac:chgData name="KARINA LUNA MARTINEZ" userId="82bd43ad-f19c-47b6-a940-36d3fe2d229b" providerId="ADAL" clId="{FF8EA22D-66B8-43AE-A61F-3053B2D9DA3E}" dt="2021-10-20T23:14:15.351" v="83"/>
          <ac:spMkLst>
            <pc:docMk/>
            <pc:sldMk cId="0" sldId="265"/>
            <ac:spMk id="690" creationId="{91C802E7-EA4B-45BE-9248-ED182BCDF38E}"/>
          </ac:spMkLst>
        </pc:spChg>
        <pc:spChg chg="mod">
          <ac:chgData name="KARINA LUNA MARTINEZ" userId="82bd43ad-f19c-47b6-a940-36d3fe2d229b" providerId="ADAL" clId="{FF8EA22D-66B8-43AE-A61F-3053B2D9DA3E}" dt="2021-10-20T23:14:15.351" v="83"/>
          <ac:spMkLst>
            <pc:docMk/>
            <pc:sldMk cId="0" sldId="265"/>
            <ac:spMk id="691" creationId="{27AD8D95-1942-43B5-807E-70E0FC2729F7}"/>
          </ac:spMkLst>
        </pc:spChg>
        <pc:spChg chg="mod">
          <ac:chgData name="KARINA LUNA MARTINEZ" userId="82bd43ad-f19c-47b6-a940-36d3fe2d229b" providerId="ADAL" clId="{FF8EA22D-66B8-43AE-A61F-3053B2D9DA3E}" dt="2021-10-20T23:14:15.351" v="83"/>
          <ac:spMkLst>
            <pc:docMk/>
            <pc:sldMk cId="0" sldId="265"/>
            <ac:spMk id="692" creationId="{2ED03F59-3DE2-40F7-9036-DD8DA5FE77AE}"/>
          </ac:spMkLst>
        </pc:spChg>
        <pc:spChg chg="mod">
          <ac:chgData name="KARINA LUNA MARTINEZ" userId="82bd43ad-f19c-47b6-a940-36d3fe2d229b" providerId="ADAL" clId="{FF8EA22D-66B8-43AE-A61F-3053B2D9DA3E}" dt="2021-10-20T23:14:15.351" v="83"/>
          <ac:spMkLst>
            <pc:docMk/>
            <pc:sldMk cId="0" sldId="265"/>
            <ac:spMk id="693" creationId="{50CD829A-8A7C-4BB5-99FC-9FBB60047EAF}"/>
          </ac:spMkLst>
        </pc:spChg>
        <pc:grpChg chg="add del mod">
          <ac:chgData name="KARINA LUNA MARTINEZ" userId="82bd43ad-f19c-47b6-a940-36d3fe2d229b" providerId="ADAL" clId="{FF8EA22D-66B8-43AE-A61F-3053B2D9DA3E}" dt="2021-10-20T23:14:22.380" v="88"/>
          <ac:grpSpMkLst>
            <pc:docMk/>
            <pc:sldMk cId="0" sldId="265"/>
            <ac:grpSpMk id="67" creationId="{6A28FD32-DDA0-441B-A159-BAE99B70B97D}"/>
          </ac:grpSpMkLst>
        </pc:grpChg>
        <pc:grpChg chg="mod">
          <ac:chgData name="KARINA LUNA MARTINEZ" userId="82bd43ad-f19c-47b6-a940-36d3fe2d229b" providerId="ADAL" clId="{FF8EA22D-66B8-43AE-A61F-3053B2D9DA3E}" dt="2021-10-20T23:14:15.351" v="83"/>
          <ac:grpSpMkLst>
            <pc:docMk/>
            <pc:sldMk cId="0" sldId="265"/>
            <ac:grpSpMk id="307" creationId="{E3163EE0-5EF2-44D9-A056-5AD2B8407C0D}"/>
          </ac:grpSpMkLst>
        </pc:grpChg>
        <pc:grpChg chg="mod">
          <ac:chgData name="KARINA LUNA MARTINEZ" userId="82bd43ad-f19c-47b6-a940-36d3fe2d229b" providerId="ADAL" clId="{FF8EA22D-66B8-43AE-A61F-3053B2D9DA3E}" dt="2021-10-20T23:14:15.351" v="83"/>
          <ac:grpSpMkLst>
            <pc:docMk/>
            <pc:sldMk cId="0" sldId="265"/>
            <ac:grpSpMk id="383" creationId="{21D5BDA7-8ABD-4F02-AC2C-919E9A538EB2}"/>
          </ac:grpSpMkLst>
        </pc:grpChg>
        <pc:picChg chg="add del">
          <ac:chgData name="KARINA LUNA MARTINEZ" userId="82bd43ad-f19c-47b6-a940-36d3fe2d229b" providerId="ADAL" clId="{FF8EA22D-66B8-43AE-A61F-3053B2D9DA3E}" dt="2021-10-20T23:14:22.819" v="89" actId="478"/>
          <ac:picMkLst>
            <pc:docMk/>
            <pc:sldMk cId="0" sldId="265"/>
            <ac:picMk id="2" creationId="{00000000-0000-0000-0000-000000000000}"/>
          </ac:picMkLst>
        </pc:picChg>
      </pc:sldChg>
      <pc:sldChg chg="del">
        <pc:chgData name="KARINA LUNA MARTINEZ" userId="82bd43ad-f19c-47b6-a940-36d3fe2d229b" providerId="ADAL" clId="{FF8EA22D-66B8-43AE-A61F-3053B2D9DA3E}" dt="2021-10-20T23:10:18.752" v="46" actId="47"/>
        <pc:sldMkLst>
          <pc:docMk/>
          <pc:sldMk cId="0" sldId="277"/>
        </pc:sldMkLst>
      </pc:sldChg>
      <pc:sldChg chg="addSp delSp modSp mod">
        <pc:chgData name="KARINA LUNA MARTINEZ" userId="82bd43ad-f19c-47b6-a940-36d3fe2d229b" providerId="ADAL" clId="{FF8EA22D-66B8-43AE-A61F-3053B2D9DA3E}" dt="2021-10-20T23:13:16.729" v="74" actId="207"/>
        <pc:sldMkLst>
          <pc:docMk/>
          <pc:sldMk cId="0" sldId="290"/>
        </pc:sldMkLst>
        <pc:spChg chg="del">
          <ac:chgData name="KARINA LUNA MARTINEZ" userId="82bd43ad-f19c-47b6-a940-36d3fe2d229b" providerId="ADAL" clId="{FF8EA22D-66B8-43AE-A61F-3053B2D9DA3E}" dt="2021-10-20T23:11:22.732" v="51" actId="478"/>
          <ac:spMkLst>
            <pc:docMk/>
            <pc:sldMk cId="0" sldId="290"/>
            <ac:spMk id="167" creationId="{00000000-0000-0000-0000-000000000000}"/>
          </ac:spMkLst>
        </pc:spChg>
        <pc:spChg chg="add mod">
          <ac:chgData name="KARINA LUNA MARTINEZ" userId="82bd43ad-f19c-47b6-a940-36d3fe2d229b" providerId="ADAL" clId="{FF8EA22D-66B8-43AE-A61F-3053B2D9DA3E}" dt="2021-10-20T23:11:43.079" v="57"/>
          <ac:spMkLst>
            <pc:docMk/>
            <pc:sldMk cId="0" sldId="290"/>
            <ac:spMk id="767" creationId="{538A0BC7-C018-4599-B48A-C59AE8526981}"/>
          </ac:spMkLst>
        </pc:spChg>
        <pc:spChg chg="add mod">
          <ac:chgData name="KARINA LUNA MARTINEZ" userId="82bd43ad-f19c-47b6-a940-36d3fe2d229b" providerId="ADAL" clId="{FF8EA22D-66B8-43AE-A61F-3053B2D9DA3E}" dt="2021-10-20T23:11:43.079" v="57"/>
          <ac:spMkLst>
            <pc:docMk/>
            <pc:sldMk cId="0" sldId="290"/>
            <ac:spMk id="768" creationId="{1B3327F5-5111-4CBD-9603-59F409BA2DCA}"/>
          </ac:spMkLst>
        </pc:spChg>
        <pc:spChg chg="add mod">
          <ac:chgData name="KARINA LUNA MARTINEZ" userId="82bd43ad-f19c-47b6-a940-36d3fe2d229b" providerId="ADAL" clId="{FF8EA22D-66B8-43AE-A61F-3053B2D9DA3E}" dt="2021-10-20T23:11:43.079" v="57"/>
          <ac:spMkLst>
            <pc:docMk/>
            <pc:sldMk cId="0" sldId="290"/>
            <ac:spMk id="769" creationId="{878F352E-1ED5-441A-8B18-812F943E43E3}"/>
          </ac:spMkLst>
        </pc:spChg>
        <pc:spChg chg="add mod">
          <ac:chgData name="KARINA LUNA MARTINEZ" userId="82bd43ad-f19c-47b6-a940-36d3fe2d229b" providerId="ADAL" clId="{FF8EA22D-66B8-43AE-A61F-3053B2D9DA3E}" dt="2021-10-20T23:11:43.079" v="57"/>
          <ac:spMkLst>
            <pc:docMk/>
            <pc:sldMk cId="0" sldId="290"/>
            <ac:spMk id="770" creationId="{BD8EC30A-9C5A-428F-8273-F72330A9A828}"/>
          </ac:spMkLst>
        </pc:spChg>
        <pc:spChg chg="add mod">
          <ac:chgData name="KARINA LUNA MARTINEZ" userId="82bd43ad-f19c-47b6-a940-36d3fe2d229b" providerId="ADAL" clId="{FF8EA22D-66B8-43AE-A61F-3053B2D9DA3E}" dt="2021-10-20T23:11:43.079" v="57"/>
          <ac:spMkLst>
            <pc:docMk/>
            <pc:sldMk cId="0" sldId="290"/>
            <ac:spMk id="771" creationId="{0481F027-A8BB-49FD-84F3-BF15DE26F152}"/>
          </ac:spMkLst>
        </pc:spChg>
        <pc:spChg chg="add mod">
          <ac:chgData name="KARINA LUNA MARTINEZ" userId="82bd43ad-f19c-47b6-a940-36d3fe2d229b" providerId="ADAL" clId="{FF8EA22D-66B8-43AE-A61F-3053B2D9DA3E}" dt="2021-10-20T23:11:43.079" v="57"/>
          <ac:spMkLst>
            <pc:docMk/>
            <pc:sldMk cId="0" sldId="290"/>
            <ac:spMk id="772" creationId="{B1CE099F-F381-44D0-B4E0-2EADDD5B59B3}"/>
          </ac:spMkLst>
        </pc:spChg>
        <pc:spChg chg="add mod">
          <ac:chgData name="KARINA LUNA MARTINEZ" userId="82bd43ad-f19c-47b6-a940-36d3fe2d229b" providerId="ADAL" clId="{FF8EA22D-66B8-43AE-A61F-3053B2D9DA3E}" dt="2021-10-20T23:11:43.079" v="57"/>
          <ac:spMkLst>
            <pc:docMk/>
            <pc:sldMk cId="0" sldId="290"/>
            <ac:spMk id="773" creationId="{669CB723-545D-4F60-9F8F-08E692AC22E6}"/>
          </ac:spMkLst>
        </pc:spChg>
        <pc:spChg chg="add mod">
          <ac:chgData name="KARINA LUNA MARTINEZ" userId="82bd43ad-f19c-47b6-a940-36d3fe2d229b" providerId="ADAL" clId="{FF8EA22D-66B8-43AE-A61F-3053B2D9DA3E}" dt="2021-10-20T23:13:16.729" v="74" actId="207"/>
          <ac:spMkLst>
            <pc:docMk/>
            <pc:sldMk cId="0" sldId="290"/>
            <ac:spMk id="774" creationId="{8966AE45-1D28-48FE-9474-27FA25434683}"/>
          </ac:spMkLst>
        </pc:spChg>
        <pc:spChg chg="add mod">
          <ac:chgData name="KARINA LUNA MARTINEZ" userId="82bd43ad-f19c-47b6-a940-36d3fe2d229b" providerId="ADAL" clId="{FF8EA22D-66B8-43AE-A61F-3053B2D9DA3E}" dt="2021-10-20T23:11:43.079" v="57"/>
          <ac:spMkLst>
            <pc:docMk/>
            <pc:sldMk cId="0" sldId="290"/>
            <ac:spMk id="775" creationId="{47615982-F269-4EE5-8ECB-B96596211508}"/>
          </ac:spMkLst>
        </pc:spChg>
        <pc:spChg chg="add mod">
          <ac:chgData name="KARINA LUNA MARTINEZ" userId="82bd43ad-f19c-47b6-a940-36d3fe2d229b" providerId="ADAL" clId="{FF8EA22D-66B8-43AE-A61F-3053B2D9DA3E}" dt="2021-10-20T23:11:43.079" v="57"/>
          <ac:spMkLst>
            <pc:docMk/>
            <pc:sldMk cId="0" sldId="290"/>
            <ac:spMk id="776" creationId="{F8994869-0AC5-461D-8E80-8E42D45605F3}"/>
          </ac:spMkLst>
        </pc:spChg>
        <pc:spChg chg="add mod">
          <ac:chgData name="KARINA LUNA MARTINEZ" userId="82bd43ad-f19c-47b6-a940-36d3fe2d229b" providerId="ADAL" clId="{FF8EA22D-66B8-43AE-A61F-3053B2D9DA3E}" dt="2021-10-20T23:11:43.079" v="57"/>
          <ac:spMkLst>
            <pc:docMk/>
            <pc:sldMk cId="0" sldId="290"/>
            <ac:spMk id="777" creationId="{4EBB0079-4DA7-4593-94D1-4D8C90278E17}"/>
          </ac:spMkLst>
        </pc:spChg>
        <pc:spChg chg="add mod">
          <ac:chgData name="KARINA LUNA MARTINEZ" userId="82bd43ad-f19c-47b6-a940-36d3fe2d229b" providerId="ADAL" clId="{FF8EA22D-66B8-43AE-A61F-3053B2D9DA3E}" dt="2021-10-20T23:11:43.079" v="57"/>
          <ac:spMkLst>
            <pc:docMk/>
            <pc:sldMk cId="0" sldId="290"/>
            <ac:spMk id="778" creationId="{ADC111A4-3436-4F6E-8DC1-E9CC3883F26F}"/>
          </ac:spMkLst>
        </pc:spChg>
        <pc:spChg chg="add mod">
          <ac:chgData name="KARINA LUNA MARTINEZ" userId="82bd43ad-f19c-47b6-a940-36d3fe2d229b" providerId="ADAL" clId="{FF8EA22D-66B8-43AE-A61F-3053B2D9DA3E}" dt="2021-10-20T23:11:43.079" v="57"/>
          <ac:spMkLst>
            <pc:docMk/>
            <pc:sldMk cId="0" sldId="290"/>
            <ac:spMk id="782" creationId="{EA3868B0-84CC-4700-89A7-BA94B5C8B68F}"/>
          </ac:spMkLst>
        </pc:spChg>
        <pc:spChg chg="add mod">
          <ac:chgData name="KARINA LUNA MARTINEZ" userId="82bd43ad-f19c-47b6-a940-36d3fe2d229b" providerId="ADAL" clId="{FF8EA22D-66B8-43AE-A61F-3053B2D9DA3E}" dt="2021-10-20T23:11:43.079" v="57"/>
          <ac:spMkLst>
            <pc:docMk/>
            <pc:sldMk cId="0" sldId="290"/>
            <ac:spMk id="783" creationId="{B41A97B0-A24B-4F43-A19E-6B43B9EFBB4F}"/>
          </ac:spMkLst>
        </pc:spChg>
        <pc:spChg chg="add mod">
          <ac:chgData name="KARINA LUNA MARTINEZ" userId="82bd43ad-f19c-47b6-a940-36d3fe2d229b" providerId="ADAL" clId="{FF8EA22D-66B8-43AE-A61F-3053B2D9DA3E}" dt="2021-10-20T23:11:43.079" v="57"/>
          <ac:spMkLst>
            <pc:docMk/>
            <pc:sldMk cId="0" sldId="290"/>
            <ac:spMk id="785" creationId="{FD6F4267-1DE8-4FF8-98F9-D6BE326A6230}"/>
          </ac:spMkLst>
        </pc:spChg>
        <pc:spChg chg="add mod">
          <ac:chgData name="KARINA LUNA MARTINEZ" userId="82bd43ad-f19c-47b6-a940-36d3fe2d229b" providerId="ADAL" clId="{FF8EA22D-66B8-43AE-A61F-3053B2D9DA3E}" dt="2021-10-20T23:11:43.079" v="57"/>
          <ac:spMkLst>
            <pc:docMk/>
            <pc:sldMk cId="0" sldId="290"/>
            <ac:spMk id="786" creationId="{1CCD4C84-E9CD-4C6D-9F7B-B2D98B4E58C3}"/>
          </ac:spMkLst>
        </pc:spChg>
        <pc:spChg chg="add mod">
          <ac:chgData name="KARINA LUNA MARTINEZ" userId="82bd43ad-f19c-47b6-a940-36d3fe2d229b" providerId="ADAL" clId="{FF8EA22D-66B8-43AE-A61F-3053B2D9DA3E}" dt="2021-10-20T23:11:43.079" v="57"/>
          <ac:spMkLst>
            <pc:docMk/>
            <pc:sldMk cId="0" sldId="290"/>
            <ac:spMk id="787" creationId="{2E1E974D-633C-40E8-8B31-6F1BFDDB5822}"/>
          </ac:spMkLst>
        </pc:spChg>
        <pc:spChg chg="mod">
          <ac:chgData name="KARINA LUNA MARTINEZ" userId="82bd43ad-f19c-47b6-a940-36d3fe2d229b" providerId="ADAL" clId="{FF8EA22D-66B8-43AE-A61F-3053B2D9DA3E}" dt="2021-10-20T23:11:43.079" v="57"/>
          <ac:spMkLst>
            <pc:docMk/>
            <pc:sldMk cId="0" sldId="290"/>
            <ac:spMk id="791" creationId="{D34A21FA-9896-45E2-A323-32B38D3BFB02}"/>
          </ac:spMkLst>
        </pc:spChg>
        <pc:spChg chg="mod">
          <ac:chgData name="KARINA LUNA MARTINEZ" userId="82bd43ad-f19c-47b6-a940-36d3fe2d229b" providerId="ADAL" clId="{FF8EA22D-66B8-43AE-A61F-3053B2D9DA3E}" dt="2021-10-20T23:11:43.079" v="57"/>
          <ac:spMkLst>
            <pc:docMk/>
            <pc:sldMk cId="0" sldId="290"/>
            <ac:spMk id="792" creationId="{20496137-2BBD-4C14-9B1F-08BDF60C8DA3}"/>
          </ac:spMkLst>
        </pc:spChg>
        <pc:spChg chg="mod">
          <ac:chgData name="KARINA LUNA MARTINEZ" userId="82bd43ad-f19c-47b6-a940-36d3fe2d229b" providerId="ADAL" clId="{FF8EA22D-66B8-43AE-A61F-3053B2D9DA3E}" dt="2021-10-20T23:12:19.900" v="73" actId="20577"/>
          <ac:spMkLst>
            <pc:docMk/>
            <pc:sldMk cId="0" sldId="290"/>
            <ac:spMk id="6665" creationId="{00000000-0000-0000-0000-000000000000}"/>
          </ac:spMkLst>
        </pc:spChg>
        <pc:grpChg chg="mod ord">
          <ac:chgData name="KARINA LUNA MARTINEZ" userId="82bd43ad-f19c-47b6-a940-36d3fe2d229b" providerId="ADAL" clId="{FF8EA22D-66B8-43AE-A61F-3053B2D9DA3E}" dt="2021-10-20T23:11:53.763" v="60" actId="14100"/>
          <ac:grpSpMkLst>
            <pc:docMk/>
            <pc:sldMk cId="0" sldId="290"/>
            <ac:grpSpMk id="139" creationId="{1DA99C1D-208E-4AEE-989D-1589AB817742}"/>
          </ac:grpSpMkLst>
        </pc:grpChg>
        <pc:grpChg chg="add mod">
          <ac:chgData name="KARINA LUNA MARTINEZ" userId="82bd43ad-f19c-47b6-a940-36d3fe2d229b" providerId="ADAL" clId="{FF8EA22D-66B8-43AE-A61F-3053B2D9DA3E}" dt="2021-10-20T23:11:43.079" v="57"/>
          <ac:grpSpMkLst>
            <pc:docMk/>
            <pc:sldMk cId="0" sldId="290"/>
            <ac:grpSpMk id="788" creationId="{784BBB8F-D99C-43A2-BD02-CDF8D680DAB9}"/>
          </ac:grpSpMkLst>
        </pc:grpChg>
        <pc:grpChg chg="mod">
          <ac:chgData name="KARINA LUNA MARTINEZ" userId="82bd43ad-f19c-47b6-a940-36d3fe2d229b" providerId="ADAL" clId="{FF8EA22D-66B8-43AE-A61F-3053B2D9DA3E}" dt="2021-10-20T23:11:43.079" v="57"/>
          <ac:grpSpMkLst>
            <pc:docMk/>
            <pc:sldMk cId="0" sldId="290"/>
            <ac:grpSpMk id="790" creationId="{150AD8B6-0B2E-49E2-8920-556814820014}"/>
          </ac:grpSpMkLst>
        </pc:grpChg>
        <pc:grpChg chg="mod ord">
          <ac:chgData name="KARINA LUNA MARTINEZ" userId="82bd43ad-f19c-47b6-a940-36d3fe2d229b" providerId="ADAL" clId="{FF8EA22D-66B8-43AE-A61F-3053B2D9DA3E}" dt="2021-10-20T23:12:01.472" v="62" actId="166"/>
          <ac:grpSpMkLst>
            <pc:docMk/>
            <pc:sldMk cId="0" sldId="290"/>
            <ac:grpSpMk id="6668" creationId="{00000000-0000-0000-0000-000000000000}"/>
          </ac:grpSpMkLst>
        </pc:grpChg>
        <pc:grpChg chg="mod ord">
          <ac:chgData name="KARINA LUNA MARTINEZ" userId="82bd43ad-f19c-47b6-a940-36d3fe2d229b" providerId="ADAL" clId="{FF8EA22D-66B8-43AE-A61F-3053B2D9DA3E}" dt="2021-10-20T23:12:07.850" v="64" actId="1076"/>
          <ac:grpSpMkLst>
            <pc:docMk/>
            <pc:sldMk cId="0" sldId="290"/>
            <ac:grpSpMk id="6706" creationId="{00000000-0000-0000-0000-000000000000}"/>
          </ac:grpSpMkLst>
        </pc:grpChg>
        <pc:grpChg chg="mod ord">
          <ac:chgData name="KARINA LUNA MARTINEZ" userId="82bd43ad-f19c-47b6-a940-36d3fe2d229b" providerId="ADAL" clId="{FF8EA22D-66B8-43AE-A61F-3053B2D9DA3E}" dt="2021-10-20T23:12:12.486" v="66" actId="1076"/>
          <ac:grpSpMkLst>
            <pc:docMk/>
            <pc:sldMk cId="0" sldId="290"/>
            <ac:grpSpMk id="6716" creationId="{00000000-0000-0000-0000-000000000000}"/>
          </ac:grpSpMkLst>
        </pc:grpChg>
        <pc:grpChg chg="del">
          <ac:chgData name="KARINA LUNA MARTINEZ" userId="82bd43ad-f19c-47b6-a940-36d3fe2d229b" providerId="ADAL" clId="{FF8EA22D-66B8-43AE-A61F-3053B2D9DA3E}" dt="2021-10-20T23:11:19.892" v="49" actId="478"/>
          <ac:grpSpMkLst>
            <pc:docMk/>
            <pc:sldMk cId="0" sldId="290"/>
            <ac:grpSpMk id="6726" creationId="{00000000-0000-0000-0000-000000000000}"/>
          </ac:grpSpMkLst>
        </pc:grpChg>
        <pc:picChg chg="del">
          <ac:chgData name="KARINA LUNA MARTINEZ" userId="82bd43ad-f19c-47b6-a940-36d3fe2d229b" providerId="ADAL" clId="{FF8EA22D-66B8-43AE-A61F-3053B2D9DA3E}" dt="2021-10-20T23:11:16.457" v="47" actId="478"/>
          <ac:picMkLst>
            <pc:docMk/>
            <pc:sldMk cId="0" sldId="290"/>
            <ac:picMk id="5" creationId="{00000000-0000-0000-0000-000000000000}"/>
          </ac:picMkLst>
        </pc:picChg>
        <pc:picChg chg="add mod">
          <ac:chgData name="KARINA LUNA MARTINEZ" userId="82bd43ad-f19c-47b6-a940-36d3fe2d229b" providerId="ADAL" clId="{FF8EA22D-66B8-43AE-A61F-3053B2D9DA3E}" dt="2021-10-20T23:11:43.079" v="57"/>
          <ac:picMkLst>
            <pc:docMk/>
            <pc:sldMk cId="0" sldId="290"/>
            <ac:picMk id="779" creationId="{2E864465-CB9C-4DB3-93CA-DBC7EAB4AB27}"/>
          </ac:picMkLst>
        </pc:picChg>
        <pc:picChg chg="add mod">
          <ac:chgData name="KARINA LUNA MARTINEZ" userId="82bd43ad-f19c-47b6-a940-36d3fe2d229b" providerId="ADAL" clId="{FF8EA22D-66B8-43AE-A61F-3053B2D9DA3E}" dt="2021-10-20T23:11:43.079" v="57"/>
          <ac:picMkLst>
            <pc:docMk/>
            <pc:sldMk cId="0" sldId="290"/>
            <ac:picMk id="780" creationId="{015F18C4-F50D-43BF-B77A-B5620414673C}"/>
          </ac:picMkLst>
        </pc:picChg>
        <pc:picChg chg="add mod">
          <ac:chgData name="KARINA LUNA MARTINEZ" userId="82bd43ad-f19c-47b6-a940-36d3fe2d229b" providerId="ADAL" clId="{FF8EA22D-66B8-43AE-A61F-3053B2D9DA3E}" dt="2021-10-20T23:11:43.079" v="57"/>
          <ac:picMkLst>
            <pc:docMk/>
            <pc:sldMk cId="0" sldId="290"/>
            <ac:picMk id="781" creationId="{4EBA5E8F-0987-4A8F-8B78-FAE73CEB241A}"/>
          </ac:picMkLst>
        </pc:picChg>
        <pc:picChg chg="add mod">
          <ac:chgData name="KARINA LUNA MARTINEZ" userId="82bd43ad-f19c-47b6-a940-36d3fe2d229b" providerId="ADAL" clId="{FF8EA22D-66B8-43AE-A61F-3053B2D9DA3E}" dt="2021-10-20T23:11:43.079" v="57"/>
          <ac:picMkLst>
            <pc:docMk/>
            <pc:sldMk cId="0" sldId="290"/>
            <ac:picMk id="784" creationId="{F110A582-4FB8-49C6-9E08-B846E100AFB7}"/>
          </ac:picMkLst>
        </pc:picChg>
        <pc:picChg chg="mod">
          <ac:chgData name="KARINA LUNA MARTINEZ" userId="82bd43ad-f19c-47b6-a940-36d3fe2d229b" providerId="ADAL" clId="{FF8EA22D-66B8-43AE-A61F-3053B2D9DA3E}" dt="2021-10-20T23:11:43.079" v="57"/>
          <ac:picMkLst>
            <pc:docMk/>
            <pc:sldMk cId="0" sldId="290"/>
            <ac:picMk id="789" creationId="{051646FE-18FD-4DC8-A97A-9AE7F99A4BA1}"/>
          </ac:picMkLst>
        </pc:picChg>
      </pc:sldChg>
      <pc:sldChg chg="modSp mod">
        <pc:chgData name="KARINA LUNA MARTINEZ" userId="82bd43ad-f19c-47b6-a940-36d3fe2d229b" providerId="ADAL" clId="{FF8EA22D-66B8-43AE-A61F-3053B2D9DA3E}" dt="2021-10-20T23:02:51.807" v="11" actId="404"/>
        <pc:sldMkLst>
          <pc:docMk/>
          <pc:sldMk cId="823832675" sldId="326"/>
        </pc:sldMkLst>
        <pc:spChg chg="mod">
          <ac:chgData name="KARINA LUNA MARTINEZ" userId="82bd43ad-f19c-47b6-a940-36d3fe2d229b" providerId="ADAL" clId="{FF8EA22D-66B8-43AE-A61F-3053B2D9DA3E}" dt="2021-10-20T23:02:51.807" v="11" actId="404"/>
          <ac:spMkLst>
            <pc:docMk/>
            <pc:sldMk cId="823832675" sldId="326"/>
            <ac:spMk id="1627" creationId="{00000000-0000-0000-0000-000000000000}"/>
          </ac:spMkLst>
        </pc:spChg>
      </pc:sldChg>
      <pc:sldChg chg="modSp mod">
        <pc:chgData name="KARINA LUNA MARTINEZ" userId="82bd43ad-f19c-47b6-a940-36d3fe2d229b" providerId="ADAL" clId="{FF8EA22D-66B8-43AE-A61F-3053B2D9DA3E}" dt="2021-10-20T23:05:56.921" v="19" actId="1076"/>
        <pc:sldMkLst>
          <pc:docMk/>
          <pc:sldMk cId="682379017" sldId="328"/>
        </pc:sldMkLst>
        <pc:spChg chg="mod">
          <ac:chgData name="KARINA LUNA MARTINEZ" userId="82bd43ad-f19c-47b6-a940-36d3fe2d229b" providerId="ADAL" clId="{FF8EA22D-66B8-43AE-A61F-3053B2D9DA3E}" dt="2021-10-20T23:05:56.921" v="19" actId="1076"/>
          <ac:spMkLst>
            <pc:docMk/>
            <pc:sldMk cId="682379017" sldId="328"/>
            <ac:spMk id="6" creationId="{DD16E3B4-57AF-40DB-B061-B1C733E08845}"/>
          </ac:spMkLst>
        </pc:spChg>
        <pc:spChg chg="mod">
          <ac:chgData name="KARINA LUNA MARTINEZ" userId="82bd43ad-f19c-47b6-a940-36d3fe2d229b" providerId="ADAL" clId="{FF8EA22D-66B8-43AE-A61F-3053B2D9DA3E}" dt="2021-10-20T23:05:56.921" v="19" actId="1076"/>
          <ac:spMkLst>
            <pc:docMk/>
            <pc:sldMk cId="682379017" sldId="328"/>
            <ac:spMk id="37" creationId="{2B12D0D2-2383-4BCE-B73C-65BC28D18CDE}"/>
          </ac:spMkLst>
        </pc:spChg>
        <pc:spChg chg="mod">
          <ac:chgData name="KARINA LUNA MARTINEZ" userId="82bd43ad-f19c-47b6-a940-36d3fe2d229b" providerId="ADAL" clId="{FF8EA22D-66B8-43AE-A61F-3053B2D9DA3E}" dt="2021-10-20T23:05:56.921" v="19" actId="1076"/>
          <ac:spMkLst>
            <pc:docMk/>
            <pc:sldMk cId="682379017" sldId="328"/>
            <ac:spMk id="38" creationId="{5BAB0A9D-4362-405F-A9F9-55373579F8C9}"/>
          </ac:spMkLst>
        </pc:spChg>
        <pc:spChg chg="mod">
          <ac:chgData name="KARINA LUNA MARTINEZ" userId="82bd43ad-f19c-47b6-a940-36d3fe2d229b" providerId="ADAL" clId="{FF8EA22D-66B8-43AE-A61F-3053B2D9DA3E}" dt="2021-10-20T23:05:56.921" v="19" actId="1076"/>
          <ac:spMkLst>
            <pc:docMk/>
            <pc:sldMk cId="682379017" sldId="328"/>
            <ac:spMk id="39" creationId="{660641FA-0E52-4266-A5F2-769A91805136}"/>
          </ac:spMkLst>
        </pc:spChg>
        <pc:spChg chg="mod">
          <ac:chgData name="KARINA LUNA MARTINEZ" userId="82bd43ad-f19c-47b6-a940-36d3fe2d229b" providerId="ADAL" clId="{FF8EA22D-66B8-43AE-A61F-3053B2D9DA3E}" dt="2021-10-20T23:05:56.921" v="19" actId="1076"/>
          <ac:spMkLst>
            <pc:docMk/>
            <pc:sldMk cId="682379017" sldId="328"/>
            <ac:spMk id="40" creationId="{ACB5321B-4E5A-4AC7-B46F-34D881C949A3}"/>
          </ac:spMkLst>
        </pc:spChg>
        <pc:spChg chg="mod">
          <ac:chgData name="KARINA LUNA MARTINEZ" userId="82bd43ad-f19c-47b6-a940-36d3fe2d229b" providerId="ADAL" clId="{FF8EA22D-66B8-43AE-A61F-3053B2D9DA3E}" dt="2021-10-20T23:05:56.921" v="19" actId="1076"/>
          <ac:spMkLst>
            <pc:docMk/>
            <pc:sldMk cId="682379017" sldId="328"/>
            <ac:spMk id="41" creationId="{D9F67478-E43F-44D3-9993-F3614167F81F}"/>
          </ac:spMkLst>
        </pc:spChg>
        <pc:spChg chg="mod">
          <ac:chgData name="KARINA LUNA MARTINEZ" userId="82bd43ad-f19c-47b6-a940-36d3fe2d229b" providerId="ADAL" clId="{FF8EA22D-66B8-43AE-A61F-3053B2D9DA3E}" dt="2021-10-20T23:05:51.248" v="18" actId="20577"/>
          <ac:spMkLst>
            <pc:docMk/>
            <pc:sldMk cId="682379017" sldId="328"/>
            <ac:spMk id="1133" creationId="{00000000-0000-0000-0000-000000000000}"/>
          </ac:spMkLst>
        </pc:spChg>
        <pc:cxnChg chg="mod">
          <ac:chgData name="KARINA LUNA MARTINEZ" userId="82bd43ad-f19c-47b6-a940-36d3fe2d229b" providerId="ADAL" clId="{FF8EA22D-66B8-43AE-A61F-3053B2D9DA3E}" dt="2021-10-20T23:05:56.921" v="19" actId="1076"/>
          <ac:cxnSpMkLst>
            <pc:docMk/>
            <pc:sldMk cId="682379017" sldId="328"/>
            <ac:cxnSpMk id="3" creationId="{FC442B05-8985-440E-990D-940962DB9E41}"/>
          </ac:cxnSpMkLst>
        </pc:cxnChg>
        <pc:cxnChg chg="mod">
          <ac:chgData name="KARINA LUNA MARTINEZ" userId="82bd43ad-f19c-47b6-a940-36d3fe2d229b" providerId="ADAL" clId="{FF8EA22D-66B8-43AE-A61F-3053B2D9DA3E}" dt="2021-10-20T23:05:56.921" v="19" actId="1076"/>
          <ac:cxnSpMkLst>
            <pc:docMk/>
            <pc:sldMk cId="682379017" sldId="328"/>
            <ac:cxnSpMk id="30" creationId="{024E06AA-BA39-4170-8EB9-54394D23683E}"/>
          </ac:cxnSpMkLst>
        </pc:cxnChg>
        <pc:cxnChg chg="mod">
          <ac:chgData name="KARINA LUNA MARTINEZ" userId="82bd43ad-f19c-47b6-a940-36d3fe2d229b" providerId="ADAL" clId="{FF8EA22D-66B8-43AE-A61F-3053B2D9DA3E}" dt="2021-10-20T23:05:56.921" v="19" actId="1076"/>
          <ac:cxnSpMkLst>
            <pc:docMk/>
            <pc:sldMk cId="682379017" sldId="328"/>
            <ac:cxnSpMk id="33" creationId="{02F5937F-B5CB-4ACD-A645-2F0C4F620FD9}"/>
          </ac:cxnSpMkLst>
        </pc:cxnChg>
        <pc:cxnChg chg="mod">
          <ac:chgData name="KARINA LUNA MARTINEZ" userId="82bd43ad-f19c-47b6-a940-36d3fe2d229b" providerId="ADAL" clId="{FF8EA22D-66B8-43AE-A61F-3053B2D9DA3E}" dt="2021-10-20T23:05:56.921" v="19" actId="1076"/>
          <ac:cxnSpMkLst>
            <pc:docMk/>
            <pc:sldMk cId="682379017" sldId="328"/>
            <ac:cxnSpMk id="34" creationId="{968173A8-3CB8-49BF-8068-C10D2381AD1A}"/>
          </ac:cxnSpMkLst>
        </pc:cxnChg>
        <pc:cxnChg chg="mod">
          <ac:chgData name="KARINA LUNA MARTINEZ" userId="82bd43ad-f19c-47b6-a940-36d3fe2d229b" providerId="ADAL" clId="{FF8EA22D-66B8-43AE-A61F-3053B2D9DA3E}" dt="2021-10-20T23:05:56.921" v="19" actId="1076"/>
          <ac:cxnSpMkLst>
            <pc:docMk/>
            <pc:sldMk cId="682379017" sldId="328"/>
            <ac:cxnSpMk id="35" creationId="{9AB131FA-8138-4C9A-ACF8-EC1A3F06659F}"/>
          </ac:cxnSpMkLst>
        </pc:cxnChg>
      </pc:sldChg>
      <pc:sldChg chg="modSp mod">
        <pc:chgData name="KARINA LUNA MARTINEZ" userId="82bd43ad-f19c-47b6-a940-36d3fe2d229b" providerId="ADAL" clId="{FF8EA22D-66B8-43AE-A61F-3053B2D9DA3E}" dt="2021-10-20T23:05:19.535" v="16"/>
        <pc:sldMkLst>
          <pc:docMk/>
          <pc:sldMk cId="2637731839" sldId="329"/>
        </pc:sldMkLst>
        <pc:spChg chg="mod">
          <ac:chgData name="KARINA LUNA MARTINEZ" userId="82bd43ad-f19c-47b6-a940-36d3fe2d229b" providerId="ADAL" clId="{FF8EA22D-66B8-43AE-A61F-3053B2D9DA3E}" dt="2021-10-20T23:05:19.535" v="16"/>
          <ac:spMkLst>
            <pc:docMk/>
            <pc:sldMk cId="2637731839" sldId="329"/>
            <ac:spMk id="1133" creationId="{00000000-0000-0000-0000-000000000000}"/>
          </ac:spMkLst>
        </pc:spChg>
      </pc:sldChg>
      <pc:sldChg chg="modSp mod">
        <pc:chgData name="KARINA LUNA MARTINEZ" userId="82bd43ad-f19c-47b6-a940-36d3fe2d229b" providerId="ADAL" clId="{FF8EA22D-66B8-43AE-A61F-3053B2D9DA3E}" dt="2021-10-20T23:06:48.123" v="29" actId="1076"/>
        <pc:sldMkLst>
          <pc:docMk/>
          <pc:sldMk cId="3972457208" sldId="330"/>
        </pc:sldMkLst>
        <pc:spChg chg="mod">
          <ac:chgData name="KARINA LUNA MARTINEZ" userId="82bd43ad-f19c-47b6-a940-36d3fe2d229b" providerId="ADAL" clId="{FF8EA22D-66B8-43AE-A61F-3053B2D9DA3E}" dt="2021-10-20T23:06:46.674" v="28" actId="14100"/>
          <ac:spMkLst>
            <pc:docMk/>
            <pc:sldMk cId="3972457208" sldId="330"/>
            <ac:spMk id="1133" creationId="{00000000-0000-0000-0000-000000000000}"/>
          </ac:spMkLst>
        </pc:spChg>
        <pc:grpChg chg="mod">
          <ac:chgData name="KARINA LUNA MARTINEZ" userId="82bd43ad-f19c-47b6-a940-36d3fe2d229b" providerId="ADAL" clId="{FF8EA22D-66B8-43AE-A61F-3053B2D9DA3E}" dt="2021-10-20T23:06:48.123" v="29" actId="1076"/>
          <ac:grpSpMkLst>
            <pc:docMk/>
            <pc:sldMk cId="3972457208" sldId="330"/>
            <ac:grpSpMk id="1148" creationId="{00000000-0000-0000-0000-000000000000}"/>
          </ac:grpSpMkLst>
        </pc:grpChg>
      </pc:sldChg>
      <pc:sldChg chg="modSp del mod">
        <pc:chgData name="KARINA LUNA MARTINEZ" userId="82bd43ad-f19c-47b6-a940-36d3fe2d229b" providerId="ADAL" clId="{FF8EA22D-66B8-43AE-A61F-3053B2D9DA3E}" dt="2021-10-20T23:15:39.089" v="117" actId="47"/>
        <pc:sldMkLst>
          <pc:docMk/>
          <pc:sldMk cId="38390455" sldId="332"/>
        </pc:sldMkLst>
        <pc:spChg chg="mod">
          <ac:chgData name="KARINA LUNA MARTINEZ" userId="82bd43ad-f19c-47b6-a940-36d3fe2d229b" providerId="ADAL" clId="{FF8EA22D-66B8-43AE-A61F-3053B2D9DA3E}" dt="2021-10-20T23:08:21.096" v="32"/>
          <ac:spMkLst>
            <pc:docMk/>
            <pc:sldMk cId="38390455" sldId="332"/>
            <ac:spMk id="1133" creationId="{00000000-0000-0000-0000-000000000000}"/>
          </ac:spMkLst>
        </pc:spChg>
      </pc:sldChg>
      <pc:sldChg chg="modSp mod">
        <pc:chgData name="KARINA LUNA MARTINEZ" userId="82bd43ad-f19c-47b6-a940-36d3fe2d229b" providerId="ADAL" clId="{FF8EA22D-66B8-43AE-A61F-3053B2D9DA3E}" dt="2021-10-20T23:09:13.268" v="37" actId="404"/>
        <pc:sldMkLst>
          <pc:docMk/>
          <pc:sldMk cId="274378005" sldId="333"/>
        </pc:sldMkLst>
        <pc:spChg chg="mod">
          <ac:chgData name="KARINA LUNA MARTINEZ" userId="82bd43ad-f19c-47b6-a940-36d3fe2d229b" providerId="ADAL" clId="{FF8EA22D-66B8-43AE-A61F-3053B2D9DA3E}" dt="2021-10-20T23:09:13.268" v="37" actId="404"/>
          <ac:spMkLst>
            <pc:docMk/>
            <pc:sldMk cId="274378005" sldId="333"/>
            <ac:spMk id="1133" creationId="{00000000-0000-0000-0000-000000000000}"/>
          </ac:spMkLst>
        </pc:spChg>
      </pc:sldChg>
      <pc:sldChg chg="modSp mod">
        <pc:chgData name="KARINA LUNA MARTINEZ" userId="82bd43ad-f19c-47b6-a940-36d3fe2d229b" providerId="ADAL" clId="{FF8EA22D-66B8-43AE-A61F-3053B2D9DA3E}" dt="2021-10-20T23:09:28.021" v="40" actId="404"/>
        <pc:sldMkLst>
          <pc:docMk/>
          <pc:sldMk cId="1270131270" sldId="334"/>
        </pc:sldMkLst>
        <pc:spChg chg="mod">
          <ac:chgData name="KARINA LUNA MARTINEZ" userId="82bd43ad-f19c-47b6-a940-36d3fe2d229b" providerId="ADAL" clId="{FF8EA22D-66B8-43AE-A61F-3053B2D9DA3E}" dt="2021-10-20T23:09:28.021" v="40" actId="404"/>
          <ac:spMkLst>
            <pc:docMk/>
            <pc:sldMk cId="1270131270" sldId="334"/>
            <ac:spMk id="1133" creationId="{00000000-0000-0000-0000-000000000000}"/>
          </ac:spMkLst>
        </pc:spChg>
      </pc:sldChg>
      <pc:sldChg chg="addSp delSp modSp mod">
        <pc:chgData name="KARINA LUNA MARTINEZ" userId="82bd43ad-f19c-47b6-a940-36d3fe2d229b" providerId="ADAL" clId="{FF8EA22D-66B8-43AE-A61F-3053B2D9DA3E}" dt="2021-10-20T23:04:32.698" v="15" actId="478"/>
        <pc:sldMkLst>
          <pc:docMk/>
          <pc:sldMk cId="2163038643" sldId="335"/>
        </pc:sldMkLst>
        <pc:spChg chg="add del mod">
          <ac:chgData name="KARINA LUNA MARTINEZ" userId="82bd43ad-f19c-47b6-a940-36d3fe2d229b" providerId="ADAL" clId="{FF8EA22D-66B8-43AE-A61F-3053B2D9DA3E}" dt="2021-10-20T23:04:32.698" v="15" actId="478"/>
          <ac:spMkLst>
            <pc:docMk/>
            <pc:sldMk cId="2163038643" sldId="335"/>
            <ac:spMk id="3" creationId="{400577FE-BEE0-4490-9E7F-AC8B12E721EF}"/>
          </ac:spMkLst>
        </pc:spChg>
        <pc:spChg chg="del">
          <ac:chgData name="KARINA LUNA MARTINEZ" userId="82bd43ad-f19c-47b6-a940-36d3fe2d229b" providerId="ADAL" clId="{FF8EA22D-66B8-43AE-A61F-3053B2D9DA3E}" dt="2021-10-20T23:04:29.378" v="14" actId="478"/>
          <ac:spMkLst>
            <pc:docMk/>
            <pc:sldMk cId="2163038643" sldId="335"/>
            <ac:spMk id="1627" creationId="{00000000-0000-0000-0000-000000000000}"/>
          </ac:spMkLst>
        </pc:spChg>
      </pc:sldChg>
      <pc:sldChg chg="modSp mod">
        <pc:chgData name="KARINA LUNA MARTINEZ" userId="82bd43ad-f19c-47b6-a940-36d3fe2d229b" providerId="ADAL" clId="{FF8EA22D-66B8-43AE-A61F-3053B2D9DA3E}" dt="2021-10-20T23:09:58.034" v="43" actId="1076"/>
        <pc:sldMkLst>
          <pc:docMk/>
          <pc:sldMk cId="334843400" sldId="337"/>
        </pc:sldMkLst>
        <pc:spChg chg="mod">
          <ac:chgData name="KARINA LUNA MARTINEZ" userId="82bd43ad-f19c-47b6-a940-36d3fe2d229b" providerId="ADAL" clId="{FF8EA22D-66B8-43AE-A61F-3053B2D9DA3E}" dt="2021-10-20T23:09:58.034" v="43" actId="1076"/>
          <ac:spMkLst>
            <pc:docMk/>
            <pc:sldMk cId="334843400" sldId="337"/>
            <ac:spMk id="33" creationId="{B14C98E3-AF4A-4CA5-8F36-BF11FC0B3C4C}"/>
          </ac:spMkLst>
        </pc:spChg>
        <pc:spChg chg="mod">
          <ac:chgData name="KARINA LUNA MARTINEZ" userId="82bd43ad-f19c-47b6-a940-36d3fe2d229b" providerId="ADAL" clId="{FF8EA22D-66B8-43AE-A61F-3053B2D9DA3E}" dt="2021-10-20T23:09:58.034" v="43" actId="1076"/>
          <ac:spMkLst>
            <pc:docMk/>
            <pc:sldMk cId="334843400" sldId="337"/>
            <ac:spMk id="34" creationId="{78D253AE-7ED5-4923-BFB0-91F7239B7B12}"/>
          </ac:spMkLst>
        </pc:spChg>
        <pc:spChg chg="mod">
          <ac:chgData name="KARINA LUNA MARTINEZ" userId="82bd43ad-f19c-47b6-a940-36d3fe2d229b" providerId="ADAL" clId="{FF8EA22D-66B8-43AE-A61F-3053B2D9DA3E}" dt="2021-10-20T23:09:58.034" v="43" actId="1076"/>
          <ac:spMkLst>
            <pc:docMk/>
            <pc:sldMk cId="334843400" sldId="337"/>
            <ac:spMk id="35" creationId="{BE5C00AB-D6F2-44DD-8941-145D84BBC333}"/>
          </ac:spMkLst>
        </pc:spChg>
        <pc:spChg chg="mod">
          <ac:chgData name="KARINA LUNA MARTINEZ" userId="82bd43ad-f19c-47b6-a940-36d3fe2d229b" providerId="ADAL" clId="{FF8EA22D-66B8-43AE-A61F-3053B2D9DA3E}" dt="2021-10-20T23:09:58.034" v="43" actId="1076"/>
          <ac:spMkLst>
            <pc:docMk/>
            <pc:sldMk cId="334843400" sldId="337"/>
            <ac:spMk id="36" creationId="{D39AF4B0-E9D8-4AE7-A2A4-7A1EE297692C}"/>
          </ac:spMkLst>
        </pc:spChg>
        <pc:spChg chg="mod">
          <ac:chgData name="KARINA LUNA MARTINEZ" userId="82bd43ad-f19c-47b6-a940-36d3fe2d229b" providerId="ADAL" clId="{FF8EA22D-66B8-43AE-A61F-3053B2D9DA3E}" dt="2021-10-20T23:09:58.034" v="43" actId="1076"/>
          <ac:spMkLst>
            <pc:docMk/>
            <pc:sldMk cId="334843400" sldId="337"/>
            <ac:spMk id="37" creationId="{12656C32-F6C0-4A6C-B53B-D22F81928C4B}"/>
          </ac:spMkLst>
        </pc:spChg>
        <pc:spChg chg="mod">
          <ac:chgData name="KARINA LUNA MARTINEZ" userId="82bd43ad-f19c-47b6-a940-36d3fe2d229b" providerId="ADAL" clId="{FF8EA22D-66B8-43AE-A61F-3053B2D9DA3E}" dt="2021-10-20T23:09:58.034" v="43" actId="1076"/>
          <ac:spMkLst>
            <pc:docMk/>
            <pc:sldMk cId="334843400" sldId="337"/>
            <ac:spMk id="38" creationId="{F10D82E5-13FA-4072-8031-7FF83B608B3C}"/>
          </ac:spMkLst>
        </pc:spChg>
        <pc:spChg chg="mod">
          <ac:chgData name="KARINA LUNA MARTINEZ" userId="82bd43ad-f19c-47b6-a940-36d3fe2d229b" providerId="ADAL" clId="{FF8EA22D-66B8-43AE-A61F-3053B2D9DA3E}" dt="2021-10-20T23:09:51.958" v="42" actId="20577"/>
          <ac:spMkLst>
            <pc:docMk/>
            <pc:sldMk cId="334843400" sldId="337"/>
            <ac:spMk id="1133" creationId="{00000000-0000-0000-0000-000000000000}"/>
          </ac:spMkLst>
        </pc:spChg>
        <pc:cxnChg chg="mod">
          <ac:chgData name="KARINA LUNA MARTINEZ" userId="82bd43ad-f19c-47b6-a940-36d3fe2d229b" providerId="ADAL" clId="{FF8EA22D-66B8-43AE-A61F-3053B2D9DA3E}" dt="2021-10-20T23:09:58.034" v="43" actId="1076"/>
          <ac:cxnSpMkLst>
            <pc:docMk/>
            <pc:sldMk cId="334843400" sldId="337"/>
            <ac:cxnSpMk id="28" creationId="{7AEBE99D-74FE-4973-85FA-043A6139872F}"/>
          </ac:cxnSpMkLst>
        </pc:cxnChg>
        <pc:cxnChg chg="mod">
          <ac:chgData name="KARINA LUNA MARTINEZ" userId="82bd43ad-f19c-47b6-a940-36d3fe2d229b" providerId="ADAL" clId="{FF8EA22D-66B8-43AE-A61F-3053B2D9DA3E}" dt="2021-10-20T23:09:58.034" v="43" actId="1076"/>
          <ac:cxnSpMkLst>
            <pc:docMk/>
            <pc:sldMk cId="334843400" sldId="337"/>
            <ac:cxnSpMk id="29" creationId="{217608B4-D571-4892-8C1F-5162727A5357}"/>
          </ac:cxnSpMkLst>
        </pc:cxnChg>
        <pc:cxnChg chg="mod">
          <ac:chgData name="KARINA LUNA MARTINEZ" userId="82bd43ad-f19c-47b6-a940-36d3fe2d229b" providerId="ADAL" clId="{FF8EA22D-66B8-43AE-A61F-3053B2D9DA3E}" dt="2021-10-20T23:09:58.034" v="43" actId="1076"/>
          <ac:cxnSpMkLst>
            <pc:docMk/>
            <pc:sldMk cId="334843400" sldId="337"/>
            <ac:cxnSpMk id="30" creationId="{5733B02A-751E-4C8E-AF78-6B0D333817DF}"/>
          </ac:cxnSpMkLst>
        </pc:cxnChg>
        <pc:cxnChg chg="mod">
          <ac:chgData name="KARINA LUNA MARTINEZ" userId="82bd43ad-f19c-47b6-a940-36d3fe2d229b" providerId="ADAL" clId="{FF8EA22D-66B8-43AE-A61F-3053B2D9DA3E}" dt="2021-10-20T23:09:58.034" v="43" actId="1076"/>
          <ac:cxnSpMkLst>
            <pc:docMk/>
            <pc:sldMk cId="334843400" sldId="337"/>
            <ac:cxnSpMk id="31" creationId="{38609CFD-9DC3-4264-A9DC-5B6B786B7118}"/>
          </ac:cxnSpMkLst>
        </pc:cxnChg>
        <pc:cxnChg chg="mod">
          <ac:chgData name="KARINA LUNA MARTINEZ" userId="82bd43ad-f19c-47b6-a940-36d3fe2d229b" providerId="ADAL" clId="{FF8EA22D-66B8-43AE-A61F-3053B2D9DA3E}" dt="2021-10-20T23:09:58.034" v="43" actId="1076"/>
          <ac:cxnSpMkLst>
            <pc:docMk/>
            <pc:sldMk cId="334843400" sldId="337"/>
            <ac:cxnSpMk id="32" creationId="{4BA166B7-3FF6-4597-9610-AA6CB8F6B2BD}"/>
          </ac:cxnSpMkLst>
        </pc:cxnChg>
      </pc:sldChg>
      <pc:sldChg chg="modSp mod">
        <pc:chgData name="KARINA LUNA MARTINEZ" userId="82bd43ad-f19c-47b6-a940-36d3fe2d229b" providerId="ADAL" clId="{FF8EA22D-66B8-43AE-A61F-3053B2D9DA3E}" dt="2021-10-20T23:10:04.350" v="44" actId="6549"/>
        <pc:sldMkLst>
          <pc:docMk/>
          <pc:sldMk cId="47138845" sldId="338"/>
        </pc:sldMkLst>
        <pc:spChg chg="mod">
          <ac:chgData name="KARINA LUNA MARTINEZ" userId="82bd43ad-f19c-47b6-a940-36d3fe2d229b" providerId="ADAL" clId="{FF8EA22D-66B8-43AE-A61F-3053B2D9DA3E}" dt="2021-10-20T23:10:04.350" v="44" actId="6549"/>
          <ac:spMkLst>
            <pc:docMk/>
            <pc:sldMk cId="47138845" sldId="338"/>
            <ac:spMk id="1133" creationId="{00000000-0000-0000-0000-000000000000}"/>
          </ac:spMkLst>
        </pc:spChg>
      </pc:sldChg>
      <pc:sldChg chg="delSp mod">
        <pc:chgData name="KARINA LUNA MARTINEZ" userId="82bd43ad-f19c-47b6-a940-36d3fe2d229b" providerId="ADAL" clId="{FF8EA22D-66B8-43AE-A61F-3053B2D9DA3E}" dt="2021-10-20T23:10:08.326" v="45" actId="478"/>
        <pc:sldMkLst>
          <pc:docMk/>
          <pc:sldMk cId="454938082" sldId="339"/>
        </pc:sldMkLst>
        <pc:spChg chg="del">
          <ac:chgData name="KARINA LUNA MARTINEZ" userId="82bd43ad-f19c-47b6-a940-36d3fe2d229b" providerId="ADAL" clId="{FF8EA22D-66B8-43AE-A61F-3053B2D9DA3E}" dt="2021-10-20T23:10:08.326" v="45" actId="478"/>
          <ac:spMkLst>
            <pc:docMk/>
            <pc:sldMk cId="454938082" sldId="339"/>
            <ac:spMk id="3" creationId="{E0F4CDDE-F738-47CE-8E0B-091462F5940C}"/>
          </ac:spMkLst>
        </pc:spChg>
      </pc:sldChg>
      <pc:sldChg chg="addSp delSp modSp add del mod">
        <pc:chgData name="KARINA LUNA MARTINEZ" userId="82bd43ad-f19c-47b6-a940-36d3fe2d229b" providerId="ADAL" clId="{FF8EA22D-66B8-43AE-A61F-3053B2D9DA3E}" dt="2021-10-20T23:15:25.194" v="112" actId="2696"/>
        <pc:sldMkLst>
          <pc:docMk/>
          <pc:sldMk cId="1477038486" sldId="342"/>
        </pc:sldMkLst>
        <pc:spChg chg="mod">
          <ac:chgData name="KARINA LUNA MARTINEZ" userId="82bd43ad-f19c-47b6-a940-36d3fe2d229b" providerId="ADAL" clId="{FF8EA22D-66B8-43AE-A61F-3053B2D9DA3E}" dt="2021-10-20T23:14:25.342" v="91"/>
          <ac:spMkLst>
            <pc:docMk/>
            <pc:sldMk cId="1477038486" sldId="342"/>
            <ac:spMk id="68" creationId="{D5E91292-4A86-4647-90BD-B0FB1C894AF1}"/>
          </ac:spMkLst>
        </pc:spChg>
        <pc:spChg chg="mod">
          <ac:chgData name="KARINA LUNA MARTINEZ" userId="82bd43ad-f19c-47b6-a940-36d3fe2d229b" providerId="ADAL" clId="{FF8EA22D-66B8-43AE-A61F-3053B2D9DA3E}" dt="2021-10-20T23:14:25.342" v="91"/>
          <ac:spMkLst>
            <pc:docMk/>
            <pc:sldMk cId="1477038486" sldId="342"/>
            <ac:spMk id="69" creationId="{D176A67F-63BD-4A44-B59D-0A6A6F5B45CA}"/>
          </ac:spMkLst>
        </pc:spChg>
        <pc:spChg chg="mod">
          <ac:chgData name="KARINA LUNA MARTINEZ" userId="82bd43ad-f19c-47b6-a940-36d3fe2d229b" providerId="ADAL" clId="{FF8EA22D-66B8-43AE-A61F-3053B2D9DA3E}" dt="2021-10-20T23:14:25.342" v="91"/>
          <ac:spMkLst>
            <pc:docMk/>
            <pc:sldMk cId="1477038486" sldId="342"/>
            <ac:spMk id="70" creationId="{CE49675E-E828-47F6-97AD-55CF647D7367}"/>
          </ac:spMkLst>
        </pc:spChg>
        <pc:spChg chg="mod">
          <ac:chgData name="KARINA LUNA MARTINEZ" userId="82bd43ad-f19c-47b6-a940-36d3fe2d229b" providerId="ADAL" clId="{FF8EA22D-66B8-43AE-A61F-3053B2D9DA3E}" dt="2021-10-20T23:14:25.342" v="91"/>
          <ac:spMkLst>
            <pc:docMk/>
            <pc:sldMk cId="1477038486" sldId="342"/>
            <ac:spMk id="71" creationId="{6F079BC9-0BCA-416A-84D8-18C50E1E7E48}"/>
          </ac:spMkLst>
        </pc:spChg>
        <pc:spChg chg="mod">
          <ac:chgData name="KARINA LUNA MARTINEZ" userId="82bd43ad-f19c-47b6-a940-36d3fe2d229b" providerId="ADAL" clId="{FF8EA22D-66B8-43AE-A61F-3053B2D9DA3E}" dt="2021-10-20T23:14:25.342" v="91"/>
          <ac:spMkLst>
            <pc:docMk/>
            <pc:sldMk cId="1477038486" sldId="342"/>
            <ac:spMk id="72" creationId="{0464C17F-4BC5-42FE-81BB-FDDB8279291C}"/>
          </ac:spMkLst>
        </pc:spChg>
        <pc:spChg chg="mod">
          <ac:chgData name="KARINA LUNA MARTINEZ" userId="82bd43ad-f19c-47b6-a940-36d3fe2d229b" providerId="ADAL" clId="{FF8EA22D-66B8-43AE-A61F-3053B2D9DA3E}" dt="2021-10-20T23:14:25.342" v="91"/>
          <ac:spMkLst>
            <pc:docMk/>
            <pc:sldMk cId="1477038486" sldId="342"/>
            <ac:spMk id="73" creationId="{EAD2123E-149B-4903-B812-D606048CF341}"/>
          </ac:spMkLst>
        </pc:spChg>
        <pc:spChg chg="mod">
          <ac:chgData name="KARINA LUNA MARTINEZ" userId="82bd43ad-f19c-47b6-a940-36d3fe2d229b" providerId="ADAL" clId="{FF8EA22D-66B8-43AE-A61F-3053B2D9DA3E}" dt="2021-10-20T23:14:25.342" v="91"/>
          <ac:spMkLst>
            <pc:docMk/>
            <pc:sldMk cId="1477038486" sldId="342"/>
            <ac:spMk id="74" creationId="{987311E1-A15B-4A2D-BAD6-54274E6E7CFB}"/>
          </ac:spMkLst>
        </pc:spChg>
        <pc:spChg chg="mod">
          <ac:chgData name="KARINA LUNA MARTINEZ" userId="82bd43ad-f19c-47b6-a940-36d3fe2d229b" providerId="ADAL" clId="{FF8EA22D-66B8-43AE-A61F-3053B2D9DA3E}" dt="2021-10-20T23:14:25.342" v="91"/>
          <ac:spMkLst>
            <pc:docMk/>
            <pc:sldMk cId="1477038486" sldId="342"/>
            <ac:spMk id="75" creationId="{F9F54245-0761-43F2-BCDF-B212EC749CAB}"/>
          </ac:spMkLst>
        </pc:spChg>
        <pc:spChg chg="mod">
          <ac:chgData name="KARINA LUNA MARTINEZ" userId="82bd43ad-f19c-47b6-a940-36d3fe2d229b" providerId="ADAL" clId="{FF8EA22D-66B8-43AE-A61F-3053B2D9DA3E}" dt="2021-10-20T23:14:25.342" v="91"/>
          <ac:spMkLst>
            <pc:docMk/>
            <pc:sldMk cId="1477038486" sldId="342"/>
            <ac:spMk id="76" creationId="{CE110834-C408-4A8F-9144-DD9062DC387E}"/>
          </ac:spMkLst>
        </pc:spChg>
        <pc:spChg chg="mod">
          <ac:chgData name="KARINA LUNA MARTINEZ" userId="82bd43ad-f19c-47b6-a940-36d3fe2d229b" providerId="ADAL" clId="{FF8EA22D-66B8-43AE-A61F-3053B2D9DA3E}" dt="2021-10-20T23:14:25.342" v="91"/>
          <ac:spMkLst>
            <pc:docMk/>
            <pc:sldMk cId="1477038486" sldId="342"/>
            <ac:spMk id="77" creationId="{E7CFCB45-715A-4CA6-A537-6C6F68FB3B2C}"/>
          </ac:spMkLst>
        </pc:spChg>
        <pc:spChg chg="mod">
          <ac:chgData name="KARINA LUNA MARTINEZ" userId="82bd43ad-f19c-47b6-a940-36d3fe2d229b" providerId="ADAL" clId="{FF8EA22D-66B8-43AE-A61F-3053B2D9DA3E}" dt="2021-10-20T23:14:25.342" v="91"/>
          <ac:spMkLst>
            <pc:docMk/>
            <pc:sldMk cId="1477038486" sldId="342"/>
            <ac:spMk id="78" creationId="{AF3DDE71-855E-40B0-8378-881537E55200}"/>
          </ac:spMkLst>
        </pc:spChg>
        <pc:spChg chg="mod">
          <ac:chgData name="KARINA LUNA MARTINEZ" userId="82bd43ad-f19c-47b6-a940-36d3fe2d229b" providerId="ADAL" clId="{FF8EA22D-66B8-43AE-A61F-3053B2D9DA3E}" dt="2021-10-20T23:14:25.342" v="91"/>
          <ac:spMkLst>
            <pc:docMk/>
            <pc:sldMk cId="1477038486" sldId="342"/>
            <ac:spMk id="79" creationId="{2346E7A9-90AD-4E88-A9B2-15CBB723078D}"/>
          </ac:spMkLst>
        </pc:spChg>
        <pc:spChg chg="mod">
          <ac:chgData name="KARINA LUNA MARTINEZ" userId="82bd43ad-f19c-47b6-a940-36d3fe2d229b" providerId="ADAL" clId="{FF8EA22D-66B8-43AE-A61F-3053B2D9DA3E}" dt="2021-10-20T23:14:25.342" v="91"/>
          <ac:spMkLst>
            <pc:docMk/>
            <pc:sldMk cId="1477038486" sldId="342"/>
            <ac:spMk id="80" creationId="{4640919A-CC70-4210-B826-CB0893A65FE1}"/>
          </ac:spMkLst>
        </pc:spChg>
        <pc:spChg chg="mod">
          <ac:chgData name="KARINA LUNA MARTINEZ" userId="82bd43ad-f19c-47b6-a940-36d3fe2d229b" providerId="ADAL" clId="{FF8EA22D-66B8-43AE-A61F-3053B2D9DA3E}" dt="2021-10-20T23:14:25.342" v="91"/>
          <ac:spMkLst>
            <pc:docMk/>
            <pc:sldMk cId="1477038486" sldId="342"/>
            <ac:spMk id="81" creationId="{C4748DDF-1ADE-42DE-86C6-3460F79A237D}"/>
          </ac:spMkLst>
        </pc:spChg>
        <pc:spChg chg="mod">
          <ac:chgData name="KARINA LUNA MARTINEZ" userId="82bd43ad-f19c-47b6-a940-36d3fe2d229b" providerId="ADAL" clId="{FF8EA22D-66B8-43AE-A61F-3053B2D9DA3E}" dt="2021-10-20T23:14:25.342" v="91"/>
          <ac:spMkLst>
            <pc:docMk/>
            <pc:sldMk cId="1477038486" sldId="342"/>
            <ac:spMk id="82" creationId="{5F7543B2-EC93-4C1D-B65F-5CC0E3308259}"/>
          </ac:spMkLst>
        </pc:spChg>
        <pc:spChg chg="mod">
          <ac:chgData name="KARINA LUNA MARTINEZ" userId="82bd43ad-f19c-47b6-a940-36d3fe2d229b" providerId="ADAL" clId="{FF8EA22D-66B8-43AE-A61F-3053B2D9DA3E}" dt="2021-10-20T23:14:25.342" v="91"/>
          <ac:spMkLst>
            <pc:docMk/>
            <pc:sldMk cId="1477038486" sldId="342"/>
            <ac:spMk id="83" creationId="{EE5FC286-6676-42E4-BB89-5C59B8AB1A44}"/>
          </ac:spMkLst>
        </pc:spChg>
        <pc:spChg chg="mod">
          <ac:chgData name="KARINA LUNA MARTINEZ" userId="82bd43ad-f19c-47b6-a940-36d3fe2d229b" providerId="ADAL" clId="{FF8EA22D-66B8-43AE-A61F-3053B2D9DA3E}" dt="2021-10-20T23:14:25.342" v="91"/>
          <ac:spMkLst>
            <pc:docMk/>
            <pc:sldMk cId="1477038486" sldId="342"/>
            <ac:spMk id="84" creationId="{8C8414F3-E47D-466D-9938-15097DF9FCB2}"/>
          </ac:spMkLst>
        </pc:spChg>
        <pc:spChg chg="mod">
          <ac:chgData name="KARINA LUNA MARTINEZ" userId="82bd43ad-f19c-47b6-a940-36d3fe2d229b" providerId="ADAL" clId="{FF8EA22D-66B8-43AE-A61F-3053B2D9DA3E}" dt="2021-10-20T23:14:25.342" v="91"/>
          <ac:spMkLst>
            <pc:docMk/>
            <pc:sldMk cId="1477038486" sldId="342"/>
            <ac:spMk id="85" creationId="{163C8112-49A3-4685-AE97-A3540FDEFBD1}"/>
          </ac:spMkLst>
        </pc:spChg>
        <pc:spChg chg="mod">
          <ac:chgData name="KARINA LUNA MARTINEZ" userId="82bd43ad-f19c-47b6-a940-36d3fe2d229b" providerId="ADAL" clId="{FF8EA22D-66B8-43AE-A61F-3053B2D9DA3E}" dt="2021-10-20T23:14:25.342" v="91"/>
          <ac:spMkLst>
            <pc:docMk/>
            <pc:sldMk cId="1477038486" sldId="342"/>
            <ac:spMk id="86" creationId="{AF6C140D-45E5-48A0-B810-A4654E5C4245}"/>
          </ac:spMkLst>
        </pc:spChg>
        <pc:spChg chg="mod">
          <ac:chgData name="KARINA LUNA MARTINEZ" userId="82bd43ad-f19c-47b6-a940-36d3fe2d229b" providerId="ADAL" clId="{FF8EA22D-66B8-43AE-A61F-3053B2D9DA3E}" dt="2021-10-20T23:14:25.342" v="91"/>
          <ac:spMkLst>
            <pc:docMk/>
            <pc:sldMk cId="1477038486" sldId="342"/>
            <ac:spMk id="87" creationId="{DED8F7A6-3347-4A74-B622-5BB43B15A2CF}"/>
          </ac:spMkLst>
        </pc:spChg>
        <pc:spChg chg="mod">
          <ac:chgData name="KARINA LUNA MARTINEZ" userId="82bd43ad-f19c-47b6-a940-36d3fe2d229b" providerId="ADAL" clId="{FF8EA22D-66B8-43AE-A61F-3053B2D9DA3E}" dt="2021-10-20T23:14:25.342" v="91"/>
          <ac:spMkLst>
            <pc:docMk/>
            <pc:sldMk cId="1477038486" sldId="342"/>
            <ac:spMk id="88" creationId="{9564D1B8-FFE9-4A4C-9CE3-153BFFFA75CA}"/>
          </ac:spMkLst>
        </pc:spChg>
        <pc:spChg chg="mod">
          <ac:chgData name="KARINA LUNA MARTINEZ" userId="82bd43ad-f19c-47b6-a940-36d3fe2d229b" providerId="ADAL" clId="{FF8EA22D-66B8-43AE-A61F-3053B2D9DA3E}" dt="2021-10-20T23:14:25.342" v="91"/>
          <ac:spMkLst>
            <pc:docMk/>
            <pc:sldMk cId="1477038486" sldId="342"/>
            <ac:spMk id="89" creationId="{045CDC13-3108-4056-951D-E65218890899}"/>
          </ac:spMkLst>
        </pc:spChg>
        <pc:spChg chg="mod">
          <ac:chgData name="KARINA LUNA MARTINEZ" userId="82bd43ad-f19c-47b6-a940-36d3fe2d229b" providerId="ADAL" clId="{FF8EA22D-66B8-43AE-A61F-3053B2D9DA3E}" dt="2021-10-20T23:14:25.342" v="91"/>
          <ac:spMkLst>
            <pc:docMk/>
            <pc:sldMk cId="1477038486" sldId="342"/>
            <ac:spMk id="90" creationId="{0411BA04-CD40-44B2-8A36-C5A0CAE6978A}"/>
          </ac:spMkLst>
        </pc:spChg>
        <pc:spChg chg="mod">
          <ac:chgData name="KARINA LUNA MARTINEZ" userId="82bd43ad-f19c-47b6-a940-36d3fe2d229b" providerId="ADAL" clId="{FF8EA22D-66B8-43AE-A61F-3053B2D9DA3E}" dt="2021-10-20T23:14:25.342" v="91"/>
          <ac:spMkLst>
            <pc:docMk/>
            <pc:sldMk cId="1477038486" sldId="342"/>
            <ac:spMk id="91" creationId="{D2515E33-D80E-4F60-B8E8-9ED84835E6B5}"/>
          </ac:spMkLst>
        </pc:spChg>
        <pc:spChg chg="mod">
          <ac:chgData name="KARINA LUNA MARTINEZ" userId="82bd43ad-f19c-47b6-a940-36d3fe2d229b" providerId="ADAL" clId="{FF8EA22D-66B8-43AE-A61F-3053B2D9DA3E}" dt="2021-10-20T23:14:25.342" v="91"/>
          <ac:spMkLst>
            <pc:docMk/>
            <pc:sldMk cId="1477038486" sldId="342"/>
            <ac:spMk id="92" creationId="{960B8C94-5456-4B7A-A236-F077A934291D}"/>
          </ac:spMkLst>
        </pc:spChg>
        <pc:spChg chg="mod">
          <ac:chgData name="KARINA LUNA MARTINEZ" userId="82bd43ad-f19c-47b6-a940-36d3fe2d229b" providerId="ADAL" clId="{FF8EA22D-66B8-43AE-A61F-3053B2D9DA3E}" dt="2021-10-20T23:14:25.342" v="91"/>
          <ac:spMkLst>
            <pc:docMk/>
            <pc:sldMk cId="1477038486" sldId="342"/>
            <ac:spMk id="93" creationId="{9C7C0852-FFC9-4E69-843A-588BBCA34D61}"/>
          </ac:spMkLst>
        </pc:spChg>
        <pc:spChg chg="mod">
          <ac:chgData name="KARINA LUNA MARTINEZ" userId="82bd43ad-f19c-47b6-a940-36d3fe2d229b" providerId="ADAL" clId="{FF8EA22D-66B8-43AE-A61F-3053B2D9DA3E}" dt="2021-10-20T23:14:25.342" v="91"/>
          <ac:spMkLst>
            <pc:docMk/>
            <pc:sldMk cId="1477038486" sldId="342"/>
            <ac:spMk id="94" creationId="{579B98DB-8774-4BCE-96DF-23A9E36AC1EF}"/>
          </ac:spMkLst>
        </pc:spChg>
        <pc:spChg chg="mod">
          <ac:chgData name="KARINA LUNA MARTINEZ" userId="82bd43ad-f19c-47b6-a940-36d3fe2d229b" providerId="ADAL" clId="{FF8EA22D-66B8-43AE-A61F-3053B2D9DA3E}" dt="2021-10-20T23:14:25.342" v="91"/>
          <ac:spMkLst>
            <pc:docMk/>
            <pc:sldMk cId="1477038486" sldId="342"/>
            <ac:spMk id="95" creationId="{7F55866E-5CF3-48F2-89E8-D50091F5D198}"/>
          </ac:spMkLst>
        </pc:spChg>
        <pc:spChg chg="mod">
          <ac:chgData name="KARINA LUNA MARTINEZ" userId="82bd43ad-f19c-47b6-a940-36d3fe2d229b" providerId="ADAL" clId="{FF8EA22D-66B8-43AE-A61F-3053B2D9DA3E}" dt="2021-10-20T23:14:25.342" v="91"/>
          <ac:spMkLst>
            <pc:docMk/>
            <pc:sldMk cId="1477038486" sldId="342"/>
            <ac:spMk id="96" creationId="{9ABB58B6-8B12-4B84-9B55-5111202AADDB}"/>
          </ac:spMkLst>
        </pc:spChg>
        <pc:spChg chg="mod">
          <ac:chgData name="KARINA LUNA MARTINEZ" userId="82bd43ad-f19c-47b6-a940-36d3fe2d229b" providerId="ADAL" clId="{FF8EA22D-66B8-43AE-A61F-3053B2D9DA3E}" dt="2021-10-20T23:14:25.342" v="91"/>
          <ac:spMkLst>
            <pc:docMk/>
            <pc:sldMk cId="1477038486" sldId="342"/>
            <ac:spMk id="97" creationId="{04A2C4C1-A9B9-4293-B675-1C061DFF486D}"/>
          </ac:spMkLst>
        </pc:spChg>
        <pc:spChg chg="mod">
          <ac:chgData name="KARINA LUNA MARTINEZ" userId="82bd43ad-f19c-47b6-a940-36d3fe2d229b" providerId="ADAL" clId="{FF8EA22D-66B8-43AE-A61F-3053B2D9DA3E}" dt="2021-10-20T23:14:25.342" v="91"/>
          <ac:spMkLst>
            <pc:docMk/>
            <pc:sldMk cId="1477038486" sldId="342"/>
            <ac:spMk id="98" creationId="{2D717E94-7691-49DB-9C23-6AFE999C7881}"/>
          </ac:spMkLst>
        </pc:spChg>
        <pc:spChg chg="mod">
          <ac:chgData name="KARINA LUNA MARTINEZ" userId="82bd43ad-f19c-47b6-a940-36d3fe2d229b" providerId="ADAL" clId="{FF8EA22D-66B8-43AE-A61F-3053B2D9DA3E}" dt="2021-10-20T23:14:25.342" v="91"/>
          <ac:spMkLst>
            <pc:docMk/>
            <pc:sldMk cId="1477038486" sldId="342"/>
            <ac:spMk id="99" creationId="{99F5DF8F-BD2B-4991-870E-1039B8882DFA}"/>
          </ac:spMkLst>
        </pc:spChg>
        <pc:spChg chg="mod">
          <ac:chgData name="KARINA LUNA MARTINEZ" userId="82bd43ad-f19c-47b6-a940-36d3fe2d229b" providerId="ADAL" clId="{FF8EA22D-66B8-43AE-A61F-3053B2D9DA3E}" dt="2021-10-20T23:14:25.342" v="91"/>
          <ac:spMkLst>
            <pc:docMk/>
            <pc:sldMk cId="1477038486" sldId="342"/>
            <ac:spMk id="100" creationId="{77F2E97B-DFDB-4374-9D36-A6919D08ABEB}"/>
          </ac:spMkLst>
        </pc:spChg>
        <pc:spChg chg="mod">
          <ac:chgData name="KARINA LUNA MARTINEZ" userId="82bd43ad-f19c-47b6-a940-36d3fe2d229b" providerId="ADAL" clId="{FF8EA22D-66B8-43AE-A61F-3053B2D9DA3E}" dt="2021-10-20T23:14:25.342" v="91"/>
          <ac:spMkLst>
            <pc:docMk/>
            <pc:sldMk cId="1477038486" sldId="342"/>
            <ac:spMk id="101" creationId="{1A2A2FC2-8DFE-48C7-8375-9DD5774CE8AE}"/>
          </ac:spMkLst>
        </pc:spChg>
        <pc:spChg chg="mod">
          <ac:chgData name="KARINA LUNA MARTINEZ" userId="82bd43ad-f19c-47b6-a940-36d3fe2d229b" providerId="ADAL" clId="{FF8EA22D-66B8-43AE-A61F-3053B2D9DA3E}" dt="2021-10-20T23:14:25.342" v="91"/>
          <ac:spMkLst>
            <pc:docMk/>
            <pc:sldMk cId="1477038486" sldId="342"/>
            <ac:spMk id="102" creationId="{8E706727-074B-4C24-84E1-0FF0FEF6AC78}"/>
          </ac:spMkLst>
        </pc:spChg>
        <pc:spChg chg="mod">
          <ac:chgData name="KARINA LUNA MARTINEZ" userId="82bd43ad-f19c-47b6-a940-36d3fe2d229b" providerId="ADAL" clId="{FF8EA22D-66B8-43AE-A61F-3053B2D9DA3E}" dt="2021-10-20T23:14:25.342" v="91"/>
          <ac:spMkLst>
            <pc:docMk/>
            <pc:sldMk cId="1477038486" sldId="342"/>
            <ac:spMk id="103" creationId="{A973661A-3D5A-4953-B7D9-3ED3E4BE2A93}"/>
          </ac:spMkLst>
        </pc:spChg>
        <pc:spChg chg="mod">
          <ac:chgData name="KARINA LUNA MARTINEZ" userId="82bd43ad-f19c-47b6-a940-36d3fe2d229b" providerId="ADAL" clId="{FF8EA22D-66B8-43AE-A61F-3053B2D9DA3E}" dt="2021-10-20T23:14:25.342" v="91"/>
          <ac:spMkLst>
            <pc:docMk/>
            <pc:sldMk cId="1477038486" sldId="342"/>
            <ac:spMk id="104" creationId="{31367835-7DF3-4429-9F2B-5B97AC63BFEE}"/>
          </ac:spMkLst>
        </pc:spChg>
        <pc:spChg chg="mod">
          <ac:chgData name="KARINA LUNA MARTINEZ" userId="82bd43ad-f19c-47b6-a940-36d3fe2d229b" providerId="ADAL" clId="{FF8EA22D-66B8-43AE-A61F-3053B2D9DA3E}" dt="2021-10-20T23:14:25.342" v="91"/>
          <ac:spMkLst>
            <pc:docMk/>
            <pc:sldMk cId="1477038486" sldId="342"/>
            <ac:spMk id="105" creationId="{E1AAAC5F-35CC-4E0F-9243-EC55906338B8}"/>
          </ac:spMkLst>
        </pc:spChg>
        <pc:spChg chg="mod">
          <ac:chgData name="KARINA LUNA MARTINEZ" userId="82bd43ad-f19c-47b6-a940-36d3fe2d229b" providerId="ADAL" clId="{FF8EA22D-66B8-43AE-A61F-3053B2D9DA3E}" dt="2021-10-20T23:14:25.342" v="91"/>
          <ac:spMkLst>
            <pc:docMk/>
            <pc:sldMk cId="1477038486" sldId="342"/>
            <ac:spMk id="106" creationId="{3C1F1007-0725-4389-A454-1E4EED4F672A}"/>
          </ac:spMkLst>
        </pc:spChg>
        <pc:spChg chg="mod">
          <ac:chgData name="KARINA LUNA MARTINEZ" userId="82bd43ad-f19c-47b6-a940-36d3fe2d229b" providerId="ADAL" clId="{FF8EA22D-66B8-43AE-A61F-3053B2D9DA3E}" dt="2021-10-20T23:14:25.342" v="91"/>
          <ac:spMkLst>
            <pc:docMk/>
            <pc:sldMk cId="1477038486" sldId="342"/>
            <ac:spMk id="107" creationId="{518FAEE3-962D-449A-BE3B-38F344B9BA00}"/>
          </ac:spMkLst>
        </pc:spChg>
        <pc:spChg chg="mod">
          <ac:chgData name="KARINA LUNA MARTINEZ" userId="82bd43ad-f19c-47b6-a940-36d3fe2d229b" providerId="ADAL" clId="{FF8EA22D-66B8-43AE-A61F-3053B2D9DA3E}" dt="2021-10-20T23:14:25.342" v="91"/>
          <ac:spMkLst>
            <pc:docMk/>
            <pc:sldMk cId="1477038486" sldId="342"/>
            <ac:spMk id="108" creationId="{1BC206FC-DFF0-442F-9CE1-8AD5CE529BC4}"/>
          </ac:spMkLst>
        </pc:spChg>
        <pc:spChg chg="mod">
          <ac:chgData name="KARINA LUNA MARTINEZ" userId="82bd43ad-f19c-47b6-a940-36d3fe2d229b" providerId="ADAL" clId="{FF8EA22D-66B8-43AE-A61F-3053B2D9DA3E}" dt="2021-10-20T23:14:25.342" v="91"/>
          <ac:spMkLst>
            <pc:docMk/>
            <pc:sldMk cId="1477038486" sldId="342"/>
            <ac:spMk id="109" creationId="{E7026488-3B2B-490C-9A21-91353969B22E}"/>
          </ac:spMkLst>
        </pc:spChg>
        <pc:spChg chg="mod">
          <ac:chgData name="KARINA LUNA MARTINEZ" userId="82bd43ad-f19c-47b6-a940-36d3fe2d229b" providerId="ADAL" clId="{FF8EA22D-66B8-43AE-A61F-3053B2D9DA3E}" dt="2021-10-20T23:14:25.342" v="91"/>
          <ac:spMkLst>
            <pc:docMk/>
            <pc:sldMk cId="1477038486" sldId="342"/>
            <ac:spMk id="110" creationId="{5391F91B-98C2-4FAA-915C-373C1F11F864}"/>
          </ac:spMkLst>
        </pc:spChg>
        <pc:spChg chg="mod">
          <ac:chgData name="KARINA LUNA MARTINEZ" userId="82bd43ad-f19c-47b6-a940-36d3fe2d229b" providerId="ADAL" clId="{FF8EA22D-66B8-43AE-A61F-3053B2D9DA3E}" dt="2021-10-20T23:14:25.342" v="91"/>
          <ac:spMkLst>
            <pc:docMk/>
            <pc:sldMk cId="1477038486" sldId="342"/>
            <ac:spMk id="111" creationId="{E2D31A54-E7E4-4506-8DD1-DCF301E2DC3B}"/>
          </ac:spMkLst>
        </pc:spChg>
        <pc:spChg chg="mod">
          <ac:chgData name="KARINA LUNA MARTINEZ" userId="82bd43ad-f19c-47b6-a940-36d3fe2d229b" providerId="ADAL" clId="{FF8EA22D-66B8-43AE-A61F-3053B2D9DA3E}" dt="2021-10-20T23:14:25.342" v="91"/>
          <ac:spMkLst>
            <pc:docMk/>
            <pc:sldMk cId="1477038486" sldId="342"/>
            <ac:spMk id="112" creationId="{77777ACE-7238-47A3-A7EB-FEA365E5570F}"/>
          </ac:spMkLst>
        </pc:spChg>
        <pc:spChg chg="mod">
          <ac:chgData name="KARINA LUNA MARTINEZ" userId="82bd43ad-f19c-47b6-a940-36d3fe2d229b" providerId="ADAL" clId="{FF8EA22D-66B8-43AE-A61F-3053B2D9DA3E}" dt="2021-10-20T23:14:25.342" v="91"/>
          <ac:spMkLst>
            <pc:docMk/>
            <pc:sldMk cId="1477038486" sldId="342"/>
            <ac:spMk id="113" creationId="{F9B3DDB0-C076-4A71-AB1D-9B111E3252CE}"/>
          </ac:spMkLst>
        </pc:spChg>
        <pc:spChg chg="mod">
          <ac:chgData name="KARINA LUNA MARTINEZ" userId="82bd43ad-f19c-47b6-a940-36d3fe2d229b" providerId="ADAL" clId="{FF8EA22D-66B8-43AE-A61F-3053B2D9DA3E}" dt="2021-10-20T23:14:25.342" v="91"/>
          <ac:spMkLst>
            <pc:docMk/>
            <pc:sldMk cId="1477038486" sldId="342"/>
            <ac:spMk id="114" creationId="{CAF84E6F-3F72-42DA-B442-45EF3F17B7E7}"/>
          </ac:spMkLst>
        </pc:spChg>
        <pc:spChg chg="mod">
          <ac:chgData name="KARINA LUNA MARTINEZ" userId="82bd43ad-f19c-47b6-a940-36d3fe2d229b" providerId="ADAL" clId="{FF8EA22D-66B8-43AE-A61F-3053B2D9DA3E}" dt="2021-10-20T23:14:25.342" v="91"/>
          <ac:spMkLst>
            <pc:docMk/>
            <pc:sldMk cId="1477038486" sldId="342"/>
            <ac:spMk id="115" creationId="{3C868A0D-1CEC-46BD-BBD5-54E1D6649031}"/>
          </ac:spMkLst>
        </pc:spChg>
        <pc:spChg chg="mod">
          <ac:chgData name="KARINA LUNA MARTINEZ" userId="82bd43ad-f19c-47b6-a940-36d3fe2d229b" providerId="ADAL" clId="{FF8EA22D-66B8-43AE-A61F-3053B2D9DA3E}" dt="2021-10-20T23:14:25.342" v="91"/>
          <ac:spMkLst>
            <pc:docMk/>
            <pc:sldMk cId="1477038486" sldId="342"/>
            <ac:spMk id="116" creationId="{459CEA8B-D49E-4AF0-A4CD-BD5CF1397D39}"/>
          </ac:spMkLst>
        </pc:spChg>
        <pc:spChg chg="mod">
          <ac:chgData name="KARINA LUNA MARTINEZ" userId="82bd43ad-f19c-47b6-a940-36d3fe2d229b" providerId="ADAL" clId="{FF8EA22D-66B8-43AE-A61F-3053B2D9DA3E}" dt="2021-10-20T23:14:25.342" v="91"/>
          <ac:spMkLst>
            <pc:docMk/>
            <pc:sldMk cId="1477038486" sldId="342"/>
            <ac:spMk id="117" creationId="{481257D4-CF21-4FC4-A3D7-465497B4A592}"/>
          </ac:spMkLst>
        </pc:spChg>
        <pc:spChg chg="mod">
          <ac:chgData name="KARINA LUNA MARTINEZ" userId="82bd43ad-f19c-47b6-a940-36d3fe2d229b" providerId="ADAL" clId="{FF8EA22D-66B8-43AE-A61F-3053B2D9DA3E}" dt="2021-10-20T23:14:25.342" v="91"/>
          <ac:spMkLst>
            <pc:docMk/>
            <pc:sldMk cId="1477038486" sldId="342"/>
            <ac:spMk id="118" creationId="{AC047F5A-8185-456F-B7F7-BFFF80E5B8BE}"/>
          </ac:spMkLst>
        </pc:spChg>
        <pc:spChg chg="mod">
          <ac:chgData name="KARINA LUNA MARTINEZ" userId="82bd43ad-f19c-47b6-a940-36d3fe2d229b" providerId="ADAL" clId="{FF8EA22D-66B8-43AE-A61F-3053B2D9DA3E}" dt="2021-10-20T23:14:25.342" v="91"/>
          <ac:spMkLst>
            <pc:docMk/>
            <pc:sldMk cId="1477038486" sldId="342"/>
            <ac:spMk id="119" creationId="{AD3C15EA-1BBA-4AF9-AC1B-BA258AE0848D}"/>
          </ac:spMkLst>
        </pc:spChg>
        <pc:spChg chg="mod">
          <ac:chgData name="KARINA LUNA MARTINEZ" userId="82bd43ad-f19c-47b6-a940-36d3fe2d229b" providerId="ADAL" clId="{FF8EA22D-66B8-43AE-A61F-3053B2D9DA3E}" dt="2021-10-20T23:14:25.342" v="91"/>
          <ac:spMkLst>
            <pc:docMk/>
            <pc:sldMk cId="1477038486" sldId="342"/>
            <ac:spMk id="120" creationId="{48AB08F6-7F94-4FC2-874A-69D7D939C60A}"/>
          </ac:spMkLst>
        </pc:spChg>
        <pc:spChg chg="mod">
          <ac:chgData name="KARINA LUNA MARTINEZ" userId="82bd43ad-f19c-47b6-a940-36d3fe2d229b" providerId="ADAL" clId="{FF8EA22D-66B8-43AE-A61F-3053B2D9DA3E}" dt="2021-10-20T23:14:25.342" v="91"/>
          <ac:spMkLst>
            <pc:docMk/>
            <pc:sldMk cId="1477038486" sldId="342"/>
            <ac:spMk id="121" creationId="{B21FA825-5FDE-4707-9D54-B6AB4A817C6C}"/>
          </ac:spMkLst>
        </pc:spChg>
        <pc:spChg chg="mod">
          <ac:chgData name="KARINA LUNA MARTINEZ" userId="82bd43ad-f19c-47b6-a940-36d3fe2d229b" providerId="ADAL" clId="{FF8EA22D-66B8-43AE-A61F-3053B2D9DA3E}" dt="2021-10-20T23:14:25.342" v="91"/>
          <ac:spMkLst>
            <pc:docMk/>
            <pc:sldMk cId="1477038486" sldId="342"/>
            <ac:spMk id="122" creationId="{12DA116A-8517-442C-A219-5988C2BD67D1}"/>
          </ac:spMkLst>
        </pc:spChg>
        <pc:spChg chg="mod">
          <ac:chgData name="KARINA LUNA MARTINEZ" userId="82bd43ad-f19c-47b6-a940-36d3fe2d229b" providerId="ADAL" clId="{FF8EA22D-66B8-43AE-A61F-3053B2D9DA3E}" dt="2021-10-20T23:14:25.342" v="91"/>
          <ac:spMkLst>
            <pc:docMk/>
            <pc:sldMk cId="1477038486" sldId="342"/>
            <ac:spMk id="123" creationId="{935EE405-BB57-4FFE-A173-9BBE8697BEEA}"/>
          </ac:spMkLst>
        </pc:spChg>
        <pc:spChg chg="mod">
          <ac:chgData name="KARINA LUNA MARTINEZ" userId="82bd43ad-f19c-47b6-a940-36d3fe2d229b" providerId="ADAL" clId="{FF8EA22D-66B8-43AE-A61F-3053B2D9DA3E}" dt="2021-10-20T23:14:25.342" v="91"/>
          <ac:spMkLst>
            <pc:docMk/>
            <pc:sldMk cId="1477038486" sldId="342"/>
            <ac:spMk id="124" creationId="{EB0104CD-A7F9-4302-AF07-94350F147489}"/>
          </ac:spMkLst>
        </pc:spChg>
        <pc:spChg chg="mod">
          <ac:chgData name="KARINA LUNA MARTINEZ" userId="82bd43ad-f19c-47b6-a940-36d3fe2d229b" providerId="ADAL" clId="{FF8EA22D-66B8-43AE-A61F-3053B2D9DA3E}" dt="2021-10-20T23:14:25.342" v="91"/>
          <ac:spMkLst>
            <pc:docMk/>
            <pc:sldMk cId="1477038486" sldId="342"/>
            <ac:spMk id="125" creationId="{690941A4-2E28-4316-98F1-123513FA1C77}"/>
          </ac:spMkLst>
        </pc:spChg>
        <pc:spChg chg="mod">
          <ac:chgData name="KARINA LUNA MARTINEZ" userId="82bd43ad-f19c-47b6-a940-36d3fe2d229b" providerId="ADAL" clId="{FF8EA22D-66B8-43AE-A61F-3053B2D9DA3E}" dt="2021-10-20T23:14:25.342" v="91"/>
          <ac:spMkLst>
            <pc:docMk/>
            <pc:sldMk cId="1477038486" sldId="342"/>
            <ac:spMk id="126" creationId="{4647507C-7A10-4252-9C55-AD9F2234F14F}"/>
          </ac:spMkLst>
        </pc:spChg>
        <pc:spChg chg="mod">
          <ac:chgData name="KARINA LUNA MARTINEZ" userId="82bd43ad-f19c-47b6-a940-36d3fe2d229b" providerId="ADAL" clId="{FF8EA22D-66B8-43AE-A61F-3053B2D9DA3E}" dt="2021-10-20T23:14:25.342" v="91"/>
          <ac:spMkLst>
            <pc:docMk/>
            <pc:sldMk cId="1477038486" sldId="342"/>
            <ac:spMk id="127" creationId="{852B8706-DD56-4903-977F-6B5916C4B57B}"/>
          </ac:spMkLst>
        </pc:spChg>
        <pc:spChg chg="mod">
          <ac:chgData name="KARINA LUNA MARTINEZ" userId="82bd43ad-f19c-47b6-a940-36d3fe2d229b" providerId="ADAL" clId="{FF8EA22D-66B8-43AE-A61F-3053B2D9DA3E}" dt="2021-10-20T23:14:25.342" v="91"/>
          <ac:spMkLst>
            <pc:docMk/>
            <pc:sldMk cId="1477038486" sldId="342"/>
            <ac:spMk id="128" creationId="{3C9AD05E-33BB-4E13-AB65-6FCB0C33DA6A}"/>
          </ac:spMkLst>
        </pc:spChg>
        <pc:spChg chg="mod">
          <ac:chgData name="KARINA LUNA MARTINEZ" userId="82bd43ad-f19c-47b6-a940-36d3fe2d229b" providerId="ADAL" clId="{FF8EA22D-66B8-43AE-A61F-3053B2D9DA3E}" dt="2021-10-20T23:14:25.342" v="91"/>
          <ac:spMkLst>
            <pc:docMk/>
            <pc:sldMk cId="1477038486" sldId="342"/>
            <ac:spMk id="129" creationId="{160A3176-2450-4F2D-880B-1C5274826258}"/>
          </ac:spMkLst>
        </pc:spChg>
        <pc:spChg chg="mod">
          <ac:chgData name="KARINA LUNA MARTINEZ" userId="82bd43ad-f19c-47b6-a940-36d3fe2d229b" providerId="ADAL" clId="{FF8EA22D-66B8-43AE-A61F-3053B2D9DA3E}" dt="2021-10-20T23:14:25.342" v="91"/>
          <ac:spMkLst>
            <pc:docMk/>
            <pc:sldMk cId="1477038486" sldId="342"/>
            <ac:spMk id="130" creationId="{7E789544-591B-4A28-824F-D8B5166A7FFB}"/>
          </ac:spMkLst>
        </pc:spChg>
        <pc:spChg chg="mod">
          <ac:chgData name="KARINA LUNA MARTINEZ" userId="82bd43ad-f19c-47b6-a940-36d3fe2d229b" providerId="ADAL" clId="{FF8EA22D-66B8-43AE-A61F-3053B2D9DA3E}" dt="2021-10-20T23:14:25.342" v="91"/>
          <ac:spMkLst>
            <pc:docMk/>
            <pc:sldMk cId="1477038486" sldId="342"/>
            <ac:spMk id="131" creationId="{F6FD689C-9B94-4B96-B7AD-88CE8D261463}"/>
          </ac:spMkLst>
        </pc:spChg>
        <pc:spChg chg="mod">
          <ac:chgData name="KARINA LUNA MARTINEZ" userId="82bd43ad-f19c-47b6-a940-36d3fe2d229b" providerId="ADAL" clId="{FF8EA22D-66B8-43AE-A61F-3053B2D9DA3E}" dt="2021-10-20T23:14:25.342" v="91"/>
          <ac:spMkLst>
            <pc:docMk/>
            <pc:sldMk cId="1477038486" sldId="342"/>
            <ac:spMk id="132" creationId="{59C5860E-CE0F-44ED-A2E7-C067A7759FAB}"/>
          </ac:spMkLst>
        </pc:spChg>
        <pc:spChg chg="mod">
          <ac:chgData name="KARINA LUNA MARTINEZ" userId="82bd43ad-f19c-47b6-a940-36d3fe2d229b" providerId="ADAL" clId="{FF8EA22D-66B8-43AE-A61F-3053B2D9DA3E}" dt="2021-10-20T23:14:25.342" v="91"/>
          <ac:spMkLst>
            <pc:docMk/>
            <pc:sldMk cId="1477038486" sldId="342"/>
            <ac:spMk id="133" creationId="{A073136E-2CB6-4691-8626-85887C49BA28}"/>
          </ac:spMkLst>
        </pc:spChg>
        <pc:spChg chg="mod">
          <ac:chgData name="KARINA LUNA MARTINEZ" userId="82bd43ad-f19c-47b6-a940-36d3fe2d229b" providerId="ADAL" clId="{FF8EA22D-66B8-43AE-A61F-3053B2D9DA3E}" dt="2021-10-20T23:14:25.342" v="91"/>
          <ac:spMkLst>
            <pc:docMk/>
            <pc:sldMk cId="1477038486" sldId="342"/>
            <ac:spMk id="134" creationId="{C538870F-DD11-4917-957A-CB5991BB917E}"/>
          </ac:spMkLst>
        </pc:spChg>
        <pc:spChg chg="mod">
          <ac:chgData name="KARINA LUNA MARTINEZ" userId="82bd43ad-f19c-47b6-a940-36d3fe2d229b" providerId="ADAL" clId="{FF8EA22D-66B8-43AE-A61F-3053B2D9DA3E}" dt="2021-10-20T23:14:25.342" v="91"/>
          <ac:spMkLst>
            <pc:docMk/>
            <pc:sldMk cId="1477038486" sldId="342"/>
            <ac:spMk id="135" creationId="{B1FA65D5-9E58-439F-8E41-E0F78531BBD2}"/>
          </ac:spMkLst>
        </pc:spChg>
        <pc:spChg chg="mod">
          <ac:chgData name="KARINA LUNA MARTINEZ" userId="82bd43ad-f19c-47b6-a940-36d3fe2d229b" providerId="ADAL" clId="{FF8EA22D-66B8-43AE-A61F-3053B2D9DA3E}" dt="2021-10-20T23:14:25.342" v="91"/>
          <ac:spMkLst>
            <pc:docMk/>
            <pc:sldMk cId="1477038486" sldId="342"/>
            <ac:spMk id="136" creationId="{EF0B68C7-DDE9-4304-88E9-82F045B1B51C}"/>
          </ac:spMkLst>
        </pc:spChg>
        <pc:spChg chg="mod">
          <ac:chgData name="KARINA LUNA MARTINEZ" userId="82bd43ad-f19c-47b6-a940-36d3fe2d229b" providerId="ADAL" clId="{FF8EA22D-66B8-43AE-A61F-3053B2D9DA3E}" dt="2021-10-20T23:14:25.342" v="91"/>
          <ac:spMkLst>
            <pc:docMk/>
            <pc:sldMk cId="1477038486" sldId="342"/>
            <ac:spMk id="137" creationId="{CBE54159-0432-4C8F-A7E7-CE163CEDC36D}"/>
          </ac:spMkLst>
        </pc:spChg>
        <pc:spChg chg="mod">
          <ac:chgData name="KARINA LUNA MARTINEZ" userId="82bd43ad-f19c-47b6-a940-36d3fe2d229b" providerId="ADAL" clId="{FF8EA22D-66B8-43AE-A61F-3053B2D9DA3E}" dt="2021-10-20T23:14:25.342" v="91"/>
          <ac:spMkLst>
            <pc:docMk/>
            <pc:sldMk cId="1477038486" sldId="342"/>
            <ac:spMk id="138" creationId="{88DAB1AD-7B66-4D6E-8DC3-5D31A5F0466A}"/>
          </ac:spMkLst>
        </pc:spChg>
        <pc:spChg chg="mod">
          <ac:chgData name="KARINA LUNA MARTINEZ" userId="82bd43ad-f19c-47b6-a940-36d3fe2d229b" providerId="ADAL" clId="{FF8EA22D-66B8-43AE-A61F-3053B2D9DA3E}" dt="2021-10-20T23:14:25.342" v="91"/>
          <ac:spMkLst>
            <pc:docMk/>
            <pc:sldMk cId="1477038486" sldId="342"/>
            <ac:spMk id="139" creationId="{84C7C3B2-D14C-4F94-A146-812B8653DFA1}"/>
          </ac:spMkLst>
        </pc:spChg>
        <pc:spChg chg="mod">
          <ac:chgData name="KARINA LUNA MARTINEZ" userId="82bd43ad-f19c-47b6-a940-36d3fe2d229b" providerId="ADAL" clId="{FF8EA22D-66B8-43AE-A61F-3053B2D9DA3E}" dt="2021-10-20T23:14:25.342" v="91"/>
          <ac:spMkLst>
            <pc:docMk/>
            <pc:sldMk cId="1477038486" sldId="342"/>
            <ac:spMk id="140" creationId="{D67659E7-9A47-417E-AD6A-7D20CDE6EB13}"/>
          </ac:spMkLst>
        </pc:spChg>
        <pc:spChg chg="mod">
          <ac:chgData name="KARINA LUNA MARTINEZ" userId="82bd43ad-f19c-47b6-a940-36d3fe2d229b" providerId="ADAL" clId="{FF8EA22D-66B8-43AE-A61F-3053B2D9DA3E}" dt="2021-10-20T23:14:25.342" v="91"/>
          <ac:spMkLst>
            <pc:docMk/>
            <pc:sldMk cId="1477038486" sldId="342"/>
            <ac:spMk id="141" creationId="{F650B55E-2700-4D57-840E-28DC8DDA6DE1}"/>
          </ac:spMkLst>
        </pc:spChg>
        <pc:spChg chg="mod">
          <ac:chgData name="KARINA LUNA MARTINEZ" userId="82bd43ad-f19c-47b6-a940-36d3fe2d229b" providerId="ADAL" clId="{FF8EA22D-66B8-43AE-A61F-3053B2D9DA3E}" dt="2021-10-20T23:14:25.342" v="91"/>
          <ac:spMkLst>
            <pc:docMk/>
            <pc:sldMk cId="1477038486" sldId="342"/>
            <ac:spMk id="142" creationId="{0087FFBA-012B-4B6F-97C2-6BD1276729A1}"/>
          </ac:spMkLst>
        </pc:spChg>
        <pc:spChg chg="mod">
          <ac:chgData name="KARINA LUNA MARTINEZ" userId="82bd43ad-f19c-47b6-a940-36d3fe2d229b" providerId="ADAL" clId="{FF8EA22D-66B8-43AE-A61F-3053B2D9DA3E}" dt="2021-10-20T23:14:25.342" v="91"/>
          <ac:spMkLst>
            <pc:docMk/>
            <pc:sldMk cId="1477038486" sldId="342"/>
            <ac:spMk id="143" creationId="{FFFDE3C9-FC8B-4218-A817-137BD5C32CD6}"/>
          </ac:spMkLst>
        </pc:spChg>
        <pc:spChg chg="mod">
          <ac:chgData name="KARINA LUNA MARTINEZ" userId="82bd43ad-f19c-47b6-a940-36d3fe2d229b" providerId="ADAL" clId="{FF8EA22D-66B8-43AE-A61F-3053B2D9DA3E}" dt="2021-10-20T23:14:25.342" v="91"/>
          <ac:spMkLst>
            <pc:docMk/>
            <pc:sldMk cId="1477038486" sldId="342"/>
            <ac:spMk id="144" creationId="{642545AF-3761-4EEC-84B8-8368528B16DB}"/>
          </ac:spMkLst>
        </pc:spChg>
        <pc:spChg chg="mod">
          <ac:chgData name="KARINA LUNA MARTINEZ" userId="82bd43ad-f19c-47b6-a940-36d3fe2d229b" providerId="ADAL" clId="{FF8EA22D-66B8-43AE-A61F-3053B2D9DA3E}" dt="2021-10-20T23:14:25.342" v="91"/>
          <ac:spMkLst>
            <pc:docMk/>
            <pc:sldMk cId="1477038486" sldId="342"/>
            <ac:spMk id="145" creationId="{C2E8A86E-62ED-4DF9-ACF1-88F6D55DBD92}"/>
          </ac:spMkLst>
        </pc:spChg>
        <pc:spChg chg="mod">
          <ac:chgData name="KARINA LUNA MARTINEZ" userId="82bd43ad-f19c-47b6-a940-36d3fe2d229b" providerId="ADAL" clId="{FF8EA22D-66B8-43AE-A61F-3053B2D9DA3E}" dt="2021-10-20T23:14:25.342" v="91"/>
          <ac:spMkLst>
            <pc:docMk/>
            <pc:sldMk cId="1477038486" sldId="342"/>
            <ac:spMk id="146" creationId="{34704ECA-E81A-4DA0-96FD-295DE8AA796F}"/>
          </ac:spMkLst>
        </pc:spChg>
        <pc:spChg chg="mod">
          <ac:chgData name="KARINA LUNA MARTINEZ" userId="82bd43ad-f19c-47b6-a940-36d3fe2d229b" providerId="ADAL" clId="{FF8EA22D-66B8-43AE-A61F-3053B2D9DA3E}" dt="2021-10-20T23:14:25.342" v="91"/>
          <ac:spMkLst>
            <pc:docMk/>
            <pc:sldMk cId="1477038486" sldId="342"/>
            <ac:spMk id="147" creationId="{60365D0D-FA9B-4C94-9AA6-66054C078947}"/>
          </ac:spMkLst>
        </pc:spChg>
        <pc:spChg chg="mod">
          <ac:chgData name="KARINA LUNA MARTINEZ" userId="82bd43ad-f19c-47b6-a940-36d3fe2d229b" providerId="ADAL" clId="{FF8EA22D-66B8-43AE-A61F-3053B2D9DA3E}" dt="2021-10-20T23:14:25.342" v="91"/>
          <ac:spMkLst>
            <pc:docMk/>
            <pc:sldMk cId="1477038486" sldId="342"/>
            <ac:spMk id="148" creationId="{06AF734C-096D-4753-AC03-1CBB2AF10A04}"/>
          </ac:spMkLst>
        </pc:spChg>
        <pc:spChg chg="mod">
          <ac:chgData name="KARINA LUNA MARTINEZ" userId="82bd43ad-f19c-47b6-a940-36d3fe2d229b" providerId="ADAL" clId="{FF8EA22D-66B8-43AE-A61F-3053B2D9DA3E}" dt="2021-10-20T23:14:25.342" v="91"/>
          <ac:spMkLst>
            <pc:docMk/>
            <pc:sldMk cId="1477038486" sldId="342"/>
            <ac:spMk id="149" creationId="{FB02D627-B25A-4E33-8CE8-DE7F934BA31E}"/>
          </ac:spMkLst>
        </pc:spChg>
        <pc:spChg chg="mod">
          <ac:chgData name="KARINA LUNA MARTINEZ" userId="82bd43ad-f19c-47b6-a940-36d3fe2d229b" providerId="ADAL" clId="{FF8EA22D-66B8-43AE-A61F-3053B2D9DA3E}" dt="2021-10-20T23:14:25.342" v="91"/>
          <ac:spMkLst>
            <pc:docMk/>
            <pc:sldMk cId="1477038486" sldId="342"/>
            <ac:spMk id="150" creationId="{363F28E4-F3CB-40AC-8F73-CE1DC5798EDD}"/>
          </ac:spMkLst>
        </pc:spChg>
        <pc:spChg chg="mod">
          <ac:chgData name="KARINA LUNA MARTINEZ" userId="82bd43ad-f19c-47b6-a940-36d3fe2d229b" providerId="ADAL" clId="{FF8EA22D-66B8-43AE-A61F-3053B2D9DA3E}" dt="2021-10-20T23:14:25.342" v="91"/>
          <ac:spMkLst>
            <pc:docMk/>
            <pc:sldMk cId="1477038486" sldId="342"/>
            <ac:spMk id="151" creationId="{08546921-5BC0-4070-AC47-A7330310A461}"/>
          </ac:spMkLst>
        </pc:spChg>
        <pc:spChg chg="mod">
          <ac:chgData name="KARINA LUNA MARTINEZ" userId="82bd43ad-f19c-47b6-a940-36d3fe2d229b" providerId="ADAL" clId="{FF8EA22D-66B8-43AE-A61F-3053B2D9DA3E}" dt="2021-10-20T23:14:25.342" v="91"/>
          <ac:spMkLst>
            <pc:docMk/>
            <pc:sldMk cId="1477038486" sldId="342"/>
            <ac:spMk id="152" creationId="{BA113B8F-C52B-4F10-8C6C-FBC882D2287C}"/>
          </ac:spMkLst>
        </pc:spChg>
        <pc:spChg chg="mod">
          <ac:chgData name="KARINA LUNA MARTINEZ" userId="82bd43ad-f19c-47b6-a940-36d3fe2d229b" providerId="ADAL" clId="{FF8EA22D-66B8-43AE-A61F-3053B2D9DA3E}" dt="2021-10-20T23:14:25.342" v="91"/>
          <ac:spMkLst>
            <pc:docMk/>
            <pc:sldMk cId="1477038486" sldId="342"/>
            <ac:spMk id="153" creationId="{49BFF279-57C1-49B9-BDDD-8855C0D9A6C1}"/>
          </ac:spMkLst>
        </pc:spChg>
        <pc:spChg chg="mod">
          <ac:chgData name="KARINA LUNA MARTINEZ" userId="82bd43ad-f19c-47b6-a940-36d3fe2d229b" providerId="ADAL" clId="{FF8EA22D-66B8-43AE-A61F-3053B2D9DA3E}" dt="2021-10-20T23:14:25.342" v="91"/>
          <ac:spMkLst>
            <pc:docMk/>
            <pc:sldMk cId="1477038486" sldId="342"/>
            <ac:spMk id="154" creationId="{12CF2299-08A7-4CC8-8B88-0892F540972E}"/>
          </ac:spMkLst>
        </pc:spChg>
        <pc:spChg chg="mod">
          <ac:chgData name="KARINA LUNA MARTINEZ" userId="82bd43ad-f19c-47b6-a940-36d3fe2d229b" providerId="ADAL" clId="{FF8EA22D-66B8-43AE-A61F-3053B2D9DA3E}" dt="2021-10-20T23:14:25.342" v="91"/>
          <ac:spMkLst>
            <pc:docMk/>
            <pc:sldMk cId="1477038486" sldId="342"/>
            <ac:spMk id="155" creationId="{C3C12A7D-9D42-4C64-96F7-254BEDE687FE}"/>
          </ac:spMkLst>
        </pc:spChg>
        <pc:spChg chg="mod">
          <ac:chgData name="KARINA LUNA MARTINEZ" userId="82bd43ad-f19c-47b6-a940-36d3fe2d229b" providerId="ADAL" clId="{FF8EA22D-66B8-43AE-A61F-3053B2D9DA3E}" dt="2021-10-20T23:14:25.342" v="91"/>
          <ac:spMkLst>
            <pc:docMk/>
            <pc:sldMk cId="1477038486" sldId="342"/>
            <ac:spMk id="156" creationId="{4933A378-A2AD-495E-BBE9-006F70FF4F69}"/>
          </ac:spMkLst>
        </pc:spChg>
        <pc:spChg chg="mod">
          <ac:chgData name="KARINA LUNA MARTINEZ" userId="82bd43ad-f19c-47b6-a940-36d3fe2d229b" providerId="ADAL" clId="{FF8EA22D-66B8-43AE-A61F-3053B2D9DA3E}" dt="2021-10-20T23:14:25.342" v="91"/>
          <ac:spMkLst>
            <pc:docMk/>
            <pc:sldMk cId="1477038486" sldId="342"/>
            <ac:spMk id="157" creationId="{6CD2B064-7BDC-400B-B050-449B9D1C6985}"/>
          </ac:spMkLst>
        </pc:spChg>
        <pc:spChg chg="mod">
          <ac:chgData name="KARINA LUNA MARTINEZ" userId="82bd43ad-f19c-47b6-a940-36d3fe2d229b" providerId="ADAL" clId="{FF8EA22D-66B8-43AE-A61F-3053B2D9DA3E}" dt="2021-10-20T23:14:25.342" v="91"/>
          <ac:spMkLst>
            <pc:docMk/>
            <pc:sldMk cId="1477038486" sldId="342"/>
            <ac:spMk id="158" creationId="{220E83E3-3CC1-4420-9E06-96A9EEF1C003}"/>
          </ac:spMkLst>
        </pc:spChg>
        <pc:spChg chg="mod">
          <ac:chgData name="KARINA LUNA MARTINEZ" userId="82bd43ad-f19c-47b6-a940-36d3fe2d229b" providerId="ADAL" clId="{FF8EA22D-66B8-43AE-A61F-3053B2D9DA3E}" dt="2021-10-20T23:14:25.342" v="91"/>
          <ac:spMkLst>
            <pc:docMk/>
            <pc:sldMk cId="1477038486" sldId="342"/>
            <ac:spMk id="159" creationId="{4D405F19-96BB-467D-BD86-D7B149EE8D49}"/>
          </ac:spMkLst>
        </pc:spChg>
        <pc:spChg chg="mod">
          <ac:chgData name="KARINA LUNA MARTINEZ" userId="82bd43ad-f19c-47b6-a940-36d3fe2d229b" providerId="ADAL" clId="{FF8EA22D-66B8-43AE-A61F-3053B2D9DA3E}" dt="2021-10-20T23:14:25.342" v="91"/>
          <ac:spMkLst>
            <pc:docMk/>
            <pc:sldMk cId="1477038486" sldId="342"/>
            <ac:spMk id="160" creationId="{14AA4A4E-8200-481D-BB48-D33889BE04DA}"/>
          </ac:spMkLst>
        </pc:spChg>
        <pc:spChg chg="mod">
          <ac:chgData name="KARINA LUNA MARTINEZ" userId="82bd43ad-f19c-47b6-a940-36d3fe2d229b" providerId="ADAL" clId="{FF8EA22D-66B8-43AE-A61F-3053B2D9DA3E}" dt="2021-10-20T23:14:25.342" v="91"/>
          <ac:spMkLst>
            <pc:docMk/>
            <pc:sldMk cId="1477038486" sldId="342"/>
            <ac:spMk id="161" creationId="{6C42A809-CC7D-4424-9ADB-E6CD2C5F30B4}"/>
          </ac:spMkLst>
        </pc:spChg>
        <pc:spChg chg="mod">
          <ac:chgData name="KARINA LUNA MARTINEZ" userId="82bd43ad-f19c-47b6-a940-36d3fe2d229b" providerId="ADAL" clId="{FF8EA22D-66B8-43AE-A61F-3053B2D9DA3E}" dt="2021-10-20T23:14:25.342" v="91"/>
          <ac:spMkLst>
            <pc:docMk/>
            <pc:sldMk cId="1477038486" sldId="342"/>
            <ac:spMk id="162" creationId="{BDB8B25D-D1C2-4DC0-B820-FC2D2CF8B9D1}"/>
          </ac:spMkLst>
        </pc:spChg>
        <pc:spChg chg="mod">
          <ac:chgData name="KARINA LUNA MARTINEZ" userId="82bd43ad-f19c-47b6-a940-36d3fe2d229b" providerId="ADAL" clId="{FF8EA22D-66B8-43AE-A61F-3053B2D9DA3E}" dt="2021-10-20T23:14:25.342" v="91"/>
          <ac:spMkLst>
            <pc:docMk/>
            <pc:sldMk cId="1477038486" sldId="342"/>
            <ac:spMk id="163" creationId="{1F9CC987-21BE-4969-B201-829A639EB558}"/>
          </ac:spMkLst>
        </pc:spChg>
        <pc:spChg chg="mod">
          <ac:chgData name="KARINA LUNA MARTINEZ" userId="82bd43ad-f19c-47b6-a940-36d3fe2d229b" providerId="ADAL" clId="{FF8EA22D-66B8-43AE-A61F-3053B2D9DA3E}" dt="2021-10-20T23:14:25.342" v="91"/>
          <ac:spMkLst>
            <pc:docMk/>
            <pc:sldMk cId="1477038486" sldId="342"/>
            <ac:spMk id="164" creationId="{4DAA7F0C-841A-433C-89A5-39438F4C9F74}"/>
          </ac:spMkLst>
        </pc:spChg>
        <pc:spChg chg="mod">
          <ac:chgData name="KARINA LUNA MARTINEZ" userId="82bd43ad-f19c-47b6-a940-36d3fe2d229b" providerId="ADAL" clId="{FF8EA22D-66B8-43AE-A61F-3053B2D9DA3E}" dt="2021-10-20T23:14:25.342" v="91"/>
          <ac:spMkLst>
            <pc:docMk/>
            <pc:sldMk cId="1477038486" sldId="342"/>
            <ac:spMk id="165" creationId="{BB1D21EF-6A48-474C-BFF9-C30472FE4517}"/>
          </ac:spMkLst>
        </pc:spChg>
        <pc:spChg chg="mod">
          <ac:chgData name="KARINA LUNA MARTINEZ" userId="82bd43ad-f19c-47b6-a940-36d3fe2d229b" providerId="ADAL" clId="{FF8EA22D-66B8-43AE-A61F-3053B2D9DA3E}" dt="2021-10-20T23:14:25.342" v="91"/>
          <ac:spMkLst>
            <pc:docMk/>
            <pc:sldMk cId="1477038486" sldId="342"/>
            <ac:spMk id="166" creationId="{3B436C69-EEB6-4840-A10C-8FB5B8CEBC31}"/>
          </ac:spMkLst>
        </pc:spChg>
        <pc:spChg chg="mod">
          <ac:chgData name="KARINA LUNA MARTINEZ" userId="82bd43ad-f19c-47b6-a940-36d3fe2d229b" providerId="ADAL" clId="{FF8EA22D-66B8-43AE-A61F-3053B2D9DA3E}" dt="2021-10-20T23:14:25.342" v="91"/>
          <ac:spMkLst>
            <pc:docMk/>
            <pc:sldMk cId="1477038486" sldId="342"/>
            <ac:spMk id="167" creationId="{90C5CFF5-362D-4F84-A051-AB282253FA29}"/>
          </ac:spMkLst>
        </pc:spChg>
        <pc:spChg chg="mod">
          <ac:chgData name="KARINA LUNA MARTINEZ" userId="82bd43ad-f19c-47b6-a940-36d3fe2d229b" providerId="ADAL" clId="{FF8EA22D-66B8-43AE-A61F-3053B2D9DA3E}" dt="2021-10-20T23:14:25.342" v="91"/>
          <ac:spMkLst>
            <pc:docMk/>
            <pc:sldMk cId="1477038486" sldId="342"/>
            <ac:spMk id="168" creationId="{14E3557D-1EC4-4C37-973D-09DE61D8D9A8}"/>
          </ac:spMkLst>
        </pc:spChg>
        <pc:spChg chg="mod">
          <ac:chgData name="KARINA LUNA MARTINEZ" userId="82bd43ad-f19c-47b6-a940-36d3fe2d229b" providerId="ADAL" clId="{FF8EA22D-66B8-43AE-A61F-3053B2D9DA3E}" dt="2021-10-20T23:14:25.342" v="91"/>
          <ac:spMkLst>
            <pc:docMk/>
            <pc:sldMk cId="1477038486" sldId="342"/>
            <ac:spMk id="169" creationId="{2DCF828C-532E-40F9-BE1F-AB057339422D}"/>
          </ac:spMkLst>
        </pc:spChg>
        <pc:spChg chg="mod">
          <ac:chgData name="KARINA LUNA MARTINEZ" userId="82bd43ad-f19c-47b6-a940-36d3fe2d229b" providerId="ADAL" clId="{FF8EA22D-66B8-43AE-A61F-3053B2D9DA3E}" dt="2021-10-20T23:14:25.342" v="91"/>
          <ac:spMkLst>
            <pc:docMk/>
            <pc:sldMk cId="1477038486" sldId="342"/>
            <ac:spMk id="170" creationId="{D5559CC3-771D-481D-B759-F70A54AF6E48}"/>
          </ac:spMkLst>
        </pc:spChg>
        <pc:spChg chg="mod">
          <ac:chgData name="KARINA LUNA MARTINEZ" userId="82bd43ad-f19c-47b6-a940-36d3fe2d229b" providerId="ADAL" clId="{FF8EA22D-66B8-43AE-A61F-3053B2D9DA3E}" dt="2021-10-20T23:14:25.342" v="91"/>
          <ac:spMkLst>
            <pc:docMk/>
            <pc:sldMk cId="1477038486" sldId="342"/>
            <ac:spMk id="171" creationId="{4200389F-3C22-42B2-BDF3-2AA21ED008E3}"/>
          </ac:spMkLst>
        </pc:spChg>
        <pc:spChg chg="mod">
          <ac:chgData name="KARINA LUNA MARTINEZ" userId="82bd43ad-f19c-47b6-a940-36d3fe2d229b" providerId="ADAL" clId="{FF8EA22D-66B8-43AE-A61F-3053B2D9DA3E}" dt="2021-10-20T23:14:25.342" v="91"/>
          <ac:spMkLst>
            <pc:docMk/>
            <pc:sldMk cId="1477038486" sldId="342"/>
            <ac:spMk id="172" creationId="{D1EF3252-BAFB-42A4-B170-32F2824E514F}"/>
          </ac:spMkLst>
        </pc:spChg>
        <pc:spChg chg="mod">
          <ac:chgData name="KARINA LUNA MARTINEZ" userId="82bd43ad-f19c-47b6-a940-36d3fe2d229b" providerId="ADAL" clId="{FF8EA22D-66B8-43AE-A61F-3053B2D9DA3E}" dt="2021-10-20T23:14:25.342" v="91"/>
          <ac:spMkLst>
            <pc:docMk/>
            <pc:sldMk cId="1477038486" sldId="342"/>
            <ac:spMk id="173" creationId="{6D7CEB04-A274-4D65-A937-0CB728F56F17}"/>
          </ac:spMkLst>
        </pc:spChg>
        <pc:spChg chg="mod">
          <ac:chgData name="KARINA LUNA MARTINEZ" userId="82bd43ad-f19c-47b6-a940-36d3fe2d229b" providerId="ADAL" clId="{FF8EA22D-66B8-43AE-A61F-3053B2D9DA3E}" dt="2021-10-20T23:14:25.342" v="91"/>
          <ac:spMkLst>
            <pc:docMk/>
            <pc:sldMk cId="1477038486" sldId="342"/>
            <ac:spMk id="174" creationId="{1F51BD45-3C92-4988-A1C9-03EE0C4AE647}"/>
          </ac:spMkLst>
        </pc:spChg>
        <pc:spChg chg="mod">
          <ac:chgData name="KARINA LUNA MARTINEZ" userId="82bd43ad-f19c-47b6-a940-36d3fe2d229b" providerId="ADAL" clId="{FF8EA22D-66B8-43AE-A61F-3053B2D9DA3E}" dt="2021-10-20T23:14:25.342" v="91"/>
          <ac:spMkLst>
            <pc:docMk/>
            <pc:sldMk cId="1477038486" sldId="342"/>
            <ac:spMk id="175" creationId="{B3A635F6-644E-4A67-B443-67656860D057}"/>
          </ac:spMkLst>
        </pc:spChg>
        <pc:spChg chg="mod">
          <ac:chgData name="KARINA LUNA MARTINEZ" userId="82bd43ad-f19c-47b6-a940-36d3fe2d229b" providerId="ADAL" clId="{FF8EA22D-66B8-43AE-A61F-3053B2D9DA3E}" dt="2021-10-20T23:14:25.342" v="91"/>
          <ac:spMkLst>
            <pc:docMk/>
            <pc:sldMk cId="1477038486" sldId="342"/>
            <ac:spMk id="176" creationId="{8DC8FBFD-3D54-4EAE-A417-8BC3DADE43DF}"/>
          </ac:spMkLst>
        </pc:spChg>
        <pc:spChg chg="mod">
          <ac:chgData name="KARINA LUNA MARTINEZ" userId="82bd43ad-f19c-47b6-a940-36d3fe2d229b" providerId="ADAL" clId="{FF8EA22D-66B8-43AE-A61F-3053B2D9DA3E}" dt="2021-10-20T23:14:25.342" v="91"/>
          <ac:spMkLst>
            <pc:docMk/>
            <pc:sldMk cId="1477038486" sldId="342"/>
            <ac:spMk id="177" creationId="{7A0CFEEC-70F4-4617-8C48-D9C08BB91F85}"/>
          </ac:spMkLst>
        </pc:spChg>
        <pc:spChg chg="mod">
          <ac:chgData name="KARINA LUNA MARTINEZ" userId="82bd43ad-f19c-47b6-a940-36d3fe2d229b" providerId="ADAL" clId="{FF8EA22D-66B8-43AE-A61F-3053B2D9DA3E}" dt="2021-10-20T23:14:25.342" v="91"/>
          <ac:spMkLst>
            <pc:docMk/>
            <pc:sldMk cId="1477038486" sldId="342"/>
            <ac:spMk id="178" creationId="{31209B26-0138-41E6-B705-425FC368D802}"/>
          </ac:spMkLst>
        </pc:spChg>
        <pc:spChg chg="mod">
          <ac:chgData name="KARINA LUNA MARTINEZ" userId="82bd43ad-f19c-47b6-a940-36d3fe2d229b" providerId="ADAL" clId="{FF8EA22D-66B8-43AE-A61F-3053B2D9DA3E}" dt="2021-10-20T23:14:25.342" v="91"/>
          <ac:spMkLst>
            <pc:docMk/>
            <pc:sldMk cId="1477038486" sldId="342"/>
            <ac:spMk id="179" creationId="{F43DD244-411C-4D21-962F-84699763C0D5}"/>
          </ac:spMkLst>
        </pc:spChg>
        <pc:spChg chg="mod">
          <ac:chgData name="KARINA LUNA MARTINEZ" userId="82bd43ad-f19c-47b6-a940-36d3fe2d229b" providerId="ADAL" clId="{FF8EA22D-66B8-43AE-A61F-3053B2D9DA3E}" dt="2021-10-20T23:14:25.342" v="91"/>
          <ac:spMkLst>
            <pc:docMk/>
            <pc:sldMk cId="1477038486" sldId="342"/>
            <ac:spMk id="180" creationId="{8DA1EB44-C927-4BF6-B086-919FDF815AD8}"/>
          </ac:spMkLst>
        </pc:spChg>
        <pc:spChg chg="mod">
          <ac:chgData name="KARINA LUNA MARTINEZ" userId="82bd43ad-f19c-47b6-a940-36d3fe2d229b" providerId="ADAL" clId="{FF8EA22D-66B8-43AE-A61F-3053B2D9DA3E}" dt="2021-10-20T23:14:25.342" v="91"/>
          <ac:spMkLst>
            <pc:docMk/>
            <pc:sldMk cId="1477038486" sldId="342"/>
            <ac:spMk id="181" creationId="{207F39E5-D950-4261-8B58-9A01002B1B1C}"/>
          </ac:spMkLst>
        </pc:spChg>
        <pc:spChg chg="mod">
          <ac:chgData name="KARINA LUNA MARTINEZ" userId="82bd43ad-f19c-47b6-a940-36d3fe2d229b" providerId="ADAL" clId="{FF8EA22D-66B8-43AE-A61F-3053B2D9DA3E}" dt="2021-10-20T23:14:25.342" v="91"/>
          <ac:spMkLst>
            <pc:docMk/>
            <pc:sldMk cId="1477038486" sldId="342"/>
            <ac:spMk id="182" creationId="{A5EFE647-3E08-4414-8808-4BCA13B3251E}"/>
          </ac:spMkLst>
        </pc:spChg>
        <pc:spChg chg="mod">
          <ac:chgData name="KARINA LUNA MARTINEZ" userId="82bd43ad-f19c-47b6-a940-36d3fe2d229b" providerId="ADAL" clId="{FF8EA22D-66B8-43AE-A61F-3053B2D9DA3E}" dt="2021-10-20T23:14:25.342" v="91"/>
          <ac:spMkLst>
            <pc:docMk/>
            <pc:sldMk cId="1477038486" sldId="342"/>
            <ac:spMk id="183" creationId="{AD6C4096-604D-4267-997F-FABD5A2A4CD3}"/>
          </ac:spMkLst>
        </pc:spChg>
        <pc:spChg chg="mod">
          <ac:chgData name="KARINA LUNA MARTINEZ" userId="82bd43ad-f19c-47b6-a940-36d3fe2d229b" providerId="ADAL" clId="{FF8EA22D-66B8-43AE-A61F-3053B2D9DA3E}" dt="2021-10-20T23:14:25.342" v="91"/>
          <ac:spMkLst>
            <pc:docMk/>
            <pc:sldMk cId="1477038486" sldId="342"/>
            <ac:spMk id="184" creationId="{9B8365E6-A1EA-4DAF-AC87-9A53E8F5949C}"/>
          </ac:spMkLst>
        </pc:spChg>
        <pc:spChg chg="mod">
          <ac:chgData name="KARINA LUNA MARTINEZ" userId="82bd43ad-f19c-47b6-a940-36d3fe2d229b" providerId="ADAL" clId="{FF8EA22D-66B8-43AE-A61F-3053B2D9DA3E}" dt="2021-10-20T23:14:25.342" v="91"/>
          <ac:spMkLst>
            <pc:docMk/>
            <pc:sldMk cId="1477038486" sldId="342"/>
            <ac:spMk id="185" creationId="{076322AF-2325-430E-84FC-8C3D54A29C80}"/>
          </ac:spMkLst>
        </pc:spChg>
        <pc:spChg chg="mod">
          <ac:chgData name="KARINA LUNA MARTINEZ" userId="82bd43ad-f19c-47b6-a940-36d3fe2d229b" providerId="ADAL" clId="{FF8EA22D-66B8-43AE-A61F-3053B2D9DA3E}" dt="2021-10-20T23:14:25.342" v="91"/>
          <ac:spMkLst>
            <pc:docMk/>
            <pc:sldMk cId="1477038486" sldId="342"/>
            <ac:spMk id="186" creationId="{A306EA64-1693-407B-B1BC-41800EEB03BA}"/>
          </ac:spMkLst>
        </pc:spChg>
        <pc:spChg chg="mod">
          <ac:chgData name="KARINA LUNA MARTINEZ" userId="82bd43ad-f19c-47b6-a940-36d3fe2d229b" providerId="ADAL" clId="{FF8EA22D-66B8-43AE-A61F-3053B2D9DA3E}" dt="2021-10-20T23:14:25.342" v="91"/>
          <ac:spMkLst>
            <pc:docMk/>
            <pc:sldMk cId="1477038486" sldId="342"/>
            <ac:spMk id="187" creationId="{E2767DB8-1FB5-4A97-A9FA-5F5EEDBFF68F}"/>
          </ac:spMkLst>
        </pc:spChg>
        <pc:spChg chg="mod">
          <ac:chgData name="KARINA LUNA MARTINEZ" userId="82bd43ad-f19c-47b6-a940-36d3fe2d229b" providerId="ADAL" clId="{FF8EA22D-66B8-43AE-A61F-3053B2D9DA3E}" dt="2021-10-20T23:14:25.342" v="91"/>
          <ac:spMkLst>
            <pc:docMk/>
            <pc:sldMk cId="1477038486" sldId="342"/>
            <ac:spMk id="188" creationId="{D620E8DB-84D8-4395-B3BE-5AD7102D14C9}"/>
          </ac:spMkLst>
        </pc:spChg>
        <pc:spChg chg="mod">
          <ac:chgData name="KARINA LUNA MARTINEZ" userId="82bd43ad-f19c-47b6-a940-36d3fe2d229b" providerId="ADAL" clId="{FF8EA22D-66B8-43AE-A61F-3053B2D9DA3E}" dt="2021-10-20T23:14:25.342" v="91"/>
          <ac:spMkLst>
            <pc:docMk/>
            <pc:sldMk cId="1477038486" sldId="342"/>
            <ac:spMk id="189" creationId="{48DDACDB-D505-4314-ADD0-2BD69BA3B9CC}"/>
          </ac:spMkLst>
        </pc:spChg>
        <pc:spChg chg="mod">
          <ac:chgData name="KARINA LUNA MARTINEZ" userId="82bd43ad-f19c-47b6-a940-36d3fe2d229b" providerId="ADAL" clId="{FF8EA22D-66B8-43AE-A61F-3053B2D9DA3E}" dt="2021-10-20T23:14:25.342" v="91"/>
          <ac:spMkLst>
            <pc:docMk/>
            <pc:sldMk cId="1477038486" sldId="342"/>
            <ac:spMk id="190" creationId="{BFFD1D24-1B03-4A5C-8F16-9E9D15FD8CFE}"/>
          </ac:spMkLst>
        </pc:spChg>
        <pc:spChg chg="mod">
          <ac:chgData name="KARINA LUNA MARTINEZ" userId="82bd43ad-f19c-47b6-a940-36d3fe2d229b" providerId="ADAL" clId="{FF8EA22D-66B8-43AE-A61F-3053B2D9DA3E}" dt="2021-10-20T23:14:25.342" v="91"/>
          <ac:spMkLst>
            <pc:docMk/>
            <pc:sldMk cId="1477038486" sldId="342"/>
            <ac:spMk id="191" creationId="{7352D69A-7C57-49EC-B0C2-E1EC516F0680}"/>
          </ac:spMkLst>
        </pc:spChg>
        <pc:spChg chg="mod">
          <ac:chgData name="KARINA LUNA MARTINEZ" userId="82bd43ad-f19c-47b6-a940-36d3fe2d229b" providerId="ADAL" clId="{FF8EA22D-66B8-43AE-A61F-3053B2D9DA3E}" dt="2021-10-20T23:14:25.342" v="91"/>
          <ac:spMkLst>
            <pc:docMk/>
            <pc:sldMk cId="1477038486" sldId="342"/>
            <ac:spMk id="192" creationId="{C09D769A-BB44-4AD7-9102-DA5418E56FDF}"/>
          </ac:spMkLst>
        </pc:spChg>
        <pc:spChg chg="mod">
          <ac:chgData name="KARINA LUNA MARTINEZ" userId="82bd43ad-f19c-47b6-a940-36d3fe2d229b" providerId="ADAL" clId="{FF8EA22D-66B8-43AE-A61F-3053B2D9DA3E}" dt="2021-10-20T23:14:25.342" v="91"/>
          <ac:spMkLst>
            <pc:docMk/>
            <pc:sldMk cId="1477038486" sldId="342"/>
            <ac:spMk id="193" creationId="{19264E8E-6A6A-4B1F-BE8E-0AF193F9A284}"/>
          </ac:spMkLst>
        </pc:spChg>
        <pc:spChg chg="mod">
          <ac:chgData name="KARINA LUNA MARTINEZ" userId="82bd43ad-f19c-47b6-a940-36d3fe2d229b" providerId="ADAL" clId="{FF8EA22D-66B8-43AE-A61F-3053B2D9DA3E}" dt="2021-10-20T23:14:25.342" v="91"/>
          <ac:spMkLst>
            <pc:docMk/>
            <pc:sldMk cId="1477038486" sldId="342"/>
            <ac:spMk id="194" creationId="{E4ECEA3A-B861-41F8-AEFA-E759205F4FB4}"/>
          </ac:spMkLst>
        </pc:spChg>
        <pc:spChg chg="mod">
          <ac:chgData name="KARINA LUNA MARTINEZ" userId="82bd43ad-f19c-47b6-a940-36d3fe2d229b" providerId="ADAL" clId="{FF8EA22D-66B8-43AE-A61F-3053B2D9DA3E}" dt="2021-10-20T23:14:25.342" v="91"/>
          <ac:spMkLst>
            <pc:docMk/>
            <pc:sldMk cId="1477038486" sldId="342"/>
            <ac:spMk id="195" creationId="{2C5C8F60-7614-46C0-9064-388D9FB1B657}"/>
          </ac:spMkLst>
        </pc:spChg>
        <pc:spChg chg="mod">
          <ac:chgData name="KARINA LUNA MARTINEZ" userId="82bd43ad-f19c-47b6-a940-36d3fe2d229b" providerId="ADAL" clId="{FF8EA22D-66B8-43AE-A61F-3053B2D9DA3E}" dt="2021-10-20T23:14:25.342" v="91"/>
          <ac:spMkLst>
            <pc:docMk/>
            <pc:sldMk cId="1477038486" sldId="342"/>
            <ac:spMk id="196" creationId="{CB2FBF4C-2643-4422-AE34-70F3A321F1C3}"/>
          </ac:spMkLst>
        </pc:spChg>
        <pc:spChg chg="mod">
          <ac:chgData name="KARINA LUNA MARTINEZ" userId="82bd43ad-f19c-47b6-a940-36d3fe2d229b" providerId="ADAL" clId="{FF8EA22D-66B8-43AE-A61F-3053B2D9DA3E}" dt="2021-10-20T23:14:25.342" v="91"/>
          <ac:spMkLst>
            <pc:docMk/>
            <pc:sldMk cId="1477038486" sldId="342"/>
            <ac:spMk id="197" creationId="{BCEAD70E-E2CF-4241-A408-8D59EF4D76F5}"/>
          </ac:spMkLst>
        </pc:spChg>
        <pc:spChg chg="mod">
          <ac:chgData name="KARINA LUNA MARTINEZ" userId="82bd43ad-f19c-47b6-a940-36d3fe2d229b" providerId="ADAL" clId="{FF8EA22D-66B8-43AE-A61F-3053B2D9DA3E}" dt="2021-10-20T23:14:25.342" v="91"/>
          <ac:spMkLst>
            <pc:docMk/>
            <pc:sldMk cId="1477038486" sldId="342"/>
            <ac:spMk id="198" creationId="{171496AA-6933-4E38-845F-6A5CD325875C}"/>
          </ac:spMkLst>
        </pc:spChg>
        <pc:spChg chg="mod">
          <ac:chgData name="KARINA LUNA MARTINEZ" userId="82bd43ad-f19c-47b6-a940-36d3fe2d229b" providerId="ADAL" clId="{FF8EA22D-66B8-43AE-A61F-3053B2D9DA3E}" dt="2021-10-20T23:14:25.342" v="91"/>
          <ac:spMkLst>
            <pc:docMk/>
            <pc:sldMk cId="1477038486" sldId="342"/>
            <ac:spMk id="199" creationId="{D3B5A89D-533D-488B-8CB5-3D1430CD1D49}"/>
          </ac:spMkLst>
        </pc:spChg>
        <pc:spChg chg="mod">
          <ac:chgData name="KARINA LUNA MARTINEZ" userId="82bd43ad-f19c-47b6-a940-36d3fe2d229b" providerId="ADAL" clId="{FF8EA22D-66B8-43AE-A61F-3053B2D9DA3E}" dt="2021-10-20T23:14:25.342" v="91"/>
          <ac:spMkLst>
            <pc:docMk/>
            <pc:sldMk cId="1477038486" sldId="342"/>
            <ac:spMk id="200" creationId="{55789C61-FF3F-4457-B53E-1DB63BF04777}"/>
          </ac:spMkLst>
        </pc:spChg>
        <pc:spChg chg="mod">
          <ac:chgData name="KARINA LUNA MARTINEZ" userId="82bd43ad-f19c-47b6-a940-36d3fe2d229b" providerId="ADAL" clId="{FF8EA22D-66B8-43AE-A61F-3053B2D9DA3E}" dt="2021-10-20T23:14:25.342" v="91"/>
          <ac:spMkLst>
            <pc:docMk/>
            <pc:sldMk cId="1477038486" sldId="342"/>
            <ac:spMk id="201" creationId="{459C5F67-7CB6-4830-B5DA-D4A309AD6EB0}"/>
          </ac:spMkLst>
        </pc:spChg>
        <pc:spChg chg="mod">
          <ac:chgData name="KARINA LUNA MARTINEZ" userId="82bd43ad-f19c-47b6-a940-36d3fe2d229b" providerId="ADAL" clId="{FF8EA22D-66B8-43AE-A61F-3053B2D9DA3E}" dt="2021-10-20T23:14:25.342" v="91"/>
          <ac:spMkLst>
            <pc:docMk/>
            <pc:sldMk cId="1477038486" sldId="342"/>
            <ac:spMk id="202" creationId="{A73F11BC-E9DA-4F31-BE01-4382F288BF41}"/>
          </ac:spMkLst>
        </pc:spChg>
        <pc:spChg chg="mod">
          <ac:chgData name="KARINA LUNA MARTINEZ" userId="82bd43ad-f19c-47b6-a940-36d3fe2d229b" providerId="ADAL" clId="{FF8EA22D-66B8-43AE-A61F-3053B2D9DA3E}" dt="2021-10-20T23:14:25.342" v="91"/>
          <ac:spMkLst>
            <pc:docMk/>
            <pc:sldMk cId="1477038486" sldId="342"/>
            <ac:spMk id="203" creationId="{5591D40C-7ACB-4560-96CA-5EA3DCD0CF3D}"/>
          </ac:spMkLst>
        </pc:spChg>
        <pc:spChg chg="mod">
          <ac:chgData name="KARINA LUNA MARTINEZ" userId="82bd43ad-f19c-47b6-a940-36d3fe2d229b" providerId="ADAL" clId="{FF8EA22D-66B8-43AE-A61F-3053B2D9DA3E}" dt="2021-10-20T23:14:25.342" v="91"/>
          <ac:spMkLst>
            <pc:docMk/>
            <pc:sldMk cId="1477038486" sldId="342"/>
            <ac:spMk id="204" creationId="{7A130A45-870C-4357-BCCA-6ADAFC6DA9EA}"/>
          </ac:spMkLst>
        </pc:spChg>
        <pc:spChg chg="mod">
          <ac:chgData name="KARINA LUNA MARTINEZ" userId="82bd43ad-f19c-47b6-a940-36d3fe2d229b" providerId="ADAL" clId="{FF8EA22D-66B8-43AE-A61F-3053B2D9DA3E}" dt="2021-10-20T23:14:25.342" v="91"/>
          <ac:spMkLst>
            <pc:docMk/>
            <pc:sldMk cId="1477038486" sldId="342"/>
            <ac:spMk id="205" creationId="{12EB2648-4B47-40E8-8205-6C4196C0083C}"/>
          </ac:spMkLst>
        </pc:spChg>
        <pc:spChg chg="mod">
          <ac:chgData name="KARINA LUNA MARTINEZ" userId="82bd43ad-f19c-47b6-a940-36d3fe2d229b" providerId="ADAL" clId="{FF8EA22D-66B8-43AE-A61F-3053B2D9DA3E}" dt="2021-10-20T23:14:25.342" v="91"/>
          <ac:spMkLst>
            <pc:docMk/>
            <pc:sldMk cId="1477038486" sldId="342"/>
            <ac:spMk id="206" creationId="{2D688139-73C4-46F6-812C-E721CEA845A7}"/>
          </ac:spMkLst>
        </pc:spChg>
        <pc:spChg chg="mod">
          <ac:chgData name="KARINA LUNA MARTINEZ" userId="82bd43ad-f19c-47b6-a940-36d3fe2d229b" providerId="ADAL" clId="{FF8EA22D-66B8-43AE-A61F-3053B2D9DA3E}" dt="2021-10-20T23:14:25.342" v="91"/>
          <ac:spMkLst>
            <pc:docMk/>
            <pc:sldMk cId="1477038486" sldId="342"/>
            <ac:spMk id="207" creationId="{8A0CE1B5-0773-4724-9BC6-6F0C6C21C272}"/>
          </ac:spMkLst>
        </pc:spChg>
        <pc:spChg chg="mod">
          <ac:chgData name="KARINA LUNA MARTINEZ" userId="82bd43ad-f19c-47b6-a940-36d3fe2d229b" providerId="ADAL" clId="{FF8EA22D-66B8-43AE-A61F-3053B2D9DA3E}" dt="2021-10-20T23:14:25.342" v="91"/>
          <ac:spMkLst>
            <pc:docMk/>
            <pc:sldMk cId="1477038486" sldId="342"/>
            <ac:spMk id="208" creationId="{285CA193-3F1E-45AE-BD23-4422237C3374}"/>
          </ac:spMkLst>
        </pc:spChg>
        <pc:spChg chg="mod">
          <ac:chgData name="KARINA LUNA MARTINEZ" userId="82bd43ad-f19c-47b6-a940-36d3fe2d229b" providerId="ADAL" clId="{FF8EA22D-66B8-43AE-A61F-3053B2D9DA3E}" dt="2021-10-20T23:14:25.342" v="91"/>
          <ac:spMkLst>
            <pc:docMk/>
            <pc:sldMk cId="1477038486" sldId="342"/>
            <ac:spMk id="209" creationId="{EEF5B257-F29F-40DB-A44E-E2D46541582A}"/>
          </ac:spMkLst>
        </pc:spChg>
        <pc:spChg chg="mod">
          <ac:chgData name="KARINA LUNA MARTINEZ" userId="82bd43ad-f19c-47b6-a940-36d3fe2d229b" providerId="ADAL" clId="{FF8EA22D-66B8-43AE-A61F-3053B2D9DA3E}" dt="2021-10-20T23:14:25.342" v="91"/>
          <ac:spMkLst>
            <pc:docMk/>
            <pc:sldMk cId="1477038486" sldId="342"/>
            <ac:spMk id="210" creationId="{56F0421B-0438-450D-9BF1-6A9BD8DFC344}"/>
          </ac:spMkLst>
        </pc:spChg>
        <pc:spChg chg="mod">
          <ac:chgData name="KARINA LUNA MARTINEZ" userId="82bd43ad-f19c-47b6-a940-36d3fe2d229b" providerId="ADAL" clId="{FF8EA22D-66B8-43AE-A61F-3053B2D9DA3E}" dt="2021-10-20T23:14:25.342" v="91"/>
          <ac:spMkLst>
            <pc:docMk/>
            <pc:sldMk cId="1477038486" sldId="342"/>
            <ac:spMk id="211" creationId="{AF58C4D0-BF33-4BC2-8347-A57F77FD2367}"/>
          </ac:spMkLst>
        </pc:spChg>
        <pc:spChg chg="mod">
          <ac:chgData name="KARINA LUNA MARTINEZ" userId="82bd43ad-f19c-47b6-a940-36d3fe2d229b" providerId="ADAL" clId="{FF8EA22D-66B8-43AE-A61F-3053B2D9DA3E}" dt="2021-10-20T23:14:25.342" v="91"/>
          <ac:spMkLst>
            <pc:docMk/>
            <pc:sldMk cId="1477038486" sldId="342"/>
            <ac:spMk id="212" creationId="{8247CB12-CE0A-4901-A484-B947EA251698}"/>
          </ac:spMkLst>
        </pc:spChg>
        <pc:spChg chg="mod">
          <ac:chgData name="KARINA LUNA MARTINEZ" userId="82bd43ad-f19c-47b6-a940-36d3fe2d229b" providerId="ADAL" clId="{FF8EA22D-66B8-43AE-A61F-3053B2D9DA3E}" dt="2021-10-20T23:14:25.342" v="91"/>
          <ac:spMkLst>
            <pc:docMk/>
            <pc:sldMk cId="1477038486" sldId="342"/>
            <ac:spMk id="213" creationId="{8F6AEBEC-C199-4C19-809F-736CEF98D399}"/>
          </ac:spMkLst>
        </pc:spChg>
        <pc:spChg chg="mod">
          <ac:chgData name="KARINA LUNA MARTINEZ" userId="82bd43ad-f19c-47b6-a940-36d3fe2d229b" providerId="ADAL" clId="{FF8EA22D-66B8-43AE-A61F-3053B2D9DA3E}" dt="2021-10-20T23:14:25.342" v="91"/>
          <ac:spMkLst>
            <pc:docMk/>
            <pc:sldMk cId="1477038486" sldId="342"/>
            <ac:spMk id="214" creationId="{0D0AD387-A98F-4D9C-BCEE-CC1CD5670A9F}"/>
          </ac:spMkLst>
        </pc:spChg>
        <pc:spChg chg="mod">
          <ac:chgData name="KARINA LUNA MARTINEZ" userId="82bd43ad-f19c-47b6-a940-36d3fe2d229b" providerId="ADAL" clId="{FF8EA22D-66B8-43AE-A61F-3053B2D9DA3E}" dt="2021-10-20T23:14:25.342" v="91"/>
          <ac:spMkLst>
            <pc:docMk/>
            <pc:sldMk cId="1477038486" sldId="342"/>
            <ac:spMk id="215" creationId="{6C6E83F3-5390-4553-B684-F423641C36A6}"/>
          </ac:spMkLst>
        </pc:spChg>
        <pc:spChg chg="mod">
          <ac:chgData name="KARINA LUNA MARTINEZ" userId="82bd43ad-f19c-47b6-a940-36d3fe2d229b" providerId="ADAL" clId="{FF8EA22D-66B8-43AE-A61F-3053B2D9DA3E}" dt="2021-10-20T23:14:25.342" v="91"/>
          <ac:spMkLst>
            <pc:docMk/>
            <pc:sldMk cId="1477038486" sldId="342"/>
            <ac:spMk id="216" creationId="{62611F4D-2717-4B01-9200-C7B5DB8C98CB}"/>
          </ac:spMkLst>
        </pc:spChg>
        <pc:spChg chg="mod">
          <ac:chgData name="KARINA LUNA MARTINEZ" userId="82bd43ad-f19c-47b6-a940-36d3fe2d229b" providerId="ADAL" clId="{FF8EA22D-66B8-43AE-A61F-3053B2D9DA3E}" dt="2021-10-20T23:14:25.342" v="91"/>
          <ac:spMkLst>
            <pc:docMk/>
            <pc:sldMk cId="1477038486" sldId="342"/>
            <ac:spMk id="217" creationId="{C5575C05-6D81-4F8E-994B-9515169C09A4}"/>
          </ac:spMkLst>
        </pc:spChg>
        <pc:spChg chg="mod">
          <ac:chgData name="KARINA LUNA MARTINEZ" userId="82bd43ad-f19c-47b6-a940-36d3fe2d229b" providerId="ADAL" clId="{FF8EA22D-66B8-43AE-A61F-3053B2D9DA3E}" dt="2021-10-20T23:14:25.342" v="91"/>
          <ac:spMkLst>
            <pc:docMk/>
            <pc:sldMk cId="1477038486" sldId="342"/>
            <ac:spMk id="218" creationId="{119E566F-2DEB-4E6C-B2A2-5F71B1B310F0}"/>
          </ac:spMkLst>
        </pc:spChg>
        <pc:spChg chg="mod">
          <ac:chgData name="KARINA LUNA MARTINEZ" userId="82bd43ad-f19c-47b6-a940-36d3fe2d229b" providerId="ADAL" clId="{FF8EA22D-66B8-43AE-A61F-3053B2D9DA3E}" dt="2021-10-20T23:14:25.342" v="91"/>
          <ac:spMkLst>
            <pc:docMk/>
            <pc:sldMk cId="1477038486" sldId="342"/>
            <ac:spMk id="219" creationId="{8265E62C-923F-4569-871F-6BAF6F19D8A5}"/>
          </ac:spMkLst>
        </pc:spChg>
        <pc:spChg chg="mod">
          <ac:chgData name="KARINA LUNA MARTINEZ" userId="82bd43ad-f19c-47b6-a940-36d3fe2d229b" providerId="ADAL" clId="{FF8EA22D-66B8-43AE-A61F-3053B2D9DA3E}" dt="2021-10-20T23:14:25.342" v="91"/>
          <ac:spMkLst>
            <pc:docMk/>
            <pc:sldMk cId="1477038486" sldId="342"/>
            <ac:spMk id="220" creationId="{686A0DE2-9704-409E-AB95-D90941F22274}"/>
          </ac:spMkLst>
        </pc:spChg>
        <pc:spChg chg="mod">
          <ac:chgData name="KARINA LUNA MARTINEZ" userId="82bd43ad-f19c-47b6-a940-36d3fe2d229b" providerId="ADAL" clId="{FF8EA22D-66B8-43AE-A61F-3053B2D9DA3E}" dt="2021-10-20T23:14:25.342" v="91"/>
          <ac:spMkLst>
            <pc:docMk/>
            <pc:sldMk cId="1477038486" sldId="342"/>
            <ac:spMk id="221" creationId="{E0599FF7-260C-4ADC-BFF9-D8553AFABC59}"/>
          </ac:spMkLst>
        </pc:spChg>
        <pc:spChg chg="mod">
          <ac:chgData name="KARINA LUNA MARTINEZ" userId="82bd43ad-f19c-47b6-a940-36d3fe2d229b" providerId="ADAL" clId="{FF8EA22D-66B8-43AE-A61F-3053B2D9DA3E}" dt="2021-10-20T23:14:25.342" v="91"/>
          <ac:spMkLst>
            <pc:docMk/>
            <pc:sldMk cId="1477038486" sldId="342"/>
            <ac:spMk id="222" creationId="{A27D3DC1-0FB0-4CEC-8710-11E7223ACC2A}"/>
          </ac:spMkLst>
        </pc:spChg>
        <pc:spChg chg="mod">
          <ac:chgData name="KARINA LUNA MARTINEZ" userId="82bd43ad-f19c-47b6-a940-36d3fe2d229b" providerId="ADAL" clId="{FF8EA22D-66B8-43AE-A61F-3053B2D9DA3E}" dt="2021-10-20T23:14:25.342" v="91"/>
          <ac:spMkLst>
            <pc:docMk/>
            <pc:sldMk cId="1477038486" sldId="342"/>
            <ac:spMk id="223" creationId="{9A153365-42AF-4015-A30F-32FA9D7A6E6B}"/>
          </ac:spMkLst>
        </pc:spChg>
        <pc:spChg chg="mod">
          <ac:chgData name="KARINA LUNA MARTINEZ" userId="82bd43ad-f19c-47b6-a940-36d3fe2d229b" providerId="ADAL" clId="{FF8EA22D-66B8-43AE-A61F-3053B2D9DA3E}" dt="2021-10-20T23:14:25.342" v="91"/>
          <ac:spMkLst>
            <pc:docMk/>
            <pc:sldMk cId="1477038486" sldId="342"/>
            <ac:spMk id="224" creationId="{09F4428E-F18A-415F-A649-BF33C88400EF}"/>
          </ac:spMkLst>
        </pc:spChg>
        <pc:spChg chg="mod">
          <ac:chgData name="KARINA LUNA MARTINEZ" userId="82bd43ad-f19c-47b6-a940-36d3fe2d229b" providerId="ADAL" clId="{FF8EA22D-66B8-43AE-A61F-3053B2D9DA3E}" dt="2021-10-20T23:14:25.342" v="91"/>
          <ac:spMkLst>
            <pc:docMk/>
            <pc:sldMk cId="1477038486" sldId="342"/>
            <ac:spMk id="225" creationId="{0193F76D-B063-403F-97DC-A324B29366DD}"/>
          </ac:spMkLst>
        </pc:spChg>
        <pc:spChg chg="mod">
          <ac:chgData name="KARINA LUNA MARTINEZ" userId="82bd43ad-f19c-47b6-a940-36d3fe2d229b" providerId="ADAL" clId="{FF8EA22D-66B8-43AE-A61F-3053B2D9DA3E}" dt="2021-10-20T23:14:25.342" v="91"/>
          <ac:spMkLst>
            <pc:docMk/>
            <pc:sldMk cId="1477038486" sldId="342"/>
            <ac:spMk id="226" creationId="{6FC775D3-F2C9-4691-B94A-D385992AEA64}"/>
          </ac:spMkLst>
        </pc:spChg>
        <pc:spChg chg="mod">
          <ac:chgData name="KARINA LUNA MARTINEZ" userId="82bd43ad-f19c-47b6-a940-36d3fe2d229b" providerId="ADAL" clId="{FF8EA22D-66B8-43AE-A61F-3053B2D9DA3E}" dt="2021-10-20T23:14:25.342" v="91"/>
          <ac:spMkLst>
            <pc:docMk/>
            <pc:sldMk cId="1477038486" sldId="342"/>
            <ac:spMk id="227" creationId="{95E197B7-E789-45D3-81F9-F1C9A1AF4A1F}"/>
          </ac:spMkLst>
        </pc:spChg>
        <pc:spChg chg="mod">
          <ac:chgData name="KARINA LUNA MARTINEZ" userId="82bd43ad-f19c-47b6-a940-36d3fe2d229b" providerId="ADAL" clId="{FF8EA22D-66B8-43AE-A61F-3053B2D9DA3E}" dt="2021-10-20T23:14:25.342" v="91"/>
          <ac:spMkLst>
            <pc:docMk/>
            <pc:sldMk cId="1477038486" sldId="342"/>
            <ac:spMk id="228" creationId="{D4FDC0A8-A62A-4AF4-ACAF-3D5B814364A2}"/>
          </ac:spMkLst>
        </pc:spChg>
        <pc:spChg chg="mod">
          <ac:chgData name="KARINA LUNA MARTINEZ" userId="82bd43ad-f19c-47b6-a940-36d3fe2d229b" providerId="ADAL" clId="{FF8EA22D-66B8-43AE-A61F-3053B2D9DA3E}" dt="2021-10-20T23:14:25.342" v="91"/>
          <ac:spMkLst>
            <pc:docMk/>
            <pc:sldMk cId="1477038486" sldId="342"/>
            <ac:spMk id="229" creationId="{00B1F580-65D7-4E20-976E-94A4674199D4}"/>
          </ac:spMkLst>
        </pc:spChg>
        <pc:spChg chg="mod">
          <ac:chgData name="KARINA LUNA MARTINEZ" userId="82bd43ad-f19c-47b6-a940-36d3fe2d229b" providerId="ADAL" clId="{FF8EA22D-66B8-43AE-A61F-3053B2D9DA3E}" dt="2021-10-20T23:14:25.342" v="91"/>
          <ac:spMkLst>
            <pc:docMk/>
            <pc:sldMk cId="1477038486" sldId="342"/>
            <ac:spMk id="230" creationId="{02B3201F-2241-4996-88EF-FA29D281C0FB}"/>
          </ac:spMkLst>
        </pc:spChg>
        <pc:spChg chg="mod">
          <ac:chgData name="KARINA LUNA MARTINEZ" userId="82bd43ad-f19c-47b6-a940-36d3fe2d229b" providerId="ADAL" clId="{FF8EA22D-66B8-43AE-A61F-3053B2D9DA3E}" dt="2021-10-20T23:14:25.342" v="91"/>
          <ac:spMkLst>
            <pc:docMk/>
            <pc:sldMk cId="1477038486" sldId="342"/>
            <ac:spMk id="231" creationId="{C3436011-3178-4245-8EBA-A81D22C78BAB}"/>
          </ac:spMkLst>
        </pc:spChg>
        <pc:spChg chg="mod">
          <ac:chgData name="KARINA LUNA MARTINEZ" userId="82bd43ad-f19c-47b6-a940-36d3fe2d229b" providerId="ADAL" clId="{FF8EA22D-66B8-43AE-A61F-3053B2D9DA3E}" dt="2021-10-20T23:14:25.342" v="91"/>
          <ac:spMkLst>
            <pc:docMk/>
            <pc:sldMk cId="1477038486" sldId="342"/>
            <ac:spMk id="232" creationId="{98F96379-C7D7-47E2-B1D3-09A14BF1D9EF}"/>
          </ac:spMkLst>
        </pc:spChg>
        <pc:spChg chg="mod">
          <ac:chgData name="KARINA LUNA MARTINEZ" userId="82bd43ad-f19c-47b6-a940-36d3fe2d229b" providerId="ADAL" clId="{FF8EA22D-66B8-43AE-A61F-3053B2D9DA3E}" dt="2021-10-20T23:14:25.342" v="91"/>
          <ac:spMkLst>
            <pc:docMk/>
            <pc:sldMk cId="1477038486" sldId="342"/>
            <ac:spMk id="233" creationId="{879287FE-0CE0-4735-B3A4-788AD6F0A5E1}"/>
          </ac:spMkLst>
        </pc:spChg>
        <pc:spChg chg="mod">
          <ac:chgData name="KARINA LUNA MARTINEZ" userId="82bd43ad-f19c-47b6-a940-36d3fe2d229b" providerId="ADAL" clId="{FF8EA22D-66B8-43AE-A61F-3053B2D9DA3E}" dt="2021-10-20T23:14:25.342" v="91"/>
          <ac:spMkLst>
            <pc:docMk/>
            <pc:sldMk cId="1477038486" sldId="342"/>
            <ac:spMk id="234" creationId="{34C746D9-D485-43A9-9EB3-C4A8550A2D84}"/>
          </ac:spMkLst>
        </pc:spChg>
        <pc:spChg chg="mod">
          <ac:chgData name="KARINA LUNA MARTINEZ" userId="82bd43ad-f19c-47b6-a940-36d3fe2d229b" providerId="ADAL" clId="{FF8EA22D-66B8-43AE-A61F-3053B2D9DA3E}" dt="2021-10-20T23:14:25.342" v="91"/>
          <ac:spMkLst>
            <pc:docMk/>
            <pc:sldMk cId="1477038486" sldId="342"/>
            <ac:spMk id="235" creationId="{3598D239-F556-494F-997F-E80F217B62C3}"/>
          </ac:spMkLst>
        </pc:spChg>
        <pc:spChg chg="mod">
          <ac:chgData name="KARINA LUNA MARTINEZ" userId="82bd43ad-f19c-47b6-a940-36d3fe2d229b" providerId="ADAL" clId="{FF8EA22D-66B8-43AE-A61F-3053B2D9DA3E}" dt="2021-10-20T23:14:25.342" v="91"/>
          <ac:spMkLst>
            <pc:docMk/>
            <pc:sldMk cId="1477038486" sldId="342"/>
            <ac:spMk id="236" creationId="{D17838D5-53A8-4964-B039-A25C0419561C}"/>
          </ac:spMkLst>
        </pc:spChg>
        <pc:spChg chg="mod">
          <ac:chgData name="KARINA LUNA MARTINEZ" userId="82bd43ad-f19c-47b6-a940-36d3fe2d229b" providerId="ADAL" clId="{FF8EA22D-66B8-43AE-A61F-3053B2D9DA3E}" dt="2021-10-20T23:14:25.342" v="91"/>
          <ac:spMkLst>
            <pc:docMk/>
            <pc:sldMk cId="1477038486" sldId="342"/>
            <ac:spMk id="237" creationId="{44205992-BD31-4828-AC36-FB4FCDB3E87B}"/>
          </ac:spMkLst>
        </pc:spChg>
        <pc:spChg chg="mod">
          <ac:chgData name="KARINA LUNA MARTINEZ" userId="82bd43ad-f19c-47b6-a940-36d3fe2d229b" providerId="ADAL" clId="{FF8EA22D-66B8-43AE-A61F-3053B2D9DA3E}" dt="2021-10-20T23:14:25.342" v="91"/>
          <ac:spMkLst>
            <pc:docMk/>
            <pc:sldMk cId="1477038486" sldId="342"/>
            <ac:spMk id="238" creationId="{F6594803-63F5-4A2E-9942-3360365A11CE}"/>
          </ac:spMkLst>
        </pc:spChg>
        <pc:spChg chg="mod">
          <ac:chgData name="KARINA LUNA MARTINEZ" userId="82bd43ad-f19c-47b6-a940-36d3fe2d229b" providerId="ADAL" clId="{FF8EA22D-66B8-43AE-A61F-3053B2D9DA3E}" dt="2021-10-20T23:14:25.342" v="91"/>
          <ac:spMkLst>
            <pc:docMk/>
            <pc:sldMk cId="1477038486" sldId="342"/>
            <ac:spMk id="239" creationId="{6123BE97-95BA-4124-B550-D824AED0B66D}"/>
          </ac:spMkLst>
        </pc:spChg>
        <pc:spChg chg="mod">
          <ac:chgData name="KARINA LUNA MARTINEZ" userId="82bd43ad-f19c-47b6-a940-36d3fe2d229b" providerId="ADAL" clId="{FF8EA22D-66B8-43AE-A61F-3053B2D9DA3E}" dt="2021-10-20T23:14:25.342" v="91"/>
          <ac:spMkLst>
            <pc:docMk/>
            <pc:sldMk cId="1477038486" sldId="342"/>
            <ac:spMk id="240" creationId="{783888B2-7F84-40D0-BBD2-61464272857F}"/>
          </ac:spMkLst>
        </pc:spChg>
        <pc:spChg chg="mod">
          <ac:chgData name="KARINA LUNA MARTINEZ" userId="82bd43ad-f19c-47b6-a940-36d3fe2d229b" providerId="ADAL" clId="{FF8EA22D-66B8-43AE-A61F-3053B2D9DA3E}" dt="2021-10-20T23:14:25.342" v="91"/>
          <ac:spMkLst>
            <pc:docMk/>
            <pc:sldMk cId="1477038486" sldId="342"/>
            <ac:spMk id="241" creationId="{E0B59486-DC38-4E5E-A0CD-096A8E783658}"/>
          </ac:spMkLst>
        </pc:spChg>
        <pc:spChg chg="mod">
          <ac:chgData name="KARINA LUNA MARTINEZ" userId="82bd43ad-f19c-47b6-a940-36d3fe2d229b" providerId="ADAL" clId="{FF8EA22D-66B8-43AE-A61F-3053B2D9DA3E}" dt="2021-10-20T23:14:25.342" v="91"/>
          <ac:spMkLst>
            <pc:docMk/>
            <pc:sldMk cId="1477038486" sldId="342"/>
            <ac:spMk id="242" creationId="{B4EE2F5A-8E52-476A-AB1F-70871B8E0351}"/>
          </ac:spMkLst>
        </pc:spChg>
        <pc:spChg chg="mod">
          <ac:chgData name="KARINA LUNA MARTINEZ" userId="82bd43ad-f19c-47b6-a940-36d3fe2d229b" providerId="ADAL" clId="{FF8EA22D-66B8-43AE-A61F-3053B2D9DA3E}" dt="2021-10-20T23:14:25.342" v="91"/>
          <ac:spMkLst>
            <pc:docMk/>
            <pc:sldMk cId="1477038486" sldId="342"/>
            <ac:spMk id="243" creationId="{9819FF15-3328-4529-8CC9-6A5A811FB30D}"/>
          </ac:spMkLst>
        </pc:spChg>
        <pc:spChg chg="mod">
          <ac:chgData name="KARINA LUNA MARTINEZ" userId="82bd43ad-f19c-47b6-a940-36d3fe2d229b" providerId="ADAL" clId="{FF8EA22D-66B8-43AE-A61F-3053B2D9DA3E}" dt="2021-10-20T23:14:25.342" v="91"/>
          <ac:spMkLst>
            <pc:docMk/>
            <pc:sldMk cId="1477038486" sldId="342"/>
            <ac:spMk id="244" creationId="{F4F5259D-296E-42B7-B4EF-2D918831DABE}"/>
          </ac:spMkLst>
        </pc:spChg>
        <pc:spChg chg="mod">
          <ac:chgData name="KARINA LUNA MARTINEZ" userId="82bd43ad-f19c-47b6-a940-36d3fe2d229b" providerId="ADAL" clId="{FF8EA22D-66B8-43AE-A61F-3053B2D9DA3E}" dt="2021-10-20T23:14:25.342" v="91"/>
          <ac:spMkLst>
            <pc:docMk/>
            <pc:sldMk cId="1477038486" sldId="342"/>
            <ac:spMk id="245" creationId="{290FF751-3A60-4314-BD39-A8CF88299EE7}"/>
          </ac:spMkLst>
        </pc:spChg>
        <pc:spChg chg="mod">
          <ac:chgData name="KARINA LUNA MARTINEZ" userId="82bd43ad-f19c-47b6-a940-36d3fe2d229b" providerId="ADAL" clId="{FF8EA22D-66B8-43AE-A61F-3053B2D9DA3E}" dt="2021-10-20T23:14:25.342" v="91"/>
          <ac:spMkLst>
            <pc:docMk/>
            <pc:sldMk cId="1477038486" sldId="342"/>
            <ac:spMk id="246" creationId="{8EE1DA7A-61F2-45E6-A70B-3D5D4F8B94DD}"/>
          </ac:spMkLst>
        </pc:spChg>
        <pc:spChg chg="mod">
          <ac:chgData name="KARINA LUNA MARTINEZ" userId="82bd43ad-f19c-47b6-a940-36d3fe2d229b" providerId="ADAL" clId="{FF8EA22D-66B8-43AE-A61F-3053B2D9DA3E}" dt="2021-10-20T23:14:25.342" v="91"/>
          <ac:spMkLst>
            <pc:docMk/>
            <pc:sldMk cId="1477038486" sldId="342"/>
            <ac:spMk id="247" creationId="{A571A991-FCA5-4BF9-94DB-A74FA1C54A2B}"/>
          </ac:spMkLst>
        </pc:spChg>
        <pc:spChg chg="mod">
          <ac:chgData name="KARINA LUNA MARTINEZ" userId="82bd43ad-f19c-47b6-a940-36d3fe2d229b" providerId="ADAL" clId="{FF8EA22D-66B8-43AE-A61F-3053B2D9DA3E}" dt="2021-10-20T23:14:25.342" v="91"/>
          <ac:spMkLst>
            <pc:docMk/>
            <pc:sldMk cId="1477038486" sldId="342"/>
            <ac:spMk id="248" creationId="{CE26F4FD-B6DA-447F-B717-ECDCF183AE23}"/>
          </ac:spMkLst>
        </pc:spChg>
        <pc:spChg chg="mod">
          <ac:chgData name="KARINA LUNA MARTINEZ" userId="82bd43ad-f19c-47b6-a940-36d3fe2d229b" providerId="ADAL" clId="{FF8EA22D-66B8-43AE-A61F-3053B2D9DA3E}" dt="2021-10-20T23:14:25.342" v="91"/>
          <ac:spMkLst>
            <pc:docMk/>
            <pc:sldMk cId="1477038486" sldId="342"/>
            <ac:spMk id="249" creationId="{964E22FC-77BE-43A6-9A85-91D8B0476A2D}"/>
          </ac:spMkLst>
        </pc:spChg>
        <pc:spChg chg="mod">
          <ac:chgData name="KARINA LUNA MARTINEZ" userId="82bd43ad-f19c-47b6-a940-36d3fe2d229b" providerId="ADAL" clId="{FF8EA22D-66B8-43AE-A61F-3053B2D9DA3E}" dt="2021-10-20T23:14:25.342" v="91"/>
          <ac:spMkLst>
            <pc:docMk/>
            <pc:sldMk cId="1477038486" sldId="342"/>
            <ac:spMk id="250" creationId="{713443E2-6512-4BA9-A415-2A147EDBE573}"/>
          </ac:spMkLst>
        </pc:spChg>
        <pc:spChg chg="mod">
          <ac:chgData name="KARINA LUNA MARTINEZ" userId="82bd43ad-f19c-47b6-a940-36d3fe2d229b" providerId="ADAL" clId="{FF8EA22D-66B8-43AE-A61F-3053B2D9DA3E}" dt="2021-10-20T23:14:25.342" v="91"/>
          <ac:spMkLst>
            <pc:docMk/>
            <pc:sldMk cId="1477038486" sldId="342"/>
            <ac:spMk id="251" creationId="{7D6E5308-FECC-4373-BA8B-156954C60E45}"/>
          </ac:spMkLst>
        </pc:spChg>
        <pc:spChg chg="mod">
          <ac:chgData name="KARINA LUNA MARTINEZ" userId="82bd43ad-f19c-47b6-a940-36d3fe2d229b" providerId="ADAL" clId="{FF8EA22D-66B8-43AE-A61F-3053B2D9DA3E}" dt="2021-10-20T23:14:25.342" v="91"/>
          <ac:spMkLst>
            <pc:docMk/>
            <pc:sldMk cId="1477038486" sldId="342"/>
            <ac:spMk id="252" creationId="{A3F7AF64-E048-4907-B859-7144754D45FF}"/>
          </ac:spMkLst>
        </pc:spChg>
        <pc:spChg chg="mod">
          <ac:chgData name="KARINA LUNA MARTINEZ" userId="82bd43ad-f19c-47b6-a940-36d3fe2d229b" providerId="ADAL" clId="{FF8EA22D-66B8-43AE-A61F-3053B2D9DA3E}" dt="2021-10-20T23:14:25.342" v="91"/>
          <ac:spMkLst>
            <pc:docMk/>
            <pc:sldMk cId="1477038486" sldId="342"/>
            <ac:spMk id="253" creationId="{7C340F44-2F2B-4E05-817E-25B052D349BF}"/>
          </ac:spMkLst>
        </pc:spChg>
        <pc:spChg chg="mod">
          <ac:chgData name="KARINA LUNA MARTINEZ" userId="82bd43ad-f19c-47b6-a940-36d3fe2d229b" providerId="ADAL" clId="{FF8EA22D-66B8-43AE-A61F-3053B2D9DA3E}" dt="2021-10-20T23:14:25.342" v="91"/>
          <ac:spMkLst>
            <pc:docMk/>
            <pc:sldMk cId="1477038486" sldId="342"/>
            <ac:spMk id="254" creationId="{149C5978-6A57-42A3-B89F-DA20B9015C7B}"/>
          </ac:spMkLst>
        </pc:spChg>
        <pc:spChg chg="mod">
          <ac:chgData name="KARINA LUNA MARTINEZ" userId="82bd43ad-f19c-47b6-a940-36d3fe2d229b" providerId="ADAL" clId="{FF8EA22D-66B8-43AE-A61F-3053B2D9DA3E}" dt="2021-10-20T23:14:25.342" v="91"/>
          <ac:spMkLst>
            <pc:docMk/>
            <pc:sldMk cId="1477038486" sldId="342"/>
            <ac:spMk id="255" creationId="{2D012466-9285-4A46-8C07-71BC0D7EA9B7}"/>
          </ac:spMkLst>
        </pc:spChg>
        <pc:spChg chg="mod">
          <ac:chgData name="KARINA LUNA MARTINEZ" userId="82bd43ad-f19c-47b6-a940-36d3fe2d229b" providerId="ADAL" clId="{FF8EA22D-66B8-43AE-A61F-3053B2D9DA3E}" dt="2021-10-20T23:14:25.342" v="91"/>
          <ac:spMkLst>
            <pc:docMk/>
            <pc:sldMk cId="1477038486" sldId="342"/>
            <ac:spMk id="256" creationId="{850927C0-4AD2-42D6-85F5-769A3CACAE56}"/>
          </ac:spMkLst>
        </pc:spChg>
        <pc:spChg chg="mod">
          <ac:chgData name="KARINA LUNA MARTINEZ" userId="82bd43ad-f19c-47b6-a940-36d3fe2d229b" providerId="ADAL" clId="{FF8EA22D-66B8-43AE-A61F-3053B2D9DA3E}" dt="2021-10-20T23:14:25.342" v="91"/>
          <ac:spMkLst>
            <pc:docMk/>
            <pc:sldMk cId="1477038486" sldId="342"/>
            <ac:spMk id="257" creationId="{F178CF88-CB69-4384-9273-48EC9AD40634}"/>
          </ac:spMkLst>
        </pc:spChg>
        <pc:spChg chg="mod">
          <ac:chgData name="KARINA LUNA MARTINEZ" userId="82bd43ad-f19c-47b6-a940-36d3fe2d229b" providerId="ADAL" clId="{FF8EA22D-66B8-43AE-A61F-3053B2D9DA3E}" dt="2021-10-20T23:14:25.342" v="91"/>
          <ac:spMkLst>
            <pc:docMk/>
            <pc:sldMk cId="1477038486" sldId="342"/>
            <ac:spMk id="258" creationId="{AB3B7E74-ED48-4867-87F4-EE20B185CE06}"/>
          </ac:spMkLst>
        </pc:spChg>
        <pc:spChg chg="mod">
          <ac:chgData name="KARINA LUNA MARTINEZ" userId="82bd43ad-f19c-47b6-a940-36d3fe2d229b" providerId="ADAL" clId="{FF8EA22D-66B8-43AE-A61F-3053B2D9DA3E}" dt="2021-10-20T23:14:25.342" v="91"/>
          <ac:spMkLst>
            <pc:docMk/>
            <pc:sldMk cId="1477038486" sldId="342"/>
            <ac:spMk id="259" creationId="{99A39D5F-53B4-4B98-B77B-3924740CD042}"/>
          </ac:spMkLst>
        </pc:spChg>
        <pc:spChg chg="mod">
          <ac:chgData name="KARINA LUNA MARTINEZ" userId="82bd43ad-f19c-47b6-a940-36d3fe2d229b" providerId="ADAL" clId="{FF8EA22D-66B8-43AE-A61F-3053B2D9DA3E}" dt="2021-10-20T23:14:25.342" v="91"/>
          <ac:spMkLst>
            <pc:docMk/>
            <pc:sldMk cId="1477038486" sldId="342"/>
            <ac:spMk id="260" creationId="{D5FE7C8A-9220-41F3-AF1B-34CB3072117C}"/>
          </ac:spMkLst>
        </pc:spChg>
        <pc:spChg chg="mod">
          <ac:chgData name="KARINA LUNA MARTINEZ" userId="82bd43ad-f19c-47b6-a940-36d3fe2d229b" providerId="ADAL" clId="{FF8EA22D-66B8-43AE-A61F-3053B2D9DA3E}" dt="2021-10-20T23:14:25.342" v="91"/>
          <ac:spMkLst>
            <pc:docMk/>
            <pc:sldMk cId="1477038486" sldId="342"/>
            <ac:spMk id="261" creationId="{E7DE7B22-FD33-4428-BF87-CC1640BB277E}"/>
          </ac:spMkLst>
        </pc:spChg>
        <pc:spChg chg="mod">
          <ac:chgData name="KARINA LUNA MARTINEZ" userId="82bd43ad-f19c-47b6-a940-36d3fe2d229b" providerId="ADAL" clId="{FF8EA22D-66B8-43AE-A61F-3053B2D9DA3E}" dt="2021-10-20T23:14:25.342" v="91"/>
          <ac:spMkLst>
            <pc:docMk/>
            <pc:sldMk cId="1477038486" sldId="342"/>
            <ac:spMk id="262" creationId="{509CD069-DD47-444D-85AB-99FF45F511B3}"/>
          </ac:spMkLst>
        </pc:spChg>
        <pc:spChg chg="mod">
          <ac:chgData name="KARINA LUNA MARTINEZ" userId="82bd43ad-f19c-47b6-a940-36d3fe2d229b" providerId="ADAL" clId="{FF8EA22D-66B8-43AE-A61F-3053B2D9DA3E}" dt="2021-10-20T23:14:25.342" v="91"/>
          <ac:spMkLst>
            <pc:docMk/>
            <pc:sldMk cId="1477038486" sldId="342"/>
            <ac:spMk id="263" creationId="{818A20E6-37BA-4DDB-8A94-2E6BBC31B824}"/>
          </ac:spMkLst>
        </pc:spChg>
        <pc:spChg chg="mod">
          <ac:chgData name="KARINA LUNA MARTINEZ" userId="82bd43ad-f19c-47b6-a940-36d3fe2d229b" providerId="ADAL" clId="{FF8EA22D-66B8-43AE-A61F-3053B2D9DA3E}" dt="2021-10-20T23:14:25.342" v="91"/>
          <ac:spMkLst>
            <pc:docMk/>
            <pc:sldMk cId="1477038486" sldId="342"/>
            <ac:spMk id="264" creationId="{1CCE3F6F-4A69-4306-873A-638EF4C7A988}"/>
          </ac:spMkLst>
        </pc:spChg>
        <pc:spChg chg="mod">
          <ac:chgData name="KARINA LUNA MARTINEZ" userId="82bd43ad-f19c-47b6-a940-36d3fe2d229b" providerId="ADAL" clId="{FF8EA22D-66B8-43AE-A61F-3053B2D9DA3E}" dt="2021-10-20T23:14:25.342" v="91"/>
          <ac:spMkLst>
            <pc:docMk/>
            <pc:sldMk cId="1477038486" sldId="342"/>
            <ac:spMk id="265" creationId="{695B892B-37F6-4B93-B45A-F94F7C28F948}"/>
          </ac:spMkLst>
        </pc:spChg>
        <pc:spChg chg="mod">
          <ac:chgData name="KARINA LUNA MARTINEZ" userId="82bd43ad-f19c-47b6-a940-36d3fe2d229b" providerId="ADAL" clId="{FF8EA22D-66B8-43AE-A61F-3053B2D9DA3E}" dt="2021-10-20T23:14:25.342" v="91"/>
          <ac:spMkLst>
            <pc:docMk/>
            <pc:sldMk cId="1477038486" sldId="342"/>
            <ac:spMk id="266" creationId="{58A22E5A-167C-4D36-94F4-F4BD9B7F8659}"/>
          </ac:spMkLst>
        </pc:spChg>
        <pc:spChg chg="mod">
          <ac:chgData name="KARINA LUNA MARTINEZ" userId="82bd43ad-f19c-47b6-a940-36d3fe2d229b" providerId="ADAL" clId="{FF8EA22D-66B8-43AE-A61F-3053B2D9DA3E}" dt="2021-10-20T23:14:25.342" v="91"/>
          <ac:spMkLst>
            <pc:docMk/>
            <pc:sldMk cId="1477038486" sldId="342"/>
            <ac:spMk id="267" creationId="{732CD4C5-16C0-4310-9B67-E8C18209BB27}"/>
          </ac:spMkLst>
        </pc:spChg>
        <pc:spChg chg="mod">
          <ac:chgData name="KARINA LUNA MARTINEZ" userId="82bd43ad-f19c-47b6-a940-36d3fe2d229b" providerId="ADAL" clId="{FF8EA22D-66B8-43AE-A61F-3053B2D9DA3E}" dt="2021-10-20T23:14:25.342" v="91"/>
          <ac:spMkLst>
            <pc:docMk/>
            <pc:sldMk cId="1477038486" sldId="342"/>
            <ac:spMk id="268" creationId="{F6E93875-6315-45C4-88DE-EA6DD057E73A}"/>
          </ac:spMkLst>
        </pc:spChg>
        <pc:spChg chg="mod">
          <ac:chgData name="KARINA LUNA MARTINEZ" userId="82bd43ad-f19c-47b6-a940-36d3fe2d229b" providerId="ADAL" clId="{FF8EA22D-66B8-43AE-A61F-3053B2D9DA3E}" dt="2021-10-20T23:14:25.342" v="91"/>
          <ac:spMkLst>
            <pc:docMk/>
            <pc:sldMk cId="1477038486" sldId="342"/>
            <ac:spMk id="269" creationId="{A11171F6-E88F-4A0D-8C34-5D52A3FCFD69}"/>
          </ac:spMkLst>
        </pc:spChg>
        <pc:spChg chg="mod">
          <ac:chgData name="KARINA LUNA MARTINEZ" userId="82bd43ad-f19c-47b6-a940-36d3fe2d229b" providerId="ADAL" clId="{FF8EA22D-66B8-43AE-A61F-3053B2D9DA3E}" dt="2021-10-20T23:14:25.342" v="91"/>
          <ac:spMkLst>
            <pc:docMk/>
            <pc:sldMk cId="1477038486" sldId="342"/>
            <ac:spMk id="270" creationId="{16FF5182-8D0F-4B4E-8662-3157EE7C7826}"/>
          </ac:spMkLst>
        </pc:spChg>
        <pc:spChg chg="mod">
          <ac:chgData name="KARINA LUNA MARTINEZ" userId="82bd43ad-f19c-47b6-a940-36d3fe2d229b" providerId="ADAL" clId="{FF8EA22D-66B8-43AE-A61F-3053B2D9DA3E}" dt="2021-10-20T23:14:25.342" v="91"/>
          <ac:spMkLst>
            <pc:docMk/>
            <pc:sldMk cId="1477038486" sldId="342"/>
            <ac:spMk id="271" creationId="{90A4070C-5B50-4A90-9701-950C8D400DB3}"/>
          </ac:spMkLst>
        </pc:spChg>
        <pc:spChg chg="mod">
          <ac:chgData name="KARINA LUNA MARTINEZ" userId="82bd43ad-f19c-47b6-a940-36d3fe2d229b" providerId="ADAL" clId="{FF8EA22D-66B8-43AE-A61F-3053B2D9DA3E}" dt="2021-10-20T23:14:25.342" v="91"/>
          <ac:spMkLst>
            <pc:docMk/>
            <pc:sldMk cId="1477038486" sldId="342"/>
            <ac:spMk id="272" creationId="{6E828E49-76F3-4E65-A065-EDACACC81594}"/>
          </ac:spMkLst>
        </pc:spChg>
        <pc:spChg chg="mod">
          <ac:chgData name="KARINA LUNA MARTINEZ" userId="82bd43ad-f19c-47b6-a940-36d3fe2d229b" providerId="ADAL" clId="{FF8EA22D-66B8-43AE-A61F-3053B2D9DA3E}" dt="2021-10-20T23:14:25.342" v="91"/>
          <ac:spMkLst>
            <pc:docMk/>
            <pc:sldMk cId="1477038486" sldId="342"/>
            <ac:spMk id="273" creationId="{D9B14CC7-D592-47EB-AEA6-98C0ADB66709}"/>
          </ac:spMkLst>
        </pc:spChg>
        <pc:spChg chg="mod">
          <ac:chgData name="KARINA LUNA MARTINEZ" userId="82bd43ad-f19c-47b6-a940-36d3fe2d229b" providerId="ADAL" clId="{FF8EA22D-66B8-43AE-A61F-3053B2D9DA3E}" dt="2021-10-20T23:14:25.342" v="91"/>
          <ac:spMkLst>
            <pc:docMk/>
            <pc:sldMk cId="1477038486" sldId="342"/>
            <ac:spMk id="274" creationId="{2099059B-07FC-4C93-9DA4-B210F36286B6}"/>
          </ac:spMkLst>
        </pc:spChg>
        <pc:spChg chg="mod">
          <ac:chgData name="KARINA LUNA MARTINEZ" userId="82bd43ad-f19c-47b6-a940-36d3fe2d229b" providerId="ADAL" clId="{FF8EA22D-66B8-43AE-A61F-3053B2D9DA3E}" dt="2021-10-20T23:14:25.342" v="91"/>
          <ac:spMkLst>
            <pc:docMk/>
            <pc:sldMk cId="1477038486" sldId="342"/>
            <ac:spMk id="275" creationId="{296E7D7B-F7BC-4B1A-9270-A0D813ABA689}"/>
          </ac:spMkLst>
        </pc:spChg>
        <pc:spChg chg="mod">
          <ac:chgData name="KARINA LUNA MARTINEZ" userId="82bd43ad-f19c-47b6-a940-36d3fe2d229b" providerId="ADAL" clId="{FF8EA22D-66B8-43AE-A61F-3053B2D9DA3E}" dt="2021-10-20T23:14:25.342" v="91"/>
          <ac:spMkLst>
            <pc:docMk/>
            <pc:sldMk cId="1477038486" sldId="342"/>
            <ac:spMk id="276" creationId="{3BE3C9A1-ABE1-4386-B530-09C6E2DDCDE5}"/>
          </ac:spMkLst>
        </pc:spChg>
        <pc:spChg chg="mod">
          <ac:chgData name="KARINA LUNA MARTINEZ" userId="82bd43ad-f19c-47b6-a940-36d3fe2d229b" providerId="ADAL" clId="{FF8EA22D-66B8-43AE-A61F-3053B2D9DA3E}" dt="2021-10-20T23:14:25.342" v="91"/>
          <ac:spMkLst>
            <pc:docMk/>
            <pc:sldMk cId="1477038486" sldId="342"/>
            <ac:spMk id="277" creationId="{60CCB945-5317-486F-8AD5-75E7686F9609}"/>
          </ac:spMkLst>
        </pc:spChg>
        <pc:spChg chg="mod">
          <ac:chgData name="KARINA LUNA MARTINEZ" userId="82bd43ad-f19c-47b6-a940-36d3fe2d229b" providerId="ADAL" clId="{FF8EA22D-66B8-43AE-A61F-3053B2D9DA3E}" dt="2021-10-20T23:14:25.342" v="91"/>
          <ac:spMkLst>
            <pc:docMk/>
            <pc:sldMk cId="1477038486" sldId="342"/>
            <ac:spMk id="278" creationId="{62426613-B680-4A44-9272-0642D743A566}"/>
          </ac:spMkLst>
        </pc:spChg>
        <pc:spChg chg="mod">
          <ac:chgData name="KARINA LUNA MARTINEZ" userId="82bd43ad-f19c-47b6-a940-36d3fe2d229b" providerId="ADAL" clId="{FF8EA22D-66B8-43AE-A61F-3053B2D9DA3E}" dt="2021-10-20T23:14:25.342" v="91"/>
          <ac:spMkLst>
            <pc:docMk/>
            <pc:sldMk cId="1477038486" sldId="342"/>
            <ac:spMk id="279" creationId="{46955C9B-D1DC-4BBB-9DB6-C654BEEAA504}"/>
          </ac:spMkLst>
        </pc:spChg>
        <pc:spChg chg="mod">
          <ac:chgData name="KARINA LUNA MARTINEZ" userId="82bd43ad-f19c-47b6-a940-36d3fe2d229b" providerId="ADAL" clId="{FF8EA22D-66B8-43AE-A61F-3053B2D9DA3E}" dt="2021-10-20T23:14:25.342" v="91"/>
          <ac:spMkLst>
            <pc:docMk/>
            <pc:sldMk cId="1477038486" sldId="342"/>
            <ac:spMk id="280" creationId="{DC2DC331-69A9-4A70-8B6E-132E08BAD348}"/>
          </ac:spMkLst>
        </pc:spChg>
        <pc:spChg chg="mod">
          <ac:chgData name="KARINA LUNA MARTINEZ" userId="82bd43ad-f19c-47b6-a940-36d3fe2d229b" providerId="ADAL" clId="{FF8EA22D-66B8-43AE-A61F-3053B2D9DA3E}" dt="2021-10-20T23:14:25.342" v="91"/>
          <ac:spMkLst>
            <pc:docMk/>
            <pc:sldMk cId="1477038486" sldId="342"/>
            <ac:spMk id="281" creationId="{3B1D3FB2-1CAF-4899-935B-BA63478C2288}"/>
          </ac:spMkLst>
        </pc:spChg>
        <pc:spChg chg="mod">
          <ac:chgData name="KARINA LUNA MARTINEZ" userId="82bd43ad-f19c-47b6-a940-36d3fe2d229b" providerId="ADAL" clId="{FF8EA22D-66B8-43AE-A61F-3053B2D9DA3E}" dt="2021-10-20T23:14:25.342" v="91"/>
          <ac:spMkLst>
            <pc:docMk/>
            <pc:sldMk cId="1477038486" sldId="342"/>
            <ac:spMk id="282" creationId="{35AFEDE5-8F72-476B-B205-D306D5C6D112}"/>
          </ac:spMkLst>
        </pc:spChg>
        <pc:spChg chg="mod">
          <ac:chgData name="KARINA LUNA MARTINEZ" userId="82bd43ad-f19c-47b6-a940-36d3fe2d229b" providerId="ADAL" clId="{FF8EA22D-66B8-43AE-A61F-3053B2D9DA3E}" dt="2021-10-20T23:14:25.342" v="91"/>
          <ac:spMkLst>
            <pc:docMk/>
            <pc:sldMk cId="1477038486" sldId="342"/>
            <ac:spMk id="283" creationId="{1FC81190-E4B1-4015-9525-1FE9F805DC4C}"/>
          </ac:spMkLst>
        </pc:spChg>
        <pc:spChg chg="mod">
          <ac:chgData name="KARINA LUNA MARTINEZ" userId="82bd43ad-f19c-47b6-a940-36d3fe2d229b" providerId="ADAL" clId="{FF8EA22D-66B8-43AE-A61F-3053B2D9DA3E}" dt="2021-10-20T23:14:25.342" v="91"/>
          <ac:spMkLst>
            <pc:docMk/>
            <pc:sldMk cId="1477038486" sldId="342"/>
            <ac:spMk id="284" creationId="{D9372CCD-D548-4ABE-804C-EA4E41A71F4C}"/>
          </ac:spMkLst>
        </pc:spChg>
        <pc:spChg chg="mod">
          <ac:chgData name="KARINA LUNA MARTINEZ" userId="82bd43ad-f19c-47b6-a940-36d3fe2d229b" providerId="ADAL" clId="{FF8EA22D-66B8-43AE-A61F-3053B2D9DA3E}" dt="2021-10-20T23:14:25.342" v="91"/>
          <ac:spMkLst>
            <pc:docMk/>
            <pc:sldMk cId="1477038486" sldId="342"/>
            <ac:spMk id="285" creationId="{89334411-61D8-4A83-9D8C-0792DD998993}"/>
          </ac:spMkLst>
        </pc:spChg>
        <pc:spChg chg="mod">
          <ac:chgData name="KARINA LUNA MARTINEZ" userId="82bd43ad-f19c-47b6-a940-36d3fe2d229b" providerId="ADAL" clId="{FF8EA22D-66B8-43AE-A61F-3053B2D9DA3E}" dt="2021-10-20T23:14:25.342" v="91"/>
          <ac:spMkLst>
            <pc:docMk/>
            <pc:sldMk cId="1477038486" sldId="342"/>
            <ac:spMk id="286" creationId="{833D0F4B-57E6-4C5C-96CF-83DBF7BB3546}"/>
          </ac:spMkLst>
        </pc:spChg>
        <pc:spChg chg="mod">
          <ac:chgData name="KARINA LUNA MARTINEZ" userId="82bd43ad-f19c-47b6-a940-36d3fe2d229b" providerId="ADAL" clId="{FF8EA22D-66B8-43AE-A61F-3053B2D9DA3E}" dt="2021-10-20T23:14:25.342" v="91"/>
          <ac:spMkLst>
            <pc:docMk/>
            <pc:sldMk cId="1477038486" sldId="342"/>
            <ac:spMk id="287" creationId="{0C714616-F5F9-4476-A810-7266745B730C}"/>
          </ac:spMkLst>
        </pc:spChg>
        <pc:spChg chg="mod">
          <ac:chgData name="KARINA LUNA MARTINEZ" userId="82bd43ad-f19c-47b6-a940-36d3fe2d229b" providerId="ADAL" clId="{FF8EA22D-66B8-43AE-A61F-3053B2D9DA3E}" dt="2021-10-20T23:14:25.342" v="91"/>
          <ac:spMkLst>
            <pc:docMk/>
            <pc:sldMk cId="1477038486" sldId="342"/>
            <ac:spMk id="288" creationId="{657FF65F-E019-46B6-878D-06CC7AC771FD}"/>
          </ac:spMkLst>
        </pc:spChg>
        <pc:spChg chg="mod">
          <ac:chgData name="KARINA LUNA MARTINEZ" userId="82bd43ad-f19c-47b6-a940-36d3fe2d229b" providerId="ADAL" clId="{FF8EA22D-66B8-43AE-A61F-3053B2D9DA3E}" dt="2021-10-20T23:14:25.342" v="91"/>
          <ac:spMkLst>
            <pc:docMk/>
            <pc:sldMk cId="1477038486" sldId="342"/>
            <ac:spMk id="289" creationId="{7D4C86F6-04C5-4045-BD61-4BBD11FB9BF2}"/>
          </ac:spMkLst>
        </pc:spChg>
        <pc:spChg chg="mod">
          <ac:chgData name="KARINA LUNA MARTINEZ" userId="82bd43ad-f19c-47b6-a940-36d3fe2d229b" providerId="ADAL" clId="{FF8EA22D-66B8-43AE-A61F-3053B2D9DA3E}" dt="2021-10-20T23:14:25.342" v="91"/>
          <ac:spMkLst>
            <pc:docMk/>
            <pc:sldMk cId="1477038486" sldId="342"/>
            <ac:spMk id="290" creationId="{34FC0DC0-3FBC-4B8C-9A53-AD39B247DD3F}"/>
          </ac:spMkLst>
        </pc:spChg>
        <pc:spChg chg="mod">
          <ac:chgData name="KARINA LUNA MARTINEZ" userId="82bd43ad-f19c-47b6-a940-36d3fe2d229b" providerId="ADAL" clId="{FF8EA22D-66B8-43AE-A61F-3053B2D9DA3E}" dt="2021-10-20T23:14:25.342" v="91"/>
          <ac:spMkLst>
            <pc:docMk/>
            <pc:sldMk cId="1477038486" sldId="342"/>
            <ac:spMk id="291" creationId="{7DF2ADE7-F3A0-4F2E-A39B-4D430C7E528D}"/>
          </ac:spMkLst>
        </pc:spChg>
        <pc:spChg chg="mod">
          <ac:chgData name="KARINA LUNA MARTINEZ" userId="82bd43ad-f19c-47b6-a940-36d3fe2d229b" providerId="ADAL" clId="{FF8EA22D-66B8-43AE-A61F-3053B2D9DA3E}" dt="2021-10-20T23:14:25.342" v="91"/>
          <ac:spMkLst>
            <pc:docMk/>
            <pc:sldMk cId="1477038486" sldId="342"/>
            <ac:spMk id="292" creationId="{AA532479-E9A9-43A7-98CD-3D1842B5730D}"/>
          </ac:spMkLst>
        </pc:spChg>
        <pc:spChg chg="mod">
          <ac:chgData name="KARINA LUNA MARTINEZ" userId="82bd43ad-f19c-47b6-a940-36d3fe2d229b" providerId="ADAL" clId="{FF8EA22D-66B8-43AE-A61F-3053B2D9DA3E}" dt="2021-10-20T23:14:25.342" v="91"/>
          <ac:spMkLst>
            <pc:docMk/>
            <pc:sldMk cId="1477038486" sldId="342"/>
            <ac:spMk id="293" creationId="{8545CDF8-1C38-4AC9-8355-5AB34DF58D57}"/>
          </ac:spMkLst>
        </pc:spChg>
        <pc:spChg chg="mod">
          <ac:chgData name="KARINA LUNA MARTINEZ" userId="82bd43ad-f19c-47b6-a940-36d3fe2d229b" providerId="ADAL" clId="{FF8EA22D-66B8-43AE-A61F-3053B2D9DA3E}" dt="2021-10-20T23:14:25.342" v="91"/>
          <ac:spMkLst>
            <pc:docMk/>
            <pc:sldMk cId="1477038486" sldId="342"/>
            <ac:spMk id="294" creationId="{92B42BA8-7DCF-4CF5-8F03-CFE8E6E39B5D}"/>
          </ac:spMkLst>
        </pc:spChg>
        <pc:spChg chg="mod">
          <ac:chgData name="KARINA LUNA MARTINEZ" userId="82bd43ad-f19c-47b6-a940-36d3fe2d229b" providerId="ADAL" clId="{FF8EA22D-66B8-43AE-A61F-3053B2D9DA3E}" dt="2021-10-20T23:14:25.342" v="91"/>
          <ac:spMkLst>
            <pc:docMk/>
            <pc:sldMk cId="1477038486" sldId="342"/>
            <ac:spMk id="295" creationId="{1CB1F0A1-DD2A-4457-B083-052529AD763A}"/>
          </ac:spMkLst>
        </pc:spChg>
        <pc:spChg chg="mod">
          <ac:chgData name="KARINA LUNA MARTINEZ" userId="82bd43ad-f19c-47b6-a940-36d3fe2d229b" providerId="ADAL" clId="{FF8EA22D-66B8-43AE-A61F-3053B2D9DA3E}" dt="2021-10-20T23:14:25.342" v="91"/>
          <ac:spMkLst>
            <pc:docMk/>
            <pc:sldMk cId="1477038486" sldId="342"/>
            <ac:spMk id="296" creationId="{9F45C5C2-7BB0-44A5-AFE4-33AF1470886D}"/>
          </ac:spMkLst>
        </pc:spChg>
        <pc:spChg chg="mod">
          <ac:chgData name="KARINA LUNA MARTINEZ" userId="82bd43ad-f19c-47b6-a940-36d3fe2d229b" providerId="ADAL" clId="{FF8EA22D-66B8-43AE-A61F-3053B2D9DA3E}" dt="2021-10-20T23:14:25.342" v="91"/>
          <ac:spMkLst>
            <pc:docMk/>
            <pc:sldMk cId="1477038486" sldId="342"/>
            <ac:spMk id="297" creationId="{99466905-3531-4807-813E-FC48D63BDD60}"/>
          </ac:spMkLst>
        </pc:spChg>
        <pc:spChg chg="mod">
          <ac:chgData name="KARINA LUNA MARTINEZ" userId="82bd43ad-f19c-47b6-a940-36d3fe2d229b" providerId="ADAL" clId="{FF8EA22D-66B8-43AE-A61F-3053B2D9DA3E}" dt="2021-10-20T23:14:25.342" v="91"/>
          <ac:spMkLst>
            <pc:docMk/>
            <pc:sldMk cId="1477038486" sldId="342"/>
            <ac:spMk id="298" creationId="{262961FF-9708-4A9B-B09B-0A978B5EF4BC}"/>
          </ac:spMkLst>
        </pc:spChg>
        <pc:spChg chg="mod">
          <ac:chgData name="KARINA LUNA MARTINEZ" userId="82bd43ad-f19c-47b6-a940-36d3fe2d229b" providerId="ADAL" clId="{FF8EA22D-66B8-43AE-A61F-3053B2D9DA3E}" dt="2021-10-20T23:14:25.342" v="91"/>
          <ac:spMkLst>
            <pc:docMk/>
            <pc:sldMk cId="1477038486" sldId="342"/>
            <ac:spMk id="299" creationId="{4940536A-06E0-432A-82A0-8E52AFAE82C1}"/>
          </ac:spMkLst>
        </pc:spChg>
        <pc:spChg chg="mod">
          <ac:chgData name="KARINA LUNA MARTINEZ" userId="82bd43ad-f19c-47b6-a940-36d3fe2d229b" providerId="ADAL" clId="{FF8EA22D-66B8-43AE-A61F-3053B2D9DA3E}" dt="2021-10-20T23:14:25.342" v="91"/>
          <ac:spMkLst>
            <pc:docMk/>
            <pc:sldMk cId="1477038486" sldId="342"/>
            <ac:spMk id="300" creationId="{65C7CB58-6144-4391-8ED4-E6BF1E05FE0D}"/>
          </ac:spMkLst>
        </pc:spChg>
        <pc:spChg chg="mod">
          <ac:chgData name="KARINA LUNA MARTINEZ" userId="82bd43ad-f19c-47b6-a940-36d3fe2d229b" providerId="ADAL" clId="{FF8EA22D-66B8-43AE-A61F-3053B2D9DA3E}" dt="2021-10-20T23:14:25.342" v="91"/>
          <ac:spMkLst>
            <pc:docMk/>
            <pc:sldMk cId="1477038486" sldId="342"/>
            <ac:spMk id="301" creationId="{4970E83E-485B-427D-8F10-A3CC321D844E}"/>
          </ac:spMkLst>
        </pc:spChg>
        <pc:spChg chg="mod">
          <ac:chgData name="KARINA LUNA MARTINEZ" userId="82bd43ad-f19c-47b6-a940-36d3fe2d229b" providerId="ADAL" clId="{FF8EA22D-66B8-43AE-A61F-3053B2D9DA3E}" dt="2021-10-20T23:14:25.342" v="91"/>
          <ac:spMkLst>
            <pc:docMk/>
            <pc:sldMk cId="1477038486" sldId="342"/>
            <ac:spMk id="302" creationId="{C898F248-16DD-4C93-937D-BC3668AD913C}"/>
          </ac:spMkLst>
        </pc:spChg>
        <pc:spChg chg="mod">
          <ac:chgData name="KARINA LUNA MARTINEZ" userId="82bd43ad-f19c-47b6-a940-36d3fe2d229b" providerId="ADAL" clId="{FF8EA22D-66B8-43AE-A61F-3053B2D9DA3E}" dt="2021-10-20T23:14:25.342" v="91"/>
          <ac:spMkLst>
            <pc:docMk/>
            <pc:sldMk cId="1477038486" sldId="342"/>
            <ac:spMk id="303" creationId="{7F85E418-A0C2-4E41-A82B-AEB015567951}"/>
          </ac:spMkLst>
        </pc:spChg>
        <pc:spChg chg="mod">
          <ac:chgData name="KARINA LUNA MARTINEZ" userId="82bd43ad-f19c-47b6-a940-36d3fe2d229b" providerId="ADAL" clId="{FF8EA22D-66B8-43AE-A61F-3053B2D9DA3E}" dt="2021-10-20T23:14:25.342" v="91"/>
          <ac:spMkLst>
            <pc:docMk/>
            <pc:sldMk cId="1477038486" sldId="342"/>
            <ac:spMk id="304" creationId="{9250A09E-BC2A-4017-B402-2C6F9043EC1F}"/>
          </ac:spMkLst>
        </pc:spChg>
        <pc:spChg chg="mod">
          <ac:chgData name="KARINA LUNA MARTINEZ" userId="82bd43ad-f19c-47b6-a940-36d3fe2d229b" providerId="ADAL" clId="{FF8EA22D-66B8-43AE-A61F-3053B2D9DA3E}" dt="2021-10-20T23:14:25.342" v="91"/>
          <ac:spMkLst>
            <pc:docMk/>
            <pc:sldMk cId="1477038486" sldId="342"/>
            <ac:spMk id="305" creationId="{A4952065-3D5A-4302-8DFA-6B016C187592}"/>
          </ac:spMkLst>
        </pc:spChg>
        <pc:spChg chg="mod">
          <ac:chgData name="KARINA LUNA MARTINEZ" userId="82bd43ad-f19c-47b6-a940-36d3fe2d229b" providerId="ADAL" clId="{FF8EA22D-66B8-43AE-A61F-3053B2D9DA3E}" dt="2021-10-20T23:14:25.342" v="91"/>
          <ac:spMkLst>
            <pc:docMk/>
            <pc:sldMk cId="1477038486" sldId="342"/>
            <ac:spMk id="306" creationId="{5CB9EB3F-49C5-4AB9-AC45-BFB79BD8BF2D}"/>
          </ac:spMkLst>
        </pc:spChg>
        <pc:spChg chg="mod">
          <ac:chgData name="KARINA LUNA MARTINEZ" userId="82bd43ad-f19c-47b6-a940-36d3fe2d229b" providerId="ADAL" clId="{FF8EA22D-66B8-43AE-A61F-3053B2D9DA3E}" dt="2021-10-20T23:14:25.342" v="91"/>
          <ac:spMkLst>
            <pc:docMk/>
            <pc:sldMk cId="1477038486" sldId="342"/>
            <ac:spMk id="308" creationId="{D0DE75DE-437B-457E-B74F-5F965AAA024B}"/>
          </ac:spMkLst>
        </pc:spChg>
        <pc:spChg chg="mod">
          <ac:chgData name="KARINA LUNA MARTINEZ" userId="82bd43ad-f19c-47b6-a940-36d3fe2d229b" providerId="ADAL" clId="{FF8EA22D-66B8-43AE-A61F-3053B2D9DA3E}" dt="2021-10-20T23:14:25.342" v="91"/>
          <ac:spMkLst>
            <pc:docMk/>
            <pc:sldMk cId="1477038486" sldId="342"/>
            <ac:spMk id="309" creationId="{40D1B8A4-4C60-44B7-B692-345835161932}"/>
          </ac:spMkLst>
        </pc:spChg>
        <pc:spChg chg="mod">
          <ac:chgData name="KARINA LUNA MARTINEZ" userId="82bd43ad-f19c-47b6-a940-36d3fe2d229b" providerId="ADAL" clId="{FF8EA22D-66B8-43AE-A61F-3053B2D9DA3E}" dt="2021-10-20T23:14:25.342" v="91"/>
          <ac:spMkLst>
            <pc:docMk/>
            <pc:sldMk cId="1477038486" sldId="342"/>
            <ac:spMk id="310" creationId="{245B35EA-0B08-4221-8D49-1E4A048DE27B}"/>
          </ac:spMkLst>
        </pc:spChg>
        <pc:spChg chg="mod">
          <ac:chgData name="KARINA LUNA MARTINEZ" userId="82bd43ad-f19c-47b6-a940-36d3fe2d229b" providerId="ADAL" clId="{FF8EA22D-66B8-43AE-A61F-3053B2D9DA3E}" dt="2021-10-20T23:14:25.342" v="91"/>
          <ac:spMkLst>
            <pc:docMk/>
            <pc:sldMk cId="1477038486" sldId="342"/>
            <ac:spMk id="311" creationId="{F6A696EF-5E14-4275-B4D0-16BBB2311FF8}"/>
          </ac:spMkLst>
        </pc:spChg>
        <pc:spChg chg="mod">
          <ac:chgData name="KARINA LUNA MARTINEZ" userId="82bd43ad-f19c-47b6-a940-36d3fe2d229b" providerId="ADAL" clId="{FF8EA22D-66B8-43AE-A61F-3053B2D9DA3E}" dt="2021-10-20T23:14:25.342" v="91"/>
          <ac:spMkLst>
            <pc:docMk/>
            <pc:sldMk cId="1477038486" sldId="342"/>
            <ac:spMk id="312" creationId="{4B4E50FC-A598-44D3-A27B-B8FA9DF189FC}"/>
          </ac:spMkLst>
        </pc:spChg>
        <pc:spChg chg="mod">
          <ac:chgData name="KARINA LUNA MARTINEZ" userId="82bd43ad-f19c-47b6-a940-36d3fe2d229b" providerId="ADAL" clId="{FF8EA22D-66B8-43AE-A61F-3053B2D9DA3E}" dt="2021-10-20T23:14:25.342" v="91"/>
          <ac:spMkLst>
            <pc:docMk/>
            <pc:sldMk cId="1477038486" sldId="342"/>
            <ac:spMk id="313" creationId="{AF2B9F32-1871-47D3-9161-C07A2132F26B}"/>
          </ac:spMkLst>
        </pc:spChg>
        <pc:spChg chg="mod">
          <ac:chgData name="KARINA LUNA MARTINEZ" userId="82bd43ad-f19c-47b6-a940-36d3fe2d229b" providerId="ADAL" clId="{FF8EA22D-66B8-43AE-A61F-3053B2D9DA3E}" dt="2021-10-20T23:14:25.342" v="91"/>
          <ac:spMkLst>
            <pc:docMk/>
            <pc:sldMk cId="1477038486" sldId="342"/>
            <ac:spMk id="314" creationId="{97BD1BA5-C3A8-4514-9F80-CD275CE1DB30}"/>
          </ac:spMkLst>
        </pc:spChg>
        <pc:spChg chg="mod">
          <ac:chgData name="KARINA LUNA MARTINEZ" userId="82bd43ad-f19c-47b6-a940-36d3fe2d229b" providerId="ADAL" clId="{FF8EA22D-66B8-43AE-A61F-3053B2D9DA3E}" dt="2021-10-20T23:14:25.342" v="91"/>
          <ac:spMkLst>
            <pc:docMk/>
            <pc:sldMk cId="1477038486" sldId="342"/>
            <ac:spMk id="315" creationId="{24015788-3916-49AF-AAC1-DE2F8D658E68}"/>
          </ac:spMkLst>
        </pc:spChg>
        <pc:spChg chg="mod">
          <ac:chgData name="KARINA LUNA MARTINEZ" userId="82bd43ad-f19c-47b6-a940-36d3fe2d229b" providerId="ADAL" clId="{FF8EA22D-66B8-43AE-A61F-3053B2D9DA3E}" dt="2021-10-20T23:14:25.342" v="91"/>
          <ac:spMkLst>
            <pc:docMk/>
            <pc:sldMk cId="1477038486" sldId="342"/>
            <ac:spMk id="316" creationId="{13559B7A-BF8E-4662-90AD-5BCA9B0C17A4}"/>
          </ac:spMkLst>
        </pc:spChg>
        <pc:spChg chg="mod">
          <ac:chgData name="KARINA LUNA MARTINEZ" userId="82bd43ad-f19c-47b6-a940-36d3fe2d229b" providerId="ADAL" clId="{FF8EA22D-66B8-43AE-A61F-3053B2D9DA3E}" dt="2021-10-20T23:14:25.342" v="91"/>
          <ac:spMkLst>
            <pc:docMk/>
            <pc:sldMk cId="1477038486" sldId="342"/>
            <ac:spMk id="317" creationId="{06644C22-0E59-4683-A323-9D161385A47B}"/>
          </ac:spMkLst>
        </pc:spChg>
        <pc:spChg chg="mod">
          <ac:chgData name="KARINA LUNA MARTINEZ" userId="82bd43ad-f19c-47b6-a940-36d3fe2d229b" providerId="ADAL" clId="{FF8EA22D-66B8-43AE-A61F-3053B2D9DA3E}" dt="2021-10-20T23:14:25.342" v="91"/>
          <ac:spMkLst>
            <pc:docMk/>
            <pc:sldMk cId="1477038486" sldId="342"/>
            <ac:spMk id="318" creationId="{FDFCB94B-25BD-48EA-8351-1AFC37CD103C}"/>
          </ac:spMkLst>
        </pc:spChg>
        <pc:spChg chg="mod">
          <ac:chgData name="KARINA LUNA MARTINEZ" userId="82bd43ad-f19c-47b6-a940-36d3fe2d229b" providerId="ADAL" clId="{FF8EA22D-66B8-43AE-A61F-3053B2D9DA3E}" dt="2021-10-20T23:14:25.342" v="91"/>
          <ac:spMkLst>
            <pc:docMk/>
            <pc:sldMk cId="1477038486" sldId="342"/>
            <ac:spMk id="319" creationId="{BF1C8387-0061-4D1E-8E60-E504DEDBBE99}"/>
          </ac:spMkLst>
        </pc:spChg>
        <pc:spChg chg="mod">
          <ac:chgData name="KARINA LUNA MARTINEZ" userId="82bd43ad-f19c-47b6-a940-36d3fe2d229b" providerId="ADAL" clId="{FF8EA22D-66B8-43AE-A61F-3053B2D9DA3E}" dt="2021-10-20T23:14:25.342" v="91"/>
          <ac:spMkLst>
            <pc:docMk/>
            <pc:sldMk cId="1477038486" sldId="342"/>
            <ac:spMk id="320" creationId="{C2D8B524-FF8A-4C88-890C-AF3AD8BD456E}"/>
          </ac:spMkLst>
        </pc:spChg>
        <pc:spChg chg="mod">
          <ac:chgData name="KARINA LUNA MARTINEZ" userId="82bd43ad-f19c-47b6-a940-36d3fe2d229b" providerId="ADAL" clId="{FF8EA22D-66B8-43AE-A61F-3053B2D9DA3E}" dt="2021-10-20T23:14:25.342" v="91"/>
          <ac:spMkLst>
            <pc:docMk/>
            <pc:sldMk cId="1477038486" sldId="342"/>
            <ac:spMk id="321" creationId="{A9536976-7066-4D0C-B946-95A7D4880736}"/>
          </ac:spMkLst>
        </pc:spChg>
        <pc:spChg chg="mod">
          <ac:chgData name="KARINA LUNA MARTINEZ" userId="82bd43ad-f19c-47b6-a940-36d3fe2d229b" providerId="ADAL" clId="{FF8EA22D-66B8-43AE-A61F-3053B2D9DA3E}" dt="2021-10-20T23:14:25.342" v="91"/>
          <ac:spMkLst>
            <pc:docMk/>
            <pc:sldMk cId="1477038486" sldId="342"/>
            <ac:spMk id="322" creationId="{E694E378-67FA-465F-811F-84EF08651037}"/>
          </ac:spMkLst>
        </pc:spChg>
        <pc:spChg chg="mod">
          <ac:chgData name="KARINA LUNA MARTINEZ" userId="82bd43ad-f19c-47b6-a940-36d3fe2d229b" providerId="ADAL" clId="{FF8EA22D-66B8-43AE-A61F-3053B2D9DA3E}" dt="2021-10-20T23:14:25.342" v="91"/>
          <ac:spMkLst>
            <pc:docMk/>
            <pc:sldMk cId="1477038486" sldId="342"/>
            <ac:spMk id="323" creationId="{B1211BD5-4EAA-421D-90F5-766CD5807D68}"/>
          </ac:spMkLst>
        </pc:spChg>
        <pc:spChg chg="mod">
          <ac:chgData name="KARINA LUNA MARTINEZ" userId="82bd43ad-f19c-47b6-a940-36d3fe2d229b" providerId="ADAL" clId="{FF8EA22D-66B8-43AE-A61F-3053B2D9DA3E}" dt="2021-10-20T23:14:25.342" v="91"/>
          <ac:spMkLst>
            <pc:docMk/>
            <pc:sldMk cId="1477038486" sldId="342"/>
            <ac:spMk id="324" creationId="{096A80DD-6F1E-46A2-9C65-E7827B7FAA21}"/>
          </ac:spMkLst>
        </pc:spChg>
        <pc:spChg chg="mod">
          <ac:chgData name="KARINA LUNA MARTINEZ" userId="82bd43ad-f19c-47b6-a940-36d3fe2d229b" providerId="ADAL" clId="{FF8EA22D-66B8-43AE-A61F-3053B2D9DA3E}" dt="2021-10-20T23:14:25.342" v="91"/>
          <ac:spMkLst>
            <pc:docMk/>
            <pc:sldMk cId="1477038486" sldId="342"/>
            <ac:spMk id="325" creationId="{F1304BDA-A3A2-49AF-AED8-7B7B3D2CB161}"/>
          </ac:spMkLst>
        </pc:spChg>
        <pc:spChg chg="mod">
          <ac:chgData name="KARINA LUNA MARTINEZ" userId="82bd43ad-f19c-47b6-a940-36d3fe2d229b" providerId="ADAL" clId="{FF8EA22D-66B8-43AE-A61F-3053B2D9DA3E}" dt="2021-10-20T23:14:25.342" v="91"/>
          <ac:spMkLst>
            <pc:docMk/>
            <pc:sldMk cId="1477038486" sldId="342"/>
            <ac:spMk id="326" creationId="{694E5EF3-2FF6-44D4-859F-F7C0B76EE219}"/>
          </ac:spMkLst>
        </pc:spChg>
        <pc:spChg chg="mod">
          <ac:chgData name="KARINA LUNA MARTINEZ" userId="82bd43ad-f19c-47b6-a940-36d3fe2d229b" providerId="ADAL" clId="{FF8EA22D-66B8-43AE-A61F-3053B2D9DA3E}" dt="2021-10-20T23:14:25.342" v="91"/>
          <ac:spMkLst>
            <pc:docMk/>
            <pc:sldMk cId="1477038486" sldId="342"/>
            <ac:spMk id="327" creationId="{4AD48A6E-95B1-4250-82BC-B4E34C59BB40}"/>
          </ac:spMkLst>
        </pc:spChg>
        <pc:spChg chg="mod">
          <ac:chgData name="KARINA LUNA MARTINEZ" userId="82bd43ad-f19c-47b6-a940-36d3fe2d229b" providerId="ADAL" clId="{FF8EA22D-66B8-43AE-A61F-3053B2D9DA3E}" dt="2021-10-20T23:14:25.342" v="91"/>
          <ac:spMkLst>
            <pc:docMk/>
            <pc:sldMk cId="1477038486" sldId="342"/>
            <ac:spMk id="328" creationId="{15DF8A47-1BE0-4BAF-B7E5-CC23DF1F60D9}"/>
          </ac:spMkLst>
        </pc:spChg>
        <pc:spChg chg="mod">
          <ac:chgData name="KARINA LUNA MARTINEZ" userId="82bd43ad-f19c-47b6-a940-36d3fe2d229b" providerId="ADAL" clId="{FF8EA22D-66B8-43AE-A61F-3053B2D9DA3E}" dt="2021-10-20T23:14:25.342" v="91"/>
          <ac:spMkLst>
            <pc:docMk/>
            <pc:sldMk cId="1477038486" sldId="342"/>
            <ac:spMk id="329" creationId="{790A74CD-3E5A-4D9C-8EA6-84E807A2FAA9}"/>
          </ac:spMkLst>
        </pc:spChg>
        <pc:spChg chg="mod">
          <ac:chgData name="KARINA LUNA MARTINEZ" userId="82bd43ad-f19c-47b6-a940-36d3fe2d229b" providerId="ADAL" clId="{FF8EA22D-66B8-43AE-A61F-3053B2D9DA3E}" dt="2021-10-20T23:14:25.342" v="91"/>
          <ac:spMkLst>
            <pc:docMk/>
            <pc:sldMk cId="1477038486" sldId="342"/>
            <ac:spMk id="330" creationId="{9E59132F-DB60-4FBA-B1D6-D82EC116C76A}"/>
          </ac:spMkLst>
        </pc:spChg>
        <pc:spChg chg="mod">
          <ac:chgData name="KARINA LUNA MARTINEZ" userId="82bd43ad-f19c-47b6-a940-36d3fe2d229b" providerId="ADAL" clId="{FF8EA22D-66B8-43AE-A61F-3053B2D9DA3E}" dt="2021-10-20T23:14:25.342" v="91"/>
          <ac:spMkLst>
            <pc:docMk/>
            <pc:sldMk cId="1477038486" sldId="342"/>
            <ac:spMk id="331" creationId="{7CDB8B15-33CD-42D4-8CF8-77598D92A441}"/>
          </ac:spMkLst>
        </pc:spChg>
        <pc:spChg chg="mod">
          <ac:chgData name="KARINA LUNA MARTINEZ" userId="82bd43ad-f19c-47b6-a940-36d3fe2d229b" providerId="ADAL" clId="{FF8EA22D-66B8-43AE-A61F-3053B2D9DA3E}" dt="2021-10-20T23:14:25.342" v="91"/>
          <ac:spMkLst>
            <pc:docMk/>
            <pc:sldMk cId="1477038486" sldId="342"/>
            <ac:spMk id="332" creationId="{5D1B5129-3913-4B81-8B87-B7D098CFC773}"/>
          </ac:spMkLst>
        </pc:spChg>
        <pc:spChg chg="mod">
          <ac:chgData name="KARINA LUNA MARTINEZ" userId="82bd43ad-f19c-47b6-a940-36d3fe2d229b" providerId="ADAL" clId="{FF8EA22D-66B8-43AE-A61F-3053B2D9DA3E}" dt="2021-10-20T23:14:25.342" v="91"/>
          <ac:spMkLst>
            <pc:docMk/>
            <pc:sldMk cId="1477038486" sldId="342"/>
            <ac:spMk id="333" creationId="{56ADBCB6-B291-44D5-8FC5-50B1B3D1BFBB}"/>
          </ac:spMkLst>
        </pc:spChg>
        <pc:spChg chg="mod">
          <ac:chgData name="KARINA LUNA MARTINEZ" userId="82bd43ad-f19c-47b6-a940-36d3fe2d229b" providerId="ADAL" clId="{FF8EA22D-66B8-43AE-A61F-3053B2D9DA3E}" dt="2021-10-20T23:14:25.342" v="91"/>
          <ac:spMkLst>
            <pc:docMk/>
            <pc:sldMk cId="1477038486" sldId="342"/>
            <ac:spMk id="334" creationId="{F0D32765-2739-49E2-9E9F-1AE28336B700}"/>
          </ac:spMkLst>
        </pc:spChg>
        <pc:spChg chg="mod">
          <ac:chgData name="KARINA LUNA MARTINEZ" userId="82bd43ad-f19c-47b6-a940-36d3fe2d229b" providerId="ADAL" clId="{FF8EA22D-66B8-43AE-A61F-3053B2D9DA3E}" dt="2021-10-20T23:14:25.342" v="91"/>
          <ac:spMkLst>
            <pc:docMk/>
            <pc:sldMk cId="1477038486" sldId="342"/>
            <ac:spMk id="335" creationId="{2660BCEC-26E1-4CC8-BB5D-66CEE73F1E53}"/>
          </ac:spMkLst>
        </pc:spChg>
        <pc:spChg chg="mod">
          <ac:chgData name="KARINA LUNA MARTINEZ" userId="82bd43ad-f19c-47b6-a940-36d3fe2d229b" providerId="ADAL" clId="{FF8EA22D-66B8-43AE-A61F-3053B2D9DA3E}" dt="2021-10-20T23:14:25.342" v="91"/>
          <ac:spMkLst>
            <pc:docMk/>
            <pc:sldMk cId="1477038486" sldId="342"/>
            <ac:spMk id="336" creationId="{0B859DE4-F498-44DA-8529-F1C28C21076A}"/>
          </ac:spMkLst>
        </pc:spChg>
        <pc:spChg chg="mod">
          <ac:chgData name="KARINA LUNA MARTINEZ" userId="82bd43ad-f19c-47b6-a940-36d3fe2d229b" providerId="ADAL" clId="{FF8EA22D-66B8-43AE-A61F-3053B2D9DA3E}" dt="2021-10-20T23:14:25.342" v="91"/>
          <ac:spMkLst>
            <pc:docMk/>
            <pc:sldMk cId="1477038486" sldId="342"/>
            <ac:spMk id="337" creationId="{2DDDFD13-E5E2-4DAE-95E9-59132F40ED02}"/>
          </ac:spMkLst>
        </pc:spChg>
        <pc:spChg chg="mod">
          <ac:chgData name="KARINA LUNA MARTINEZ" userId="82bd43ad-f19c-47b6-a940-36d3fe2d229b" providerId="ADAL" clId="{FF8EA22D-66B8-43AE-A61F-3053B2D9DA3E}" dt="2021-10-20T23:14:25.342" v="91"/>
          <ac:spMkLst>
            <pc:docMk/>
            <pc:sldMk cId="1477038486" sldId="342"/>
            <ac:spMk id="338" creationId="{3C109886-B6D7-4F67-B3DF-6D73FFB9DAD2}"/>
          </ac:spMkLst>
        </pc:spChg>
        <pc:spChg chg="mod">
          <ac:chgData name="KARINA LUNA MARTINEZ" userId="82bd43ad-f19c-47b6-a940-36d3fe2d229b" providerId="ADAL" clId="{FF8EA22D-66B8-43AE-A61F-3053B2D9DA3E}" dt="2021-10-20T23:14:25.342" v="91"/>
          <ac:spMkLst>
            <pc:docMk/>
            <pc:sldMk cId="1477038486" sldId="342"/>
            <ac:spMk id="339" creationId="{34E11458-B9B5-42B7-9988-5D3335EE50C4}"/>
          </ac:spMkLst>
        </pc:spChg>
        <pc:spChg chg="mod">
          <ac:chgData name="KARINA LUNA MARTINEZ" userId="82bd43ad-f19c-47b6-a940-36d3fe2d229b" providerId="ADAL" clId="{FF8EA22D-66B8-43AE-A61F-3053B2D9DA3E}" dt="2021-10-20T23:14:25.342" v="91"/>
          <ac:spMkLst>
            <pc:docMk/>
            <pc:sldMk cId="1477038486" sldId="342"/>
            <ac:spMk id="340" creationId="{64B45AA8-4AEB-4BEB-BFAC-14EBA9958422}"/>
          </ac:spMkLst>
        </pc:spChg>
        <pc:spChg chg="mod">
          <ac:chgData name="KARINA LUNA MARTINEZ" userId="82bd43ad-f19c-47b6-a940-36d3fe2d229b" providerId="ADAL" clId="{FF8EA22D-66B8-43AE-A61F-3053B2D9DA3E}" dt="2021-10-20T23:14:25.342" v="91"/>
          <ac:spMkLst>
            <pc:docMk/>
            <pc:sldMk cId="1477038486" sldId="342"/>
            <ac:spMk id="341" creationId="{80269C76-9541-46B2-8D66-5161AC3F66DE}"/>
          </ac:spMkLst>
        </pc:spChg>
        <pc:spChg chg="mod">
          <ac:chgData name="KARINA LUNA MARTINEZ" userId="82bd43ad-f19c-47b6-a940-36d3fe2d229b" providerId="ADAL" clId="{FF8EA22D-66B8-43AE-A61F-3053B2D9DA3E}" dt="2021-10-20T23:14:25.342" v="91"/>
          <ac:spMkLst>
            <pc:docMk/>
            <pc:sldMk cId="1477038486" sldId="342"/>
            <ac:spMk id="342" creationId="{CAB88801-0639-4444-8A2B-C74E75CA266C}"/>
          </ac:spMkLst>
        </pc:spChg>
        <pc:spChg chg="mod">
          <ac:chgData name="KARINA LUNA MARTINEZ" userId="82bd43ad-f19c-47b6-a940-36d3fe2d229b" providerId="ADAL" clId="{FF8EA22D-66B8-43AE-A61F-3053B2D9DA3E}" dt="2021-10-20T23:14:25.342" v="91"/>
          <ac:spMkLst>
            <pc:docMk/>
            <pc:sldMk cId="1477038486" sldId="342"/>
            <ac:spMk id="343" creationId="{12A9E25C-BEBB-45ED-906D-89EA0B09C1A5}"/>
          </ac:spMkLst>
        </pc:spChg>
        <pc:spChg chg="mod">
          <ac:chgData name="KARINA LUNA MARTINEZ" userId="82bd43ad-f19c-47b6-a940-36d3fe2d229b" providerId="ADAL" clId="{FF8EA22D-66B8-43AE-A61F-3053B2D9DA3E}" dt="2021-10-20T23:14:25.342" v="91"/>
          <ac:spMkLst>
            <pc:docMk/>
            <pc:sldMk cId="1477038486" sldId="342"/>
            <ac:spMk id="344" creationId="{1CAC734B-23CF-45A0-922D-29349ABEFD0E}"/>
          </ac:spMkLst>
        </pc:spChg>
        <pc:spChg chg="mod">
          <ac:chgData name="KARINA LUNA MARTINEZ" userId="82bd43ad-f19c-47b6-a940-36d3fe2d229b" providerId="ADAL" clId="{FF8EA22D-66B8-43AE-A61F-3053B2D9DA3E}" dt="2021-10-20T23:14:25.342" v="91"/>
          <ac:spMkLst>
            <pc:docMk/>
            <pc:sldMk cId="1477038486" sldId="342"/>
            <ac:spMk id="345" creationId="{5E08E363-62AF-4458-80B4-04846E13D37D}"/>
          </ac:spMkLst>
        </pc:spChg>
        <pc:spChg chg="mod">
          <ac:chgData name="KARINA LUNA MARTINEZ" userId="82bd43ad-f19c-47b6-a940-36d3fe2d229b" providerId="ADAL" clId="{FF8EA22D-66B8-43AE-A61F-3053B2D9DA3E}" dt="2021-10-20T23:14:25.342" v="91"/>
          <ac:spMkLst>
            <pc:docMk/>
            <pc:sldMk cId="1477038486" sldId="342"/>
            <ac:spMk id="346" creationId="{79A8688A-475E-448A-BB8A-1109B8E7190F}"/>
          </ac:spMkLst>
        </pc:spChg>
        <pc:spChg chg="mod">
          <ac:chgData name="KARINA LUNA MARTINEZ" userId="82bd43ad-f19c-47b6-a940-36d3fe2d229b" providerId="ADAL" clId="{FF8EA22D-66B8-43AE-A61F-3053B2D9DA3E}" dt="2021-10-20T23:14:25.342" v="91"/>
          <ac:spMkLst>
            <pc:docMk/>
            <pc:sldMk cId="1477038486" sldId="342"/>
            <ac:spMk id="347" creationId="{8C09ED5C-35FD-4777-A6C5-B9D3896A2A85}"/>
          </ac:spMkLst>
        </pc:spChg>
        <pc:spChg chg="mod">
          <ac:chgData name="KARINA LUNA MARTINEZ" userId="82bd43ad-f19c-47b6-a940-36d3fe2d229b" providerId="ADAL" clId="{FF8EA22D-66B8-43AE-A61F-3053B2D9DA3E}" dt="2021-10-20T23:14:25.342" v="91"/>
          <ac:spMkLst>
            <pc:docMk/>
            <pc:sldMk cId="1477038486" sldId="342"/>
            <ac:spMk id="348" creationId="{3FF7D7C3-3F17-4B2B-A0FC-1C7857615768}"/>
          </ac:spMkLst>
        </pc:spChg>
        <pc:spChg chg="mod">
          <ac:chgData name="KARINA LUNA MARTINEZ" userId="82bd43ad-f19c-47b6-a940-36d3fe2d229b" providerId="ADAL" clId="{FF8EA22D-66B8-43AE-A61F-3053B2D9DA3E}" dt="2021-10-20T23:14:25.342" v="91"/>
          <ac:spMkLst>
            <pc:docMk/>
            <pc:sldMk cId="1477038486" sldId="342"/>
            <ac:spMk id="349" creationId="{A7893AC4-35FC-408E-B9D5-8D7C6CFA53A8}"/>
          </ac:spMkLst>
        </pc:spChg>
        <pc:spChg chg="mod">
          <ac:chgData name="KARINA LUNA MARTINEZ" userId="82bd43ad-f19c-47b6-a940-36d3fe2d229b" providerId="ADAL" clId="{FF8EA22D-66B8-43AE-A61F-3053B2D9DA3E}" dt="2021-10-20T23:14:25.342" v="91"/>
          <ac:spMkLst>
            <pc:docMk/>
            <pc:sldMk cId="1477038486" sldId="342"/>
            <ac:spMk id="350" creationId="{B5E59324-94F2-4A0B-8D0E-89C2D4FB1500}"/>
          </ac:spMkLst>
        </pc:spChg>
        <pc:spChg chg="mod">
          <ac:chgData name="KARINA LUNA MARTINEZ" userId="82bd43ad-f19c-47b6-a940-36d3fe2d229b" providerId="ADAL" clId="{FF8EA22D-66B8-43AE-A61F-3053B2D9DA3E}" dt="2021-10-20T23:14:25.342" v="91"/>
          <ac:spMkLst>
            <pc:docMk/>
            <pc:sldMk cId="1477038486" sldId="342"/>
            <ac:spMk id="351" creationId="{D7201FFE-777A-4C92-B990-FAF11FC868F0}"/>
          </ac:spMkLst>
        </pc:spChg>
        <pc:spChg chg="mod">
          <ac:chgData name="KARINA LUNA MARTINEZ" userId="82bd43ad-f19c-47b6-a940-36d3fe2d229b" providerId="ADAL" clId="{FF8EA22D-66B8-43AE-A61F-3053B2D9DA3E}" dt="2021-10-20T23:14:25.342" v="91"/>
          <ac:spMkLst>
            <pc:docMk/>
            <pc:sldMk cId="1477038486" sldId="342"/>
            <ac:spMk id="352" creationId="{A08B5929-264A-47E4-9CDD-694AB85CE52F}"/>
          </ac:spMkLst>
        </pc:spChg>
        <pc:spChg chg="mod">
          <ac:chgData name="KARINA LUNA MARTINEZ" userId="82bd43ad-f19c-47b6-a940-36d3fe2d229b" providerId="ADAL" clId="{FF8EA22D-66B8-43AE-A61F-3053B2D9DA3E}" dt="2021-10-20T23:14:25.342" v="91"/>
          <ac:spMkLst>
            <pc:docMk/>
            <pc:sldMk cId="1477038486" sldId="342"/>
            <ac:spMk id="353" creationId="{FC57ABA2-5190-4B63-8718-C7B397E43714}"/>
          </ac:spMkLst>
        </pc:spChg>
        <pc:spChg chg="mod">
          <ac:chgData name="KARINA LUNA MARTINEZ" userId="82bd43ad-f19c-47b6-a940-36d3fe2d229b" providerId="ADAL" clId="{FF8EA22D-66B8-43AE-A61F-3053B2D9DA3E}" dt="2021-10-20T23:14:25.342" v="91"/>
          <ac:spMkLst>
            <pc:docMk/>
            <pc:sldMk cId="1477038486" sldId="342"/>
            <ac:spMk id="354" creationId="{A3D1A662-ADD0-4819-A990-BB48C8F2AB86}"/>
          </ac:spMkLst>
        </pc:spChg>
        <pc:spChg chg="mod">
          <ac:chgData name="KARINA LUNA MARTINEZ" userId="82bd43ad-f19c-47b6-a940-36d3fe2d229b" providerId="ADAL" clId="{FF8EA22D-66B8-43AE-A61F-3053B2D9DA3E}" dt="2021-10-20T23:14:25.342" v="91"/>
          <ac:spMkLst>
            <pc:docMk/>
            <pc:sldMk cId="1477038486" sldId="342"/>
            <ac:spMk id="355" creationId="{5FE46601-9F9C-4DD3-A522-C2FEA93DDB31}"/>
          </ac:spMkLst>
        </pc:spChg>
        <pc:spChg chg="mod">
          <ac:chgData name="KARINA LUNA MARTINEZ" userId="82bd43ad-f19c-47b6-a940-36d3fe2d229b" providerId="ADAL" clId="{FF8EA22D-66B8-43AE-A61F-3053B2D9DA3E}" dt="2021-10-20T23:14:25.342" v="91"/>
          <ac:spMkLst>
            <pc:docMk/>
            <pc:sldMk cId="1477038486" sldId="342"/>
            <ac:spMk id="356" creationId="{66893625-5827-4626-88F5-C5BB5DDB45C8}"/>
          </ac:spMkLst>
        </pc:spChg>
        <pc:spChg chg="mod">
          <ac:chgData name="KARINA LUNA MARTINEZ" userId="82bd43ad-f19c-47b6-a940-36d3fe2d229b" providerId="ADAL" clId="{FF8EA22D-66B8-43AE-A61F-3053B2D9DA3E}" dt="2021-10-20T23:14:25.342" v="91"/>
          <ac:spMkLst>
            <pc:docMk/>
            <pc:sldMk cId="1477038486" sldId="342"/>
            <ac:spMk id="357" creationId="{479106CC-7FC7-4D1A-8751-9D6F4E2244F9}"/>
          </ac:spMkLst>
        </pc:spChg>
        <pc:spChg chg="mod">
          <ac:chgData name="KARINA LUNA MARTINEZ" userId="82bd43ad-f19c-47b6-a940-36d3fe2d229b" providerId="ADAL" clId="{FF8EA22D-66B8-43AE-A61F-3053B2D9DA3E}" dt="2021-10-20T23:14:25.342" v="91"/>
          <ac:spMkLst>
            <pc:docMk/>
            <pc:sldMk cId="1477038486" sldId="342"/>
            <ac:spMk id="358" creationId="{DA6771D8-7CD5-45DD-B04D-B96F8659C3D2}"/>
          </ac:spMkLst>
        </pc:spChg>
        <pc:spChg chg="mod">
          <ac:chgData name="KARINA LUNA MARTINEZ" userId="82bd43ad-f19c-47b6-a940-36d3fe2d229b" providerId="ADAL" clId="{FF8EA22D-66B8-43AE-A61F-3053B2D9DA3E}" dt="2021-10-20T23:14:25.342" v="91"/>
          <ac:spMkLst>
            <pc:docMk/>
            <pc:sldMk cId="1477038486" sldId="342"/>
            <ac:spMk id="359" creationId="{DE2E71D7-30FF-408C-B6D7-94E2690FF31A}"/>
          </ac:spMkLst>
        </pc:spChg>
        <pc:spChg chg="mod">
          <ac:chgData name="KARINA LUNA MARTINEZ" userId="82bd43ad-f19c-47b6-a940-36d3fe2d229b" providerId="ADAL" clId="{FF8EA22D-66B8-43AE-A61F-3053B2D9DA3E}" dt="2021-10-20T23:14:25.342" v="91"/>
          <ac:spMkLst>
            <pc:docMk/>
            <pc:sldMk cId="1477038486" sldId="342"/>
            <ac:spMk id="360" creationId="{95CC9617-1612-4EEC-BB1A-EFE26991791C}"/>
          </ac:spMkLst>
        </pc:spChg>
        <pc:spChg chg="mod">
          <ac:chgData name="KARINA LUNA MARTINEZ" userId="82bd43ad-f19c-47b6-a940-36d3fe2d229b" providerId="ADAL" clId="{FF8EA22D-66B8-43AE-A61F-3053B2D9DA3E}" dt="2021-10-20T23:14:25.342" v="91"/>
          <ac:spMkLst>
            <pc:docMk/>
            <pc:sldMk cId="1477038486" sldId="342"/>
            <ac:spMk id="361" creationId="{A96EE568-638F-4FBA-8F8C-8A67B0965DE2}"/>
          </ac:spMkLst>
        </pc:spChg>
        <pc:spChg chg="mod">
          <ac:chgData name="KARINA LUNA MARTINEZ" userId="82bd43ad-f19c-47b6-a940-36d3fe2d229b" providerId="ADAL" clId="{FF8EA22D-66B8-43AE-A61F-3053B2D9DA3E}" dt="2021-10-20T23:14:25.342" v="91"/>
          <ac:spMkLst>
            <pc:docMk/>
            <pc:sldMk cId="1477038486" sldId="342"/>
            <ac:spMk id="362" creationId="{56EBC078-1AAB-4B84-B7CB-54EFF2E321D9}"/>
          </ac:spMkLst>
        </pc:spChg>
        <pc:spChg chg="mod">
          <ac:chgData name="KARINA LUNA MARTINEZ" userId="82bd43ad-f19c-47b6-a940-36d3fe2d229b" providerId="ADAL" clId="{FF8EA22D-66B8-43AE-A61F-3053B2D9DA3E}" dt="2021-10-20T23:14:25.342" v="91"/>
          <ac:spMkLst>
            <pc:docMk/>
            <pc:sldMk cId="1477038486" sldId="342"/>
            <ac:spMk id="363" creationId="{624F0FD4-05CF-498B-B20A-A7450144462D}"/>
          </ac:spMkLst>
        </pc:spChg>
        <pc:spChg chg="mod">
          <ac:chgData name="KARINA LUNA MARTINEZ" userId="82bd43ad-f19c-47b6-a940-36d3fe2d229b" providerId="ADAL" clId="{FF8EA22D-66B8-43AE-A61F-3053B2D9DA3E}" dt="2021-10-20T23:14:25.342" v="91"/>
          <ac:spMkLst>
            <pc:docMk/>
            <pc:sldMk cId="1477038486" sldId="342"/>
            <ac:spMk id="364" creationId="{D61DC901-9033-482E-9B3B-E5BEBB561613}"/>
          </ac:spMkLst>
        </pc:spChg>
        <pc:spChg chg="mod">
          <ac:chgData name="KARINA LUNA MARTINEZ" userId="82bd43ad-f19c-47b6-a940-36d3fe2d229b" providerId="ADAL" clId="{FF8EA22D-66B8-43AE-A61F-3053B2D9DA3E}" dt="2021-10-20T23:14:25.342" v="91"/>
          <ac:spMkLst>
            <pc:docMk/>
            <pc:sldMk cId="1477038486" sldId="342"/>
            <ac:spMk id="365" creationId="{65A2042C-DD5A-4B1A-815E-5B1E1D51DCEA}"/>
          </ac:spMkLst>
        </pc:spChg>
        <pc:spChg chg="mod">
          <ac:chgData name="KARINA LUNA MARTINEZ" userId="82bd43ad-f19c-47b6-a940-36d3fe2d229b" providerId="ADAL" clId="{FF8EA22D-66B8-43AE-A61F-3053B2D9DA3E}" dt="2021-10-20T23:14:25.342" v="91"/>
          <ac:spMkLst>
            <pc:docMk/>
            <pc:sldMk cId="1477038486" sldId="342"/>
            <ac:spMk id="366" creationId="{29618E3B-CD68-406B-B1D2-EC457CA7D49B}"/>
          </ac:spMkLst>
        </pc:spChg>
        <pc:spChg chg="mod">
          <ac:chgData name="KARINA LUNA MARTINEZ" userId="82bd43ad-f19c-47b6-a940-36d3fe2d229b" providerId="ADAL" clId="{FF8EA22D-66B8-43AE-A61F-3053B2D9DA3E}" dt="2021-10-20T23:14:25.342" v="91"/>
          <ac:spMkLst>
            <pc:docMk/>
            <pc:sldMk cId="1477038486" sldId="342"/>
            <ac:spMk id="367" creationId="{2EF194D7-644D-4625-9A68-BEDDDB9B5D5F}"/>
          </ac:spMkLst>
        </pc:spChg>
        <pc:spChg chg="mod">
          <ac:chgData name="KARINA LUNA MARTINEZ" userId="82bd43ad-f19c-47b6-a940-36d3fe2d229b" providerId="ADAL" clId="{FF8EA22D-66B8-43AE-A61F-3053B2D9DA3E}" dt="2021-10-20T23:14:25.342" v="91"/>
          <ac:spMkLst>
            <pc:docMk/>
            <pc:sldMk cId="1477038486" sldId="342"/>
            <ac:spMk id="368" creationId="{14207200-1145-4E8F-92A6-D588A4A5369A}"/>
          </ac:spMkLst>
        </pc:spChg>
        <pc:spChg chg="mod">
          <ac:chgData name="KARINA LUNA MARTINEZ" userId="82bd43ad-f19c-47b6-a940-36d3fe2d229b" providerId="ADAL" clId="{FF8EA22D-66B8-43AE-A61F-3053B2D9DA3E}" dt="2021-10-20T23:14:25.342" v="91"/>
          <ac:spMkLst>
            <pc:docMk/>
            <pc:sldMk cId="1477038486" sldId="342"/>
            <ac:spMk id="369" creationId="{3FE0400D-FC4E-4774-9B59-48DD89CFBB2A}"/>
          </ac:spMkLst>
        </pc:spChg>
        <pc:spChg chg="mod">
          <ac:chgData name="KARINA LUNA MARTINEZ" userId="82bd43ad-f19c-47b6-a940-36d3fe2d229b" providerId="ADAL" clId="{FF8EA22D-66B8-43AE-A61F-3053B2D9DA3E}" dt="2021-10-20T23:14:25.342" v="91"/>
          <ac:spMkLst>
            <pc:docMk/>
            <pc:sldMk cId="1477038486" sldId="342"/>
            <ac:spMk id="370" creationId="{5782EA7E-EF63-47B7-8A37-1428D6FE7D41}"/>
          </ac:spMkLst>
        </pc:spChg>
        <pc:spChg chg="mod">
          <ac:chgData name="KARINA LUNA MARTINEZ" userId="82bd43ad-f19c-47b6-a940-36d3fe2d229b" providerId="ADAL" clId="{FF8EA22D-66B8-43AE-A61F-3053B2D9DA3E}" dt="2021-10-20T23:14:25.342" v="91"/>
          <ac:spMkLst>
            <pc:docMk/>
            <pc:sldMk cId="1477038486" sldId="342"/>
            <ac:spMk id="371" creationId="{D3A52689-28A9-4B2F-9B60-46D154594C1B}"/>
          </ac:spMkLst>
        </pc:spChg>
        <pc:spChg chg="mod">
          <ac:chgData name="KARINA LUNA MARTINEZ" userId="82bd43ad-f19c-47b6-a940-36d3fe2d229b" providerId="ADAL" clId="{FF8EA22D-66B8-43AE-A61F-3053B2D9DA3E}" dt="2021-10-20T23:14:25.342" v="91"/>
          <ac:spMkLst>
            <pc:docMk/>
            <pc:sldMk cId="1477038486" sldId="342"/>
            <ac:spMk id="372" creationId="{92EC23A3-05AA-4932-8237-5A5918900D72}"/>
          </ac:spMkLst>
        </pc:spChg>
        <pc:spChg chg="mod">
          <ac:chgData name="KARINA LUNA MARTINEZ" userId="82bd43ad-f19c-47b6-a940-36d3fe2d229b" providerId="ADAL" clId="{FF8EA22D-66B8-43AE-A61F-3053B2D9DA3E}" dt="2021-10-20T23:14:25.342" v="91"/>
          <ac:spMkLst>
            <pc:docMk/>
            <pc:sldMk cId="1477038486" sldId="342"/>
            <ac:spMk id="373" creationId="{7D4E7C08-A0D5-432E-8ADD-85100888973A}"/>
          </ac:spMkLst>
        </pc:spChg>
        <pc:spChg chg="mod">
          <ac:chgData name="KARINA LUNA MARTINEZ" userId="82bd43ad-f19c-47b6-a940-36d3fe2d229b" providerId="ADAL" clId="{FF8EA22D-66B8-43AE-A61F-3053B2D9DA3E}" dt="2021-10-20T23:14:25.342" v="91"/>
          <ac:spMkLst>
            <pc:docMk/>
            <pc:sldMk cId="1477038486" sldId="342"/>
            <ac:spMk id="374" creationId="{3C6B4DE0-DAB9-451C-9BA3-1DF9CCE7828C}"/>
          </ac:spMkLst>
        </pc:spChg>
        <pc:spChg chg="mod">
          <ac:chgData name="KARINA LUNA MARTINEZ" userId="82bd43ad-f19c-47b6-a940-36d3fe2d229b" providerId="ADAL" clId="{FF8EA22D-66B8-43AE-A61F-3053B2D9DA3E}" dt="2021-10-20T23:14:25.342" v="91"/>
          <ac:spMkLst>
            <pc:docMk/>
            <pc:sldMk cId="1477038486" sldId="342"/>
            <ac:spMk id="375" creationId="{C3F49555-8ED4-4E3D-A8FC-4043BA17BEDE}"/>
          </ac:spMkLst>
        </pc:spChg>
        <pc:spChg chg="mod">
          <ac:chgData name="KARINA LUNA MARTINEZ" userId="82bd43ad-f19c-47b6-a940-36d3fe2d229b" providerId="ADAL" clId="{FF8EA22D-66B8-43AE-A61F-3053B2D9DA3E}" dt="2021-10-20T23:14:25.342" v="91"/>
          <ac:spMkLst>
            <pc:docMk/>
            <pc:sldMk cId="1477038486" sldId="342"/>
            <ac:spMk id="376" creationId="{7B2C5585-42BF-4B32-993C-75D0E67A6B3A}"/>
          </ac:spMkLst>
        </pc:spChg>
        <pc:spChg chg="mod">
          <ac:chgData name="KARINA LUNA MARTINEZ" userId="82bd43ad-f19c-47b6-a940-36d3fe2d229b" providerId="ADAL" clId="{FF8EA22D-66B8-43AE-A61F-3053B2D9DA3E}" dt="2021-10-20T23:14:25.342" v="91"/>
          <ac:spMkLst>
            <pc:docMk/>
            <pc:sldMk cId="1477038486" sldId="342"/>
            <ac:spMk id="377" creationId="{A11D3E4A-E8CC-4CEA-8D63-425E4FC58A1B}"/>
          </ac:spMkLst>
        </pc:spChg>
        <pc:spChg chg="mod">
          <ac:chgData name="KARINA LUNA MARTINEZ" userId="82bd43ad-f19c-47b6-a940-36d3fe2d229b" providerId="ADAL" clId="{FF8EA22D-66B8-43AE-A61F-3053B2D9DA3E}" dt="2021-10-20T23:14:25.342" v="91"/>
          <ac:spMkLst>
            <pc:docMk/>
            <pc:sldMk cId="1477038486" sldId="342"/>
            <ac:spMk id="378" creationId="{DDA32A77-345C-4EB8-9B78-9D2C3651DF98}"/>
          </ac:spMkLst>
        </pc:spChg>
        <pc:spChg chg="mod">
          <ac:chgData name="KARINA LUNA MARTINEZ" userId="82bd43ad-f19c-47b6-a940-36d3fe2d229b" providerId="ADAL" clId="{FF8EA22D-66B8-43AE-A61F-3053B2D9DA3E}" dt="2021-10-20T23:14:25.342" v="91"/>
          <ac:spMkLst>
            <pc:docMk/>
            <pc:sldMk cId="1477038486" sldId="342"/>
            <ac:spMk id="379" creationId="{98823A39-4E75-4D5E-B6A2-1CD82BA5481A}"/>
          </ac:spMkLst>
        </pc:spChg>
        <pc:spChg chg="mod">
          <ac:chgData name="KARINA LUNA MARTINEZ" userId="82bd43ad-f19c-47b6-a940-36d3fe2d229b" providerId="ADAL" clId="{FF8EA22D-66B8-43AE-A61F-3053B2D9DA3E}" dt="2021-10-20T23:14:25.342" v="91"/>
          <ac:spMkLst>
            <pc:docMk/>
            <pc:sldMk cId="1477038486" sldId="342"/>
            <ac:spMk id="380" creationId="{B1E10F4D-69D4-48D8-8B81-F05FDA199BD4}"/>
          </ac:spMkLst>
        </pc:spChg>
        <pc:spChg chg="mod">
          <ac:chgData name="KARINA LUNA MARTINEZ" userId="82bd43ad-f19c-47b6-a940-36d3fe2d229b" providerId="ADAL" clId="{FF8EA22D-66B8-43AE-A61F-3053B2D9DA3E}" dt="2021-10-20T23:14:25.342" v="91"/>
          <ac:spMkLst>
            <pc:docMk/>
            <pc:sldMk cId="1477038486" sldId="342"/>
            <ac:spMk id="381" creationId="{71602C25-05D7-4704-A758-48E2DF574381}"/>
          </ac:spMkLst>
        </pc:spChg>
        <pc:spChg chg="mod">
          <ac:chgData name="KARINA LUNA MARTINEZ" userId="82bd43ad-f19c-47b6-a940-36d3fe2d229b" providerId="ADAL" clId="{FF8EA22D-66B8-43AE-A61F-3053B2D9DA3E}" dt="2021-10-20T23:14:25.342" v="91"/>
          <ac:spMkLst>
            <pc:docMk/>
            <pc:sldMk cId="1477038486" sldId="342"/>
            <ac:spMk id="382" creationId="{98543A6D-2224-414D-9658-CCC214463FD9}"/>
          </ac:spMkLst>
        </pc:spChg>
        <pc:spChg chg="mod">
          <ac:chgData name="KARINA LUNA MARTINEZ" userId="82bd43ad-f19c-47b6-a940-36d3fe2d229b" providerId="ADAL" clId="{FF8EA22D-66B8-43AE-A61F-3053B2D9DA3E}" dt="2021-10-20T23:14:25.342" v="91"/>
          <ac:spMkLst>
            <pc:docMk/>
            <pc:sldMk cId="1477038486" sldId="342"/>
            <ac:spMk id="384" creationId="{A889E736-D37D-41DF-B2D3-B0F7F8BA7A47}"/>
          </ac:spMkLst>
        </pc:spChg>
        <pc:spChg chg="mod">
          <ac:chgData name="KARINA LUNA MARTINEZ" userId="82bd43ad-f19c-47b6-a940-36d3fe2d229b" providerId="ADAL" clId="{FF8EA22D-66B8-43AE-A61F-3053B2D9DA3E}" dt="2021-10-20T23:14:25.342" v="91"/>
          <ac:spMkLst>
            <pc:docMk/>
            <pc:sldMk cId="1477038486" sldId="342"/>
            <ac:spMk id="385" creationId="{3E9DC8AD-1DDD-4823-854B-89628C72ADCE}"/>
          </ac:spMkLst>
        </pc:spChg>
        <pc:spChg chg="mod">
          <ac:chgData name="KARINA LUNA MARTINEZ" userId="82bd43ad-f19c-47b6-a940-36d3fe2d229b" providerId="ADAL" clId="{FF8EA22D-66B8-43AE-A61F-3053B2D9DA3E}" dt="2021-10-20T23:14:25.342" v="91"/>
          <ac:spMkLst>
            <pc:docMk/>
            <pc:sldMk cId="1477038486" sldId="342"/>
            <ac:spMk id="386" creationId="{D06493AA-0933-420D-A8E6-40F2B84DC4E7}"/>
          </ac:spMkLst>
        </pc:spChg>
        <pc:spChg chg="mod">
          <ac:chgData name="KARINA LUNA MARTINEZ" userId="82bd43ad-f19c-47b6-a940-36d3fe2d229b" providerId="ADAL" clId="{FF8EA22D-66B8-43AE-A61F-3053B2D9DA3E}" dt="2021-10-20T23:14:25.342" v="91"/>
          <ac:spMkLst>
            <pc:docMk/>
            <pc:sldMk cId="1477038486" sldId="342"/>
            <ac:spMk id="387" creationId="{14D3C98B-684B-4F30-AFAC-CC6A438FED5F}"/>
          </ac:spMkLst>
        </pc:spChg>
        <pc:spChg chg="mod">
          <ac:chgData name="KARINA LUNA MARTINEZ" userId="82bd43ad-f19c-47b6-a940-36d3fe2d229b" providerId="ADAL" clId="{FF8EA22D-66B8-43AE-A61F-3053B2D9DA3E}" dt="2021-10-20T23:14:25.342" v="91"/>
          <ac:spMkLst>
            <pc:docMk/>
            <pc:sldMk cId="1477038486" sldId="342"/>
            <ac:spMk id="388" creationId="{C69C062A-FA7D-40F3-9A25-9F00397B7827}"/>
          </ac:spMkLst>
        </pc:spChg>
        <pc:spChg chg="mod">
          <ac:chgData name="KARINA LUNA MARTINEZ" userId="82bd43ad-f19c-47b6-a940-36d3fe2d229b" providerId="ADAL" clId="{FF8EA22D-66B8-43AE-A61F-3053B2D9DA3E}" dt="2021-10-20T23:14:25.342" v="91"/>
          <ac:spMkLst>
            <pc:docMk/>
            <pc:sldMk cId="1477038486" sldId="342"/>
            <ac:spMk id="389" creationId="{A2978276-BB35-40E6-935F-96C72C019C23}"/>
          </ac:spMkLst>
        </pc:spChg>
        <pc:spChg chg="mod">
          <ac:chgData name="KARINA LUNA MARTINEZ" userId="82bd43ad-f19c-47b6-a940-36d3fe2d229b" providerId="ADAL" clId="{FF8EA22D-66B8-43AE-A61F-3053B2D9DA3E}" dt="2021-10-20T23:14:25.342" v="91"/>
          <ac:spMkLst>
            <pc:docMk/>
            <pc:sldMk cId="1477038486" sldId="342"/>
            <ac:spMk id="390" creationId="{65EF1AC9-84E2-4CF8-B4A1-3940666A1996}"/>
          </ac:spMkLst>
        </pc:spChg>
        <pc:spChg chg="mod">
          <ac:chgData name="KARINA LUNA MARTINEZ" userId="82bd43ad-f19c-47b6-a940-36d3fe2d229b" providerId="ADAL" clId="{FF8EA22D-66B8-43AE-A61F-3053B2D9DA3E}" dt="2021-10-20T23:14:25.342" v="91"/>
          <ac:spMkLst>
            <pc:docMk/>
            <pc:sldMk cId="1477038486" sldId="342"/>
            <ac:spMk id="391" creationId="{D43746EC-5032-45D5-8DB6-1C2FF478E3D1}"/>
          </ac:spMkLst>
        </pc:spChg>
        <pc:spChg chg="mod">
          <ac:chgData name="KARINA LUNA MARTINEZ" userId="82bd43ad-f19c-47b6-a940-36d3fe2d229b" providerId="ADAL" clId="{FF8EA22D-66B8-43AE-A61F-3053B2D9DA3E}" dt="2021-10-20T23:14:25.342" v="91"/>
          <ac:spMkLst>
            <pc:docMk/>
            <pc:sldMk cId="1477038486" sldId="342"/>
            <ac:spMk id="392" creationId="{72080AE7-0CF4-4C80-AF60-BA13B355EA08}"/>
          </ac:spMkLst>
        </pc:spChg>
        <pc:spChg chg="mod">
          <ac:chgData name="KARINA LUNA MARTINEZ" userId="82bd43ad-f19c-47b6-a940-36d3fe2d229b" providerId="ADAL" clId="{FF8EA22D-66B8-43AE-A61F-3053B2D9DA3E}" dt="2021-10-20T23:14:25.342" v="91"/>
          <ac:spMkLst>
            <pc:docMk/>
            <pc:sldMk cId="1477038486" sldId="342"/>
            <ac:spMk id="393" creationId="{869F598D-0B67-4CEC-A608-E02D15584535}"/>
          </ac:spMkLst>
        </pc:spChg>
        <pc:spChg chg="mod">
          <ac:chgData name="KARINA LUNA MARTINEZ" userId="82bd43ad-f19c-47b6-a940-36d3fe2d229b" providerId="ADAL" clId="{FF8EA22D-66B8-43AE-A61F-3053B2D9DA3E}" dt="2021-10-20T23:14:25.342" v="91"/>
          <ac:spMkLst>
            <pc:docMk/>
            <pc:sldMk cId="1477038486" sldId="342"/>
            <ac:spMk id="394" creationId="{E160F61A-20CD-459C-87C7-20EE2F3B3D92}"/>
          </ac:spMkLst>
        </pc:spChg>
        <pc:spChg chg="mod">
          <ac:chgData name="KARINA LUNA MARTINEZ" userId="82bd43ad-f19c-47b6-a940-36d3fe2d229b" providerId="ADAL" clId="{FF8EA22D-66B8-43AE-A61F-3053B2D9DA3E}" dt="2021-10-20T23:14:25.342" v="91"/>
          <ac:spMkLst>
            <pc:docMk/>
            <pc:sldMk cId="1477038486" sldId="342"/>
            <ac:spMk id="395" creationId="{09AA1EA0-DBB9-4B61-A527-7F584D802FE8}"/>
          </ac:spMkLst>
        </pc:spChg>
        <pc:spChg chg="mod">
          <ac:chgData name="KARINA LUNA MARTINEZ" userId="82bd43ad-f19c-47b6-a940-36d3fe2d229b" providerId="ADAL" clId="{FF8EA22D-66B8-43AE-A61F-3053B2D9DA3E}" dt="2021-10-20T23:14:25.342" v="91"/>
          <ac:spMkLst>
            <pc:docMk/>
            <pc:sldMk cId="1477038486" sldId="342"/>
            <ac:spMk id="396" creationId="{B0102991-0709-4EA2-9ACA-92F617BBD3D5}"/>
          </ac:spMkLst>
        </pc:spChg>
        <pc:spChg chg="mod">
          <ac:chgData name="KARINA LUNA MARTINEZ" userId="82bd43ad-f19c-47b6-a940-36d3fe2d229b" providerId="ADAL" clId="{FF8EA22D-66B8-43AE-A61F-3053B2D9DA3E}" dt="2021-10-20T23:14:25.342" v="91"/>
          <ac:spMkLst>
            <pc:docMk/>
            <pc:sldMk cId="1477038486" sldId="342"/>
            <ac:spMk id="397" creationId="{66D45FFC-8313-4338-A43D-D32C6F1B778E}"/>
          </ac:spMkLst>
        </pc:spChg>
        <pc:spChg chg="mod">
          <ac:chgData name="KARINA LUNA MARTINEZ" userId="82bd43ad-f19c-47b6-a940-36d3fe2d229b" providerId="ADAL" clId="{FF8EA22D-66B8-43AE-A61F-3053B2D9DA3E}" dt="2021-10-20T23:14:25.342" v="91"/>
          <ac:spMkLst>
            <pc:docMk/>
            <pc:sldMk cId="1477038486" sldId="342"/>
            <ac:spMk id="398" creationId="{E13C43BD-DF8A-4B51-9E96-B6B2B8129278}"/>
          </ac:spMkLst>
        </pc:spChg>
        <pc:spChg chg="mod">
          <ac:chgData name="KARINA LUNA MARTINEZ" userId="82bd43ad-f19c-47b6-a940-36d3fe2d229b" providerId="ADAL" clId="{FF8EA22D-66B8-43AE-A61F-3053B2D9DA3E}" dt="2021-10-20T23:14:25.342" v="91"/>
          <ac:spMkLst>
            <pc:docMk/>
            <pc:sldMk cId="1477038486" sldId="342"/>
            <ac:spMk id="399" creationId="{B0F263D3-59B6-4607-A08A-A24721604B5D}"/>
          </ac:spMkLst>
        </pc:spChg>
        <pc:spChg chg="mod">
          <ac:chgData name="KARINA LUNA MARTINEZ" userId="82bd43ad-f19c-47b6-a940-36d3fe2d229b" providerId="ADAL" clId="{FF8EA22D-66B8-43AE-A61F-3053B2D9DA3E}" dt="2021-10-20T23:14:25.342" v="91"/>
          <ac:spMkLst>
            <pc:docMk/>
            <pc:sldMk cId="1477038486" sldId="342"/>
            <ac:spMk id="400" creationId="{5ECCED39-0C21-4546-AD22-185AE31301BC}"/>
          </ac:spMkLst>
        </pc:spChg>
        <pc:spChg chg="mod">
          <ac:chgData name="KARINA LUNA MARTINEZ" userId="82bd43ad-f19c-47b6-a940-36d3fe2d229b" providerId="ADAL" clId="{FF8EA22D-66B8-43AE-A61F-3053B2D9DA3E}" dt="2021-10-20T23:14:25.342" v="91"/>
          <ac:spMkLst>
            <pc:docMk/>
            <pc:sldMk cId="1477038486" sldId="342"/>
            <ac:spMk id="401" creationId="{00A844D4-EA03-4D9A-B247-B5F30414C069}"/>
          </ac:spMkLst>
        </pc:spChg>
        <pc:spChg chg="mod">
          <ac:chgData name="KARINA LUNA MARTINEZ" userId="82bd43ad-f19c-47b6-a940-36d3fe2d229b" providerId="ADAL" clId="{FF8EA22D-66B8-43AE-A61F-3053B2D9DA3E}" dt="2021-10-20T23:14:25.342" v="91"/>
          <ac:spMkLst>
            <pc:docMk/>
            <pc:sldMk cId="1477038486" sldId="342"/>
            <ac:spMk id="402" creationId="{9AD670E0-495A-4B08-A90E-E889030B75F3}"/>
          </ac:spMkLst>
        </pc:spChg>
        <pc:spChg chg="mod">
          <ac:chgData name="KARINA LUNA MARTINEZ" userId="82bd43ad-f19c-47b6-a940-36d3fe2d229b" providerId="ADAL" clId="{FF8EA22D-66B8-43AE-A61F-3053B2D9DA3E}" dt="2021-10-20T23:14:25.342" v="91"/>
          <ac:spMkLst>
            <pc:docMk/>
            <pc:sldMk cId="1477038486" sldId="342"/>
            <ac:spMk id="403" creationId="{5484B003-BA98-48A3-8F97-43D3D7FDB059}"/>
          </ac:spMkLst>
        </pc:spChg>
        <pc:spChg chg="mod">
          <ac:chgData name="KARINA LUNA MARTINEZ" userId="82bd43ad-f19c-47b6-a940-36d3fe2d229b" providerId="ADAL" clId="{FF8EA22D-66B8-43AE-A61F-3053B2D9DA3E}" dt="2021-10-20T23:14:25.342" v="91"/>
          <ac:spMkLst>
            <pc:docMk/>
            <pc:sldMk cId="1477038486" sldId="342"/>
            <ac:spMk id="404" creationId="{49B6A5F6-9EDF-49A2-958D-C95254EAC884}"/>
          </ac:spMkLst>
        </pc:spChg>
        <pc:spChg chg="mod">
          <ac:chgData name="KARINA LUNA MARTINEZ" userId="82bd43ad-f19c-47b6-a940-36d3fe2d229b" providerId="ADAL" clId="{FF8EA22D-66B8-43AE-A61F-3053B2D9DA3E}" dt="2021-10-20T23:14:25.342" v="91"/>
          <ac:spMkLst>
            <pc:docMk/>
            <pc:sldMk cId="1477038486" sldId="342"/>
            <ac:spMk id="405" creationId="{F879685F-6A26-4B96-8455-86D4542604B3}"/>
          </ac:spMkLst>
        </pc:spChg>
        <pc:spChg chg="mod">
          <ac:chgData name="KARINA LUNA MARTINEZ" userId="82bd43ad-f19c-47b6-a940-36d3fe2d229b" providerId="ADAL" clId="{FF8EA22D-66B8-43AE-A61F-3053B2D9DA3E}" dt="2021-10-20T23:14:25.342" v="91"/>
          <ac:spMkLst>
            <pc:docMk/>
            <pc:sldMk cId="1477038486" sldId="342"/>
            <ac:spMk id="406" creationId="{6A27270B-94B8-4F2B-B4F8-F3C85EBBC6B7}"/>
          </ac:spMkLst>
        </pc:spChg>
        <pc:spChg chg="mod">
          <ac:chgData name="KARINA LUNA MARTINEZ" userId="82bd43ad-f19c-47b6-a940-36d3fe2d229b" providerId="ADAL" clId="{FF8EA22D-66B8-43AE-A61F-3053B2D9DA3E}" dt="2021-10-20T23:14:25.342" v="91"/>
          <ac:spMkLst>
            <pc:docMk/>
            <pc:sldMk cId="1477038486" sldId="342"/>
            <ac:spMk id="407" creationId="{A1D83C31-92AC-4D0F-BA22-666D4DD577FA}"/>
          </ac:spMkLst>
        </pc:spChg>
        <pc:spChg chg="mod">
          <ac:chgData name="KARINA LUNA MARTINEZ" userId="82bd43ad-f19c-47b6-a940-36d3fe2d229b" providerId="ADAL" clId="{FF8EA22D-66B8-43AE-A61F-3053B2D9DA3E}" dt="2021-10-20T23:14:25.342" v="91"/>
          <ac:spMkLst>
            <pc:docMk/>
            <pc:sldMk cId="1477038486" sldId="342"/>
            <ac:spMk id="408" creationId="{A07A54E9-005C-48E5-840D-7AF9AB67969F}"/>
          </ac:spMkLst>
        </pc:spChg>
        <pc:spChg chg="mod">
          <ac:chgData name="KARINA LUNA MARTINEZ" userId="82bd43ad-f19c-47b6-a940-36d3fe2d229b" providerId="ADAL" clId="{FF8EA22D-66B8-43AE-A61F-3053B2D9DA3E}" dt="2021-10-20T23:14:25.342" v="91"/>
          <ac:spMkLst>
            <pc:docMk/>
            <pc:sldMk cId="1477038486" sldId="342"/>
            <ac:spMk id="409" creationId="{E40EBCDF-BD29-4CC9-981D-FBA2923BFA03}"/>
          </ac:spMkLst>
        </pc:spChg>
        <pc:spChg chg="mod">
          <ac:chgData name="KARINA LUNA MARTINEZ" userId="82bd43ad-f19c-47b6-a940-36d3fe2d229b" providerId="ADAL" clId="{FF8EA22D-66B8-43AE-A61F-3053B2D9DA3E}" dt="2021-10-20T23:14:25.342" v="91"/>
          <ac:spMkLst>
            <pc:docMk/>
            <pc:sldMk cId="1477038486" sldId="342"/>
            <ac:spMk id="410" creationId="{CADC80CC-8BB1-4369-A01C-B747ABCD717C}"/>
          </ac:spMkLst>
        </pc:spChg>
        <pc:spChg chg="mod">
          <ac:chgData name="KARINA LUNA MARTINEZ" userId="82bd43ad-f19c-47b6-a940-36d3fe2d229b" providerId="ADAL" clId="{FF8EA22D-66B8-43AE-A61F-3053B2D9DA3E}" dt="2021-10-20T23:14:25.342" v="91"/>
          <ac:spMkLst>
            <pc:docMk/>
            <pc:sldMk cId="1477038486" sldId="342"/>
            <ac:spMk id="411" creationId="{7B832432-A446-448D-B7BE-4153EC937AC9}"/>
          </ac:spMkLst>
        </pc:spChg>
        <pc:spChg chg="mod">
          <ac:chgData name="KARINA LUNA MARTINEZ" userId="82bd43ad-f19c-47b6-a940-36d3fe2d229b" providerId="ADAL" clId="{FF8EA22D-66B8-43AE-A61F-3053B2D9DA3E}" dt="2021-10-20T23:14:25.342" v="91"/>
          <ac:spMkLst>
            <pc:docMk/>
            <pc:sldMk cId="1477038486" sldId="342"/>
            <ac:spMk id="412" creationId="{4BC37C4E-1A89-4DD9-9638-DA14AA4A1680}"/>
          </ac:spMkLst>
        </pc:spChg>
        <pc:spChg chg="mod">
          <ac:chgData name="KARINA LUNA MARTINEZ" userId="82bd43ad-f19c-47b6-a940-36d3fe2d229b" providerId="ADAL" clId="{FF8EA22D-66B8-43AE-A61F-3053B2D9DA3E}" dt="2021-10-20T23:14:25.342" v="91"/>
          <ac:spMkLst>
            <pc:docMk/>
            <pc:sldMk cId="1477038486" sldId="342"/>
            <ac:spMk id="413" creationId="{C28F1207-DF18-4529-9197-BB738943126D}"/>
          </ac:spMkLst>
        </pc:spChg>
        <pc:spChg chg="mod">
          <ac:chgData name="KARINA LUNA MARTINEZ" userId="82bd43ad-f19c-47b6-a940-36d3fe2d229b" providerId="ADAL" clId="{FF8EA22D-66B8-43AE-A61F-3053B2D9DA3E}" dt="2021-10-20T23:14:25.342" v="91"/>
          <ac:spMkLst>
            <pc:docMk/>
            <pc:sldMk cId="1477038486" sldId="342"/>
            <ac:spMk id="414" creationId="{2F991644-7631-4C95-AAF7-79E1AA5A141D}"/>
          </ac:spMkLst>
        </pc:spChg>
        <pc:spChg chg="mod">
          <ac:chgData name="KARINA LUNA MARTINEZ" userId="82bd43ad-f19c-47b6-a940-36d3fe2d229b" providerId="ADAL" clId="{FF8EA22D-66B8-43AE-A61F-3053B2D9DA3E}" dt="2021-10-20T23:14:25.342" v="91"/>
          <ac:spMkLst>
            <pc:docMk/>
            <pc:sldMk cId="1477038486" sldId="342"/>
            <ac:spMk id="415" creationId="{E846463F-ED7E-4E9B-AECF-6696EB0C3D62}"/>
          </ac:spMkLst>
        </pc:spChg>
        <pc:spChg chg="mod">
          <ac:chgData name="KARINA LUNA MARTINEZ" userId="82bd43ad-f19c-47b6-a940-36d3fe2d229b" providerId="ADAL" clId="{FF8EA22D-66B8-43AE-A61F-3053B2D9DA3E}" dt="2021-10-20T23:14:25.342" v="91"/>
          <ac:spMkLst>
            <pc:docMk/>
            <pc:sldMk cId="1477038486" sldId="342"/>
            <ac:spMk id="416" creationId="{53E20FB2-CF65-4AEA-BA2E-5D5CD85A6A10}"/>
          </ac:spMkLst>
        </pc:spChg>
        <pc:spChg chg="mod">
          <ac:chgData name="KARINA LUNA MARTINEZ" userId="82bd43ad-f19c-47b6-a940-36d3fe2d229b" providerId="ADAL" clId="{FF8EA22D-66B8-43AE-A61F-3053B2D9DA3E}" dt="2021-10-20T23:14:25.342" v="91"/>
          <ac:spMkLst>
            <pc:docMk/>
            <pc:sldMk cId="1477038486" sldId="342"/>
            <ac:spMk id="417" creationId="{A5A0D9D6-1CFB-437D-BE63-03E37396F835}"/>
          </ac:spMkLst>
        </pc:spChg>
        <pc:spChg chg="mod">
          <ac:chgData name="KARINA LUNA MARTINEZ" userId="82bd43ad-f19c-47b6-a940-36d3fe2d229b" providerId="ADAL" clId="{FF8EA22D-66B8-43AE-A61F-3053B2D9DA3E}" dt="2021-10-20T23:14:25.342" v="91"/>
          <ac:spMkLst>
            <pc:docMk/>
            <pc:sldMk cId="1477038486" sldId="342"/>
            <ac:spMk id="418" creationId="{9A88C763-9774-4042-9519-9F1DF077E1E0}"/>
          </ac:spMkLst>
        </pc:spChg>
        <pc:spChg chg="mod">
          <ac:chgData name="KARINA LUNA MARTINEZ" userId="82bd43ad-f19c-47b6-a940-36d3fe2d229b" providerId="ADAL" clId="{FF8EA22D-66B8-43AE-A61F-3053B2D9DA3E}" dt="2021-10-20T23:14:25.342" v="91"/>
          <ac:spMkLst>
            <pc:docMk/>
            <pc:sldMk cId="1477038486" sldId="342"/>
            <ac:spMk id="419" creationId="{B63EA93B-E26D-454E-A974-EEC375CC003D}"/>
          </ac:spMkLst>
        </pc:spChg>
        <pc:spChg chg="mod">
          <ac:chgData name="KARINA LUNA MARTINEZ" userId="82bd43ad-f19c-47b6-a940-36d3fe2d229b" providerId="ADAL" clId="{FF8EA22D-66B8-43AE-A61F-3053B2D9DA3E}" dt="2021-10-20T23:14:25.342" v="91"/>
          <ac:spMkLst>
            <pc:docMk/>
            <pc:sldMk cId="1477038486" sldId="342"/>
            <ac:spMk id="420" creationId="{952C121F-26B5-48F8-925E-019F489AD1FC}"/>
          </ac:spMkLst>
        </pc:spChg>
        <pc:spChg chg="mod">
          <ac:chgData name="KARINA LUNA MARTINEZ" userId="82bd43ad-f19c-47b6-a940-36d3fe2d229b" providerId="ADAL" clId="{FF8EA22D-66B8-43AE-A61F-3053B2D9DA3E}" dt="2021-10-20T23:14:25.342" v="91"/>
          <ac:spMkLst>
            <pc:docMk/>
            <pc:sldMk cId="1477038486" sldId="342"/>
            <ac:spMk id="421" creationId="{99F6E5E4-D350-4845-848C-7C9792CDAB35}"/>
          </ac:spMkLst>
        </pc:spChg>
        <pc:spChg chg="mod">
          <ac:chgData name="KARINA LUNA MARTINEZ" userId="82bd43ad-f19c-47b6-a940-36d3fe2d229b" providerId="ADAL" clId="{FF8EA22D-66B8-43AE-A61F-3053B2D9DA3E}" dt="2021-10-20T23:14:25.342" v="91"/>
          <ac:spMkLst>
            <pc:docMk/>
            <pc:sldMk cId="1477038486" sldId="342"/>
            <ac:spMk id="422" creationId="{1425DA51-871D-4B49-B647-F8CB1BD9D260}"/>
          </ac:spMkLst>
        </pc:spChg>
        <pc:spChg chg="mod">
          <ac:chgData name="KARINA LUNA MARTINEZ" userId="82bd43ad-f19c-47b6-a940-36d3fe2d229b" providerId="ADAL" clId="{FF8EA22D-66B8-43AE-A61F-3053B2D9DA3E}" dt="2021-10-20T23:14:25.342" v="91"/>
          <ac:spMkLst>
            <pc:docMk/>
            <pc:sldMk cId="1477038486" sldId="342"/>
            <ac:spMk id="423" creationId="{2DCD8BA2-A544-4B65-A85E-63E823421253}"/>
          </ac:spMkLst>
        </pc:spChg>
        <pc:spChg chg="mod">
          <ac:chgData name="KARINA LUNA MARTINEZ" userId="82bd43ad-f19c-47b6-a940-36d3fe2d229b" providerId="ADAL" clId="{FF8EA22D-66B8-43AE-A61F-3053B2D9DA3E}" dt="2021-10-20T23:14:25.342" v="91"/>
          <ac:spMkLst>
            <pc:docMk/>
            <pc:sldMk cId="1477038486" sldId="342"/>
            <ac:spMk id="424" creationId="{EE6E5C37-3DE9-4583-83A0-813274DA0BFF}"/>
          </ac:spMkLst>
        </pc:spChg>
        <pc:spChg chg="mod">
          <ac:chgData name="KARINA LUNA MARTINEZ" userId="82bd43ad-f19c-47b6-a940-36d3fe2d229b" providerId="ADAL" clId="{FF8EA22D-66B8-43AE-A61F-3053B2D9DA3E}" dt="2021-10-20T23:14:25.342" v="91"/>
          <ac:spMkLst>
            <pc:docMk/>
            <pc:sldMk cId="1477038486" sldId="342"/>
            <ac:spMk id="425" creationId="{7E9D5A3A-BA6F-4BEC-A247-738FEEBA9FF9}"/>
          </ac:spMkLst>
        </pc:spChg>
        <pc:spChg chg="mod">
          <ac:chgData name="KARINA LUNA MARTINEZ" userId="82bd43ad-f19c-47b6-a940-36d3fe2d229b" providerId="ADAL" clId="{FF8EA22D-66B8-43AE-A61F-3053B2D9DA3E}" dt="2021-10-20T23:14:25.342" v="91"/>
          <ac:spMkLst>
            <pc:docMk/>
            <pc:sldMk cId="1477038486" sldId="342"/>
            <ac:spMk id="426" creationId="{40EB2DBA-888F-4738-BD81-EFEE0686D54F}"/>
          </ac:spMkLst>
        </pc:spChg>
        <pc:spChg chg="mod">
          <ac:chgData name="KARINA LUNA MARTINEZ" userId="82bd43ad-f19c-47b6-a940-36d3fe2d229b" providerId="ADAL" clId="{FF8EA22D-66B8-43AE-A61F-3053B2D9DA3E}" dt="2021-10-20T23:14:25.342" v="91"/>
          <ac:spMkLst>
            <pc:docMk/>
            <pc:sldMk cId="1477038486" sldId="342"/>
            <ac:spMk id="427" creationId="{860F8642-5DC3-44C1-A92B-52EB8F0F1142}"/>
          </ac:spMkLst>
        </pc:spChg>
        <pc:spChg chg="mod">
          <ac:chgData name="KARINA LUNA MARTINEZ" userId="82bd43ad-f19c-47b6-a940-36d3fe2d229b" providerId="ADAL" clId="{FF8EA22D-66B8-43AE-A61F-3053B2D9DA3E}" dt="2021-10-20T23:14:25.342" v="91"/>
          <ac:spMkLst>
            <pc:docMk/>
            <pc:sldMk cId="1477038486" sldId="342"/>
            <ac:spMk id="428" creationId="{396CD9E1-1658-4DEA-B558-BF0BD3F1AE8E}"/>
          </ac:spMkLst>
        </pc:spChg>
        <pc:spChg chg="mod">
          <ac:chgData name="KARINA LUNA MARTINEZ" userId="82bd43ad-f19c-47b6-a940-36d3fe2d229b" providerId="ADAL" clId="{FF8EA22D-66B8-43AE-A61F-3053B2D9DA3E}" dt="2021-10-20T23:14:25.342" v="91"/>
          <ac:spMkLst>
            <pc:docMk/>
            <pc:sldMk cId="1477038486" sldId="342"/>
            <ac:spMk id="429" creationId="{6BCED6A7-5466-45B2-80AD-9A49F96C22FE}"/>
          </ac:spMkLst>
        </pc:spChg>
        <pc:spChg chg="mod">
          <ac:chgData name="KARINA LUNA MARTINEZ" userId="82bd43ad-f19c-47b6-a940-36d3fe2d229b" providerId="ADAL" clId="{FF8EA22D-66B8-43AE-A61F-3053B2D9DA3E}" dt="2021-10-20T23:14:25.342" v="91"/>
          <ac:spMkLst>
            <pc:docMk/>
            <pc:sldMk cId="1477038486" sldId="342"/>
            <ac:spMk id="430" creationId="{1CA6E600-632B-4660-BAF3-E38CCF55358D}"/>
          </ac:spMkLst>
        </pc:spChg>
        <pc:spChg chg="mod">
          <ac:chgData name="KARINA LUNA MARTINEZ" userId="82bd43ad-f19c-47b6-a940-36d3fe2d229b" providerId="ADAL" clId="{FF8EA22D-66B8-43AE-A61F-3053B2D9DA3E}" dt="2021-10-20T23:14:25.342" v="91"/>
          <ac:spMkLst>
            <pc:docMk/>
            <pc:sldMk cId="1477038486" sldId="342"/>
            <ac:spMk id="431" creationId="{4E1AE65D-ADED-4281-8872-E00BC979E54D}"/>
          </ac:spMkLst>
        </pc:spChg>
        <pc:spChg chg="mod">
          <ac:chgData name="KARINA LUNA MARTINEZ" userId="82bd43ad-f19c-47b6-a940-36d3fe2d229b" providerId="ADAL" clId="{FF8EA22D-66B8-43AE-A61F-3053B2D9DA3E}" dt="2021-10-20T23:14:25.342" v="91"/>
          <ac:spMkLst>
            <pc:docMk/>
            <pc:sldMk cId="1477038486" sldId="342"/>
            <ac:spMk id="432" creationId="{8BF3FE90-272B-47DA-B075-69D454A44CB1}"/>
          </ac:spMkLst>
        </pc:spChg>
        <pc:spChg chg="mod">
          <ac:chgData name="KARINA LUNA MARTINEZ" userId="82bd43ad-f19c-47b6-a940-36d3fe2d229b" providerId="ADAL" clId="{FF8EA22D-66B8-43AE-A61F-3053B2D9DA3E}" dt="2021-10-20T23:14:25.342" v="91"/>
          <ac:spMkLst>
            <pc:docMk/>
            <pc:sldMk cId="1477038486" sldId="342"/>
            <ac:spMk id="433" creationId="{FDC67EBA-2CCC-4851-8926-BDD08AB236DA}"/>
          </ac:spMkLst>
        </pc:spChg>
        <pc:spChg chg="mod">
          <ac:chgData name="KARINA LUNA MARTINEZ" userId="82bd43ad-f19c-47b6-a940-36d3fe2d229b" providerId="ADAL" clId="{FF8EA22D-66B8-43AE-A61F-3053B2D9DA3E}" dt="2021-10-20T23:14:25.342" v="91"/>
          <ac:spMkLst>
            <pc:docMk/>
            <pc:sldMk cId="1477038486" sldId="342"/>
            <ac:spMk id="434" creationId="{CD9E0D21-DD91-44C9-AC68-02BA7CB5A575}"/>
          </ac:spMkLst>
        </pc:spChg>
        <pc:spChg chg="mod">
          <ac:chgData name="KARINA LUNA MARTINEZ" userId="82bd43ad-f19c-47b6-a940-36d3fe2d229b" providerId="ADAL" clId="{FF8EA22D-66B8-43AE-A61F-3053B2D9DA3E}" dt="2021-10-20T23:14:25.342" v="91"/>
          <ac:spMkLst>
            <pc:docMk/>
            <pc:sldMk cId="1477038486" sldId="342"/>
            <ac:spMk id="435" creationId="{89D67995-5C4A-4F3C-8F58-837CC7DBB2E7}"/>
          </ac:spMkLst>
        </pc:spChg>
        <pc:spChg chg="mod">
          <ac:chgData name="KARINA LUNA MARTINEZ" userId="82bd43ad-f19c-47b6-a940-36d3fe2d229b" providerId="ADAL" clId="{FF8EA22D-66B8-43AE-A61F-3053B2D9DA3E}" dt="2021-10-20T23:14:25.342" v="91"/>
          <ac:spMkLst>
            <pc:docMk/>
            <pc:sldMk cId="1477038486" sldId="342"/>
            <ac:spMk id="436" creationId="{8E2EEE7E-E310-4776-A13C-2F197B9D1926}"/>
          </ac:spMkLst>
        </pc:spChg>
        <pc:spChg chg="mod">
          <ac:chgData name="KARINA LUNA MARTINEZ" userId="82bd43ad-f19c-47b6-a940-36d3fe2d229b" providerId="ADAL" clId="{FF8EA22D-66B8-43AE-A61F-3053B2D9DA3E}" dt="2021-10-20T23:14:25.342" v="91"/>
          <ac:spMkLst>
            <pc:docMk/>
            <pc:sldMk cId="1477038486" sldId="342"/>
            <ac:spMk id="437" creationId="{23719433-050C-4DE0-AE28-D6EA8850761E}"/>
          </ac:spMkLst>
        </pc:spChg>
        <pc:spChg chg="mod">
          <ac:chgData name="KARINA LUNA MARTINEZ" userId="82bd43ad-f19c-47b6-a940-36d3fe2d229b" providerId="ADAL" clId="{FF8EA22D-66B8-43AE-A61F-3053B2D9DA3E}" dt="2021-10-20T23:14:25.342" v="91"/>
          <ac:spMkLst>
            <pc:docMk/>
            <pc:sldMk cId="1477038486" sldId="342"/>
            <ac:spMk id="438" creationId="{963EE02B-E035-4028-9C67-FA40CBD0937F}"/>
          </ac:spMkLst>
        </pc:spChg>
        <pc:spChg chg="mod">
          <ac:chgData name="KARINA LUNA MARTINEZ" userId="82bd43ad-f19c-47b6-a940-36d3fe2d229b" providerId="ADAL" clId="{FF8EA22D-66B8-43AE-A61F-3053B2D9DA3E}" dt="2021-10-20T23:14:25.342" v="91"/>
          <ac:spMkLst>
            <pc:docMk/>
            <pc:sldMk cId="1477038486" sldId="342"/>
            <ac:spMk id="439" creationId="{F0BE3027-F461-4DAC-ADA5-FBFDF5D04724}"/>
          </ac:spMkLst>
        </pc:spChg>
        <pc:spChg chg="mod">
          <ac:chgData name="KARINA LUNA MARTINEZ" userId="82bd43ad-f19c-47b6-a940-36d3fe2d229b" providerId="ADAL" clId="{FF8EA22D-66B8-43AE-A61F-3053B2D9DA3E}" dt="2021-10-20T23:14:25.342" v="91"/>
          <ac:spMkLst>
            <pc:docMk/>
            <pc:sldMk cId="1477038486" sldId="342"/>
            <ac:spMk id="440" creationId="{C4B52D0C-A85D-44EB-B4BE-435716C4A1A6}"/>
          </ac:spMkLst>
        </pc:spChg>
        <pc:spChg chg="mod">
          <ac:chgData name="KARINA LUNA MARTINEZ" userId="82bd43ad-f19c-47b6-a940-36d3fe2d229b" providerId="ADAL" clId="{FF8EA22D-66B8-43AE-A61F-3053B2D9DA3E}" dt="2021-10-20T23:14:25.342" v="91"/>
          <ac:spMkLst>
            <pc:docMk/>
            <pc:sldMk cId="1477038486" sldId="342"/>
            <ac:spMk id="441" creationId="{0E056893-77AA-41A4-9F3E-3148D95CFFE2}"/>
          </ac:spMkLst>
        </pc:spChg>
        <pc:spChg chg="mod">
          <ac:chgData name="KARINA LUNA MARTINEZ" userId="82bd43ad-f19c-47b6-a940-36d3fe2d229b" providerId="ADAL" clId="{FF8EA22D-66B8-43AE-A61F-3053B2D9DA3E}" dt="2021-10-20T23:14:25.342" v="91"/>
          <ac:spMkLst>
            <pc:docMk/>
            <pc:sldMk cId="1477038486" sldId="342"/>
            <ac:spMk id="442" creationId="{E65098E1-4CB7-41BB-AAB9-FE063BC705DD}"/>
          </ac:spMkLst>
        </pc:spChg>
        <pc:spChg chg="mod">
          <ac:chgData name="KARINA LUNA MARTINEZ" userId="82bd43ad-f19c-47b6-a940-36d3fe2d229b" providerId="ADAL" clId="{FF8EA22D-66B8-43AE-A61F-3053B2D9DA3E}" dt="2021-10-20T23:14:25.342" v="91"/>
          <ac:spMkLst>
            <pc:docMk/>
            <pc:sldMk cId="1477038486" sldId="342"/>
            <ac:spMk id="443" creationId="{C6FDD005-4B28-4F68-B763-13EDF649ACDE}"/>
          </ac:spMkLst>
        </pc:spChg>
        <pc:spChg chg="mod">
          <ac:chgData name="KARINA LUNA MARTINEZ" userId="82bd43ad-f19c-47b6-a940-36d3fe2d229b" providerId="ADAL" clId="{FF8EA22D-66B8-43AE-A61F-3053B2D9DA3E}" dt="2021-10-20T23:14:25.342" v="91"/>
          <ac:spMkLst>
            <pc:docMk/>
            <pc:sldMk cId="1477038486" sldId="342"/>
            <ac:spMk id="444" creationId="{4D04D9D3-0EF5-4632-B7B2-E1AA393CE210}"/>
          </ac:spMkLst>
        </pc:spChg>
        <pc:spChg chg="mod">
          <ac:chgData name="KARINA LUNA MARTINEZ" userId="82bd43ad-f19c-47b6-a940-36d3fe2d229b" providerId="ADAL" clId="{FF8EA22D-66B8-43AE-A61F-3053B2D9DA3E}" dt="2021-10-20T23:14:25.342" v="91"/>
          <ac:spMkLst>
            <pc:docMk/>
            <pc:sldMk cId="1477038486" sldId="342"/>
            <ac:spMk id="445" creationId="{122D9C51-B296-4C01-9D70-C956D1838466}"/>
          </ac:spMkLst>
        </pc:spChg>
        <pc:spChg chg="mod">
          <ac:chgData name="KARINA LUNA MARTINEZ" userId="82bd43ad-f19c-47b6-a940-36d3fe2d229b" providerId="ADAL" clId="{FF8EA22D-66B8-43AE-A61F-3053B2D9DA3E}" dt="2021-10-20T23:14:25.342" v="91"/>
          <ac:spMkLst>
            <pc:docMk/>
            <pc:sldMk cId="1477038486" sldId="342"/>
            <ac:spMk id="446" creationId="{54F0E21D-A1D3-44B2-8250-BAE975925EBD}"/>
          </ac:spMkLst>
        </pc:spChg>
        <pc:spChg chg="mod">
          <ac:chgData name="KARINA LUNA MARTINEZ" userId="82bd43ad-f19c-47b6-a940-36d3fe2d229b" providerId="ADAL" clId="{FF8EA22D-66B8-43AE-A61F-3053B2D9DA3E}" dt="2021-10-20T23:14:25.342" v="91"/>
          <ac:spMkLst>
            <pc:docMk/>
            <pc:sldMk cId="1477038486" sldId="342"/>
            <ac:spMk id="447" creationId="{C5C3FC7E-A5A7-4EF7-B55C-9F189F9D25A6}"/>
          </ac:spMkLst>
        </pc:spChg>
        <pc:spChg chg="mod">
          <ac:chgData name="KARINA LUNA MARTINEZ" userId="82bd43ad-f19c-47b6-a940-36d3fe2d229b" providerId="ADAL" clId="{FF8EA22D-66B8-43AE-A61F-3053B2D9DA3E}" dt="2021-10-20T23:14:25.342" v="91"/>
          <ac:spMkLst>
            <pc:docMk/>
            <pc:sldMk cId="1477038486" sldId="342"/>
            <ac:spMk id="448" creationId="{F47925D4-75EA-441D-AE95-F3230615F114}"/>
          </ac:spMkLst>
        </pc:spChg>
        <pc:spChg chg="mod">
          <ac:chgData name="KARINA LUNA MARTINEZ" userId="82bd43ad-f19c-47b6-a940-36d3fe2d229b" providerId="ADAL" clId="{FF8EA22D-66B8-43AE-A61F-3053B2D9DA3E}" dt="2021-10-20T23:14:25.342" v="91"/>
          <ac:spMkLst>
            <pc:docMk/>
            <pc:sldMk cId="1477038486" sldId="342"/>
            <ac:spMk id="449" creationId="{B5895648-A462-4637-963F-701796194745}"/>
          </ac:spMkLst>
        </pc:spChg>
        <pc:spChg chg="mod">
          <ac:chgData name="KARINA LUNA MARTINEZ" userId="82bd43ad-f19c-47b6-a940-36d3fe2d229b" providerId="ADAL" clId="{FF8EA22D-66B8-43AE-A61F-3053B2D9DA3E}" dt="2021-10-20T23:14:25.342" v="91"/>
          <ac:spMkLst>
            <pc:docMk/>
            <pc:sldMk cId="1477038486" sldId="342"/>
            <ac:spMk id="450" creationId="{309D801A-5A0B-4057-B42B-D13175967915}"/>
          </ac:spMkLst>
        </pc:spChg>
        <pc:spChg chg="mod">
          <ac:chgData name="KARINA LUNA MARTINEZ" userId="82bd43ad-f19c-47b6-a940-36d3fe2d229b" providerId="ADAL" clId="{FF8EA22D-66B8-43AE-A61F-3053B2D9DA3E}" dt="2021-10-20T23:14:25.342" v="91"/>
          <ac:spMkLst>
            <pc:docMk/>
            <pc:sldMk cId="1477038486" sldId="342"/>
            <ac:spMk id="451" creationId="{F55CEC28-E287-4077-AD96-DA9346E11CC3}"/>
          </ac:spMkLst>
        </pc:spChg>
        <pc:spChg chg="mod">
          <ac:chgData name="KARINA LUNA MARTINEZ" userId="82bd43ad-f19c-47b6-a940-36d3fe2d229b" providerId="ADAL" clId="{FF8EA22D-66B8-43AE-A61F-3053B2D9DA3E}" dt="2021-10-20T23:14:25.342" v="91"/>
          <ac:spMkLst>
            <pc:docMk/>
            <pc:sldMk cId="1477038486" sldId="342"/>
            <ac:spMk id="452" creationId="{3B983EBB-38AB-4D63-AD8D-39623E6642C1}"/>
          </ac:spMkLst>
        </pc:spChg>
        <pc:spChg chg="mod">
          <ac:chgData name="KARINA LUNA MARTINEZ" userId="82bd43ad-f19c-47b6-a940-36d3fe2d229b" providerId="ADAL" clId="{FF8EA22D-66B8-43AE-A61F-3053B2D9DA3E}" dt="2021-10-20T23:14:25.342" v="91"/>
          <ac:spMkLst>
            <pc:docMk/>
            <pc:sldMk cId="1477038486" sldId="342"/>
            <ac:spMk id="453" creationId="{40F5F819-9DDC-4B4D-B57D-25B58F850CAA}"/>
          </ac:spMkLst>
        </pc:spChg>
        <pc:spChg chg="mod">
          <ac:chgData name="KARINA LUNA MARTINEZ" userId="82bd43ad-f19c-47b6-a940-36d3fe2d229b" providerId="ADAL" clId="{FF8EA22D-66B8-43AE-A61F-3053B2D9DA3E}" dt="2021-10-20T23:14:25.342" v="91"/>
          <ac:spMkLst>
            <pc:docMk/>
            <pc:sldMk cId="1477038486" sldId="342"/>
            <ac:spMk id="454" creationId="{C6AF359C-74F3-484F-9D39-987DDE489A5D}"/>
          </ac:spMkLst>
        </pc:spChg>
        <pc:spChg chg="mod">
          <ac:chgData name="KARINA LUNA MARTINEZ" userId="82bd43ad-f19c-47b6-a940-36d3fe2d229b" providerId="ADAL" clId="{FF8EA22D-66B8-43AE-A61F-3053B2D9DA3E}" dt="2021-10-20T23:14:25.342" v="91"/>
          <ac:spMkLst>
            <pc:docMk/>
            <pc:sldMk cId="1477038486" sldId="342"/>
            <ac:spMk id="455" creationId="{FCB0C10D-69AC-4A17-BF83-6E108FA5B0D4}"/>
          </ac:spMkLst>
        </pc:spChg>
        <pc:spChg chg="mod">
          <ac:chgData name="KARINA LUNA MARTINEZ" userId="82bd43ad-f19c-47b6-a940-36d3fe2d229b" providerId="ADAL" clId="{FF8EA22D-66B8-43AE-A61F-3053B2D9DA3E}" dt="2021-10-20T23:14:25.342" v="91"/>
          <ac:spMkLst>
            <pc:docMk/>
            <pc:sldMk cId="1477038486" sldId="342"/>
            <ac:spMk id="456" creationId="{3CD25B8C-AA44-4B02-824E-DB99208D8E23}"/>
          </ac:spMkLst>
        </pc:spChg>
        <pc:spChg chg="mod">
          <ac:chgData name="KARINA LUNA MARTINEZ" userId="82bd43ad-f19c-47b6-a940-36d3fe2d229b" providerId="ADAL" clId="{FF8EA22D-66B8-43AE-A61F-3053B2D9DA3E}" dt="2021-10-20T23:14:25.342" v="91"/>
          <ac:spMkLst>
            <pc:docMk/>
            <pc:sldMk cId="1477038486" sldId="342"/>
            <ac:spMk id="457" creationId="{7E02C926-1C1B-4754-AFB8-9E4ABAF009AB}"/>
          </ac:spMkLst>
        </pc:spChg>
        <pc:spChg chg="mod">
          <ac:chgData name="KARINA LUNA MARTINEZ" userId="82bd43ad-f19c-47b6-a940-36d3fe2d229b" providerId="ADAL" clId="{FF8EA22D-66B8-43AE-A61F-3053B2D9DA3E}" dt="2021-10-20T23:14:25.342" v="91"/>
          <ac:spMkLst>
            <pc:docMk/>
            <pc:sldMk cId="1477038486" sldId="342"/>
            <ac:spMk id="458" creationId="{5119A194-029F-4FD3-8966-70FC1A80DDC3}"/>
          </ac:spMkLst>
        </pc:spChg>
        <pc:spChg chg="mod">
          <ac:chgData name="KARINA LUNA MARTINEZ" userId="82bd43ad-f19c-47b6-a940-36d3fe2d229b" providerId="ADAL" clId="{FF8EA22D-66B8-43AE-A61F-3053B2D9DA3E}" dt="2021-10-20T23:14:25.342" v="91"/>
          <ac:spMkLst>
            <pc:docMk/>
            <pc:sldMk cId="1477038486" sldId="342"/>
            <ac:spMk id="459" creationId="{7C3ED90B-D43A-4C79-9FE4-8C7E8A6E7CA1}"/>
          </ac:spMkLst>
        </pc:spChg>
        <pc:spChg chg="mod">
          <ac:chgData name="KARINA LUNA MARTINEZ" userId="82bd43ad-f19c-47b6-a940-36d3fe2d229b" providerId="ADAL" clId="{FF8EA22D-66B8-43AE-A61F-3053B2D9DA3E}" dt="2021-10-20T23:14:25.342" v="91"/>
          <ac:spMkLst>
            <pc:docMk/>
            <pc:sldMk cId="1477038486" sldId="342"/>
            <ac:spMk id="460" creationId="{0CA7FA3E-7A35-45E4-8218-F5730C46D569}"/>
          </ac:spMkLst>
        </pc:spChg>
        <pc:spChg chg="mod">
          <ac:chgData name="KARINA LUNA MARTINEZ" userId="82bd43ad-f19c-47b6-a940-36d3fe2d229b" providerId="ADAL" clId="{FF8EA22D-66B8-43AE-A61F-3053B2D9DA3E}" dt="2021-10-20T23:14:25.342" v="91"/>
          <ac:spMkLst>
            <pc:docMk/>
            <pc:sldMk cId="1477038486" sldId="342"/>
            <ac:spMk id="461" creationId="{9B3727F5-5C17-4C47-BBE9-D78FB6C2DEE1}"/>
          </ac:spMkLst>
        </pc:spChg>
        <pc:spChg chg="mod">
          <ac:chgData name="KARINA LUNA MARTINEZ" userId="82bd43ad-f19c-47b6-a940-36d3fe2d229b" providerId="ADAL" clId="{FF8EA22D-66B8-43AE-A61F-3053B2D9DA3E}" dt="2021-10-20T23:14:25.342" v="91"/>
          <ac:spMkLst>
            <pc:docMk/>
            <pc:sldMk cId="1477038486" sldId="342"/>
            <ac:spMk id="462" creationId="{B9356470-6A57-4290-8A70-240795607770}"/>
          </ac:spMkLst>
        </pc:spChg>
        <pc:spChg chg="mod">
          <ac:chgData name="KARINA LUNA MARTINEZ" userId="82bd43ad-f19c-47b6-a940-36d3fe2d229b" providerId="ADAL" clId="{FF8EA22D-66B8-43AE-A61F-3053B2D9DA3E}" dt="2021-10-20T23:14:25.342" v="91"/>
          <ac:spMkLst>
            <pc:docMk/>
            <pc:sldMk cId="1477038486" sldId="342"/>
            <ac:spMk id="463" creationId="{E91C0A2F-E7CC-4653-A37C-61CF48AF8F53}"/>
          </ac:spMkLst>
        </pc:spChg>
        <pc:spChg chg="mod">
          <ac:chgData name="KARINA LUNA MARTINEZ" userId="82bd43ad-f19c-47b6-a940-36d3fe2d229b" providerId="ADAL" clId="{FF8EA22D-66B8-43AE-A61F-3053B2D9DA3E}" dt="2021-10-20T23:14:25.342" v="91"/>
          <ac:spMkLst>
            <pc:docMk/>
            <pc:sldMk cId="1477038486" sldId="342"/>
            <ac:spMk id="464" creationId="{3AD4CBB1-1DD8-4728-BEED-76A83FB35F64}"/>
          </ac:spMkLst>
        </pc:spChg>
        <pc:spChg chg="mod">
          <ac:chgData name="KARINA LUNA MARTINEZ" userId="82bd43ad-f19c-47b6-a940-36d3fe2d229b" providerId="ADAL" clId="{FF8EA22D-66B8-43AE-A61F-3053B2D9DA3E}" dt="2021-10-20T23:14:25.342" v="91"/>
          <ac:spMkLst>
            <pc:docMk/>
            <pc:sldMk cId="1477038486" sldId="342"/>
            <ac:spMk id="465" creationId="{BF35E747-C509-4E9E-BAB1-2881B560E23C}"/>
          </ac:spMkLst>
        </pc:spChg>
        <pc:spChg chg="mod">
          <ac:chgData name="KARINA LUNA MARTINEZ" userId="82bd43ad-f19c-47b6-a940-36d3fe2d229b" providerId="ADAL" clId="{FF8EA22D-66B8-43AE-A61F-3053B2D9DA3E}" dt="2021-10-20T23:14:25.342" v="91"/>
          <ac:spMkLst>
            <pc:docMk/>
            <pc:sldMk cId="1477038486" sldId="342"/>
            <ac:spMk id="466" creationId="{FC98434E-E061-4E2C-A83E-55D59651EA0A}"/>
          </ac:spMkLst>
        </pc:spChg>
        <pc:spChg chg="mod">
          <ac:chgData name="KARINA LUNA MARTINEZ" userId="82bd43ad-f19c-47b6-a940-36d3fe2d229b" providerId="ADAL" clId="{FF8EA22D-66B8-43AE-A61F-3053B2D9DA3E}" dt="2021-10-20T23:14:25.342" v="91"/>
          <ac:spMkLst>
            <pc:docMk/>
            <pc:sldMk cId="1477038486" sldId="342"/>
            <ac:spMk id="467" creationId="{A2F180A2-E7A3-46C4-85F5-2B9D668680BB}"/>
          </ac:spMkLst>
        </pc:spChg>
        <pc:spChg chg="mod">
          <ac:chgData name="KARINA LUNA MARTINEZ" userId="82bd43ad-f19c-47b6-a940-36d3fe2d229b" providerId="ADAL" clId="{FF8EA22D-66B8-43AE-A61F-3053B2D9DA3E}" dt="2021-10-20T23:14:25.342" v="91"/>
          <ac:spMkLst>
            <pc:docMk/>
            <pc:sldMk cId="1477038486" sldId="342"/>
            <ac:spMk id="468" creationId="{E3906246-A849-4165-8198-FAF5419AA4BC}"/>
          </ac:spMkLst>
        </pc:spChg>
        <pc:spChg chg="mod">
          <ac:chgData name="KARINA LUNA MARTINEZ" userId="82bd43ad-f19c-47b6-a940-36d3fe2d229b" providerId="ADAL" clId="{FF8EA22D-66B8-43AE-A61F-3053B2D9DA3E}" dt="2021-10-20T23:14:25.342" v="91"/>
          <ac:spMkLst>
            <pc:docMk/>
            <pc:sldMk cId="1477038486" sldId="342"/>
            <ac:spMk id="469" creationId="{F6CE85E2-AFEA-4C81-8528-63C3BC896876}"/>
          </ac:spMkLst>
        </pc:spChg>
        <pc:spChg chg="mod">
          <ac:chgData name="KARINA LUNA MARTINEZ" userId="82bd43ad-f19c-47b6-a940-36d3fe2d229b" providerId="ADAL" clId="{FF8EA22D-66B8-43AE-A61F-3053B2D9DA3E}" dt="2021-10-20T23:14:25.342" v="91"/>
          <ac:spMkLst>
            <pc:docMk/>
            <pc:sldMk cId="1477038486" sldId="342"/>
            <ac:spMk id="470" creationId="{4260FD4D-646E-40E3-87FA-FE6569AFF206}"/>
          </ac:spMkLst>
        </pc:spChg>
        <pc:spChg chg="mod">
          <ac:chgData name="KARINA LUNA MARTINEZ" userId="82bd43ad-f19c-47b6-a940-36d3fe2d229b" providerId="ADAL" clId="{FF8EA22D-66B8-43AE-A61F-3053B2D9DA3E}" dt="2021-10-20T23:14:25.342" v="91"/>
          <ac:spMkLst>
            <pc:docMk/>
            <pc:sldMk cId="1477038486" sldId="342"/>
            <ac:spMk id="471" creationId="{9485EF9F-6325-4ED2-8916-78F53EDF337E}"/>
          </ac:spMkLst>
        </pc:spChg>
        <pc:spChg chg="mod">
          <ac:chgData name="KARINA LUNA MARTINEZ" userId="82bd43ad-f19c-47b6-a940-36d3fe2d229b" providerId="ADAL" clId="{FF8EA22D-66B8-43AE-A61F-3053B2D9DA3E}" dt="2021-10-20T23:14:25.342" v="91"/>
          <ac:spMkLst>
            <pc:docMk/>
            <pc:sldMk cId="1477038486" sldId="342"/>
            <ac:spMk id="472" creationId="{EBBCF628-169B-43AD-AF28-CB5474BD9C4E}"/>
          </ac:spMkLst>
        </pc:spChg>
        <pc:spChg chg="mod">
          <ac:chgData name="KARINA LUNA MARTINEZ" userId="82bd43ad-f19c-47b6-a940-36d3fe2d229b" providerId="ADAL" clId="{FF8EA22D-66B8-43AE-A61F-3053B2D9DA3E}" dt="2021-10-20T23:14:25.342" v="91"/>
          <ac:spMkLst>
            <pc:docMk/>
            <pc:sldMk cId="1477038486" sldId="342"/>
            <ac:spMk id="473" creationId="{5A3F66C1-9A54-4268-A832-877EF7EDD220}"/>
          </ac:spMkLst>
        </pc:spChg>
        <pc:spChg chg="mod">
          <ac:chgData name="KARINA LUNA MARTINEZ" userId="82bd43ad-f19c-47b6-a940-36d3fe2d229b" providerId="ADAL" clId="{FF8EA22D-66B8-43AE-A61F-3053B2D9DA3E}" dt="2021-10-20T23:14:25.342" v="91"/>
          <ac:spMkLst>
            <pc:docMk/>
            <pc:sldMk cId="1477038486" sldId="342"/>
            <ac:spMk id="474" creationId="{9A7354B4-06C0-4FBB-8EB5-2A815E061A93}"/>
          </ac:spMkLst>
        </pc:spChg>
        <pc:spChg chg="mod">
          <ac:chgData name="KARINA LUNA MARTINEZ" userId="82bd43ad-f19c-47b6-a940-36d3fe2d229b" providerId="ADAL" clId="{FF8EA22D-66B8-43AE-A61F-3053B2D9DA3E}" dt="2021-10-20T23:14:25.342" v="91"/>
          <ac:spMkLst>
            <pc:docMk/>
            <pc:sldMk cId="1477038486" sldId="342"/>
            <ac:spMk id="475" creationId="{AF6A65D5-2F31-4953-B394-6A0112A18058}"/>
          </ac:spMkLst>
        </pc:spChg>
        <pc:spChg chg="mod">
          <ac:chgData name="KARINA LUNA MARTINEZ" userId="82bd43ad-f19c-47b6-a940-36d3fe2d229b" providerId="ADAL" clId="{FF8EA22D-66B8-43AE-A61F-3053B2D9DA3E}" dt="2021-10-20T23:14:25.342" v="91"/>
          <ac:spMkLst>
            <pc:docMk/>
            <pc:sldMk cId="1477038486" sldId="342"/>
            <ac:spMk id="476" creationId="{D4B498E8-FF00-4745-9E1E-D8133FCE730A}"/>
          </ac:spMkLst>
        </pc:spChg>
        <pc:spChg chg="mod">
          <ac:chgData name="KARINA LUNA MARTINEZ" userId="82bd43ad-f19c-47b6-a940-36d3fe2d229b" providerId="ADAL" clId="{FF8EA22D-66B8-43AE-A61F-3053B2D9DA3E}" dt="2021-10-20T23:14:25.342" v="91"/>
          <ac:spMkLst>
            <pc:docMk/>
            <pc:sldMk cId="1477038486" sldId="342"/>
            <ac:spMk id="477" creationId="{29AB1626-5D4B-4152-8F98-6D5F2AD08293}"/>
          </ac:spMkLst>
        </pc:spChg>
        <pc:spChg chg="mod">
          <ac:chgData name="KARINA LUNA MARTINEZ" userId="82bd43ad-f19c-47b6-a940-36d3fe2d229b" providerId="ADAL" clId="{FF8EA22D-66B8-43AE-A61F-3053B2D9DA3E}" dt="2021-10-20T23:14:25.342" v="91"/>
          <ac:spMkLst>
            <pc:docMk/>
            <pc:sldMk cId="1477038486" sldId="342"/>
            <ac:spMk id="478" creationId="{15C23464-5D4F-4E5F-B978-F8DCD48F3FB2}"/>
          </ac:spMkLst>
        </pc:spChg>
        <pc:spChg chg="mod">
          <ac:chgData name="KARINA LUNA MARTINEZ" userId="82bd43ad-f19c-47b6-a940-36d3fe2d229b" providerId="ADAL" clId="{FF8EA22D-66B8-43AE-A61F-3053B2D9DA3E}" dt="2021-10-20T23:14:25.342" v="91"/>
          <ac:spMkLst>
            <pc:docMk/>
            <pc:sldMk cId="1477038486" sldId="342"/>
            <ac:spMk id="479" creationId="{7BF702D4-1AFF-457C-81A9-01382FB4E232}"/>
          </ac:spMkLst>
        </pc:spChg>
        <pc:spChg chg="mod">
          <ac:chgData name="KARINA LUNA MARTINEZ" userId="82bd43ad-f19c-47b6-a940-36d3fe2d229b" providerId="ADAL" clId="{FF8EA22D-66B8-43AE-A61F-3053B2D9DA3E}" dt="2021-10-20T23:14:25.342" v="91"/>
          <ac:spMkLst>
            <pc:docMk/>
            <pc:sldMk cId="1477038486" sldId="342"/>
            <ac:spMk id="480" creationId="{C0DB9030-B016-407D-B2A2-05EF92EE9DAE}"/>
          </ac:spMkLst>
        </pc:spChg>
        <pc:spChg chg="mod">
          <ac:chgData name="KARINA LUNA MARTINEZ" userId="82bd43ad-f19c-47b6-a940-36d3fe2d229b" providerId="ADAL" clId="{FF8EA22D-66B8-43AE-A61F-3053B2D9DA3E}" dt="2021-10-20T23:14:25.342" v="91"/>
          <ac:spMkLst>
            <pc:docMk/>
            <pc:sldMk cId="1477038486" sldId="342"/>
            <ac:spMk id="481" creationId="{C39EB0ED-2408-4E2E-9581-22B5166836DC}"/>
          </ac:spMkLst>
        </pc:spChg>
        <pc:spChg chg="mod">
          <ac:chgData name="KARINA LUNA MARTINEZ" userId="82bd43ad-f19c-47b6-a940-36d3fe2d229b" providerId="ADAL" clId="{FF8EA22D-66B8-43AE-A61F-3053B2D9DA3E}" dt="2021-10-20T23:14:25.342" v="91"/>
          <ac:spMkLst>
            <pc:docMk/>
            <pc:sldMk cId="1477038486" sldId="342"/>
            <ac:spMk id="482" creationId="{E37209E8-175C-44B9-BBC6-9F67A747AB1D}"/>
          </ac:spMkLst>
        </pc:spChg>
        <pc:spChg chg="mod">
          <ac:chgData name="KARINA LUNA MARTINEZ" userId="82bd43ad-f19c-47b6-a940-36d3fe2d229b" providerId="ADAL" clId="{FF8EA22D-66B8-43AE-A61F-3053B2D9DA3E}" dt="2021-10-20T23:14:25.342" v="91"/>
          <ac:spMkLst>
            <pc:docMk/>
            <pc:sldMk cId="1477038486" sldId="342"/>
            <ac:spMk id="483" creationId="{83CE4A54-3EDF-45C9-AC8D-DD7A961A9B75}"/>
          </ac:spMkLst>
        </pc:spChg>
        <pc:spChg chg="mod">
          <ac:chgData name="KARINA LUNA MARTINEZ" userId="82bd43ad-f19c-47b6-a940-36d3fe2d229b" providerId="ADAL" clId="{FF8EA22D-66B8-43AE-A61F-3053B2D9DA3E}" dt="2021-10-20T23:14:25.342" v="91"/>
          <ac:spMkLst>
            <pc:docMk/>
            <pc:sldMk cId="1477038486" sldId="342"/>
            <ac:spMk id="484" creationId="{58F4A7C5-2261-478A-B08E-9D1AFC495830}"/>
          </ac:spMkLst>
        </pc:spChg>
        <pc:spChg chg="mod">
          <ac:chgData name="KARINA LUNA MARTINEZ" userId="82bd43ad-f19c-47b6-a940-36d3fe2d229b" providerId="ADAL" clId="{FF8EA22D-66B8-43AE-A61F-3053B2D9DA3E}" dt="2021-10-20T23:14:25.342" v="91"/>
          <ac:spMkLst>
            <pc:docMk/>
            <pc:sldMk cId="1477038486" sldId="342"/>
            <ac:spMk id="485" creationId="{9595629F-CD1B-42AB-BE63-D934E5C89A69}"/>
          </ac:spMkLst>
        </pc:spChg>
        <pc:spChg chg="mod">
          <ac:chgData name="KARINA LUNA MARTINEZ" userId="82bd43ad-f19c-47b6-a940-36d3fe2d229b" providerId="ADAL" clId="{FF8EA22D-66B8-43AE-A61F-3053B2D9DA3E}" dt="2021-10-20T23:14:25.342" v="91"/>
          <ac:spMkLst>
            <pc:docMk/>
            <pc:sldMk cId="1477038486" sldId="342"/>
            <ac:spMk id="486" creationId="{2F1F1D04-23A9-4821-8844-3672C0589275}"/>
          </ac:spMkLst>
        </pc:spChg>
        <pc:spChg chg="mod">
          <ac:chgData name="KARINA LUNA MARTINEZ" userId="82bd43ad-f19c-47b6-a940-36d3fe2d229b" providerId="ADAL" clId="{FF8EA22D-66B8-43AE-A61F-3053B2D9DA3E}" dt="2021-10-20T23:14:25.342" v="91"/>
          <ac:spMkLst>
            <pc:docMk/>
            <pc:sldMk cId="1477038486" sldId="342"/>
            <ac:spMk id="487" creationId="{AC89E72F-35F8-4A76-8C95-F6FC2154DD9A}"/>
          </ac:spMkLst>
        </pc:spChg>
        <pc:spChg chg="mod">
          <ac:chgData name="KARINA LUNA MARTINEZ" userId="82bd43ad-f19c-47b6-a940-36d3fe2d229b" providerId="ADAL" clId="{FF8EA22D-66B8-43AE-A61F-3053B2D9DA3E}" dt="2021-10-20T23:14:25.342" v="91"/>
          <ac:spMkLst>
            <pc:docMk/>
            <pc:sldMk cId="1477038486" sldId="342"/>
            <ac:spMk id="488" creationId="{884FEEC3-71D4-4CEF-A10B-ABF6469B1F3D}"/>
          </ac:spMkLst>
        </pc:spChg>
        <pc:spChg chg="mod">
          <ac:chgData name="KARINA LUNA MARTINEZ" userId="82bd43ad-f19c-47b6-a940-36d3fe2d229b" providerId="ADAL" clId="{FF8EA22D-66B8-43AE-A61F-3053B2D9DA3E}" dt="2021-10-20T23:14:25.342" v="91"/>
          <ac:spMkLst>
            <pc:docMk/>
            <pc:sldMk cId="1477038486" sldId="342"/>
            <ac:spMk id="489" creationId="{3F5493E1-512B-475F-A0D9-4CD36C2D9F21}"/>
          </ac:spMkLst>
        </pc:spChg>
        <pc:spChg chg="mod">
          <ac:chgData name="KARINA LUNA MARTINEZ" userId="82bd43ad-f19c-47b6-a940-36d3fe2d229b" providerId="ADAL" clId="{FF8EA22D-66B8-43AE-A61F-3053B2D9DA3E}" dt="2021-10-20T23:14:25.342" v="91"/>
          <ac:spMkLst>
            <pc:docMk/>
            <pc:sldMk cId="1477038486" sldId="342"/>
            <ac:spMk id="490" creationId="{71E1FFB0-9650-4864-BF55-83B6FAED6D58}"/>
          </ac:spMkLst>
        </pc:spChg>
        <pc:spChg chg="mod">
          <ac:chgData name="KARINA LUNA MARTINEZ" userId="82bd43ad-f19c-47b6-a940-36d3fe2d229b" providerId="ADAL" clId="{FF8EA22D-66B8-43AE-A61F-3053B2D9DA3E}" dt="2021-10-20T23:14:25.342" v="91"/>
          <ac:spMkLst>
            <pc:docMk/>
            <pc:sldMk cId="1477038486" sldId="342"/>
            <ac:spMk id="491" creationId="{6101E0A7-FD6A-48D9-8D00-8144072B6B7D}"/>
          </ac:spMkLst>
        </pc:spChg>
        <pc:spChg chg="mod">
          <ac:chgData name="KARINA LUNA MARTINEZ" userId="82bd43ad-f19c-47b6-a940-36d3fe2d229b" providerId="ADAL" clId="{FF8EA22D-66B8-43AE-A61F-3053B2D9DA3E}" dt="2021-10-20T23:14:25.342" v="91"/>
          <ac:spMkLst>
            <pc:docMk/>
            <pc:sldMk cId="1477038486" sldId="342"/>
            <ac:spMk id="492" creationId="{8447A5A2-CAC1-43DD-B16C-0CDDE4677008}"/>
          </ac:spMkLst>
        </pc:spChg>
        <pc:spChg chg="mod">
          <ac:chgData name="KARINA LUNA MARTINEZ" userId="82bd43ad-f19c-47b6-a940-36d3fe2d229b" providerId="ADAL" clId="{FF8EA22D-66B8-43AE-A61F-3053B2D9DA3E}" dt="2021-10-20T23:14:25.342" v="91"/>
          <ac:spMkLst>
            <pc:docMk/>
            <pc:sldMk cId="1477038486" sldId="342"/>
            <ac:spMk id="493" creationId="{BC56E331-AA57-4273-930A-967A1EAC1A26}"/>
          </ac:spMkLst>
        </pc:spChg>
        <pc:spChg chg="mod">
          <ac:chgData name="KARINA LUNA MARTINEZ" userId="82bd43ad-f19c-47b6-a940-36d3fe2d229b" providerId="ADAL" clId="{FF8EA22D-66B8-43AE-A61F-3053B2D9DA3E}" dt="2021-10-20T23:14:25.342" v="91"/>
          <ac:spMkLst>
            <pc:docMk/>
            <pc:sldMk cId="1477038486" sldId="342"/>
            <ac:spMk id="494" creationId="{BEA59968-9EDE-4A9F-ABEB-BE2D266F0EDD}"/>
          </ac:spMkLst>
        </pc:spChg>
        <pc:spChg chg="mod">
          <ac:chgData name="KARINA LUNA MARTINEZ" userId="82bd43ad-f19c-47b6-a940-36d3fe2d229b" providerId="ADAL" clId="{FF8EA22D-66B8-43AE-A61F-3053B2D9DA3E}" dt="2021-10-20T23:14:25.342" v="91"/>
          <ac:spMkLst>
            <pc:docMk/>
            <pc:sldMk cId="1477038486" sldId="342"/>
            <ac:spMk id="495" creationId="{6277D544-F3A4-49D7-B605-6D8B708893D7}"/>
          </ac:spMkLst>
        </pc:spChg>
        <pc:spChg chg="mod">
          <ac:chgData name="KARINA LUNA MARTINEZ" userId="82bd43ad-f19c-47b6-a940-36d3fe2d229b" providerId="ADAL" clId="{FF8EA22D-66B8-43AE-A61F-3053B2D9DA3E}" dt="2021-10-20T23:14:25.342" v="91"/>
          <ac:spMkLst>
            <pc:docMk/>
            <pc:sldMk cId="1477038486" sldId="342"/>
            <ac:spMk id="496" creationId="{F2B47D1A-B70F-4A75-8B59-77CBD33BAA3C}"/>
          </ac:spMkLst>
        </pc:spChg>
        <pc:spChg chg="mod">
          <ac:chgData name="KARINA LUNA MARTINEZ" userId="82bd43ad-f19c-47b6-a940-36d3fe2d229b" providerId="ADAL" clId="{FF8EA22D-66B8-43AE-A61F-3053B2D9DA3E}" dt="2021-10-20T23:14:25.342" v="91"/>
          <ac:spMkLst>
            <pc:docMk/>
            <pc:sldMk cId="1477038486" sldId="342"/>
            <ac:spMk id="497" creationId="{44F43D3B-354F-4B16-AF76-74B0E7DFD6C8}"/>
          </ac:spMkLst>
        </pc:spChg>
        <pc:spChg chg="mod">
          <ac:chgData name="KARINA LUNA MARTINEZ" userId="82bd43ad-f19c-47b6-a940-36d3fe2d229b" providerId="ADAL" clId="{FF8EA22D-66B8-43AE-A61F-3053B2D9DA3E}" dt="2021-10-20T23:14:25.342" v="91"/>
          <ac:spMkLst>
            <pc:docMk/>
            <pc:sldMk cId="1477038486" sldId="342"/>
            <ac:spMk id="498" creationId="{96F28953-5C24-4CCF-9C15-69A7506DA4A7}"/>
          </ac:spMkLst>
        </pc:spChg>
        <pc:spChg chg="mod">
          <ac:chgData name="KARINA LUNA MARTINEZ" userId="82bd43ad-f19c-47b6-a940-36d3fe2d229b" providerId="ADAL" clId="{FF8EA22D-66B8-43AE-A61F-3053B2D9DA3E}" dt="2021-10-20T23:14:25.342" v="91"/>
          <ac:spMkLst>
            <pc:docMk/>
            <pc:sldMk cId="1477038486" sldId="342"/>
            <ac:spMk id="499" creationId="{9EB24F98-9424-46AC-ADD3-95B6784B5E52}"/>
          </ac:spMkLst>
        </pc:spChg>
        <pc:spChg chg="mod">
          <ac:chgData name="KARINA LUNA MARTINEZ" userId="82bd43ad-f19c-47b6-a940-36d3fe2d229b" providerId="ADAL" clId="{FF8EA22D-66B8-43AE-A61F-3053B2D9DA3E}" dt="2021-10-20T23:14:25.342" v="91"/>
          <ac:spMkLst>
            <pc:docMk/>
            <pc:sldMk cId="1477038486" sldId="342"/>
            <ac:spMk id="500" creationId="{4AC2320E-62BA-40E8-B720-8CF5F15D0657}"/>
          </ac:spMkLst>
        </pc:spChg>
        <pc:spChg chg="mod">
          <ac:chgData name="KARINA LUNA MARTINEZ" userId="82bd43ad-f19c-47b6-a940-36d3fe2d229b" providerId="ADAL" clId="{FF8EA22D-66B8-43AE-A61F-3053B2D9DA3E}" dt="2021-10-20T23:14:25.342" v="91"/>
          <ac:spMkLst>
            <pc:docMk/>
            <pc:sldMk cId="1477038486" sldId="342"/>
            <ac:spMk id="501" creationId="{DFA76EC7-724A-4A2E-A113-F36FEAAA406D}"/>
          </ac:spMkLst>
        </pc:spChg>
        <pc:spChg chg="mod">
          <ac:chgData name="KARINA LUNA MARTINEZ" userId="82bd43ad-f19c-47b6-a940-36d3fe2d229b" providerId="ADAL" clId="{FF8EA22D-66B8-43AE-A61F-3053B2D9DA3E}" dt="2021-10-20T23:14:25.342" v="91"/>
          <ac:spMkLst>
            <pc:docMk/>
            <pc:sldMk cId="1477038486" sldId="342"/>
            <ac:spMk id="502" creationId="{8BD4C50D-2A26-4D10-867B-CE0F32EA26C1}"/>
          </ac:spMkLst>
        </pc:spChg>
        <pc:spChg chg="mod">
          <ac:chgData name="KARINA LUNA MARTINEZ" userId="82bd43ad-f19c-47b6-a940-36d3fe2d229b" providerId="ADAL" clId="{FF8EA22D-66B8-43AE-A61F-3053B2D9DA3E}" dt="2021-10-20T23:14:25.342" v="91"/>
          <ac:spMkLst>
            <pc:docMk/>
            <pc:sldMk cId="1477038486" sldId="342"/>
            <ac:spMk id="503" creationId="{9D3254F0-9B25-4CF6-A836-C7B4F2D9D0A9}"/>
          </ac:spMkLst>
        </pc:spChg>
        <pc:spChg chg="mod">
          <ac:chgData name="KARINA LUNA MARTINEZ" userId="82bd43ad-f19c-47b6-a940-36d3fe2d229b" providerId="ADAL" clId="{FF8EA22D-66B8-43AE-A61F-3053B2D9DA3E}" dt="2021-10-20T23:14:25.342" v="91"/>
          <ac:spMkLst>
            <pc:docMk/>
            <pc:sldMk cId="1477038486" sldId="342"/>
            <ac:spMk id="504" creationId="{6CA352F5-DEAE-4F78-88D9-B2CD3B876AF8}"/>
          </ac:spMkLst>
        </pc:spChg>
        <pc:spChg chg="mod">
          <ac:chgData name="KARINA LUNA MARTINEZ" userId="82bd43ad-f19c-47b6-a940-36d3fe2d229b" providerId="ADAL" clId="{FF8EA22D-66B8-43AE-A61F-3053B2D9DA3E}" dt="2021-10-20T23:14:25.342" v="91"/>
          <ac:spMkLst>
            <pc:docMk/>
            <pc:sldMk cId="1477038486" sldId="342"/>
            <ac:spMk id="505" creationId="{4AF30AC8-3A8F-405D-8585-A21894292527}"/>
          </ac:spMkLst>
        </pc:spChg>
        <pc:spChg chg="mod">
          <ac:chgData name="KARINA LUNA MARTINEZ" userId="82bd43ad-f19c-47b6-a940-36d3fe2d229b" providerId="ADAL" clId="{FF8EA22D-66B8-43AE-A61F-3053B2D9DA3E}" dt="2021-10-20T23:14:25.342" v="91"/>
          <ac:spMkLst>
            <pc:docMk/>
            <pc:sldMk cId="1477038486" sldId="342"/>
            <ac:spMk id="506" creationId="{08215726-D97E-4E65-B06A-5C28AF6EFCE0}"/>
          </ac:spMkLst>
        </pc:spChg>
        <pc:spChg chg="mod">
          <ac:chgData name="KARINA LUNA MARTINEZ" userId="82bd43ad-f19c-47b6-a940-36d3fe2d229b" providerId="ADAL" clId="{FF8EA22D-66B8-43AE-A61F-3053B2D9DA3E}" dt="2021-10-20T23:14:25.342" v="91"/>
          <ac:spMkLst>
            <pc:docMk/>
            <pc:sldMk cId="1477038486" sldId="342"/>
            <ac:spMk id="507" creationId="{956B7CDC-D542-4F7F-A343-F5C459D75554}"/>
          </ac:spMkLst>
        </pc:spChg>
        <pc:spChg chg="mod">
          <ac:chgData name="KARINA LUNA MARTINEZ" userId="82bd43ad-f19c-47b6-a940-36d3fe2d229b" providerId="ADAL" clId="{FF8EA22D-66B8-43AE-A61F-3053B2D9DA3E}" dt="2021-10-20T23:14:25.342" v="91"/>
          <ac:spMkLst>
            <pc:docMk/>
            <pc:sldMk cId="1477038486" sldId="342"/>
            <ac:spMk id="508" creationId="{516F7D6D-ED34-4F08-A090-3751D83D3AB3}"/>
          </ac:spMkLst>
        </pc:spChg>
        <pc:spChg chg="mod">
          <ac:chgData name="KARINA LUNA MARTINEZ" userId="82bd43ad-f19c-47b6-a940-36d3fe2d229b" providerId="ADAL" clId="{FF8EA22D-66B8-43AE-A61F-3053B2D9DA3E}" dt="2021-10-20T23:14:25.342" v="91"/>
          <ac:spMkLst>
            <pc:docMk/>
            <pc:sldMk cId="1477038486" sldId="342"/>
            <ac:spMk id="509" creationId="{0FBD6D07-4D98-4B78-A28E-F97AC2CAD03C}"/>
          </ac:spMkLst>
        </pc:spChg>
        <pc:spChg chg="mod">
          <ac:chgData name="KARINA LUNA MARTINEZ" userId="82bd43ad-f19c-47b6-a940-36d3fe2d229b" providerId="ADAL" clId="{FF8EA22D-66B8-43AE-A61F-3053B2D9DA3E}" dt="2021-10-20T23:14:25.342" v="91"/>
          <ac:spMkLst>
            <pc:docMk/>
            <pc:sldMk cId="1477038486" sldId="342"/>
            <ac:spMk id="510" creationId="{6D8AA674-E753-4EB5-815D-E126FD9BDC6E}"/>
          </ac:spMkLst>
        </pc:spChg>
        <pc:spChg chg="mod">
          <ac:chgData name="KARINA LUNA MARTINEZ" userId="82bd43ad-f19c-47b6-a940-36d3fe2d229b" providerId="ADAL" clId="{FF8EA22D-66B8-43AE-A61F-3053B2D9DA3E}" dt="2021-10-20T23:14:25.342" v="91"/>
          <ac:spMkLst>
            <pc:docMk/>
            <pc:sldMk cId="1477038486" sldId="342"/>
            <ac:spMk id="511" creationId="{302C5DF6-F951-4349-9997-A1FC289DA79A}"/>
          </ac:spMkLst>
        </pc:spChg>
        <pc:spChg chg="mod">
          <ac:chgData name="KARINA LUNA MARTINEZ" userId="82bd43ad-f19c-47b6-a940-36d3fe2d229b" providerId="ADAL" clId="{FF8EA22D-66B8-43AE-A61F-3053B2D9DA3E}" dt="2021-10-20T23:14:25.342" v="91"/>
          <ac:spMkLst>
            <pc:docMk/>
            <pc:sldMk cId="1477038486" sldId="342"/>
            <ac:spMk id="512" creationId="{6CD017FA-D42E-452C-8348-30D8AF89AEFF}"/>
          </ac:spMkLst>
        </pc:spChg>
        <pc:spChg chg="mod">
          <ac:chgData name="KARINA LUNA MARTINEZ" userId="82bd43ad-f19c-47b6-a940-36d3fe2d229b" providerId="ADAL" clId="{FF8EA22D-66B8-43AE-A61F-3053B2D9DA3E}" dt="2021-10-20T23:14:25.342" v="91"/>
          <ac:spMkLst>
            <pc:docMk/>
            <pc:sldMk cId="1477038486" sldId="342"/>
            <ac:spMk id="513" creationId="{A12C759F-A1E8-4E49-8716-617AB848773A}"/>
          </ac:spMkLst>
        </pc:spChg>
        <pc:spChg chg="mod">
          <ac:chgData name="KARINA LUNA MARTINEZ" userId="82bd43ad-f19c-47b6-a940-36d3fe2d229b" providerId="ADAL" clId="{FF8EA22D-66B8-43AE-A61F-3053B2D9DA3E}" dt="2021-10-20T23:14:25.342" v="91"/>
          <ac:spMkLst>
            <pc:docMk/>
            <pc:sldMk cId="1477038486" sldId="342"/>
            <ac:spMk id="514" creationId="{1A004E81-0822-494D-96CC-D9BD891DACC4}"/>
          </ac:spMkLst>
        </pc:spChg>
        <pc:spChg chg="mod">
          <ac:chgData name="KARINA LUNA MARTINEZ" userId="82bd43ad-f19c-47b6-a940-36d3fe2d229b" providerId="ADAL" clId="{FF8EA22D-66B8-43AE-A61F-3053B2D9DA3E}" dt="2021-10-20T23:14:25.342" v="91"/>
          <ac:spMkLst>
            <pc:docMk/>
            <pc:sldMk cId="1477038486" sldId="342"/>
            <ac:spMk id="515" creationId="{7404C47A-40A1-4BB2-A53B-FE54B05520A2}"/>
          </ac:spMkLst>
        </pc:spChg>
        <pc:spChg chg="mod">
          <ac:chgData name="KARINA LUNA MARTINEZ" userId="82bd43ad-f19c-47b6-a940-36d3fe2d229b" providerId="ADAL" clId="{FF8EA22D-66B8-43AE-A61F-3053B2D9DA3E}" dt="2021-10-20T23:14:25.342" v="91"/>
          <ac:spMkLst>
            <pc:docMk/>
            <pc:sldMk cId="1477038486" sldId="342"/>
            <ac:spMk id="516" creationId="{EF1ED992-992B-46EC-B0FA-52EE4AB78AAD}"/>
          </ac:spMkLst>
        </pc:spChg>
        <pc:spChg chg="mod">
          <ac:chgData name="KARINA LUNA MARTINEZ" userId="82bd43ad-f19c-47b6-a940-36d3fe2d229b" providerId="ADAL" clId="{FF8EA22D-66B8-43AE-A61F-3053B2D9DA3E}" dt="2021-10-20T23:14:25.342" v="91"/>
          <ac:spMkLst>
            <pc:docMk/>
            <pc:sldMk cId="1477038486" sldId="342"/>
            <ac:spMk id="517" creationId="{8F9F020B-F466-4A81-A097-C6E54A445455}"/>
          </ac:spMkLst>
        </pc:spChg>
        <pc:spChg chg="mod">
          <ac:chgData name="KARINA LUNA MARTINEZ" userId="82bd43ad-f19c-47b6-a940-36d3fe2d229b" providerId="ADAL" clId="{FF8EA22D-66B8-43AE-A61F-3053B2D9DA3E}" dt="2021-10-20T23:14:25.342" v="91"/>
          <ac:spMkLst>
            <pc:docMk/>
            <pc:sldMk cId="1477038486" sldId="342"/>
            <ac:spMk id="518" creationId="{A0032904-AA3E-4594-B254-73276385817B}"/>
          </ac:spMkLst>
        </pc:spChg>
        <pc:spChg chg="mod">
          <ac:chgData name="KARINA LUNA MARTINEZ" userId="82bd43ad-f19c-47b6-a940-36d3fe2d229b" providerId="ADAL" clId="{FF8EA22D-66B8-43AE-A61F-3053B2D9DA3E}" dt="2021-10-20T23:14:25.342" v="91"/>
          <ac:spMkLst>
            <pc:docMk/>
            <pc:sldMk cId="1477038486" sldId="342"/>
            <ac:spMk id="519" creationId="{C25DC3A5-B709-4F0A-9429-6A99570E111F}"/>
          </ac:spMkLst>
        </pc:spChg>
        <pc:spChg chg="mod">
          <ac:chgData name="KARINA LUNA MARTINEZ" userId="82bd43ad-f19c-47b6-a940-36d3fe2d229b" providerId="ADAL" clId="{FF8EA22D-66B8-43AE-A61F-3053B2D9DA3E}" dt="2021-10-20T23:14:25.342" v="91"/>
          <ac:spMkLst>
            <pc:docMk/>
            <pc:sldMk cId="1477038486" sldId="342"/>
            <ac:spMk id="520" creationId="{2B651C29-E323-4F2D-9F85-09BD71417401}"/>
          </ac:spMkLst>
        </pc:spChg>
        <pc:spChg chg="mod">
          <ac:chgData name="KARINA LUNA MARTINEZ" userId="82bd43ad-f19c-47b6-a940-36d3fe2d229b" providerId="ADAL" clId="{FF8EA22D-66B8-43AE-A61F-3053B2D9DA3E}" dt="2021-10-20T23:14:25.342" v="91"/>
          <ac:spMkLst>
            <pc:docMk/>
            <pc:sldMk cId="1477038486" sldId="342"/>
            <ac:spMk id="521" creationId="{3169C5ED-8D29-4D24-AEAD-BFECABD4BF19}"/>
          </ac:spMkLst>
        </pc:spChg>
        <pc:spChg chg="mod">
          <ac:chgData name="KARINA LUNA MARTINEZ" userId="82bd43ad-f19c-47b6-a940-36d3fe2d229b" providerId="ADAL" clId="{FF8EA22D-66B8-43AE-A61F-3053B2D9DA3E}" dt="2021-10-20T23:14:25.342" v="91"/>
          <ac:spMkLst>
            <pc:docMk/>
            <pc:sldMk cId="1477038486" sldId="342"/>
            <ac:spMk id="522" creationId="{F8FFC5AE-C9EA-48B9-8B1C-236DEC235794}"/>
          </ac:spMkLst>
        </pc:spChg>
        <pc:spChg chg="mod">
          <ac:chgData name="KARINA LUNA MARTINEZ" userId="82bd43ad-f19c-47b6-a940-36d3fe2d229b" providerId="ADAL" clId="{FF8EA22D-66B8-43AE-A61F-3053B2D9DA3E}" dt="2021-10-20T23:14:25.342" v="91"/>
          <ac:spMkLst>
            <pc:docMk/>
            <pc:sldMk cId="1477038486" sldId="342"/>
            <ac:spMk id="523" creationId="{491B1C4B-2084-4DC6-B2D2-798A0C6AA590}"/>
          </ac:spMkLst>
        </pc:spChg>
        <pc:spChg chg="mod">
          <ac:chgData name="KARINA LUNA MARTINEZ" userId="82bd43ad-f19c-47b6-a940-36d3fe2d229b" providerId="ADAL" clId="{FF8EA22D-66B8-43AE-A61F-3053B2D9DA3E}" dt="2021-10-20T23:14:25.342" v="91"/>
          <ac:spMkLst>
            <pc:docMk/>
            <pc:sldMk cId="1477038486" sldId="342"/>
            <ac:spMk id="524" creationId="{6192C1C2-AEA6-468E-952B-6B83960FBF39}"/>
          </ac:spMkLst>
        </pc:spChg>
        <pc:spChg chg="mod">
          <ac:chgData name="KARINA LUNA MARTINEZ" userId="82bd43ad-f19c-47b6-a940-36d3fe2d229b" providerId="ADAL" clId="{FF8EA22D-66B8-43AE-A61F-3053B2D9DA3E}" dt="2021-10-20T23:14:25.342" v="91"/>
          <ac:spMkLst>
            <pc:docMk/>
            <pc:sldMk cId="1477038486" sldId="342"/>
            <ac:spMk id="525" creationId="{DFDC9350-2157-46D9-AC48-6203C6E79626}"/>
          </ac:spMkLst>
        </pc:spChg>
        <pc:spChg chg="mod">
          <ac:chgData name="KARINA LUNA MARTINEZ" userId="82bd43ad-f19c-47b6-a940-36d3fe2d229b" providerId="ADAL" clId="{FF8EA22D-66B8-43AE-A61F-3053B2D9DA3E}" dt="2021-10-20T23:14:25.342" v="91"/>
          <ac:spMkLst>
            <pc:docMk/>
            <pc:sldMk cId="1477038486" sldId="342"/>
            <ac:spMk id="526" creationId="{B6E67FA1-5D0C-41DA-B394-C6D1B4E3372F}"/>
          </ac:spMkLst>
        </pc:spChg>
        <pc:spChg chg="mod">
          <ac:chgData name="KARINA LUNA MARTINEZ" userId="82bd43ad-f19c-47b6-a940-36d3fe2d229b" providerId="ADAL" clId="{FF8EA22D-66B8-43AE-A61F-3053B2D9DA3E}" dt="2021-10-20T23:14:25.342" v="91"/>
          <ac:spMkLst>
            <pc:docMk/>
            <pc:sldMk cId="1477038486" sldId="342"/>
            <ac:spMk id="527" creationId="{D43D03BE-C568-4175-A539-7F6746AA9AFB}"/>
          </ac:spMkLst>
        </pc:spChg>
        <pc:spChg chg="mod">
          <ac:chgData name="KARINA LUNA MARTINEZ" userId="82bd43ad-f19c-47b6-a940-36d3fe2d229b" providerId="ADAL" clId="{FF8EA22D-66B8-43AE-A61F-3053B2D9DA3E}" dt="2021-10-20T23:14:25.342" v="91"/>
          <ac:spMkLst>
            <pc:docMk/>
            <pc:sldMk cId="1477038486" sldId="342"/>
            <ac:spMk id="528" creationId="{D4C7DA98-A9B4-4DD6-AC90-844FDAF94BCF}"/>
          </ac:spMkLst>
        </pc:spChg>
        <pc:spChg chg="mod">
          <ac:chgData name="KARINA LUNA MARTINEZ" userId="82bd43ad-f19c-47b6-a940-36d3fe2d229b" providerId="ADAL" clId="{FF8EA22D-66B8-43AE-A61F-3053B2D9DA3E}" dt="2021-10-20T23:14:25.342" v="91"/>
          <ac:spMkLst>
            <pc:docMk/>
            <pc:sldMk cId="1477038486" sldId="342"/>
            <ac:spMk id="529" creationId="{6E7F8F16-2D55-478B-840C-1FB3F1E1FFAE}"/>
          </ac:spMkLst>
        </pc:spChg>
        <pc:spChg chg="mod">
          <ac:chgData name="KARINA LUNA MARTINEZ" userId="82bd43ad-f19c-47b6-a940-36d3fe2d229b" providerId="ADAL" clId="{FF8EA22D-66B8-43AE-A61F-3053B2D9DA3E}" dt="2021-10-20T23:14:25.342" v="91"/>
          <ac:spMkLst>
            <pc:docMk/>
            <pc:sldMk cId="1477038486" sldId="342"/>
            <ac:spMk id="530" creationId="{22F7FFAA-4083-44B5-AD0B-6A11DEE5BB2A}"/>
          </ac:spMkLst>
        </pc:spChg>
        <pc:spChg chg="mod">
          <ac:chgData name="KARINA LUNA MARTINEZ" userId="82bd43ad-f19c-47b6-a940-36d3fe2d229b" providerId="ADAL" clId="{FF8EA22D-66B8-43AE-A61F-3053B2D9DA3E}" dt="2021-10-20T23:14:25.342" v="91"/>
          <ac:spMkLst>
            <pc:docMk/>
            <pc:sldMk cId="1477038486" sldId="342"/>
            <ac:spMk id="531" creationId="{2C4A13E9-2C35-43DA-B9C3-BAB809AE7A53}"/>
          </ac:spMkLst>
        </pc:spChg>
        <pc:spChg chg="mod">
          <ac:chgData name="KARINA LUNA MARTINEZ" userId="82bd43ad-f19c-47b6-a940-36d3fe2d229b" providerId="ADAL" clId="{FF8EA22D-66B8-43AE-A61F-3053B2D9DA3E}" dt="2021-10-20T23:14:25.342" v="91"/>
          <ac:spMkLst>
            <pc:docMk/>
            <pc:sldMk cId="1477038486" sldId="342"/>
            <ac:spMk id="532" creationId="{E44B7EC0-73FF-44F3-BC35-F557261294C5}"/>
          </ac:spMkLst>
        </pc:spChg>
        <pc:spChg chg="mod">
          <ac:chgData name="KARINA LUNA MARTINEZ" userId="82bd43ad-f19c-47b6-a940-36d3fe2d229b" providerId="ADAL" clId="{FF8EA22D-66B8-43AE-A61F-3053B2D9DA3E}" dt="2021-10-20T23:14:25.342" v="91"/>
          <ac:spMkLst>
            <pc:docMk/>
            <pc:sldMk cId="1477038486" sldId="342"/>
            <ac:spMk id="533" creationId="{29028D66-E21F-4E77-88E2-D069535FBD38}"/>
          </ac:spMkLst>
        </pc:spChg>
        <pc:spChg chg="mod">
          <ac:chgData name="KARINA LUNA MARTINEZ" userId="82bd43ad-f19c-47b6-a940-36d3fe2d229b" providerId="ADAL" clId="{FF8EA22D-66B8-43AE-A61F-3053B2D9DA3E}" dt="2021-10-20T23:14:25.342" v="91"/>
          <ac:spMkLst>
            <pc:docMk/>
            <pc:sldMk cId="1477038486" sldId="342"/>
            <ac:spMk id="534" creationId="{F595835E-C186-487D-A6B9-4C549BCEC796}"/>
          </ac:spMkLst>
        </pc:spChg>
        <pc:spChg chg="mod">
          <ac:chgData name="KARINA LUNA MARTINEZ" userId="82bd43ad-f19c-47b6-a940-36d3fe2d229b" providerId="ADAL" clId="{FF8EA22D-66B8-43AE-A61F-3053B2D9DA3E}" dt="2021-10-20T23:14:25.342" v="91"/>
          <ac:spMkLst>
            <pc:docMk/>
            <pc:sldMk cId="1477038486" sldId="342"/>
            <ac:spMk id="535" creationId="{9E3E2113-C719-4DD3-8031-17613B3E00EA}"/>
          </ac:spMkLst>
        </pc:spChg>
        <pc:spChg chg="mod">
          <ac:chgData name="KARINA LUNA MARTINEZ" userId="82bd43ad-f19c-47b6-a940-36d3fe2d229b" providerId="ADAL" clId="{FF8EA22D-66B8-43AE-A61F-3053B2D9DA3E}" dt="2021-10-20T23:14:25.342" v="91"/>
          <ac:spMkLst>
            <pc:docMk/>
            <pc:sldMk cId="1477038486" sldId="342"/>
            <ac:spMk id="536" creationId="{F4F25634-B97E-4E34-88DC-DA35EA122503}"/>
          </ac:spMkLst>
        </pc:spChg>
        <pc:spChg chg="mod">
          <ac:chgData name="KARINA LUNA MARTINEZ" userId="82bd43ad-f19c-47b6-a940-36d3fe2d229b" providerId="ADAL" clId="{FF8EA22D-66B8-43AE-A61F-3053B2D9DA3E}" dt="2021-10-20T23:14:25.342" v="91"/>
          <ac:spMkLst>
            <pc:docMk/>
            <pc:sldMk cId="1477038486" sldId="342"/>
            <ac:spMk id="537" creationId="{B9F556C0-A4A0-4D1E-9553-60B6A4DF371C}"/>
          </ac:spMkLst>
        </pc:spChg>
        <pc:spChg chg="mod">
          <ac:chgData name="KARINA LUNA MARTINEZ" userId="82bd43ad-f19c-47b6-a940-36d3fe2d229b" providerId="ADAL" clId="{FF8EA22D-66B8-43AE-A61F-3053B2D9DA3E}" dt="2021-10-20T23:14:25.342" v="91"/>
          <ac:spMkLst>
            <pc:docMk/>
            <pc:sldMk cId="1477038486" sldId="342"/>
            <ac:spMk id="538" creationId="{9E8D39B8-6654-4355-9F20-F2F9CD212712}"/>
          </ac:spMkLst>
        </pc:spChg>
        <pc:spChg chg="mod">
          <ac:chgData name="KARINA LUNA MARTINEZ" userId="82bd43ad-f19c-47b6-a940-36d3fe2d229b" providerId="ADAL" clId="{FF8EA22D-66B8-43AE-A61F-3053B2D9DA3E}" dt="2021-10-20T23:14:25.342" v="91"/>
          <ac:spMkLst>
            <pc:docMk/>
            <pc:sldMk cId="1477038486" sldId="342"/>
            <ac:spMk id="539" creationId="{230FC4FF-C358-40FD-8206-7DF47068D9E6}"/>
          </ac:spMkLst>
        </pc:spChg>
        <pc:spChg chg="mod">
          <ac:chgData name="KARINA LUNA MARTINEZ" userId="82bd43ad-f19c-47b6-a940-36d3fe2d229b" providerId="ADAL" clId="{FF8EA22D-66B8-43AE-A61F-3053B2D9DA3E}" dt="2021-10-20T23:14:25.342" v="91"/>
          <ac:spMkLst>
            <pc:docMk/>
            <pc:sldMk cId="1477038486" sldId="342"/>
            <ac:spMk id="540" creationId="{5CD7950A-E205-412F-B282-C17E330F5CFD}"/>
          </ac:spMkLst>
        </pc:spChg>
        <pc:spChg chg="mod">
          <ac:chgData name="KARINA LUNA MARTINEZ" userId="82bd43ad-f19c-47b6-a940-36d3fe2d229b" providerId="ADAL" clId="{FF8EA22D-66B8-43AE-A61F-3053B2D9DA3E}" dt="2021-10-20T23:14:25.342" v="91"/>
          <ac:spMkLst>
            <pc:docMk/>
            <pc:sldMk cId="1477038486" sldId="342"/>
            <ac:spMk id="541" creationId="{B555607E-4D91-4FC0-AB81-6D6768470E3D}"/>
          </ac:spMkLst>
        </pc:spChg>
        <pc:spChg chg="mod">
          <ac:chgData name="KARINA LUNA MARTINEZ" userId="82bd43ad-f19c-47b6-a940-36d3fe2d229b" providerId="ADAL" clId="{FF8EA22D-66B8-43AE-A61F-3053B2D9DA3E}" dt="2021-10-20T23:14:25.342" v="91"/>
          <ac:spMkLst>
            <pc:docMk/>
            <pc:sldMk cId="1477038486" sldId="342"/>
            <ac:spMk id="542" creationId="{FA2D5023-1340-4AD3-9A62-04380461D395}"/>
          </ac:spMkLst>
        </pc:spChg>
        <pc:spChg chg="mod">
          <ac:chgData name="KARINA LUNA MARTINEZ" userId="82bd43ad-f19c-47b6-a940-36d3fe2d229b" providerId="ADAL" clId="{FF8EA22D-66B8-43AE-A61F-3053B2D9DA3E}" dt="2021-10-20T23:14:25.342" v="91"/>
          <ac:spMkLst>
            <pc:docMk/>
            <pc:sldMk cId="1477038486" sldId="342"/>
            <ac:spMk id="543" creationId="{443E9E58-4013-4BA7-9276-87E9A0FE920F}"/>
          </ac:spMkLst>
        </pc:spChg>
        <pc:spChg chg="mod">
          <ac:chgData name="KARINA LUNA MARTINEZ" userId="82bd43ad-f19c-47b6-a940-36d3fe2d229b" providerId="ADAL" clId="{FF8EA22D-66B8-43AE-A61F-3053B2D9DA3E}" dt="2021-10-20T23:14:25.342" v="91"/>
          <ac:spMkLst>
            <pc:docMk/>
            <pc:sldMk cId="1477038486" sldId="342"/>
            <ac:spMk id="544" creationId="{DC88AED0-A2FE-4354-962A-21ED2D75910B}"/>
          </ac:spMkLst>
        </pc:spChg>
        <pc:spChg chg="mod">
          <ac:chgData name="KARINA LUNA MARTINEZ" userId="82bd43ad-f19c-47b6-a940-36d3fe2d229b" providerId="ADAL" clId="{FF8EA22D-66B8-43AE-A61F-3053B2D9DA3E}" dt="2021-10-20T23:14:25.342" v="91"/>
          <ac:spMkLst>
            <pc:docMk/>
            <pc:sldMk cId="1477038486" sldId="342"/>
            <ac:spMk id="545" creationId="{75C23380-F68D-4E7B-B99C-4A40A0D6A8CA}"/>
          </ac:spMkLst>
        </pc:spChg>
        <pc:spChg chg="mod">
          <ac:chgData name="KARINA LUNA MARTINEZ" userId="82bd43ad-f19c-47b6-a940-36d3fe2d229b" providerId="ADAL" clId="{FF8EA22D-66B8-43AE-A61F-3053B2D9DA3E}" dt="2021-10-20T23:14:25.342" v="91"/>
          <ac:spMkLst>
            <pc:docMk/>
            <pc:sldMk cId="1477038486" sldId="342"/>
            <ac:spMk id="546" creationId="{2933D11E-B4EC-44E3-8288-2D6EB8210481}"/>
          </ac:spMkLst>
        </pc:spChg>
        <pc:spChg chg="mod">
          <ac:chgData name="KARINA LUNA MARTINEZ" userId="82bd43ad-f19c-47b6-a940-36d3fe2d229b" providerId="ADAL" clId="{FF8EA22D-66B8-43AE-A61F-3053B2D9DA3E}" dt="2021-10-20T23:14:25.342" v="91"/>
          <ac:spMkLst>
            <pc:docMk/>
            <pc:sldMk cId="1477038486" sldId="342"/>
            <ac:spMk id="547" creationId="{18BCAA86-58FB-4365-9A08-6D0028C1952B}"/>
          </ac:spMkLst>
        </pc:spChg>
        <pc:spChg chg="mod">
          <ac:chgData name="KARINA LUNA MARTINEZ" userId="82bd43ad-f19c-47b6-a940-36d3fe2d229b" providerId="ADAL" clId="{FF8EA22D-66B8-43AE-A61F-3053B2D9DA3E}" dt="2021-10-20T23:14:25.342" v="91"/>
          <ac:spMkLst>
            <pc:docMk/>
            <pc:sldMk cId="1477038486" sldId="342"/>
            <ac:spMk id="548" creationId="{BAE6F924-0C1E-418B-9FCC-7BF2BEA8160F}"/>
          </ac:spMkLst>
        </pc:spChg>
        <pc:spChg chg="mod">
          <ac:chgData name="KARINA LUNA MARTINEZ" userId="82bd43ad-f19c-47b6-a940-36d3fe2d229b" providerId="ADAL" clId="{FF8EA22D-66B8-43AE-A61F-3053B2D9DA3E}" dt="2021-10-20T23:14:25.342" v="91"/>
          <ac:spMkLst>
            <pc:docMk/>
            <pc:sldMk cId="1477038486" sldId="342"/>
            <ac:spMk id="549" creationId="{BB387CB4-979A-43B8-B89A-01AFB9902151}"/>
          </ac:spMkLst>
        </pc:spChg>
        <pc:spChg chg="mod">
          <ac:chgData name="KARINA LUNA MARTINEZ" userId="82bd43ad-f19c-47b6-a940-36d3fe2d229b" providerId="ADAL" clId="{FF8EA22D-66B8-43AE-A61F-3053B2D9DA3E}" dt="2021-10-20T23:14:25.342" v="91"/>
          <ac:spMkLst>
            <pc:docMk/>
            <pc:sldMk cId="1477038486" sldId="342"/>
            <ac:spMk id="550" creationId="{92654838-2E13-4685-90E8-C9AEB23B78CF}"/>
          </ac:spMkLst>
        </pc:spChg>
        <pc:spChg chg="mod">
          <ac:chgData name="KARINA LUNA MARTINEZ" userId="82bd43ad-f19c-47b6-a940-36d3fe2d229b" providerId="ADAL" clId="{FF8EA22D-66B8-43AE-A61F-3053B2D9DA3E}" dt="2021-10-20T23:14:25.342" v="91"/>
          <ac:spMkLst>
            <pc:docMk/>
            <pc:sldMk cId="1477038486" sldId="342"/>
            <ac:spMk id="551" creationId="{CCF02664-EC2F-4AAD-BB30-CAA26202CDA5}"/>
          </ac:spMkLst>
        </pc:spChg>
        <pc:spChg chg="mod">
          <ac:chgData name="KARINA LUNA MARTINEZ" userId="82bd43ad-f19c-47b6-a940-36d3fe2d229b" providerId="ADAL" clId="{FF8EA22D-66B8-43AE-A61F-3053B2D9DA3E}" dt="2021-10-20T23:14:25.342" v="91"/>
          <ac:spMkLst>
            <pc:docMk/>
            <pc:sldMk cId="1477038486" sldId="342"/>
            <ac:spMk id="552" creationId="{DB5CC99F-3F44-4500-A0D5-EC838E437685}"/>
          </ac:spMkLst>
        </pc:spChg>
        <pc:spChg chg="mod">
          <ac:chgData name="KARINA LUNA MARTINEZ" userId="82bd43ad-f19c-47b6-a940-36d3fe2d229b" providerId="ADAL" clId="{FF8EA22D-66B8-43AE-A61F-3053B2D9DA3E}" dt="2021-10-20T23:14:25.342" v="91"/>
          <ac:spMkLst>
            <pc:docMk/>
            <pc:sldMk cId="1477038486" sldId="342"/>
            <ac:spMk id="553" creationId="{90209AA2-55F2-4A94-B421-2BDB2D947B70}"/>
          </ac:spMkLst>
        </pc:spChg>
        <pc:spChg chg="mod">
          <ac:chgData name="KARINA LUNA MARTINEZ" userId="82bd43ad-f19c-47b6-a940-36d3fe2d229b" providerId="ADAL" clId="{FF8EA22D-66B8-43AE-A61F-3053B2D9DA3E}" dt="2021-10-20T23:14:25.342" v="91"/>
          <ac:spMkLst>
            <pc:docMk/>
            <pc:sldMk cId="1477038486" sldId="342"/>
            <ac:spMk id="554" creationId="{CA4A09CA-EBF8-4D40-831F-CAFE1800AE1E}"/>
          </ac:spMkLst>
        </pc:spChg>
        <pc:spChg chg="mod">
          <ac:chgData name="KARINA LUNA MARTINEZ" userId="82bd43ad-f19c-47b6-a940-36d3fe2d229b" providerId="ADAL" clId="{FF8EA22D-66B8-43AE-A61F-3053B2D9DA3E}" dt="2021-10-20T23:14:25.342" v="91"/>
          <ac:spMkLst>
            <pc:docMk/>
            <pc:sldMk cId="1477038486" sldId="342"/>
            <ac:spMk id="555" creationId="{85EF6C1E-0915-40AB-8237-916451CCCCE7}"/>
          </ac:spMkLst>
        </pc:spChg>
        <pc:spChg chg="mod">
          <ac:chgData name="KARINA LUNA MARTINEZ" userId="82bd43ad-f19c-47b6-a940-36d3fe2d229b" providerId="ADAL" clId="{FF8EA22D-66B8-43AE-A61F-3053B2D9DA3E}" dt="2021-10-20T23:14:25.342" v="91"/>
          <ac:spMkLst>
            <pc:docMk/>
            <pc:sldMk cId="1477038486" sldId="342"/>
            <ac:spMk id="556" creationId="{378CD46F-A3CC-4BE6-A35A-6CA4D8938CFA}"/>
          </ac:spMkLst>
        </pc:spChg>
        <pc:spChg chg="mod">
          <ac:chgData name="KARINA LUNA MARTINEZ" userId="82bd43ad-f19c-47b6-a940-36d3fe2d229b" providerId="ADAL" clId="{FF8EA22D-66B8-43AE-A61F-3053B2D9DA3E}" dt="2021-10-20T23:14:25.342" v="91"/>
          <ac:spMkLst>
            <pc:docMk/>
            <pc:sldMk cId="1477038486" sldId="342"/>
            <ac:spMk id="557" creationId="{1BD8809D-57D8-4E73-ACA8-E5489D8C6FC4}"/>
          </ac:spMkLst>
        </pc:spChg>
        <pc:spChg chg="mod">
          <ac:chgData name="KARINA LUNA MARTINEZ" userId="82bd43ad-f19c-47b6-a940-36d3fe2d229b" providerId="ADAL" clId="{FF8EA22D-66B8-43AE-A61F-3053B2D9DA3E}" dt="2021-10-20T23:14:25.342" v="91"/>
          <ac:spMkLst>
            <pc:docMk/>
            <pc:sldMk cId="1477038486" sldId="342"/>
            <ac:spMk id="558" creationId="{5B32AA6A-7BBF-4FE9-B73E-D6798716D3F2}"/>
          </ac:spMkLst>
        </pc:spChg>
        <pc:spChg chg="mod">
          <ac:chgData name="KARINA LUNA MARTINEZ" userId="82bd43ad-f19c-47b6-a940-36d3fe2d229b" providerId="ADAL" clId="{FF8EA22D-66B8-43AE-A61F-3053B2D9DA3E}" dt="2021-10-20T23:14:25.342" v="91"/>
          <ac:spMkLst>
            <pc:docMk/>
            <pc:sldMk cId="1477038486" sldId="342"/>
            <ac:spMk id="559" creationId="{DE95BCF8-D5AA-428C-99D7-C9A50C7A25B6}"/>
          </ac:spMkLst>
        </pc:spChg>
        <pc:spChg chg="mod">
          <ac:chgData name="KARINA LUNA MARTINEZ" userId="82bd43ad-f19c-47b6-a940-36d3fe2d229b" providerId="ADAL" clId="{FF8EA22D-66B8-43AE-A61F-3053B2D9DA3E}" dt="2021-10-20T23:14:25.342" v="91"/>
          <ac:spMkLst>
            <pc:docMk/>
            <pc:sldMk cId="1477038486" sldId="342"/>
            <ac:spMk id="560" creationId="{803DCF28-0263-4182-BB76-82158119311C}"/>
          </ac:spMkLst>
        </pc:spChg>
        <pc:spChg chg="mod">
          <ac:chgData name="KARINA LUNA MARTINEZ" userId="82bd43ad-f19c-47b6-a940-36d3fe2d229b" providerId="ADAL" clId="{FF8EA22D-66B8-43AE-A61F-3053B2D9DA3E}" dt="2021-10-20T23:14:25.342" v="91"/>
          <ac:spMkLst>
            <pc:docMk/>
            <pc:sldMk cId="1477038486" sldId="342"/>
            <ac:spMk id="561" creationId="{6B2A68C8-12A4-4547-90BF-229D0FB2009E}"/>
          </ac:spMkLst>
        </pc:spChg>
        <pc:spChg chg="mod">
          <ac:chgData name="KARINA LUNA MARTINEZ" userId="82bd43ad-f19c-47b6-a940-36d3fe2d229b" providerId="ADAL" clId="{FF8EA22D-66B8-43AE-A61F-3053B2D9DA3E}" dt="2021-10-20T23:14:25.342" v="91"/>
          <ac:spMkLst>
            <pc:docMk/>
            <pc:sldMk cId="1477038486" sldId="342"/>
            <ac:spMk id="562" creationId="{71DCF51E-F98D-4CB0-9AF0-111D650103BC}"/>
          </ac:spMkLst>
        </pc:spChg>
        <pc:spChg chg="mod">
          <ac:chgData name="KARINA LUNA MARTINEZ" userId="82bd43ad-f19c-47b6-a940-36d3fe2d229b" providerId="ADAL" clId="{FF8EA22D-66B8-43AE-A61F-3053B2D9DA3E}" dt="2021-10-20T23:14:25.342" v="91"/>
          <ac:spMkLst>
            <pc:docMk/>
            <pc:sldMk cId="1477038486" sldId="342"/>
            <ac:spMk id="563" creationId="{F1ABC0E2-8F8A-4097-9324-D7F5B6FC677B}"/>
          </ac:spMkLst>
        </pc:spChg>
        <pc:spChg chg="mod">
          <ac:chgData name="KARINA LUNA MARTINEZ" userId="82bd43ad-f19c-47b6-a940-36d3fe2d229b" providerId="ADAL" clId="{FF8EA22D-66B8-43AE-A61F-3053B2D9DA3E}" dt="2021-10-20T23:14:25.342" v="91"/>
          <ac:spMkLst>
            <pc:docMk/>
            <pc:sldMk cId="1477038486" sldId="342"/>
            <ac:spMk id="564" creationId="{D72B5719-2C3D-4DAE-84FA-A69A94CECD79}"/>
          </ac:spMkLst>
        </pc:spChg>
        <pc:spChg chg="mod">
          <ac:chgData name="KARINA LUNA MARTINEZ" userId="82bd43ad-f19c-47b6-a940-36d3fe2d229b" providerId="ADAL" clId="{FF8EA22D-66B8-43AE-A61F-3053B2D9DA3E}" dt="2021-10-20T23:14:25.342" v="91"/>
          <ac:spMkLst>
            <pc:docMk/>
            <pc:sldMk cId="1477038486" sldId="342"/>
            <ac:spMk id="565" creationId="{4B30E155-5CD6-48E4-9F4E-52FBCBA68017}"/>
          </ac:spMkLst>
        </pc:spChg>
        <pc:spChg chg="mod">
          <ac:chgData name="KARINA LUNA MARTINEZ" userId="82bd43ad-f19c-47b6-a940-36d3fe2d229b" providerId="ADAL" clId="{FF8EA22D-66B8-43AE-A61F-3053B2D9DA3E}" dt="2021-10-20T23:14:25.342" v="91"/>
          <ac:spMkLst>
            <pc:docMk/>
            <pc:sldMk cId="1477038486" sldId="342"/>
            <ac:spMk id="566" creationId="{547A3262-1354-44B3-A62B-C2C05B5CB8F2}"/>
          </ac:spMkLst>
        </pc:spChg>
        <pc:spChg chg="mod">
          <ac:chgData name="KARINA LUNA MARTINEZ" userId="82bd43ad-f19c-47b6-a940-36d3fe2d229b" providerId="ADAL" clId="{FF8EA22D-66B8-43AE-A61F-3053B2D9DA3E}" dt="2021-10-20T23:14:25.342" v="91"/>
          <ac:spMkLst>
            <pc:docMk/>
            <pc:sldMk cId="1477038486" sldId="342"/>
            <ac:spMk id="567" creationId="{5191587E-C63D-4DE0-A294-D3F6B8A6B6A5}"/>
          </ac:spMkLst>
        </pc:spChg>
        <pc:spChg chg="mod">
          <ac:chgData name="KARINA LUNA MARTINEZ" userId="82bd43ad-f19c-47b6-a940-36d3fe2d229b" providerId="ADAL" clId="{FF8EA22D-66B8-43AE-A61F-3053B2D9DA3E}" dt="2021-10-20T23:14:25.342" v="91"/>
          <ac:spMkLst>
            <pc:docMk/>
            <pc:sldMk cId="1477038486" sldId="342"/>
            <ac:spMk id="568" creationId="{5DFC29D1-53B1-4381-AEB4-524CF12B9831}"/>
          </ac:spMkLst>
        </pc:spChg>
        <pc:spChg chg="mod">
          <ac:chgData name="KARINA LUNA MARTINEZ" userId="82bd43ad-f19c-47b6-a940-36d3fe2d229b" providerId="ADAL" clId="{FF8EA22D-66B8-43AE-A61F-3053B2D9DA3E}" dt="2021-10-20T23:14:25.342" v="91"/>
          <ac:spMkLst>
            <pc:docMk/>
            <pc:sldMk cId="1477038486" sldId="342"/>
            <ac:spMk id="569" creationId="{5D5F28FE-A12B-4B4E-9C21-13D91F6A990A}"/>
          </ac:spMkLst>
        </pc:spChg>
        <pc:spChg chg="mod">
          <ac:chgData name="KARINA LUNA MARTINEZ" userId="82bd43ad-f19c-47b6-a940-36d3fe2d229b" providerId="ADAL" clId="{FF8EA22D-66B8-43AE-A61F-3053B2D9DA3E}" dt="2021-10-20T23:14:25.342" v="91"/>
          <ac:spMkLst>
            <pc:docMk/>
            <pc:sldMk cId="1477038486" sldId="342"/>
            <ac:spMk id="570" creationId="{9A751EAD-E999-417B-B095-3DDE6E354892}"/>
          </ac:spMkLst>
        </pc:spChg>
        <pc:spChg chg="mod">
          <ac:chgData name="KARINA LUNA MARTINEZ" userId="82bd43ad-f19c-47b6-a940-36d3fe2d229b" providerId="ADAL" clId="{FF8EA22D-66B8-43AE-A61F-3053B2D9DA3E}" dt="2021-10-20T23:14:25.342" v="91"/>
          <ac:spMkLst>
            <pc:docMk/>
            <pc:sldMk cId="1477038486" sldId="342"/>
            <ac:spMk id="571" creationId="{7ABFC4B1-D81B-45B9-88B6-EC1C18079771}"/>
          </ac:spMkLst>
        </pc:spChg>
        <pc:spChg chg="mod">
          <ac:chgData name="KARINA LUNA MARTINEZ" userId="82bd43ad-f19c-47b6-a940-36d3fe2d229b" providerId="ADAL" clId="{FF8EA22D-66B8-43AE-A61F-3053B2D9DA3E}" dt="2021-10-20T23:14:25.342" v="91"/>
          <ac:spMkLst>
            <pc:docMk/>
            <pc:sldMk cId="1477038486" sldId="342"/>
            <ac:spMk id="572" creationId="{7F410FED-FEF6-4073-8BD4-8B6097535B87}"/>
          </ac:spMkLst>
        </pc:spChg>
        <pc:spChg chg="mod">
          <ac:chgData name="KARINA LUNA MARTINEZ" userId="82bd43ad-f19c-47b6-a940-36d3fe2d229b" providerId="ADAL" clId="{FF8EA22D-66B8-43AE-A61F-3053B2D9DA3E}" dt="2021-10-20T23:14:25.342" v="91"/>
          <ac:spMkLst>
            <pc:docMk/>
            <pc:sldMk cId="1477038486" sldId="342"/>
            <ac:spMk id="573" creationId="{90E1AC04-C51A-4171-B9EF-4B5585914946}"/>
          </ac:spMkLst>
        </pc:spChg>
        <pc:spChg chg="mod">
          <ac:chgData name="KARINA LUNA MARTINEZ" userId="82bd43ad-f19c-47b6-a940-36d3fe2d229b" providerId="ADAL" clId="{FF8EA22D-66B8-43AE-A61F-3053B2D9DA3E}" dt="2021-10-20T23:14:25.342" v="91"/>
          <ac:spMkLst>
            <pc:docMk/>
            <pc:sldMk cId="1477038486" sldId="342"/>
            <ac:spMk id="574" creationId="{545D535C-6D77-461E-B55D-030A45D99F84}"/>
          </ac:spMkLst>
        </pc:spChg>
        <pc:spChg chg="mod">
          <ac:chgData name="KARINA LUNA MARTINEZ" userId="82bd43ad-f19c-47b6-a940-36d3fe2d229b" providerId="ADAL" clId="{FF8EA22D-66B8-43AE-A61F-3053B2D9DA3E}" dt="2021-10-20T23:14:25.342" v="91"/>
          <ac:spMkLst>
            <pc:docMk/>
            <pc:sldMk cId="1477038486" sldId="342"/>
            <ac:spMk id="575" creationId="{4C417D2D-6406-420A-99ED-1976EFFDFE4F}"/>
          </ac:spMkLst>
        </pc:spChg>
        <pc:spChg chg="mod">
          <ac:chgData name="KARINA LUNA MARTINEZ" userId="82bd43ad-f19c-47b6-a940-36d3fe2d229b" providerId="ADAL" clId="{FF8EA22D-66B8-43AE-A61F-3053B2D9DA3E}" dt="2021-10-20T23:14:25.342" v="91"/>
          <ac:spMkLst>
            <pc:docMk/>
            <pc:sldMk cId="1477038486" sldId="342"/>
            <ac:spMk id="576" creationId="{0AF9E19C-2321-4980-B6A9-8BAC11A108D2}"/>
          </ac:spMkLst>
        </pc:spChg>
        <pc:spChg chg="mod">
          <ac:chgData name="KARINA LUNA MARTINEZ" userId="82bd43ad-f19c-47b6-a940-36d3fe2d229b" providerId="ADAL" clId="{FF8EA22D-66B8-43AE-A61F-3053B2D9DA3E}" dt="2021-10-20T23:14:25.342" v="91"/>
          <ac:spMkLst>
            <pc:docMk/>
            <pc:sldMk cId="1477038486" sldId="342"/>
            <ac:spMk id="577" creationId="{BF4CBDA8-8A3A-4E21-AC62-28C37AAB5763}"/>
          </ac:spMkLst>
        </pc:spChg>
        <pc:spChg chg="mod">
          <ac:chgData name="KARINA LUNA MARTINEZ" userId="82bd43ad-f19c-47b6-a940-36d3fe2d229b" providerId="ADAL" clId="{FF8EA22D-66B8-43AE-A61F-3053B2D9DA3E}" dt="2021-10-20T23:14:25.342" v="91"/>
          <ac:spMkLst>
            <pc:docMk/>
            <pc:sldMk cId="1477038486" sldId="342"/>
            <ac:spMk id="578" creationId="{CDB13038-E280-42F3-80E9-181D55E06F83}"/>
          </ac:spMkLst>
        </pc:spChg>
        <pc:spChg chg="mod">
          <ac:chgData name="KARINA LUNA MARTINEZ" userId="82bd43ad-f19c-47b6-a940-36d3fe2d229b" providerId="ADAL" clId="{FF8EA22D-66B8-43AE-A61F-3053B2D9DA3E}" dt="2021-10-20T23:14:25.342" v="91"/>
          <ac:spMkLst>
            <pc:docMk/>
            <pc:sldMk cId="1477038486" sldId="342"/>
            <ac:spMk id="579" creationId="{1B7498F6-4D73-46C0-9DD6-2D5E6D5F7DA3}"/>
          </ac:spMkLst>
        </pc:spChg>
        <pc:spChg chg="mod">
          <ac:chgData name="KARINA LUNA MARTINEZ" userId="82bd43ad-f19c-47b6-a940-36d3fe2d229b" providerId="ADAL" clId="{FF8EA22D-66B8-43AE-A61F-3053B2D9DA3E}" dt="2021-10-20T23:14:25.342" v="91"/>
          <ac:spMkLst>
            <pc:docMk/>
            <pc:sldMk cId="1477038486" sldId="342"/>
            <ac:spMk id="580" creationId="{4C0F5F3C-CA62-4EA8-908E-326B5508CDB7}"/>
          </ac:spMkLst>
        </pc:spChg>
        <pc:spChg chg="mod">
          <ac:chgData name="KARINA LUNA MARTINEZ" userId="82bd43ad-f19c-47b6-a940-36d3fe2d229b" providerId="ADAL" clId="{FF8EA22D-66B8-43AE-A61F-3053B2D9DA3E}" dt="2021-10-20T23:14:25.342" v="91"/>
          <ac:spMkLst>
            <pc:docMk/>
            <pc:sldMk cId="1477038486" sldId="342"/>
            <ac:spMk id="581" creationId="{B0BB3D5B-9FC6-4D48-89ED-FC94D38CD3BE}"/>
          </ac:spMkLst>
        </pc:spChg>
        <pc:spChg chg="mod">
          <ac:chgData name="KARINA LUNA MARTINEZ" userId="82bd43ad-f19c-47b6-a940-36d3fe2d229b" providerId="ADAL" clId="{FF8EA22D-66B8-43AE-A61F-3053B2D9DA3E}" dt="2021-10-20T23:14:25.342" v="91"/>
          <ac:spMkLst>
            <pc:docMk/>
            <pc:sldMk cId="1477038486" sldId="342"/>
            <ac:spMk id="582" creationId="{B8F34BDD-DA90-43AF-A414-F9310CC38166}"/>
          </ac:spMkLst>
        </pc:spChg>
        <pc:spChg chg="mod">
          <ac:chgData name="KARINA LUNA MARTINEZ" userId="82bd43ad-f19c-47b6-a940-36d3fe2d229b" providerId="ADAL" clId="{FF8EA22D-66B8-43AE-A61F-3053B2D9DA3E}" dt="2021-10-20T23:14:25.342" v="91"/>
          <ac:spMkLst>
            <pc:docMk/>
            <pc:sldMk cId="1477038486" sldId="342"/>
            <ac:spMk id="583" creationId="{06801F9C-D11B-41E8-9A8A-08FD18DB3897}"/>
          </ac:spMkLst>
        </pc:spChg>
        <pc:spChg chg="mod">
          <ac:chgData name="KARINA LUNA MARTINEZ" userId="82bd43ad-f19c-47b6-a940-36d3fe2d229b" providerId="ADAL" clId="{FF8EA22D-66B8-43AE-A61F-3053B2D9DA3E}" dt="2021-10-20T23:14:25.342" v="91"/>
          <ac:spMkLst>
            <pc:docMk/>
            <pc:sldMk cId="1477038486" sldId="342"/>
            <ac:spMk id="584" creationId="{C6243B4C-7DED-4E26-ACBB-BDD943835DBE}"/>
          </ac:spMkLst>
        </pc:spChg>
        <pc:spChg chg="mod">
          <ac:chgData name="KARINA LUNA MARTINEZ" userId="82bd43ad-f19c-47b6-a940-36d3fe2d229b" providerId="ADAL" clId="{FF8EA22D-66B8-43AE-A61F-3053B2D9DA3E}" dt="2021-10-20T23:14:25.342" v="91"/>
          <ac:spMkLst>
            <pc:docMk/>
            <pc:sldMk cId="1477038486" sldId="342"/>
            <ac:spMk id="585" creationId="{F01AA06B-0215-46A2-8730-224435DB61B2}"/>
          </ac:spMkLst>
        </pc:spChg>
        <pc:spChg chg="mod">
          <ac:chgData name="KARINA LUNA MARTINEZ" userId="82bd43ad-f19c-47b6-a940-36d3fe2d229b" providerId="ADAL" clId="{FF8EA22D-66B8-43AE-A61F-3053B2D9DA3E}" dt="2021-10-20T23:14:25.342" v="91"/>
          <ac:spMkLst>
            <pc:docMk/>
            <pc:sldMk cId="1477038486" sldId="342"/>
            <ac:spMk id="586" creationId="{0B7302AA-9FA5-4987-B35D-8CF84D1FE89D}"/>
          </ac:spMkLst>
        </pc:spChg>
        <pc:spChg chg="mod">
          <ac:chgData name="KARINA LUNA MARTINEZ" userId="82bd43ad-f19c-47b6-a940-36d3fe2d229b" providerId="ADAL" clId="{FF8EA22D-66B8-43AE-A61F-3053B2D9DA3E}" dt="2021-10-20T23:14:25.342" v="91"/>
          <ac:spMkLst>
            <pc:docMk/>
            <pc:sldMk cId="1477038486" sldId="342"/>
            <ac:spMk id="587" creationId="{AE9F61E1-608E-46FB-B8A9-E177F2DB6E35}"/>
          </ac:spMkLst>
        </pc:spChg>
        <pc:spChg chg="mod">
          <ac:chgData name="KARINA LUNA MARTINEZ" userId="82bd43ad-f19c-47b6-a940-36d3fe2d229b" providerId="ADAL" clId="{FF8EA22D-66B8-43AE-A61F-3053B2D9DA3E}" dt="2021-10-20T23:14:25.342" v="91"/>
          <ac:spMkLst>
            <pc:docMk/>
            <pc:sldMk cId="1477038486" sldId="342"/>
            <ac:spMk id="588" creationId="{485301E0-57E0-4541-902E-F3B907547447}"/>
          </ac:spMkLst>
        </pc:spChg>
        <pc:spChg chg="mod">
          <ac:chgData name="KARINA LUNA MARTINEZ" userId="82bd43ad-f19c-47b6-a940-36d3fe2d229b" providerId="ADAL" clId="{FF8EA22D-66B8-43AE-A61F-3053B2D9DA3E}" dt="2021-10-20T23:14:25.342" v="91"/>
          <ac:spMkLst>
            <pc:docMk/>
            <pc:sldMk cId="1477038486" sldId="342"/>
            <ac:spMk id="589" creationId="{CC4B9693-52CF-4397-8171-D1E126487EA7}"/>
          </ac:spMkLst>
        </pc:spChg>
        <pc:spChg chg="mod">
          <ac:chgData name="KARINA LUNA MARTINEZ" userId="82bd43ad-f19c-47b6-a940-36d3fe2d229b" providerId="ADAL" clId="{FF8EA22D-66B8-43AE-A61F-3053B2D9DA3E}" dt="2021-10-20T23:14:25.342" v="91"/>
          <ac:spMkLst>
            <pc:docMk/>
            <pc:sldMk cId="1477038486" sldId="342"/>
            <ac:spMk id="590" creationId="{0B9CFEF0-67CE-4338-8C8E-F6D9B3DF43F3}"/>
          </ac:spMkLst>
        </pc:spChg>
        <pc:spChg chg="mod">
          <ac:chgData name="KARINA LUNA MARTINEZ" userId="82bd43ad-f19c-47b6-a940-36d3fe2d229b" providerId="ADAL" clId="{FF8EA22D-66B8-43AE-A61F-3053B2D9DA3E}" dt="2021-10-20T23:14:25.342" v="91"/>
          <ac:spMkLst>
            <pc:docMk/>
            <pc:sldMk cId="1477038486" sldId="342"/>
            <ac:spMk id="591" creationId="{66EA2E43-54B0-45F3-9CD7-25F913B2244A}"/>
          </ac:spMkLst>
        </pc:spChg>
        <pc:spChg chg="mod">
          <ac:chgData name="KARINA LUNA MARTINEZ" userId="82bd43ad-f19c-47b6-a940-36d3fe2d229b" providerId="ADAL" clId="{FF8EA22D-66B8-43AE-A61F-3053B2D9DA3E}" dt="2021-10-20T23:14:25.342" v="91"/>
          <ac:spMkLst>
            <pc:docMk/>
            <pc:sldMk cId="1477038486" sldId="342"/>
            <ac:spMk id="592" creationId="{CB9FE3E5-9610-4906-9DF7-6876F89DA825}"/>
          </ac:spMkLst>
        </pc:spChg>
        <pc:spChg chg="mod">
          <ac:chgData name="KARINA LUNA MARTINEZ" userId="82bd43ad-f19c-47b6-a940-36d3fe2d229b" providerId="ADAL" clId="{FF8EA22D-66B8-43AE-A61F-3053B2D9DA3E}" dt="2021-10-20T23:14:25.342" v="91"/>
          <ac:spMkLst>
            <pc:docMk/>
            <pc:sldMk cId="1477038486" sldId="342"/>
            <ac:spMk id="593" creationId="{A41A267F-7144-423E-956F-02F9871D66E9}"/>
          </ac:spMkLst>
        </pc:spChg>
        <pc:spChg chg="mod">
          <ac:chgData name="KARINA LUNA MARTINEZ" userId="82bd43ad-f19c-47b6-a940-36d3fe2d229b" providerId="ADAL" clId="{FF8EA22D-66B8-43AE-A61F-3053B2D9DA3E}" dt="2021-10-20T23:14:25.342" v="91"/>
          <ac:spMkLst>
            <pc:docMk/>
            <pc:sldMk cId="1477038486" sldId="342"/>
            <ac:spMk id="594" creationId="{E2521AC9-4148-442A-B86D-F6B67828D639}"/>
          </ac:spMkLst>
        </pc:spChg>
        <pc:spChg chg="mod">
          <ac:chgData name="KARINA LUNA MARTINEZ" userId="82bd43ad-f19c-47b6-a940-36d3fe2d229b" providerId="ADAL" clId="{FF8EA22D-66B8-43AE-A61F-3053B2D9DA3E}" dt="2021-10-20T23:14:25.342" v="91"/>
          <ac:spMkLst>
            <pc:docMk/>
            <pc:sldMk cId="1477038486" sldId="342"/>
            <ac:spMk id="595" creationId="{16735EF2-DEE8-4C49-8F67-67CDCBAFB152}"/>
          </ac:spMkLst>
        </pc:spChg>
        <pc:spChg chg="mod">
          <ac:chgData name="KARINA LUNA MARTINEZ" userId="82bd43ad-f19c-47b6-a940-36d3fe2d229b" providerId="ADAL" clId="{FF8EA22D-66B8-43AE-A61F-3053B2D9DA3E}" dt="2021-10-20T23:14:25.342" v="91"/>
          <ac:spMkLst>
            <pc:docMk/>
            <pc:sldMk cId="1477038486" sldId="342"/>
            <ac:spMk id="596" creationId="{852DEDA5-DA2E-4A97-9003-D07B607B4097}"/>
          </ac:spMkLst>
        </pc:spChg>
        <pc:spChg chg="mod">
          <ac:chgData name="KARINA LUNA MARTINEZ" userId="82bd43ad-f19c-47b6-a940-36d3fe2d229b" providerId="ADAL" clId="{FF8EA22D-66B8-43AE-A61F-3053B2D9DA3E}" dt="2021-10-20T23:14:25.342" v="91"/>
          <ac:spMkLst>
            <pc:docMk/>
            <pc:sldMk cId="1477038486" sldId="342"/>
            <ac:spMk id="597" creationId="{C0B6C9EA-3E11-4EAC-92DC-3A44E4522737}"/>
          </ac:spMkLst>
        </pc:spChg>
        <pc:spChg chg="mod">
          <ac:chgData name="KARINA LUNA MARTINEZ" userId="82bd43ad-f19c-47b6-a940-36d3fe2d229b" providerId="ADAL" clId="{FF8EA22D-66B8-43AE-A61F-3053B2D9DA3E}" dt="2021-10-20T23:14:25.342" v="91"/>
          <ac:spMkLst>
            <pc:docMk/>
            <pc:sldMk cId="1477038486" sldId="342"/>
            <ac:spMk id="598" creationId="{E8C338C1-3180-41A3-AFDF-BFCA7059EC4E}"/>
          </ac:spMkLst>
        </pc:spChg>
        <pc:spChg chg="mod">
          <ac:chgData name="KARINA LUNA MARTINEZ" userId="82bd43ad-f19c-47b6-a940-36d3fe2d229b" providerId="ADAL" clId="{FF8EA22D-66B8-43AE-A61F-3053B2D9DA3E}" dt="2021-10-20T23:14:25.342" v="91"/>
          <ac:spMkLst>
            <pc:docMk/>
            <pc:sldMk cId="1477038486" sldId="342"/>
            <ac:spMk id="599" creationId="{2F6B99F7-D595-41C4-A209-D5525A79E40A}"/>
          </ac:spMkLst>
        </pc:spChg>
        <pc:spChg chg="mod">
          <ac:chgData name="KARINA LUNA MARTINEZ" userId="82bd43ad-f19c-47b6-a940-36d3fe2d229b" providerId="ADAL" clId="{FF8EA22D-66B8-43AE-A61F-3053B2D9DA3E}" dt="2021-10-20T23:14:25.342" v="91"/>
          <ac:spMkLst>
            <pc:docMk/>
            <pc:sldMk cId="1477038486" sldId="342"/>
            <ac:spMk id="600" creationId="{EE720D92-BC5E-429C-83B1-E0566BC6A900}"/>
          </ac:spMkLst>
        </pc:spChg>
        <pc:spChg chg="mod">
          <ac:chgData name="KARINA LUNA MARTINEZ" userId="82bd43ad-f19c-47b6-a940-36d3fe2d229b" providerId="ADAL" clId="{FF8EA22D-66B8-43AE-A61F-3053B2D9DA3E}" dt="2021-10-20T23:14:25.342" v="91"/>
          <ac:spMkLst>
            <pc:docMk/>
            <pc:sldMk cId="1477038486" sldId="342"/>
            <ac:spMk id="601" creationId="{7CA5F12E-EC99-4DF4-95C0-F6CE46EFF551}"/>
          </ac:spMkLst>
        </pc:spChg>
        <pc:spChg chg="mod">
          <ac:chgData name="KARINA LUNA MARTINEZ" userId="82bd43ad-f19c-47b6-a940-36d3fe2d229b" providerId="ADAL" clId="{FF8EA22D-66B8-43AE-A61F-3053B2D9DA3E}" dt="2021-10-20T23:14:25.342" v="91"/>
          <ac:spMkLst>
            <pc:docMk/>
            <pc:sldMk cId="1477038486" sldId="342"/>
            <ac:spMk id="602" creationId="{30FFDB20-F700-45C5-86BF-3706091FE122}"/>
          </ac:spMkLst>
        </pc:spChg>
        <pc:spChg chg="mod">
          <ac:chgData name="KARINA LUNA MARTINEZ" userId="82bd43ad-f19c-47b6-a940-36d3fe2d229b" providerId="ADAL" clId="{FF8EA22D-66B8-43AE-A61F-3053B2D9DA3E}" dt="2021-10-20T23:14:25.342" v="91"/>
          <ac:spMkLst>
            <pc:docMk/>
            <pc:sldMk cId="1477038486" sldId="342"/>
            <ac:spMk id="603" creationId="{BF220E3D-8D6F-4446-87C9-2C597F3D7912}"/>
          </ac:spMkLst>
        </pc:spChg>
        <pc:spChg chg="mod">
          <ac:chgData name="KARINA LUNA MARTINEZ" userId="82bd43ad-f19c-47b6-a940-36d3fe2d229b" providerId="ADAL" clId="{FF8EA22D-66B8-43AE-A61F-3053B2D9DA3E}" dt="2021-10-20T23:14:25.342" v="91"/>
          <ac:spMkLst>
            <pc:docMk/>
            <pc:sldMk cId="1477038486" sldId="342"/>
            <ac:spMk id="604" creationId="{C3D1456A-4FD5-4AB7-842B-EEC7DDB8B0E6}"/>
          </ac:spMkLst>
        </pc:spChg>
        <pc:spChg chg="mod">
          <ac:chgData name="KARINA LUNA MARTINEZ" userId="82bd43ad-f19c-47b6-a940-36d3fe2d229b" providerId="ADAL" clId="{FF8EA22D-66B8-43AE-A61F-3053B2D9DA3E}" dt="2021-10-20T23:14:25.342" v="91"/>
          <ac:spMkLst>
            <pc:docMk/>
            <pc:sldMk cId="1477038486" sldId="342"/>
            <ac:spMk id="605" creationId="{76D30F57-C925-42E2-8E75-8E0255428D6A}"/>
          </ac:spMkLst>
        </pc:spChg>
        <pc:spChg chg="mod">
          <ac:chgData name="KARINA LUNA MARTINEZ" userId="82bd43ad-f19c-47b6-a940-36d3fe2d229b" providerId="ADAL" clId="{FF8EA22D-66B8-43AE-A61F-3053B2D9DA3E}" dt="2021-10-20T23:14:25.342" v="91"/>
          <ac:spMkLst>
            <pc:docMk/>
            <pc:sldMk cId="1477038486" sldId="342"/>
            <ac:spMk id="606" creationId="{FC297F02-C6E6-44CD-96DB-9267CAF8AE00}"/>
          </ac:spMkLst>
        </pc:spChg>
        <pc:spChg chg="mod">
          <ac:chgData name="KARINA LUNA MARTINEZ" userId="82bd43ad-f19c-47b6-a940-36d3fe2d229b" providerId="ADAL" clId="{FF8EA22D-66B8-43AE-A61F-3053B2D9DA3E}" dt="2021-10-20T23:14:25.342" v="91"/>
          <ac:spMkLst>
            <pc:docMk/>
            <pc:sldMk cId="1477038486" sldId="342"/>
            <ac:spMk id="607" creationId="{6297D400-EA1D-42BC-8149-BEBB6461E525}"/>
          </ac:spMkLst>
        </pc:spChg>
        <pc:spChg chg="mod">
          <ac:chgData name="KARINA LUNA MARTINEZ" userId="82bd43ad-f19c-47b6-a940-36d3fe2d229b" providerId="ADAL" clId="{FF8EA22D-66B8-43AE-A61F-3053B2D9DA3E}" dt="2021-10-20T23:14:25.342" v="91"/>
          <ac:spMkLst>
            <pc:docMk/>
            <pc:sldMk cId="1477038486" sldId="342"/>
            <ac:spMk id="608" creationId="{6607625A-0859-4A3F-B3D4-DC0D9F4CFEC7}"/>
          </ac:spMkLst>
        </pc:spChg>
        <pc:spChg chg="mod">
          <ac:chgData name="KARINA LUNA MARTINEZ" userId="82bd43ad-f19c-47b6-a940-36d3fe2d229b" providerId="ADAL" clId="{FF8EA22D-66B8-43AE-A61F-3053B2D9DA3E}" dt="2021-10-20T23:14:25.342" v="91"/>
          <ac:spMkLst>
            <pc:docMk/>
            <pc:sldMk cId="1477038486" sldId="342"/>
            <ac:spMk id="609" creationId="{443C1017-86CD-4A3C-911A-765BDC51F6C9}"/>
          </ac:spMkLst>
        </pc:spChg>
        <pc:spChg chg="mod">
          <ac:chgData name="KARINA LUNA MARTINEZ" userId="82bd43ad-f19c-47b6-a940-36d3fe2d229b" providerId="ADAL" clId="{FF8EA22D-66B8-43AE-A61F-3053B2D9DA3E}" dt="2021-10-20T23:14:25.342" v="91"/>
          <ac:spMkLst>
            <pc:docMk/>
            <pc:sldMk cId="1477038486" sldId="342"/>
            <ac:spMk id="610" creationId="{583CD916-E7F0-4C38-893B-4BE05EDD3D97}"/>
          </ac:spMkLst>
        </pc:spChg>
        <pc:spChg chg="mod">
          <ac:chgData name="KARINA LUNA MARTINEZ" userId="82bd43ad-f19c-47b6-a940-36d3fe2d229b" providerId="ADAL" clId="{FF8EA22D-66B8-43AE-A61F-3053B2D9DA3E}" dt="2021-10-20T23:14:25.342" v="91"/>
          <ac:spMkLst>
            <pc:docMk/>
            <pc:sldMk cId="1477038486" sldId="342"/>
            <ac:spMk id="611" creationId="{0BBD46CB-B1B0-4909-A42F-B074AB996412}"/>
          </ac:spMkLst>
        </pc:spChg>
        <pc:spChg chg="mod">
          <ac:chgData name="KARINA LUNA MARTINEZ" userId="82bd43ad-f19c-47b6-a940-36d3fe2d229b" providerId="ADAL" clId="{FF8EA22D-66B8-43AE-A61F-3053B2D9DA3E}" dt="2021-10-20T23:14:25.342" v="91"/>
          <ac:spMkLst>
            <pc:docMk/>
            <pc:sldMk cId="1477038486" sldId="342"/>
            <ac:spMk id="612" creationId="{E796AD1C-8FF1-40B2-859E-CE01A14D0125}"/>
          </ac:spMkLst>
        </pc:spChg>
        <pc:spChg chg="mod">
          <ac:chgData name="KARINA LUNA MARTINEZ" userId="82bd43ad-f19c-47b6-a940-36d3fe2d229b" providerId="ADAL" clId="{FF8EA22D-66B8-43AE-A61F-3053B2D9DA3E}" dt="2021-10-20T23:14:25.342" v="91"/>
          <ac:spMkLst>
            <pc:docMk/>
            <pc:sldMk cId="1477038486" sldId="342"/>
            <ac:spMk id="613" creationId="{B7F38E51-5521-4D2D-A5F2-666C98BED4DA}"/>
          </ac:spMkLst>
        </pc:spChg>
        <pc:spChg chg="mod">
          <ac:chgData name="KARINA LUNA MARTINEZ" userId="82bd43ad-f19c-47b6-a940-36d3fe2d229b" providerId="ADAL" clId="{FF8EA22D-66B8-43AE-A61F-3053B2D9DA3E}" dt="2021-10-20T23:14:25.342" v="91"/>
          <ac:spMkLst>
            <pc:docMk/>
            <pc:sldMk cId="1477038486" sldId="342"/>
            <ac:spMk id="614" creationId="{71BF5D75-AC74-4727-BBC8-C7A6C187CB93}"/>
          </ac:spMkLst>
        </pc:spChg>
        <pc:spChg chg="mod">
          <ac:chgData name="KARINA LUNA MARTINEZ" userId="82bd43ad-f19c-47b6-a940-36d3fe2d229b" providerId="ADAL" clId="{FF8EA22D-66B8-43AE-A61F-3053B2D9DA3E}" dt="2021-10-20T23:14:25.342" v="91"/>
          <ac:spMkLst>
            <pc:docMk/>
            <pc:sldMk cId="1477038486" sldId="342"/>
            <ac:spMk id="615" creationId="{921C7868-954B-4B1C-A321-45D31A207EB1}"/>
          </ac:spMkLst>
        </pc:spChg>
        <pc:spChg chg="mod">
          <ac:chgData name="KARINA LUNA MARTINEZ" userId="82bd43ad-f19c-47b6-a940-36d3fe2d229b" providerId="ADAL" clId="{FF8EA22D-66B8-43AE-A61F-3053B2D9DA3E}" dt="2021-10-20T23:14:25.342" v="91"/>
          <ac:spMkLst>
            <pc:docMk/>
            <pc:sldMk cId="1477038486" sldId="342"/>
            <ac:spMk id="616" creationId="{C500E814-6814-49B5-8464-6FC01C3F8786}"/>
          </ac:spMkLst>
        </pc:spChg>
        <pc:spChg chg="mod">
          <ac:chgData name="KARINA LUNA MARTINEZ" userId="82bd43ad-f19c-47b6-a940-36d3fe2d229b" providerId="ADAL" clId="{FF8EA22D-66B8-43AE-A61F-3053B2D9DA3E}" dt="2021-10-20T23:14:25.342" v="91"/>
          <ac:spMkLst>
            <pc:docMk/>
            <pc:sldMk cId="1477038486" sldId="342"/>
            <ac:spMk id="617" creationId="{9989D5A7-DB0C-4337-9008-EDCB16C4BD08}"/>
          </ac:spMkLst>
        </pc:spChg>
        <pc:spChg chg="mod">
          <ac:chgData name="KARINA LUNA MARTINEZ" userId="82bd43ad-f19c-47b6-a940-36d3fe2d229b" providerId="ADAL" clId="{FF8EA22D-66B8-43AE-A61F-3053B2D9DA3E}" dt="2021-10-20T23:14:25.342" v="91"/>
          <ac:spMkLst>
            <pc:docMk/>
            <pc:sldMk cId="1477038486" sldId="342"/>
            <ac:spMk id="618" creationId="{6D75418E-03F6-4A4D-BDE8-A1FCF45C2FB8}"/>
          </ac:spMkLst>
        </pc:spChg>
        <pc:spChg chg="mod">
          <ac:chgData name="KARINA LUNA MARTINEZ" userId="82bd43ad-f19c-47b6-a940-36d3fe2d229b" providerId="ADAL" clId="{FF8EA22D-66B8-43AE-A61F-3053B2D9DA3E}" dt="2021-10-20T23:14:25.342" v="91"/>
          <ac:spMkLst>
            <pc:docMk/>
            <pc:sldMk cId="1477038486" sldId="342"/>
            <ac:spMk id="619" creationId="{B82FBB2D-0A73-4009-8F89-AFB163277A89}"/>
          </ac:spMkLst>
        </pc:spChg>
        <pc:spChg chg="mod">
          <ac:chgData name="KARINA LUNA MARTINEZ" userId="82bd43ad-f19c-47b6-a940-36d3fe2d229b" providerId="ADAL" clId="{FF8EA22D-66B8-43AE-A61F-3053B2D9DA3E}" dt="2021-10-20T23:14:25.342" v="91"/>
          <ac:spMkLst>
            <pc:docMk/>
            <pc:sldMk cId="1477038486" sldId="342"/>
            <ac:spMk id="620" creationId="{13A174CE-CECB-48BE-AFCF-5E8379C3110A}"/>
          </ac:spMkLst>
        </pc:spChg>
        <pc:spChg chg="mod">
          <ac:chgData name="KARINA LUNA MARTINEZ" userId="82bd43ad-f19c-47b6-a940-36d3fe2d229b" providerId="ADAL" clId="{FF8EA22D-66B8-43AE-A61F-3053B2D9DA3E}" dt="2021-10-20T23:14:25.342" v="91"/>
          <ac:spMkLst>
            <pc:docMk/>
            <pc:sldMk cId="1477038486" sldId="342"/>
            <ac:spMk id="621" creationId="{4CA7D30C-2345-4427-A4EC-9C0696CD2DD2}"/>
          </ac:spMkLst>
        </pc:spChg>
        <pc:spChg chg="mod">
          <ac:chgData name="KARINA LUNA MARTINEZ" userId="82bd43ad-f19c-47b6-a940-36d3fe2d229b" providerId="ADAL" clId="{FF8EA22D-66B8-43AE-A61F-3053B2D9DA3E}" dt="2021-10-20T23:14:25.342" v="91"/>
          <ac:spMkLst>
            <pc:docMk/>
            <pc:sldMk cId="1477038486" sldId="342"/>
            <ac:spMk id="622" creationId="{7844F933-DC87-4281-B336-33115737ABDE}"/>
          </ac:spMkLst>
        </pc:spChg>
        <pc:spChg chg="mod">
          <ac:chgData name="KARINA LUNA MARTINEZ" userId="82bd43ad-f19c-47b6-a940-36d3fe2d229b" providerId="ADAL" clId="{FF8EA22D-66B8-43AE-A61F-3053B2D9DA3E}" dt="2021-10-20T23:14:25.342" v="91"/>
          <ac:spMkLst>
            <pc:docMk/>
            <pc:sldMk cId="1477038486" sldId="342"/>
            <ac:spMk id="623" creationId="{0D05A6CB-E6F5-4CA0-A6FA-6731FD3123AA}"/>
          </ac:spMkLst>
        </pc:spChg>
        <pc:spChg chg="mod">
          <ac:chgData name="KARINA LUNA MARTINEZ" userId="82bd43ad-f19c-47b6-a940-36d3fe2d229b" providerId="ADAL" clId="{FF8EA22D-66B8-43AE-A61F-3053B2D9DA3E}" dt="2021-10-20T23:14:25.342" v="91"/>
          <ac:spMkLst>
            <pc:docMk/>
            <pc:sldMk cId="1477038486" sldId="342"/>
            <ac:spMk id="624" creationId="{2DF6D4C6-F2A8-4C97-AD48-A07C3C54538F}"/>
          </ac:spMkLst>
        </pc:spChg>
        <pc:spChg chg="mod">
          <ac:chgData name="KARINA LUNA MARTINEZ" userId="82bd43ad-f19c-47b6-a940-36d3fe2d229b" providerId="ADAL" clId="{FF8EA22D-66B8-43AE-A61F-3053B2D9DA3E}" dt="2021-10-20T23:14:25.342" v="91"/>
          <ac:spMkLst>
            <pc:docMk/>
            <pc:sldMk cId="1477038486" sldId="342"/>
            <ac:spMk id="625" creationId="{B3E3DBF3-A7D8-4737-9FE8-37BBA46D3235}"/>
          </ac:spMkLst>
        </pc:spChg>
        <pc:spChg chg="mod">
          <ac:chgData name="KARINA LUNA MARTINEZ" userId="82bd43ad-f19c-47b6-a940-36d3fe2d229b" providerId="ADAL" clId="{FF8EA22D-66B8-43AE-A61F-3053B2D9DA3E}" dt="2021-10-20T23:14:25.342" v="91"/>
          <ac:spMkLst>
            <pc:docMk/>
            <pc:sldMk cId="1477038486" sldId="342"/>
            <ac:spMk id="626" creationId="{15CF42B6-7CB4-439C-9F4F-98014FD55F4E}"/>
          </ac:spMkLst>
        </pc:spChg>
        <pc:spChg chg="mod">
          <ac:chgData name="KARINA LUNA MARTINEZ" userId="82bd43ad-f19c-47b6-a940-36d3fe2d229b" providerId="ADAL" clId="{FF8EA22D-66B8-43AE-A61F-3053B2D9DA3E}" dt="2021-10-20T23:14:25.342" v="91"/>
          <ac:spMkLst>
            <pc:docMk/>
            <pc:sldMk cId="1477038486" sldId="342"/>
            <ac:spMk id="627" creationId="{C7840593-7EE1-4B26-A52A-99A594E01B32}"/>
          </ac:spMkLst>
        </pc:spChg>
        <pc:spChg chg="mod">
          <ac:chgData name="KARINA LUNA MARTINEZ" userId="82bd43ad-f19c-47b6-a940-36d3fe2d229b" providerId="ADAL" clId="{FF8EA22D-66B8-43AE-A61F-3053B2D9DA3E}" dt="2021-10-20T23:14:25.342" v="91"/>
          <ac:spMkLst>
            <pc:docMk/>
            <pc:sldMk cId="1477038486" sldId="342"/>
            <ac:spMk id="628" creationId="{1ADC7AA0-A9D0-43CC-A2F7-E02C03F5C8C1}"/>
          </ac:spMkLst>
        </pc:spChg>
        <pc:spChg chg="mod">
          <ac:chgData name="KARINA LUNA MARTINEZ" userId="82bd43ad-f19c-47b6-a940-36d3fe2d229b" providerId="ADAL" clId="{FF8EA22D-66B8-43AE-A61F-3053B2D9DA3E}" dt="2021-10-20T23:14:25.342" v="91"/>
          <ac:spMkLst>
            <pc:docMk/>
            <pc:sldMk cId="1477038486" sldId="342"/>
            <ac:spMk id="629" creationId="{D75CAEFB-4A9D-48B7-8B5D-EFC144D2C04A}"/>
          </ac:spMkLst>
        </pc:spChg>
        <pc:spChg chg="mod">
          <ac:chgData name="KARINA LUNA MARTINEZ" userId="82bd43ad-f19c-47b6-a940-36d3fe2d229b" providerId="ADAL" clId="{FF8EA22D-66B8-43AE-A61F-3053B2D9DA3E}" dt="2021-10-20T23:14:25.342" v="91"/>
          <ac:spMkLst>
            <pc:docMk/>
            <pc:sldMk cId="1477038486" sldId="342"/>
            <ac:spMk id="630" creationId="{1F24C20D-F70F-40A8-A80A-CFCCC7085074}"/>
          </ac:spMkLst>
        </pc:spChg>
        <pc:spChg chg="mod">
          <ac:chgData name="KARINA LUNA MARTINEZ" userId="82bd43ad-f19c-47b6-a940-36d3fe2d229b" providerId="ADAL" clId="{FF8EA22D-66B8-43AE-A61F-3053B2D9DA3E}" dt="2021-10-20T23:14:25.342" v="91"/>
          <ac:spMkLst>
            <pc:docMk/>
            <pc:sldMk cId="1477038486" sldId="342"/>
            <ac:spMk id="631" creationId="{3624C18C-4B2B-4F4C-B95B-EE95D8AAA1F6}"/>
          </ac:spMkLst>
        </pc:spChg>
        <pc:spChg chg="mod">
          <ac:chgData name="KARINA LUNA MARTINEZ" userId="82bd43ad-f19c-47b6-a940-36d3fe2d229b" providerId="ADAL" clId="{FF8EA22D-66B8-43AE-A61F-3053B2D9DA3E}" dt="2021-10-20T23:14:25.342" v="91"/>
          <ac:spMkLst>
            <pc:docMk/>
            <pc:sldMk cId="1477038486" sldId="342"/>
            <ac:spMk id="632" creationId="{FE83DBC7-F6AD-4822-8B51-998A6311ECD7}"/>
          </ac:spMkLst>
        </pc:spChg>
        <pc:spChg chg="mod">
          <ac:chgData name="KARINA LUNA MARTINEZ" userId="82bd43ad-f19c-47b6-a940-36d3fe2d229b" providerId="ADAL" clId="{FF8EA22D-66B8-43AE-A61F-3053B2D9DA3E}" dt="2021-10-20T23:14:25.342" v="91"/>
          <ac:spMkLst>
            <pc:docMk/>
            <pc:sldMk cId="1477038486" sldId="342"/>
            <ac:spMk id="633" creationId="{20BD4EA5-BBE3-409F-AD5D-832D45DFFBC7}"/>
          </ac:spMkLst>
        </pc:spChg>
        <pc:spChg chg="mod">
          <ac:chgData name="KARINA LUNA MARTINEZ" userId="82bd43ad-f19c-47b6-a940-36d3fe2d229b" providerId="ADAL" clId="{FF8EA22D-66B8-43AE-A61F-3053B2D9DA3E}" dt="2021-10-20T23:14:25.342" v="91"/>
          <ac:spMkLst>
            <pc:docMk/>
            <pc:sldMk cId="1477038486" sldId="342"/>
            <ac:spMk id="634" creationId="{22623307-5265-4104-A3BB-87A2A7E7896D}"/>
          </ac:spMkLst>
        </pc:spChg>
        <pc:spChg chg="mod">
          <ac:chgData name="KARINA LUNA MARTINEZ" userId="82bd43ad-f19c-47b6-a940-36d3fe2d229b" providerId="ADAL" clId="{FF8EA22D-66B8-43AE-A61F-3053B2D9DA3E}" dt="2021-10-20T23:14:25.342" v="91"/>
          <ac:spMkLst>
            <pc:docMk/>
            <pc:sldMk cId="1477038486" sldId="342"/>
            <ac:spMk id="635" creationId="{FE922C9D-CB84-47D0-BF0C-760396FA4A2A}"/>
          </ac:spMkLst>
        </pc:spChg>
        <pc:spChg chg="mod">
          <ac:chgData name="KARINA LUNA MARTINEZ" userId="82bd43ad-f19c-47b6-a940-36d3fe2d229b" providerId="ADAL" clId="{FF8EA22D-66B8-43AE-A61F-3053B2D9DA3E}" dt="2021-10-20T23:14:25.342" v="91"/>
          <ac:spMkLst>
            <pc:docMk/>
            <pc:sldMk cId="1477038486" sldId="342"/>
            <ac:spMk id="636" creationId="{7DE7F24F-168B-477E-B00B-F5254804DCEC}"/>
          </ac:spMkLst>
        </pc:spChg>
        <pc:spChg chg="mod">
          <ac:chgData name="KARINA LUNA MARTINEZ" userId="82bd43ad-f19c-47b6-a940-36d3fe2d229b" providerId="ADAL" clId="{FF8EA22D-66B8-43AE-A61F-3053B2D9DA3E}" dt="2021-10-20T23:14:25.342" v="91"/>
          <ac:spMkLst>
            <pc:docMk/>
            <pc:sldMk cId="1477038486" sldId="342"/>
            <ac:spMk id="637" creationId="{F88954B6-F756-441E-B8E8-B9B9B4012400}"/>
          </ac:spMkLst>
        </pc:spChg>
        <pc:spChg chg="mod">
          <ac:chgData name="KARINA LUNA MARTINEZ" userId="82bd43ad-f19c-47b6-a940-36d3fe2d229b" providerId="ADAL" clId="{FF8EA22D-66B8-43AE-A61F-3053B2D9DA3E}" dt="2021-10-20T23:14:25.342" v="91"/>
          <ac:spMkLst>
            <pc:docMk/>
            <pc:sldMk cId="1477038486" sldId="342"/>
            <ac:spMk id="638" creationId="{5D40253C-BCB4-4D76-AEC3-4267FCB0B7BE}"/>
          </ac:spMkLst>
        </pc:spChg>
        <pc:spChg chg="mod">
          <ac:chgData name="KARINA LUNA MARTINEZ" userId="82bd43ad-f19c-47b6-a940-36d3fe2d229b" providerId="ADAL" clId="{FF8EA22D-66B8-43AE-A61F-3053B2D9DA3E}" dt="2021-10-20T23:14:25.342" v="91"/>
          <ac:spMkLst>
            <pc:docMk/>
            <pc:sldMk cId="1477038486" sldId="342"/>
            <ac:spMk id="639" creationId="{79E2BD44-EC44-4CC7-9CD1-6EB1937F2252}"/>
          </ac:spMkLst>
        </pc:spChg>
        <pc:spChg chg="mod">
          <ac:chgData name="KARINA LUNA MARTINEZ" userId="82bd43ad-f19c-47b6-a940-36d3fe2d229b" providerId="ADAL" clId="{FF8EA22D-66B8-43AE-A61F-3053B2D9DA3E}" dt="2021-10-20T23:14:25.342" v="91"/>
          <ac:spMkLst>
            <pc:docMk/>
            <pc:sldMk cId="1477038486" sldId="342"/>
            <ac:spMk id="640" creationId="{A3B8F27A-0DE7-4520-852B-7E3113218C80}"/>
          </ac:spMkLst>
        </pc:spChg>
        <pc:spChg chg="mod">
          <ac:chgData name="KARINA LUNA MARTINEZ" userId="82bd43ad-f19c-47b6-a940-36d3fe2d229b" providerId="ADAL" clId="{FF8EA22D-66B8-43AE-A61F-3053B2D9DA3E}" dt="2021-10-20T23:14:25.342" v="91"/>
          <ac:spMkLst>
            <pc:docMk/>
            <pc:sldMk cId="1477038486" sldId="342"/>
            <ac:spMk id="641" creationId="{6B2F6CF1-2695-49A9-9B24-6EEF89B21180}"/>
          </ac:spMkLst>
        </pc:spChg>
        <pc:spChg chg="mod">
          <ac:chgData name="KARINA LUNA MARTINEZ" userId="82bd43ad-f19c-47b6-a940-36d3fe2d229b" providerId="ADAL" clId="{FF8EA22D-66B8-43AE-A61F-3053B2D9DA3E}" dt="2021-10-20T23:14:25.342" v="91"/>
          <ac:spMkLst>
            <pc:docMk/>
            <pc:sldMk cId="1477038486" sldId="342"/>
            <ac:spMk id="642" creationId="{9B24C81E-E237-43A6-9E97-79B6E11EDEB5}"/>
          </ac:spMkLst>
        </pc:spChg>
        <pc:spChg chg="mod">
          <ac:chgData name="KARINA LUNA MARTINEZ" userId="82bd43ad-f19c-47b6-a940-36d3fe2d229b" providerId="ADAL" clId="{FF8EA22D-66B8-43AE-A61F-3053B2D9DA3E}" dt="2021-10-20T23:14:25.342" v="91"/>
          <ac:spMkLst>
            <pc:docMk/>
            <pc:sldMk cId="1477038486" sldId="342"/>
            <ac:spMk id="643" creationId="{752A8FB8-1110-49EE-8817-2A3C4EAFA8D2}"/>
          </ac:spMkLst>
        </pc:spChg>
        <pc:spChg chg="mod">
          <ac:chgData name="KARINA LUNA MARTINEZ" userId="82bd43ad-f19c-47b6-a940-36d3fe2d229b" providerId="ADAL" clId="{FF8EA22D-66B8-43AE-A61F-3053B2D9DA3E}" dt="2021-10-20T23:14:25.342" v="91"/>
          <ac:spMkLst>
            <pc:docMk/>
            <pc:sldMk cId="1477038486" sldId="342"/>
            <ac:spMk id="644" creationId="{9DD12EBA-8179-4C19-A7EA-5FD737E3688B}"/>
          </ac:spMkLst>
        </pc:spChg>
        <pc:spChg chg="mod">
          <ac:chgData name="KARINA LUNA MARTINEZ" userId="82bd43ad-f19c-47b6-a940-36d3fe2d229b" providerId="ADAL" clId="{FF8EA22D-66B8-43AE-A61F-3053B2D9DA3E}" dt="2021-10-20T23:14:25.342" v="91"/>
          <ac:spMkLst>
            <pc:docMk/>
            <pc:sldMk cId="1477038486" sldId="342"/>
            <ac:spMk id="645" creationId="{5995E7B0-0E7C-4DE3-95BB-07254F668B47}"/>
          </ac:spMkLst>
        </pc:spChg>
        <pc:spChg chg="mod">
          <ac:chgData name="KARINA LUNA MARTINEZ" userId="82bd43ad-f19c-47b6-a940-36d3fe2d229b" providerId="ADAL" clId="{FF8EA22D-66B8-43AE-A61F-3053B2D9DA3E}" dt="2021-10-20T23:14:25.342" v="91"/>
          <ac:spMkLst>
            <pc:docMk/>
            <pc:sldMk cId="1477038486" sldId="342"/>
            <ac:spMk id="646" creationId="{FEAC7FAF-4AA7-4AC6-B877-577879FA0F8B}"/>
          </ac:spMkLst>
        </pc:spChg>
        <pc:spChg chg="mod">
          <ac:chgData name="KARINA LUNA MARTINEZ" userId="82bd43ad-f19c-47b6-a940-36d3fe2d229b" providerId="ADAL" clId="{FF8EA22D-66B8-43AE-A61F-3053B2D9DA3E}" dt="2021-10-20T23:14:25.342" v="91"/>
          <ac:spMkLst>
            <pc:docMk/>
            <pc:sldMk cId="1477038486" sldId="342"/>
            <ac:spMk id="647" creationId="{14143C8E-3427-44D8-B056-B36E1D42310C}"/>
          </ac:spMkLst>
        </pc:spChg>
        <pc:spChg chg="mod">
          <ac:chgData name="KARINA LUNA MARTINEZ" userId="82bd43ad-f19c-47b6-a940-36d3fe2d229b" providerId="ADAL" clId="{FF8EA22D-66B8-43AE-A61F-3053B2D9DA3E}" dt="2021-10-20T23:14:25.342" v="91"/>
          <ac:spMkLst>
            <pc:docMk/>
            <pc:sldMk cId="1477038486" sldId="342"/>
            <ac:spMk id="648" creationId="{CA59BE5C-FF3F-4CCB-8014-B5705D34D205}"/>
          </ac:spMkLst>
        </pc:spChg>
        <pc:spChg chg="mod">
          <ac:chgData name="KARINA LUNA MARTINEZ" userId="82bd43ad-f19c-47b6-a940-36d3fe2d229b" providerId="ADAL" clId="{FF8EA22D-66B8-43AE-A61F-3053B2D9DA3E}" dt="2021-10-20T23:14:25.342" v="91"/>
          <ac:spMkLst>
            <pc:docMk/>
            <pc:sldMk cId="1477038486" sldId="342"/>
            <ac:spMk id="649" creationId="{27D7CA66-EDB9-476A-9B56-6287BF00C639}"/>
          </ac:spMkLst>
        </pc:spChg>
        <pc:spChg chg="mod">
          <ac:chgData name="KARINA LUNA MARTINEZ" userId="82bd43ad-f19c-47b6-a940-36d3fe2d229b" providerId="ADAL" clId="{FF8EA22D-66B8-43AE-A61F-3053B2D9DA3E}" dt="2021-10-20T23:14:25.342" v="91"/>
          <ac:spMkLst>
            <pc:docMk/>
            <pc:sldMk cId="1477038486" sldId="342"/>
            <ac:spMk id="650" creationId="{6BA27466-C464-4651-95D6-9D2A7821719A}"/>
          </ac:spMkLst>
        </pc:spChg>
        <pc:spChg chg="mod">
          <ac:chgData name="KARINA LUNA MARTINEZ" userId="82bd43ad-f19c-47b6-a940-36d3fe2d229b" providerId="ADAL" clId="{FF8EA22D-66B8-43AE-A61F-3053B2D9DA3E}" dt="2021-10-20T23:14:25.342" v="91"/>
          <ac:spMkLst>
            <pc:docMk/>
            <pc:sldMk cId="1477038486" sldId="342"/>
            <ac:spMk id="651" creationId="{7F0D8B3B-EDBC-41A0-B290-D7D414C80BD4}"/>
          </ac:spMkLst>
        </pc:spChg>
        <pc:spChg chg="mod">
          <ac:chgData name="KARINA LUNA MARTINEZ" userId="82bd43ad-f19c-47b6-a940-36d3fe2d229b" providerId="ADAL" clId="{FF8EA22D-66B8-43AE-A61F-3053B2D9DA3E}" dt="2021-10-20T23:14:25.342" v="91"/>
          <ac:spMkLst>
            <pc:docMk/>
            <pc:sldMk cId="1477038486" sldId="342"/>
            <ac:spMk id="652" creationId="{BB86E9FD-C652-4123-A679-18F405CA1E86}"/>
          </ac:spMkLst>
        </pc:spChg>
        <pc:spChg chg="mod">
          <ac:chgData name="KARINA LUNA MARTINEZ" userId="82bd43ad-f19c-47b6-a940-36d3fe2d229b" providerId="ADAL" clId="{FF8EA22D-66B8-43AE-A61F-3053B2D9DA3E}" dt="2021-10-20T23:14:25.342" v="91"/>
          <ac:spMkLst>
            <pc:docMk/>
            <pc:sldMk cId="1477038486" sldId="342"/>
            <ac:spMk id="653" creationId="{88329C33-E0E1-4439-9A91-4676B7D3F391}"/>
          </ac:spMkLst>
        </pc:spChg>
        <pc:spChg chg="mod">
          <ac:chgData name="KARINA LUNA MARTINEZ" userId="82bd43ad-f19c-47b6-a940-36d3fe2d229b" providerId="ADAL" clId="{FF8EA22D-66B8-43AE-A61F-3053B2D9DA3E}" dt="2021-10-20T23:14:25.342" v="91"/>
          <ac:spMkLst>
            <pc:docMk/>
            <pc:sldMk cId="1477038486" sldId="342"/>
            <ac:spMk id="654" creationId="{3D0CCAD5-4648-4FE0-A77D-28822CF6CFE6}"/>
          </ac:spMkLst>
        </pc:spChg>
        <pc:spChg chg="mod">
          <ac:chgData name="KARINA LUNA MARTINEZ" userId="82bd43ad-f19c-47b6-a940-36d3fe2d229b" providerId="ADAL" clId="{FF8EA22D-66B8-43AE-A61F-3053B2D9DA3E}" dt="2021-10-20T23:14:25.342" v="91"/>
          <ac:spMkLst>
            <pc:docMk/>
            <pc:sldMk cId="1477038486" sldId="342"/>
            <ac:spMk id="655" creationId="{0EC5E9CD-E23C-425B-B640-56D5D5F5A1DF}"/>
          </ac:spMkLst>
        </pc:spChg>
        <pc:spChg chg="mod">
          <ac:chgData name="KARINA LUNA MARTINEZ" userId="82bd43ad-f19c-47b6-a940-36d3fe2d229b" providerId="ADAL" clId="{FF8EA22D-66B8-43AE-A61F-3053B2D9DA3E}" dt="2021-10-20T23:14:25.342" v="91"/>
          <ac:spMkLst>
            <pc:docMk/>
            <pc:sldMk cId="1477038486" sldId="342"/>
            <ac:spMk id="656" creationId="{1397C5F8-2924-4B52-8093-1A83A7087B7A}"/>
          </ac:spMkLst>
        </pc:spChg>
        <pc:spChg chg="mod">
          <ac:chgData name="KARINA LUNA MARTINEZ" userId="82bd43ad-f19c-47b6-a940-36d3fe2d229b" providerId="ADAL" clId="{FF8EA22D-66B8-43AE-A61F-3053B2D9DA3E}" dt="2021-10-20T23:14:25.342" v="91"/>
          <ac:spMkLst>
            <pc:docMk/>
            <pc:sldMk cId="1477038486" sldId="342"/>
            <ac:spMk id="657" creationId="{3EB39DBC-E64C-4AA7-AEE5-9E81BB913900}"/>
          </ac:spMkLst>
        </pc:spChg>
        <pc:spChg chg="mod">
          <ac:chgData name="KARINA LUNA MARTINEZ" userId="82bd43ad-f19c-47b6-a940-36d3fe2d229b" providerId="ADAL" clId="{FF8EA22D-66B8-43AE-A61F-3053B2D9DA3E}" dt="2021-10-20T23:14:25.342" v="91"/>
          <ac:spMkLst>
            <pc:docMk/>
            <pc:sldMk cId="1477038486" sldId="342"/>
            <ac:spMk id="658" creationId="{71486936-FFD4-4C4D-8AA6-42DE1CF8F5F6}"/>
          </ac:spMkLst>
        </pc:spChg>
        <pc:spChg chg="mod">
          <ac:chgData name="KARINA LUNA MARTINEZ" userId="82bd43ad-f19c-47b6-a940-36d3fe2d229b" providerId="ADAL" clId="{FF8EA22D-66B8-43AE-A61F-3053B2D9DA3E}" dt="2021-10-20T23:14:25.342" v="91"/>
          <ac:spMkLst>
            <pc:docMk/>
            <pc:sldMk cId="1477038486" sldId="342"/>
            <ac:spMk id="659" creationId="{FC2EF8D7-10EA-41CB-BC6F-2CE7C67EC453}"/>
          </ac:spMkLst>
        </pc:spChg>
        <pc:spChg chg="mod">
          <ac:chgData name="KARINA LUNA MARTINEZ" userId="82bd43ad-f19c-47b6-a940-36d3fe2d229b" providerId="ADAL" clId="{FF8EA22D-66B8-43AE-A61F-3053B2D9DA3E}" dt="2021-10-20T23:14:25.342" v="91"/>
          <ac:spMkLst>
            <pc:docMk/>
            <pc:sldMk cId="1477038486" sldId="342"/>
            <ac:spMk id="660" creationId="{4B61607D-566E-4031-8F42-F386B73E052D}"/>
          </ac:spMkLst>
        </pc:spChg>
        <pc:spChg chg="mod">
          <ac:chgData name="KARINA LUNA MARTINEZ" userId="82bd43ad-f19c-47b6-a940-36d3fe2d229b" providerId="ADAL" clId="{FF8EA22D-66B8-43AE-A61F-3053B2D9DA3E}" dt="2021-10-20T23:14:25.342" v="91"/>
          <ac:spMkLst>
            <pc:docMk/>
            <pc:sldMk cId="1477038486" sldId="342"/>
            <ac:spMk id="661" creationId="{334108CA-59BE-46C8-8AC9-630F36600FA5}"/>
          </ac:spMkLst>
        </pc:spChg>
        <pc:spChg chg="mod">
          <ac:chgData name="KARINA LUNA MARTINEZ" userId="82bd43ad-f19c-47b6-a940-36d3fe2d229b" providerId="ADAL" clId="{FF8EA22D-66B8-43AE-A61F-3053B2D9DA3E}" dt="2021-10-20T23:14:25.342" v="91"/>
          <ac:spMkLst>
            <pc:docMk/>
            <pc:sldMk cId="1477038486" sldId="342"/>
            <ac:spMk id="662" creationId="{AB646C09-BAF4-46FE-BCB3-D8D25AEB3187}"/>
          </ac:spMkLst>
        </pc:spChg>
        <pc:spChg chg="mod">
          <ac:chgData name="KARINA LUNA MARTINEZ" userId="82bd43ad-f19c-47b6-a940-36d3fe2d229b" providerId="ADAL" clId="{FF8EA22D-66B8-43AE-A61F-3053B2D9DA3E}" dt="2021-10-20T23:14:25.342" v="91"/>
          <ac:spMkLst>
            <pc:docMk/>
            <pc:sldMk cId="1477038486" sldId="342"/>
            <ac:spMk id="663" creationId="{EA3459C9-198A-45BC-809F-57993A802A2D}"/>
          </ac:spMkLst>
        </pc:spChg>
        <pc:spChg chg="mod">
          <ac:chgData name="KARINA LUNA MARTINEZ" userId="82bd43ad-f19c-47b6-a940-36d3fe2d229b" providerId="ADAL" clId="{FF8EA22D-66B8-43AE-A61F-3053B2D9DA3E}" dt="2021-10-20T23:14:25.342" v="91"/>
          <ac:spMkLst>
            <pc:docMk/>
            <pc:sldMk cId="1477038486" sldId="342"/>
            <ac:spMk id="664" creationId="{9833EA3F-B605-4475-964D-F61B4B4C62D4}"/>
          </ac:spMkLst>
        </pc:spChg>
        <pc:spChg chg="mod">
          <ac:chgData name="KARINA LUNA MARTINEZ" userId="82bd43ad-f19c-47b6-a940-36d3fe2d229b" providerId="ADAL" clId="{FF8EA22D-66B8-43AE-A61F-3053B2D9DA3E}" dt="2021-10-20T23:14:25.342" v="91"/>
          <ac:spMkLst>
            <pc:docMk/>
            <pc:sldMk cId="1477038486" sldId="342"/>
            <ac:spMk id="665" creationId="{363B7E20-8901-4AB9-ADB8-86F3B45336DB}"/>
          </ac:spMkLst>
        </pc:spChg>
        <pc:spChg chg="mod">
          <ac:chgData name="KARINA LUNA MARTINEZ" userId="82bd43ad-f19c-47b6-a940-36d3fe2d229b" providerId="ADAL" clId="{FF8EA22D-66B8-43AE-A61F-3053B2D9DA3E}" dt="2021-10-20T23:14:25.342" v="91"/>
          <ac:spMkLst>
            <pc:docMk/>
            <pc:sldMk cId="1477038486" sldId="342"/>
            <ac:spMk id="666" creationId="{12FC4D24-0B02-4763-A666-59457278AD23}"/>
          </ac:spMkLst>
        </pc:spChg>
        <pc:spChg chg="mod">
          <ac:chgData name="KARINA LUNA MARTINEZ" userId="82bd43ad-f19c-47b6-a940-36d3fe2d229b" providerId="ADAL" clId="{FF8EA22D-66B8-43AE-A61F-3053B2D9DA3E}" dt="2021-10-20T23:14:25.342" v="91"/>
          <ac:spMkLst>
            <pc:docMk/>
            <pc:sldMk cId="1477038486" sldId="342"/>
            <ac:spMk id="667" creationId="{3B32CAFD-8BAC-4501-B3E9-09E6E3F22A59}"/>
          </ac:spMkLst>
        </pc:spChg>
        <pc:spChg chg="mod">
          <ac:chgData name="KARINA LUNA MARTINEZ" userId="82bd43ad-f19c-47b6-a940-36d3fe2d229b" providerId="ADAL" clId="{FF8EA22D-66B8-43AE-A61F-3053B2D9DA3E}" dt="2021-10-20T23:14:25.342" v="91"/>
          <ac:spMkLst>
            <pc:docMk/>
            <pc:sldMk cId="1477038486" sldId="342"/>
            <ac:spMk id="668" creationId="{1545B3B4-7907-45BB-A370-15A194DF2D64}"/>
          </ac:spMkLst>
        </pc:spChg>
        <pc:spChg chg="mod">
          <ac:chgData name="KARINA LUNA MARTINEZ" userId="82bd43ad-f19c-47b6-a940-36d3fe2d229b" providerId="ADAL" clId="{FF8EA22D-66B8-43AE-A61F-3053B2D9DA3E}" dt="2021-10-20T23:14:25.342" v="91"/>
          <ac:spMkLst>
            <pc:docMk/>
            <pc:sldMk cId="1477038486" sldId="342"/>
            <ac:spMk id="669" creationId="{792B5207-1D08-4D5D-89F5-A5FB78575DA5}"/>
          </ac:spMkLst>
        </pc:spChg>
        <pc:spChg chg="mod">
          <ac:chgData name="KARINA LUNA MARTINEZ" userId="82bd43ad-f19c-47b6-a940-36d3fe2d229b" providerId="ADAL" clId="{FF8EA22D-66B8-43AE-A61F-3053B2D9DA3E}" dt="2021-10-20T23:14:25.342" v="91"/>
          <ac:spMkLst>
            <pc:docMk/>
            <pc:sldMk cId="1477038486" sldId="342"/>
            <ac:spMk id="670" creationId="{EEE72BB5-679F-41D2-80C6-3CA1032B5290}"/>
          </ac:spMkLst>
        </pc:spChg>
        <pc:spChg chg="mod">
          <ac:chgData name="KARINA LUNA MARTINEZ" userId="82bd43ad-f19c-47b6-a940-36d3fe2d229b" providerId="ADAL" clId="{FF8EA22D-66B8-43AE-A61F-3053B2D9DA3E}" dt="2021-10-20T23:14:25.342" v="91"/>
          <ac:spMkLst>
            <pc:docMk/>
            <pc:sldMk cId="1477038486" sldId="342"/>
            <ac:spMk id="671" creationId="{F0317B16-5B93-42CF-8A3F-CD7746836A42}"/>
          </ac:spMkLst>
        </pc:spChg>
        <pc:spChg chg="mod">
          <ac:chgData name="KARINA LUNA MARTINEZ" userId="82bd43ad-f19c-47b6-a940-36d3fe2d229b" providerId="ADAL" clId="{FF8EA22D-66B8-43AE-A61F-3053B2D9DA3E}" dt="2021-10-20T23:14:25.342" v="91"/>
          <ac:spMkLst>
            <pc:docMk/>
            <pc:sldMk cId="1477038486" sldId="342"/>
            <ac:spMk id="672" creationId="{A3EE07BF-606B-461F-9C0D-3D68A349E9B3}"/>
          </ac:spMkLst>
        </pc:spChg>
        <pc:spChg chg="mod">
          <ac:chgData name="KARINA LUNA MARTINEZ" userId="82bd43ad-f19c-47b6-a940-36d3fe2d229b" providerId="ADAL" clId="{FF8EA22D-66B8-43AE-A61F-3053B2D9DA3E}" dt="2021-10-20T23:14:25.342" v="91"/>
          <ac:spMkLst>
            <pc:docMk/>
            <pc:sldMk cId="1477038486" sldId="342"/>
            <ac:spMk id="673" creationId="{92CC1020-59E5-4981-86B9-F7A2B69C27D5}"/>
          </ac:spMkLst>
        </pc:spChg>
        <pc:spChg chg="mod">
          <ac:chgData name="KARINA LUNA MARTINEZ" userId="82bd43ad-f19c-47b6-a940-36d3fe2d229b" providerId="ADAL" clId="{FF8EA22D-66B8-43AE-A61F-3053B2D9DA3E}" dt="2021-10-20T23:14:25.342" v="91"/>
          <ac:spMkLst>
            <pc:docMk/>
            <pc:sldMk cId="1477038486" sldId="342"/>
            <ac:spMk id="674" creationId="{3194C497-15A2-4697-95A9-861BF0544C44}"/>
          </ac:spMkLst>
        </pc:spChg>
        <pc:spChg chg="mod">
          <ac:chgData name="KARINA LUNA MARTINEZ" userId="82bd43ad-f19c-47b6-a940-36d3fe2d229b" providerId="ADAL" clId="{FF8EA22D-66B8-43AE-A61F-3053B2D9DA3E}" dt="2021-10-20T23:14:25.342" v="91"/>
          <ac:spMkLst>
            <pc:docMk/>
            <pc:sldMk cId="1477038486" sldId="342"/>
            <ac:spMk id="675" creationId="{D0900A75-C041-46B5-A5A3-89FDFA062A9C}"/>
          </ac:spMkLst>
        </pc:spChg>
        <pc:spChg chg="mod">
          <ac:chgData name="KARINA LUNA MARTINEZ" userId="82bd43ad-f19c-47b6-a940-36d3fe2d229b" providerId="ADAL" clId="{FF8EA22D-66B8-43AE-A61F-3053B2D9DA3E}" dt="2021-10-20T23:14:25.342" v="91"/>
          <ac:spMkLst>
            <pc:docMk/>
            <pc:sldMk cId="1477038486" sldId="342"/>
            <ac:spMk id="676" creationId="{383718D3-50E6-4B0D-BEBA-4911CD3D621C}"/>
          </ac:spMkLst>
        </pc:spChg>
        <pc:spChg chg="mod">
          <ac:chgData name="KARINA LUNA MARTINEZ" userId="82bd43ad-f19c-47b6-a940-36d3fe2d229b" providerId="ADAL" clId="{FF8EA22D-66B8-43AE-A61F-3053B2D9DA3E}" dt="2021-10-20T23:14:25.342" v="91"/>
          <ac:spMkLst>
            <pc:docMk/>
            <pc:sldMk cId="1477038486" sldId="342"/>
            <ac:spMk id="677" creationId="{D605F31E-74BD-4940-9707-2DD77606A905}"/>
          </ac:spMkLst>
        </pc:spChg>
        <pc:spChg chg="mod">
          <ac:chgData name="KARINA LUNA MARTINEZ" userId="82bd43ad-f19c-47b6-a940-36d3fe2d229b" providerId="ADAL" clId="{FF8EA22D-66B8-43AE-A61F-3053B2D9DA3E}" dt="2021-10-20T23:14:25.342" v="91"/>
          <ac:spMkLst>
            <pc:docMk/>
            <pc:sldMk cId="1477038486" sldId="342"/>
            <ac:spMk id="678" creationId="{2B7D3986-95BA-48A6-AE5F-8FF90300D2FD}"/>
          </ac:spMkLst>
        </pc:spChg>
        <pc:spChg chg="mod">
          <ac:chgData name="KARINA LUNA MARTINEZ" userId="82bd43ad-f19c-47b6-a940-36d3fe2d229b" providerId="ADAL" clId="{FF8EA22D-66B8-43AE-A61F-3053B2D9DA3E}" dt="2021-10-20T23:14:25.342" v="91"/>
          <ac:spMkLst>
            <pc:docMk/>
            <pc:sldMk cId="1477038486" sldId="342"/>
            <ac:spMk id="679" creationId="{5325042E-9275-4F27-8FF2-24E63269B15C}"/>
          </ac:spMkLst>
        </pc:spChg>
        <pc:spChg chg="mod">
          <ac:chgData name="KARINA LUNA MARTINEZ" userId="82bd43ad-f19c-47b6-a940-36d3fe2d229b" providerId="ADAL" clId="{FF8EA22D-66B8-43AE-A61F-3053B2D9DA3E}" dt="2021-10-20T23:14:25.342" v="91"/>
          <ac:spMkLst>
            <pc:docMk/>
            <pc:sldMk cId="1477038486" sldId="342"/>
            <ac:spMk id="680" creationId="{055799E1-0FD3-4BD3-B4E2-50DEE44B0FFF}"/>
          </ac:spMkLst>
        </pc:spChg>
        <pc:spChg chg="mod">
          <ac:chgData name="KARINA LUNA MARTINEZ" userId="82bd43ad-f19c-47b6-a940-36d3fe2d229b" providerId="ADAL" clId="{FF8EA22D-66B8-43AE-A61F-3053B2D9DA3E}" dt="2021-10-20T23:14:25.342" v="91"/>
          <ac:spMkLst>
            <pc:docMk/>
            <pc:sldMk cId="1477038486" sldId="342"/>
            <ac:spMk id="681" creationId="{C4CBFA2C-2831-4954-87BD-25FC164A9C56}"/>
          </ac:spMkLst>
        </pc:spChg>
        <pc:spChg chg="mod">
          <ac:chgData name="KARINA LUNA MARTINEZ" userId="82bd43ad-f19c-47b6-a940-36d3fe2d229b" providerId="ADAL" clId="{FF8EA22D-66B8-43AE-A61F-3053B2D9DA3E}" dt="2021-10-20T23:14:25.342" v="91"/>
          <ac:spMkLst>
            <pc:docMk/>
            <pc:sldMk cId="1477038486" sldId="342"/>
            <ac:spMk id="682" creationId="{A37FE073-5F4C-4704-83D8-4EFCBF7F5971}"/>
          </ac:spMkLst>
        </pc:spChg>
        <pc:spChg chg="mod">
          <ac:chgData name="KARINA LUNA MARTINEZ" userId="82bd43ad-f19c-47b6-a940-36d3fe2d229b" providerId="ADAL" clId="{FF8EA22D-66B8-43AE-A61F-3053B2D9DA3E}" dt="2021-10-20T23:14:25.342" v="91"/>
          <ac:spMkLst>
            <pc:docMk/>
            <pc:sldMk cId="1477038486" sldId="342"/>
            <ac:spMk id="683" creationId="{78EF67EA-EF03-429E-B842-38388B4704C1}"/>
          </ac:spMkLst>
        </pc:spChg>
        <pc:spChg chg="mod">
          <ac:chgData name="KARINA LUNA MARTINEZ" userId="82bd43ad-f19c-47b6-a940-36d3fe2d229b" providerId="ADAL" clId="{FF8EA22D-66B8-43AE-A61F-3053B2D9DA3E}" dt="2021-10-20T23:14:25.342" v="91"/>
          <ac:spMkLst>
            <pc:docMk/>
            <pc:sldMk cId="1477038486" sldId="342"/>
            <ac:spMk id="684" creationId="{0335E862-4924-4F32-A38B-96C210D4A4CC}"/>
          </ac:spMkLst>
        </pc:spChg>
        <pc:spChg chg="mod">
          <ac:chgData name="KARINA LUNA MARTINEZ" userId="82bd43ad-f19c-47b6-a940-36d3fe2d229b" providerId="ADAL" clId="{FF8EA22D-66B8-43AE-A61F-3053B2D9DA3E}" dt="2021-10-20T23:14:25.342" v="91"/>
          <ac:spMkLst>
            <pc:docMk/>
            <pc:sldMk cId="1477038486" sldId="342"/>
            <ac:spMk id="685" creationId="{97E20FB1-F4AD-484E-951D-1B401696E62F}"/>
          </ac:spMkLst>
        </pc:spChg>
        <pc:spChg chg="mod">
          <ac:chgData name="KARINA LUNA MARTINEZ" userId="82bd43ad-f19c-47b6-a940-36d3fe2d229b" providerId="ADAL" clId="{FF8EA22D-66B8-43AE-A61F-3053B2D9DA3E}" dt="2021-10-20T23:14:25.342" v="91"/>
          <ac:spMkLst>
            <pc:docMk/>
            <pc:sldMk cId="1477038486" sldId="342"/>
            <ac:spMk id="686" creationId="{F13A8094-2B8F-4D3A-8B74-67E8A2D90F6C}"/>
          </ac:spMkLst>
        </pc:spChg>
        <pc:spChg chg="mod">
          <ac:chgData name="KARINA LUNA MARTINEZ" userId="82bd43ad-f19c-47b6-a940-36d3fe2d229b" providerId="ADAL" clId="{FF8EA22D-66B8-43AE-A61F-3053B2D9DA3E}" dt="2021-10-20T23:14:25.342" v="91"/>
          <ac:spMkLst>
            <pc:docMk/>
            <pc:sldMk cId="1477038486" sldId="342"/>
            <ac:spMk id="687" creationId="{55C50569-8DB2-4D92-B2BD-45F9E23E379C}"/>
          </ac:spMkLst>
        </pc:spChg>
        <pc:spChg chg="mod">
          <ac:chgData name="KARINA LUNA MARTINEZ" userId="82bd43ad-f19c-47b6-a940-36d3fe2d229b" providerId="ADAL" clId="{FF8EA22D-66B8-43AE-A61F-3053B2D9DA3E}" dt="2021-10-20T23:14:25.342" v="91"/>
          <ac:spMkLst>
            <pc:docMk/>
            <pc:sldMk cId="1477038486" sldId="342"/>
            <ac:spMk id="688" creationId="{ACB2FB25-ACD1-4CCF-A0EB-6A17EB1C6D5E}"/>
          </ac:spMkLst>
        </pc:spChg>
        <pc:spChg chg="mod">
          <ac:chgData name="KARINA LUNA MARTINEZ" userId="82bd43ad-f19c-47b6-a940-36d3fe2d229b" providerId="ADAL" clId="{FF8EA22D-66B8-43AE-A61F-3053B2D9DA3E}" dt="2021-10-20T23:14:25.342" v="91"/>
          <ac:spMkLst>
            <pc:docMk/>
            <pc:sldMk cId="1477038486" sldId="342"/>
            <ac:spMk id="689" creationId="{C92C3CD5-B26C-43CA-8EEE-1F267F17987F}"/>
          </ac:spMkLst>
        </pc:spChg>
        <pc:spChg chg="mod">
          <ac:chgData name="KARINA LUNA MARTINEZ" userId="82bd43ad-f19c-47b6-a940-36d3fe2d229b" providerId="ADAL" clId="{FF8EA22D-66B8-43AE-A61F-3053B2D9DA3E}" dt="2021-10-20T23:14:25.342" v="91"/>
          <ac:spMkLst>
            <pc:docMk/>
            <pc:sldMk cId="1477038486" sldId="342"/>
            <ac:spMk id="690" creationId="{4BC17BFA-F565-44F8-9FC6-917DB45CDFF8}"/>
          </ac:spMkLst>
        </pc:spChg>
        <pc:spChg chg="mod">
          <ac:chgData name="KARINA LUNA MARTINEZ" userId="82bd43ad-f19c-47b6-a940-36d3fe2d229b" providerId="ADAL" clId="{FF8EA22D-66B8-43AE-A61F-3053B2D9DA3E}" dt="2021-10-20T23:14:25.342" v="91"/>
          <ac:spMkLst>
            <pc:docMk/>
            <pc:sldMk cId="1477038486" sldId="342"/>
            <ac:spMk id="691" creationId="{BF3F6E05-4E2D-4FC5-9B38-82900BB0A69A}"/>
          </ac:spMkLst>
        </pc:spChg>
        <pc:spChg chg="mod">
          <ac:chgData name="KARINA LUNA MARTINEZ" userId="82bd43ad-f19c-47b6-a940-36d3fe2d229b" providerId="ADAL" clId="{FF8EA22D-66B8-43AE-A61F-3053B2D9DA3E}" dt="2021-10-20T23:14:25.342" v="91"/>
          <ac:spMkLst>
            <pc:docMk/>
            <pc:sldMk cId="1477038486" sldId="342"/>
            <ac:spMk id="692" creationId="{730F9B7C-B1EB-4214-90EC-E3D3C6732860}"/>
          </ac:spMkLst>
        </pc:spChg>
        <pc:spChg chg="mod">
          <ac:chgData name="KARINA LUNA MARTINEZ" userId="82bd43ad-f19c-47b6-a940-36d3fe2d229b" providerId="ADAL" clId="{FF8EA22D-66B8-43AE-A61F-3053B2D9DA3E}" dt="2021-10-20T23:14:25.342" v="91"/>
          <ac:spMkLst>
            <pc:docMk/>
            <pc:sldMk cId="1477038486" sldId="342"/>
            <ac:spMk id="693" creationId="{21CF2734-E7B4-4B73-A791-C7AF54A4F406}"/>
          </ac:spMkLst>
        </pc:spChg>
        <pc:spChg chg="mod">
          <ac:chgData name="KARINA LUNA MARTINEZ" userId="82bd43ad-f19c-47b6-a940-36d3fe2d229b" providerId="ADAL" clId="{FF8EA22D-66B8-43AE-A61F-3053B2D9DA3E}" dt="2021-10-20T23:13:59.379" v="81" actId="20577"/>
          <ac:spMkLst>
            <pc:docMk/>
            <pc:sldMk cId="1477038486" sldId="342"/>
            <ac:spMk id="2443" creationId="{00000000-0000-0000-0000-000000000000}"/>
          </ac:spMkLst>
        </pc:spChg>
        <pc:grpChg chg="add mod">
          <ac:chgData name="KARINA LUNA MARTINEZ" userId="82bd43ad-f19c-47b6-a940-36d3fe2d229b" providerId="ADAL" clId="{FF8EA22D-66B8-43AE-A61F-3053B2D9DA3E}" dt="2021-10-20T23:14:31.618" v="94" actId="1076"/>
          <ac:grpSpMkLst>
            <pc:docMk/>
            <pc:sldMk cId="1477038486" sldId="342"/>
            <ac:grpSpMk id="67" creationId="{216855A1-F658-4DDF-B786-52C14A7382BC}"/>
          </ac:grpSpMkLst>
        </pc:grpChg>
        <pc:grpChg chg="mod">
          <ac:chgData name="KARINA LUNA MARTINEZ" userId="82bd43ad-f19c-47b6-a940-36d3fe2d229b" providerId="ADAL" clId="{FF8EA22D-66B8-43AE-A61F-3053B2D9DA3E}" dt="2021-10-20T23:14:25.342" v="91"/>
          <ac:grpSpMkLst>
            <pc:docMk/>
            <pc:sldMk cId="1477038486" sldId="342"/>
            <ac:grpSpMk id="307" creationId="{0CC64C47-11D2-4592-A5B9-9A539DD911ED}"/>
          </ac:grpSpMkLst>
        </pc:grpChg>
        <pc:grpChg chg="mod">
          <ac:chgData name="KARINA LUNA MARTINEZ" userId="82bd43ad-f19c-47b6-a940-36d3fe2d229b" providerId="ADAL" clId="{FF8EA22D-66B8-43AE-A61F-3053B2D9DA3E}" dt="2021-10-20T23:14:25.342" v="91"/>
          <ac:grpSpMkLst>
            <pc:docMk/>
            <pc:sldMk cId="1477038486" sldId="342"/>
            <ac:grpSpMk id="383" creationId="{7C2FA07D-75B9-497C-ACC5-E45B8E5BA69A}"/>
          </ac:grpSpMkLst>
        </pc:grpChg>
        <pc:picChg chg="del">
          <ac:chgData name="KARINA LUNA MARTINEZ" userId="82bd43ad-f19c-47b6-a940-36d3fe2d229b" providerId="ADAL" clId="{FF8EA22D-66B8-43AE-A61F-3053B2D9DA3E}" dt="2021-10-20T23:14:24.973" v="90" actId="478"/>
          <ac:picMkLst>
            <pc:docMk/>
            <pc:sldMk cId="1477038486" sldId="342"/>
            <ac:picMk id="2" creationId="{00000000-0000-0000-0000-000000000000}"/>
          </ac:picMkLst>
        </pc:picChg>
      </pc:sldChg>
      <pc:sldChg chg="add">
        <pc:chgData name="KARINA LUNA MARTINEZ" userId="82bd43ad-f19c-47b6-a940-36d3fe2d229b" providerId="ADAL" clId="{FF8EA22D-66B8-43AE-A61F-3053B2D9DA3E}" dt="2021-10-20T23:15:29.965" v="113"/>
        <pc:sldMkLst>
          <pc:docMk/>
          <pc:sldMk cId="3279671894" sldId="342"/>
        </pc:sldMkLst>
      </pc:sldChg>
      <pc:sldChg chg="modSp add mod">
        <pc:chgData name="KARINA LUNA MARTINEZ" userId="82bd43ad-f19c-47b6-a940-36d3fe2d229b" providerId="ADAL" clId="{FF8EA22D-66B8-43AE-A61F-3053B2D9DA3E}" dt="2021-10-20T23:15:20.482" v="111" actId="20577"/>
        <pc:sldMkLst>
          <pc:docMk/>
          <pc:sldMk cId="3451800909" sldId="343"/>
        </pc:sldMkLst>
        <pc:spChg chg="mod">
          <ac:chgData name="KARINA LUNA MARTINEZ" userId="82bd43ad-f19c-47b6-a940-36d3fe2d229b" providerId="ADAL" clId="{FF8EA22D-66B8-43AE-A61F-3053B2D9DA3E}" dt="2021-10-20T23:15:20.482" v="111" actId="20577"/>
          <ac:spMkLst>
            <pc:docMk/>
            <pc:sldMk cId="3451800909" sldId="343"/>
            <ac:spMk id="1132" creationId="{00000000-0000-0000-0000-000000000000}"/>
          </ac:spMkLst>
        </pc:spChg>
      </pc:sldChg>
      <pc:sldChg chg="addSp delSp modSp add mod ord">
        <pc:chgData name="KARINA LUNA MARTINEZ" userId="82bd43ad-f19c-47b6-a940-36d3fe2d229b" providerId="ADAL" clId="{FF8EA22D-66B8-43AE-A61F-3053B2D9DA3E}" dt="2021-10-20T23:16:47.394" v="141" actId="22"/>
        <pc:sldMkLst>
          <pc:docMk/>
          <pc:sldMk cId="836093557" sldId="344"/>
        </pc:sldMkLst>
        <pc:spChg chg="add del">
          <ac:chgData name="KARINA LUNA MARTINEZ" userId="82bd43ad-f19c-47b6-a940-36d3fe2d229b" providerId="ADAL" clId="{FF8EA22D-66B8-43AE-A61F-3053B2D9DA3E}" dt="2021-10-20T23:16:47.394" v="141" actId="22"/>
          <ac:spMkLst>
            <pc:docMk/>
            <pc:sldMk cId="836093557" sldId="344"/>
            <ac:spMk id="29" creationId="{017B0034-E867-4905-BAD1-806874AB1EB2}"/>
          </ac:spMkLst>
        </pc:spChg>
        <pc:spChg chg="mod">
          <ac:chgData name="KARINA LUNA MARTINEZ" userId="82bd43ad-f19c-47b6-a940-36d3fe2d229b" providerId="ADAL" clId="{FF8EA22D-66B8-43AE-A61F-3053B2D9DA3E}" dt="2021-10-20T23:15:48.366" v="128" actId="20577"/>
          <ac:spMkLst>
            <pc:docMk/>
            <pc:sldMk cId="836093557" sldId="344"/>
            <ac:spMk id="1132" creationId="{00000000-0000-0000-0000-000000000000}"/>
          </ac:spMkLst>
        </pc:spChg>
        <pc:spChg chg="mod">
          <ac:chgData name="KARINA LUNA MARTINEZ" userId="82bd43ad-f19c-47b6-a940-36d3fe2d229b" providerId="ADAL" clId="{FF8EA22D-66B8-43AE-A61F-3053B2D9DA3E}" dt="2021-10-20T23:16:39.072" v="139" actId="108"/>
          <ac:spMkLst>
            <pc:docMk/>
            <pc:sldMk cId="836093557" sldId="344"/>
            <ac:spMk id="1133" creationId="{00000000-0000-0000-0000-000000000000}"/>
          </ac:spMkLst>
        </pc:spChg>
      </pc:sldChg>
      <pc:sldChg chg="addSp modSp add mod">
        <pc:chgData name="KARINA LUNA MARTINEZ" userId="82bd43ad-f19c-47b6-a940-36d3fe2d229b" providerId="ADAL" clId="{FF8EA22D-66B8-43AE-A61F-3053B2D9DA3E}" dt="2021-10-20T23:25:29.670" v="248" actId="20577"/>
        <pc:sldMkLst>
          <pc:docMk/>
          <pc:sldMk cId="3312999103" sldId="345"/>
        </pc:sldMkLst>
        <pc:spChg chg="add mod">
          <ac:chgData name="KARINA LUNA MARTINEZ" userId="82bd43ad-f19c-47b6-a940-36d3fe2d229b" providerId="ADAL" clId="{FF8EA22D-66B8-43AE-A61F-3053B2D9DA3E}" dt="2021-10-20T23:17:52.955" v="168" actId="1076"/>
          <ac:spMkLst>
            <pc:docMk/>
            <pc:sldMk cId="3312999103" sldId="345"/>
            <ac:spMk id="30" creationId="{A04F24A8-BDA8-4D27-B9E5-F6B3B69CBE9C}"/>
          </ac:spMkLst>
        </pc:spChg>
        <pc:spChg chg="add mod">
          <ac:chgData name="KARINA LUNA MARTINEZ" userId="82bd43ad-f19c-47b6-a940-36d3fe2d229b" providerId="ADAL" clId="{FF8EA22D-66B8-43AE-A61F-3053B2D9DA3E}" dt="2021-10-20T23:17:52.955" v="168" actId="1076"/>
          <ac:spMkLst>
            <pc:docMk/>
            <pc:sldMk cId="3312999103" sldId="345"/>
            <ac:spMk id="31" creationId="{D1BA62CC-E12D-44E6-91E5-24E69A1270E7}"/>
          </ac:spMkLst>
        </pc:spChg>
        <pc:spChg chg="add mod">
          <ac:chgData name="KARINA LUNA MARTINEZ" userId="82bd43ad-f19c-47b6-a940-36d3fe2d229b" providerId="ADAL" clId="{FF8EA22D-66B8-43AE-A61F-3053B2D9DA3E}" dt="2021-10-20T23:17:52.955" v="168" actId="1076"/>
          <ac:spMkLst>
            <pc:docMk/>
            <pc:sldMk cId="3312999103" sldId="345"/>
            <ac:spMk id="32" creationId="{A3DFC70D-4A2B-4ED8-95F2-AA9B7510CF92}"/>
          </ac:spMkLst>
        </pc:spChg>
        <pc:spChg chg="add mod">
          <ac:chgData name="KARINA LUNA MARTINEZ" userId="82bd43ad-f19c-47b6-a940-36d3fe2d229b" providerId="ADAL" clId="{FF8EA22D-66B8-43AE-A61F-3053B2D9DA3E}" dt="2021-10-20T23:17:52.955" v="168" actId="1076"/>
          <ac:spMkLst>
            <pc:docMk/>
            <pc:sldMk cId="3312999103" sldId="345"/>
            <ac:spMk id="33" creationId="{BCB448B3-F842-4591-9186-EE66FA3CCC55}"/>
          </ac:spMkLst>
        </pc:spChg>
        <pc:spChg chg="add mod">
          <ac:chgData name="KARINA LUNA MARTINEZ" userId="82bd43ad-f19c-47b6-a940-36d3fe2d229b" providerId="ADAL" clId="{FF8EA22D-66B8-43AE-A61F-3053B2D9DA3E}" dt="2021-10-20T23:17:52.955" v="168" actId="1076"/>
          <ac:spMkLst>
            <pc:docMk/>
            <pc:sldMk cId="3312999103" sldId="345"/>
            <ac:spMk id="34" creationId="{9DAF35DF-7306-4778-85E7-2AB9B64678A9}"/>
          </ac:spMkLst>
        </pc:spChg>
        <pc:spChg chg="add mod">
          <ac:chgData name="KARINA LUNA MARTINEZ" userId="82bd43ad-f19c-47b6-a940-36d3fe2d229b" providerId="ADAL" clId="{FF8EA22D-66B8-43AE-A61F-3053B2D9DA3E}" dt="2021-10-20T23:17:52.955" v="168" actId="1076"/>
          <ac:spMkLst>
            <pc:docMk/>
            <pc:sldMk cId="3312999103" sldId="345"/>
            <ac:spMk id="37" creationId="{0A195D53-B9B7-43F1-9758-E099F52367A5}"/>
          </ac:spMkLst>
        </pc:spChg>
        <pc:spChg chg="add mod">
          <ac:chgData name="KARINA LUNA MARTINEZ" userId="82bd43ad-f19c-47b6-a940-36d3fe2d229b" providerId="ADAL" clId="{FF8EA22D-66B8-43AE-A61F-3053B2D9DA3E}" dt="2021-10-20T23:17:52.955" v="168" actId="1076"/>
          <ac:spMkLst>
            <pc:docMk/>
            <pc:sldMk cId="3312999103" sldId="345"/>
            <ac:spMk id="39" creationId="{BA403074-F30B-40BB-86BB-06B364695D1C}"/>
          </ac:spMkLst>
        </pc:spChg>
        <pc:spChg chg="add mod">
          <ac:chgData name="KARINA LUNA MARTINEZ" userId="82bd43ad-f19c-47b6-a940-36d3fe2d229b" providerId="ADAL" clId="{FF8EA22D-66B8-43AE-A61F-3053B2D9DA3E}" dt="2021-10-20T23:17:52.955" v="168" actId="1076"/>
          <ac:spMkLst>
            <pc:docMk/>
            <pc:sldMk cId="3312999103" sldId="345"/>
            <ac:spMk id="41" creationId="{BD5A1726-9491-47F6-9A0A-9F5D67F122D3}"/>
          </ac:spMkLst>
        </pc:spChg>
        <pc:spChg chg="add mod">
          <ac:chgData name="KARINA LUNA MARTINEZ" userId="82bd43ad-f19c-47b6-a940-36d3fe2d229b" providerId="ADAL" clId="{FF8EA22D-66B8-43AE-A61F-3053B2D9DA3E}" dt="2021-10-20T23:17:52.955" v="168" actId="1076"/>
          <ac:spMkLst>
            <pc:docMk/>
            <pc:sldMk cId="3312999103" sldId="345"/>
            <ac:spMk id="42" creationId="{A96EC6FD-25CD-4E8B-851E-23CB3EA09FF7}"/>
          </ac:spMkLst>
        </pc:spChg>
        <pc:spChg chg="add mod">
          <ac:chgData name="KARINA LUNA MARTINEZ" userId="82bd43ad-f19c-47b6-a940-36d3fe2d229b" providerId="ADAL" clId="{FF8EA22D-66B8-43AE-A61F-3053B2D9DA3E}" dt="2021-10-20T23:17:52.955" v="168" actId="1076"/>
          <ac:spMkLst>
            <pc:docMk/>
            <pc:sldMk cId="3312999103" sldId="345"/>
            <ac:spMk id="43" creationId="{7D59EEDC-B533-48D4-AEEB-832A792D9750}"/>
          </ac:spMkLst>
        </pc:spChg>
        <pc:spChg chg="mod">
          <ac:chgData name="KARINA LUNA MARTINEZ" userId="82bd43ad-f19c-47b6-a940-36d3fe2d229b" providerId="ADAL" clId="{FF8EA22D-66B8-43AE-A61F-3053B2D9DA3E}" dt="2021-10-20T23:25:29.670" v="248" actId="20577"/>
          <ac:spMkLst>
            <pc:docMk/>
            <pc:sldMk cId="3312999103" sldId="345"/>
            <ac:spMk id="1133" creationId="{00000000-0000-0000-0000-000000000000}"/>
          </ac:spMkLst>
        </pc:spChg>
        <pc:cxnChg chg="add mod">
          <ac:chgData name="KARINA LUNA MARTINEZ" userId="82bd43ad-f19c-47b6-a940-36d3fe2d229b" providerId="ADAL" clId="{FF8EA22D-66B8-43AE-A61F-3053B2D9DA3E}" dt="2021-10-20T23:18:12.724" v="169" actId="13822"/>
          <ac:cxnSpMkLst>
            <pc:docMk/>
            <pc:sldMk cId="3312999103" sldId="345"/>
            <ac:cxnSpMk id="28" creationId="{7E90B8E0-AD82-4C02-932A-69C4DFA429BD}"/>
          </ac:cxnSpMkLst>
        </pc:cxnChg>
        <pc:cxnChg chg="add mod">
          <ac:chgData name="KARINA LUNA MARTINEZ" userId="82bd43ad-f19c-47b6-a940-36d3fe2d229b" providerId="ADAL" clId="{FF8EA22D-66B8-43AE-A61F-3053B2D9DA3E}" dt="2021-10-20T23:18:12.724" v="169" actId="13822"/>
          <ac:cxnSpMkLst>
            <pc:docMk/>
            <pc:sldMk cId="3312999103" sldId="345"/>
            <ac:cxnSpMk id="29" creationId="{39D343B5-D7F8-4D5A-B787-F5B1F7A08BBD}"/>
          </ac:cxnSpMkLst>
        </pc:cxnChg>
        <pc:cxnChg chg="add mod">
          <ac:chgData name="KARINA LUNA MARTINEZ" userId="82bd43ad-f19c-47b6-a940-36d3fe2d229b" providerId="ADAL" clId="{FF8EA22D-66B8-43AE-A61F-3053B2D9DA3E}" dt="2021-10-20T23:18:12.724" v="169" actId="13822"/>
          <ac:cxnSpMkLst>
            <pc:docMk/>
            <pc:sldMk cId="3312999103" sldId="345"/>
            <ac:cxnSpMk id="35" creationId="{EFC2DAA0-CA4A-4E12-9994-BEDC336611EE}"/>
          </ac:cxnSpMkLst>
        </pc:cxnChg>
        <pc:cxnChg chg="add mod">
          <ac:chgData name="KARINA LUNA MARTINEZ" userId="82bd43ad-f19c-47b6-a940-36d3fe2d229b" providerId="ADAL" clId="{FF8EA22D-66B8-43AE-A61F-3053B2D9DA3E}" dt="2021-10-20T23:18:12.724" v="169" actId="13822"/>
          <ac:cxnSpMkLst>
            <pc:docMk/>
            <pc:sldMk cId="3312999103" sldId="345"/>
            <ac:cxnSpMk id="36" creationId="{8DEB8761-72FB-48B1-84BB-BFF2C45766D5}"/>
          </ac:cxnSpMkLst>
        </pc:cxnChg>
        <pc:cxnChg chg="add mod">
          <ac:chgData name="KARINA LUNA MARTINEZ" userId="82bd43ad-f19c-47b6-a940-36d3fe2d229b" providerId="ADAL" clId="{FF8EA22D-66B8-43AE-A61F-3053B2D9DA3E}" dt="2021-10-20T23:18:12.724" v="169" actId="13822"/>
          <ac:cxnSpMkLst>
            <pc:docMk/>
            <pc:sldMk cId="3312999103" sldId="345"/>
            <ac:cxnSpMk id="38" creationId="{B22D0337-B508-46BF-95DC-B2102BDB47F2}"/>
          </ac:cxnSpMkLst>
        </pc:cxnChg>
        <pc:cxnChg chg="add mod">
          <ac:chgData name="KARINA LUNA MARTINEZ" userId="82bd43ad-f19c-47b6-a940-36d3fe2d229b" providerId="ADAL" clId="{FF8EA22D-66B8-43AE-A61F-3053B2D9DA3E}" dt="2021-10-20T23:18:12.724" v="169" actId="13822"/>
          <ac:cxnSpMkLst>
            <pc:docMk/>
            <pc:sldMk cId="3312999103" sldId="345"/>
            <ac:cxnSpMk id="40" creationId="{52D539C9-A4F7-4F38-AF8E-9516E305F899}"/>
          </ac:cxnSpMkLst>
        </pc:cxnChg>
      </pc:sldChg>
      <pc:sldChg chg="addSp modSp add mod">
        <pc:chgData name="KARINA LUNA MARTINEZ" userId="82bd43ad-f19c-47b6-a940-36d3fe2d229b" providerId="ADAL" clId="{FF8EA22D-66B8-43AE-A61F-3053B2D9DA3E}" dt="2021-10-20T23:26:00.370" v="254" actId="1076"/>
        <pc:sldMkLst>
          <pc:docMk/>
          <pc:sldMk cId="3475464706" sldId="346"/>
        </pc:sldMkLst>
        <pc:spChg chg="add mod">
          <ac:chgData name="KARINA LUNA MARTINEZ" userId="82bd43ad-f19c-47b6-a940-36d3fe2d229b" providerId="ADAL" clId="{FF8EA22D-66B8-43AE-A61F-3053B2D9DA3E}" dt="2021-10-20T23:19:19.795" v="187" actId="1076"/>
          <ac:spMkLst>
            <pc:docMk/>
            <pc:sldMk cId="3475464706" sldId="346"/>
            <ac:spMk id="30" creationId="{22F36C6D-2862-4BAA-A8FE-DEA303D6E31F}"/>
          </ac:spMkLst>
        </pc:spChg>
        <pc:spChg chg="add mod">
          <ac:chgData name="KARINA LUNA MARTINEZ" userId="82bd43ad-f19c-47b6-a940-36d3fe2d229b" providerId="ADAL" clId="{FF8EA22D-66B8-43AE-A61F-3053B2D9DA3E}" dt="2021-10-20T23:19:19.795" v="187" actId="1076"/>
          <ac:spMkLst>
            <pc:docMk/>
            <pc:sldMk cId="3475464706" sldId="346"/>
            <ac:spMk id="31" creationId="{69A9D271-CA27-4A91-9B9D-F055CDB17D45}"/>
          </ac:spMkLst>
        </pc:spChg>
        <pc:spChg chg="add mod">
          <ac:chgData name="KARINA LUNA MARTINEZ" userId="82bd43ad-f19c-47b6-a940-36d3fe2d229b" providerId="ADAL" clId="{FF8EA22D-66B8-43AE-A61F-3053B2D9DA3E}" dt="2021-10-20T23:19:19.795" v="187" actId="1076"/>
          <ac:spMkLst>
            <pc:docMk/>
            <pc:sldMk cId="3475464706" sldId="346"/>
            <ac:spMk id="32" creationId="{0254C1CB-A37F-42A9-8808-0D9C2EEA1CF3}"/>
          </ac:spMkLst>
        </pc:spChg>
        <pc:spChg chg="add mod">
          <ac:chgData name="KARINA LUNA MARTINEZ" userId="82bd43ad-f19c-47b6-a940-36d3fe2d229b" providerId="ADAL" clId="{FF8EA22D-66B8-43AE-A61F-3053B2D9DA3E}" dt="2021-10-20T23:19:19.795" v="187" actId="1076"/>
          <ac:spMkLst>
            <pc:docMk/>
            <pc:sldMk cId="3475464706" sldId="346"/>
            <ac:spMk id="33" creationId="{25B58786-945E-4CBE-A3B3-E818AB8656B7}"/>
          </ac:spMkLst>
        </pc:spChg>
        <pc:spChg chg="add mod">
          <ac:chgData name="KARINA LUNA MARTINEZ" userId="82bd43ad-f19c-47b6-a940-36d3fe2d229b" providerId="ADAL" clId="{FF8EA22D-66B8-43AE-A61F-3053B2D9DA3E}" dt="2021-10-20T23:19:19.795" v="187" actId="1076"/>
          <ac:spMkLst>
            <pc:docMk/>
            <pc:sldMk cId="3475464706" sldId="346"/>
            <ac:spMk id="36" creationId="{907177C6-DB7D-4942-95D9-8F48949D20A6}"/>
          </ac:spMkLst>
        </pc:spChg>
        <pc:spChg chg="add mod">
          <ac:chgData name="KARINA LUNA MARTINEZ" userId="82bd43ad-f19c-47b6-a940-36d3fe2d229b" providerId="ADAL" clId="{FF8EA22D-66B8-43AE-A61F-3053B2D9DA3E}" dt="2021-10-20T23:19:19.795" v="187" actId="1076"/>
          <ac:spMkLst>
            <pc:docMk/>
            <pc:sldMk cId="3475464706" sldId="346"/>
            <ac:spMk id="38" creationId="{1EBA84EF-BB42-4C9A-9D93-A0F4B78AB71D}"/>
          </ac:spMkLst>
        </pc:spChg>
        <pc:spChg chg="add mod">
          <ac:chgData name="KARINA LUNA MARTINEZ" userId="82bd43ad-f19c-47b6-a940-36d3fe2d229b" providerId="ADAL" clId="{FF8EA22D-66B8-43AE-A61F-3053B2D9DA3E}" dt="2021-10-20T23:19:29.480" v="191" actId="1076"/>
          <ac:spMkLst>
            <pc:docMk/>
            <pc:sldMk cId="3475464706" sldId="346"/>
            <ac:spMk id="40" creationId="{9E14FD05-7385-4E48-A44E-C0FD22A463C8}"/>
          </ac:spMkLst>
        </pc:spChg>
        <pc:spChg chg="add mod">
          <ac:chgData name="KARINA LUNA MARTINEZ" userId="82bd43ad-f19c-47b6-a940-36d3fe2d229b" providerId="ADAL" clId="{FF8EA22D-66B8-43AE-A61F-3053B2D9DA3E}" dt="2021-10-20T23:25:55.381" v="252" actId="14100"/>
          <ac:spMkLst>
            <pc:docMk/>
            <pc:sldMk cId="3475464706" sldId="346"/>
            <ac:spMk id="41" creationId="{E3005C8E-8FA0-444F-844B-BF8B0B4E5DA9}"/>
          </ac:spMkLst>
        </pc:spChg>
        <pc:spChg chg="add mod">
          <ac:chgData name="KARINA LUNA MARTINEZ" userId="82bd43ad-f19c-47b6-a940-36d3fe2d229b" providerId="ADAL" clId="{FF8EA22D-66B8-43AE-A61F-3053B2D9DA3E}" dt="2021-10-20T23:19:19.795" v="187" actId="1076"/>
          <ac:spMkLst>
            <pc:docMk/>
            <pc:sldMk cId="3475464706" sldId="346"/>
            <ac:spMk id="42" creationId="{BB430AC0-ABD0-413F-AC27-FB137A7A1406}"/>
          </ac:spMkLst>
        </pc:spChg>
        <pc:spChg chg="add mod">
          <ac:chgData name="KARINA LUNA MARTINEZ" userId="82bd43ad-f19c-47b6-a940-36d3fe2d229b" providerId="ADAL" clId="{FF8EA22D-66B8-43AE-A61F-3053B2D9DA3E}" dt="2021-10-20T23:19:40.434" v="193" actId="571"/>
          <ac:spMkLst>
            <pc:docMk/>
            <pc:sldMk cId="3475464706" sldId="346"/>
            <ac:spMk id="43" creationId="{F460F122-8496-45BC-AF01-EDE6201509B3}"/>
          </ac:spMkLst>
        </pc:spChg>
        <pc:spChg chg="mod">
          <ac:chgData name="KARINA LUNA MARTINEZ" userId="82bd43ad-f19c-47b6-a940-36d3fe2d229b" providerId="ADAL" clId="{FF8EA22D-66B8-43AE-A61F-3053B2D9DA3E}" dt="2021-10-20T23:18:58.893" v="184" actId="1076"/>
          <ac:spMkLst>
            <pc:docMk/>
            <pc:sldMk cId="3475464706" sldId="346"/>
            <ac:spMk id="1132" creationId="{00000000-0000-0000-0000-000000000000}"/>
          </ac:spMkLst>
        </pc:spChg>
        <pc:spChg chg="mod">
          <ac:chgData name="KARINA LUNA MARTINEZ" userId="82bd43ad-f19c-47b6-a940-36d3fe2d229b" providerId="ADAL" clId="{FF8EA22D-66B8-43AE-A61F-3053B2D9DA3E}" dt="2021-10-20T23:26:00.370" v="254" actId="1076"/>
          <ac:spMkLst>
            <pc:docMk/>
            <pc:sldMk cId="3475464706" sldId="346"/>
            <ac:spMk id="1133" creationId="{00000000-0000-0000-0000-000000000000}"/>
          </ac:spMkLst>
        </pc:spChg>
        <pc:grpChg chg="mod">
          <ac:chgData name="KARINA LUNA MARTINEZ" userId="82bd43ad-f19c-47b6-a940-36d3fe2d229b" providerId="ADAL" clId="{FF8EA22D-66B8-43AE-A61F-3053B2D9DA3E}" dt="2021-10-20T23:19:24.652" v="189" actId="1076"/>
          <ac:grpSpMkLst>
            <pc:docMk/>
            <pc:sldMk cId="3475464706" sldId="346"/>
            <ac:grpSpMk id="1134" creationId="{00000000-0000-0000-0000-000000000000}"/>
          </ac:grpSpMkLst>
        </pc:grpChg>
        <pc:cxnChg chg="add mod">
          <ac:chgData name="KARINA LUNA MARTINEZ" userId="82bd43ad-f19c-47b6-a940-36d3fe2d229b" providerId="ADAL" clId="{FF8EA22D-66B8-43AE-A61F-3053B2D9DA3E}" dt="2021-10-20T23:20:00.969" v="194" actId="13822"/>
          <ac:cxnSpMkLst>
            <pc:docMk/>
            <pc:sldMk cId="3475464706" sldId="346"/>
            <ac:cxnSpMk id="28" creationId="{997B44C3-90A5-4E7D-8E28-B8EAFD9A2B4C}"/>
          </ac:cxnSpMkLst>
        </pc:cxnChg>
        <pc:cxnChg chg="add mod">
          <ac:chgData name="KARINA LUNA MARTINEZ" userId="82bd43ad-f19c-47b6-a940-36d3fe2d229b" providerId="ADAL" clId="{FF8EA22D-66B8-43AE-A61F-3053B2D9DA3E}" dt="2021-10-20T23:20:00.969" v="194" actId="13822"/>
          <ac:cxnSpMkLst>
            <pc:docMk/>
            <pc:sldMk cId="3475464706" sldId="346"/>
            <ac:cxnSpMk id="29" creationId="{160033A1-AEC4-49BC-871F-9189754AF36C}"/>
          </ac:cxnSpMkLst>
        </pc:cxnChg>
        <pc:cxnChg chg="add mod">
          <ac:chgData name="KARINA LUNA MARTINEZ" userId="82bd43ad-f19c-47b6-a940-36d3fe2d229b" providerId="ADAL" clId="{FF8EA22D-66B8-43AE-A61F-3053B2D9DA3E}" dt="2021-10-20T23:20:00.969" v="194" actId="13822"/>
          <ac:cxnSpMkLst>
            <pc:docMk/>
            <pc:sldMk cId="3475464706" sldId="346"/>
            <ac:cxnSpMk id="34" creationId="{00126A00-4C8B-47E3-9F22-9548F589BEAC}"/>
          </ac:cxnSpMkLst>
        </pc:cxnChg>
        <pc:cxnChg chg="add mod">
          <ac:chgData name="KARINA LUNA MARTINEZ" userId="82bd43ad-f19c-47b6-a940-36d3fe2d229b" providerId="ADAL" clId="{FF8EA22D-66B8-43AE-A61F-3053B2D9DA3E}" dt="2021-10-20T23:20:00.969" v="194" actId="13822"/>
          <ac:cxnSpMkLst>
            <pc:docMk/>
            <pc:sldMk cId="3475464706" sldId="346"/>
            <ac:cxnSpMk id="35" creationId="{58962365-EC1E-427B-B6EB-8C61EE7B61BD}"/>
          </ac:cxnSpMkLst>
        </pc:cxnChg>
        <pc:cxnChg chg="add mod">
          <ac:chgData name="KARINA LUNA MARTINEZ" userId="82bd43ad-f19c-47b6-a940-36d3fe2d229b" providerId="ADAL" clId="{FF8EA22D-66B8-43AE-A61F-3053B2D9DA3E}" dt="2021-10-20T23:20:00.969" v="194" actId="13822"/>
          <ac:cxnSpMkLst>
            <pc:docMk/>
            <pc:sldMk cId="3475464706" sldId="346"/>
            <ac:cxnSpMk id="37" creationId="{57C4BA84-3A5B-425E-83A9-390AF820F139}"/>
          </ac:cxnSpMkLst>
        </pc:cxnChg>
        <pc:cxnChg chg="add mod">
          <ac:chgData name="KARINA LUNA MARTINEZ" userId="82bd43ad-f19c-47b6-a940-36d3fe2d229b" providerId="ADAL" clId="{FF8EA22D-66B8-43AE-A61F-3053B2D9DA3E}" dt="2021-10-20T23:20:00.969" v="194" actId="13822"/>
          <ac:cxnSpMkLst>
            <pc:docMk/>
            <pc:sldMk cId="3475464706" sldId="346"/>
            <ac:cxnSpMk id="39" creationId="{90FD6883-E9AF-4929-A27B-804EB24E8A20}"/>
          </ac:cxnSpMkLst>
        </pc:cxnChg>
      </pc:sldChg>
      <pc:sldChg chg="addSp modSp add mod">
        <pc:chgData name="KARINA LUNA MARTINEZ" userId="82bd43ad-f19c-47b6-a940-36d3fe2d229b" providerId="ADAL" clId="{FF8EA22D-66B8-43AE-A61F-3053B2D9DA3E}" dt="2021-10-20T23:29:11.911" v="293" actId="1076"/>
        <pc:sldMkLst>
          <pc:docMk/>
          <pc:sldMk cId="2182062031" sldId="347"/>
        </pc:sldMkLst>
        <pc:spChg chg="add mod">
          <ac:chgData name="KARINA LUNA MARTINEZ" userId="82bd43ad-f19c-47b6-a940-36d3fe2d229b" providerId="ADAL" clId="{FF8EA22D-66B8-43AE-A61F-3053B2D9DA3E}" dt="2021-10-20T23:29:11.911" v="293" actId="1076"/>
          <ac:spMkLst>
            <pc:docMk/>
            <pc:sldMk cId="2182062031" sldId="347"/>
            <ac:spMk id="30" creationId="{A4E288CD-95FE-473E-AB89-36D8468223AC}"/>
          </ac:spMkLst>
        </pc:spChg>
        <pc:spChg chg="add mod">
          <ac:chgData name="KARINA LUNA MARTINEZ" userId="82bd43ad-f19c-47b6-a940-36d3fe2d229b" providerId="ADAL" clId="{FF8EA22D-66B8-43AE-A61F-3053B2D9DA3E}" dt="2021-10-20T23:29:11.911" v="293" actId="1076"/>
          <ac:spMkLst>
            <pc:docMk/>
            <pc:sldMk cId="2182062031" sldId="347"/>
            <ac:spMk id="31" creationId="{EF299423-A09C-4C8D-9C7C-C04EA6D9D2CD}"/>
          </ac:spMkLst>
        </pc:spChg>
        <pc:spChg chg="add mod">
          <ac:chgData name="KARINA LUNA MARTINEZ" userId="82bd43ad-f19c-47b6-a940-36d3fe2d229b" providerId="ADAL" clId="{FF8EA22D-66B8-43AE-A61F-3053B2D9DA3E}" dt="2021-10-20T23:29:11.911" v="293" actId="1076"/>
          <ac:spMkLst>
            <pc:docMk/>
            <pc:sldMk cId="2182062031" sldId="347"/>
            <ac:spMk id="32" creationId="{C6100B52-10B1-48B9-99D3-ED7FEE8CCD8A}"/>
          </ac:spMkLst>
        </pc:spChg>
        <pc:spChg chg="add mod">
          <ac:chgData name="KARINA LUNA MARTINEZ" userId="82bd43ad-f19c-47b6-a940-36d3fe2d229b" providerId="ADAL" clId="{FF8EA22D-66B8-43AE-A61F-3053B2D9DA3E}" dt="2021-10-20T23:29:11.911" v="293" actId="1076"/>
          <ac:spMkLst>
            <pc:docMk/>
            <pc:sldMk cId="2182062031" sldId="347"/>
            <ac:spMk id="33" creationId="{FEF7CFC3-CC84-4BCF-8836-8F4239FD17E3}"/>
          </ac:spMkLst>
        </pc:spChg>
        <pc:spChg chg="add mod">
          <ac:chgData name="KARINA LUNA MARTINEZ" userId="82bd43ad-f19c-47b6-a940-36d3fe2d229b" providerId="ADAL" clId="{FF8EA22D-66B8-43AE-A61F-3053B2D9DA3E}" dt="2021-10-20T23:29:11.911" v="293" actId="1076"/>
          <ac:spMkLst>
            <pc:docMk/>
            <pc:sldMk cId="2182062031" sldId="347"/>
            <ac:spMk id="34" creationId="{4D21BE55-8F5C-4DAA-B4BD-4AD62149A9D1}"/>
          </ac:spMkLst>
        </pc:spChg>
        <pc:spChg chg="add mod">
          <ac:chgData name="KARINA LUNA MARTINEZ" userId="82bd43ad-f19c-47b6-a940-36d3fe2d229b" providerId="ADAL" clId="{FF8EA22D-66B8-43AE-A61F-3053B2D9DA3E}" dt="2021-10-20T23:29:11.911" v="293" actId="1076"/>
          <ac:spMkLst>
            <pc:docMk/>
            <pc:sldMk cId="2182062031" sldId="347"/>
            <ac:spMk id="37" creationId="{E3B057F6-46EC-43F7-B586-ED3AD7FC5766}"/>
          </ac:spMkLst>
        </pc:spChg>
        <pc:spChg chg="add mod">
          <ac:chgData name="KARINA LUNA MARTINEZ" userId="82bd43ad-f19c-47b6-a940-36d3fe2d229b" providerId="ADAL" clId="{FF8EA22D-66B8-43AE-A61F-3053B2D9DA3E}" dt="2021-10-20T23:29:11.911" v="293" actId="1076"/>
          <ac:spMkLst>
            <pc:docMk/>
            <pc:sldMk cId="2182062031" sldId="347"/>
            <ac:spMk id="39" creationId="{A08FF2FB-221F-4DC6-8449-D2FC209803E6}"/>
          </ac:spMkLst>
        </pc:spChg>
        <pc:spChg chg="add mod">
          <ac:chgData name="KARINA LUNA MARTINEZ" userId="82bd43ad-f19c-47b6-a940-36d3fe2d229b" providerId="ADAL" clId="{FF8EA22D-66B8-43AE-A61F-3053B2D9DA3E}" dt="2021-10-20T23:29:11.911" v="293" actId="1076"/>
          <ac:spMkLst>
            <pc:docMk/>
            <pc:sldMk cId="2182062031" sldId="347"/>
            <ac:spMk id="41" creationId="{7A252B87-8012-48FE-9D12-0F977113F49F}"/>
          </ac:spMkLst>
        </pc:spChg>
        <pc:spChg chg="add mod">
          <ac:chgData name="KARINA LUNA MARTINEZ" userId="82bd43ad-f19c-47b6-a940-36d3fe2d229b" providerId="ADAL" clId="{FF8EA22D-66B8-43AE-A61F-3053B2D9DA3E}" dt="2021-10-20T23:29:11.911" v="293" actId="1076"/>
          <ac:spMkLst>
            <pc:docMk/>
            <pc:sldMk cId="2182062031" sldId="347"/>
            <ac:spMk id="42" creationId="{FC46CE67-79C9-4D3C-86DA-D6DEACC5A8AA}"/>
          </ac:spMkLst>
        </pc:spChg>
        <pc:spChg chg="add mod">
          <ac:chgData name="KARINA LUNA MARTINEZ" userId="82bd43ad-f19c-47b6-a940-36d3fe2d229b" providerId="ADAL" clId="{FF8EA22D-66B8-43AE-A61F-3053B2D9DA3E}" dt="2021-10-20T23:29:11.911" v="293" actId="1076"/>
          <ac:spMkLst>
            <pc:docMk/>
            <pc:sldMk cId="2182062031" sldId="347"/>
            <ac:spMk id="43" creationId="{89F9F49A-84B2-429B-BF49-4BE6361FBC29}"/>
          </ac:spMkLst>
        </pc:spChg>
        <pc:spChg chg="add mod">
          <ac:chgData name="KARINA LUNA MARTINEZ" userId="82bd43ad-f19c-47b6-a940-36d3fe2d229b" providerId="ADAL" clId="{FF8EA22D-66B8-43AE-A61F-3053B2D9DA3E}" dt="2021-10-20T23:29:11.911" v="293" actId="1076"/>
          <ac:spMkLst>
            <pc:docMk/>
            <pc:sldMk cId="2182062031" sldId="347"/>
            <ac:spMk id="45" creationId="{52ED8EB2-6425-4FE2-A17D-EC08A552814A}"/>
          </ac:spMkLst>
        </pc:spChg>
        <pc:spChg chg="mod">
          <ac:chgData name="KARINA LUNA MARTINEZ" userId="82bd43ad-f19c-47b6-a940-36d3fe2d229b" providerId="ADAL" clId="{FF8EA22D-66B8-43AE-A61F-3053B2D9DA3E}" dt="2021-10-20T23:29:04.859" v="292"/>
          <ac:spMkLst>
            <pc:docMk/>
            <pc:sldMk cId="2182062031" sldId="347"/>
            <ac:spMk id="1133" creationId="{00000000-0000-0000-0000-000000000000}"/>
          </ac:spMkLst>
        </pc:spChg>
        <pc:grpChg chg="mod">
          <ac:chgData name="KARINA LUNA MARTINEZ" userId="82bd43ad-f19c-47b6-a940-36d3fe2d229b" providerId="ADAL" clId="{FF8EA22D-66B8-43AE-A61F-3053B2D9DA3E}" dt="2021-10-20T23:29:11.911" v="293" actId="1076"/>
          <ac:grpSpMkLst>
            <pc:docMk/>
            <pc:sldMk cId="2182062031" sldId="347"/>
            <ac:grpSpMk id="1134" creationId="{00000000-0000-0000-0000-000000000000}"/>
          </ac:grpSpMkLst>
        </pc:grpChg>
        <pc:grpChg chg="mod">
          <ac:chgData name="KARINA LUNA MARTINEZ" userId="82bd43ad-f19c-47b6-a940-36d3fe2d229b" providerId="ADAL" clId="{FF8EA22D-66B8-43AE-A61F-3053B2D9DA3E}" dt="2021-10-20T23:29:11.911" v="293" actId="1076"/>
          <ac:grpSpMkLst>
            <pc:docMk/>
            <pc:sldMk cId="2182062031" sldId="347"/>
            <ac:grpSpMk id="1148" creationId="{00000000-0000-0000-0000-000000000000}"/>
          </ac:grpSpMkLst>
        </pc:grpChg>
        <pc:cxnChg chg="add mod">
          <ac:chgData name="KARINA LUNA MARTINEZ" userId="82bd43ad-f19c-47b6-a940-36d3fe2d229b" providerId="ADAL" clId="{FF8EA22D-66B8-43AE-A61F-3053B2D9DA3E}" dt="2021-10-20T23:29:11.911" v="293" actId="1076"/>
          <ac:cxnSpMkLst>
            <pc:docMk/>
            <pc:sldMk cId="2182062031" sldId="347"/>
            <ac:cxnSpMk id="28" creationId="{1261326C-E801-4857-8C0A-487BB199BAF2}"/>
          </ac:cxnSpMkLst>
        </pc:cxnChg>
        <pc:cxnChg chg="add mod">
          <ac:chgData name="KARINA LUNA MARTINEZ" userId="82bd43ad-f19c-47b6-a940-36d3fe2d229b" providerId="ADAL" clId="{FF8EA22D-66B8-43AE-A61F-3053B2D9DA3E}" dt="2021-10-20T23:29:11.911" v="293" actId="1076"/>
          <ac:cxnSpMkLst>
            <pc:docMk/>
            <pc:sldMk cId="2182062031" sldId="347"/>
            <ac:cxnSpMk id="29" creationId="{98C0AB6D-147F-4F91-A2FE-0712A695B557}"/>
          </ac:cxnSpMkLst>
        </pc:cxnChg>
        <pc:cxnChg chg="add mod">
          <ac:chgData name="KARINA LUNA MARTINEZ" userId="82bd43ad-f19c-47b6-a940-36d3fe2d229b" providerId="ADAL" clId="{FF8EA22D-66B8-43AE-A61F-3053B2D9DA3E}" dt="2021-10-20T23:29:11.911" v="293" actId="1076"/>
          <ac:cxnSpMkLst>
            <pc:docMk/>
            <pc:sldMk cId="2182062031" sldId="347"/>
            <ac:cxnSpMk id="35" creationId="{27B12769-01AF-42AF-A76B-B7FC4921244F}"/>
          </ac:cxnSpMkLst>
        </pc:cxnChg>
        <pc:cxnChg chg="add mod">
          <ac:chgData name="KARINA LUNA MARTINEZ" userId="82bd43ad-f19c-47b6-a940-36d3fe2d229b" providerId="ADAL" clId="{FF8EA22D-66B8-43AE-A61F-3053B2D9DA3E}" dt="2021-10-20T23:29:11.911" v="293" actId="1076"/>
          <ac:cxnSpMkLst>
            <pc:docMk/>
            <pc:sldMk cId="2182062031" sldId="347"/>
            <ac:cxnSpMk id="36" creationId="{6CAF3CB3-25A7-4B8F-A8AA-8D0D05CADEEA}"/>
          </ac:cxnSpMkLst>
        </pc:cxnChg>
        <pc:cxnChg chg="add mod">
          <ac:chgData name="KARINA LUNA MARTINEZ" userId="82bd43ad-f19c-47b6-a940-36d3fe2d229b" providerId="ADAL" clId="{FF8EA22D-66B8-43AE-A61F-3053B2D9DA3E}" dt="2021-10-20T23:29:11.911" v="293" actId="1076"/>
          <ac:cxnSpMkLst>
            <pc:docMk/>
            <pc:sldMk cId="2182062031" sldId="347"/>
            <ac:cxnSpMk id="38" creationId="{300D2B71-390F-4190-80B0-690A8A2A0D4B}"/>
          </ac:cxnSpMkLst>
        </pc:cxnChg>
        <pc:cxnChg chg="add mod">
          <ac:chgData name="KARINA LUNA MARTINEZ" userId="82bd43ad-f19c-47b6-a940-36d3fe2d229b" providerId="ADAL" clId="{FF8EA22D-66B8-43AE-A61F-3053B2D9DA3E}" dt="2021-10-20T23:29:11.911" v="293" actId="1076"/>
          <ac:cxnSpMkLst>
            <pc:docMk/>
            <pc:sldMk cId="2182062031" sldId="347"/>
            <ac:cxnSpMk id="40" creationId="{0D8949A4-D2C5-4C14-AD83-B21FA0978D03}"/>
          </ac:cxnSpMkLst>
        </pc:cxnChg>
        <pc:cxnChg chg="add mod">
          <ac:chgData name="KARINA LUNA MARTINEZ" userId="82bd43ad-f19c-47b6-a940-36d3fe2d229b" providerId="ADAL" clId="{FF8EA22D-66B8-43AE-A61F-3053B2D9DA3E}" dt="2021-10-20T23:29:11.911" v="293" actId="1076"/>
          <ac:cxnSpMkLst>
            <pc:docMk/>
            <pc:sldMk cId="2182062031" sldId="347"/>
            <ac:cxnSpMk id="44" creationId="{B52EAB9A-93CB-4F72-A7C3-19F91FD7E6B7}"/>
          </ac:cxnSpMkLst>
        </pc:cxnChg>
      </pc:sldChg>
      <pc:sldChg chg="addSp modSp add mod">
        <pc:chgData name="KARINA LUNA MARTINEZ" userId="82bd43ad-f19c-47b6-a940-36d3fe2d229b" providerId="ADAL" clId="{FF8EA22D-66B8-43AE-A61F-3053B2D9DA3E}" dt="2021-10-20T23:28:34.740" v="285" actId="1076"/>
        <pc:sldMkLst>
          <pc:docMk/>
          <pc:sldMk cId="1765588874" sldId="348"/>
        </pc:sldMkLst>
        <pc:spChg chg="add mod">
          <ac:chgData name="KARINA LUNA MARTINEZ" userId="82bd43ad-f19c-47b6-a940-36d3fe2d229b" providerId="ADAL" clId="{FF8EA22D-66B8-43AE-A61F-3053B2D9DA3E}" dt="2021-10-20T23:28:34.740" v="285" actId="1076"/>
          <ac:spMkLst>
            <pc:docMk/>
            <pc:sldMk cId="1765588874" sldId="348"/>
            <ac:spMk id="30" creationId="{C5C49B4B-A72C-45F8-8EC7-D74D9A798B5B}"/>
          </ac:spMkLst>
        </pc:spChg>
        <pc:spChg chg="add mod">
          <ac:chgData name="KARINA LUNA MARTINEZ" userId="82bd43ad-f19c-47b6-a940-36d3fe2d229b" providerId="ADAL" clId="{FF8EA22D-66B8-43AE-A61F-3053B2D9DA3E}" dt="2021-10-20T23:28:34.740" v="285" actId="1076"/>
          <ac:spMkLst>
            <pc:docMk/>
            <pc:sldMk cId="1765588874" sldId="348"/>
            <ac:spMk id="31" creationId="{C809BAB6-4B35-457D-8C14-4E0D240EBFEE}"/>
          </ac:spMkLst>
        </pc:spChg>
        <pc:spChg chg="add mod">
          <ac:chgData name="KARINA LUNA MARTINEZ" userId="82bd43ad-f19c-47b6-a940-36d3fe2d229b" providerId="ADAL" clId="{FF8EA22D-66B8-43AE-A61F-3053B2D9DA3E}" dt="2021-10-20T23:28:34.740" v="285" actId="1076"/>
          <ac:spMkLst>
            <pc:docMk/>
            <pc:sldMk cId="1765588874" sldId="348"/>
            <ac:spMk id="32" creationId="{EEB105C0-F344-434B-AB35-A693F5FEA594}"/>
          </ac:spMkLst>
        </pc:spChg>
        <pc:spChg chg="add mod">
          <ac:chgData name="KARINA LUNA MARTINEZ" userId="82bd43ad-f19c-47b6-a940-36d3fe2d229b" providerId="ADAL" clId="{FF8EA22D-66B8-43AE-A61F-3053B2D9DA3E}" dt="2021-10-20T23:28:34.740" v="285" actId="1076"/>
          <ac:spMkLst>
            <pc:docMk/>
            <pc:sldMk cId="1765588874" sldId="348"/>
            <ac:spMk id="33" creationId="{B1EC462B-CE6F-4373-941F-F8534930247F}"/>
          </ac:spMkLst>
        </pc:spChg>
        <pc:spChg chg="add mod">
          <ac:chgData name="KARINA LUNA MARTINEZ" userId="82bd43ad-f19c-47b6-a940-36d3fe2d229b" providerId="ADAL" clId="{FF8EA22D-66B8-43AE-A61F-3053B2D9DA3E}" dt="2021-10-20T23:28:34.740" v="285" actId="1076"/>
          <ac:spMkLst>
            <pc:docMk/>
            <pc:sldMk cId="1765588874" sldId="348"/>
            <ac:spMk id="34" creationId="{75755763-1902-42E8-A106-C35857739393}"/>
          </ac:spMkLst>
        </pc:spChg>
        <pc:spChg chg="add mod">
          <ac:chgData name="KARINA LUNA MARTINEZ" userId="82bd43ad-f19c-47b6-a940-36d3fe2d229b" providerId="ADAL" clId="{FF8EA22D-66B8-43AE-A61F-3053B2D9DA3E}" dt="2021-10-20T23:28:34.740" v="285" actId="1076"/>
          <ac:spMkLst>
            <pc:docMk/>
            <pc:sldMk cId="1765588874" sldId="348"/>
            <ac:spMk id="37" creationId="{8741FE69-1111-45EC-ACA2-53830CAC118B}"/>
          </ac:spMkLst>
        </pc:spChg>
        <pc:spChg chg="add mod">
          <ac:chgData name="KARINA LUNA MARTINEZ" userId="82bd43ad-f19c-47b6-a940-36d3fe2d229b" providerId="ADAL" clId="{FF8EA22D-66B8-43AE-A61F-3053B2D9DA3E}" dt="2021-10-20T23:28:34.740" v="285" actId="1076"/>
          <ac:spMkLst>
            <pc:docMk/>
            <pc:sldMk cId="1765588874" sldId="348"/>
            <ac:spMk id="39" creationId="{80ED9DC3-45C8-4098-A64F-36966F9EC71F}"/>
          </ac:spMkLst>
        </pc:spChg>
        <pc:spChg chg="add mod">
          <ac:chgData name="KARINA LUNA MARTINEZ" userId="82bd43ad-f19c-47b6-a940-36d3fe2d229b" providerId="ADAL" clId="{FF8EA22D-66B8-43AE-A61F-3053B2D9DA3E}" dt="2021-10-20T23:28:34.740" v="285" actId="1076"/>
          <ac:spMkLst>
            <pc:docMk/>
            <pc:sldMk cId="1765588874" sldId="348"/>
            <ac:spMk id="41" creationId="{04884E8E-5BDA-4C57-A03A-718C469D5AA3}"/>
          </ac:spMkLst>
        </pc:spChg>
        <pc:spChg chg="add mod">
          <ac:chgData name="KARINA LUNA MARTINEZ" userId="82bd43ad-f19c-47b6-a940-36d3fe2d229b" providerId="ADAL" clId="{FF8EA22D-66B8-43AE-A61F-3053B2D9DA3E}" dt="2021-10-20T23:28:34.740" v="285" actId="1076"/>
          <ac:spMkLst>
            <pc:docMk/>
            <pc:sldMk cId="1765588874" sldId="348"/>
            <ac:spMk id="42" creationId="{3DA32EA8-8B6B-4295-8EF8-E31C21D23317}"/>
          </ac:spMkLst>
        </pc:spChg>
        <pc:spChg chg="add mod">
          <ac:chgData name="KARINA LUNA MARTINEZ" userId="82bd43ad-f19c-47b6-a940-36d3fe2d229b" providerId="ADAL" clId="{FF8EA22D-66B8-43AE-A61F-3053B2D9DA3E}" dt="2021-10-20T23:28:34.740" v="285" actId="1076"/>
          <ac:spMkLst>
            <pc:docMk/>
            <pc:sldMk cId="1765588874" sldId="348"/>
            <ac:spMk id="44" creationId="{7515A80C-5B04-485E-9562-716DF7E1C982}"/>
          </ac:spMkLst>
        </pc:spChg>
        <pc:spChg chg="add mod">
          <ac:chgData name="KARINA LUNA MARTINEZ" userId="82bd43ad-f19c-47b6-a940-36d3fe2d229b" providerId="ADAL" clId="{FF8EA22D-66B8-43AE-A61F-3053B2D9DA3E}" dt="2021-10-20T23:28:34.740" v="285" actId="1076"/>
          <ac:spMkLst>
            <pc:docMk/>
            <pc:sldMk cId="1765588874" sldId="348"/>
            <ac:spMk id="45" creationId="{7B8F039A-260B-46BE-83AA-741247B1002F}"/>
          </ac:spMkLst>
        </pc:spChg>
        <pc:spChg chg="mod">
          <ac:chgData name="KARINA LUNA MARTINEZ" userId="82bd43ad-f19c-47b6-a940-36d3fe2d229b" providerId="ADAL" clId="{FF8EA22D-66B8-43AE-A61F-3053B2D9DA3E}" dt="2021-10-20T23:28:26.524" v="284" actId="20577"/>
          <ac:spMkLst>
            <pc:docMk/>
            <pc:sldMk cId="1765588874" sldId="348"/>
            <ac:spMk id="1133" creationId="{00000000-0000-0000-0000-000000000000}"/>
          </ac:spMkLst>
        </pc:spChg>
        <pc:grpChg chg="mod">
          <ac:chgData name="KARINA LUNA MARTINEZ" userId="82bd43ad-f19c-47b6-a940-36d3fe2d229b" providerId="ADAL" clId="{FF8EA22D-66B8-43AE-A61F-3053B2D9DA3E}" dt="2021-10-20T23:28:34.740" v="285" actId="1076"/>
          <ac:grpSpMkLst>
            <pc:docMk/>
            <pc:sldMk cId="1765588874" sldId="348"/>
            <ac:grpSpMk id="1134" creationId="{00000000-0000-0000-0000-000000000000}"/>
          </ac:grpSpMkLst>
        </pc:grpChg>
        <pc:grpChg chg="mod">
          <ac:chgData name="KARINA LUNA MARTINEZ" userId="82bd43ad-f19c-47b6-a940-36d3fe2d229b" providerId="ADAL" clId="{FF8EA22D-66B8-43AE-A61F-3053B2D9DA3E}" dt="2021-10-20T23:28:34.740" v="285" actId="1076"/>
          <ac:grpSpMkLst>
            <pc:docMk/>
            <pc:sldMk cId="1765588874" sldId="348"/>
            <ac:grpSpMk id="1148" creationId="{00000000-0000-0000-0000-000000000000}"/>
          </ac:grpSpMkLst>
        </pc:grpChg>
        <pc:cxnChg chg="add mod">
          <ac:chgData name="KARINA LUNA MARTINEZ" userId="82bd43ad-f19c-47b6-a940-36d3fe2d229b" providerId="ADAL" clId="{FF8EA22D-66B8-43AE-A61F-3053B2D9DA3E}" dt="2021-10-20T23:28:34.740" v="285" actId="1076"/>
          <ac:cxnSpMkLst>
            <pc:docMk/>
            <pc:sldMk cId="1765588874" sldId="348"/>
            <ac:cxnSpMk id="28" creationId="{6AFEB76D-37DC-4EC4-8517-E0E1F13519BD}"/>
          </ac:cxnSpMkLst>
        </pc:cxnChg>
        <pc:cxnChg chg="add mod">
          <ac:chgData name="KARINA LUNA MARTINEZ" userId="82bd43ad-f19c-47b6-a940-36d3fe2d229b" providerId="ADAL" clId="{FF8EA22D-66B8-43AE-A61F-3053B2D9DA3E}" dt="2021-10-20T23:28:34.740" v="285" actId="1076"/>
          <ac:cxnSpMkLst>
            <pc:docMk/>
            <pc:sldMk cId="1765588874" sldId="348"/>
            <ac:cxnSpMk id="29" creationId="{E58E8B48-DB3C-4589-9425-D1225EE9D077}"/>
          </ac:cxnSpMkLst>
        </pc:cxnChg>
        <pc:cxnChg chg="add mod">
          <ac:chgData name="KARINA LUNA MARTINEZ" userId="82bd43ad-f19c-47b6-a940-36d3fe2d229b" providerId="ADAL" clId="{FF8EA22D-66B8-43AE-A61F-3053B2D9DA3E}" dt="2021-10-20T23:28:34.740" v="285" actId="1076"/>
          <ac:cxnSpMkLst>
            <pc:docMk/>
            <pc:sldMk cId="1765588874" sldId="348"/>
            <ac:cxnSpMk id="35" creationId="{E793C612-8975-41F6-B6CD-1C9CB3E374BD}"/>
          </ac:cxnSpMkLst>
        </pc:cxnChg>
        <pc:cxnChg chg="add mod">
          <ac:chgData name="KARINA LUNA MARTINEZ" userId="82bd43ad-f19c-47b6-a940-36d3fe2d229b" providerId="ADAL" clId="{FF8EA22D-66B8-43AE-A61F-3053B2D9DA3E}" dt="2021-10-20T23:28:34.740" v="285" actId="1076"/>
          <ac:cxnSpMkLst>
            <pc:docMk/>
            <pc:sldMk cId="1765588874" sldId="348"/>
            <ac:cxnSpMk id="36" creationId="{889B5FC1-A454-4CD1-A7ED-C67DF3840B35}"/>
          </ac:cxnSpMkLst>
        </pc:cxnChg>
        <pc:cxnChg chg="add mod">
          <ac:chgData name="KARINA LUNA MARTINEZ" userId="82bd43ad-f19c-47b6-a940-36d3fe2d229b" providerId="ADAL" clId="{FF8EA22D-66B8-43AE-A61F-3053B2D9DA3E}" dt="2021-10-20T23:28:34.740" v="285" actId="1076"/>
          <ac:cxnSpMkLst>
            <pc:docMk/>
            <pc:sldMk cId="1765588874" sldId="348"/>
            <ac:cxnSpMk id="38" creationId="{82B8C91E-13D2-428A-813D-8D9B8C33E0A8}"/>
          </ac:cxnSpMkLst>
        </pc:cxnChg>
        <pc:cxnChg chg="add mod">
          <ac:chgData name="KARINA LUNA MARTINEZ" userId="82bd43ad-f19c-47b6-a940-36d3fe2d229b" providerId="ADAL" clId="{FF8EA22D-66B8-43AE-A61F-3053B2D9DA3E}" dt="2021-10-20T23:28:34.740" v="285" actId="1076"/>
          <ac:cxnSpMkLst>
            <pc:docMk/>
            <pc:sldMk cId="1765588874" sldId="348"/>
            <ac:cxnSpMk id="40" creationId="{C684D238-5497-49DA-AD08-0B238A40026D}"/>
          </ac:cxnSpMkLst>
        </pc:cxnChg>
        <pc:cxnChg chg="add mod">
          <ac:chgData name="KARINA LUNA MARTINEZ" userId="82bd43ad-f19c-47b6-a940-36d3fe2d229b" providerId="ADAL" clId="{FF8EA22D-66B8-43AE-A61F-3053B2D9DA3E}" dt="2021-10-20T23:28:34.740" v="285" actId="1076"/>
          <ac:cxnSpMkLst>
            <pc:docMk/>
            <pc:sldMk cId="1765588874" sldId="348"/>
            <ac:cxnSpMk id="43" creationId="{9D04C431-0C52-45E5-AAE2-114897F0739D}"/>
          </ac:cxnSpMkLst>
        </pc:cxnChg>
      </pc:sldChg>
      <pc:sldChg chg="modSp add mod">
        <pc:chgData name="KARINA LUNA MARTINEZ" userId="82bd43ad-f19c-47b6-a940-36d3fe2d229b" providerId="ADAL" clId="{FF8EA22D-66B8-43AE-A61F-3053B2D9DA3E}" dt="2021-10-20T23:27:58.603" v="276" actId="20577"/>
        <pc:sldMkLst>
          <pc:docMk/>
          <pc:sldMk cId="3089201440" sldId="349"/>
        </pc:sldMkLst>
        <pc:spChg chg="mod">
          <ac:chgData name="KARINA LUNA MARTINEZ" userId="82bd43ad-f19c-47b6-a940-36d3fe2d229b" providerId="ADAL" clId="{FF8EA22D-66B8-43AE-A61F-3053B2D9DA3E}" dt="2021-10-20T23:27:58.603" v="276" actId="20577"/>
          <ac:spMkLst>
            <pc:docMk/>
            <pc:sldMk cId="3089201440" sldId="349"/>
            <ac:spMk id="1133" creationId="{00000000-0000-0000-0000-000000000000}"/>
          </ac:spMkLst>
        </pc:spChg>
      </pc:sldChg>
      <pc:sldChg chg="addSp delSp modSp add mod">
        <pc:chgData name="KARINA LUNA MARTINEZ" userId="82bd43ad-f19c-47b6-a940-36d3fe2d229b" providerId="ADAL" clId="{FF8EA22D-66B8-43AE-A61F-3053B2D9DA3E}" dt="2021-10-20T23:29:01.336" v="291" actId="14100"/>
        <pc:sldMkLst>
          <pc:docMk/>
          <pc:sldMk cId="1968754848" sldId="350"/>
        </pc:sldMkLst>
        <pc:spChg chg="del">
          <ac:chgData name="KARINA LUNA MARTINEZ" userId="82bd43ad-f19c-47b6-a940-36d3fe2d229b" providerId="ADAL" clId="{FF8EA22D-66B8-43AE-A61F-3053B2D9DA3E}" dt="2021-10-20T23:21:29.460" v="206" actId="478"/>
          <ac:spMkLst>
            <pc:docMk/>
            <pc:sldMk cId="1968754848" sldId="350"/>
            <ac:spMk id="30" creationId="{A4E288CD-95FE-473E-AB89-36D8468223AC}"/>
          </ac:spMkLst>
        </pc:spChg>
        <pc:spChg chg="del">
          <ac:chgData name="KARINA LUNA MARTINEZ" userId="82bd43ad-f19c-47b6-a940-36d3fe2d229b" providerId="ADAL" clId="{FF8EA22D-66B8-43AE-A61F-3053B2D9DA3E}" dt="2021-10-20T23:21:29.460" v="206" actId="478"/>
          <ac:spMkLst>
            <pc:docMk/>
            <pc:sldMk cId="1968754848" sldId="350"/>
            <ac:spMk id="31" creationId="{EF299423-A09C-4C8D-9C7C-C04EA6D9D2CD}"/>
          </ac:spMkLst>
        </pc:spChg>
        <pc:spChg chg="del">
          <ac:chgData name="KARINA LUNA MARTINEZ" userId="82bd43ad-f19c-47b6-a940-36d3fe2d229b" providerId="ADAL" clId="{FF8EA22D-66B8-43AE-A61F-3053B2D9DA3E}" dt="2021-10-20T23:21:29.460" v="206" actId="478"/>
          <ac:spMkLst>
            <pc:docMk/>
            <pc:sldMk cId="1968754848" sldId="350"/>
            <ac:spMk id="32" creationId="{C6100B52-10B1-48B9-99D3-ED7FEE8CCD8A}"/>
          </ac:spMkLst>
        </pc:spChg>
        <pc:spChg chg="del">
          <ac:chgData name="KARINA LUNA MARTINEZ" userId="82bd43ad-f19c-47b6-a940-36d3fe2d229b" providerId="ADAL" clId="{FF8EA22D-66B8-43AE-A61F-3053B2D9DA3E}" dt="2021-10-20T23:21:29.460" v="206" actId="478"/>
          <ac:spMkLst>
            <pc:docMk/>
            <pc:sldMk cId="1968754848" sldId="350"/>
            <ac:spMk id="33" creationId="{FEF7CFC3-CC84-4BCF-8836-8F4239FD17E3}"/>
          </ac:spMkLst>
        </pc:spChg>
        <pc:spChg chg="del">
          <ac:chgData name="KARINA LUNA MARTINEZ" userId="82bd43ad-f19c-47b6-a940-36d3fe2d229b" providerId="ADAL" clId="{FF8EA22D-66B8-43AE-A61F-3053B2D9DA3E}" dt="2021-10-20T23:21:29.460" v="206" actId="478"/>
          <ac:spMkLst>
            <pc:docMk/>
            <pc:sldMk cId="1968754848" sldId="350"/>
            <ac:spMk id="34" creationId="{4D21BE55-8F5C-4DAA-B4BD-4AD62149A9D1}"/>
          </ac:spMkLst>
        </pc:spChg>
        <pc:spChg chg="del">
          <ac:chgData name="KARINA LUNA MARTINEZ" userId="82bd43ad-f19c-47b6-a940-36d3fe2d229b" providerId="ADAL" clId="{FF8EA22D-66B8-43AE-A61F-3053B2D9DA3E}" dt="2021-10-20T23:21:29.460" v="206" actId="478"/>
          <ac:spMkLst>
            <pc:docMk/>
            <pc:sldMk cId="1968754848" sldId="350"/>
            <ac:spMk id="37" creationId="{E3B057F6-46EC-43F7-B586-ED3AD7FC5766}"/>
          </ac:spMkLst>
        </pc:spChg>
        <pc:spChg chg="del">
          <ac:chgData name="KARINA LUNA MARTINEZ" userId="82bd43ad-f19c-47b6-a940-36d3fe2d229b" providerId="ADAL" clId="{FF8EA22D-66B8-43AE-A61F-3053B2D9DA3E}" dt="2021-10-20T23:21:29.460" v="206" actId="478"/>
          <ac:spMkLst>
            <pc:docMk/>
            <pc:sldMk cId="1968754848" sldId="350"/>
            <ac:spMk id="39" creationId="{A08FF2FB-221F-4DC6-8449-D2FC209803E6}"/>
          </ac:spMkLst>
        </pc:spChg>
        <pc:spChg chg="del">
          <ac:chgData name="KARINA LUNA MARTINEZ" userId="82bd43ad-f19c-47b6-a940-36d3fe2d229b" providerId="ADAL" clId="{FF8EA22D-66B8-43AE-A61F-3053B2D9DA3E}" dt="2021-10-20T23:21:29.460" v="206" actId="478"/>
          <ac:spMkLst>
            <pc:docMk/>
            <pc:sldMk cId="1968754848" sldId="350"/>
            <ac:spMk id="41" creationId="{7A252B87-8012-48FE-9D12-0F977113F49F}"/>
          </ac:spMkLst>
        </pc:spChg>
        <pc:spChg chg="del">
          <ac:chgData name="KARINA LUNA MARTINEZ" userId="82bd43ad-f19c-47b6-a940-36d3fe2d229b" providerId="ADAL" clId="{FF8EA22D-66B8-43AE-A61F-3053B2D9DA3E}" dt="2021-10-20T23:21:29.460" v="206" actId="478"/>
          <ac:spMkLst>
            <pc:docMk/>
            <pc:sldMk cId="1968754848" sldId="350"/>
            <ac:spMk id="42" creationId="{FC46CE67-79C9-4D3C-86DA-D6DEACC5A8AA}"/>
          </ac:spMkLst>
        </pc:spChg>
        <pc:spChg chg="del">
          <ac:chgData name="KARINA LUNA MARTINEZ" userId="82bd43ad-f19c-47b6-a940-36d3fe2d229b" providerId="ADAL" clId="{FF8EA22D-66B8-43AE-A61F-3053B2D9DA3E}" dt="2021-10-20T23:21:29.460" v="206" actId="478"/>
          <ac:spMkLst>
            <pc:docMk/>
            <pc:sldMk cId="1968754848" sldId="350"/>
            <ac:spMk id="43" creationId="{89F9F49A-84B2-429B-BF49-4BE6361FBC29}"/>
          </ac:spMkLst>
        </pc:spChg>
        <pc:spChg chg="del">
          <ac:chgData name="KARINA LUNA MARTINEZ" userId="82bd43ad-f19c-47b6-a940-36d3fe2d229b" providerId="ADAL" clId="{FF8EA22D-66B8-43AE-A61F-3053B2D9DA3E}" dt="2021-10-20T23:21:29.460" v="206" actId="478"/>
          <ac:spMkLst>
            <pc:docMk/>
            <pc:sldMk cId="1968754848" sldId="350"/>
            <ac:spMk id="45" creationId="{52ED8EB2-6425-4FE2-A17D-EC08A552814A}"/>
          </ac:spMkLst>
        </pc:spChg>
        <pc:spChg chg="add mod">
          <ac:chgData name="KARINA LUNA MARTINEZ" userId="82bd43ad-f19c-47b6-a940-36d3fe2d229b" providerId="ADAL" clId="{FF8EA22D-66B8-43AE-A61F-3053B2D9DA3E}" dt="2021-10-20T23:28:56.044" v="289" actId="1076"/>
          <ac:spMkLst>
            <pc:docMk/>
            <pc:sldMk cId="1968754848" sldId="350"/>
            <ac:spMk id="48" creationId="{DD24BC03-4C40-429D-A0DD-0AEC59349D90}"/>
          </ac:spMkLst>
        </pc:spChg>
        <pc:spChg chg="add mod">
          <ac:chgData name="KARINA LUNA MARTINEZ" userId="82bd43ad-f19c-47b6-a940-36d3fe2d229b" providerId="ADAL" clId="{FF8EA22D-66B8-43AE-A61F-3053B2D9DA3E}" dt="2021-10-20T23:28:56.044" v="289" actId="1076"/>
          <ac:spMkLst>
            <pc:docMk/>
            <pc:sldMk cId="1968754848" sldId="350"/>
            <ac:spMk id="49" creationId="{02ED185D-1B25-49FC-AFB8-7C8BAC6C4A8F}"/>
          </ac:spMkLst>
        </pc:spChg>
        <pc:spChg chg="add mod">
          <ac:chgData name="KARINA LUNA MARTINEZ" userId="82bd43ad-f19c-47b6-a940-36d3fe2d229b" providerId="ADAL" clId="{FF8EA22D-66B8-43AE-A61F-3053B2D9DA3E}" dt="2021-10-20T23:28:56.044" v="289" actId="1076"/>
          <ac:spMkLst>
            <pc:docMk/>
            <pc:sldMk cId="1968754848" sldId="350"/>
            <ac:spMk id="50" creationId="{83807279-7657-45C4-913D-EBD691EE90B2}"/>
          </ac:spMkLst>
        </pc:spChg>
        <pc:spChg chg="add mod">
          <ac:chgData name="KARINA LUNA MARTINEZ" userId="82bd43ad-f19c-47b6-a940-36d3fe2d229b" providerId="ADAL" clId="{FF8EA22D-66B8-43AE-A61F-3053B2D9DA3E}" dt="2021-10-20T23:28:56.044" v="289" actId="1076"/>
          <ac:spMkLst>
            <pc:docMk/>
            <pc:sldMk cId="1968754848" sldId="350"/>
            <ac:spMk id="51" creationId="{78FBE044-98DB-4DC7-80EF-1E39BD1A12DC}"/>
          </ac:spMkLst>
        </pc:spChg>
        <pc:spChg chg="add mod">
          <ac:chgData name="KARINA LUNA MARTINEZ" userId="82bd43ad-f19c-47b6-a940-36d3fe2d229b" providerId="ADAL" clId="{FF8EA22D-66B8-43AE-A61F-3053B2D9DA3E}" dt="2021-10-20T23:28:56.044" v="289" actId="1076"/>
          <ac:spMkLst>
            <pc:docMk/>
            <pc:sldMk cId="1968754848" sldId="350"/>
            <ac:spMk id="52" creationId="{44405E2A-A8C1-4233-9F32-D02E0479113B}"/>
          </ac:spMkLst>
        </pc:spChg>
        <pc:spChg chg="add mod">
          <ac:chgData name="KARINA LUNA MARTINEZ" userId="82bd43ad-f19c-47b6-a940-36d3fe2d229b" providerId="ADAL" clId="{FF8EA22D-66B8-43AE-A61F-3053B2D9DA3E}" dt="2021-10-20T23:28:56.044" v="289" actId="1076"/>
          <ac:spMkLst>
            <pc:docMk/>
            <pc:sldMk cId="1968754848" sldId="350"/>
            <ac:spMk id="55" creationId="{E513C674-E1F6-4AA7-8B6E-96B118825CAA}"/>
          </ac:spMkLst>
        </pc:spChg>
        <pc:spChg chg="add mod">
          <ac:chgData name="KARINA LUNA MARTINEZ" userId="82bd43ad-f19c-47b6-a940-36d3fe2d229b" providerId="ADAL" clId="{FF8EA22D-66B8-43AE-A61F-3053B2D9DA3E}" dt="2021-10-20T23:28:56.044" v="289" actId="1076"/>
          <ac:spMkLst>
            <pc:docMk/>
            <pc:sldMk cId="1968754848" sldId="350"/>
            <ac:spMk id="57" creationId="{F4E961BF-9E55-4D09-B83A-9E37639ABEBD}"/>
          </ac:spMkLst>
        </pc:spChg>
        <pc:spChg chg="add mod">
          <ac:chgData name="KARINA LUNA MARTINEZ" userId="82bd43ad-f19c-47b6-a940-36d3fe2d229b" providerId="ADAL" clId="{FF8EA22D-66B8-43AE-A61F-3053B2D9DA3E}" dt="2021-10-20T23:28:56.044" v="289" actId="1076"/>
          <ac:spMkLst>
            <pc:docMk/>
            <pc:sldMk cId="1968754848" sldId="350"/>
            <ac:spMk id="59" creationId="{AB4E022A-C103-40AE-AB48-156BCF211912}"/>
          </ac:spMkLst>
        </pc:spChg>
        <pc:spChg chg="add mod">
          <ac:chgData name="KARINA LUNA MARTINEZ" userId="82bd43ad-f19c-47b6-a940-36d3fe2d229b" providerId="ADAL" clId="{FF8EA22D-66B8-43AE-A61F-3053B2D9DA3E}" dt="2021-10-20T23:29:01.336" v="291" actId="14100"/>
          <ac:spMkLst>
            <pc:docMk/>
            <pc:sldMk cId="1968754848" sldId="350"/>
            <ac:spMk id="60" creationId="{48046A23-7693-45CE-B5BC-93066865A138}"/>
          </ac:spMkLst>
        </pc:spChg>
        <pc:spChg chg="add mod">
          <ac:chgData name="KARINA LUNA MARTINEZ" userId="82bd43ad-f19c-47b6-a940-36d3fe2d229b" providerId="ADAL" clId="{FF8EA22D-66B8-43AE-A61F-3053B2D9DA3E}" dt="2021-10-20T23:28:56.044" v="289" actId="1076"/>
          <ac:spMkLst>
            <pc:docMk/>
            <pc:sldMk cId="1968754848" sldId="350"/>
            <ac:spMk id="61" creationId="{05F51D54-DA16-46E8-95D8-CE0DC4B659A3}"/>
          </ac:spMkLst>
        </pc:spChg>
        <pc:spChg chg="add mod">
          <ac:chgData name="KARINA LUNA MARTINEZ" userId="82bd43ad-f19c-47b6-a940-36d3fe2d229b" providerId="ADAL" clId="{FF8EA22D-66B8-43AE-A61F-3053B2D9DA3E}" dt="2021-10-20T23:28:59.043" v="290" actId="1076"/>
          <ac:spMkLst>
            <pc:docMk/>
            <pc:sldMk cId="1968754848" sldId="350"/>
            <ac:spMk id="63" creationId="{50FB111E-E2BD-434F-89E7-B49F5C693D75}"/>
          </ac:spMkLst>
        </pc:spChg>
        <pc:spChg chg="mod">
          <ac:chgData name="KARINA LUNA MARTINEZ" userId="82bd43ad-f19c-47b6-a940-36d3fe2d229b" providerId="ADAL" clId="{FF8EA22D-66B8-43AE-A61F-3053B2D9DA3E}" dt="2021-10-20T23:28:38.216" v="286"/>
          <ac:spMkLst>
            <pc:docMk/>
            <pc:sldMk cId="1968754848" sldId="350"/>
            <ac:spMk id="1133" creationId="{00000000-0000-0000-0000-000000000000}"/>
          </ac:spMkLst>
        </pc:spChg>
        <pc:grpChg chg="mod">
          <ac:chgData name="KARINA LUNA MARTINEZ" userId="82bd43ad-f19c-47b6-a940-36d3fe2d229b" providerId="ADAL" clId="{FF8EA22D-66B8-43AE-A61F-3053B2D9DA3E}" dt="2021-10-20T23:28:56.044" v="289" actId="1076"/>
          <ac:grpSpMkLst>
            <pc:docMk/>
            <pc:sldMk cId="1968754848" sldId="350"/>
            <ac:grpSpMk id="1134" creationId="{00000000-0000-0000-0000-000000000000}"/>
          </ac:grpSpMkLst>
        </pc:grpChg>
        <pc:grpChg chg="mod">
          <ac:chgData name="KARINA LUNA MARTINEZ" userId="82bd43ad-f19c-47b6-a940-36d3fe2d229b" providerId="ADAL" clId="{FF8EA22D-66B8-43AE-A61F-3053B2D9DA3E}" dt="2021-10-20T23:28:56.044" v="289" actId="1076"/>
          <ac:grpSpMkLst>
            <pc:docMk/>
            <pc:sldMk cId="1968754848" sldId="350"/>
            <ac:grpSpMk id="1148" creationId="{00000000-0000-0000-0000-000000000000}"/>
          </ac:grpSpMkLst>
        </pc:grpChg>
        <pc:cxnChg chg="del">
          <ac:chgData name="KARINA LUNA MARTINEZ" userId="82bd43ad-f19c-47b6-a940-36d3fe2d229b" providerId="ADAL" clId="{FF8EA22D-66B8-43AE-A61F-3053B2D9DA3E}" dt="2021-10-20T23:21:29.460" v="206" actId="478"/>
          <ac:cxnSpMkLst>
            <pc:docMk/>
            <pc:sldMk cId="1968754848" sldId="350"/>
            <ac:cxnSpMk id="28" creationId="{1261326C-E801-4857-8C0A-487BB199BAF2}"/>
          </ac:cxnSpMkLst>
        </pc:cxnChg>
        <pc:cxnChg chg="del">
          <ac:chgData name="KARINA LUNA MARTINEZ" userId="82bd43ad-f19c-47b6-a940-36d3fe2d229b" providerId="ADAL" clId="{FF8EA22D-66B8-43AE-A61F-3053B2D9DA3E}" dt="2021-10-20T23:21:29.460" v="206" actId="478"/>
          <ac:cxnSpMkLst>
            <pc:docMk/>
            <pc:sldMk cId="1968754848" sldId="350"/>
            <ac:cxnSpMk id="29" creationId="{98C0AB6D-147F-4F91-A2FE-0712A695B557}"/>
          </ac:cxnSpMkLst>
        </pc:cxnChg>
        <pc:cxnChg chg="del">
          <ac:chgData name="KARINA LUNA MARTINEZ" userId="82bd43ad-f19c-47b6-a940-36d3fe2d229b" providerId="ADAL" clId="{FF8EA22D-66B8-43AE-A61F-3053B2D9DA3E}" dt="2021-10-20T23:21:29.460" v="206" actId="478"/>
          <ac:cxnSpMkLst>
            <pc:docMk/>
            <pc:sldMk cId="1968754848" sldId="350"/>
            <ac:cxnSpMk id="35" creationId="{27B12769-01AF-42AF-A76B-B7FC4921244F}"/>
          </ac:cxnSpMkLst>
        </pc:cxnChg>
        <pc:cxnChg chg="del">
          <ac:chgData name="KARINA LUNA MARTINEZ" userId="82bd43ad-f19c-47b6-a940-36d3fe2d229b" providerId="ADAL" clId="{FF8EA22D-66B8-43AE-A61F-3053B2D9DA3E}" dt="2021-10-20T23:21:29.460" v="206" actId="478"/>
          <ac:cxnSpMkLst>
            <pc:docMk/>
            <pc:sldMk cId="1968754848" sldId="350"/>
            <ac:cxnSpMk id="36" creationId="{6CAF3CB3-25A7-4B8F-A8AA-8D0D05CADEEA}"/>
          </ac:cxnSpMkLst>
        </pc:cxnChg>
        <pc:cxnChg chg="del">
          <ac:chgData name="KARINA LUNA MARTINEZ" userId="82bd43ad-f19c-47b6-a940-36d3fe2d229b" providerId="ADAL" clId="{FF8EA22D-66B8-43AE-A61F-3053B2D9DA3E}" dt="2021-10-20T23:21:29.460" v="206" actId="478"/>
          <ac:cxnSpMkLst>
            <pc:docMk/>
            <pc:sldMk cId="1968754848" sldId="350"/>
            <ac:cxnSpMk id="38" creationId="{300D2B71-390F-4190-80B0-690A8A2A0D4B}"/>
          </ac:cxnSpMkLst>
        </pc:cxnChg>
        <pc:cxnChg chg="del">
          <ac:chgData name="KARINA LUNA MARTINEZ" userId="82bd43ad-f19c-47b6-a940-36d3fe2d229b" providerId="ADAL" clId="{FF8EA22D-66B8-43AE-A61F-3053B2D9DA3E}" dt="2021-10-20T23:21:29.460" v="206" actId="478"/>
          <ac:cxnSpMkLst>
            <pc:docMk/>
            <pc:sldMk cId="1968754848" sldId="350"/>
            <ac:cxnSpMk id="40" creationId="{0D8949A4-D2C5-4C14-AD83-B21FA0978D03}"/>
          </ac:cxnSpMkLst>
        </pc:cxnChg>
        <pc:cxnChg chg="del">
          <ac:chgData name="KARINA LUNA MARTINEZ" userId="82bd43ad-f19c-47b6-a940-36d3fe2d229b" providerId="ADAL" clId="{FF8EA22D-66B8-43AE-A61F-3053B2D9DA3E}" dt="2021-10-20T23:21:29.460" v="206" actId="478"/>
          <ac:cxnSpMkLst>
            <pc:docMk/>
            <pc:sldMk cId="1968754848" sldId="350"/>
            <ac:cxnSpMk id="44" creationId="{B52EAB9A-93CB-4F72-A7C3-19F91FD7E6B7}"/>
          </ac:cxnSpMkLst>
        </pc:cxnChg>
        <pc:cxnChg chg="add mod">
          <ac:chgData name="KARINA LUNA MARTINEZ" userId="82bd43ad-f19c-47b6-a940-36d3fe2d229b" providerId="ADAL" clId="{FF8EA22D-66B8-43AE-A61F-3053B2D9DA3E}" dt="2021-10-20T23:28:56.044" v="289" actId="1076"/>
          <ac:cxnSpMkLst>
            <pc:docMk/>
            <pc:sldMk cId="1968754848" sldId="350"/>
            <ac:cxnSpMk id="46" creationId="{8911C502-1445-409B-9A13-69FE279D33A8}"/>
          </ac:cxnSpMkLst>
        </pc:cxnChg>
        <pc:cxnChg chg="add mod">
          <ac:chgData name="KARINA LUNA MARTINEZ" userId="82bd43ad-f19c-47b6-a940-36d3fe2d229b" providerId="ADAL" clId="{FF8EA22D-66B8-43AE-A61F-3053B2D9DA3E}" dt="2021-10-20T23:28:56.044" v="289" actId="1076"/>
          <ac:cxnSpMkLst>
            <pc:docMk/>
            <pc:sldMk cId="1968754848" sldId="350"/>
            <ac:cxnSpMk id="47" creationId="{8AE852CF-54CD-4B09-86A4-FB96240307F9}"/>
          </ac:cxnSpMkLst>
        </pc:cxnChg>
        <pc:cxnChg chg="add mod">
          <ac:chgData name="KARINA LUNA MARTINEZ" userId="82bd43ad-f19c-47b6-a940-36d3fe2d229b" providerId="ADAL" clId="{FF8EA22D-66B8-43AE-A61F-3053B2D9DA3E}" dt="2021-10-20T23:28:56.044" v="289" actId="1076"/>
          <ac:cxnSpMkLst>
            <pc:docMk/>
            <pc:sldMk cId="1968754848" sldId="350"/>
            <ac:cxnSpMk id="53" creationId="{40BBB9B6-1F90-4BD2-9D18-D8905A0441CA}"/>
          </ac:cxnSpMkLst>
        </pc:cxnChg>
        <pc:cxnChg chg="add mod">
          <ac:chgData name="KARINA LUNA MARTINEZ" userId="82bd43ad-f19c-47b6-a940-36d3fe2d229b" providerId="ADAL" clId="{FF8EA22D-66B8-43AE-A61F-3053B2D9DA3E}" dt="2021-10-20T23:28:56.044" v="289" actId="1076"/>
          <ac:cxnSpMkLst>
            <pc:docMk/>
            <pc:sldMk cId="1968754848" sldId="350"/>
            <ac:cxnSpMk id="54" creationId="{415C41D3-12DC-4AFA-99AD-09A35B89C3C6}"/>
          </ac:cxnSpMkLst>
        </pc:cxnChg>
        <pc:cxnChg chg="add mod">
          <ac:chgData name="KARINA LUNA MARTINEZ" userId="82bd43ad-f19c-47b6-a940-36d3fe2d229b" providerId="ADAL" clId="{FF8EA22D-66B8-43AE-A61F-3053B2D9DA3E}" dt="2021-10-20T23:28:56.044" v="289" actId="1076"/>
          <ac:cxnSpMkLst>
            <pc:docMk/>
            <pc:sldMk cId="1968754848" sldId="350"/>
            <ac:cxnSpMk id="56" creationId="{1F64EE7A-CF87-428E-9F04-31AF43F04CDD}"/>
          </ac:cxnSpMkLst>
        </pc:cxnChg>
        <pc:cxnChg chg="add mod">
          <ac:chgData name="KARINA LUNA MARTINEZ" userId="82bd43ad-f19c-47b6-a940-36d3fe2d229b" providerId="ADAL" clId="{FF8EA22D-66B8-43AE-A61F-3053B2D9DA3E}" dt="2021-10-20T23:28:56.044" v="289" actId="1076"/>
          <ac:cxnSpMkLst>
            <pc:docMk/>
            <pc:sldMk cId="1968754848" sldId="350"/>
            <ac:cxnSpMk id="58" creationId="{508758BD-65C6-49A9-B059-4BF533D79A66}"/>
          </ac:cxnSpMkLst>
        </pc:cxnChg>
        <pc:cxnChg chg="add mod">
          <ac:chgData name="KARINA LUNA MARTINEZ" userId="82bd43ad-f19c-47b6-a940-36d3fe2d229b" providerId="ADAL" clId="{FF8EA22D-66B8-43AE-A61F-3053B2D9DA3E}" dt="2021-10-20T23:28:56.044" v="289" actId="1076"/>
          <ac:cxnSpMkLst>
            <pc:docMk/>
            <pc:sldMk cId="1968754848" sldId="350"/>
            <ac:cxnSpMk id="62" creationId="{F9A900FE-E83F-4845-8A29-0EC2B8670633}"/>
          </ac:cxnSpMkLst>
        </pc:cxnChg>
      </pc:sldChg>
      <pc:sldChg chg="addSp delSp modSp add mod">
        <pc:chgData name="KARINA LUNA MARTINEZ" userId="82bd43ad-f19c-47b6-a940-36d3fe2d229b" providerId="ADAL" clId="{FF8EA22D-66B8-43AE-A61F-3053B2D9DA3E}" dt="2021-10-20T23:28:21.252" v="282" actId="20577"/>
        <pc:sldMkLst>
          <pc:docMk/>
          <pc:sldMk cId="3950466463" sldId="351"/>
        </pc:sldMkLst>
        <pc:spChg chg="del">
          <ac:chgData name="KARINA LUNA MARTINEZ" userId="82bd43ad-f19c-47b6-a940-36d3fe2d229b" providerId="ADAL" clId="{FF8EA22D-66B8-43AE-A61F-3053B2D9DA3E}" dt="2021-10-20T23:23:20.616" v="222" actId="478"/>
          <ac:spMkLst>
            <pc:docMk/>
            <pc:sldMk cId="3950466463" sldId="351"/>
            <ac:spMk id="30" creationId="{C5C49B4B-A72C-45F8-8EC7-D74D9A798B5B}"/>
          </ac:spMkLst>
        </pc:spChg>
        <pc:spChg chg="del">
          <ac:chgData name="KARINA LUNA MARTINEZ" userId="82bd43ad-f19c-47b6-a940-36d3fe2d229b" providerId="ADAL" clId="{FF8EA22D-66B8-43AE-A61F-3053B2D9DA3E}" dt="2021-10-20T23:23:20.616" v="222" actId="478"/>
          <ac:spMkLst>
            <pc:docMk/>
            <pc:sldMk cId="3950466463" sldId="351"/>
            <ac:spMk id="31" creationId="{C809BAB6-4B35-457D-8C14-4E0D240EBFEE}"/>
          </ac:spMkLst>
        </pc:spChg>
        <pc:spChg chg="del">
          <ac:chgData name="KARINA LUNA MARTINEZ" userId="82bd43ad-f19c-47b6-a940-36d3fe2d229b" providerId="ADAL" clId="{FF8EA22D-66B8-43AE-A61F-3053B2D9DA3E}" dt="2021-10-20T23:23:20.616" v="222" actId="478"/>
          <ac:spMkLst>
            <pc:docMk/>
            <pc:sldMk cId="3950466463" sldId="351"/>
            <ac:spMk id="32" creationId="{EEB105C0-F344-434B-AB35-A693F5FEA594}"/>
          </ac:spMkLst>
        </pc:spChg>
        <pc:spChg chg="del">
          <ac:chgData name="KARINA LUNA MARTINEZ" userId="82bd43ad-f19c-47b6-a940-36d3fe2d229b" providerId="ADAL" clId="{FF8EA22D-66B8-43AE-A61F-3053B2D9DA3E}" dt="2021-10-20T23:23:20.616" v="222" actId="478"/>
          <ac:spMkLst>
            <pc:docMk/>
            <pc:sldMk cId="3950466463" sldId="351"/>
            <ac:spMk id="33" creationId="{B1EC462B-CE6F-4373-941F-F8534930247F}"/>
          </ac:spMkLst>
        </pc:spChg>
        <pc:spChg chg="del">
          <ac:chgData name="KARINA LUNA MARTINEZ" userId="82bd43ad-f19c-47b6-a940-36d3fe2d229b" providerId="ADAL" clId="{FF8EA22D-66B8-43AE-A61F-3053B2D9DA3E}" dt="2021-10-20T23:23:20.616" v="222" actId="478"/>
          <ac:spMkLst>
            <pc:docMk/>
            <pc:sldMk cId="3950466463" sldId="351"/>
            <ac:spMk id="34" creationId="{75755763-1902-42E8-A106-C35857739393}"/>
          </ac:spMkLst>
        </pc:spChg>
        <pc:spChg chg="del">
          <ac:chgData name="KARINA LUNA MARTINEZ" userId="82bd43ad-f19c-47b6-a940-36d3fe2d229b" providerId="ADAL" clId="{FF8EA22D-66B8-43AE-A61F-3053B2D9DA3E}" dt="2021-10-20T23:23:20.616" v="222" actId="478"/>
          <ac:spMkLst>
            <pc:docMk/>
            <pc:sldMk cId="3950466463" sldId="351"/>
            <ac:spMk id="37" creationId="{8741FE69-1111-45EC-ACA2-53830CAC118B}"/>
          </ac:spMkLst>
        </pc:spChg>
        <pc:spChg chg="del">
          <ac:chgData name="KARINA LUNA MARTINEZ" userId="82bd43ad-f19c-47b6-a940-36d3fe2d229b" providerId="ADAL" clId="{FF8EA22D-66B8-43AE-A61F-3053B2D9DA3E}" dt="2021-10-20T23:23:20.616" v="222" actId="478"/>
          <ac:spMkLst>
            <pc:docMk/>
            <pc:sldMk cId="3950466463" sldId="351"/>
            <ac:spMk id="39" creationId="{80ED9DC3-45C8-4098-A64F-36966F9EC71F}"/>
          </ac:spMkLst>
        </pc:spChg>
        <pc:spChg chg="del">
          <ac:chgData name="KARINA LUNA MARTINEZ" userId="82bd43ad-f19c-47b6-a940-36d3fe2d229b" providerId="ADAL" clId="{FF8EA22D-66B8-43AE-A61F-3053B2D9DA3E}" dt="2021-10-20T23:23:20.616" v="222" actId="478"/>
          <ac:spMkLst>
            <pc:docMk/>
            <pc:sldMk cId="3950466463" sldId="351"/>
            <ac:spMk id="41" creationId="{04884E8E-5BDA-4C57-A03A-718C469D5AA3}"/>
          </ac:spMkLst>
        </pc:spChg>
        <pc:spChg chg="del">
          <ac:chgData name="KARINA LUNA MARTINEZ" userId="82bd43ad-f19c-47b6-a940-36d3fe2d229b" providerId="ADAL" clId="{FF8EA22D-66B8-43AE-A61F-3053B2D9DA3E}" dt="2021-10-20T23:23:20.616" v="222" actId="478"/>
          <ac:spMkLst>
            <pc:docMk/>
            <pc:sldMk cId="3950466463" sldId="351"/>
            <ac:spMk id="42" creationId="{3DA32EA8-8B6B-4295-8EF8-E31C21D23317}"/>
          </ac:spMkLst>
        </pc:spChg>
        <pc:spChg chg="del">
          <ac:chgData name="KARINA LUNA MARTINEZ" userId="82bd43ad-f19c-47b6-a940-36d3fe2d229b" providerId="ADAL" clId="{FF8EA22D-66B8-43AE-A61F-3053B2D9DA3E}" dt="2021-10-20T23:23:20.616" v="222" actId="478"/>
          <ac:spMkLst>
            <pc:docMk/>
            <pc:sldMk cId="3950466463" sldId="351"/>
            <ac:spMk id="44" creationId="{7515A80C-5B04-485E-9562-716DF7E1C982}"/>
          </ac:spMkLst>
        </pc:spChg>
        <pc:spChg chg="del">
          <ac:chgData name="KARINA LUNA MARTINEZ" userId="82bd43ad-f19c-47b6-a940-36d3fe2d229b" providerId="ADAL" clId="{FF8EA22D-66B8-43AE-A61F-3053B2D9DA3E}" dt="2021-10-20T23:23:20.616" v="222" actId="478"/>
          <ac:spMkLst>
            <pc:docMk/>
            <pc:sldMk cId="3950466463" sldId="351"/>
            <ac:spMk id="45" creationId="{7B8F039A-260B-46BE-83AA-741247B1002F}"/>
          </ac:spMkLst>
        </pc:spChg>
        <pc:spChg chg="add mod">
          <ac:chgData name="KARINA LUNA MARTINEZ" userId="82bd43ad-f19c-47b6-a940-36d3fe2d229b" providerId="ADAL" clId="{FF8EA22D-66B8-43AE-A61F-3053B2D9DA3E}" dt="2021-10-20T23:28:15.257" v="281" actId="1076"/>
          <ac:spMkLst>
            <pc:docMk/>
            <pc:sldMk cId="3950466463" sldId="351"/>
            <ac:spMk id="48" creationId="{004A3AB1-D7A6-418B-9DDB-EC3A66E6C75E}"/>
          </ac:spMkLst>
        </pc:spChg>
        <pc:spChg chg="add mod">
          <ac:chgData name="KARINA LUNA MARTINEZ" userId="82bd43ad-f19c-47b6-a940-36d3fe2d229b" providerId="ADAL" clId="{FF8EA22D-66B8-43AE-A61F-3053B2D9DA3E}" dt="2021-10-20T23:28:15.257" v="281" actId="1076"/>
          <ac:spMkLst>
            <pc:docMk/>
            <pc:sldMk cId="3950466463" sldId="351"/>
            <ac:spMk id="49" creationId="{10DBBB58-D0A4-4D4D-B589-2F0FEA593CAC}"/>
          </ac:spMkLst>
        </pc:spChg>
        <pc:spChg chg="add mod">
          <ac:chgData name="KARINA LUNA MARTINEZ" userId="82bd43ad-f19c-47b6-a940-36d3fe2d229b" providerId="ADAL" clId="{FF8EA22D-66B8-43AE-A61F-3053B2D9DA3E}" dt="2021-10-20T23:28:15.257" v="281" actId="1076"/>
          <ac:spMkLst>
            <pc:docMk/>
            <pc:sldMk cId="3950466463" sldId="351"/>
            <ac:spMk id="50" creationId="{C4779CB4-9BBA-46D4-A172-B279DC3CCD93}"/>
          </ac:spMkLst>
        </pc:spChg>
        <pc:spChg chg="add mod">
          <ac:chgData name="KARINA LUNA MARTINEZ" userId="82bd43ad-f19c-47b6-a940-36d3fe2d229b" providerId="ADAL" clId="{FF8EA22D-66B8-43AE-A61F-3053B2D9DA3E}" dt="2021-10-20T23:28:15.257" v="281" actId="1076"/>
          <ac:spMkLst>
            <pc:docMk/>
            <pc:sldMk cId="3950466463" sldId="351"/>
            <ac:spMk id="51" creationId="{10502227-68AA-4028-B8A9-DC1DD59F5B06}"/>
          </ac:spMkLst>
        </pc:spChg>
        <pc:spChg chg="add mod">
          <ac:chgData name="KARINA LUNA MARTINEZ" userId="82bd43ad-f19c-47b6-a940-36d3fe2d229b" providerId="ADAL" clId="{FF8EA22D-66B8-43AE-A61F-3053B2D9DA3E}" dt="2021-10-20T23:28:15.257" v="281" actId="1076"/>
          <ac:spMkLst>
            <pc:docMk/>
            <pc:sldMk cId="3950466463" sldId="351"/>
            <ac:spMk id="52" creationId="{83597B35-C845-4A15-A46D-404AF7CDD7D3}"/>
          </ac:spMkLst>
        </pc:spChg>
        <pc:spChg chg="add mod">
          <ac:chgData name="KARINA LUNA MARTINEZ" userId="82bd43ad-f19c-47b6-a940-36d3fe2d229b" providerId="ADAL" clId="{FF8EA22D-66B8-43AE-A61F-3053B2D9DA3E}" dt="2021-10-20T23:28:15.257" v="281" actId="1076"/>
          <ac:spMkLst>
            <pc:docMk/>
            <pc:sldMk cId="3950466463" sldId="351"/>
            <ac:spMk id="55" creationId="{E31D48AB-D7B1-4FCB-98CC-48F5FFAA4B6F}"/>
          </ac:spMkLst>
        </pc:spChg>
        <pc:spChg chg="add mod">
          <ac:chgData name="KARINA LUNA MARTINEZ" userId="82bd43ad-f19c-47b6-a940-36d3fe2d229b" providerId="ADAL" clId="{FF8EA22D-66B8-43AE-A61F-3053B2D9DA3E}" dt="2021-10-20T23:28:15.257" v="281" actId="1076"/>
          <ac:spMkLst>
            <pc:docMk/>
            <pc:sldMk cId="3950466463" sldId="351"/>
            <ac:spMk id="57" creationId="{8F8D651A-CAD7-4083-B177-F0E93621D169}"/>
          </ac:spMkLst>
        </pc:spChg>
        <pc:spChg chg="add mod">
          <ac:chgData name="KARINA LUNA MARTINEZ" userId="82bd43ad-f19c-47b6-a940-36d3fe2d229b" providerId="ADAL" clId="{FF8EA22D-66B8-43AE-A61F-3053B2D9DA3E}" dt="2021-10-20T23:28:15.257" v="281" actId="1076"/>
          <ac:spMkLst>
            <pc:docMk/>
            <pc:sldMk cId="3950466463" sldId="351"/>
            <ac:spMk id="59" creationId="{0687FFF0-81DA-4540-A8A7-E6B58F423879}"/>
          </ac:spMkLst>
        </pc:spChg>
        <pc:spChg chg="add mod">
          <ac:chgData name="KARINA LUNA MARTINEZ" userId="82bd43ad-f19c-47b6-a940-36d3fe2d229b" providerId="ADAL" clId="{FF8EA22D-66B8-43AE-A61F-3053B2D9DA3E}" dt="2021-10-20T23:28:15.257" v="281" actId="1076"/>
          <ac:spMkLst>
            <pc:docMk/>
            <pc:sldMk cId="3950466463" sldId="351"/>
            <ac:spMk id="60" creationId="{B612E3D1-D931-46C6-823E-56E3504E7C52}"/>
          </ac:spMkLst>
        </pc:spChg>
        <pc:spChg chg="add mod">
          <ac:chgData name="KARINA LUNA MARTINEZ" userId="82bd43ad-f19c-47b6-a940-36d3fe2d229b" providerId="ADAL" clId="{FF8EA22D-66B8-43AE-A61F-3053B2D9DA3E}" dt="2021-10-20T23:28:15.257" v="281" actId="1076"/>
          <ac:spMkLst>
            <pc:docMk/>
            <pc:sldMk cId="3950466463" sldId="351"/>
            <ac:spMk id="62" creationId="{586D33CF-F893-42FD-B0B7-5C013F207A89}"/>
          </ac:spMkLst>
        </pc:spChg>
        <pc:spChg chg="add mod">
          <ac:chgData name="KARINA LUNA MARTINEZ" userId="82bd43ad-f19c-47b6-a940-36d3fe2d229b" providerId="ADAL" clId="{FF8EA22D-66B8-43AE-A61F-3053B2D9DA3E}" dt="2021-10-20T23:28:15.257" v="281" actId="1076"/>
          <ac:spMkLst>
            <pc:docMk/>
            <pc:sldMk cId="3950466463" sldId="351"/>
            <ac:spMk id="63" creationId="{0D7712B5-5DA9-4395-A44D-FA6A3D34A782}"/>
          </ac:spMkLst>
        </pc:spChg>
        <pc:spChg chg="mod">
          <ac:chgData name="KARINA LUNA MARTINEZ" userId="82bd43ad-f19c-47b6-a940-36d3fe2d229b" providerId="ADAL" clId="{FF8EA22D-66B8-43AE-A61F-3053B2D9DA3E}" dt="2021-10-20T23:28:21.252" v="282" actId="20577"/>
          <ac:spMkLst>
            <pc:docMk/>
            <pc:sldMk cId="3950466463" sldId="351"/>
            <ac:spMk id="1133" creationId="{00000000-0000-0000-0000-000000000000}"/>
          </ac:spMkLst>
        </pc:spChg>
        <pc:grpChg chg="mod">
          <ac:chgData name="KARINA LUNA MARTINEZ" userId="82bd43ad-f19c-47b6-a940-36d3fe2d229b" providerId="ADAL" clId="{FF8EA22D-66B8-43AE-A61F-3053B2D9DA3E}" dt="2021-10-20T23:28:15.257" v="281" actId="1076"/>
          <ac:grpSpMkLst>
            <pc:docMk/>
            <pc:sldMk cId="3950466463" sldId="351"/>
            <ac:grpSpMk id="1134" creationId="{00000000-0000-0000-0000-000000000000}"/>
          </ac:grpSpMkLst>
        </pc:grpChg>
        <pc:grpChg chg="mod">
          <ac:chgData name="KARINA LUNA MARTINEZ" userId="82bd43ad-f19c-47b6-a940-36d3fe2d229b" providerId="ADAL" clId="{FF8EA22D-66B8-43AE-A61F-3053B2D9DA3E}" dt="2021-10-20T23:28:15.257" v="281" actId="1076"/>
          <ac:grpSpMkLst>
            <pc:docMk/>
            <pc:sldMk cId="3950466463" sldId="351"/>
            <ac:grpSpMk id="1148" creationId="{00000000-0000-0000-0000-000000000000}"/>
          </ac:grpSpMkLst>
        </pc:grpChg>
        <pc:cxnChg chg="del">
          <ac:chgData name="KARINA LUNA MARTINEZ" userId="82bd43ad-f19c-47b6-a940-36d3fe2d229b" providerId="ADAL" clId="{FF8EA22D-66B8-43AE-A61F-3053B2D9DA3E}" dt="2021-10-20T23:23:20.616" v="222" actId="478"/>
          <ac:cxnSpMkLst>
            <pc:docMk/>
            <pc:sldMk cId="3950466463" sldId="351"/>
            <ac:cxnSpMk id="28" creationId="{6AFEB76D-37DC-4EC4-8517-E0E1F13519BD}"/>
          </ac:cxnSpMkLst>
        </pc:cxnChg>
        <pc:cxnChg chg="del">
          <ac:chgData name="KARINA LUNA MARTINEZ" userId="82bd43ad-f19c-47b6-a940-36d3fe2d229b" providerId="ADAL" clId="{FF8EA22D-66B8-43AE-A61F-3053B2D9DA3E}" dt="2021-10-20T23:23:20.616" v="222" actId="478"/>
          <ac:cxnSpMkLst>
            <pc:docMk/>
            <pc:sldMk cId="3950466463" sldId="351"/>
            <ac:cxnSpMk id="29" creationId="{E58E8B48-DB3C-4589-9425-D1225EE9D077}"/>
          </ac:cxnSpMkLst>
        </pc:cxnChg>
        <pc:cxnChg chg="del">
          <ac:chgData name="KARINA LUNA MARTINEZ" userId="82bd43ad-f19c-47b6-a940-36d3fe2d229b" providerId="ADAL" clId="{FF8EA22D-66B8-43AE-A61F-3053B2D9DA3E}" dt="2021-10-20T23:23:20.616" v="222" actId="478"/>
          <ac:cxnSpMkLst>
            <pc:docMk/>
            <pc:sldMk cId="3950466463" sldId="351"/>
            <ac:cxnSpMk id="35" creationId="{E793C612-8975-41F6-B6CD-1C9CB3E374BD}"/>
          </ac:cxnSpMkLst>
        </pc:cxnChg>
        <pc:cxnChg chg="del">
          <ac:chgData name="KARINA LUNA MARTINEZ" userId="82bd43ad-f19c-47b6-a940-36d3fe2d229b" providerId="ADAL" clId="{FF8EA22D-66B8-43AE-A61F-3053B2D9DA3E}" dt="2021-10-20T23:23:20.616" v="222" actId="478"/>
          <ac:cxnSpMkLst>
            <pc:docMk/>
            <pc:sldMk cId="3950466463" sldId="351"/>
            <ac:cxnSpMk id="36" creationId="{889B5FC1-A454-4CD1-A7ED-C67DF3840B35}"/>
          </ac:cxnSpMkLst>
        </pc:cxnChg>
        <pc:cxnChg chg="del">
          <ac:chgData name="KARINA LUNA MARTINEZ" userId="82bd43ad-f19c-47b6-a940-36d3fe2d229b" providerId="ADAL" clId="{FF8EA22D-66B8-43AE-A61F-3053B2D9DA3E}" dt="2021-10-20T23:23:20.616" v="222" actId="478"/>
          <ac:cxnSpMkLst>
            <pc:docMk/>
            <pc:sldMk cId="3950466463" sldId="351"/>
            <ac:cxnSpMk id="38" creationId="{82B8C91E-13D2-428A-813D-8D9B8C33E0A8}"/>
          </ac:cxnSpMkLst>
        </pc:cxnChg>
        <pc:cxnChg chg="del">
          <ac:chgData name="KARINA LUNA MARTINEZ" userId="82bd43ad-f19c-47b6-a940-36d3fe2d229b" providerId="ADAL" clId="{FF8EA22D-66B8-43AE-A61F-3053B2D9DA3E}" dt="2021-10-20T23:23:20.616" v="222" actId="478"/>
          <ac:cxnSpMkLst>
            <pc:docMk/>
            <pc:sldMk cId="3950466463" sldId="351"/>
            <ac:cxnSpMk id="40" creationId="{C684D238-5497-49DA-AD08-0B238A40026D}"/>
          </ac:cxnSpMkLst>
        </pc:cxnChg>
        <pc:cxnChg chg="del">
          <ac:chgData name="KARINA LUNA MARTINEZ" userId="82bd43ad-f19c-47b6-a940-36d3fe2d229b" providerId="ADAL" clId="{FF8EA22D-66B8-43AE-A61F-3053B2D9DA3E}" dt="2021-10-20T23:23:20.616" v="222" actId="478"/>
          <ac:cxnSpMkLst>
            <pc:docMk/>
            <pc:sldMk cId="3950466463" sldId="351"/>
            <ac:cxnSpMk id="43" creationId="{9D04C431-0C52-45E5-AAE2-114897F0739D}"/>
          </ac:cxnSpMkLst>
        </pc:cxnChg>
        <pc:cxnChg chg="add mod">
          <ac:chgData name="KARINA LUNA MARTINEZ" userId="82bd43ad-f19c-47b6-a940-36d3fe2d229b" providerId="ADAL" clId="{FF8EA22D-66B8-43AE-A61F-3053B2D9DA3E}" dt="2021-10-20T23:28:15.257" v="281" actId="1076"/>
          <ac:cxnSpMkLst>
            <pc:docMk/>
            <pc:sldMk cId="3950466463" sldId="351"/>
            <ac:cxnSpMk id="46" creationId="{3DC2AB96-408C-4021-A55F-F9A10455DB10}"/>
          </ac:cxnSpMkLst>
        </pc:cxnChg>
        <pc:cxnChg chg="add mod">
          <ac:chgData name="KARINA LUNA MARTINEZ" userId="82bd43ad-f19c-47b6-a940-36d3fe2d229b" providerId="ADAL" clId="{FF8EA22D-66B8-43AE-A61F-3053B2D9DA3E}" dt="2021-10-20T23:28:15.257" v="281" actId="1076"/>
          <ac:cxnSpMkLst>
            <pc:docMk/>
            <pc:sldMk cId="3950466463" sldId="351"/>
            <ac:cxnSpMk id="47" creationId="{B1FC066A-59DE-4612-A530-4FF99DD80381}"/>
          </ac:cxnSpMkLst>
        </pc:cxnChg>
        <pc:cxnChg chg="add mod">
          <ac:chgData name="KARINA LUNA MARTINEZ" userId="82bd43ad-f19c-47b6-a940-36d3fe2d229b" providerId="ADAL" clId="{FF8EA22D-66B8-43AE-A61F-3053B2D9DA3E}" dt="2021-10-20T23:28:15.257" v="281" actId="1076"/>
          <ac:cxnSpMkLst>
            <pc:docMk/>
            <pc:sldMk cId="3950466463" sldId="351"/>
            <ac:cxnSpMk id="53" creationId="{D87C7F33-4C33-4953-9C92-DA2C75C4F8B0}"/>
          </ac:cxnSpMkLst>
        </pc:cxnChg>
        <pc:cxnChg chg="add mod">
          <ac:chgData name="KARINA LUNA MARTINEZ" userId="82bd43ad-f19c-47b6-a940-36d3fe2d229b" providerId="ADAL" clId="{FF8EA22D-66B8-43AE-A61F-3053B2D9DA3E}" dt="2021-10-20T23:28:15.257" v="281" actId="1076"/>
          <ac:cxnSpMkLst>
            <pc:docMk/>
            <pc:sldMk cId="3950466463" sldId="351"/>
            <ac:cxnSpMk id="54" creationId="{42AF494B-FC1E-45D6-8A4E-61041AC02370}"/>
          </ac:cxnSpMkLst>
        </pc:cxnChg>
        <pc:cxnChg chg="add mod">
          <ac:chgData name="KARINA LUNA MARTINEZ" userId="82bd43ad-f19c-47b6-a940-36d3fe2d229b" providerId="ADAL" clId="{FF8EA22D-66B8-43AE-A61F-3053B2D9DA3E}" dt="2021-10-20T23:28:15.257" v="281" actId="1076"/>
          <ac:cxnSpMkLst>
            <pc:docMk/>
            <pc:sldMk cId="3950466463" sldId="351"/>
            <ac:cxnSpMk id="56" creationId="{18DB06B3-C4FF-434E-BDC0-086E42BFA0E6}"/>
          </ac:cxnSpMkLst>
        </pc:cxnChg>
        <pc:cxnChg chg="add mod">
          <ac:chgData name="KARINA LUNA MARTINEZ" userId="82bd43ad-f19c-47b6-a940-36d3fe2d229b" providerId="ADAL" clId="{FF8EA22D-66B8-43AE-A61F-3053B2D9DA3E}" dt="2021-10-20T23:28:15.257" v="281" actId="1076"/>
          <ac:cxnSpMkLst>
            <pc:docMk/>
            <pc:sldMk cId="3950466463" sldId="351"/>
            <ac:cxnSpMk id="58" creationId="{08112330-33B8-4BD4-8787-93F6B12006A3}"/>
          </ac:cxnSpMkLst>
        </pc:cxnChg>
        <pc:cxnChg chg="add mod">
          <ac:chgData name="KARINA LUNA MARTINEZ" userId="82bd43ad-f19c-47b6-a940-36d3fe2d229b" providerId="ADAL" clId="{FF8EA22D-66B8-43AE-A61F-3053B2D9DA3E}" dt="2021-10-20T23:28:15.257" v="281" actId="1076"/>
          <ac:cxnSpMkLst>
            <pc:docMk/>
            <pc:sldMk cId="3950466463" sldId="351"/>
            <ac:cxnSpMk id="61" creationId="{39DE1236-9B1B-40DE-8EA4-4260668F551E}"/>
          </ac:cxnSpMkLst>
        </pc:cxnChg>
      </pc:sldChg>
      <pc:sldChg chg="modSp add mod">
        <pc:chgData name="KARINA LUNA MARTINEZ" userId="82bd43ad-f19c-47b6-a940-36d3fe2d229b" providerId="ADAL" clId="{FF8EA22D-66B8-43AE-A61F-3053B2D9DA3E}" dt="2021-10-20T23:24:58.563" v="244" actId="108"/>
        <pc:sldMkLst>
          <pc:docMk/>
          <pc:sldMk cId="1537023906" sldId="352"/>
        </pc:sldMkLst>
        <pc:spChg chg="mod">
          <ac:chgData name="KARINA LUNA MARTINEZ" userId="82bd43ad-f19c-47b6-a940-36d3fe2d229b" providerId="ADAL" clId="{FF8EA22D-66B8-43AE-A61F-3053B2D9DA3E}" dt="2021-10-20T23:24:58.563" v="244" actId="108"/>
          <ac:spMkLst>
            <pc:docMk/>
            <pc:sldMk cId="1537023906" sldId="352"/>
            <ac:spMk id="1133" creationId="{00000000-0000-0000-0000-000000000000}"/>
          </ac:spMkLst>
        </pc:spChg>
      </pc:sldChg>
      <pc:sldMasterChg chg="delSldLayout">
        <pc:chgData name="KARINA LUNA MARTINEZ" userId="82bd43ad-f19c-47b6-a940-36d3fe2d229b" providerId="ADAL" clId="{FF8EA22D-66B8-43AE-A61F-3053B2D9DA3E}" dt="2021-10-20T23:10:18.752" v="46" actId="47"/>
        <pc:sldMasterMkLst>
          <pc:docMk/>
          <pc:sldMasterMk cId="0" sldId="2147483687"/>
        </pc:sldMasterMkLst>
        <pc:sldLayoutChg chg="del">
          <pc:chgData name="KARINA LUNA MARTINEZ" userId="82bd43ad-f19c-47b6-a940-36d3fe2d229b" providerId="ADAL" clId="{FF8EA22D-66B8-43AE-A61F-3053B2D9DA3E}" dt="2021-10-20T23:10:18.752" v="46" actId="47"/>
          <pc:sldLayoutMkLst>
            <pc:docMk/>
            <pc:sldMasterMk cId="0" sldId="2147483687"/>
            <pc:sldLayoutMk cId="0" sldId="214748365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8582551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0" name="Google Shape;8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00218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9237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2302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538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6732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75676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1358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7598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e7729d980e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e7729d980e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78976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b84953329c_1_20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b84953329c_1_20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7940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610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e7729d980e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e7729d980e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097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0930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65292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
        <p:cNvGrpSpPr/>
        <p:nvPr/>
      </p:nvGrpSpPr>
      <p:grpSpPr>
        <a:xfrm>
          <a:off x="0" y="0"/>
          <a:ext cx="0" cy="0"/>
          <a:chOff x="0" y="0"/>
          <a:chExt cx="0" cy="0"/>
        </a:xfrm>
      </p:grpSpPr>
      <p:sp>
        <p:nvSpPr>
          <p:cNvPr id="2436" name="Google Shape;2436;gb84953329c_1_21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7" name="Google Shape;2437;gb84953329c_1_21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3453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45906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92628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e7729d980e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e7729d980e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2265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b84953329c_1_20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b84953329c_1_20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245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7539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42872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3"/>
        <p:cNvGrpSpPr/>
        <p:nvPr/>
      </p:nvGrpSpPr>
      <p:grpSpPr>
        <a:xfrm>
          <a:off x="0" y="0"/>
          <a:ext cx="0" cy="0"/>
          <a:chOff x="0" y="0"/>
          <a:chExt cx="0" cy="0"/>
        </a:xfrm>
      </p:grpSpPr>
      <p:sp>
        <p:nvSpPr>
          <p:cNvPr id="1624" name="Google Shape;1624;ge7729d980e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5" name="Google Shape;1625;ge7729d980e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11545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8"/>
        <p:cNvGrpSpPr/>
        <p:nvPr/>
      </p:nvGrpSpPr>
      <p:grpSpPr>
        <a:xfrm>
          <a:off x="0" y="0"/>
          <a:ext cx="0" cy="0"/>
          <a:chOff x="0" y="0"/>
          <a:chExt cx="0" cy="0"/>
        </a:xfrm>
      </p:grpSpPr>
      <p:sp>
        <p:nvSpPr>
          <p:cNvPr id="1359" name="Google Shape;1359;gb84953329c_1_209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0" name="Google Shape;1360;gb84953329c_1_209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9058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58268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25440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8"/>
        <p:cNvGrpSpPr/>
        <p:nvPr/>
      </p:nvGrpSpPr>
      <p:grpSpPr>
        <a:xfrm>
          <a:off x="0" y="0"/>
          <a:ext cx="0" cy="0"/>
          <a:chOff x="0" y="0"/>
          <a:chExt cx="0" cy="0"/>
        </a:xfrm>
      </p:grpSpPr>
      <p:sp>
        <p:nvSpPr>
          <p:cNvPr id="6659" name="Google Shape;6659;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0" name="Google Shape;6660;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9569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1400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7909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481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5"/>
        <p:cNvGrpSpPr/>
        <p:nvPr/>
      </p:nvGrpSpPr>
      <p:grpSpPr>
        <a:xfrm>
          <a:off x="0" y="0"/>
          <a:ext cx="0" cy="0"/>
          <a:chOff x="0" y="0"/>
          <a:chExt cx="0" cy="0"/>
        </a:xfrm>
      </p:grpSpPr>
      <p:sp>
        <p:nvSpPr>
          <p:cNvPr id="2436" name="Google Shape;2436;gb84953329c_1_21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7" name="Google Shape;2437;gb84953329c_1_21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94404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2666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ad36770f4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ad36770f4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0716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20050" y="2918575"/>
            <a:ext cx="4359900" cy="7056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5200"/>
              <a:buNone/>
              <a:defRPr sz="3000">
                <a:latin typeface="Rubik"/>
                <a:ea typeface="Rubik"/>
                <a:cs typeface="Rubik"/>
                <a:sym typeface="Rubik"/>
              </a:defRPr>
            </a:lvl1pPr>
            <a:lvl2pPr lvl="1" algn="l" rtl="0">
              <a:spcBef>
                <a:spcPts val="0"/>
              </a:spcBef>
              <a:spcAft>
                <a:spcPts val="0"/>
              </a:spcAft>
              <a:buClr>
                <a:srgbClr val="191919"/>
              </a:buClr>
              <a:buSzPts val="5200"/>
              <a:buNone/>
              <a:defRPr sz="5200">
                <a:solidFill>
                  <a:srgbClr val="191919"/>
                </a:solidFill>
              </a:defRPr>
            </a:lvl2pPr>
            <a:lvl3pPr lvl="2" algn="l" rtl="0">
              <a:spcBef>
                <a:spcPts val="0"/>
              </a:spcBef>
              <a:spcAft>
                <a:spcPts val="0"/>
              </a:spcAft>
              <a:buClr>
                <a:srgbClr val="191919"/>
              </a:buClr>
              <a:buSzPts val="5200"/>
              <a:buNone/>
              <a:defRPr sz="5200">
                <a:solidFill>
                  <a:srgbClr val="191919"/>
                </a:solidFill>
              </a:defRPr>
            </a:lvl3pPr>
            <a:lvl4pPr lvl="3" algn="l" rtl="0">
              <a:spcBef>
                <a:spcPts val="0"/>
              </a:spcBef>
              <a:spcAft>
                <a:spcPts val="0"/>
              </a:spcAft>
              <a:buClr>
                <a:srgbClr val="191919"/>
              </a:buClr>
              <a:buSzPts val="5200"/>
              <a:buNone/>
              <a:defRPr sz="5200">
                <a:solidFill>
                  <a:srgbClr val="191919"/>
                </a:solidFill>
              </a:defRPr>
            </a:lvl4pPr>
            <a:lvl5pPr lvl="4" algn="l" rtl="0">
              <a:spcBef>
                <a:spcPts val="0"/>
              </a:spcBef>
              <a:spcAft>
                <a:spcPts val="0"/>
              </a:spcAft>
              <a:buClr>
                <a:srgbClr val="191919"/>
              </a:buClr>
              <a:buSzPts val="5200"/>
              <a:buNone/>
              <a:defRPr sz="5200">
                <a:solidFill>
                  <a:srgbClr val="191919"/>
                </a:solidFill>
              </a:defRPr>
            </a:lvl5pPr>
            <a:lvl6pPr lvl="5" algn="l" rtl="0">
              <a:spcBef>
                <a:spcPts val="0"/>
              </a:spcBef>
              <a:spcAft>
                <a:spcPts val="0"/>
              </a:spcAft>
              <a:buClr>
                <a:srgbClr val="191919"/>
              </a:buClr>
              <a:buSzPts val="5200"/>
              <a:buNone/>
              <a:defRPr sz="5200">
                <a:solidFill>
                  <a:srgbClr val="191919"/>
                </a:solidFill>
              </a:defRPr>
            </a:lvl6pPr>
            <a:lvl7pPr lvl="6" algn="l" rtl="0">
              <a:spcBef>
                <a:spcPts val="0"/>
              </a:spcBef>
              <a:spcAft>
                <a:spcPts val="0"/>
              </a:spcAft>
              <a:buClr>
                <a:srgbClr val="191919"/>
              </a:buClr>
              <a:buSzPts val="5200"/>
              <a:buNone/>
              <a:defRPr sz="5200">
                <a:solidFill>
                  <a:srgbClr val="191919"/>
                </a:solidFill>
              </a:defRPr>
            </a:lvl7pPr>
            <a:lvl8pPr lvl="7" algn="l" rtl="0">
              <a:spcBef>
                <a:spcPts val="0"/>
              </a:spcBef>
              <a:spcAft>
                <a:spcPts val="0"/>
              </a:spcAft>
              <a:buClr>
                <a:srgbClr val="191919"/>
              </a:buClr>
              <a:buSzPts val="5200"/>
              <a:buNone/>
              <a:defRPr sz="5200">
                <a:solidFill>
                  <a:srgbClr val="191919"/>
                </a:solidFill>
              </a:defRPr>
            </a:lvl8pPr>
            <a:lvl9pPr lvl="8" algn="l" rtl="0">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rot="-614">
            <a:off x="1039937" y="3631333"/>
            <a:ext cx="33576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txBox="1">
            <a:spLocks noGrp="1"/>
          </p:cNvSpPr>
          <p:nvPr>
            <p:ph type="ctrTitle" idx="2"/>
          </p:nvPr>
        </p:nvSpPr>
        <p:spPr>
          <a:xfrm>
            <a:off x="841600" y="1078725"/>
            <a:ext cx="4431600" cy="2161200"/>
          </a:xfrm>
          <a:prstGeom prst="rect">
            <a:avLst/>
          </a:prstGeom>
        </p:spPr>
        <p:txBody>
          <a:bodyPr spcFirstLastPara="1" wrap="square" lIns="91425" tIns="91425" rIns="91425" bIns="91425" anchor="ctr" anchorCtr="0">
            <a:noAutofit/>
          </a:bodyPr>
          <a:lstStyle>
            <a:lvl1pPr lvl="0" algn="l" rtl="0">
              <a:lnSpc>
                <a:spcPct val="80000"/>
              </a:lnSpc>
              <a:spcBef>
                <a:spcPts val="0"/>
              </a:spcBef>
              <a:spcAft>
                <a:spcPts val="0"/>
              </a:spcAft>
              <a:buSzPts val="5200"/>
              <a:buNone/>
              <a:defRPr sz="7900">
                <a:latin typeface="Rubik"/>
                <a:ea typeface="Rubik"/>
                <a:cs typeface="Rubik"/>
                <a:sym typeface="Rubik"/>
              </a:defRPr>
            </a:lvl1pPr>
            <a:lvl2pPr lvl="1" algn="l" rtl="0">
              <a:spcBef>
                <a:spcPts val="0"/>
              </a:spcBef>
              <a:spcAft>
                <a:spcPts val="0"/>
              </a:spcAft>
              <a:buClr>
                <a:srgbClr val="191919"/>
              </a:buClr>
              <a:buSzPts val="5200"/>
              <a:buNone/>
              <a:defRPr sz="5200">
                <a:solidFill>
                  <a:srgbClr val="191919"/>
                </a:solidFill>
              </a:defRPr>
            </a:lvl2pPr>
            <a:lvl3pPr lvl="2" algn="l" rtl="0">
              <a:spcBef>
                <a:spcPts val="0"/>
              </a:spcBef>
              <a:spcAft>
                <a:spcPts val="0"/>
              </a:spcAft>
              <a:buClr>
                <a:srgbClr val="191919"/>
              </a:buClr>
              <a:buSzPts val="5200"/>
              <a:buNone/>
              <a:defRPr sz="5200">
                <a:solidFill>
                  <a:srgbClr val="191919"/>
                </a:solidFill>
              </a:defRPr>
            </a:lvl3pPr>
            <a:lvl4pPr lvl="3" algn="l" rtl="0">
              <a:spcBef>
                <a:spcPts val="0"/>
              </a:spcBef>
              <a:spcAft>
                <a:spcPts val="0"/>
              </a:spcAft>
              <a:buClr>
                <a:srgbClr val="191919"/>
              </a:buClr>
              <a:buSzPts val="5200"/>
              <a:buNone/>
              <a:defRPr sz="5200">
                <a:solidFill>
                  <a:srgbClr val="191919"/>
                </a:solidFill>
              </a:defRPr>
            </a:lvl4pPr>
            <a:lvl5pPr lvl="4" algn="l" rtl="0">
              <a:spcBef>
                <a:spcPts val="0"/>
              </a:spcBef>
              <a:spcAft>
                <a:spcPts val="0"/>
              </a:spcAft>
              <a:buClr>
                <a:srgbClr val="191919"/>
              </a:buClr>
              <a:buSzPts val="5200"/>
              <a:buNone/>
              <a:defRPr sz="5200">
                <a:solidFill>
                  <a:srgbClr val="191919"/>
                </a:solidFill>
              </a:defRPr>
            </a:lvl5pPr>
            <a:lvl6pPr lvl="5" algn="l" rtl="0">
              <a:spcBef>
                <a:spcPts val="0"/>
              </a:spcBef>
              <a:spcAft>
                <a:spcPts val="0"/>
              </a:spcAft>
              <a:buClr>
                <a:srgbClr val="191919"/>
              </a:buClr>
              <a:buSzPts val="5200"/>
              <a:buNone/>
              <a:defRPr sz="5200">
                <a:solidFill>
                  <a:srgbClr val="191919"/>
                </a:solidFill>
              </a:defRPr>
            </a:lvl6pPr>
            <a:lvl7pPr lvl="6" algn="l" rtl="0">
              <a:spcBef>
                <a:spcPts val="0"/>
              </a:spcBef>
              <a:spcAft>
                <a:spcPts val="0"/>
              </a:spcAft>
              <a:buClr>
                <a:srgbClr val="191919"/>
              </a:buClr>
              <a:buSzPts val="5200"/>
              <a:buNone/>
              <a:defRPr sz="5200">
                <a:solidFill>
                  <a:srgbClr val="191919"/>
                </a:solidFill>
              </a:defRPr>
            </a:lvl7pPr>
            <a:lvl8pPr lvl="7" algn="l" rtl="0">
              <a:spcBef>
                <a:spcPts val="0"/>
              </a:spcBef>
              <a:spcAft>
                <a:spcPts val="0"/>
              </a:spcAft>
              <a:buClr>
                <a:srgbClr val="191919"/>
              </a:buClr>
              <a:buSzPts val="5200"/>
              <a:buNone/>
              <a:defRPr sz="5200">
                <a:solidFill>
                  <a:srgbClr val="191919"/>
                </a:solidFill>
              </a:defRPr>
            </a:lvl8pPr>
            <a:lvl9pPr lvl="8" algn="l" rtl="0">
              <a:spcBef>
                <a:spcPts val="0"/>
              </a:spcBef>
              <a:spcAft>
                <a:spcPts val="0"/>
              </a:spcAft>
              <a:buClr>
                <a:srgbClr val="191919"/>
              </a:buClr>
              <a:buSzPts val="5200"/>
              <a:buNone/>
              <a:defRPr sz="5200">
                <a:solidFill>
                  <a:srgbClr val="191919"/>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LANK_1_1_1_1_1_1_1_1_1">
    <p:spTree>
      <p:nvGrpSpPr>
        <p:cNvPr id="1" name="Shape 251"/>
        <p:cNvGrpSpPr/>
        <p:nvPr/>
      </p:nvGrpSpPr>
      <p:grpSpPr>
        <a:xfrm>
          <a:off x="0" y="0"/>
          <a:ext cx="0" cy="0"/>
          <a:chOff x="0" y="0"/>
          <a:chExt cx="0" cy="0"/>
        </a:xfrm>
      </p:grpSpPr>
      <p:grpSp>
        <p:nvGrpSpPr>
          <p:cNvPr id="252" name="Google Shape;252;p35"/>
          <p:cNvGrpSpPr/>
          <p:nvPr/>
        </p:nvGrpSpPr>
        <p:grpSpPr>
          <a:xfrm>
            <a:off x="285277" y="1555674"/>
            <a:ext cx="798480" cy="793867"/>
            <a:chOff x="6223624" y="3063137"/>
            <a:chExt cx="1067629" cy="1061461"/>
          </a:xfrm>
        </p:grpSpPr>
        <p:sp>
          <p:nvSpPr>
            <p:cNvPr id="253" name="Google Shape;253;p35"/>
            <p:cNvSpPr/>
            <p:nvPr/>
          </p:nvSpPr>
          <p:spPr>
            <a:xfrm>
              <a:off x="6223624" y="3063137"/>
              <a:ext cx="1067629" cy="1061461"/>
            </a:xfrm>
            <a:custGeom>
              <a:avLst/>
              <a:gdLst/>
              <a:ahLst/>
              <a:cxnLst/>
              <a:rect l="l" t="t" r="r" b="b"/>
              <a:pathLst>
                <a:path w="36351" h="36141" extrusionOk="0">
                  <a:moveTo>
                    <a:pt x="12527" y="0"/>
                  </a:moveTo>
                  <a:cubicBezTo>
                    <a:pt x="12342" y="0"/>
                    <a:pt x="12154" y="22"/>
                    <a:pt x="11956" y="72"/>
                  </a:cubicBezTo>
                  <a:cubicBezTo>
                    <a:pt x="11270" y="247"/>
                    <a:pt x="10693" y="738"/>
                    <a:pt x="10413" y="1390"/>
                  </a:cubicBezTo>
                  <a:cubicBezTo>
                    <a:pt x="10336" y="1568"/>
                    <a:pt x="8973" y="4804"/>
                    <a:pt x="9305" y="8813"/>
                  </a:cubicBezTo>
                  <a:cubicBezTo>
                    <a:pt x="8100" y="8578"/>
                    <a:pt x="6841" y="8461"/>
                    <a:pt x="5535" y="8461"/>
                  </a:cubicBezTo>
                  <a:cubicBezTo>
                    <a:pt x="4636" y="8461"/>
                    <a:pt x="3703" y="8518"/>
                    <a:pt x="2764" y="8628"/>
                  </a:cubicBezTo>
                  <a:cubicBezTo>
                    <a:pt x="2060" y="8712"/>
                    <a:pt x="1421" y="9123"/>
                    <a:pt x="1050" y="9741"/>
                  </a:cubicBezTo>
                  <a:cubicBezTo>
                    <a:pt x="689" y="10351"/>
                    <a:pt x="630" y="11110"/>
                    <a:pt x="894" y="11772"/>
                  </a:cubicBezTo>
                  <a:cubicBezTo>
                    <a:pt x="965" y="11952"/>
                    <a:pt x="2296" y="15200"/>
                    <a:pt x="5358" y="17796"/>
                  </a:cubicBezTo>
                  <a:cubicBezTo>
                    <a:pt x="3639" y="18955"/>
                    <a:pt x="2047" y="20459"/>
                    <a:pt x="602" y="22292"/>
                  </a:cubicBezTo>
                  <a:cubicBezTo>
                    <a:pt x="160" y="22850"/>
                    <a:pt x="1" y="23594"/>
                    <a:pt x="174" y="24286"/>
                  </a:cubicBezTo>
                  <a:cubicBezTo>
                    <a:pt x="351" y="24977"/>
                    <a:pt x="845" y="25558"/>
                    <a:pt x="1496" y="25835"/>
                  </a:cubicBezTo>
                  <a:cubicBezTo>
                    <a:pt x="1604" y="25881"/>
                    <a:pt x="4223" y="26995"/>
                    <a:pt x="7663" y="26995"/>
                  </a:cubicBezTo>
                  <a:cubicBezTo>
                    <a:pt x="8085" y="26995"/>
                    <a:pt x="8506" y="26976"/>
                    <a:pt x="8919" y="26942"/>
                  </a:cubicBezTo>
                  <a:lnTo>
                    <a:pt x="8919" y="26942"/>
                  </a:lnTo>
                  <a:cubicBezTo>
                    <a:pt x="8524" y="28975"/>
                    <a:pt x="8461" y="31161"/>
                    <a:pt x="8735" y="33476"/>
                  </a:cubicBezTo>
                  <a:cubicBezTo>
                    <a:pt x="8817" y="34182"/>
                    <a:pt x="9230" y="34823"/>
                    <a:pt x="9839" y="35187"/>
                  </a:cubicBezTo>
                  <a:cubicBezTo>
                    <a:pt x="10197" y="35401"/>
                    <a:pt x="10606" y="35515"/>
                    <a:pt x="11023" y="35515"/>
                  </a:cubicBezTo>
                  <a:cubicBezTo>
                    <a:pt x="11313" y="35515"/>
                    <a:pt x="11596" y="35462"/>
                    <a:pt x="11875" y="35351"/>
                  </a:cubicBezTo>
                  <a:cubicBezTo>
                    <a:pt x="12056" y="35280"/>
                    <a:pt x="15304" y="33953"/>
                    <a:pt x="17903" y="30887"/>
                  </a:cubicBezTo>
                  <a:cubicBezTo>
                    <a:pt x="19063" y="32607"/>
                    <a:pt x="20566" y="34198"/>
                    <a:pt x="22399" y="35643"/>
                  </a:cubicBezTo>
                  <a:cubicBezTo>
                    <a:pt x="22805" y="35964"/>
                    <a:pt x="23314" y="36140"/>
                    <a:pt x="23829" y="36140"/>
                  </a:cubicBezTo>
                  <a:cubicBezTo>
                    <a:pt x="24027" y="36140"/>
                    <a:pt x="24222" y="36115"/>
                    <a:pt x="24390" y="36070"/>
                  </a:cubicBezTo>
                  <a:cubicBezTo>
                    <a:pt x="25078" y="35897"/>
                    <a:pt x="25658" y="35404"/>
                    <a:pt x="25940" y="34749"/>
                  </a:cubicBezTo>
                  <a:cubicBezTo>
                    <a:pt x="26017" y="34571"/>
                    <a:pt x="27377" y="31331"/>
                    <a:pt x="27046" y="27325"/>
                  </a:cubicBezTo>
                  <a:lnTo>
                    <a:pt x="27046" y="27325"/>
                  </a:lnTo>
                  <a:cubicBezTo>
                    <a:pt x="28251" y="27561"/>
                    <a:pt x="29507" y="27680"/>
                    <a:pt x="30810" y="27680"/>
                  </a:cubicBezTo>
                  <a:cubicBezTo>
                    <a:pt x="31712" y="27680"/>
                    <a:pt x="32646" y="27624"/>
                    <a:pt x="33590" y="27511"/>
                  </a:cubicBezTo>
                  <a:cubicBezTo>
                    <a:pt x="34298" y="27429"/>
                    <a:pt x="34939" y="27013"/>
                    <a:pt x="35303" y="26398"/>
                  </a:cubicBezTo>
                  <a:cubicBezTo>
                    <a:pt x="35664" y="25788"/>
                    <a:pt x="35722" y="25032"/>
                    <a:pt x="35459" y="24370"/>
                  </a:cubicBezTo>
                  <a:cubicBezTo>
                    <a:pt x="35386" y="24190"/>
                    <a:pt x="34054" y="20943"/>
                    <a:pt x="30992" y="18346"/>
                  </a:cubicBezTo>
                  <a:cubicBezTo>
                    <a:pt x="32711" y="17187"/>
                    <a:pt x="34304" y="15684"/>
                    <a:pt x="35749" y="13851"/>
                  </a:cubicBezTo>
                  <a:cubicBezTo>
                    <a:pt x="36191" y="13295"/>
                    <a:pt x="36350" y="12550"/>
                    <a:pt x="36176" y="11858"/>
                  </a:cubicBezTo>
                  <a:cubicBezTo>
                    <a:pt x="36001" y="11167"/>
                    <a:pt x="35507" y="10589"/>
                    <a:pt x="34855" y="10308"/>
                  </a:cubicBezTo>
                  <a:cubicBezTo>
                    <a:pt x="34746" y="10261"/>
                    <a:pt x="32132" y="9153"/>
                    <a:pt x="28698" y="9153"/>
                  </a:cubicBezTo>
                  <a:cubicBezTo>
                    <a:pt x="28271" y="9153"/>
                    <a:pt x="27849" y="9172"/>
                    <a:pt x="27434" y="9204"/>
                  </a:cubicBezTo>
                  <a:cubicBezTo>
                    <a:pt x="27831" y="7168"/>
                    <a:pt x="27895" y="4982"/>
                    <a:pt x="27622" y="2666"/>
                  </a:cubicBezTo>
                  <a:cubicBezTo>
                    <a:pt x="27539" y="1956"/>
                    <a:pt x="27125" y="1313"/>
                    <a:pt x="26501" y="943"/>
                  </a:cubicBezTo>
                  <a:cubicBezTo>
                    <a:pt x="26146" y="735"/>
                    <a:pt x="25743" y="624"/>
                    <a:pt x="25333" y="624"/>
                  </a:cubicBezTo>
                  <a:cubicBezTo>
                    <a:pt x="25043" y="624"/>
                    <a:pt x="24758" y="678"/>
                    <a:pt x="24489" y="785"/>
                  </a:cubicBezTo>
                  <a:cubicBezTo>
                    <a:pt x="24308" y="856"/>
                    <a:pt x="21054" y="2174"/>
                    <a:pt x="18450" y="5251"/>
                  </a:cubicBezTo>
                  <a:cubicBezTo>
                    <a:pt x="17290" y="3532"/>
                    <a:pt x="15784" y="1940"/>
                    <a:pt x="13947" y="492"/>
                  </a:cubicBezTo>
                  <a:cubicBezTo>
                    <a:pt x="13544" y="174"/>
                    <a:pt x="13040" y="0"/>
                    <a:pt x="12527"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5"/>
            <p:cNvSpPr/>
            <p:nvPr/>
          </p:nvSpPr>
          <p:spPr>
            <a:xfrm>
              <a:off x="6536708" y="3134800"/>
              <a:ext cx="242479" cy="407274"/>
            </a:xfrm>
            <a:custGeom>
              <a:avLst/>
              <a:gdLst/>
              <a:ahLst/>
              <a:cxnLst/>
              <a:rect l="l" t="t" r="r" b="b"/>
              <a:pathLst>
                <a:path w="8256" h="13867" extrusionOk="0">
                  <a:moveTo>
                    <a:pt x="1925" y="0"/>
                  </a:moveTo>
                  <a:cubicBezTo>
                    <a:pt x="1920" y="0"/>
                    <a:pt x="1915" y="1"/>
                    <a:pt x="1910" y="3"/>
                  </a:cubicBezTo>
                  <a:lnTo>
                    <a:pt x="1907" y="3"/>
                  </a:lnTo>
                  <a:cubicBezTo>
                    <a:pt x="1889" y="7"/>
                    <a:pt x="1874" y="20"/>
                    <a:pt x="1867" y="40"/>
                  </a:cubicBezTo>
                  <a:cubicBezTo>
                    <a:pt x="1538" y="907"/>
                    <a:pt x="0" y="5431"/>
                    <a:pt x="1892" y="9769"/>
                  </a:cubicBezTo>
                  <a:cubicBezTo>
                    <a:pt x="1897" y="9784"/>
                    <a:pt x="1909" y="9796"/>
                    <a:pt x="1920" y="9804"/>
                  </a:cubicBezTo>
                  <a:cubicBezTo>
                    <a:pt x="1998" y="9841"/>
                    <a:pt x="2072" y="9882"/>
                    <a:pt x="2146" y="9919"/>
                  </a:cubicBezTo>
                  <a:cubicBezTo>
                    <a:pt x="2146" y="9919"/>
                    <a:pt x="2350" y="10024"/>
                    <a:pt x="2380" y="10040"/>
                  </a:cubicBezTo>
                  <a:cubicBezTo>
                    <a:pt x="2508" y="10111"/>
                    <a:pt x="2632" y="10182"/>
                    <a:pt x="2757" y="10256"/>
                  </a:cubicBezTo>
                  <a:lnTo>
                    <a:pt x="2836" y="10301"/>
                  </a:lnTo>
                  <a:cubicBezTo>
                    <a:pt x="2985" y="10387"/>
                    <a:pt x="3129" y="10479"/>
                    <a:pt x="3269" y="10567"/>
                  </a:cubicBezTo>
                  <a:lnTo>
                    <a:pt x="3366" y="10634"/>
                  </a:lnTo>
                  <a:cubicBezTo>
                    <a:pt x="3469" y="10702"/>
                    <a:pt x="3576" y="10772"/>
                    <a:pt x="3675" y="10843"/>
                  </a:cubicBezTo>
                  <a:lnTo>
                    <a:pt x="3848" y="10968"/>
                  </a:lnTo>
                  <a:cubicBezTo>
                    <a:pt x="3918" y="11018"/>
                    <a:pt x="3989" y="11071"/>
                    <a:pt x="4056" y="11121"/>
                  </a:cubicBezTo>
                  <a:lnTo>
                    <a:pt x="4224" y="11249"/>
                  </a:lnTo>
                  <a:cubicBezTo>
                    <a:pt x="4288" y="11300"/>
                    <a:pt x="4351" y="11350"/>
                    <a:pt x="4415" y="11400"/>
                  </a:cubicBezTo>
                  <a:lnTo>
                    <a:pt x="4583" y="11542"/>
                  </a:lnTo>
                  <a:cubicBezTo>
                    <a:pt x="4640" y="11589"/>
                    <a:pt x="4694" y="11633"/>
                    <a:pt x="4747" y="11680"/>
                  </a:cubicBezTo>
                  <a:cubicBezTo>
                    <a:pt x="4747" y="11680"/>
                    <a:pt x="5010" y="11917"/>
                    <a:pt x="5057" y="11960"/>
                  </a:cubicBezTo>
                  <a:lnTo>
                    <a:pt x="5188" y="12084"/>
                  </a:lnTo>
                  <a:cubicBezTo>
                    <a:pt x="5252" y="12146"/>
                    <a:pt x="5301" y="12190"/>
                    <a:pt x="5344" y="12232"/>
                  </a:cubicBezTo>
                  <a:cubicBezTo>
                    <a:pt x="5344" y="12232"/>
                    <a:pt x="5571" y="12461"/>
                    <a:pt x="5608" y="12501"/>
                  </a:cubicBezTo>
                  <a:cubicBezTo>
                    <a:pt x="5608" y="12501"/>
                    <a:pt x="5660" y="12553"/>
                    <a:pt x="5712" y="12615"/>
                  </a:cubicBezTo>
                  <a:cubicBezTo>
                    <a:pt x="5759" y="12666"/>
                    <a:pt x="5806" y="12716"/>
                    <a:pt x="5851" y="12763"/>
                  </a:cubicBezTo>
                  <a:lnTo>
                    <a:pt x="5942" y="12864"/>
                  </a:lnTo>
                  <a:lnTo>
                    <a:pt x="5943" y="12864"/>
                  </a:lnTo>
                  <a:lnTo>
                    <a:pt x="6019" y="12855"/>
                  </a:lnTo>
                  <a:lnTo>
                    <a:pt x="5972" y="12895"/>
                  </a:lnTo>
                  <a:lnTo>
                    <a:pt x="5970" y="12895"/>
                  </a:lnTo>
                  <a:lnTo>
                    <a:pt x="6073" y="13015"/>
                  </a:lnTo>
                  <a:lnTo>
                    <a:pt x="6271" y="13254"/>
                  </a:lnTo>
                  <a:lnTo>
                    <a:pt x="6452" y="13482"/>
                  </a:lnTo>
                  <a:lnTo>
                    <a:pt x="6610" y="13693"/>
                  </a:lnTo>
                  <a:lnTo>
                    <a:pt x="6716" y="13841"/>
                  </a:lnTo>
                  <a:cubicBezTo>
                    <a:pt x="6722" y="13848"/>
                    <a:pt x="6725" y="13852"/>
                    <a:pt x="6728" y="13855"/>
                  </a:cubicBezTo>
                  <a:cubicBezTo>
                    <a:pt x="6739" y="13863"/>
                    <a:pt x="6753" y="13867"/>
                    <a:pt x="6767" y="13867"/>
                  </a:cubicBezTo>
                  <a:cubicBezTo>
                    <a:pt x="6774" y="13867"/>
                    <a:pt x="6781" y="13866"/>
                    <a:pt x="6788" y="13864"/>
                  </a:cubicBezTo>
                  <a:lnTo>
                    <a:pt x="6795" y="13862"/>
                  </a:lnTo>
                  <a:lnTo>
                    <a:pt x="6799" y="13791"/>
                  </a:lnTo>
                  <a:lnTo>
                    <a:pt x="6823" y="13849"/>
                  </a:lnTo>
                  <a:lnTo>
                    <a:pt x="6862" y="13832"/>
                  </a:lnTo>
                  <a:cubicBezTo>
                    <a:pt x="6912" y="13814"/>
                    <a:pt x="6941" y="13802"/>
                    <a:pt x="6980" y="13791"/>
                  </a:cubicBezTo>
                  <a:lnTo>
                    <a:pt x="7072" y="13763"/>
                  </a:lnTo>
                  <a:cubicBezTo>
                    <a:pt x="7154" y="13743"/>
                    <a:pt x="7238" y="13726"/>
                    <a:pt x="7330" y="13714"/>
                  </a:cubicBezTo>
                  <a:cubicBezTo>
                    <a:pt x="7340" y="13713"/>
                    <a:pt x="7348" y="13712"/>
                    <a:pt x="7356" y="13712"/>
                  </a:cubicBezTo>
                  <a:cubicBezTo>
                    <a:pt x="7364" y="13712"/>
                    <a:pt x="7372" y="13713"/>
                    <a:pt x="7380" y="13713"/>
                  </a:cubicBezTo>
                  <a:lnTo>
                    <a:pt x="7391" y="13713"/>
                  </a:lnTo>
                  <a:lnTo>
                    <a:pt x="7414" y="13711"/>
                  </a:lnTo>
                  <a:cubicBezTo>
                    <a:pt x="7473" y="13706"/>
                    <a:pt x="7531" y="13704"/>
                    <a:pt x="7591" y="13704"/>
                  </a:cubicBezTo>
                  <a:cubicBezTo>
                    <a:pt x="7617" y="13704"/>
                    <a:pt x="7644" y="13706"/>
                    <a:pt x="7671" y="13707"/>
                  </a:cubicBezTo>
                  <a:cubicBezTo>
                    <a:pt x="7740" y="13714"/>
                    <a:pt x="7793" y="13720"/>
                    <a:pt x="7847" y="13731"/>
                  </a:cubicBezTo>
                  <a:cubicBezTo>
                    <a:pt x="7880" y="13735"/>
                    <a:pt x="7914" y="13741"/>
                    <a:pt x="7947" y="13750"/>
                  </a:cubicBezTo>
                  <a:lnTo>
                    <a:pt x="7984" y="13757"/>
                  </a:lnTo>
                  <a:cubicBezTo>
                    <a:pt x="7994" y="13760"/>
                    <a:pt x="8008" y="13761"/>
                    <a:pt x="8022" y="13764"/>
                  </a:cubicBezTo>
                  <a:cubicBezTo>
                    <a:pt x="8029" y="13766"/>
                    <a:pt x="8035" y="13767"/>
                    <a:pt x="8041" y="13767"/>
                  </a:cubicBezTo>
                  <a:cubicBezTo>
                    <a:pt x="8046" y="13767"/>
                    <a:pt x="8052" y="13766"/>
                    <a:pt x="8057" y="13764"/>
                  </a:cubicBezTo>
                  <a:cubicBezTo>
                    <a:pt x="8062" y="13763"/>
                    <a:pt x="8065" y="13761"/>
                    <a:pt x="8072" y="13757"/>
                  </a:cubicBezTo>
                  <a:cubicBezTo>
                    <a:pt x="8085" y="13748"/>
                    <a:pt x="8098" y="13734"/>
                    <a:pt x="8099" y="13714"/>
                  </a:cubicBezTo>
                  <a:lnTo>
                    <a:pt x="8037" y="13704"/>
                  </a:lnTo>
                  <a:lnTo>
                    <a:pt x="8102" y="13696"/>
                  </a:lnTo>
                  <a:lnTo>
                    <a:pt x="8122" y="13576"/>
                  </a:lnTo>
                  <a:lnTo>
                    <a:pt x="8146" y="13428"/>
                  </a:lnTo>
                  <a:lnTo>
                    <a:pt x="8179" y="13152"/>
                  </a:lnTo>
                  <a:lnTo>
                    <a:pt x="8195" y="13015"/>
                  </a:lnTo>
                  <a:lnTo>
                    <a:pt x="8209" y="12857"/>
                  </a:lnTo>
                  <a:lnTo>
                    <a:pt x="8222" y="12707"/>
                  </a:lnTo>
                  <a:lnTo>
                    <a:pt x="8233" y="12536"/>
                  </a:lnTo>
                  <a:lnTo>
                    <a:pt x="8242" y="12375"/>
                  </a:lnTo>
                  <a:cubicBezTo>
                    <a:pt x="8245" y="12317"/>
                    <a:pt x="8247" y="12254"/>
                    <a:pt x="8249" y="12193"/>
                  </a:cubicBezTo>
                  <a:lnTo>
                    <a:pt x="8252" y="12024"/>
                  </a:lnTo>
                  <a:cubicBezTo>
                    <a:pt x="8255" y="11960"/>
                    <a:pt x="8256" y="11896"/>
                    <a:pt x="8256" y="11830"/>
                  </a:cubicBezTo>
                  <a:lnTo>
                    <a:pt x="8255" y="11652"/>
                  </a:lnTo>
                  <a:cubicBezTo>
                    <a:pt x="8255" y="11582"/>
                    <a:pt x="8252" y="11514"/>
                    <a:pt x="8249" y="11447"/>
                  </a:cubicBezTo>
                  <a:lnTo>
                    <a:pt x="8243" y="11260"/>
                  </a:lnTo>
                  <a:cubicBezTo>
                    <a:pt x="8240" y="11193"/>
                    <a:pt x="8229" y="11014"/>
                    <a:pt x="8229" y="11014"/>
                  </a:cubicBezTo>
                  <a:cubicBezTo>
                    <a:pt x="8227" y="10958"/>
                    <a:pt x="8223" y="10904"/>
                    <a:pt x="8220" y="10850"/>
                  </a:cubicBezTo>
                  <a:cubicBezTo>
                    <a:pt x="8215" y="10780"/>
                    <a:pt x="8209" y="10709"/>
                    <a:pt x="8200" y="10638"/>
                  </a:cubicBezTo>
                  <a:cubicBezTo>
                    <a:pt x="8200" y="10638"/>
                    <a:pt x="8188" y="10474"/>
                    <a:pt x="8180" y="10422"/>
                  </a:cubicBezTo>
                  <a:cubicBezTo>
                    <a:pt x="8173" y="10357"/>
                    <a:pt x="8165" y="10293"/>
                    <a:pt x="8159" y="10229"/>
                  </a:cubicBezTo>
                  <a:lnTo>
                    <a:pt x="8128" y="9979"/>
                  </a:lnTo>
                  <a:cubicBezTo>
                    <a:pt x="8116" y="9910"/>
                    <a:pt x="8106" y="9841"/>
                    <a:pt x="8094" y="9774"/>
                  </a:cubicBezTo>
                  <a:cubicBezTo>
                    <a:pt x="8094" y="9774"/>
                    <a:pt x="8062" y="9569"/>
                    <a:pt x="8052" y="9519"/>
                  </a:cubicBezTo>
                  <a:cubicBezTo>
                    <a:pt x="8042" y="9447"/>
                    <a:pt x="8027" y="9373"/>
                    <a:pt x="8012" y="9299"/>
                  </a:cubicBezTo>
                  <a:cubicBezTo>
                    <a:pt x="8012" y="9299"/>
                    <a:pt x="7971" y="9091"/>
                    <a:pt x="7960" y="9046"/>
                  </a:cubicBezTo>
                  <a:cubicBezTo>
                    <a:pt x="7944" y="8969"/>
                    <a:pt x="7924" y="8889"/>
                    <a:pt x="7907" y="8812"/>
                  </a:cubicBezTo>
                  <a:cubicBezTo>
                    <a:pt x="7907" y="8812"/>
                    <a:pt x="7857" y="8602"/>
                    <a:pt x="7846" y="8557"/>
                  </a:cubicBezTo>
                  <a:cubicBezTo>
                    <a:pt x="7820" y="8463"/>
                    <a:pt x="7793" y="8365"/>
                    <a:pt x="7765" y="8267"/>
                  </a:cubicBezTo>
                  <a:cubicBezTo>
                    <a:pt x="7765" y="8267"/>
                    <a:pt x="7718" y="8099"/>
                    <a:pt x="7709" y="8060"/>
                  </a:cubicBezTo>
                  <a:cubicBezTo>
                    <a:pt x="7658" y="7894"/>
                    <a:pt x="7604" y="7721"/>
                    <a:pt x="7547" y="7552"/>
                  </a:cubicBezTo>
                  <a:cubicBezTo>
                    <a:pt x="6654" y="4933"/>
                    <a:pt x="4955" y="2549"/>
                    <a:pt x="2497" y="453"/>
                  </a:cubicBezTo>
                  <a:lnTo>
                    <a:pt x="2494" y="451"/>
                  </a:lnTo>
                  <a:cubicBezTo>
                    <a:pt x="2320" y="303"/>
                    <a:pt x="2146" y="157"/>
                    <a:pt x="1967" y="14"/>
                  </a:cubicBezTo>
                  <a:cubicBezTo>
                    <a:pt x="1953" y="6"/>
                    <a:pt x="1939"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5"/>
            <p:cNvSpPr/>
            <p:nvPr/>
          </p:nvSpPr>
          <p:spPr>
            <a:xfrm>
              <a:off x="6808733" y="3401303"/>
              <a:ext cx="407979" cy="214078"/>
            </a:xfrm>
            <a:custGeom>
              <a:avLst/>
              <a:gdLst/>
              <a:ahLst/>
              <a:cxnLst/>
              <a:rect l="l" t="t" r="r" b="b"/>
              <a:pathLst>
                <a:path w="13891" h="7289" extrusionOk="0">
                  <a:moveTo>
                    <a:pt x="8772" y="1"/>
                  </a:moveTo>
                  <a:cubicBezTo>
                    <a:pt x="7660" y="1"/>
                    <a:pt x="6451" y="137"/>
                    <a:pt x="5233" y="513"/>
                  </a:cubicBezTo>
                  <a:cubicBezTo>
                    <a:pt x="4853" y="630"/>
                    <a:pt x="4477" y="769"/>
                    <a:pt x="4117" y="925"/>
                  </a:cubicBezTo>
                  <a:cubicBezTo>
                    <a:pt x="4102" y="933"/>
                    <a:pt x="4091" y="943"/>
                    <a:pt x="4085" y="957"/>
                  </a:cubicBezTo>
                  <a:cubicBezTo>
                    <a:pt x="4045" y="1036"/>
                    <a:pt x="4005" y="1113"/>
                    <a:pt x="3966" y="1189"/>
                  </a:cubicBezTo>
                  <a:lnTo>
                    <a:pt x="3846" y="1420"/>
                  </a:lnTo>
                  <a:cubicBezTo>
                    <a:pt x="3778" y="1548"/>
                    <a:pt x="3706" y="1671"/>
                    <a:pt x="3635" y="1792"/>
                  </a:cubicBezTo>
                  <a:lnTo>
                    <a:pt x="3587" y="1876"/>
                  </a:lnTo>
                  <a:cubicBezTo>
                    <a:pt x="3497" y="2025"/>
                    <a:pt x="3409" y="2169"/>
                    <a:pt x="3318" y="2309"/>
                  </a:cubicBezTo>
                  <a:lnTo>
                    <a:pt x="3265" y="2386"/>
                  </a:lnTo>
                  <a:cubicBezTo>
                    <a:pt x="3194" y="2497"/>
                    <a:pt x="3118" y="2608"/>
                    <a:pt x="3044" y="2716"/>
                  </a:cubicBezTo>
                  <a:lnTo>
                    <a:pt x="2932" y="2870"/>
                  </a:lnTo>
                  <a:cubicBezTo>
                    <a:pt x="2875" y="2945"/>
                    <a:pt x="2819" y="3022"/>
                    <a:pt x="2766" y="3095"/>
                  </a:cubicBezTo>
                  <a:lnTo>
                    <a:pt x="2614" y="3291"/>
                  </a:lnTo>
                  <a:cubicBezTo>
                    <a:pt x="2570" y="3346"/>
                    <a:pt x="2529" y="3401"/>
                    <a:pt x="2484" y="3452"/>
                  </a:cubicBezTo>
                  <a:cubicBezTo>
                    <a:pt x="2462" y="3487"/>
                    <a:pt x="2247" y="3740"/>
                    <a:pt x="2207" y="3789"/>
                  </a:cubicBezTo>
                  <a:cubicBezTo>
                    <a:pt x="2207" y="3789"/>
                    <a:pt x="1969" y="4055"/>
                    <a:pt x="1928" y="4098"/>
                  </a:cubicBezTo>
                  <a:cubicBezTo>
                    <a:pt x="1893" y="4135"/>
                    <a:pt x="1650" y="4384"/>
                    <a:pt x="1650" y="4384"/>
                  </a:cubicBezTo>
                  <a:lnTo>
                    <a:pt x="1381" y="4650"/>
                  </a:lnTo>
                  <a:cubicBezTo>
                    <a:pt x="1381" y="4650"/>
                    <a:pt x="1166" y="4851"/>
                    <a:pt x="1119" y="4892"/>
                  </a:cubicBezTo>
                  <a:cubicBezTo>
                    <a:pt x="1119" y="4892"/>
                    <a:pt x="911" y="5074"/>
                    <a:pt x="868" y="5113"/>
                  </a:cubicBezTo>
                  <a:lnTo>
                    <a:pt x="627" y="5312"/>
                  </a:lnTo>
                  <a:lnTo>
                    <a:pt x="402" y="5490"/>
                  </a:lnTo>
                  <a:lnTo>
                    <a:pt x="190" y="5648"/>
                  </a:lnTo>
                  <a:lnTo>
                    <a:pt x="35" y="5757"/>
                  </a:lnTo>
                  <a:cubicBezTo>
                    <a:pt x="12" y="5775"/>
                    <a:pt x="1" y="5805"/>
                    <a:pt x="12" y="5829"/>
                  </a:cubicBezTo>
                  <a:cubicBezTo>
                    <a:pt x="21" y="5862"/>
                    <a:pt x="34" y="5892"/>
                    <a:pt x="44" y="5925"/>
                  </a:cubicBezTo>
                  <a:cubicBezTo>
                    <a:pt x="62" y="5984"/>
                    <a:pt x="78" y="6049"/>
                    <a:pt x="92" y="6113"/>
                  </a:cubicBezTo>
                  <a:cubicBezTo>
                    <a:pt x="105" y="6185"/>
                    <a:pt x="115" y="6258"/>
                    <a:pt x="120" y="6342"/>
                  </a:cubicBezTo>
                  <a:cubicBezTo>
                    <a:pt x="119" y="6348"/>
                    <a:pt x="122" y="6355"/>
                    <a:pt x="122" y="6363"/>
                  </a:cubicBezTo>
                  <a:cubicBezTo>
                    <a:pt x="122" y="6382"/>
                    <a:pt x="125" y="6446"/>
                    <a:pt x="125" y="6446"/>
                  </a:cubicBezTo>
                  <a:cubicBezTo>
                    <a:pt x="125" y="6504"/>
                    <a:pt x="122" y="6560"/>
                    <a:pt x="119" y="6617"/>
                  </a:cubicBezTo>
                  <a:cubicBezTo>
                    <a:pt x="115" y="6641"/>
                    <a:pt x="113" y="6667"/>
                    <a:pt x="110" y="6688"/>
                  </a:cubicBezTo>
                  <a:cubicBezTo>
                    <a:pt x="100" y="6763"/>
                    <a:pt x="91" y="6816"/>
                    <a:pt x="79" y="6867"/>
                  </a:cubicBezTo>
                  <a:cubicBezTo>
                    <a:pt x="75" y="6902"/>
                    <a:pt x="65" y="6933"/>
                    <a:pt x="56" y="6966"/>
                  </a:cubicBezTo>
                  <a:cubicBezTo>
                    <a:pt x="56" y="6966"/>
                    <a:pt x="42" y="7020"/>
                    <a:pt x="36" y="7033"/>
                  </a:cubicBezTo>
                  <a:cubicBezTo>
                    <a:pt x="25" y="7053"/>
                    <a:pt x="26" y="7071"/>
                    <a:pt x="35" y="7087"/>
                  </a:cubicBezTo>
                  <a:cubicBezTo>
                    <a:pt x="46" y="7102"/>
                    <a:pt x="62" y="7114"/>
                    <a:pt x="81" y="7118"/>
                  </a:cubicBezTo>
                  <a:lnTo>
                    <a:pt x="247" y="7147"/>
                  </a:lnTo>
                  <a:lnTo>
                    <a:pt x="370" y="7167"/>
                  </a:lnTo>
                  <a:cubicBezTo>
                    <a:pt x="370" y="7167"/>
                    <a:pt x="603" y="7199"/>
                    <a:pt x="660" y="7204"/>
                  </a:cubicBezTo>
                  <a:lnTo>
                    <a:pt x="771" y="7218"/>
                  </a:lnTo>
                  <a:cubicBezTo>
                    <a:pt x="837" y="7225"/>
                    <a:pt x="908" y="7232"/>
                    <a:pt x="979" y="7239"/>
                  </a:cubicBezTo>
                  <a:lnTo>
                    <a:pt x="1066" y="7246"/>
                  </a:lnTo>
                  <a:cubicBezTo>
                    <a:pt x="1151" y="7256"/>
                    <a:pt x="1237" y="7261"/>
                    <a:pt x="1328" y="7266"/>
                  </a:cubicBezTo>
                  <a:lnTo>
                    <a:pt x="1375" y="7268"/>
                  </a:lnTo>
                  <a:cubicBezTo>
                    <a:pt x="1489" y="7275"/>
                    <a:pt x="1594" y="7280"/>
                    <a:pt x="1701" y="7285"/>
                  </a:cubicBezTo>
                  <a:lnTo>
                    <a:pt x="1734" y="7285"/>
                  </a:lnTo>
                  <a:cubicBezTo>
                    <a:pt x="1851" y="7288"/>
                    <a:pt x="1973" y="7289"/>
                    <a:pt x="2101" y="7289"/>
                  </a:cubicBezTo>
                  <a:cubicBezTo>
                    <a:pt x="3367" y="7289"/>
                    <a:pt x="4639" y="7100"/>
                    <a:pt x="5882" y="6724"/>
                  </a:cubicBezTo>
                  <a:lnTo>
                    <a:pt x="5931" y="6709"/>
                  </a:lnTo>
                  <a:cubicBezTo>
                    <a:pt x="5986" y="6689"/>
                    <a:pt x="6042" y="6672"/>
                    <a:pt x="6100" y="6654"/>
                  </a:cubicBezTo>
                  <a:cubicBezTo>
                    <a:pt x="6174" y="6631"/>
                    <a:pt x="6248" y="6608"/>
                    <a:pt x="6322" y="6583"/>
                  </a:cubicBezTo>
                  <a:cubicBezTo>
                    <a:pt x="6481" y="6530"/>
                    <a:pt x="6641" y="6470"/>
                    <a:pt x="6798" y="6410"/>
                  </a:cubicBezTo>
                  <a:cubicBezTo>
                    <a:pt x="6899" y="6370"/>
                    <a:pt x="7005" y="6331"/>
                    <a:pt x="7107" y="6288"/>
                  </a:cubicBezTo>
                  <a:cubicBezTo>
                    <a:pt x="9505" y="5307"/>
                    <a:pt x="11686" y="3639"/>
                    <a:pt x="13614" y="1313"/>
                  </a:cubicBezTo>
                  <a:cubicBezTo>
                    <a:pt x="13615" y="1313"/>
                    <a:pt x="13618" y="1311"/>
                    <a:pt x="13618" y="1311"/>
                  </a:cubicBezTo>
                  <a:cubicBezTo>
                    <a:pt x="13704" y="1207"/>
                    <a:pt x="13786" y="1104"/>
                    <a:pt x="13872" y="999"/>
                  </a:cubicBezTo>
                  <a:cubicBezTo>
                    <a:pt x="13886" y="984"/>
                    <a:pt x="13890" y="962"/>
                    <a:pt x="13885" y="942"/>
                  </a:cubicBezTo>
                  <a:cubicBezTo>
                    <a:pt x="13879" y="922"/>
                    <a:pt x="13867" y="908"/>
                    <a:pt x="13848" y="900"/>
                  </a:cubicBezTo>
                  <a:cubicBezTo>
                    <a:pt x="13334" y="706"/>
                    <a:pt x="11302" y="1"/>
                    <a:pt x="8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5"/>
            <p:cNvSpPr/>
            <p:nvPr/>
          </p:nvSpPr>
          <p:spPr>
            <a:xfrm>
              <a:off x="6762094" y="3152481"/>
              <a:ext cx="213344" cy="414528"/>
            </a:xfrm>
            <a:custGeom>
              <a:avLst/>
              <a:gdLst/>
              <a:ahLst/>
              <a:cxnLst/>
              <a:rect l="l" t="t" r="r" b="b"/>
              <a:pathLst>
                <a:path w="7264" h="14114" extrusionOk="0">
                  <a:moveTo>
                    <a:pt x="6897" y="0"/>
                  </a:moveTo>
                  <a:cubicBezTo>
                    <a:pt x="6891" y="0"/>
                    <a:pt x="6885" y="1"/>
                    <a:pt x="6878" y="3"/>
                  </a:cubicBezTo>
                  <a:lnTo>
                    <a:pt x="6871" y="5"/>
                  </a:lnTo>
                  <a:cubicBezTo>
                    <a:pt x="6028" y="385"/>
                    <a:pt x="1735" y="2500"/>
                    <a:pt x="8" y="6909"/>
                  </a:cubicBezTo>
                  <a:cubicBezTo>
                    <a:pt x="4" y="6923"/>
                    <a:pt x="1" y="6939"/>
                    <a:pt x="7" y="6954"/>
                  </a:cubicBezTo>
                  <a:cubicBezTo>
                    <a:pt x="32" y="7025"/>
                    <a:pt x="54" y="7097"/>
                    <a:pt x="76" y="7171"/>
                  </a:cubicBezTo>
                  <a:cubicBezTo>
                    <a:pt x="76" y="7171"/>
                    <a:pt x="150" y="7407"/>
                    <a:pt x="162" y="7448"/>
                  </a:cubicBezTo>
                  <a:cubicBezTo>
                    <a:pt x="200" y="7577"/>
                    <a:pt x="234" y="7705"/>
                    <a:pt x="269" y="7830"/>
                  </a:cubicBezTo>
                  <a:lnTo>
                    <a:pt x="300" y="7951"/>
                  </a:lnTo>
                  <a:cubicBezTo>
                    <a:pt x="343" y="8115"/>
                    <a:pt x="381" y="8283"/>
                    <a:pt x="414" y="8445"/>
                  </a:cubicBezTo>
                  <a:lnTo>
                    <a:pt x="440" y="8568"/>
                  </a:lnTo>
                  <a:cubicBezTo>
                    <a:pt x="462" y="8687"/>
                    <a:pt x="489" y="8804"/>
                    <a:pt x="509" y="8924"/>
                  </a:cubicBezTo>
                  <a:cubicBezTo>
                    <a:pt x="514" y="8959"/>
                    <a:pt x="545" y="9140"/>
                    <a:pt x="545" y="9140"/>
                  </a:cubicBezTo>
                  <a:cubicBezTo>
                    <a:pt x="556" y="9224"/>
                    <a:pt x="571" y="9304"/>
                    <a:pt x="581" y="9387"/>
                  </a:cubicBezTo>
                  <a:cubicBezTo>
                    <a:pt x="588" y="9429"/>
                    <a:pt x="610" y="9623"/>
                    <a:pt x="610" y="9623"/>
                  </a:cubicBezTo>
                  <a:cubicBezTo>
                    <a:pt x="619" y="9694"/>
                    <a:pt x="626" y="9764"/>
                    <a:pt x="635" y="9835"/>
                  </a:cubicBezTo>
                  <a:cubicBezTo>
                    <a:pt x="639" y="9879"/>
                    <a:pt x="655" y="10065"/>
                    <a:pt x="655" y="10065"/>
                  </a:cubicBezTo>
                  <a:cubicBezTo>
                    <a:pt x="660" y="10133"/>
                    <a:pt x="667" y="10198"/>
                    <a:pt x="673" y="10265"/>
                  </a:cubicBezTo>
                  <a:cubicBezTo>
                    <a:pt x="676" y="10312"/>
                    <a:pt x="692" y="10624"/>
                    <a:pt x="694" y="10678"/>
                  </a:cubicBezTo>
                  <a:cubicBezTo>
                    <a:pt x="694" y="10678"/>
                    <a:pt x="696" y="10761"/>
                    <a:pt x="697" y="10853"/>
                  </a:cubicBezTo>
                  <a:cubicBezTo>
                    <a:pt x="702" y="10932"/>
                    <a:pt x="703" y="11009"/>
                    <a:pt x="704" y="11084"/>
                  </a:cubicBezTo>
                  <a:lnTo>
                    <a:pt x="702" y="11450"/>
                  </a:lnTo>
                  <a:lnTo>
                    <a:pt x="689" y="11803"/>
                  </a:lnTo>
                  <a:lnTo>
                    <a:pt x="669" y="12137"/>
                  </a:lnTo>
                  <a:lnTo>
                    <a:pt x="639" y="12444"/>
                  </a:lnTo>
                  <a:lnTo>
                    <a:pt x="606" y="12728"/>
                  </a:lnTo>
                  <a:lnTo>
                    <a:pt x="571" y="12988"/>
                  </a:lnTo>
                  <a:lnTo>
                    <a:pt x="541" y="13175"/>
                  </a:lnTo>
                  <a:cubicBezTo>
                    <a:pt x="541" y="13182"/>
                    <a:pt x="539" y="13189"/>
                    <a:pt x="541" y="13192"/>
                  </a:cubicBezTo>
                  <a:cubicBezTo>
                    <a:pt x="545" y="13218"/>
                    <a:pt x="559" y="13237"/>
                    <a:pt x="581" y="13245"/>
                  </a:cubicBezTo>
                  <a:lnTo>
                    <a:pt x="637" y="13203"/>
                  </a:lnTo>
                  <a:lnTo>
                    <a:pt x="612" y="13262"/>
                  </a:lnTo>
                  <a:cubicBezTo>
                    <a:pt x="709" y="13304"/>
                    <a:pt x="783" y="13344"/>
                    <a:pt x="853" y="13390"/>
                  </a:cubicBezTo>
                  <a:cubicBezTo>
                    <a:pt x="922" y="13433"/>
                    <a:pt x="989" y="13482"/>
                    <a:pt x="1060" y="13544"/>
                  </a:cubicBezTo>
                  <a:cubicBezTo>
                    <a:pt x="1073" y="13555"/>
                    <a:pt x="1085" y="13568"/>
                    <a:pt x="1095" y="13578"/>
                  </a:cubicBezTo>
                  <a:lnTo>
                    <a:pt x="1122" y="13603"/>
                  </a:lnTo>
                  <a:cubicBezTo>
                    <a:pt x="1163" y="13642"/>
                    <a:pt x="1203" y="13682"/>
                    <a:pt x="1241" y="13727"/>
                  </a:cubicBezTo>
                  <a:cubicBezTo>
                    <a:pt x="1260" y="13749"/>
                    <a:pt x="1278" y="13767"/>
                    <a:pt x="1294" y="13789"/>
                  </a:cubicBezTo>
                  <a:cubicBezTo>
                    <a:pt x="1338" y="13844"/>
                    <a:pt x="1367" y="13887"/>
                    <a:pt x="1395" y="13930"/>
                  </a:cubicBezTo>
                  <a:cubicBezTo>
                    <a:pt x="1415" y="13958"/>
                    <a:pt x="1434" y="13991"/>
                    <a:pt x="1452" y="14019"/>
                  </a:cubicBezTo>
                  <a:cubicBezTo>
                    <a:pt x="1452" y="14019"/>
                    <a:pt x="1485" y="14071"/>
                    <a:pt x="1488" y="14079"/>
                  </a:cubicBezTo>
                  <a:cubicBezTo>
                    <a:pt x="1499" y="14095"/>
                    <a:pt x="1513" y="14106"/>
                    <a:pt x="1529" y="14112"/>
                  </a:cubicBezTo>
                  <a:cubicBezTo>
                    <a:pt x="1536" y="14113"/>
                    <a:pt x="1543" y="14114"/>
                    <a:pt x="1549" y="14114"/>
                  </a:cubicBezTo>
                  <a:cubicBezTo>
                    <a:pt x="1554" y="14114"/>
                    <a:pt x="1559" y="14113"/>
                    <a:pt x="1563" y="14112"/>
                  </a:cubicBezTo>
                  <a:cubicBezTo>
                    <a:pt x="1570" y="14109"/>
                    <a:pt x="1573" y="14106"/>
                    <a:pt x="1580" y="14100"/>
                  </a:cubicBezTo>
                  <a:lnTo>
                    <a:pt x="1706" y="14012"/>
                  </a:lnTo>
                  <a:lnTo>
                    <a:pt x="1821" y="13928"/>
                  </a:lnTo>
                  <a:lnTo>
                    <a:pt x="2042" y="13757"/>
                  </a:lnTo>
                  <a:lnTo>
                    <a:pt x="2147" y="13675"/>
                  </a:lnTo>
                  <a:lnTo>
                    <a:pt x="2272" y="13571"/>
                  </a:lnTo>
                  <a:lnTo>
                    <a:pt x="2386" y="13475"/>
                  </a:lnTo>
                  <a:cubicBezTo>
                    <a:pt x="2428" y="13438"/>
                    <a:pt x="2472" y="13400"/>
                    <a:pt x="2519" y="13360"/>
                  </a:cubicBezTo>
                  <a:lnTo>
                    <a:pt x="2634" y="13255"/>
                  </a:lnTo>
                  <a:cubicBezTo>
                    <a:pt x="2681" y="13215"/>
                    <a:pt x="2727" y="13172"/>
                    <a:pt x="2774" y="13126"/>
                  </a:cubicBezTo>
                  <a:lnTo>
                    <a:pt x="2895" y="13012"/>
                  </a:lnTo>
                  <a:lnTo>
                    <a:pt x="3037" y="12874"/>
                  </a:lnTo>
                  <a:cubicBezTo>
                    <a:pt x="3077" y="12834"/>
                    <a:pt x="3118" y="12795"/>
                    <a:pt x="3161" y="12752"/>
                  </a:cubicBezTo>
                  <a:cubicBezTo>
                    <a:pt x="3209" y="12702"/>
                    <a:pt x="3259" y="12649"/>
                    <a:pt x="3308" y="12598"/>
                  </a:cubicBezTo>
                  <a:cubicBezTo>
                    <a:pt x="3350" y="12555"/>
                    <a:pt x="3389" y="12511"/>
                    <a:pt x="3432" y="12467"/>
                  </a:cubicBezTo>
                  <a:cubicBezTo>
                    <a:pt x="3483" y="12411"/>
                    <a:pt x="3533" y="12356"/>
                    <a:pt x="3585" y="12299"/>
                  </a:cubicBezTo>
                  <a:cubicBezTo>
                    <a:pt x="3585" y="12299"/>
                    <a:pt x="3675" y="12198"/>
                    <a:pt x="3708" y="12157"/>
                  </a:cubicBezTo>
                  <a:cubicBezTo>
                    <a:pt x="3759" y="12098"/>
                    <a:pt x="3810" y="12034"/>
                    <a:pt x="3860" y="11973"/>
                  </a:cubicBezTo>
                  <a:cubicBezTo>
                    <a:pt x="3860" y="11973"/>
                    <a:pt x="3950" y="11866"/>
                    <a:pt x="3986" y="11826"/>
                  </a:cubicBezTo>
                  <a:cubicBezTo>
                    <a:pt x="4031" y="11766"/>
                    <a:pt x="4078" y="11707"/>
                    <a:pt x="4124" y="11648"/>
                  </a:cubicBezTo>
                  <a:lnTo>
                    <a:pt x="4262" y="11470"/>
                  </a:lnTo>
                  <a:cubicBezTo>
                    <a:pt x="4313" y="11403"/>
                    <a:pt x="4362" y="11336"/>
                    <a:pt x="4411" y="11266"/>
                  </a:cubicBezTo>
                  <a:cubicBezTo>
                    <a:pt x="4411" y="11266"/>
                    <a:pt x="4507" y="11133"/>
                    <a:pt x="4537" y="11091"/>
                  </a:cubicBezTo>
                  <a:cubicBezTo>
                    <a:pt x="4585" y="11023"/>
                    <a:pt x="4632" y="10952"/>
                    <a:pt x="4676" y="10882"/>
                  </a:cubicBezTo>
                  <a:cubicBezTo>
                    <a:pt x="4676" y="10882"/>
                    <a:pt x="4783" y="10727"/>
                    <a:pt x="4807" y="10688"/>
                  </a:cubicBezTo>
                  <a:cubicBezTo>
                    <a:pt x="4854" y="10614"/>
                    <a:pt x="4900" y="10540"/>
                    <a:pt x="4948" y="10463"/>
                  </a:cubicBezTo>
                  <a:cubicBezTo>
                    <a:pt x="4948" y="10463"/>
                    <a:pt x="4992" y="10392"/>
                    <a:pt x="5031" y="10332"/>
                  </a:cubicBezTo>
                  <a:cubicBezTo>
                    <a:pt x="5047" y="10314"/>
                    <a:pt x="5057" y="10290"/>
                    <a:pt x="5071" y="10265"/>
                  </a:cubicBezTo>
                  <a:cubicBezTo>
                    <a:pt x="5069" y="10261"/>
                    <a:pt x="5074" y="10261"/>
                    <a:pt x="5074" y="10261"/>
                  </a:cubicBezTo>
                  <a:cubicBezTo>
                    <a:pt x="5102" y="10214"/>
                    <a:pt x="5126" y="10168"/>
                    <a:pt x="5153" y="10121"/>
                  </a:cubicBezTo>
                  <a:cubicBezTo>
                    <a:pt x="5188" y="10066"/>
                    <a:pt x="5217" y="10009"/>
                    <a:pt x="5249" y="9951"/>
                  </a:cubicBezTo>
                  <a:lnTo>
                    <a:pt x="5331" y="9807"/>
                  </a:lnTo>
                  <a:cubicBezTo>
                    <a:pt x="5413" y="9652"/>
                    <a:pt x="5497" y="9493"/>
                    <a:pt x="5579" y="9328"/>
                  </a:cubicBezTo>
                  <a:cubicBezTo>
                    <a:pt x="5779" y="8924"/>
                    <a:pt x="5957" y="8505"/>
                    <a:pt x="6113" y="8082"/>
                  </a:cubicBezTo>
                  <a:cubicBezTo>
                    <a:pt x="6152" y="7985"/>
                    <a:pt x="6187" y="7886"/>
                    <a:pt x="6223" y="7787"/>
                  </a:cubicBezTo>
                  <a:cubicBezTo>
                    <a:pt x="7010" y="5540"/>
                    <a:pt x="7264" y="3012"/>
                    <a:pt x="6979" y="245"/>
                  </a:cubicBezTo>
                  <a:cubicBezTo>
                    <a:pt x="6979" y="244"/>
                    <a:pt x="6978" y="240"/>
                    <a:pt x="6978" y="240"/>
                  </a:cubicBezTo>
                  <a:cubicBezTo>
                    <a:pt x="6975" y="178"/>
                    <a:pt x="6968" y="118"/>
                    <a:pt x="6962" y="57"/>
                  </a:cubicBezTo>
                  <a:cubicBezTo>
                    <a:pt x="6958" y="37"/>
                    <a:pt x="6948" y="19"/>
                    <a:pt x="6928" y="9"/>
                  </a:cubicBezTo>
                  <a:cubicBezTo>
                    <a:pt x="6919" y="3"/>
                    <a:pt x="6908" y="0"/>
                    <a:pt x="6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5"/>
            <p:cNvSpPr/>
            <p:nvPr/>
          </p:nvSpPr>
          <p:spPr>
            <a:xfrm>
              <a:off x="6782271" y="3598347"/>
              <a:ext cx="416584" cy="208233"/>
            </a:xfrm>
            <a:custGeom>
              <a:avLst/>
              <a:gdLst/>
              <a:ahLst/>
              <a:cxnLst/>
              <a:rect l="l" t="t" r="r" b="b"/>
              <a:pathLst>
                <a:path w="14184" h="7090" extrusionOk="0">
                  <a:moveTo>
                    <a:pt x="7251" y="0"/>
                  </a:moveTo>
                  <a:cubicBezTo>
                    <a:pt x="7245" y="0"/>
                    <a:pt x="7239" y="1"/>
                    <a:pt x="7233" y="3"/>
                  </a:cubicBezTo>
                  <a:lnTo>
                    <a:pt x="7137" y="36"/>
                  </a:lnTo>
                  <a:cubicBezTo>
                    <a:pt x="7050" y="62"/>
                    <a:pt x="6963" y="93"/>
                    <a:pt x="6875" y="119"/>
                  </a:cubicBezTo>
                  <a:lnTo>
                    <a:pt x="6789" y="146"/>
                  </a:lnTo>
                  <a:cubicBezTo>
                    <a:pt x="6709" y="167"/>
                    <a:pt x="6628" y="190"/>
                    <a:pt x="6547" y="215"/>
                  </a:cubicBezTo>
                  <a:cubicBezTo>
                    <a:pt x="6460" y="240"/>
                    <a:pt x="6372" y="264"/>
                    <a:pt x="6288" y="285"/>
                  </a:cubicBezTo>
                  <a:cubicBezTo>
                    <a:pt x="6208" y="307"/>
                    <a:pt x="6127" y="325"/>
                    <a:pt x="6047" y="345"/>
                  </a:cubicBezTo>
                  <a:lnTo>
                    <a:pt x="6013" y="354"/>
                  </a:lnTo>
                  <a:cubicBezTo>
                    <a:pt x="5942" y="371"/>
                    <a:pt x="5869" y="388"/>
                    <a:pt x="5798" y="403"/>
                  </a:cubicBezTo>
                  <a:cubicBezTo>
                    <a:pt x="5718" y="420"/>
                    <a:pt x="5641" y="436"/>
                    <a:pt x="5562" y="455"/>
                  </a:cubicBezTo>
                  <a:cubicBezTo>
                    <a:pt x="5482" y="469"/>
                    <a:pt x="5399" y="486"/>
                    <a:pt x="5318" y="500"/>
                  </a:cubicBezTo>
                  <a:cubicBezTo>
                    <a:pt x="5243" y="516"/>
                    <a:pt x="5166" y="529"/>
                    <a:pt x="5090" y="537"/>
                  </a:cubicBezTo>
                  <a:cubicBezTo>
                    <a:pt x="5009" y="552"/>
                    <a:pt x="4931" y="566"/>
                    <a:pt x="4852" y="577"/>
                  </a:cubicBezTo>
                  <a:cubicBezTo>
                    <a:pt x="4778" y="586"/>
                    <a:pt x="4708" y="599"/>
                    <a:pt x="4633" y="607"/>
                  </a:cubicBezTo>
                  <a:cubicBezTo>
                    <a:pt x="4558" y="614"/>
                    <a:pt x="4481" y="624"/>
                    <a:pt x="4402" y="634"/>
                  </a:cubicBezTo>
                  <a:cubicBezTo>
                    <a:pt x="4331" y="643"/>
                    <a:pt x="4261" y="648"/>
                    <a:pt x="4192" y="657"/>
                  </a:cubicBezTo>
                  <a:cubicBezTo>
                    <a:pt x="4117" y="664"/>
                    <a:pt x="4043" y="671"/>
                    <a:pt x="3969" y="674"/>
                  </a:cubicBezTo>
                  <a:cubicBezTo>
                    <a:pt x="3902" y="680"/>
                    <a:pt x="3834" y="685"/>
                    <a:pt x="3770" y="688"/>
                  </a:cubicBezTo>
                  <a:cubicBezTo>
                    <a:pt x="3697" y="692"/>
                    <a:pt x="3625" y="695"/>
                    <a:pt x="3554" y="700"/>
                  </a:cubicBezTo>
                  <a:cubicBezTo>
                    <a:pt x="3488" y="702"/>
                    <a:pt x="3425" y="705"/>
                    <a:pt x="3361" y="705"/>
                  </a:cubicBezTo>
                  <a:cubicBezTo>
                    <a:pt x="3290" y="708"/>
                    <a:pt x="3222" y="711"/>
                    <a:pt x="3156" y="711"/>
                  </a:cubicBezTo>
                  <a:lnTo>
                    <a:pt x="2971" y="712"/>
                  </a:lnTo>
                  <a:lnTo>
                    <a:pt x="2777" y="711"/>
                  </a:lnTo>
                  <a:lnTo>
                    <a:pt x="2602" y="705"/>
                  </a:lnTo>
                  <a:cubicBezTo>
                    <a:pt x="2541" y="704"/>
                    <a:pt x="2480" y="701"/>
                    <a:pt x="2417" y="698"/>
                  </a:cubicBezTo>
                  <a:lnTo>
                    <a:pt x="2252" y="687"/>
                  </a:lnTo>
                  <a:cubicBezTo>
                    <a:pt x="2193" y="684"/>
                    <a:pt x="2137" y="680"/>
                    <a:pt x="2081" y="677"/>
                  </a:cubicBezTo>
                  <a:lnTo>
                    <a:pt x="1923" y="664"/>
                  </a:lnTo>
                  <a:lnTo>
                    <a:pt x="1766" y="648"/>
                  </a:lnTo>
                  <a:lnTo>
                    <a:pt x="1615" y="630"/>
                  </a:lnTo>
                  <a:lnTo>
                    <a:pt x="1473" y="614"/>
                  </a:lnTo>
                  <a:lnTo>
                    <a:pt x="1333" y="597"/>
                  </a:lnTo>
                  <a:lnTo>
                    <a:pt x="1077" y="556"/>
                  </a:lnTo>
                  <a:lnTo>
                    <a:pt x="898" y="526"/>
                  </a:lnTo>
                  <a:cubicBezTo>
                    <a:pt x="894" y="525"/>
                    <a:pt x="889" y="524"/>
                    <a:pt x="885" y="524"/>
                  </a:cubicBezTo>
                  <a:cubicBezTo>
                    <a:pt x="879" y="524"/>
                    <a:pt x="874" y="525"/>
                    <a:pt x="869" y="527"/>
                  </a:cubicBezTo>
                  <a:cubicBezTo>
                    <a:pt x="851" y="533"/>
                    <a:pt x="836" y="544"/>
                    <a:pt x="828" y="561"/>
                  </a:cubicBezTo>
                  <a:lnTo>
                    <a:pt x="870" y="614"/>
                  </a:lnTo>
                  <a:lnTo>
                    <a:pt x="813" y="586"/>
                  </a:lnTo>
                  <a:cubicBezTo>
                    <a:pt x="779" y="655"/>
                    <a:pt x="741" y="725"/>
                    <a:pt x="695" y="789"/>
                  </a:cubicBezTo>
                  <a:cubicBezTo>
                    <a:pt x="651" y="853"/>
                    <a:pt x="603" y="919"/>
                    <a:pt x="544" y="984"/>
                  </a:cubicBezTo>
                  <a:cubicBezTo>
                    <a:pt x="534" y="996"/>
                    <a:pt x="523" y="1007"/>
                    <a:pt x="510" y="1019"/>
                  </a:cubicBezTo>
                  <a:lnTo>
                    <a:pt x="489" y="1041"/>
                  </a:lnTo>
                  <a:cubicBezTo>
                    <a:pt x="463" y="1068"/>
                    <a:pt x="439" y="1096"/>
                    <a:pt x="412" y="1117"/>
                  </a:cubicBezTo>
                  <a:lnTo>
                    <a:pt x="409" y="1120"/>
                  </a:lnTo>
                  <a:cubicBezTo>
                    <a:pt x="399" y="1134"/>
                    <a:pt x="382" y="1147"/>
                    <a:pt x="368" y="1158"/>
                  </a:cubicBezTo>
                  <a:cubicBezTo>
                    <a:pt x="352" y="1175"/>
                    <a:pt x="332" y="1190"/>
                    <a:pt x="315" y="1202"/>
                  </a:cubicBezTo>
                  <a:cubicBezTo>
                    <a:pt x="254" y="1246"/>
                    <a:pt x="211" y="1278"/>
                    <a:pt x="166" y="1309"/>
                  </a:cubicBezTo>
                  <a:cubicBezTo>
                    <a:pt x="141" y="1325"/>
                    <a:pt x="117" y="1339"/>
                    <a:pt x="91" y="1356"/>
                  </a:cubicBezTo>
                  <a:cubicBezTo>
                    <a:pt x="91" y="1356"/>
                    <a:pt x="43" y="1386"/>
                    <a:pt x="30" y="1393"/>
                  </a:cubicBezTo>
                  <a:cubicBezTo>
                    <a:pt x="15" y="1400"/>
                    <a:pt x="2" y="1415"/>
                    <a:pt x="0" y="1433"/>
                  </a:cubicBezTo>
                  <a:cubicBezTo>
                    <a:pt x="3" y="1447"/>
                    <a:pt x="7" y="1469"/>
                    <a:pt x="16" y="1483"/>
                  </a:cubicBezTo>
                  <a:lnTo>
                    <a:pt x="110" y="1618"/>
                  </a:lnTo>
                  <a:lnTo>
                    <a:pt x="188" y="1726"/>
                  </a:lnTo>
                  <a:lnTo>
                    <a:pt x="358" y="1951"/>
                  </a:lnTo>
                  <a:lnTo>
                    <a:pt x="445" y="2061"/>
                  </a:lnTo>
                  <a:cubicBezTo>
                    <a:pt x="477" y="2104"/>
                    <a:pt x="510" y="2147"/>
                    <a:pt x="549" y="2189"/>
                  </a:cubicBezTo>
                  <a:lnTo>
                    <a:pt x="643" y="2309"/>
                  </a:lnTo>
                  <a:cubicBezTo>
                    <a:pt x="680" y="2353"/>
                    <a:pt x="720" y="2396"/>
                    <a:pt x="758" y="2443"/>
                  </a:cubicBezTo>
                  <a:lnTo>
                    <a:pt x="865" y="2564"/>
                  </a:lnTo>
                  <a:cubicBezTo>
                    <a:pt x="906" y="2609"/>
                    <a:pt x="949" y="2656"/>
                    <a:pt x="992" y="2706"/>
                  </a:cubicBezTo>
                  <a:lnTo>
                    <a:pt x="1107" y="2829"/>
                  </a:lnTo>
                  <a:lnTo>
                    <a:pt x="1262" y="2987"/>
                  </a:lnTo>
                  <a:lnTo>
                    <a:pt x="1375" y="3101"/>
                  </a:lnTo>
                  <a:cubicBezTo>
                    <a:pt x="1424" y="3149"/>
                    <a:pt x="1474" y="3198"/>
                    <a:pt x="1526" y="3249"/>
                  </a:cubicBezTo>
                  <a:cubicBezTo>
                    <a:pt x="1580" y="3303"/>
                    <a:pt x="1620" y="3340"/>
                    <a:pt x="1661" y="3378"/>
                  </a:cubicBezTo>
                  <a:cubicBezTo>
                    <a:pt x="1715" y="3428"/>
                    <a:pt x="1772" y="3481"/>
                    <a:pt x="1829" y="3532"/>
                  </a:cubicBezTo>
                  <a:cubicBezTo>
                    <a:pt x="1829" y="3532"/>
                    <a:pt x="1936" y="3626"/>
                    <a:pt x="1974" y="3662"/>
                  </a:cubicBezTo>
                  <a:cubicBezTo>
                    <a:pt x="2023" y="3705"/>
                    <a:pt x="2179" y="3838"/>
                    <a:pt x="2179" y="3838"/>
                  </a:cubicBezTo>
                  <a:cubicBezTo>
                    <a:pt x="2222" y="3875"/>
                    <a:pt x="2265" y="3910"/>
                    <a:pt x="2307" y="3947"/>
                  </a:cubicBezTo>
                  <a:cubicBezTo>
                    <a:pt x="2366" y="3994"/>
                    <a:pt x="2426" y="4039"/>
                    <a:pt x="2485" y="4086"/>
                  </a:cubicBezTo>
                  <a:cubicBezTo>
                    <a:pt x="2485" y="4086"/>
                    <a:pt x="2625" y="4196"/>
                    <a:pt x="2669" y="4231"/>
                  </a:cubicBezTo>
                  <a:cubicBezTo>
                    <a:pt x="2723" y="4273"/>
                    <a:pt x="2779" y="4314"/>
                    <a:pt x="2836" y="4354"/>
                  </a:cubicBezTo>
                  <a:cubicBezTo>
                    <a:pt x="2836" y="4354"/>
                    <a:pt x="2851" y="4365"/>
                    <a:pt x="2874" y="4385"/>
                  </a:cubicBezTo>
                  <a:cubicBezTo>
                    <a:pt x="2927" y="4422"/>
                    <a:pt x="2980" y="4458"/>
                    <a:pt x="3034" y="4495"/>
                  </a:cubicBezTo>
                  <a:cubicBezTo>
                    <a:pt x="3066" y="4522"/>
                    <a:pt x="3105" y="4545"/>
                    <a:pt x="3143" y="4569"/>
                  </a:cubicBezTo>
                  <a:cubicBezTo>
                    <a:pt x="3172" y="4593"/>
                    <a:pt x="3202" y="4616"/>
                    <a:pt x="3235" y="4633"/>
                  </a:cubicBezTo>
                  <a:cubicBezTo>
                    <a:pt x="3235" y="4633"/>
                    <a:pt x="3422" y="4761"/>
                    <a:pt x="3462" y="4788"/>
                  </a:cubicBezTo>
                  <a:cubicBezTo>
                    <a:pt x="3528" y="4831"/>
                    <a:pt x="3598" y="4874"/>
                    <a:pt x="3665" y="4915"/>
                  </a:cubicBezTo>
                  <a:cubicBezTo>
                    <a:pt x="3665" y="4915"/>
                    <a:pt x="3855" y="5036"/>
                    <a:pt x="3898" y="5057"/>
                  </a:cubicBezTo>
                  <a:cubicBezTo>
                    <a:pt x="3984" y="5109"/>
                    <a:pt x="4073" y="5157"/>
                    <a:pt x="4160" y="5207"/>
                  </a:cubicBezTo>
                  <a:cubicBezTo>
                    <a:pt x="4160" y="5207"/>
                    <a:pt x="4327" y="5302"/>
                    <a:pt x="4361" y="5319"/>
                  </a:cubicBezTo>
                  <a:cubicBezTo>
                    <a:pt x="4518" y="5406"/>
                    <a:pt x="4681" y="5490"/>
                    <a:pt x="4851" y="5572"/>
                  </a:cubicBezTo>
                  <a:cubicBezTo>
                    <a:pt x="5819" y="6046"/>
                    <a:pt x="6845" y="6409"/>
                    <a:pt x="7924" y="6660"/>
                  </a:cubicBezTo>
                  <a:cubicBezTo>
                    <a:pt x="7963" y="6668"/>
                    <a:pt x="8000" y="6677"/>
                    <a:pt x="8039" y="6688"/>
                  </a:cubicBezTo>
                  <a:cubicBezTo>
                    <a:pt x="9230" y="6955"/>
                    <a:pt x="10485" y="7090"/>
                    <a:pt x="11802" y="7090"/>
                  </a:cubicBezTo>
                  <a:cubicBezTo>
                    <a:pt x="12556" y="7090"/>
                    <a:pt x="13331" y="7046"/>
                    <a:pt x="14125" y="6957"/>
                  </a:cubicBezTo>
                  <a:lnTo>
                    <a:pt x="14135" y="6953"/>
                  </a:lnTo>
                  <a:cubicBezTo>
                    <a:pt x="14143" y="6950"/>
                    <a:pt x="14152" y="6947"/>
                    <a:pt x="14158" y="6940"/>
                  </a:cubicBezTo>
                  <a:lnTo>
                    <a:pt x="14159" y="6940"/>
                  </a:lnTo>
                  <a:cubicBezTo>
                    <a:pt x="14166" y="6939"/>
                    <a:pt x="14170" y="6932"/>
                    <a:pt x="14173" y="6926"/>
                  </a:cubicBezTo>
                  <a:cubicBezTo>
                    <a:pt x="14180" y="6909"/>
                    <a:pt x="14183" y="6887"/>
                    <a:pt x="14173" y="6867"/>
                  </a:cubicBezTo>
                  <a:cubicBezTo>
                    <a:pt x="13794" y="6027"/>
                    <a:pt x="11684" y="1738"/>
                    <a:pt x="7276" y="5"/>
                  </a:cubicBezTo>
                  <a:cubicBezTo>
                    <a:pt x="7268" y="2"/>
                    <a:pt x="7259" y="0"/>
                    <a:pt x="7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5"/>
            <p:cNvSpPr/>
            <p:nvPr/>
          </p:nvSpPr>
          <p:spPr>
            <a:xfrm>
              <a:off x="6735837" y="3641991"/>
              <a:ext cx="242508" cy="410769"/>
            </a:xfrm>
            <a:custGeom>
              <a:avLst/>
              <a:gdLst/>
              <a:ahLst/>
              <a:cxnLst/>
              <a:rect l="l" t="t" r="r" b="b"/>
              <a:pathLst>
                <a:path w="8257" h="13986" extrusionOk="0">
                  <a:moveTo>
                    <a:pt x="1411" y="1"/>
                  </a:moveTo>
                  <a:cubicBezTo>
                    <a:pt x="1405" y="1"/>
                    <a:pt x="1398" y="2"/>
                    <a:pt x="1392" y="4"/>
                  </a:cubicBezTo>
                  <a:cubicBezTo>
                    <a:pt x="1390" y="4"/>
                    <a:pt x="1363" y="13"/>
                    <a:pt x="1363" y="13"/>
                  </a:cubicBezTo>
                  <a:lnTo>
                    <a:pt x="1299" y="35"/>
                  </a:lnTo>
                  <a:cubicBezTo>
                    <a:pt x="1254" y="50"/>
                    <a:pt x="1207" y="62"/>
                    <a:pt x="1157" y="75"/>
                  </a:cubicBezTo>
                  <a:cubicBezTo>
                    <a:pt x="1083" y="91"/>
                    <a:pt x="1005" y="104"/>
                    <a:pt x="918" y="112"/>
                  </a:cubicBezTo>
                  <a:lnTo>
                    <a:pt x="864" y="112"/>
                  </a:lnTo>
                  <a:lnTo>
                    <a:pt x="835" y="114"/>
                  </a:lnTo>
                  <a:cubicBezTo>
                    <a:pt x="801" y="117"/>
                    <a:pt x="767" y="117"/>
                    <a:pt x="735" y="117"/>
                  </a:cubicBezTo>
                  <a:cubicBezTo>
                    <a:pt x="725" y="117"/>
                    <a:pt x="715" y="118"/>
                    <a:pt x="705" y="118"/>
                  </a:cubicBezTo>
                  <a:cubicBezTo>
                    <a:pt x="695" y="118"/>
                    <a:pt x="686" y="117"/>
                    <a:pt x="676" y="117"/>
                  </a:cubicBezTo>
                  <a:cubicBezTo>
                    <a:pt x="650" y="117"/>
                    <a:pt x="623" y="112"/>
                    <a:pt x="599" y="111"/>
                  </a:cubicBezTo>
                  <a:cubicBezTo>
                    <a:pt x="529" y="104"/>
                    <a:pt x="480" y="97"/>
                    <a:pt x="432" y="88"/>
                  </a:cubicBezTo>
                  <a:cubicBezTo>
                    <a:pt x="399" y="82"/>
                    <a:pt x="368" y="75"/>
                    <a:pt x="332" y="68"/>
                  </a:cubicBezTo>
                  <a:cubicBezTo>
                    <a:pt x="332" y="68"/>
                    <a:pt x="281" y="55"/>
                    <a:pt x="271" y="54"/>
                  </a:cubicBezTo>
                  <a:cubicBezTo>
                    <a:pt x="265" y="52"/>
                    <a:pt x="258" y="51"/>
                    <a:pt x="252" y="51"/>
                  </a:cubicBezTo>
                  <a:cubicBezTo>
                    <a:pt x="245" y="51"/>
                    <a:pt x="239" y="52"/>
                    <a:pt x="233" y="54"/>
                  </a:cubicBezTo>
                  <a:cubicBezTo>
                    <a:pt x="228" y="55"/>
                    <a:pt x="224" y="57"/>
                    <a:pt x="218" y="61"/>
                  </a:cubicBezTo>
                  <a:cubicBezTo>
                    <a:pt x="203" y="71"/>
                    <a:pt x="193" y="85"/>
                    <a:pt x="189" y="102"/>
                  </a:cubicBezTo>
                  <a:lnTo>
                    <a:pt x="166" y="242"/>
                  </a:lnTo>
                  <a:lnTo>
                    <a:pt x="137" y="408"/>
                  </a:lnTo>
                  <a:lnTo>
                    <a:pt x="97" y="682"/>
                  </a:lnTo>
                  <a:lnTo>
                    <a:pt x="82" y="817"/>
                  </a:lnTo>
                  <a:lnTo>
                    <a:pt x="62" y="988"/>
                  </a:lnTo>
                  <a:lnTo>
                    <a:pt x="48" y="1132"/>
                  </a:lnTo>
                  <a:cubicBezTo>
                    <a:pt x="43" y="1193"/>
                    <a:pt x="38" y="1252"/>
                    <a:pt x="32" y="1316"/>
                  </a:cubicBezTo>
                  <a:lnTo>
                    <a:pt x="22" y="1471"/>
                  </a:lnTo>
                  <a:cubicBezTo>
                    <a:pt x="18" y="1535"/>
                    <a:pt x="15" y="1602"/>
                    <a:pt x="11" y="1670"/>
                  </a:cubicBezTo>
                  <a:lnTo>
                    <a:pt x="3" y="1828"/>
                  </a:lnTo>
                  <a:cubicBezTo>
                    <a:pt x="2" y="1901"/>
                    <a:pt x="1" y="1972"/>
                    <a:pt x="2" y="2043"/>
                  </a:cubicBezTo>
                  <a:lnTo>
                    <a:pt x="1" y="2210"/>
                  </a:lnTo>
                  <a:cubicBezTo>
                    <a:pt x="1" y="2285"/>
                    <a:pt x="1" y="2362"/>
                    <a:pt x="3" y="2442"/>
                  </a:cubicBezTo>
                  <a:lnTo>
                    <a:pt x="8" y="2609"/>
                  </a:lnTo>
                  <a:cubicBezTo>
                    <a:pt x="9" y="2691"/>
                    <a:pt x="15" y="2780"/>
                    <a:pt x="16" y="2862"/>
                  </a:cubicBezTo>
                  <a:lnTo>
                    <a:pt x="25" y="3030"/>
                  </a:lnTo>
                  <a:cubicBezTo>
                    <a:pt x="32" y="3121"/>
                    <a:pt x="39" y="3211"/>
                    <a:pt x="48" y="3304"/>
                  </a:cubicBezTo>
                  <a:lnTo>
                    <a:pt x="62" y="3470"/>
                  </a:lnTo>
                  <a:cubicBezTo>
                    <a:pt x="72" y="3566"/>
                    <a:pt x="82" y="3665"/>
                    <a:pt x="95" y="3765"/>
                  </a:cubicBezTo>
                  <a:lnTo>
                    <a:pt x="114" y="3926"/>
                  </a:lnTo>
                  <a:cubicBezTo>
                    <a:pt x="129" y="4030"/>
                    <a:pt x="147" y="4135"/>
                    <a:pt x="164" y="4242"/>
                  </a:cubicBezTo>
                  <a:lnTo>
                    <a:pt x="189" y="4399"/>
                  </a:lnTo>
                  <a:cubicBezTo>
                    <a:pt x="208" y="4513"/>
                    <a:pt x="230" y="4627"/>
                    <a:pt x="254" y="4743"/>
                  </a:cubicBezTo>
                  <a:lnTo>
                    <a:pt x="281" y="4890"/>
                  </a:lnTo>
                  <a:cubicBezTo>
                    <a:pt x="308" y="5011"/>
                    <a:pt x="338" y="5137"/>
                    <a:pt x="368" y="5259"/>
                  </a:cubicBezTo>
                  <a:lnTo>
                    <a:pt x="401" y="5396"/>
                  </a:lnTo>
                  <a:cubicBezTo>
                    <a:pt x="432" y="5527"/>
                    <a:pt x="472" y="5662"/>
                    <a:pt x="510" y="5794"/>
                  </a:cubicBezTo>
                  <a:lnTo>
                    <a:pt x="545" y="5908"/>
                  </a:lnTo>
                  <a:cubicBezTo>
                    <a:pt x="592" y="6062"/>
                    <a:pt x="643" y="6215"/>
                    <a:pt x="693" y="6371"/>
                  </a:cubicBezTo>
                  <a:lnTo>
                    <a:pt x="714" y="6434"/>
                  </a:lnTo>
                  <a:cubicBezTo>
                    <a:pt x="1633" y="9127"/>
                    <a:pt x="3404" y="11574"/>
                    <a:pt x="5978" y="13713"/>
                  </a:cubicBezTo>
                  <a:cubicBezTo>
                    <a:pt x="5982" y="13717"/>
                    <a:pt x="5983" y="13720"/>
                    <a:pt x="5985" y="13721"/>
                  </a:cubicBezTo>
                  <a:cubicBezTo>
                    <a:pt x="6089" y="13807"/>
                    <a:pt x="6190" y="13889"/>
                    <a:pt x="6294" y="13970"/>
                  </a:cubicBezTo>
                  <a:cubicBezTo>
                    <a:pt x="6304" y="13980"/>
                    <a:pt x="6318" y="13986"/>
                    <a:pt x="6333" y="13986"/>
                  </a:cubicBezTo>
                  <a:cubicBezTo>
                    <a:pt x="6339" y="13986"/>
                    <a:pt x="6345" y="13985"/>
                    <a:pt x="6351" y="13983"/>
                  </a:cubicBezTo>
                  <a:cubicBezTo>
                    <a:pt x="6369" y="13977"/>
                    <a:pt x="6383" y="13966"/>
                    <a:pt x="6391" y="13945"/>
                  </a:cubicBezTo>
                  <a:cubicBezTo>
                    <a:pt x="6721" y="13085"/>
                    <a:pt x="8256" y="8564"/>
                    <a:pt x="6366" y="4212"/>
                  </a:cubicBezTo>
                  <a:cubicBezTo>
                    <a:pt x="6359" y="4198"/>
                    <a:pt x="6351" y="4187"/>
                    <a:pt x="6336" y="4182"/>
                  </a:cubicBezTo>
                  <a:cubicBezTo>
                    <a:pt x="6213" y="4120"/>
                    <a:pt x="6096" y="4057"/>
                    <a:pt x="5978" y="3993"/>
                  </a:cubicBezTo>
                  <a:lnTo>
                    <a:pt x="5855" y="3932"/>
                  </a:lnTo>
                  <a:cubicBezTo>
                    <a:pt x="5697" y="3846"/>
                    <a:pt x="5539" y="3755"/>
                    <a:pt x="5389" y="3664"/>
                  </a:cubicBezTo>
                  <a:lnTo>
                    <a:pt x="5297" y="3607"/>
                  </a:lnTo>
                  <a:cubicBezTo>
                    <a:pt x="5179" y="3534"/>
                    <a:pt x="5062" y="3463"/>
                    <a:pt x="4949" y="3391"/>
                  </a:cubicBezTo>
                  <a:cubicBezTo>
                    <a:pt x="4915" y="3369"/>
                    <a:pt x="4751" y="3257"/>
                    <a:pt x="4751" y="3257"/>
                  </a:cubicBezTo>
                  <a:cubicBezTo>
                    <a:pt x="4680" y="3207"/>
                    <a:pt x="4608" y="3158"/>
                    <a:pt x="4536" y="3109"/>
                  </a:cubicBezTo>
                  <a:cubicBezTo>
                    <a:pt x="4499" y="3080"/>
                    <a:pt x="4368" y="2986"/>
                    <a:pt x="4368" y="2986"/>
                  </a:cubicBezTo>
                  <a:lnTo>
                    <a:pt x="4324" y="2953"/>
                  </a:lnTo>
                  <a:cubicBezTo>
                    <a:pt x="4266" y="2911"/>
                    <a:pt x="4205" y="2866"/>
                    <a:pt x="4148" y="2822"/>
                  </a:cubicBezTo>
                  <a:cubicBezTo>
                    <a:pt x="4111" y="2794"/>
                    <a:pt x="3984" y="2691"/>
                    <a:pt x="3984" y="2691"/>
                  </a:cubicBezTo>
                  <a:lnTo>
                    <a:pt x="3938" y="2656"/>
                  </a:lnTo>
                  <a:cubicBezTo>
                    <a:pt x="3887" y="2617"/>
                    <a:pt x="3834" y="2576"/>
                    <a:pt x="3784" y="2538"/>
                  </a:cubicBezTo>
                  <a:cubicBezTo>
                    <a:pt x="3747" y="2503"/>
                    <a:pt x="3492" y="2290"/>
                    <a:pt x="3447" y="2248"/>
                  </a:cubicBezTo>
                  <a:cubicBezTo>
                    <a:pt x="3447" y="2248"/>
                    <a:pt x="3175" y="2002"/>
                    <a:pt x="3134" y="1964"/>
                  </a:cubicBezTo>
                  <a:cubicBezTo>
                    <a:pt x="3099" y="1932"/>
                    <a:pt x="2880" y="1720"/>
                    <a:pt x="2845" y="1682"/>
                  </a:cubicBezTo>
                  <a:lnTo>
                    <a:pt x="2698" y="1529"/>
                  </a:lnTo>
                  <a:cubicBezTo>
                    <a:pt x="2655" y="1487"/>
                    <a:pt x="2615" y="1447"/>
                    <a:pt x="2577" y="1405"/>
                  </a:cubicBezTo>
                  <a:lnTo>
                    <a:pt x="2432" y="1249"/>
                  </a:lnTo>
                  <a:lnTo>
                    <a:pt x="2330" y="1136"/>
                  </a:lnTo>
                  <a:lnTo>
                    <a:pt x="2110" y="878"/>
                  </a:lnTo>
                  <a:lnTo>
                    <a:pt x="1909" y="632"/>
                  </a:lnTo>
                  <a:lnTo>
                    <a:pt x="1727" y="398"/>
                  </a:lnTo>
                  <a:lnTo>
                    <a:pt x="1569" y="181"/>
                  </a:lnTo>
                  <a:lnTo>
                    <a:pt x="1463" y="28"/>
                  </a:lnTo>
                  <a:cubicBezTo>
                    <a:pt x="1450" y="11"/>
                    <a:pt x="1431" y="1"/>
                    <a:pt x="1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5"/>
            <p:cNvSpPr/>
            <p:nvPr/>
          </p:nvSpPr>
          <p:spPr>
            <a:xfrm>
              <a:off x="6541143" y="3618524"/>
              <a:ext cx="211905" cy="416525"/>
            </a:xfrm>
            <a:custGeom>
              <a:avLst/>
              <a:gdLst/>
              <a:ahLst/>
              <a:cxnLst/>
              <a:rect l="l" t="t" r="r" b="b"/>
              <a:pathLst>
                <a:path w="7215" h="14182" extrusionOk="0">
                  <a:moveTo>
                    <a:pt x="3566" y="2590"/>
                  </a:moveTo>
                  <a:lnTo>
                    <a:pt x="3583" y="2647"/>
                  </a:lnTo>
                  <a:cubicBezTo>
                    <a:pt x="3578" y="2654"/>
                    <a:pt x="3574" y="2656"/>
                    <a:pt x="3571" y="2656"/>
                  </a:cubicBezTo>
                  <a:cubicBezTo>
                    <a:pt x="3558" y="2656"/>
                    <a:pt x="3563" y="2600"/>
                    <a:pt x="3563" y="2590"/>
                  </a:cubicBezTo>
                  <a:close/>
                  <a:moveTo>
                    <a:pt x="5765" y="1"/>
                  </a:moveTo>
                  <a:cubicBezTo>
                    <a:pt x="5759" y="1"/>
                    <a:pt x="5754" y="2"/>
                    <a:pt x="5748" y="4"/>
                  </a:cubicBezTo>
                  <a:cubicBezTo>
                    <a:pt x="5741" y="5"/>
                    <a:pt x="5735" y="7"/>
                    <a:pt x="5730" y="13"/>
                  </a:cubicBezTo>
                  <a:lnTo>
                    <a:pt x="5593" y="109"/>
                  </a:lnTo>
                  <a:lnTo>
                    <a:pt x="5483" y="189"/>
                  </a:lnTo>
                  <a:lnTo>
                    <a:pt x="5378" y="269"/>
                  </a:lnTo>
                  <a:lnTo>
                    <a:pt x="5262" y="359"/>
                  </a:lnTo>
                  <a:lnTo>
                    <a:pt x="5146" y="447"/>
                  </a:lnTo>
                  <a:lnTo>
                    <a:pt x="5023" y="547"/>
                  </a:lnTo>
                  <a:cubicBezTo>
                    <a:pt x="4985" y="581"/>
                    <a:pt x="4943" y="615"/>
                    <a:pt x="4904" y="648"/>
                  </a:cubicBezTo>
                  <a:lnTo>
                    <a:pt x="4775" y="756"/>
                  </a:lnTo>
                  <a:cubicBezTo>
                    <a:pt x="4731" y="794"/>
                    <a:pt x="4690" y="831"/>
                    <a:pt x="4650" y="871"/>
                  </a:cubicBezTo>
                  <a:cubicBezTo>
                    <a:pt x="4604" y="908"/>
                    <a:pt x="4559" y="950"/>
                    <a:pt x="4515" y="992"/>
                  </a:cubicBezTo>
                  <a:cubicBezTo>
                    <a:pt x="4472" y="1031"/>
                    <a:pt x="4426" y="1072"/>
                    <a:pt x="4384" y="1111"/>
                  </a:cubicBezTo>
                  <a:cubicBezTo>
                    <a:pt x="4341" y="1153"/>
                    <a:pt x="4297" y="1196"/>
                    <a:pt x="4251" y="1239"/>
                  </a:cubicBezTo>
                  <a:cubicBezTo>
                    <a:pt x="4199" y="1289"/>
                    <a:pt x="4156" y="1331"/>
                    <a:pt x="4110" y="1378"/>
                  </a:cubicBezTo>
                  <a:cubicBezTo>
                    <a:pt x="4063" y="1424"/>
                    <a:pt x="4016" y="1474"/>
                    <a:pt x="3966" y="1524"/>
                  </a:cubicBezTo>
                  <a:lnTo>
                    <a:pt x="3833" y="1666"/>
                  </a:lnTo>
                  <a:cubicBezTo>
                    <a:pt x="3784" y="1717"/>
                    <a:pt x="3734" y="1773"/>
                    <a:pt x="3684" y="1827"/>
                  </a:cubicBezTo>
                  <a:cubicBezTo>
                    <a:pt x="3636" y="1884"/>
                    <a:pt x="3592" y="1929"/>
                    <a:pt x="3551" y="1976"/>
                  </a:cubicBezTo>
                  <a:cubicBezTo>
                    <a:pt x="3511" y="2023"/>
                    <a:pt x="3368" y="2192"/>
                    <a:pt x="3368" y="2192"/>
                  </a:cubicBezTo>
                  <a:cubicBezTo>
                    <a:pt x="3334" y="2230"/>
                    <a:pt x="3301" y="2270"/>
                    <a:pt x="3269" y="2313"/>
                  </a:cubicBezTo>
                  <a:cubicBezTo>
                    <a:pt x="3227" y="2362"/>
                    <a:pt x="3186" y="2417"/>
                    <a:pt x="3143" y="2471"/>
                  </a:cubicBezTo>
                  <a:cubicBezTo>
                    <a:pt x="3143" y="2471"/>
                    <a:pt x="3017" y="2630"/>
                    <a:pt x="2985" y="2670"/>
                  </a:cubicBezTo>
                  <a:cubicBezTo>
                    <a:pt x="2942" y="2730"/>
                    <a:pt x="2900" y="2788"/>
                    <a:pt x="2857" y="2848"/>
                  </a:cubicBezTo>
                  <a:cubicBezTo>
                    <a:pt x="2857" y="2848"/>
                    <a:pt x="2735" y="3016"/>
                    <a:pt x="2703" y="3056"/>
                  </a:cubicBezTo>
                  <a:cubicBezTo>
                    <a:pt x="2663" y="3113"/>
                    <a:pt x="2623" y="3174"/>
                    <a:pt x="2582" y="3234"/>
                  </a:cubicBezTo>
                  <a:lnTo>
                    <a:pt x="2510" y="3341"/>
                  </a:lnTo>
                  <a:cubicBezTo>
                    <a:pt x="2483" y="3382"/>
                    <a:pt x="2454" y="3422"/>
                    <a:pt x="2428" y="3465"/>
                  </a:cubicBezTo>
                  <a:cubicBezTo>
                    <a:pt x="2383" y="3533"/>
                    <a:pt x="2339" y="3604"/>
                    <a:pt x="2295" y="3675"/>
                  </a:cubicBezTo>
                  <a:cubicBezTo>
                    <a:pt x="2295" y="3675"/>
                    <a:pt x="2293" y="3675"/>
                    <a:pt x="2290" y="3680"/>
                  </a:cubicBezTo>
                  <a:cubicBezTo>
                    <a:pt x="2267" y="3715"/>
                    <a:pt x="2246" y="3751"/>
                    <a:pt x="2225" y="3789"/>
                  </a:cubicBezTo>
                  <a:cubicBezTo>
                    <a:pt x="2212" y="3809"/>
                    <a:pt x="2201" y="3832"/>
                    <a:pt x="2189" y="3849"/>
                  </a:cubicBezTo>
                  <a:cubicBezTo>
                    <a:pt x="2176" y="3866"/>
                    <a:pt x="2166" y="3885"/>
                    <a:pt x="2158" y="3900"/>
                  </a:cubicBezTo>
                  <a:cubicBezTo>
                    <a:pt x="2104" y="3987"/>
                    <a:pt x="2052" y="4078"/>
                    <a:pt x="2003" y="4171"/>
                  </a:cubicBezTo>
                  <a:cubicBezTo>
                    <a:pt x="2003" y="4171"/>
                    <a:pt x="1913" y="4329"/>
                    <a:pt x="1894" y="4362"/>
                  </a:cubicBezTo>
                  <a:cubicBezTo>
                    <a:pt x="1810" y="4520"/>
                    <a:pt x="1725" y="4684"/>
                    <a:pt x="1641" y="4850"/>
                  </a:cubicBezTo>
                  <a:cubicBezTo>
                    <a:pt x="1205" y="5745"/>
                    <a:pt x="862" y="6683"/>
                    <a:pt x="617" y="7674"/>
                  </a:cubicBezTo>
                  <a:cubicBezTo>
                    <a:pt x="613" y="7689"/>
                    <a:pt x="608" y="7706"/>
                    <a:pt x="606" y="7720"/>
                  </a:cubicBezTo>
                  <a:cubicBezTo>
                    <a:pt x="116" y="9680"/>
                    <a:pt x="0" y="11819"/>
                    <a:pt x="257" y="14127"/>
                  </a:cubicBezTo>
                  <a:cubicBezTo>
                    <a:pt x="258" y="14143"/>
                    <a:pt x="265" y="14160"/>
                    <a:pt x="278" y="14168"/>
                  </a:cubicBezTo>
                  <a:cubicBezTo>
                    <a:pt x="281" y="14170"/>
                    <a:pt x="285" y="14174"/>
                    <a:pt x="288" y="14175"/>
                  </a:cubicBezTo>
                  <a:cubicBezTo>
                    <a:pt x="297" y="14180"/>
                    <a:pt x="306" y="14182"/>
                    <a:pt x="315" y="14182"/>
                  </a:cubicBezTo>
                  <a:cubicBezTo>
                    <a:pt x="323" y="14182"/>
                    <a:pt x="332" y="14180"/>
                    <a:pt x="341" y="14178"/>
                  </a:cubicBezTo>
                  <a:lnTo>
                    <a:pt x="346" y="14177"/>
                  </a:lnTo>
                  <a:cubicBezTo>
                    <a:pt x="1187" y="13798"/>
                    <a:pt x="5479" y="11686"/>
                    <a:pt x="7209" y="7277"/>
                  </a:cubicBezTo>
                  <a:cubicBezTo>
                    <a:pt x="7213" y="7263"/>
                    <a:pt x="7215" y="7249"/>
                    <a:pt x="7209" y="7234"/>
                  </a:cubicBezTo>
                  <a:cubicBezTo>
                    <a:pt x="7182" y="7157"/>
                    <a:pt x="7159" y="7083"/>
                    <a:pt x="7137" y="7006"/>
                  </a:cubicBezTo>
                  <a:cubicBezTo>
                    <a:pt x="7137" y="7006"/>
                    <a:pt x="7058" y="6762"/>
                    <a:pt x="7047" y="6720"/>
                  </a:cubicBezTo>
                  <a:cubicBezTo>
                    <a:pt x="7010" y="6599"/>
                    <a:pt x="6978" y="6478"/>
                    <a:pt x="6947" y="6360"/>
                  </a:cubicBezTo>
                  <a:lnTo>
                    <a:pt x="6903" y="6196"/>
                  </a:lnTo>
                  <a:cubicBezTo>
                    <a:pt x="6860" y="6025"/>
                    <a:pt x="6823" y="5859"/>
                    <a:pt x="6788" y="5693"/>
                  </a:cubicBezTo>
                  <a:cubicBezTo>
                    <a:pt x="6779" y="5654"/>
                    <a:pt x="6734" y="5427"/>
                    <a:pt x="6734" y="5427"/>
                  </a:cubicBezTo>
                  <a:cubicBezTo>
                    <a:pt x="6722" y="5352"/>
                    <a:pt x="6705" y="5275"/>
                    <a:pt x="6694" y="5199"/>
                  </a:cubicBezTo>
                  <a:cubicBezTo>
                    <a:pt x="6684" y="5152"/>
                    <a:pt x="6677" y="5104"/>
                    <a:pt x="6669" y="5055"/>
                  </a:cubicBezTo>
                  <a:lnTo>
                    <a:pt x="6647" y="4912"/>
                  </a:lnTo>
                  <a:cubicBezTo>
                    <a:pt x="6638" y="4847"/>
                    <a:pt x="6630" y="4785"/>
                    <a:pt x="6620" y="4721"/>
                  </a:cubicBezTo>
                  <a:cubicBezTo>
                    <a:pt x="6612" y="4669"/>
                    <a:pt x="6594" y="4504"/>
                    <a:pt x="6594" y="4504"/>
                  </a:cubicBezTo>
                  <a:cubicBezTo>
                    <a:pt x="6594" y="4504"/>
                    <a:pt x="6570" y="4321"/>
                    <a:pt x="6567" y="4261"/>
                  </a:cubicBezTo>
                  <a:cubicBezTo>
                    <a:pt x="6561" y="4208"/>
                    <a:pt x="6548" y="4044"/>
                    <a:pt x="6548" y="4044"/>
                  </a:cubicBezTo>
                  <a:lnTo>
                    <a:pt x="6544" y="3994"/>
                  </a:lnTo>
                  <a:cubicBezTo>
                    <a:pt x="6541" y="3935"/>
                    <a:pt x="6534" y="3872"/>
                    <a:pt x="6531" y="3815"/>
                  </a:cubicBezTo>
                  <a:cubicBezTo>
                    <a:pt x="6527" y="3759"/>
                    <a:pt x="6511" y="3442"/>
                    <a:pt x="6511" y="3389"/>
                  </a:cubicBezTo>
                  <a:cubicBezTo>
                    <a:pt x="6508" y="3338"/>
                    <a:pt x="6504" y="3033"/>
                    <a:pt x="6506" y="2986"/>
                  </a:cubicBezTo>
                  <a:cubicBezTo>
                    <a:pt x="6508" y="2929"/>
                    <a:pt x="6511" y="2659"/>
                    <a:pt x="6511" y="2599"/>
                  </a:cubicBezTo>
                  <a:cubicBezTo>
                    <a:pt x="6516" y="2542"/>
                    <a:pt x="6527" y="2290"/>
                    <a:pt x="6530" y="2239"/>
                  </a:cubicBezTo>
                  <a:cubicBezTo>
                    <a:pt x="6533" y="2182"/>
                    <a:pt x="6546" y="2032"/>
                    <a:pt x="6546" y="2032"/>
                  </a:cubicBezTo>
                  <a:lnTo>
                    <a:pt x="6555" y="1897"/>
                  </a:lnTo>
                  <a:cubicBezTo>
                    <a:pt x="6560" y="1841"/>
                    <a:pt x="6588" y="1581"/>
                    <a:pt x="6588" y="1581"/>
                  </a:cubicBezTo>
                  <a:lnTo>
                    <a:pt x="6625" y="1291"/>
                  </a:lnTo>
                  <a:lnTo>
                    <a:pt x="6644" y="1193"/>
                  </a:lnTo>
                  <a:lnTo>
                    <a:pt x="6668" y="1025"/>
                  </a:lnTo>
                  <a:lnTo>
                    <a:pt x="6702" y="837"/>
                  </a:lnTo>
                  <a:cubicBezTo>
                    <a:pt x="6705" y="807"/>
                    <a:pt x="6691" y="779"/>
                    <a:pt x="6665" y="766"/>
                  </a:cubicBezTo>
                  <a:cubicBezTo>
                    <a:pt x="6581" y="729"/>
                    <a:pt x="6523" y="698"/>
                    <a:pt x="6459" y="662"/>
                  </a:cubicBezTo>
                  <a:cubicBezTo>
                    <a:pt x="6387" y="622"/>
                    <a:pt x="6319" y="574"/>
                    <a:pt x="6255" y="520"/>
                  </a:cubicBezTo>
                  <a:cubicBezTo>
                    <a:pt x="6241" y="511"/>
                    <a:pt x="6195" y="467"/>
                    <a:pt x="6195" y="467"/>
                  </a:cubicBezTo>
                  <a:cubicBezTo>
                    <a:pt x="6177" y="454"/>
                    <a:pt x="6161" y="440"/>
                    <a:pt x="6145" y="424"/>
                  </a:cubicBezTo>
                  <a:lnTo>
                    <a:pt x="6140" y="417"/>
                  </a:lnTo>
                  <a:cubicBezTo>
                    <a:pt x="6114" y="397"/>
                    <a:pt x="6096" y="377"/>
                    <a:pt x="6071" y="354"/>
                  </a:cubicBezTo>
                  <a:cubicBezTo>
                    <a:pt x="6056" y="339"/>
                    <a:pt x="6040" y="319"/>
                    <a:pt x="6024" y="302"/>
                  </a:cubicBezTo>
                  <a:cubicBezTo>
                    <a:pt x="5976" y="248"/>
                    <a:pt x="5946" y="209"/>
                    <a:pt x="5915" y="171"/>
                  </a:cubicBezTo>
                  <a:cubicBezTo>
                    <a:pt x="5896" y="142"/>
                    <a:pt x="5878" y="115"/>
                    <a:pt x="5858" y="88"/>
                  </a:cubicBezTo>
                  <a:cubicBezTo>
                    <a:pt x="5858" y="88"/>
                    <a:pt x="5826" y="41"/>
                    <a:pt x="5821" y="33"/>
                  </a:cubicBezTo>
                  <a:cubicBezTo>
                    <a:pt x="5811" y="17"/>
                    <a:pt x="5796" y="5"/>
                    <a:pt x="5779" y="3"/>
                  </a:cubicBezTo>
                  <a:cubicBezTo>
                    <a:pt x="5775" y="1"/>
                    <a:pt x="5770" y="1"/>
                    <a:pt x="5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5"/>
            <p:cNvSpPr/>
            <p:nvPr/>
          </p:nvSpPr>
          <p:spPr>
            <a:xfrm>
              <a:off x="6707201" y="3540840"/>
              <a:ext cx="102354" cy="100827"/>
            </a:xfrm>
            <a:custGeom>
              <a:avLst/>
              <a:gdLst/>
              <a:ahLst/>
              <a:cxnLst/>
              <a:rect l="l" t="t" r="r" b="b"/>
              <a:pathLst>
                <a:path w="3485" h="3433" extrusionOk="0">
                  <a:moveTo>
                    <a:pt x="563" y="1795"/>
                  </a:moveTo>
                  <a:lnTo>
                    <a:pt x="563" y="1795"/>
                  </a:lnTo>
                  <a:cubicBezTo>
                    <a:pt x="573" y="1879"/>
                    <a:pt x="590" y="1964"/>
                    <a:pt x="612" y="2044"/>
                  </a:cubicBezTo>
                  <a:cubicBezTo>
                    <a:pt x="587" y="1964"/>
                    <a:pt x="570" y="1880"/>
                    <a:pt x="563" y="1795"/>
                  </a:cubicBezTo>
                  <a:close/>
                  <a:moveTo>
                    <a:pt x="1737" y="1"/>
                  </a:moveTo>
                  <a:cubicBezTo>
                    <a:pt x="1590" y="1"/>
                    <a:pt x="1445" y="18"/>
                    <a:pt x="1299" y="57"/>
                  </a:cubicBezTo>
                  <a:lnTo>
                    <a:pt x="1239" y="74"/>
                  </a:lnTo>
                  <a:cubicBezTo>
                    <a:pt x="1131" y="108"/>
                    <a:pt x="1038" y="144"/>
                    <a:pt x="948" y="190"/>
                  </a:cubicBezTo>
                  <a:cubicBezTo>
                    <a:pt x="649" y="346"/>
                    <a:pt x="400" y="587"/>
                    <a:pt x="234" y="892"/>
                  </a:cubicBezTo>
                  <a:cubicBezTo>
                    <a:pt x="178" y="987"/>
                    <a:pt x="134" y="1094"/>
                    <a:pt x="94" y="1215"/>
                  </a:cubicBezTo>
                  <a:cubicBezTo>
                    <a:pt x="71" y="1298"/>
                    <a:pt x="51" y="1379"/>
                    <a:pt x="41" y="1457"/>
                  </a:cubicBezTo>
                  <a:cubicBezTo>
                    <a:pt x="0" y="1709"/>
                    <a:pt x="17" y="1957"/>
                    <a:pt x="87" y="2195"/>
                  </a:cubicBezTo>
                  <a:lnTo>
                    <a:pt x="95" y="2223"/>
                  </a:lnTo>
                  <a:cubicBezTo>
                    <a:pt x="127" y="2320"/>
                    <a:pt x="165" y="2414"/>
                    <a:pt x="212" y="2502"/>
                  </a:cubicBezTo>
                  <a:cubicBezTo>
                    <a:pt x="359" y="2791"/>
                    <a:pt x="585" y="3034"/>
                    <a:pt x="870" y="3199"/>
                  </a:cubicBezTo>
                  <a:cubicBezTo>
                    <a:pt x="919" y="3226"/>
                    <a:pt x="967" y="3251"/>
                    <a:pt x="1013" y="3273"/>
                  </a:cubicBezTo>
                  <a:cubicBezTo>
                    <a:pt x="1062" y="3294"/>
                    <a:pt x="1107" y="3313"/>
                    <a:pt x="1154" y="3330"/>
                  </a:cubicBezTo>
                  <a:cubicBezTo>
                    <a:pt x="1341" y="3398"/>
                    <a:pt x="1537" y="3433"/>
                    <a:pt x="1734" y="3433"/>
                  </a:cubicBezTo>
                  <a:cubicBezTo>
                    <a:pt x="1859" y="3433"/>
                    <a:pt x="1985" y="3419"/>
                    <a:pt x="2109" y="3391"/>
                  </a:cubicBezTo>
                  <a:cubicBezTo>
                    <a:pt x="2152" y="3380"/>
                    <a:pt x="2192" y="3371"/>
                    <a:pt x="2230" y="3358"/>
                  </a:cubicBezTo>
                  <a:cubicBezTo>
                    <a:pt x="2286" y="3341"/>
                    <a:pt x="2338" y="3323"/>
                    <a:pt x="2393" y="3300"/>
                  </a:cubicBezTo>
                  <a:cubicBezTo>
                    <a:pt x="2719" y="3159"/>
                    <a:pt x="2976" y="2948"/>
                    <a:pt x="3162" y="2670"/>
                  </a:cubicBezTo>
                  <a:cubicBezTo>
                    <a:pt x="3191" y="2623"/>
                    <a:pt x="3221" y="2574"/>
                    <a:pt x="3248" y="2524"/>
                  </a:cubicBezTo>
                  <a:cubicBezTo>
                    <a:pt x="3276" y="2475"/>
                    <a:pt x="3300" y="2425"/>
                    <a:pt x="3321" y="2374"/>
                  </a:cubicBezTo>
                  <a:cubicBezTo>
                    <a:pt x="3449" y="2059"/>
                    <a:pt x="3485" y="1719"/>
                    <a:pt x="3419" y="1386"/>
                  </a:cubicBezTo>
                  <a:cubicBezTo>
                    <a:pt x="3407" y="1326"/>
                    <a:pt x="3392" y="1268"/>
                    <a:pt x="3375" y="1208"/>
                  </a:cubicBezTo>
                  <a:cubicBezTo>
                    <a:pt x="3357" y="1149"/>
                    <a:pt x="3334" y="1091"/>
                    <a:pt x="3310" y="1036"/>
                  </a:cubicBezTo>
                  <a:cubicBezTo>
                    <a:pt x="3174" y="719"/>
                    <a:pt x="2948" y="452"/>
                    <a:pt x="2656" y="267"/>
                  </a:cubicBezTo>
                  <a:cubicBezTo>
                    <a:pt x="2602" y="232"/>
                    <a:pt x="2545" y="201"/>
                    <a:pt x="2487" y="173"/>
                  </a:cubicBezTo>
                  <a:cubicBezTo>
                    <a:pt x="2451" y="154"/>
                    <a:pt x="2415" y="138"/>
                    <a:pt x="2380" y="126"/>
                  </a:cubicBezTo>
                  <a:cubicBezTo>
                    <a:pt x="2358" y="114"/>
                    <a:pt x="2336" y="108"/>
                    <a:pt x="2314" y="100"/>
                  </a:cubicBezTo>
                  <a:cubicBezTo>
                    <a:pt x="2150" y="40"/>
                    <a:pt x="1981" y="9"/>
                    <a:pt x="1812" y="2"/>
                  </a:cubicBezTo>
                  <a:lnTo>
                    <a:pt x="1803" y="2"/>
                  </a:lnTo>
                  <a:cubicBezTo>
                    <a:pt x="1781" y="1"/>
                    <a:pt x="1759" y="1"/>
                    <a:pt x="1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5"/>
            <p:cNvSpPr/>
            <p:nvPr/>
          </p:nvSpPr>
          <p:spPr>
            <a:xfrm>
              <a:off x="6316199" y="3380979"/>
              <a:ext cx="414528" cy="208233"/>
            </a:xfrm>
            <a:custGeom>
              <a:avLst/>
              <a:gdLst/>
              <a:ahLst/>
              <a:cxnLst/>
              <a:rect l="l" t="t" r="r" b="b"/>
              <a:pathLst>
                <a:path w="14114" h="7090" extrusionOk="0">
                  <a:moveTo>
                    <a:pt x="2396" y="0"/>
                  </a:moveTo>
                  <a:cubicBezTo>
                    <a:pt x="1715" y="0"/>
                    <a:pt x="1017" y="36"/>
                    <a:pt x="302" y="107"/>
                  </a:cubicBezTo>
                  <a:cubicBezTo>
                    <a:pt x="299" y="107"/>
                    <a:pt x="299" y="107"/>
                    <a:pt x="297" y="110"/>
                  </a:cubicBezTo>
                  <a:cubicBezTo>
                    <a:pt x="218" y="114"/>
                    <a:pt x="136" y="124"/>
                    <a:pt x="60" y="133"/>
                  </a:cubicBezTo>
                  <a:cubicBezTo>
                    <a:pt x="57" y="133"/>
                    <a:pt x="53" y="133"/>
                    <a:pt x="47" y="134"/>
                  </a:cubicBezTo>
                  <a:cubicBezTo>
                    <a:pt x="33" y="140"/>
                    <a:pt x="20" y="150"/>
                    <a:pt x="12" y="164"/>
                  </a:cubicBezTo>
                  <a:cubicBezTo>
                    <a:pt x="0" y="187"/>
                    <a:pt x="0" y="205"/>
                    <a:pt x="10" y="222"/>
                  </a:cubicBezTo>
                  <a:cubicBezTo>
                    <a:pt x="388" y="1065"/>
                    <a:pt x="2498" y="5353"/>
                    <a:pt x="6910" y="7084"/>
                  </a:cubicBezTo>
                  <a:cubicBezTo>
                    <a:pt x="6917" y="7088"/>
                    <a:pt x="6926" y="7090"/>
                    <a:pt x="6935" y="7090"/>
                  </a:cubicBezTo>
                  <a:cubicBezTo>
                    <a:pt x="6940" y="7090"/>
                    <a:pt x="6946" y="7089"/>
                    <a:pt x="6950" y="7088"/>
                  </a:cubicBezTo>
                  <a:lnTo>
                    <a:pt x="6953" y="7088"/>
                  </a:lnTo>
                  <a:cubicBezTo>
                    <a:pt x="7068" y="7048"/>
                    <a:pt x="7184" y="7011"/>
                    <a:pt x="7298" y="6976"/>
                  </a:cubicBezTo>
                  <a:cubicBezTo>
                    <a:pt x="8293" y="6668"/>
                    <a:pt x="9318" y="6480"/>
                    <a:pt x="10342" y="6412"/>
                  </a:cubicBezTo>
                  <a:cubicBezTo>
                    <a:pt x="10496" y="6404"/>
                    <a:pt x="10629" y="6397"/>
                    <a:pt x="10758" y="6392"/>
                  </a:cubicBezTo>
                  <a:lnTo>
                    <a:pt x="10814" y="6390"/>
                  </a:lnTo>
                  <a:cubicBezTo>
                    <a:pt x="10929" y="6386"/>
                    <a:pt x="11044" y="6385"/>
                    <a:pt x="11157" y="6385"/>
                  </a:cubicBezTo>
                  <a:lnTo>
                    <a:pt x="11237" y="6385"/>
                  </a:lnTo>
                  <a:cubicBezTo>
                    <a:pt x="11339" y="6385"/>
                    <a:pt x="11436" y="6386"/>
                    <a:pt x="11533" y="6387"/>
                  </a:cubicBezTo>
                  <a:lnTo>
                    <a:pt x="11543" y="6390"/>
                  </a:lnTo>
                  <a:cubicBezTo>
                    <a:pt x="11565" y="6391"/>
                    <a:pt x="11586" y="6392"/>
                    <a:pt x="11607" y="6392"/>
                  </a:cubicBezTo>
                  <a:cubicBezTo>
                    <a:pt x="11615" y="6392"/>
                    <a:pt x="11624" y="6392"/>
                    <a:pt x="11633" y="6392"/>
                  </a:cubicBezTo>
                  <a:cubicBezTo>
                    <a:pt x="11675" y="6393"/>
                    <a:pt x="11719" y="6397"/>
                    <a:pt x="11761" y="6397"/>
                  </a:cubicBezTo>
                  <a:cubicBezTo>
                    <a:pt x="11802" y="6400"/>
                    <a:pt x="11845" y="6400"/>
                    <a:pt x="11885" y="6404"/>
                  </a:cubicBezTo>
                  <a:lnTo>
                    <a:pt x="11990" y="6412"/>
                  </a:lnTo>
                  <a:cubicBezTo>
                    <a:pt x="12074" y="6417"/>
                    <a:pt x="12145" y="6422"/>
                    <a:pt x="12215" y="6427"/>
                  </a:cubicBezTo>
                  <a:cubicBezTo>
                    <a:pt x="12215" y="6427"/>
                    <a:pt x="12464" y="6453"/>
                    <a:pt x="12524" y="6457"/>
                  </a:cubicBezTo>
                  <a:lnTo>
                    <a:pt x="12809" y="6494"/>
                  </a:lnTo>
                  <a:lnTo>
                    <a:pt x="13067" y="6534"/>
                  </a:lnTo>
                  <a:lnTo>
                    <a:pt x="13145" y="6544"/>
                  </a:lnTo>
                  <a:cubicBezTo>
                    <a:pt x="13173" y="6550"/>
                    <a:pt x="13195" y="6554"/>
                    <a:pt x="13219" y="6558"/>
                  </a:cubicBezTo>
                  <a:lnTo>
                    <a:pt x="13249" y="6563"/>
                  </a:lnTo>
                  <a:cubicBezTo>
                    <a:pt x="13253" y="6563"/>
                    <a:pt x="13257" y="6564"/>
                    <a:pt x="13262" y="6564"/>
                  </a:cubicBezTo>
                  <a:cubicBezTo>
                    <a:pt x="13268" y="6564"/>
                    <a:pt x="13274" y="6563"/>
                    <a:pt x="13280" y="6561"/>
                  </a:cubicBezTo>
                  <a:cubicBezTo>
                    <a:pt x="13299" y="6555"/>
                    <a:pt x="13314" y="6543"/>
                    <a:pt x="13320" y="6521"/>
                  </a:cubicBezTo>
                  <a:lnTo>
                    <a:pt x="13263" y="6500"/>
                  </a:lnTo>
                  <a:lnTo>
                    <a:pt x="13326" y="6514"/>
                  </a:lnTo>
                  <a:cubicBezTo>
                    <a:pt x="13364" y="6419"/>
                    <a:pt x="13394" y="6343"/>
                    <a:pt x="13436" y="6276"/>
                  </a:cubicBezTo>
                  <a:cubicBezTo>
                    <a:pt x="13475" y="6204"/>
                    <a:pt x="13521" y="6134"/>
                    <a:pt x="13575" y="6057"/>
                  </a:cubicBezTo>
                  <a:cubicBezTo>
                    <a:pt x="13578" y="6050"/>
                    <a:pt x="13594" y="6036"/>
                    <a:pt x="13606" y="6021"/>
                  </a:cubicBezTo>
                  <a:cubicBezTo>
                    <a:pt x="13618" y="6007"/>
                    <a:pt x="13629" y="5993"/>
                    <a:pt x="13629" y="5993"/>
                  </a:cubicBezTo>
                  <a:cubicBezTo>
                    <a:pt x="13668" y="5950"/>
                    <a:pt x="13703" y="5905"/>
                    <a:pt x="13743" y="5865"/>
                  </a:cubicBezTo>
                  <a:cubicBezTo>
                    <a:pt x="13760" y="5848"/>
                    <a:pt x="13814" y="5798"/>
                    <a:pt x="13814" y="5798"/>
                  </a:cubicBezTo>
                  <a:cubicBezTo>
                    <a:pt x="13854" y="5762"/>
                    <a:pt x="13891" y="5728"/>
                    <a:pt x="13935" y="5695"/>
                  </a:cubicBezTo>
                  <a:cubicBezTo>
                    <a:pt x="13964" y="5674"/>
                    <a:pt x="13992" y="5655"/>
                    <a:pt x="14021" y="5635"/>
                  </a:cubicBezTo>
                  <a:cubicBezTo>
                    <a:pt x="14021" y="5635"/>
                    <a:pt x="14071" y="5598"/>
                    <a:pt x="14082" y="5593"/>
                  </a:cubicBezTo>
                  <a:cubicBezTo>
                    <a:pt x="14095" y="5584"/>
                    <a:pt x="14106" y="5569"/>
                    <a:pt x="14109" y="5551"/>
                  </a:cubicBezTo>
                  <a:cubicBezTo>
                    <a:pt x="14113" y="5533"/>
                    <a:pt x="14109" y="5517"/>
                    <a:pt x="14098" y="5502"/>
                  </a:cubicBezTo>
                  <a:lnTo>
                    <a:pt x="14018" y="5388"/>
                  </a:lnTo>
                  <a:lnTo>
                    <a:pt x="13921" y="5258"/>
                  </a:lnTo>
                  <a:lnTo>
                    <a:pt x="13753" y="5039"/>
                  </a:lnTo>
                  <a:lnTo>
                    <a:pt x="13668" y="4932"/>
                  </a:lnTo>
                  <a:lnTo>
                    <a:pt x="13562" y="4805"/>
                  </a:lnTo>
                  <a:lnTo>
                    <a:pt x="13470" y="4696"/>
                  </a:lnTo>
                  <a:lnTo>
                    <a:pt x="13350" y="4560"/>
                  </a:lnTo>
                  <a:lnTo>
                    <a:pt x="13249" y="4446"/>
                  </a:lnTo>
                  <a:cubicBezTo>
                    <a:pt x="13208" y="4399"/>
                    <a:pt x="13165" y="4354"/>
                    <a:pt x="13121" y="4305"/>
                  </a:cubicBezTo>
                  <a:lnTo>
                    <a:pt x="13008" y="4190"/>
                  </a:lnTo>
                  <a:cubicBezTo>
                    <a:pt x="12964" y="4140"/>
                    <a:pt x="12914" y="4092"/>
                    <a:pt x="12867" y="4043"/>
                  </a:cubicBezTo>
                  <a:lnTo>
                    <a:pt x="12745" y="3922"/>
                  </a:lnTo>
                  <a:cubicBezTo>
                    <a:pt x="12695" y="3871"/>
                    <a:pt x="12644" y="3824"/>
                    <a:pt x="12590" y="3774"/>
                  </a:cubicBezTo>
                  <a:lnTo>
                    <a:pt x="12459" y="3650"/>
                  </a:lnTo>
                  <a:cubicBezTo>
                    <a:pt x="12404" y="3600"/>
                    <a:pt x="12347" y="3549"/>
                    <a:pt x="12293" y="3499"/>
                  </a:cubicBezTo>
                  <a:cubicBezTo>
                    <a:pt x="12293" y="3499"/>
                    <a:pt x="12191" y="3408"/>
                    <a:pt x="12151" y="3373"/>
                  </a:cubicBezTo>
                  <a:cubicBezTo>
                    <a:pt x="12101" y="3330"/>
                    <a:pt x="11927" y="3186"/>
                    <a:pt x="11927" y="3186"/>
                  </a:cubicBezTo>
                  <a:lnTo>
                    <a:pt x="11821" y="3096"/>
                  </a:lnTo>
                  <a:cubicBezTo>
                    <a:pt x="11768" y="3052"/>
                    <a:pt x="11712" y="3011"/>
                    <a:pt x="11657" y="2970"/>
                  </a:cubicBezTo>
                  <a:cubicBezTo>
                    <a:pt x="11657" y="2970"/>
                    <a:pt x="11506" y="2848"/>
                    <a:pt x="11465" y="2820"/>
                  </a:cubicBezTo>
                  <a:cubicBezTo>
                    <a:pt x="11412" y="2777"/>
                    <a:pt x="11355" y="2740"/>
                    <a:pt x="11298" y="2699"/>
                  </a:cubicBezTo>
                  <a:cubicBezTo>
                    <a:pt x="11298" y="2699"/>
                    <a:pt x="11128" y="2574"/>
                    <a:pt x="11090" y="2547"/>
                  </a:cubicBezTo>
                  <a:cubicBezTo>
                    <a:pt x="11029" y="2504"/>
                    <a:pt x="10969" y="2464"/>
                    <a:pt x="10906" y="2424"/>
                  </a:cubicBezTo>
                  <a:cubicBezTo>
                    <a:pt x="10906" y="2424"/>
                    <a:pt x="10724" y="2300"/>
                    <a:pt x="10688" y="2276"/>
                  </a:cubicBezTo>
                  <a:cubicBezTo>
                    <a:pt x="10623" y="2235"/>
                    <a:pt x="10553" y="2192"/>
                    <a:pt x="10486" y="2149"/>
                  </a:cubicBezTo>
                  <a:cubicBezTo>
                    <a:pt x="10486" y="2149"/>
                    <a:pt x="10300" y="2034"/>
                    <a:pt x="10260" y="2013"/>
                  </a:cubicBezTo>
                  <a:cubicBezTo>
                    <a:pt x="10174" y="1958"/>
                    <a:pt x="10082" y="1911"/>
                    <a:pt x="9993" y="1859"/>
                  </a:cubicBezTo>
                  <a:cubicBezTo>
                    <a:pt x="9993" y="1859"/>
                    <a:pt x="9841" y="1773"/>
                    <a:pt x="9810" y="1756"/>
                  </a:cubicBezTo>
                  <a:cubicBezTo>
                    <a:pt x="9653" y="1672"/>
                    <a:pt x="9496" y="1591"/>
                    <a:pt x="9333" y="1510"/>
                  </a:cubicBezTo>
                  <a:cubicBezTo>
                    <a:pt x="7282" y="503"/>
                    <a:pt x="4957" y="0"/>
                    <a:pt x="2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5"/>
            <p:cNvSpPr/>
            <p:nvPr/>
          </p:nvSpPr>
          <p:spPr>
            <a:xfrm>
              <a:off x="6298430" y="3572354"/>
              <a:ext cx="410681" cy="213872"/>
            </a:xfrm>
            <a:custGeom>
              <a:avLst/>
              <a:gdLst/>
              <a:ahLst/>
              <a:cxnLst/>
              <a:rect l="l" t="t" r="r" b="b"/>
              <a:pathLst>
                <a:path w="13983" h="7282" extrusionOk="0">
                  <a:moveTo>
                    <a:pt x="11809" y="0"/>
                  </a:moveTo>
                  <a:cubicBezTo>
                    <a:pt x="11762" y="0"/>
                    <a:pt x="11716" y="1"/>
                    <a:pt x="11669" y="2"/>
                  </a:cubicBezTo>
                  <a:lnTo>
                    <a:pt x="11617" y="2"/>
                  </a:lnTo>
                  <a:cubicBezTo>
                    <a:pt x="11491" y="4"/>
                    <a:pt x="11383" y="5"/>
                    <a:pt x="11275" y="10"/>
                  </a:cubicBezTo>
                  <a:lnTo>
                    <a:pt x="11208" y="12"/>
                  </a:lnTo>
                  <a:cubicBezTo>
                    <a:pt x="11094" y="18"/>
                    <a:pt x="10979" y="24"/>
                    <a:pt x="10859" y="32"/>
                  </a:cubicBezTo>
                  <a:lnTo>
                    <a:pt x="10815" y="35"/>
                  </a:lnTo>
                  <a:cubicBezTo>
                    <a:pt x="10680" y="45"/>
                    <a:pt x="10557" y="57"/>
                    <a:pt x="10429" y="74"/>
                  </a:cubicBezTo>
                  <a:lnTo>
                    <a:pt x="10395" y="75"/>
                  </a:lnTo>
                  <a:cubicBezTo>
                    <a:pt x="10245" y="91"/>
                    <a:pt x="10116" y="109"/>
                    <a:pt x="9983" y="126"/>
                  </a:cubicBezTo>
                  <a:lnTo>
                    <a:pt x="9936" y="133"/>
                  </a:lnTo>
                  <a:cubicBezTo>
                    <a:pt x="9802" y="153"/>
                    <a:pt x="9661" y="176"/>
                    <a:pt x="9525" y="199"/>
                  </a:cubicBezTo>
                  <a:lnTo>
                    <a:pt x="9498" y="205"/>
                  </a:lnTo>
                  <a:cubicBezTo>
                    <a:pt x="9339" y="233"/>
                    <a:pt x="9197" y="260"/>
                    <a:pt x="9049" y="292"/>
                  </a:cubicBezTo>
                  <a:lnTo>
                    <a:pt x="9006" y="303"/>
                  </a:lnTo>
                  <a:cubicBezTo>
                    <a:pt x="8861" y="334"/>
                    <a:pt x="8711" y="370"/>
                    <a:pt x="8562" y="408"/>
                  </a:cubicBezTo>
                  <a:cubicBezTo>
                    <a:pt x="8562" y="408"/>
                    <a:pt x="8535" y="417"/>
                    <a:pt x="8533" y="417"/>
                  </a:cubicBezTo>
                  <a:cubicBezTo>
                    <a:pt x="8335" y="467"/>
                    <a:pt x="8136" y="524"/>
                    <a:pt x="7932" y="586"/>
                  </a:cubicBezTo>
                  <a:cubicBezTo>
                    <a:pt x="7810" y="623"/>
                    <a:pt x="7683" y="666"/>
                    <a:pt x="7558" y="707"/>
                  </a:cubicBezTo>
                  <a:cubicBezTo>
                    <a:pt x="4905" y="1609"/>
                    <a:pt x="2492" y="3342"/>
                    <a:pt x="380" y="5853"/>
                  </a:cubicBezTo>
                  <a:lnTo>
                    <a:pt x="377" y="5857"/>
                  </a:lnTo>
                  <a:cubicBezTo>
                    <a:pt x="256" y="5998"/>
                    <a:pt x="140" y="6140"/>
                    <a:pt x="21" y="6287"/>
                  </a:cubicBezTo>
                  <a:cubicBezTo>
                    <a:pt x="6" y="6303"/>
                    <a:pt x="0" y="6321"/>
                    <a:pt x="7" y="6341"/>
                  </a:cubicBezTo>
                  <a:cubicBezTo>
                    <a:pt x="13" y="6361"/>
                    <a:pt x="27" y="6378"/>
                    <a:pt x="47" y="6384"/>
                  </a:cubicBezTo>
                  <a:cubicBezTo>
                    <a:pt x="413" y="6525"/>
                    <a:pt x="1571" y="6926"/>
                    <a:pt x="3136" y="7143"/>
                  </a:cubicBezTo>
                  <a:cubicBezTo>
                    <a:pt x="3743" y="7226"/>
                    <a:pt x="4411" y="7282"/>
                    <a:pt x="5119" y="7282"/>
                  </a:cubicBezTo>
                  <a:cubicBezTo>
                    <a:pt x="6234" y="7282"/>
                    <a:pt x="7446" y="7145"/>
                    <a:pt x="8669" y="6767"/>
                  </a:cubicBezTo>
                  <a:cubicBezTo>
                    <a:pt x="9046" y="6652"/>
                    <a:pt x="9421" y="6513"/>
                    <a:pt x="9780" y="6357"/>
                  </a:cubicBezTo>
                  <a:cubicBezTo>
                    <a:pt x="9794" y="6350"/>
                    <a:pt x="9802" y="6340"/>
                    <a:pt x="9809" y="6327"/>
                  </a:cubicBezTo>
                  <a:cubicBezTo>
                    <a:pt x="9878" y="6189"/>
                    <a:pt x="9946" y="6056"/>
                    <a:pt x="10017" y="5927"/>
                  </a:cubicBezTo>
                  <a:lnTo>
                    <a:pt x="10059" y="5850"/>
                  </a:lnTo>
                  <a:cubicBezTo>
                    <a:pt x="10146" y="5687"/>
                    <a:pt x="10237" y="5534"/>
                    <a:pt x="10328" y="5380"/>
                  </a:cubicBezTo>
                  <a:lnTo>
                    <a:pt x="10372" y="5309"/>
                  </a:lnTo>
                  <a:cubicBezTo>
                    <a:pt x="10449" y="5185"/>
                    <a:pt x="10523" y="5059"/>
                    <a:pt x="10601" y="4944"/>
                  </a:cubicBezTo>
                  <a:lnTo>
                    <a:pt x="10695" y="4803"/>
                  </a:lnTo>
                  <a:cubicBezTo>
                    <a:pt x="10765" y="4701"/>
                    <a:pt x="10822" y="4612"/>
                    <a:pt x="10879" y="4531"/>
                  </a:cubicBezTo>
                  <a:cubicBezTo>
                    <a:pt x="10902" y="4497"/>
                    <a:pt x="11009" y="4353"/>
                    <a:pt x="11009" y="4353"/>
                  </a:cubicBezTo>
                  <a:cubicBezTo>
                    <a:pt x="11058" y="4282"/>
                    <a:pt x="11113" y="4212"/>
                    <a:pt x="11162" y="4145"/>
                  </a:cubicBezTo>
                  <a:cubicBezTo>
                    <a:pt x="11191" y="4107"/>
                    <a:pt x="11308" y="3961"/>
                    <a:pt x="11308" y="3961"/>
                  </a:cubicBezTo>
                  <a:cubicBezTo>
                    <a:pt x="11355" y="3899"/>
                    <a:pt x="11403" y="3839"/>
                    <a:pt x="11449" y="3783"/>
                  </a:cubicBezTo>
                  <a:lnTo>
                    <a:pt x="11598" y="3605"/>
                  </a:lnTo>
                  <a:cubicBezTo>
                    <a:pt x="11645" y="3551"/>
                    <a:pt x="11689" y="3497"/>
                    <a:pt x="11735" y="3447"/>
                  </a:cubicBezTo>
                  <a:lnTo>
                    <a:pt x="11893" y="3271"/>
                  </a:lnTo>
                  <a:cubicBezTo>
                    <a:pt x="11936" y="3227"/>
                    <a:pt x="11978" y="3178"/>
                    <a:pt x="12021" y="3134"/>
                  </a:cubicBezTo>
                  <a:cubicBezTo>
                    <a:pt x="12062" y="3093"/>
                    <a:pt x="12182" y="2967"/>
                    <a:pt x="12182" y="2967"/>
                  </a:cubicBezTo>
                  <a:cubicBezTo>
                    <a:pt x="12223" y="2926"/>
                    <a:pt x="12262" y="2885"/>
                    <a:pt x="12299" y="2844"/>
                  </a:cubicBezTo>
                  <a:cubicBezTo>
                    <a:pt x="12344" y="2801"/>
                    <a:pt x="12454" y="2694"/>
                    <a:pt x="12454" y="2694"/>
                  </a:cubicBezTo>
                  <a:cubicBezTo>
                    <a:pt x="12495" y="2654"/>
                    <a:pt x="12532" y="2613"/>
                    <a:pt x="12575" y="2576"/>
                  </a:cubicBezTo>
                  <a:cubicBezTo>
                    <a:pt x="12615" y="2540"/>
                    <a:pt x="12796" y="2374"/>
                    <a:pt x="12843" y="2332"/>
                  </a:cubicBezTo>
                  <a:cubicBezTo>
                    <a:pt x="12843" y="2332"/>
                    <a:pt x="13056" y="2147"/>
                    <a:pt x="13101" y="2110"/>
                  </a:cubicBezTo>
                  <a:lnTo>
                    <a:pt x="13222" y="2012"/>
                  </a:lnTo>
                  <a:lnTo>
                    <a:pt x="13348" y="1912"/>
                  </a:lnTo>
                  <a:lnTo>
                    <a:pt x="13464" y="1821"/>
                  </a:lnTo>
                  <a:lnTo>
                    <a:pt x="13579" y="1733"/>
                  </a:lnTo>
                  <a:lnTo>
                    <a:pt x="13797" y="1576"/>
                  </a:lnTo>
                  <a:lnTo>
                    <a:pt x="13947" y="1469"/>
                  </a:lnTo>
                  <a:cubicBezTo>
                    <a:pt x="13972" y="1454"/>
                    <a:pt x="13982" y="1419"/>
                    <a:pt x="13969" y="1391"/>
                  </a:cubicBezTo>
                  <a:cubicBezTo>
                    <a:pt x="13937" y="1313"/>
                    <a:pt x="13914" y="1254"/>
                    <a:pt x="13895" y="1192"/>
                  </a:cubicBezTo>
                  <a:lnTo>
                    <a:pt x="13885" y="1163"/>
                  </a:lnTo>
                  <a:cubicBezTo>
                    <a:pt x="13862" y="1085"/>
                    <a:pt x="13844" y="1006"/>
                    <a:pt x="13834" y="917"/>
                  </a:cubicBezTo>
                  <a:cubicBezTo>
                    <a:pt x="13833" y="901"/>
                    <a:pt x="13827" y="841"/>
                    <a:pt x="13827" y="841"/>
                  </a:cubicBezTo>
                  <a:cubicBezTo>
                    <a:pt x="13825" y="833"/>
                    <a:pt x="13825" y="828"/>
                    <a:pt x="13825" y="820"/>
                  </a:cubicBezTo>
                  <a:lnTo>
                    <a:pt x="13825" y="817"/>
                  </a:lnTo>
                  <a:cubicBezTo>
                    <a:pt x="13818" y="770"/>
                    <a:pt x="13817" y="720"/>
                    <a:pt x="13817" y="670"/>
                  </a:cubicBezTo>
                  <a:cubicBezTo>
                    <a:pt x="13814" y="649"/>
                    <a:pt x="13817" y="628"/>
                    <a:pt x="13817" y="603"/>
                  </a:cubicBezTo>
                  <a:lnTo>
                    <a:pt x="13817" y="581"/>
                  </a:lnTo>
                  <a:cubicBezTo>
                    <a:pt x="13818" y="528"/>
                    <a:pt x="13824" y="475"/>
                    <a:pt x="13828" y="421"/>
                  </a:cubicBezTo>
                  <a:cubicBezTo>
                    <a:pt x="13835" y="390"/>
                    <a:pt x="13840" y="358"/>
                    <a:pt x="13844" y="326"/>
                  </a:cubicBezTo>
                  <a:lnTo>
                    <a:pt x="13850" y="292"/>
                  </a:lnTo>
                  <a:cubicBezTo>
                    <a:pt x="13853" y="277"/>
                    <a:pt x="13855" y="263"/>
                    <a:pt x="13855" y="252"/>
                  </a:cubicBezTo>
                  <a:cubicBezTo>
                    <a:pt x="13861" y="233"/>
                    <a:pt x="13860" y="219"/>
                    <a:pt x="13848" y="203"/>
                  </a:cubicBezTo>
                  <a:cubicBezTo>
                    <a:pt x="13838" y="188"/>
                    <a:pt x="13821" y="180"/>
                    <a:pt x="13806" y="176"/>
                  </a:cubicBezTo>
                  <a:lnTo>
                    <a:pt x="13626" y="145"/>
                  </a:lnTo>
                  <a:lnTo>
                    <a:pt x="13521" y="128"/>
                  </a:lnTo>
                  <a:lnTo>
                    <a:pt x="13252" y="91"/>
                  </a:lnTo>
                  <a:cubicBezTo>
                    <a:pt x="13192" y="84"/>
                    <a:pt x="13130" y="75"/>
                    <a:pt x="13066" y="68"/>
                  </a:cubicBezTo>
                  <a:cubicBezTo>
                    <a:pt x="13066" y="68"/>
                    <a:pt x="12821" y="45"/>
                    <a:pt x="12749" y="39"/>
                  </a:cubicBezTo>
                  <a:lnTo>
                    <a:pt x="12653" y="34"/>
                  </a:lnTo>
                  <a:cubicBezTo>
                    <a:pt x="12574" y="27"/>
                    <a:pt x="12494" y="21"/>
                    <a:pt x="12410" y="17"/>
                  </a:cubicBezTo>
                  <a:lnTo>
                    <a:pt x="12330" y="14"/>
                  </a:lnTo>
                  <a:cubicBezTo>
                    <a:pt x="12233" y="10"/>
                    <a:pt x="12145" y="5"/>
                    <a:pt x="12051" y="5"/>
                  </a:cubicBezTo>
                  <a:lnTo>
                    <a:pt x="11994" y="4"/>
                  </a:lnTo>
                  <a:cubicBezTo>
                    <a:pt x="11927" y="1"/>
                    <a:pt x="11867" y="0"/>
                    <a:pt x="11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5"/>
            <p:cNvSpPr/>
            <p:nvPr/>
          </p:nvSpPr>
          <p:spPr>
            <a:xfrm>
              <a:off x="6657830" y="3568742"/>
              <a:ext cx="44437" cy="4494"/>
            </a:xfrm>
            <a:custGeom>
              <a:avLst/>
              <a:gdLst/>
              <a:ahLst/>
              <a:cxnLst/>
              <a:rect l="l" t="t" r="r" b="b"/>
              <a:pathLst>
                <a:path w="1513" h="153" extrusionOk="0">
                  <a:moveTo>
                    <a:pt x="1" y="0"/>
                  </a:moveTo>
                  <a:cubicBezTo>
                    <a:pt x="87" y="6"/>
                    <a:pt x="173" y="7"/>
                    <a:pt x="253" y="13"/>
                  </a:cubicBezTo>
                  <a:lnTo>
                    <a:pt x="358" y="20"/>
                  </a:lnTo>
                  <a:cubicBezTo>
                    <a:pt x="442" y="26"/>
                    <a:pt x="513" y="30"/>
                    <a:pt x="583" y="36"/>
                  </a:cubicBezTo>
                  <a:cubicBezTo>
                    <a:pt x="583" y="36"/>
                    <a:pt x="832" y="61"/>
                    <a:pt x="892" y="66"/>
                  </a:cubicBezTo>
                  <a:lnTo>
                    <a:pt x="1177" y="104"/>
                  </a:lnTo>
                  <a:lnTo>
                    <a:pt x="1435" y="141"/>
                  </a:lnTo>
                  <a:lnTo>
                    <a:pt x="1513" y="152"/>
                  </a:lnTo>
                  <a:cubicBezTo>
                    <a:pt x="1231" y="96"/>
                    <a:pt x="711" y="1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5"/>
            <p:cNvSpPr/>
            <p:nvPr/>
          </p:nvSpPr>
          <p:spPr>
            <a:xfrm>
              <a:off x="6777954" y="3477959"/>
              <a:ext cx="5668" cy="62029"/>
            </a:xfrm>
            <a:custGeom>
              <a:avLst/>
              <a:gdLst/>
              <a:ahLst/>
              <a:cxnLst/>
              <a:rect l="l" t="t" r="r" b="b"/>
              <a:pathLst>
                <a:path w="193" h="2112" extrusionOk="0">
                  <a:moveTo>
                    <a:pt x="167" y="1"/>
                  </a:moveTo>
                  <a:lnTo>
                    <a:pt x="163" y="367"/>
                  </a:lnTo>
                  <a:lnTo>
                    <a:pt x="150" y="720"/>
                  </a:lnTo>
                  <a:lnTo>
                    <a:pt x="132" y="1053"/>
                  </a:lnTo>
                  <a:lnTo>
                    <a:pt x="100" y="1361"/>
                  </a:lnTo>
                  <a:lnTo>
                    <a:pt x="69" y="1644"/>
                  </a:lnTo>
                  <a:lnTo>
                    <a:pt x="33" y="1905"/>
                  </a:lnTo>
                  <a:lnTo>
                    <a:pt x="3" y="2093"/>
                  </a:lnTo>
                  <a:cubicBezTo>
                    <a:pt x="3" y="2100"/>
                    <a:pt x="1" y="2107"/>
                    <a:pt x="3" y="2111"/>
                  </a:cubicBezTo>
                  <a:cubicBezTo>
                    <a:pt x="70" y="1795"/>
                    <a:pt x="193" y="1057"/>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5"/>
            <p:cNvSpPr/>
            <p:nvPr/>
          </p:nvSpPr>
          <p:spPr>
            <a:xfrm>
              <a:off x="6760273" y="3540987"/>
              <a:ext cx="16682" cy="4053"/>
            </a:xfrm>
            <a:custGeom>
              <a:avLst/>
              <a:gdLst/>
              <a:ahLst/>
              <a:cxnLst/>
              <a:rect l="l" t="t" r="r" b="b"/>
              <a:pathLst>
                <a:path w="568" h="138" extrusionOk="0">
                  <a:moveTo>
                    <a:pt x="0" y="1"/>
                  </a:moveTo>
                  <a:lnTo>
                    <a:pt x="564" y="138"/>
                  </a:lnTo>
                  <a:cubicBezTo>
                    <a:pt x="564" y="138"/>
                    <a:pt x="566" y="133"/>
                    <a:pt x="567" y="125"/>
                  </a:cubicBezTo>
                  <a:cubicBezTo>
                    <a:pt x="546" y="115"/>
                    <a:pt x="523" y="108"/>
                    <a:pt x="502" y="98"/>
                  </a:cubicBezTo>
                  <a:cubicBezTo>
                    <a:pt x="338" y="39"/>
                    <a:pt x="168" y="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5"/>
            <p:cNvSpPr/>
            <p:nvPr/>
          </p:nvSpPr>
          <p:spPr>
            <a:xfrm>
              <a:off x="6712047" y="3513467"/>
              <a:ext cx="21910" cy="27843"/>
            </a:xfrm>
            <a:custGeom>
              <a:avLst/>
              <a:gdLst/>
              <a:ahLst/>
              <a:cxnLst/>
              <a:rect l="l" t="t" r="r" b="b"/>
              <a:pathLst>
                <a:path w="746" h="948" extrusionOk="0">
                  <a:moveTo>
                    <a:pt x="0" y="1"/>
                  </a:moveTo>
                  <a:lnTo>
                    <a:pt x="104" y="120"/>
                  </a:lnTo>
                  <a:lnTo>
                    <a:pt x="301" y="358"/>
                  </a:lnTo>
                  <a:lnTo>
                    <a:pt x="479" y="589"/>
                  </a:lnTo>
                  <a:lnTo>
                    <a:pt x="638" y="800"/>
                  </a:lnTo>
                  <a:lnTo>
                    <a:pt x="745" y="948"/>
                  </a:lnTo>
                  <a:cubicBezTo>
                    <a:pt x="628" y="771"/>
                    <a:pt x="389" y="432"/>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a:off x="6708494" y="3509620"/>
              <a:ext cx="2731" cy="2996"/>
            </a:xfrm>
            <a:custGeom>
              <a:avLst/>
              <a:gdLst/>
              <a:ahLst/>
              <a:cxnLst/>
              <a:rect l="l" t="t" r="r" b="b"/>
              <a:pathLst>
                <a:path w="93" h="102" extrusionOk="0">
                  <a:moveTo>
                    <a:pt x="0" y="1"/>
                  </a:moveTo>
                  <a:lnTo>
                    <a:pt x="91" y="102"/>
                  </a:lnTo>
                  <a:lnTo>
                    <a:pt x="93" y="102"/>
                  </a:lnTo>
                  <a:cubicBezTo>
                    <a:pt x="64" y="68"/>
                    <a:pt x="33" y="3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a:off x="6756807" y="3145814"/>
              <a:ext cx="226707" cy="428097"/>
            </a:xfrm>
            <a:custGeom>
              <a:avLst/>
              <a:gdLst/>
              <a:ahLst/>
              <a:cxnLst/>
              <a:rect l="l" t="t" r="r" b="b"/>
              <a:pathLst>
                <a:path w="7719" h="14576" extrusionOk="0">
                  <a:moveTo>
                    <a:pt x="7091" y="266"/>
                  </a:moveTo>
                  <a:lnTo>
                    <a:pt x="7091" y="266"/>
                  </a:lnTo>
                  <a:cubicBezTo>
                    <a:pt x="7481" y="3765"/>
                    <a:pt x="7018" y="6884"/>
                    <a:pt x="5715" y="9537"/>
                  </a:cubicBezTo>
                  <a:cubicBezTo>
                    <a:pt x="4452" y="12106"/>
                    <a:pt x="2712" y="13603"/>
                    <a:pt x="1720" y="14300"/>
                  </a:cubicBezTo>
                  <a:cubicBezTo>
                    <a:pt x="1568" y="14004"/>
                    <a:pt x="1340" y="13755"/>
                    <a:pt x="1055" y="13573"/>
                  </a:cubicBezTo>
                  <a:cubicBezTo>
                    <a:pt x="963" y="13514"/>
                    <a:pt x="866" y="13464"/>
                    <a:pt x="766" y="13423"/>
                  </a:cubicBezTo>
                  <a:cubicBezTo>
                    <a:pt x="974" y="12231"/>
                    <a:pt x="1155" y="9910"/>
                    <a:pt x="228" y="7158"/>
                  </a:cubicBezTo>
                  <a:cubicBezTo>
                    <a:pt x="1958" y="2732"/>
                    <a:pt x="6278" y="629"/>
                    <a:pt x="7091" y="266"/>
                  </a:cubicBezTo>
                  <a:close/>
                  <a:moveTo>
                    <a:pt x="7184" y="0"/>
                  </a:moveTo>
                  <a:cubicBezTo>
                    <a:pt x="7170" y="0"/>
                    <a:pt x="7157" y="3"/>
                    <a:pt x="7143" y="8"/>
                  </a:cubicBezTo>
                  <a:cubicBezTo>
                    <a:pt x="7092" y="28"/>
                    <a:pt x="1938" y="2128"/>
                    <a:pt x="11" y="7120"/>
                  </a:cubicBezTo>
                  <a:cubicBezTo>
                    <a:pt x="1" y="7143"/>
                    <a:pt x="0" y="7170"/>
                    <a:pt x="9" y="7194"/>
                  </a:cubicBezTo>
                  <a:cubicBezTo>
                    <a:pt x="960" y="9984"/>
                    <a:pt x="746" y="12327"/>
                    <a:pt x="534" y="13474"/>
                  </a:cubicBezTo>
                  <a:cubicBezTo>
                    <a:pt x="526" y="13529"/>
                    <a:pt x="555" y="13580"/>
                    <a:pt x="605" y="13598"/>
                  </a:cubicBezTo>
                  <a:cubicBezTo>
                    <a:pt x="719" y="13638"/>
                    <a:pt x="833" y="13694"/>
                    <a:pt x="940" y="13759"/>
                  </a:cubicBezTo>
                  <a:cubicBezTo>
                    <a:pt x="1226" y="13942"/>
                    <a:pt x="1446" y="14201"/>
                    <a:pt x="1578" y="14510"/>
                  </a:cubicBezTo>
                  <a:cubicBezTo>
                    <a:pt x="1589" y="14540"/>
                    <a:pt x="1615" y="14562"/>
                    <a:pt x="1646" y="14571"/>
                  </a:cubicBezTo>
                  <a:cubicBezTo>
                    <a:pt x="1656" y="14574"/>
                    <a:pt x="1666" y="14575"/>
                    <a:pt x="1678" y="14575"/>
                  </a:cubicBezTo>
                  <a:cubicBezTo>
                    <a:pt x="1699" y="14575"/>
                    <a:pt x="1720" y="14568"/>
                    <a:pt x="1739" y="14557"/>
                  </a:cubicBezTo>
                  <a:cubicBezTo>
                    <a:pt x="2727" y="13883"/>
                    <a:pt x="4584" y="12345"/>
                    <a:pt x="5914" y="9636"/>
                  </a:cubicBezTo>
                  <a:cubicBezTo>
                    <a:pt x="7255" y="6906"/>
                    <a:pt x="7719" y="3696"/>
                    <a:pt x="7293" y="98"/>
                  </a:cubicBezTo>
                  <a:cubicBezTo>
                    <a:pt x="7289" y="64"/>
                    <a:pt x="7269" y="34"/>
                    <a:pt x="7240" y="15"/>
                  </a:cubicBezTo>
                  <a:cubicBezTo>
                    <a:pt x="7223" y="6"/>
                    <a:pt x="7204" y="0"/>
                    <a:pt x="7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p:nvPr/>
          </p:nvSpPr>
          <p:spPr>
            <a:xfrm>
              <a:off x="6802566" y="3396076"/>
              <a:ext cx="421489" cy="224475"/>
            </a:xfrm>
            <a:custGeom>
              <a:avLst/>
              <a:gdLst/>
              <a:ahLst/>
              <a:cxnLst/>
              <a:rect l="l" t="t" r="r" b="b"/>
              <a:pathLst>
                <a:path w="14351" h="7643" extrusionOk="0">
                  <a:moveTo>
                    <a:pt x="8987" y="222"/>
                  </a:moveTo>
                  <a:cubicBezTo>
                    <a:pt x="11510" y="222"/>
                    <a:pt x="13532" y="928"/>
                    <a:pt x="14059" y="1130"/>
                  </a:cubicBezTo>
                  <a:cubicBezTo>
                    <a:pt x="11863" y="3878"/>
                    <a:pt x="9331" y="5757"/>
                    <a:pt x="6531" y="6711"/>
                  </a:cubicBezTo>
                  <a:cubicBezTo>
                    <a:pt x="4934" y="7257"/>
                    <a:pt x="3485" y="7423"/>
                    <a:pt x="2316" y="7423"/>
                  </a:cubicBezTo>
                  <a:cubicBezTo>
                    <a:pt x="1476" y="7423"/>
                    <a:pt x="781" y="7337"/>
                    <a:pt x="278" y="7246"/>
                  </a:cubicBezTo>
                  <a:cubicBezTo>
                    <a:pt x="383" y="6937"/>
                    <a:pt x="404" y="6605"/>
                    <a:pt x="340" y="6284"/>
                  </a:cubicBezTo>
                  <a:cubicBezTo>
                    <a:pt x="328" y="6218"/>
                    <a:pt x="312" y="6154"/>
                    <a:pt x="292" y="6091"/>
                  </a:cubicBezTo>
                  <a:cubicBezTo>
                    <a:pt x="281" y="6056"/>
                    <a:pt x="269" y="6020"/>
                    <a:pt x="255" y="5984"/>
                  </a:cubicBezTo>
                  <a:cubicBezTo>
                    <a:pt x="1253" y="5287"/>
                    <a:pt x="3041" y="3770"/>
                    <a:pt x="4336" y="1150"/>
                  </a:cubicBezTo>
                  <a:cubicBezTo>
                    <a:pt x="5926" y="455"/>
                    <a:pt x="7539" y="222"/>
                    <a:pt x="8987" y="222"/>
                  </a:cubicBezTo>
                  <a:close/>
                  <a:moveTo>
                    <a:pt x="8986" y="1"/>
                  </a:moveTo>
                  <a:cubicBezTo>
                    <a:pt x="7500" y="1"/>
                    <a:pt x="5843" y="242"/>
                    <a:pt x="4211" y="963"/>
                  </a:cubicBezTo>
                  <a:cubicBezTo>
                    <a:pt x="4188" y="973"/>
                    <a:pt x="4168" y="992"/>
                    <a:pt x="4158" y="1014"/>
                  </a:cubicBezTo>
                  <a:cubicBezTo>
                    <a:pt x="2850" y="3677"/>
                    <a:pt x="1028" y="5187"/>
                    <a:pt x="58" y="5851"/>
                  </a:cubicBezTo>
                  <a:cubicBezTo>
                    <a:pt x="16" y="5882"/>
                    <a:pt x="0" y="5939"/>
                    <a:pt x="21" y="5986"/>
                  </a:cubicBezTo>
                  <a:cubicBezTo>
                    <a:pt x="44" y="6040"/>
                    <a:pt x="66" y="6097"/>
                    <a:pt x="84" y="6154"/>
                  </a:cubicBezTo>
                  <a:cubicBezTo>
                    <a:pt x="100" y="6211"/>
                    <a:pt x="114" y="6268"/>
                    <a:pt x="127" y="6325"/>
                  </a:cubicBezTo>
                  <a:cubicBezTo>
                    <a:pt x="191" y="6648"/>
                    <a:pt x="157" y="6981"/>
                    <a:pt x="30" y="7288"/>
                  </a:cubicBezTo>
                  <a:cubicBezTo>
                    <a:pt x="17" y="7317"/>
                    <a:pt x="20" y="7353"/>
                    <a:pt x="36" y="7382"/>
                  </a:cubicBezTo>
                  <a:cubicBezTo>
                    <a:pt x="50" y="7410"/>
                    <a:pt x="78" y="7430"/>
                    <a:pt x="110" y="7437"/>
                  </a:cubicBezTo>
                  <a:cubicBezTo>
                    <a:pt x="628" y="7538"/>
                    <a:pt x="1384" y="7642"/>
                    <a:pt x="2316" y="7642"/>
                  </a:cubicBezTo>
                  <a:cubicBezTo>
                    <a:pt x="3505" y="7642"/>
                    <a:pt x="4980" y="7474"/>
                    <a:pt x="6604" y="6916"/>
                  </a:cubicBezTo>
                  <a:cubicBezTo>
                    <a:pt x="9480" y="5935"/>
                    <a:pt x="12078" y="3995"/>
                    <a:pt x="14322" y="1148"/>
                  </a:cubicBezTo>
                  <a:cubicBezTo>
                    <a:pt x="14344" y="1121"/>
                    <a:pt x="14351" y="1087"/>
                    <a:pt x="14342" y="1054"/>
                  </a:cubicBezTo>
                  <a:cubicBezTo>
                    <a:pt x="14335" y="1021"/>
                    <a:pt x="14312" y="994"/>
                    <a:pt x="14280" y="980"/>
                  </a:cubicBezTo>
                  <a:cubicBezTo>
                    <a:pt x="14246" y="965"/>
                    <a:pt x="11959" y="1"/>
                    <a:pt x="8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a:off x="6291058" y="3567097"/>
              <a:ext cx="424308" cy="224387"/>
            </a:xfrm>
            <a:custGeom>
              <a:avLst/>
              <a:gdLst/>
              <a:ahLst/>
              <a:cxnLst/>
              <a:rect l="l" t="t" r="r" b="b"/>
              <a:pathLst>
                <a:path w="14447" h="7640" extrusionOk="0">
                  <a:moveTo>
                    <a:pt x="12032" y="222"/>
                  </a:moveTo>
                  <a:cubicBezTo>
                    <a:pt x="12869" y="222"/>
                    <a:pt x="13563" y="307"/>
                    <a:pt x="14062" y="396"/>
                  </a:cubicBezTo>
                  <a:cubicBezTo>
                    <a:pt x="13990" y="714"/>
                    <a:pt x="13998" y="1042"/>
                    <a:pt x="14089" y="1355"/>
                  </a:cubicBezTo>
                  <a:lnTo>
                    <a:pt x="14098" y="1383"/>
                  </a:lnTo>
                  <a:cubicBezTo>
                    <a:pt x="14121" y="1457"/>
                    <a:pt x="14149" y="1533"/>
                    <a:pt x="14182" y="1601"/>
                  </a:cubicBezTo>
                  <a:cubicBezTo>
                    <a:pt x="13158" y="2298"/>
                    <a:pt x="11336" y="3821"/>
                    <a:pt x="10016" y="6493"/>
                  </a:cubicBezTo>
                  <a:cubicBezTo>
                    <a:pt x="8427" y="7189"/>
                    <a:pt x="6813" y="7422"/>
                    <a:pt x="5363" y="7422"/>
                  </a:cubicBezTo>
                  <a:cubicBezTo>
                    <a:pt x="2841" y="7422"/>
                    <a:pt x="817" y="6716"/>
                    <a:pt x="291" y="6513"/>
                  </a:cubicBezTo>
                  <a:cubicBezTo>
                    <a:pt x="2490" y="3762"/>
                    <a:pt x="5022" y="1883"/>
                    <a:pt x="7820" y="931"/>
                  </a:cubicBezTo>
                  <a:cubicBezTo>
                    <a:pt x="9416" y="386"/>
                    <a:pt x="10864" y="222"/>
                    <a:pt x="12032" y="222"/>
                  </a:cubicBezTo>
                  <a:close/>
                  <a:moveTo>
                    <a:pt x="12038" y="0"/>
                  </a:moveTo>
                  <a:cubicBezTo>
                    <a:pt x="10849" y="0"/>
                    <a:pt x="9375" y="167"/>
                    <a:pt x="7752" y="721"/>
                  </a:cubicBezTo>
                  <a:cubicBezTo>
                    <a:pt x="4872" y="1701"/>
                    <a:pt x="2273" y="3643"/>
                    <a:pt x="29" y="6492"/>
                  </a:cubicBezTo>
                  <a:cubicBezTo>
                    <a:pt x="8" y="6519"/>
                    <a:pt x="0" y="6553"/>
                    <a:pt x="9" y="6586"/>
                  </a:cubicBezTo>
                  <a:cubicBezTo>
                    <a:pt x="16" y="6618"/>
                    <a:pt x="40" y="6645"/>
                    <a:pt x="72" y="6660"/>
                  </a:cubicBezTo>
                  <a:cubicBezTo>
                    <a:pt x="106" y="6675"/>
                    <a:pt x="2397" y="7640"/>
                    <a:pt x="5369" y="7640"/>
                  </a:cubicBezTo>
                  <a:cubicBezTo>
                    <a:pt x="6850" y="7640"/>
                    <a:pt x="8502" y="7402"/>
                    <a:pt x="10127" y="6683"/>
                  </a:cubicBezTo>
                  <a:cubicBezTo>
                    <a:pt x="10159" y="6673"/>
                    <a:pt x="10183" y="6654"/>
                    <a:pt x="10197" y="6626"/>
                  </a:cubicBezTo>
                  <a:cubicBezTo>
                    <a:pt x="11530" y="3905"/>
                    <a:pt x="13393" y="2390"/>
                    <a:pt x="14384" y="1728"/>
                  </a:cubicBezTo>
                  <a:cubicBezTo>
                    <a:pt x="14431" y="1697"/>
                    <a:pt x="14447" y="1635"/>
                    <a:pt x="14420" y="1586"/>
                  </a:cubicBezTo>
                  <a:cubicBezTo>
                    <a:pt x="14377" y="1500"/>
                    <a:pt x="14338" y="1409"/>
                    <a:pt x="14310" y="1315"/>
                  </a:cubicBezTo>
                  <a:lnTo>
                    <a:pt x="14300" y="1288"/>
                  </a:lnTo>
                  <a:cubicBezTo>
                    <a:pt x="14212" y="979"/>
                    <a:pt x="14213" y="651"/>
                    <a:pt x="14306" y="339"/>
                  </a:cubicBezTo>
                  <a:cubicBezTo>
                    <a:pt x="14314" y="310"/>
                    <a:pt x="14311" y="277"/>
                    <a:pt x="14296" y="251"/>
                  </a:cubicBezTo>
                  <a:cubicBezTo>
                    <a:pt x="14279" y="224"/>
                    <a:pt x="14253" y="204"/>
                    <a:pt x="14222" y="199"/>
                  </a:cubicBezTo>
                  <a:cubicBezTo>
                    <a:pt x="13707" y="100"/>
                    <a:pt x="12958" y="0"/>
                    <a:pt x="12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a:off x="6722532" y="3636293"/>
              <a:ext cx="268031" cy="423927"/>
            </a:xfrm>
            <a:custGeom>
              <a:avLst/>
              <a:gdLst/>
              <a:ahLst/>
              <a:cxnLst/>
              <a:rect l="l" t="t" r="r" b="b"/>
              <a:pathLst>
                <a:path w="9126" h="14434" extrusionOk="0">
                  <a:moveTo>
                    <a:pt x="1873" y="239"/>
                  </a:moveTo>
                  <a:cubicBezTo>
                    <a:pt x="2568" y="1260"/>
                    <a:pt x="4094" y="3093"/>
                    <a:pt x="6777" y="4421"/>
                  </a:cubicBezTo>
                  <a:cubicBezTo>
                    <a:pt x="8684" y="8777"/>
                    <a:pt x="7114" y="13316"/>
                    <a:pt x="6797" y="14146"/>
                  </a:cubicBezTo>
                  <a:cubicBezTo>
                    <a:pt x="4044" y="11948"/>
                    <a:pt x="2165" y="9416"/>
                    <a:pt x="1211" y="6614"/>
                  </a:cubicBezTo>
                  <a:cubicBezTo>
                    <a:pt x="260" y="3824"/>
                    <a:pt x="462" y="1494"/>
                    <a:pt x="696" y="285"/>
                  </a:cubicBezTo>
                  <a:lnTo>
                    <a:pt x="696" y="285"/>
                  </a:lnTo>
                  <a:cubicBezTo>
                    <a:pt x="863" y="335"/>
                    <a:pt x="1037" y="360"/>
                    <a:pt x="1211" y="360"/>
                  </a:cubicBezTo>
                  <a:cubicBezTo>
                    <a:pt x="1349" y="360"/>
                    <a:pt x="1488" y="344"/>
                    <a:pt x="1624" y="313"/>
                  </a:cubicBezTo>
                  <a:cubicBezTo>
                    <a:pt x="1674" y="303"/>
                    <a:pt x="1722" y="289"/>
                    <a:pt x="1771" y="275"/>
                  </a:cubicBezTo>
                  <a:cubicBezTo>
                    <a:pt x="1806" y="264"/>
                    <a:pt x="1841" y="251"/>
                    <a:pt x="1873" y="239"/>
                  </a:cubicBezTo>
                  <a:close/>
                  <a:moveTo>
                    <a:pt x="1906" y="1"/>
                  </a:moveTo>
                  <a:cubicBezTo>
                    <a:pt x="1894" y="1"/>
                    <a:pt x="1881" y="3"/>
                    <a:pt x="1871" y="6"/>
                  </a:cubicBezTo>
                  <a:cubicBezTo>
                    <a:pt x="1815" y="27"/>
                    <a:pt x="1759" y="48"/>
                    <a:pt x="1703" y="66"/>
                  </a:cubicBezTo>
                  <a:cubicBezTo>
                    <a:pt x="1660" y="78"/>
                    <a:pt x="1617" y="91"/>
                    <a:pt x="1573" y="100"/>
                  </a:cubicBezTo>
                  <a:cubicBezTo>
                    <a:pt x="1453" y="127"/>
                    <a:pt x="1331" y="141"/>
                    <a:pt x="1209" y="141"/>
                  </a:cubicBezTo>
                  <a:cubicBezTo>
                    <a:pt x="1018" y="141"/>
                    <a:pt x="828" y="107"/>
                    <a:pt x="646" y="41"/>
                  </a:cubicBezTo>
                  <a:cubicBezTo>
                    <a:pt x="634" y="37"/>
                    <a:pt x="621" y="34"/>
                    <a:pt x="608" y="34"/>
                  </a:cubicBezTo>
                  <a:cubicBezTo>
                    <a:pt x="590" y="34"/>
                    <a:pt x="572" y="39"/>
                    <a:pt x="555" y="48"/>
                  </a:cubicBezTo>
                  <a:cubicBezTo>
                    <a:pt x="528" y="63"/>
                    <a:pt x="509" y="90"/>
                    <a:pt x="502" y="121"/>
                  </a:cubicBezTo>
                  <a:cubicBezTo>
                    <a:pt x="260" y="1315"/>
                    <a:pt x="1" y="3751"/>
                    <a:pt x="1003" y="6686"/>
                  </a:cubicBezTo>
                  <a:lnTo>
                    <a:pt x="1107" y="6651"/>
                  </a:lnTo>
                  <a:lnTo>
                    <a:pt x="1003" y="6688"/>
                  </a:lnTo>
                  <a:cubicBezTo>
                    <a:pt x="1984" y="9567"/>
                    <a:pt x="3927" y="12166"/>
                    <a:pt x="6775" y="14411"/>
                  </a:cubicBezTo>
                  <a:cubicBezTo>
                    <a:pt x="6794" y="14425"/>
                    <a:pt x="6818" y="14433"/>
                    <a:pt x="6842" y="14433"/>
                  </a:cubicBezTo>
                  <a:cubicBezTo>
                    <a:pt x="6851" y="14433"/>
                    <a:pt x="6861" y="14432"/>
                    <a:pt x="6871" y="14432"/>
                  </a:cubicBezTo>
                  <a:cubicBezTo>
                    <a:pt x="6903" y="14425"/>
                    <a:pt x="6929" y="14402"/>
                    <a:pt x="6943" y="14369"/>
                  </a:cubicBezTo>
                  <a:cubicBezTo>
                    <a:pt x="6965" y="14320"/>
                    <a:pt x="9125" y="9194"/>
                    <a:pt x="6963" y="4307"/>
                  </a:cubicBezTo>
                  <a:cubicBezTo>
                    <a:pt x="6953" y="4280"/>
                    <a:pt x="6933" y="4257"/>
                    <a:pt x="6908" y="4244"/>
                  </a:cubicBezTo>
                  <a:cubicBezTo>
                    <a:pt x="4183" y="2905"/>
                    <a:pt x="2667" y="1040"/>
                    <a:pt x="2006" y="47"/>
                  </a:cubicBezTo>
                  <a:cubicBezTo>
                    <a:pt x="1985" y="16"/>
                    <a:pt x="1944" y="1"/>
                    <a:pt x="1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a:off x="6775398" y="3592943"/>
              <a:ext cx="430417" cy="218748"/>
            </a:xfrm>
            <a:custGeom>
              <a:avLst/>
              <a:gdLst/>
              <a:ahLst/>
              <a:cxnLst/>
              <a:rect l="l" t="t" r="r" b="b"/>
              <a:pathLst>
                <a:path w="14655" h="7448" extrusionOk="0">
                  <a:moveTo>
                    <a:pt x="7492" y="227"/>
                  </a:moveTo>
                  <a:cubicBezTo>
                    <a:pt x="11919" y="1965"/>
                    <a:pt x="14018" y="6280"/>
                    <a:pt x="14382" y="7091"/>
                  </a:cubicBezTo>
                  <a:cubicBezTo>
                    <a:pt x="13576" y="7182"/>
                    <a:pt x="12791" y="7227"/>
                    <a:pt x="12027" y="7227"/>
                  </a:cubicBezTo>
                  <a:cubicBezTo>
                    <a:pt x="9475" y="7227"/>
                    <a:pt x="7161" y="6724"/>
                    <a:pt x="5122" y="5726"/>
                  </a:cubicBezTo>
                  <a:cubicBezTo>
                    <a:pt x="5119" y="5723"/>
                    <a:pt x="5113" y="5720"/>
                    <a:pt x="5111" y="5716"/>
                  </a:cubicBezTo>
                  <a:cubicBezTo>
                    <a:pt x="2477" y="4423"/>
                    <a:pt x="975" y="2637"/>
                    <a:pt x="278" y="1623"/>
                  </a:cubicBezTo>
                  <a:cubicBezTo>
                    <a:pt x="560" y="1476"/>
                    <a:pt x="803" y="1261"/>
                    <a:pt x="981" y="996"/>
                  </a:cubicBezTo>
                  <a:cubicBezTo>
                    <a:pt x="1033" y="918"/>
                    <a:pt x="1082" y="835"/>
                    <a:pt x="1120" y="750"/>
                  </a:cubicBezTo>
                  <a:cubicBezTo>
                    <a:pt x="1636" y="846"/>
                    <a:pt x="2363" y="938"/>
                    <a:pt x="3245" y="938"/>
                  </a:cubicBezTo>
                  <a:cubicBezTo>
                    <a:pt x="4426" y="938"/>
                    <a:pt x="5886" y="773"/>
                    <a:pt x="7492" y="227"/>
                  </a:cubicBezTo>
                  <a:close/>
                  <a:moveTo>
                    <a:pt x="7495" y="0"/>
                  </a:moveTo>
                  <a:cubicBezTo>
                    <a:pt x="7483" y="0"/>
                    <a:pt x="7470" y="2"/>
                    <a:pt x="7457" y="6"/>
                  </a:cubicBezTo>
                  <a:cubicBezTo>
                    <a:pt x="5861" y="553"/>
                    <a:pt x="4412" y="719"/>
                    <a:pt x="3243" y="719"/>
                  </a:cubicBezTo>
                  <a:cubicBezTo>
                    <a:pt x="2330" y="719"/>
                    <a:pt x="1587" y="618"/>
                    <a:pt x="1077" y="519"/>
                  </a:cubicBezTo>
                  <a:cubicBezTo>
                    <a:pt x="1071" y="518"/>
                    <a:pt x="1064" y="517"/>
                    <a:pt x="1057" y="517"/>
                  </a:cubicBezTo>
                  <a:cubicBezTo>
                    <a:pt x="1012" y="517"/>
                    <a:pt x="972" y="542"/>
                    <a:pt x="955" y="585"/>
                  </a:cubicBezTo>
                  <a:cubicBezTo>
                    <a:pt x="912" y="686"/>
                    <a:pt x="861" y="781"/>
                    <a:pt x="798" y="875"/>
                  </a:cubicBezTo>
                  <a:cubicBezTo>
                    <a:pt x="619" y="1141"/>
                    <a:pt x="368" y="1351"/>
                    <a:pt x="72" y="1479"/>
                  </a:cubicBezTo>
                  <a:cubicBezTo>
                    <a:pt x="42" y="1490"/>
                    <a:pt x="19" y="1516"/>
                    <a:pt x="9" y="1547"/>
                  </a:cubicBezTo>
                  <a:cubicBezTo>
                    <a:pt x="1" y="1580"/>
                    <a:pt x="6" y="1614"/>
                    <a:pt x="24" y="1640"/>
                  </a:cubicBezTo>
                  <a:cubicBezTo>
                    <a:pt x="697" y="2651"/>
                    <a:pt x="2235" y="4545"/>
                    <a:pt x="4998" y="5908"/>
                  </a:cubicBezTo>
                  <a:cubicBezTo>
                    <a:pt x="5001" y="5911"/>
                    <a:pt x="5007" y="5915"/>
                    <a:pt x="5012" y="5916"/>
                  </a:cubicBezTo>
                  <a:cubicBezTo>
                    <a:pt x="7086" y="6935"/>
                    <a:pt x="9437" y="7447"/>
                    <a:pt x="12029" y="7447"/>
                  </a:cubicBezTo>
                  <a:cubicBezTo>
                    <a:pt x="12846" y="7447"/>
                    <a:pt x="13688" y="7396"/>
                    <a:pt x="14554" y="7292"/>
                  </a:cubicBezTo>
                  <a:cubicBezTo>
                    <a:pt x="14588" y="7286"/>
                    <a:pt x="14618" y="7268"/>
                    <a:pt x="14635" y="7239"/>
                  </a:cubicBezTo>
                  <a:cubicBezTo>
                    <a:pt x="14652" y="7211"/>
                    <a:pt x="14655" y="7175"/>
                    <a:pt x="14642" y="7143"/>
                  </a:cubicBezTo>
                  <a:cubicBezTo>
                    <a:pt x="14621" y="7091"/>
                    <a:pt x="12524" y="1945"/>
                    <a:pt x="7534" y="8"/>
                  </a:cubicBezTo>
                  <a:cubicBezTo>
                    <a:pt x="7523" y="3"/>
                    <a:pt x="7509" y="0"/>
                    <a:pt x="7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a:off x="6524667" y="3127428"/>
              <a:ext cx="266826" cy="420755"/>
            </a:xfrm>
            <a:custGeom>
              <a:avLst/>
              <a:gdLst/>
              <a:ahLst/>
              <a:cxnLst/>
              <a:rect l="l" t="t" r="r" b="b"/>
              <a:pathLst>
                <a:path w="9085" h="14326" extrusionOk="0">
                  <a:moveTo>
                    <a:pt x="2327" y="286"/>
                  </a:moveTo>
                  <a:cubicBezTo>
                    <a:pt x="5077" y="2485"/>
                    <a:pt x="6957" y="5019"/>
                    <a:pt x="7911" y="7819"/>
                  </a:cubicBezTo>
                  <a:cubicBezTo>
                    <a:pt x="8830" y="10512"/>
                    <a:pt x="8663" y="12789"/>
                    <a:pt x="8459" y="13977"/>
                  </a:cubicBezTo>
                  <a:cubicBezTo>
                    <a:pt x="8293" y="13929"/>
                    <a:pt x="8121" y="13905"/>
                    <a:pt x="7950" y="13905"/>
                  </a:cubicBezTo>
                  <a:cubicBezTo>
                    <a:pt x="7791" y="13905"/>
                    <a:pt x="7631" y="13926"/>
                    <a:pt x="7475" y="13968"/>
                  </a:cubicBezTo>
                  <a:cubicBezTo>
                    <a:pt x="7450" y="13972"/>
                    <a:pt x="7424" y="13982"/>
                    <a:pt x="7393" y="13991"/>
                  </a:cubicBezTo>
                  <a:cubicBezTo>
                    <a:pt x="7314" y="14015"/>
                    <a:pt x="7240" y="14043"/>
                    <a:pt x="7169" y="14076"/>
                  </a:cubicBezTo>
                  <a:cubicBezTo>
                    <a:pt x="6471" y="13079"/>
                    <a:pt x="4955" y="11301"/>
                    <a:pt x="2347" y="10010"/>
                  </a:cubicBezTo>
                  <a:cubicBezTo>
                    <a:pt x="442" y="5654"/>
                    <a:pt x="2008" y="1118"/>
                    <a:pt x="2327" y="286"/>
                  </a:cubicBezTo>
                  <a:close/>
                  <a:moveTo>
                    <a:pt x="2279" y="1"/>
                  </a:moveTo>
                  <a:cubicBezTo>
                    <a:pt x="2270" y="1"/>
                    <a:pt x="2261" y="2"/>
                    <a:pt x="2252" y="5"/>
                  </a:cubicBezTo>
                  <a:cubicBezTo>
                    <a:pt x="2220" y="12"/>
                    <a:pt x="2193" y="34"/>
                    <a:pt x="2179" y="66"/>
                  </a:cubicBezTo>
                  <a:cubicBezTo>
                    <a:pt x="2156" y="118"/>
                    <a:pt x="0" y="5241"/>
                    <a:pt x="2162" y="10134"/>
                  </a:cubicBezTo>
                  <a:cubicBezTo>
                    <a:pt x="2172" y="10158"/>
                    <a:pt x="2189" y="10177"/>
                    <a:pt x="2213" y="10188"/>
                  </a:cubicBezTo>
                  <a:cubicBezTo>
                    <a:pt x="4868" y="11491"/>
                    <a:pt x="6379" y="13310"/>
                    <a:pt x="7042" y="14277"/>
                  </a:cubicBezTo>
                  <a:cubicBezTo>
                    <a:pt x="7064" y="14307"/>
                    <a:pt x="7098" y="14325"/>
                    <a:pt x="7134" y="14325"/>
                  </a:cubicBezTo>
                  <a:cubicBezTo>
                    <a:pt x="7149" y="14325"/>
                    <a:pt x="7168" y="14321"/>
                    <a:pt x="7183" y="14313"/>
                  </a:cubicBezTo>
                  <a:cubicBezTo>
                    <a:pt x="7269" y="14267"/>
                    <a:pt x="7360" y="14231"/>
                    <a:pt x="7461" y="14199"/>
                  </a:cubicBezTo>
                  <a:cubicBezTo>
                    <a:pt x="7481" y="14193"/>
                    <a:pt x="7502" y="14186"/>
                    <a:pt x="7525" y="14182"/>
                  </a:cubicBezTo>
                  <a:cubicBezTo>
                    <a:pt x="7666" y="14143"/>
                    <a:pt x="7810" y="14124"/>
                    <a:pt x="7953" y="14124"/>
                  </a:cubicBezTo>
                  <a:cubicBezTo>
                    <a:pt x="8141" y="14124"/>
                    <a:pt x="8328" y="14157"/>
                    <a:pt x="8508" y="14221"/>
                  </a:cubicBezTo>
                  <a:cubicBezTo>
                    <a:pt x="8519" y="14226"/>
                    <a:pt x="8531" y="14228"/>
                    <a:pt x="8543" y="14228"/>
                  </a:cubicBezTo>
                  <a:cubicBezTo>
                    <a:pt x="8562" y="14228"/>
                    <a:pt x="8581" y="14223"/>
                    <a:pt x="8599" y="14213"/>
                  </a:cubicBezTo>
                  <a:cubicBezTo>
                    <a:pt x="8627" y="14197"/>
                    <a:pt x="8646" y="14170"/>
                    <a:pt x="8652" y="14139"/>
                  </a:cubicBezTo>
                  <a:cubicBezTo>
                    <a:pt x="8867" y="12968"/>
                    <a:pt x="9085" y="10583"/>
                    <a:pt x="8118" y="7747"/>
                  </a:cubicBezTo>
                  <a:cubicBezTo>
                    <a:pt x="7136" y="4868"/>
                    <a:pt x="5195" y="2269"/>
                    <a:pt x="2347" y="23"/>
                  </a:cubicBezTo>
                  <a:cubicBezTo>
                    <a:pt x="2327" y="10"/>
                    <a:pt x="2304" y="1"/>
                    <a:pt x="2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a:off x="6309385" y="3375928"/>
              <a:ext cx="428126" cy="218630"/>
            </a:xfrm>
            <a:custGeom>
              <a:avLst/>
              <a:gdLst/>
              <a:ahLst/>
              <a:cxnLst/>
              <a:rect l="l" t="t" r="r" b="b"/>
              <a:pathLst>
                <a:path w="14577" h="7444" extrusionOk="0">
                  <a:moveTo>
                    <a:pt x="2620" y="220"/>
                  </a:moveTo>
                  <a:cubicBezTo>
                    <a:pt x="5178" y="220"/>
                    <a:pt x="7499" y="724"/>
                    <a:pt x="9543" y="1727"/>
                  </a:cubicBezTo>
                  <a:cubicBezTo>
                    <a:pt x="12110" y="2988"/>
                    <a:pt x="13608" y="4728"/>
                    <a:pt x="14303" y="5716"/>
                  </a:cubicBezTo>
                  <a:cubicBezTo>
                    <a:pt x="14021" y="5886"/>
                    <a:pt x="13787" y="6129"/>
                    <a:pt x="13625" y="6426"/>
                  </a:cubicBezTo>
                  <a:cubicBezTo>
                    <a:pt x="13579" y="6508"/>
                    <a:pt x="13539" y="6596"/>
                    <a:pt x="13504" y="6692"/>
                  </a:cubicBezTo>
                  <a:cubicBezTo>
                    <a:pt x="12993" y="6599"/>
                    <a:pt x="12279" y="6510"/>
                    <a:pt x="11413" y="6510"/>
                  </a:cubicBezTo>
                  <a:cubicBezTo>
                    <a:pt x="10234" y="6510"/>
                    <a:pt x="8774" y="6675"/>
                    <a:pt x="7165" y="7217"/>
                  </a:cubicBezTo>
                  <a:cubicBezTo>
                    <a:pt x="2737" y="5483"/>
                    <a:pt x="637" y="1166"/>
                    <a:pt x="274" y="355"/>
                  </a:cubicBezTo>
                  <a:cubicBezTo>
                    <a:pt x="1076" y="265"/>
                    <a:pt x="1859" y="220"/>
                    <a:pt x="2620" y="220"/>
                  </a:cubicBezTo>
                  <a:close/>
                  <a:moveTo>
                    <a:pt x="2625" y="1"/>
                  </a:moveTo>
                  <a:cubicBezTo>
                    <a:pt x="1807" y="1"/>
                    <a:pt x="966" y="52"/>
                    <a:pt x="101" y="154"/>
                  </a:cubicBezTo>
                  <a:cubicBezTo>
                    <a:pt x="67" y="159"/>
                    <a:pt x="37" y="178"/>
                    <a:pt x="19" y="206"/>
                  </a:cubicBezTo>
                  <a:cubicBezTo>
                    <a:pt x="3" y="235"/>
                    <a:pt x="0" y="270"/>
                    <a:pt x="12" y="303"/>
                  </a:cubicBezTo>
                  <a:cubicBezTo>
                    <a:pt x="33" y="356"/>
                    <a:pt x="2132" y="5504"/>
                    <a:pt x="7122" y="7437"/>
                  </a:cubicBezTo>
                  <a:cubicBezTo>
                    <a:pt x="7135" y="7441"/>
                    <a:pt x="7146" y="7444"/>
                    <a:pt x="7161" y="7444"/>
                  </a:cubicBezTo>
                  <a:cubicBezTo>
                    <a:pt x="7174" y="7444"/>
                    <a:pt x="7186" y="7441"/>
                    <a:pt x="7199" y="7438"/>
                  </a:cubicBezTo>
                  <a:cubicBezTo>
                    <a:pt x="8792" y="6894"/>
                    <a:pt x="10239" y="6729"/>
                    <a:pt x="11406" y="6729"/>
                  </a:cubicBezTo>
                  <a:cubicBezTo>
                    <a:pt x="12312" y="6729"/>
                    <a:pt x="13049" y="6828"/>
                    <a:pt x="13555" y="6925"/>
                  </a:cubicBezTo>
                  <a:cubicBezTo>
                    <a:pt x="13561" y="6926"/>
                    <a:pt x="13568" y="6927"/>
                    <a:pt x="13574" y="6927"/>
                  </a:cubicBezTo>
                  <a:cubicBezTo>
                    <a:pt x="13622" y="6927"/>
                    <a:pt x="13664" y="6898"/>
                    <a:pt x="13680" y="6850"/>
                  </a:cubicBezTo>
                  <a:cubicBezTo>
                    <a:pt x="13717" y="6732"/>
                    <a:pt x="13761" y="6628"/>
                    <a:pt x="13816" y="6532"/>
                  </a:cubicBezTo>
                  <a:cubicBezTo>
                    <a:pt x="13978" y="6238"/>
                    <a:pt x="14217" y="6003"/>
                    <a:pt x="14512" y="5852"/>
                  </a:cubicBezTo>
                  <a:cubicBezTo>
                    <a:pt x="14540" y="5837"/>
                    <a:pt x="14562" y="5810"/>
                    <a:pt x="14569" y="5780"/>
                  </a:cubicBezTo>
                  <a:cubicBezTo>
                    <a:pt x="14576" y="5751"/>
                    <a:pt x="14570" y="5718"/>
                    <a:pt x="14552" y="5692"/>
                  </a:cubicBezTo>
                  <a:cubicBezTo>
                    <a:pt x="13875" y="4705"/>
                    <a:pt x="12337" y="2855"/>
                    <a:pt x="9639" y="1529"/>
                  </a:cubicBezTo>
                  <a:cubicBezTo>
                    <a:pt x="7565" y="512"/>
                    <a:pt x="5215" y="1"/>
                    <a:pt x="2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a:off x="6531686" y="3611974"/>
              <a:ext cx="226648" cy="429918"/>
            </a:xfrm>
            <a:custGeom>
              <a:avLst/>
              <a:gdLst/>
              <a:ahLst/>
              <a:cxnLst/>
              <a:rect l="l" t="t" r="r" b="b"/>
              <a:pathLst>
                <a:path w="7717" h="14638" extrusionOk="0">
                  <a:moveTo>
                    <a:pt x="6091" y="266"/>
                  </a:moveTo>
                  <a:cubicBezTo>
                    <a:pt x="6254" y="536"/>
                    <a:pt x="6482" y="764"/>
                    <a:pt x="6759" y="926"/>
                  </a:cubicBezTo>
                  <a:cubicBezTo>
                    <a:pt x="6836" y="970"/>
                    <a:pt x="6910" y="1009"/>
                    <a:pt x="6983" y="1039"/>
                  </a:cubicBezTo>
                  <a:cubicBezTo>
                    <a:pt x="6748" y="2256"/>
                    <a:pt x="6527" y="4629"/>
                    <a:pt x="7491" y="7477"/>
                  </a:cubicBezTo>
                  <a:cubicBezTo>
                    <a:pt x="5757" y="11905"/>
                    <a:pt x="1440" y="14005"/>
                    <a:pt x="628" y="14369"/>
                  </a:cubicBezTo>
                  <a:cubicBezTo>
                    <a:pt x="237" y="10875"/>
                    <a:pt x="695" y="7762"/>
                    <a:pt x="1994" y="5113"/>
                  </a:cubicBezTo>
                  <a:cubicBezTo>
                    <a:pt x="1997" y="5108"/>
                    <a:pt x="2001" y="5103"/>
                    <a:pt x="2003" y="5096"/>
                  </a:cubicBezTo>
                  <a:cubicBezTo>
                    <a:pt x="3294" y="2464"/>
                    <a:pt x="5079" y="960"/>
                    <a:pt x="6091" y="266"/>
                  </a:cubicBezTo>
                  <a:close/>
                  <a:moveTo>
                    <a:pt x="6125" y="0"/>
                  </a:moveTo>
                  <a:cubicBezTo>
                    <a:pt x="6105" y="0"/>
                    <a:pt x="6084" y="7"/>
                    <a:pt x="6067" y="19"/>
                  </a:cubicBezTo>
                  <a:cubicBezTo>
                    <a:pt x="5059" y="690"/>
                    <a:pt x="3169" y="2229"/>
                    <a:pt x="1812" y="4985"/>
                  </a:cubicBezTo>
                  <a:cubicBezTo>
                    <a:pt x="1809" y="4991"/>
                    <a:pt x="1806" y="4996"/>
                    <a:pt x="1803" y="5001"/>
                  </a:cubicBezTo>
                  <a:cubicBezTo>
                    <a:pt x="463" y="7728"/>
                    <a:pt x="0" y="10938"/>
                    <a:pt x="425" y="14539"/>
                  </a:cubicBezTo>
                  <a:cubicBezTo>
                    <a:pt x="430" y="14574"/>
                    <a:pt x="450" y="14604"/>
                    <a:pt x="479" y="14621"/>
                  </a:cubicBezTo>
                  <a:cubicBezTo>
                    <a:pt x="496" y="14632"/>
                    <a:pt x="516" y="14638"/>
                    <a:pt x="536" y="14638"/>
                  </a:cubicBezTo>
                  <a:cubicBezTo>
                    <a:pt x="550" y="14638"/>
                    <a:pt x="563" y="14633"/>
                    <a:pt x="574" y="14631"/>
                  </a:cubicBezTo>
                  <a:cubicBezTo>
                    <a:pt x="627" y="14609"/>
                    <a:pt x="5775" y="12510"/>
                    <a:pt x="7706" y="7520"/>
                  </a:cubicBezTo>
                  <a:cubicBezTo>
                    <a:pt x="7716" y="7497"/>
                    <a:pt x="7716" y="7469"/>
                    <a:pt x="7708" y="7443"/>
                  </a:cubicBezTo>
                  <a:cubicBezTo>
                    <a:pt x="6721" y="4556"/>
                    <a:pt x="6974" y="2161"/>
                    <a:pt x="7214" y="992"/>
                  </a:cubicBezTo>
                  <a:cubicBezTo>
                    <a:pt x="7224" y="939"/>
                    <a:pt x="7194" y="885"/>
                    <a:pt x="7142" y="868"/>
                  </a:cubicBezTo>
                  <a:cubicBezTo>
                    <a:pt x="7051" y="835"/>
                    <a:pt x="6960" y="794"/>
                    <a:pt x="6866" y="740"/>
                  </a:cubicBezTo>
                  <a:cubicBezTo>
                    <a:pt x="6590" y="577"/>
                    <a:pt x="6368" y="342"/>
                    <a:pt x="6225" y="62"/>
                  </a:cubicBezTo>
                  <a:cubicBezTo>
                    <a:pt x="6211" y="33"/>
                    <a:pt x="6185" y="13"/>
                    <a:pt x="6155" y="5"/>
                  </a:cubicBezTo>
                  <a:cubicBezTo>
                    <a:pt x="6146" y="2"/>
                    <a:pt x="6136" y="0"/>
                    <a:pt x="6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a:off x="6701827" y="3535818"/>
              <a:ext cx="112751" cy="111019"/>
            </a:xfrm>
            <a:custGeom>
              <a:avLst/>
              <a:gdLst/>
              <a:ahLst/>
              <a:cxnLst/>
              <a:rect l="l" t="t" r="r" b="b"/>
              <a:pathLst>
                <a:path w="3839" h="3780" extrusionOk="0">
                  <a:moveTo>
                    <a:pt x="1922" y="224"/>
                  </a:moveTo>
                  <a:cubicBezTo>
                    <a:pt x="2111" y="224"/>
                    <a:pt x="2300" y="256"/>
                    <a:pt x="2482" y="321"/>
                  </a:cubicBezTo>
                  <a:cubicBezTo>
                    <a:pt x="2595" y="361"/>
                    <a:pt x="2709" y="416"/>
                    <a:pt x="2816" y="482"/>
                  </a:cubicBezTo>
                  <a:cubicBezTo>
                    <a:pt x="3101" y="664"/>
                    <a:pt x="3322" y="923"/>
                    <a:pt x="3453" y="1234"/>
                  </a:cubicBezTo>
                  <a:cubicBezTo>
                    <a:pt x="3476" y="1286"/>
                    <a:pt x="3497" y="1343"/>
                    <a:pt x="3515" y="1400"/>
                  </a:cubicBezTo>
                  <a:cubicBezTo>
                    <a:pt x="3531" y="1457"/>
                    <a:pt x="3545" y="1514"/>
                    <a:pt x="3558" y="1571"/>
                  </a:cubicBezTo>
                  <a:cubicBezTo>
                    <a:pt x="3621" y="1894"/>
                    <a:pt x="3588" y="2226"/>
                    <a:pt x="3461" y="2532"/>
                  </a:cubicBezTo>
                  <a:cubicBezTo>
                    <a:pt x="3419" y="2635"/>
                    <a:pt x="3367" y="2729"/>
                    <a:pt x="3305" y="2823"/>
                  </a:cubicBezTo>
                  <a:cubicBezTo>
                    <a:pt x="3125" y="3091"/>
                    <a:pt x="2875" y="3300"/>
                    <a:pt x="2578" y="3427"/>
                  </a:cubicBezTo>
                  <a:cubicBezTo>
                    <a:pt x="2524" y="3448"/>
                    <a:pt x="2469" y="3469"/>
                    <a:pt x="2412" y="3487"/>
                  </a:cubicBezTo>
                  <a:cubicBezTo>
                    <a:pt x="2369" y="3499"/>
                    <a:pt x="2326" y="3512"/>
                    <a:pt x="2282" y="3521"/>
                  </a:cubicBezTo>
                  <a:cubicBezTo>
                    <a:pt x="2162" y="3548"/>
                    <a:pt x="2041" y="3561"/>
                    <a:pt x="1920" y="3561"/>
                  </a:cubicBezTo>
                  <a:cubicBezTo>
                    <a:pt x="1727" y="3561"/>
                    <a:pt x="1536" y="3527"/>
                    <a:pt x="1352" y="3461"/>
                  </a:cubicBezTo>
                  <a:cubicBezTo>
                    <a:pt x="1261" y="3428"/>
                    <a:pt x="1171" y="3387"/>
                    <a:pt x="1076" y="3333"/>
                  </a:cubicBezTo>
                  <a:cubicBezTo>
                    <a:pt x="798" y="3170"/>
                    <a:pt x="578" y="2935"/>
                    <a:pt x="434" y="2652"/>
                  </a:cubicBezTo>
                  <a:cubicBezTo>
                    <a:pt x="391" y="2567"/>
                    <a:pt x="352" y="2477"/>
                    <a:pt x="324" y="2381"/>
                  </a:cubicBezTo>
                  <a:lnTo>
                    <a:pt x="314" y="2353"/>
                  </a:lnTo>
                  <a:cubicBezTo>
                    <a:pt x="224" y="2044"/>
                    <a:pt x="226" y="1716"/>
                    <a:pt x="323" y="1410"/>
                  </a:cubicBezTo>
                  <a:cubicBezTo>
                    <a:pt x="361" y="1291"/>
                    <a:pt x="405" y="1187"/>
                    <a:pt x="459" y="1091"/>
                  </a:cubicBezTo>
                  <a:cubicBezTo>
                    <a:pt x="620" y="798"/>
                    <a:pt x="861" y="563"/>
                    <a:pt x="1157" y="410"/>
                  </a:cubicBezTo>
                  <a:cubicBezTo>
                    <a:pt x="1243" y="365"/>
                    <a:pt x="1332" y="329"/>
                    <a:pt x="1435" y="297"/>
                  </a:cubicBezTo>
                  <a:cubicBezTo>
                    <a:pt x="1453" y="292"/>
                    <a:pt x="1475" y="285"/>
                    <a:pt x="1499" y="279"/>
                  </a:cubicBezTo>
                  <a:cubicBezTo>
                    <a:pt x="1638" y="242"/>
                    <a:pt x="1780" y="224"/>
                    <a:pt x="1922" y="224"/>
                  </a:cubicBezTo>
                  <a:close/>
                  <a:moveTo>
                    <a:pt x="1920" y="0"/>
                  </a:moveTo>
                  <a:cubicBezTo>
                    <a:pt x="1759" y="0"/>
                    <a:pt x="1599" y="21"/>
                    <a:pt x="1442" y="63"/>
                  </a:cubicBezTo>
                  <a:cubicBezTo>
                    <a:pt x="1416" y="67"/>
                    <a:pt x="1389" y="77"/>
                    <a:pt x="1359" y="86"/>
                  </a:cubicBezTo>
                  <a:cubicBezTo>
                    <a:pt x="1250" y="120"/>
                    <a:pt x="1147" y="160"/>
                    <a:pt x="1050" y="213"/>
                  </a:cubicBezTo>
                  <a:cubicBezTo>
                    <a:pt x="717" y="383"/>
                    <a:pt x="442" y="648"/>
                    <a:pt x="261" y="982"/>
                  </a:cubicBezTo>
                  <a:cubicBezTo>
                    <a:pt x="200" y="1088"/>
                    <a:pt x="150" y="1205"/>
                    <a:pt x="108" y="1340"/>
                  </a:cubicBezTo>
                  <a:cubicBezTo>
                    <a:pt x="2" y="1694"/>
                    <a:pt x="1" y="2064"/>
                    <a:pt x="103" y="2414"/>
                  </a:cubicBezTo>
                  <a:lnTo>
                    <a:pt x="103" y="2416"/>
                  </a:lnTo>
                  <a:lnTo>
                    <a:pt x="112" y="2444"/>
                  </a:lnTo>
                  <a:cubicBezTo>
                    <a:pt x="146" y="2552"/>
                    <a:pt x="189" y="2656"/>
                    <a:pt x="239" y="2750"/>
                  </a:cubicBezTo>
                  <a:cubicBezTo>
                    <a:pt x="399" y="3069"/>
                    <a:pt x="652" y="3336"/>
                    <a:pt x="965" y="3519"/>
                  </a:cubicBezTo>
                  <a:cubicBezTo>
                    <a:pt x="1072" y="3582"/>
                    <a:pt x="1174" y="3630"/>
                    <a:pt x="1275" y="3666"/>
                  </a:cubicBezTo>
                  <a:cubicBezTo>
                    <a:pt x="1485" y="3741"/>
                    <a:pt x="1700" y="3780"/>
                    <a:pt x="1916" y="3780"/>
                  </a:cubicBezTo>
                  <a:cubicBezTo>
                    <a:pt x="2054" y="3780"/>
                    <a:pt x="2192" y="3766"/>
                    <a:pt x="2326" y="3734"/>
                  </a:cubicBezTo>
                  <a:cubicBezTo>
                    <a:pt x="2376" y="3724"/>
                    <a:pt x="2423" y="3710"/>
                    <a:pt x="2472" y="3696"/>
                  </a:cubicBezTo>
                  <a:cubicBezTo>
                    <a:pt x="2534" y="3676"/>
                    <a:pt x="2597" y="3653"/>
                    <a:pt x="2661" y="3626"/>
                  </a:cubicBezTo>
                  <a:cubicBezTo>
                    <a:pt x="2996" y="3482"/>
                    <a:pt x="3279" y="3246"/>
                    <a:pt x="3481" y="2943"/>
                  </a:cubicBezTo>
                  <a:cubicBezTo>
                    <a:pt x="3551" y="2840"/>
                    <a:pt x="3609" y="2729"/>
                    <a:pt x="3658" y="2615"/>
                  </a:cubicBezTo>
                  <a:cubicBezTo>
                    <a:pt x="3800" y="2270"/>
                    <a:pt x="3839" y="1894"/>
                    <a:pt x="3766" y="1526"/>
                  </a:cubicBezTo>
                  <a:cubicBezTo>
                    <a:pt x="3753" y="1460"/>
                    <a:pt x="3738" y="1396"/>
                    <a:pt x="3718" y="1333"/>
                  </a:cubicBezTo>
                  <a:cubicBezTo>
                    <a:pt x="3699" y="1268"/>
                    <a:pt x="3674" y="1202"/>
                    <a:pt x="3646" y="1142"/>
                  </a:cubicBezTo>
                  <a:cubicBezTo>
                    <a:pt x="3500" y="794"/>
                    <a:pt x="3251" y="500"/>
                    <a:pt x="2926" y="294"/>
                  </a:cubicBezTo>
                  <a:cubicBezTo>
                    <a:pt x="2805" y="220"/>
                    <a:pt x="2678" y="157"/>
                    <a:pt x="2548" y="110"/>
                  </a:cubicBezTo>
                  <a:cubicBezTo>
                    <a:pt x="2345" y="37"/>
                    <a:pt x="2132" y="0"/>
                    <a:pt x="1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5"/>
            <p:cNvSpPr/>
            <p:nvPr/>
          </p:nvSpPr>
          <p:spPr>
            <a:xfrm>
              <a:off x="6719684" y="3552618"/>
              <a:ext cx="72603" cy="77214"/>
            </a:xfrm>
            <a:custGeom>
              <a:avLst/>
              <a:gdLst/>
              <a:ahLst/>
              <a:cxnLst/>
              <a:rect l="l" t="t" r="r" b="b"/>
              <a:pathLst>
                <a:path w="2472" h="2629" extrusionOk="0">
                  <a:moveTo>
                    <a:pt x="1041" y="0"/>
                  </a:moveTo>
                  <a:cubicBezTo>
                    <a:pt x="1034" y="0"/>
                    <a:pt x="1028" y="2"/>
                    <a:pt x="1022" y="4"/>
                  </a:cubicBezTo>
                  <a:cubicBezTo>
                    <a:pt x="568" y="156"/>
                    <a:pt x="209" y="548"/>
                    <a:pt x="108" y="998"/>
                  </a:cubicBezTo>
                  <a:cubicBezTo>
                    <a:pt x="1" y="1470"/>
                    <a:pt x="179" y="1979"/>
                    <a:pt x="551" y="2265"/>
                  </a:cubicBezTo>
                  <a:cubicBezTo>
                    <a:pt x="673" y="2362"/>
                    <a:pt x="828" y="2440"/>
                    <a:pt x="1033" y="2514"/>
                  </a:cubicBezTo>
                  <a:cubicBezTo>
                    <a:pt x="1184" y="2570"/>
                    <a:pt x="1375" y="2628"/>
                    <a:pt x="1576" y="2628"/>
                  </a:cubicBezTo>
                  <a:cubicBezTo>
                    <a:pt x="1631" y="2628"/>
                    <a:pt x="1686" y="2624"/>
                    <a:pt x="1743" y="2613"/>
                  </a:cubicBezTo>
                  <a:cubicBezTo>
                    <a:pt x="2016" y="2564"/>
                    <a:pt x="2241" y="2393"/>
                    <a:pt x="2446" y="2218"/>
                  </a:cubicBezTo>
                  <a:cubicBezTo>
                    <a:pt x="2469" y="2198"/>
                    <a:pt x="2472" y="2164"/>
                    <a:pt x="2452" y="2141"/>
                  </a:cubicBezTo>
                  <a:cubicBezTo>
                    <a:pt x="2441" y="2129"/>
                    <a:pt x="2426" y="2122"/>
                    <a:pt x="2410" y="2122"/>
                  </a:cubicBezTo>
                  <a:cubicBezTo>
                    <a:pt x="2398" y="2122"/>
                    <a:pt x="2385" y="2127"/>
                    <a:pt x="2375" y="2136"/>
                  </a:cubicBezTo>
                  <a:cubicBezTo>
                    <a:pt x="2183" y="2304"/>
                    <a:pt x="1973" y="2463"/>
                    <a:pt x="1725" y="2506"/>
                  </a:cubicBezTo>
                  <a:cubicBezTo>
                    <a:pt x="1677" y="2514"/>
                    <a:pt x="1628" y="2519"/>
                    <a:pt x="1576" y="2519"/>
                  </a:cubicBezTo>
                  <a:cubicBezTo>
                    <a:pt x="1432" y="2519"/>
                    <a:pt x="1270" y="2484"/>
                    <a:pt x="1072" y="2412"/>
                  </a:cubicBezTo>
                  <a:cubicBezTo>
                    <a:pt x="878" y="2341"/>
                    <a:pt x="734" y="2268"/>
                    <a:pt x="617" y="2178"/>
                  </a:cubicBezTo>
                  <a:cubicBezTo>
                    <a:pt x="284" y="1921"/>
                    <a:pt x="119" y="1445"/>
                    <a:pt x="216" y="1022"/>
                  </a:cubicBezTo>
                  <a:cubicBezTo>
                    <a:pt x="310" y="609"/>
                    <a:pt x="639" y="249"/>
                    <a:pt x="1058" y="106"/>
                  </a:cubicBezTo>
                  <a:cubicBezTo>
                    <a:pt x="1086" y="98"/>
                    <a:pt x="1102" y="65"/>
                    <a:pt x="1092" y="36"/>
                  </a:cubicBezTo>
                  <a:cubicBezTo>
                    <a:pt x="1085" y="14"/>
                    <a:pt x="1063" y="0"/>
                    <a:pt x="1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5"/>
            <p:cNvSpPr/>
            <p:nvPr/>
          </p:nvSpPr>
          <p:spPr>
            <a:xfrm>
              <a:off x="6738774" y="3575350"/>
              <a:ext cx="33364" cy="40178"/>
            </a:xfrm>
            <a:custGeom>
              <a:avLst/>
              <a:gdLst/>
              <a:ahLst/>
              <a:cxnLst/>
              <a:rect l="l" t="t" r="r" b="b"/>
              <a:pathLst>
                <a:path w="1136" h="1368" extrusionOk="0">
                  <a:moveTo>
                    <a:pt x="344" y="0"/>
                  </a:moveTo>
                  <a:cubicBezTo>
                    <a:pt x="334" y="0"/>
                    <a:pt x="324" y="3"/>
                    <a:pt x="315" y="9"/>
                  </a:cubicBezTo>
                  <a:cubicBezTo>
                    <a:pt x="141" y="117"/>
                    <a:pt x="24" y="319"/>
                    <a:pt x="13" y="534"/>
                  </a:cubicBezTo>
                  <a:cubicBezTo>
                    <a:pt x="0" y="735"/>
                    <a:pt x="77" y="941"/>
                    <a:pt x="221" y="1102"/>
                  </a:cubicBezTo>
                  <a:cubicBezTo>
                    <a:pt x="376" y="1273"/>
                    <a:pt x="598" y="1367"/>
                    <a:pt x="813" y="1367"/>
                  </a:cubicBezTo>
                  <a:cubicBezTo>
                    <a:pt x="912" y="1367"/>
                    <a:pt x="1006" y="1349"/>
                    <a:pt x="1097" y="1306"/>
                  </a:cubicBezTo>
                  <a:cubicBezTo>
                    <a:pt x="1124" y="1293"/>
                    <a:pt x="1135" y="1260"/>
                    <a:pt x="1124" y="1233"/>
                  </a:cubicBezTo>
                  <a:cubicBezTo>
                    <a:pt x="1114" y="1214"/>
                    <a:pt x="1094" y="1201"/>
                    <a:pt x="1072" y="1201"/>
                  </a:cubicBezTo>
                  <a:cubicBezTo>
                    <a:pt x="1065" y="1201"/>
                    <a:pt x="1057" y="1203"/>
                    <a:pt x="1050" y="1206"/>
                  </a:cubicBezTo>
                  <a:cubicBezTo>
                    <a:pt x="976" y="1240"/>
                    <a:pt x="895" y="1256"/>
                    <a:pt x="813" y="1256"/>
                  </a:cubicBezTo>
                  <a:cubicBezTo>
                    <a:pt x="628" y="1256"/>
                    <a:pt x="438" y="1175"/>
                    <a:pt x="305" y="1027"/>
                  </a:cubicBezTo>
                  <a:cubicBezTo>
                    <a:pt x="180" y="887"/>
                    <a:pt x="114" y="712"/>
                    <a:pt x="123" y="538"/>
                  </a:cubicBezTo>
                  <a:cubicBezTo>
                    <a:pt x="131" y="359"/>
                    <a:pt x="228" y="190"/>
                    <a:pt x="372" y="101"/>
                  </a:cubicBezTo>
                  <a:cubicBezTo>
                    <a:pt x="399" y="86"/>
                    <a:pt x="406" y="51"/>
                    <a:pt x="390" y="27"/>
                  </a:cubicBezTo>
                  <a:cubicBezTo>
                    <a:pt x="379" y="10"/>
                    <a:pt x="362"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
            <p:cNvSpPr/>
            <p:nvPr/>
          </p:nvSpPr>
          <p:spPr>
            <a:xfrm>
              <a:off x="6753459" y="3586951"/>
              <a:ext cx="6579" cy="13305"/>
            </a:xfrm>
            <a:custGeom>
              <a:avLst/>
              <a:gdLst/>
              <a:ahLst/>
              <a:cxnLst/>
              <a:rect l="l" t="t" r="r" b="b"/>
              <a:pathLst>
                <a:path w="224" h="453" extrusionOk="0">
                  <a:moveTo>
                    <a:pt x="125" y="0"/>
                  </a:moveTo>
                  <a:cubicBezTo>
                    <a:pt x="112" y="0"/>
                    <a:pt x="98" y="5"/>
                    <a:pt x="87" y="14"/>
                  </a:cubicBezTo>
                  <a:cubicBezTo>
                    <a:pt x="29" y="68"/>
                    <a:pt x="0" y="153"/>
                    <a:pt x="9" y="240"/>
                  </a:cubicBezTo>
                  <a:cubicBezTo>
                    <a:pt x="20" y="330"/>
                    <a:pt x="66" y="404"/>
                    <a:pt x="135" y="445"/>
                  </a:cubicBezTo>
                  <a:cubicBezTo>
                    <a:pt x="143" y="451"/>
                    <a:pt x="154" y="452"/>
                    <a:pt x="162" y="452"/>
                  </a:cubicBezTo>
                  <a:cubicBezTo>
                    <a:pt x="182" y="452"/>
                    <a:pt x="199" y="441"/>
                    <a:pt x="208" y="424"/>
                  </a:cubicBezTo>
                  <a:cubicBezTo>
                    <a:pt x="224" y="397"/>
                    <a:pt x="215" y="363"/>
                    <a:pt x="188" y="348"/>
                  </a:cubicBezTo>
                  <a:cubicBezTo>
                    <a:pt x="150" y="326"/>
                    <a:pt x="123" y="282"/>
                    <a:pt x="117" y="227"/>
                  </a:cubicBezTo>
                  <a:cubicBezTo>
                    <a:pt x="113" y="175"/>
                    <a:pt x="128" y="125"/>
                    <a:pt x="162" y="95"/>
                  </a:cubicBezTo>
                  <a:cubicBezTo>
                    <a:pt x="185" y="75"/>
                    <a:pt x="185" y="41"/>
                    <a:pt x="165" y="18"/>
                  </a:cubicBezTo>
                  <a:cubicBezTo>
                    <a:pt x="154" y="6"/>
                    <a:pt x="140"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p:nvPr/>
          </p:nvSpPr>
          <p:spPr>
            <a:xfrm>
              <a:off x="6793990" y="3597289"/>
              <a:ext cx="5874" cy="8165"/>
            </a:xfrm>
            <a:custGeom>
              <a:avLst/>
              <a:gdLst/>
              <a:ahLst/>
              <a:cxnLst/>
              <a:rect l="l" t="t" r="r" b="b"/>
              <a:pathLst>
                <a:path w="200" h="278" extrusionOk="0">
                  <a:moveTo>
                    <a:pt x="136" y="1"/>
                  </a:moveTo>
                  <a:cubicBezTo>
                    <a:pt x="116" y="1"/>
                    <a:pt x="96" y="12"/>
                    <a:pt x="87" y="32"/>
                  </a:cubicBezTo>
                  <a:lnTo>
                    <a:pt x="13" y="199"/>
                  </a:lnTo>
                  <a:cubicBezTo>
                    <a:pt x="0" y="227"/>
                    <a:pt x="13" y="259"/>
                    <a:pt x="39" y="271"/>
                  </a:cubicBezTo>
                  <a:cubicBezTo>
                    <a:pt x="46" y="274"/>
                    <a:pt x="56" y="277"/>
                    <a:pt x="63" y="277"/>
                  </a:cubicBezTo>
                  <a:cubicBezTo>
                    <a:pt x="84" y="277"/>
                    <a:pt x="103" y="264"/>
                    <a:pt x="113" y="244"/>
                  </a:cubicBezTo>
                  <a:lnTo>
                    <a:pt x="187" y="79"/>
                  </a:lnTo>
                  <a:cubicBezTo>
                    <a:pt x="199" y="51"/>
                    <a:pt x="188" y="18"/>
                    <a:pt x="160" y="6"/>
                  </a:cubicBezTo>
                  <a:cubicBezTo>
                    <a:pt x="152" y="3"/>
                    <a:pt x="144"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5"/>
            <p:cNvSpPr/>
            <p:nvPr/>
          </p:nvSpPr>
          <p:spPr>
            <a:xfrm>
              <a:off x="6872789" y="3340801"/>
              <a:ext cx="66846" cy="148436"/>
            </a:xfrm>
            <a:custGeom>
              <a:avLst/>
              <a:gdLst/>
              <a:ahLst/>
              <a:cxnLst/>
              <a:rect l="l" t="t" r="r" b="b"/>
              <a:pathLst>
                <a:path w="2276" h="5054" extrusionOk="0">
                  <a:moveTo>
                    <a:pt x="2213" y="1"/>
                  </a:moveTo>
                  <a:cubicBezTo>
                    <a:pt x="2189" y="1"/>
                    <a:pt x="2168" y="21"/>
                    <a:pt x="2165" y="47"/>
                  </a:cubicBezTo>
                  <a:cubicBezTo>
                    <a:pt x="1873" y="1834"/>
                    <a:pt x="1132" y="3536"/>
                    <a:pt x="19" y="4967"/>
                  </a:cubicBezTo>
                  <a:cubicBezTo>
                    <a:pt x="0" y="4990"/>
                    <a:pt x="4" y="5025"/>
                    <a:pt x="29" y="5044"/>
                  </a:cubicBezTo>
                  <a:cubicBezTo>
                    <a:pt x="39" y="5051"/>
                    <a:pt x="50" y="5054"/>
                    <a:pt x="61" y="5054"/>
                  </a:cubicBezTo>
                  <a:cubicBezTo>
                    <a:pt x="78" y="5054"/>
                    <a:pt x="94" y="5047"/>
                    <a:pt x="104" y="5034"/>
                  </a:cubicBezTo>
                  <a:cubicBezTo>
                    <a:pt x="1228" y="3588"/>
                    <a:pt x="1977" y="1871"/>
                    <a:pt x="2272" y="64"/>
                  </a:cubicBezTo>
                  <a:cubicBezTo>
                    <a:pt x="2276" y="35"/>
                    <a:pt x="2257" y="7"/>
                    <a:pt x="2226" y="3"/>
                  </a:cubicBezTo>
                  <a:cubicBezTo>
                    <a:pt x="2222" y="1"/>
                    <a:pt x="2217" y="1"/>
                    <a:pt x="2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5"/>
            <p:cNvSpPr/>
            <p:nvPr/>
          </p:nvSpPr>
          <p:spPr>
            <a:xfrm>
              <a:off x="6891322" y="3387588"/>
              <a:ext cx="22674" cy="52102"/>
            </a:xfrm>
            <a:custGeom>
              <a:avLst/>
              <a:gdLst/>
              <a:ahLst/>
              <a:cxnLst/>
              <a:rect l="l" t="t" r="r" b="b"/>
              <a:pathLst>
                <a:path w="772" h="1774" extrusionOk="0">
                  <a:moveTo>
                    <a:pt x="712" y="0"/>
                  </a:moveTo>
                  <a:cubicBezTo>
                    <a:pt x="687" y="0"/>
                    <a:pt x="664" y="17"/>
                    <a:pt x="658" y="42"/>
                  </a:cubicBezTo>
                  <a:cubicBezTo>
                    <a:pt x="501" y="611"/>
                    <a:pt x="285" y="1168"/>
                    <a:pt x="14" y="1695"/>
                  </a:cubicBezTo>
                  <a:cubicBezTo>
                    <a:pt x="0" y="1722"/>
                    <a:pt x="11" y="1753"/>
                    <a:pt x="38" y="1768"/>
                  </a:cubicBezTo>
                  <a:cubicBezTo>
                    <a:pt x="46" y="1772"/>
                    <a:pt x="54" y="1773"/>
                    <a:pt x="63" y="1773"/>
                  </a:cubicBezTo>
                  <a:cubicBezTo>
                    <a:pt x="83" y="1773"/>
                    <a:pt x="103" y="1760"/>
                    <a:pt x="113" y="1743"/>
                  </a:cubicBezTo>
                  <a:cubicBezTo>
                    <a:pt x="387" y="1211"/>
                    <a:pt x="605" y="647"/>
                    <a:pt x="765" y="70"/>
                  </a:cubicBezTo>
                  <a:cubicBezTo>
                    <a:pt x="772" y="40"/>
                    <a:pt x="753" y="12"/>
                    <a:pt x="725" y="2"/>
                  </a:cubicBezTo>
                  <a:cubicBezTo>
                    <a:pt x="721" y="1"/>
                    <a:pt x="716" y="0"/>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5"/>
            <p:cNvSpPr/>
            <p:nvPr/>
          </p:nvSpPr>
          <p:spPr>
            <a:xfrm>
              <a:off x="6872231" y="3395459"/>
              <a:ext cx="11102" cy="24906"/>
            </a:xfrm>
            <a:custGeom>
              <a:avLst/>
              <a:gdLst/>
              <a:ahLst/>
              <a:cxnLst/>
              <a:rect l="l" t="t" r="r" b="b"/>
              <a:pathLst>
                <a:path w="378" h="848" extrusionOk="0">
                  <a:moveTo>
                    <a:pt x="318" y="0"/>
                  </a:moveTo>
                  <a:cubicBezTo>
                    <a:pt x="295" y="0"/>
                    <a:pt x="274" y="15"/>
                    <a:pt x="265" y="38"/>
                  </a:cubicBezTo>
                  <a:cubicBezTo>
                    <a:pt x="191" y="285"/>
                    <a:pt x="106" y="531"/>
                    <a:pt x="12" y="772"/>
                  </a:cubicBezTo>
                  <a:cubicBezTo>
                    <a:pt x="1" y="800"/>
                    <a:pt x="15" y="833"/>
                    <a:pt x="43" y="843"/>
                  </a:cubicBezTo>
                  <a:cubicBezTo>
                    <a:pt x="50" y="844"/>
                    <a:pt x="56" y="847"/>
                    <a:pt x="63" y="847"/>
                  </a:cubicBezTo>
                  <a:cubicBezTo>
                    <a:pt x="85" y="847"/>
                    <a:pt x="106" y="835"/>
                    <a:pt x="112" y="813"/>
                  </a:cubicBezTo>
                  <a:cubicBezTo>
                    <a:pt x="206" y="570"/>
                    <a:pt x="293" y="320"/>
                    <a:pt x="369" y="71"/>
                  </a:cubicBezTo>
                  <a:cubicBezTo>
                    <a:pt x="378" y="43"/>
                    <a:pt x="362" y="11"/>
                    <a:pt x="334" y="3"/>
                  </a:cubicBezTo>
                  <a:cubicBezTo>
                    <a:pt x="329" y="1"/>
                    <a:pt x="323"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5"/>
            <p:cNvSpPr/>
            <p:nvPr/>
          </p:nvSpPr>
          <p:spPr>
            <a:xfrm>
              <a:off x="6669872" y="3240238"/>
              <a:ext cx="100416" cy="229908"/>
            </a:xfrm>
            <a:custGeom>
              <a:avLst/>
              <a:gdLst/>
              <a:ahLst/>
              <a:cxnLst/>
              <a:rect l="l" t="t" r="r" b="b"/>
              <a:pathLst>
                <a:path w="3419" h="7828" extrusionOk="0">
                  <a:moveTo>
                    <a:pt x="62" y="1"/>
                  </a:moveTo>
                  <a:cubicBezTo>
                    <a:pt x="50" y="1"/>
                    <a:pt x="38" y="5"/>
                    <a:pt x="28" y="13"/>
                  </a:cubicBezTo>
                  <a:cubicBezTo>
                    <a:pt x="5" y="33"/>
                    <a:pt x="1" y="67"/>
                    <a:pt x="21" y="90"/>
                  </a:cubicBezTo>
                  <a:cubicBezTo>
                    <a:pt x="1834" y="2246"/>
                    <a:pt x="3001" y="4976"/>
                    <a:pt x="3308" y="7777"/>
                  </a:cubicBezTo>
                  <a:cubicBezTo>
                    <a:pt x="3310" y="7803"/>
                    <a:pt x="3333" y="7824"/>
                    <a:pt x="3363" y="7824"/>
                  </a:cubicBezTo>
                  <a:cubicBezTo>
                    <a:pt x="3364" y="7824"/>
                    <a:pt x="3366" y="7824"/>
                    <a:pt x="3367" y="7827"/>
                  </a:cubicBezTo>
                  <a:cubicBezTo>
                    <a:pt x="3397" y="7823"/>
                    <a:pt x="3419" y="7796"/>
                    <a:pt x="3416" y="7766"/>
                  </a:cubicBezTo>
                  <a:cubicBezTo>
                    <a:pt x="3108" y="4945"/>
                    <a:pt x="1930" y="2195"/>
                    <a:pt x="105" y="20"/>
                  </a:cubicBezTo>
                  <a:cubicBezTo>
                    <a:pt x="93" y="7"/>
                    <a:pt x="78"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a:off x="6694308" y="3303795"/>
              <a:ext cx="55392" cy="125674"/>
            </a:xfrm>
            <a:custGeom>
              <a:avLst/>
              <a:gdLst/>
              <a:ahLst/>
              <a:cxnLst/>
              <a:rect l="l" t="t" r="r" b="b"/>
              <a:pathLst>
                <a:path w="1886" h="4279" extrusionOk="0">
                  <a:moveTo>
                    <a:pt x="64" y="0"/>
                  </a:moveTo>
                  <a:cubicBezTo>
                    <a:pt x="53" y="0"/>
                    <a:pt x="42" y="4"/>
                    <a:pt x="33" y="11"/>
                  </a:cubicBezTo>
                  <a:cubicBezTo>
                    <a:pt x="8" y="28"/>
                    <a:pt x="0" y="62"/>
                    <a:pt x="19" y="88"/>
                  </a:cubicBezTo>
                  <a:cubicBezTo>
                    <a:pt x="873" y="1327"/>
                    <a:pt x="1480" y="2759"/>
                    <a:pt x="1772" y="4235"/>
                  </a:cubicBezTo>
                  <a:cubicBezTo>
                    <a:pt x="1778" y="4262"/>
                    <a:pt x="1800" y="4279"/>
                    <a:pt x="1826" y="4279"/>
                  </a:cubicBezTo>
                  <a:cubicBezTo>
                    <a:pt x="1829" y="4279"/>
                    <a:pt x="1833" y="4277"/>
                    <a:pt x="1838" y="4277"/>
                  </a:cubicBezTo>
                  <a:cubicBezTo>
                    <a:pt x="1866" y="4272"/>
                    <a:pt x="1886" y="4243"/>
                    <a:pt x="1880" y="4213"/>
                  </a:cubicBezTo>
                  <a:cubicBezTo>
                    <a:pt x="1585" y="2724"/>
                    <a:pt x="973" y="1274"/>
                    <a:pt x="110"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a:off x="6707847" y="3372491"/>
              <a:ext cx="11161" cy="18679"/>
            </a:xfrm>
            <a:custGeom>
              <a:avLst/>
              <a:gdLst/>
              <a:ahLst/>
              <a:cxnLst/>
              <a:rect l="l" t="t" r="r" b="b"/>
              <a:pathLst>
                <a:path w="380" h="636" extrusionOk="0">
                  <a:moveTo>
                    <a:pt x="62" y="0"/>
                  </a:moveTo>
                  <a:cubicBezTo>
                    <a:pt x="53" y="0"/>
                    <a:pt x="44" y="3"/>
                    <a:pt x="35" y="7"/>
                  </a:cubicBezTo>
                  <a:cubicBezTo>
                    <a:pt x="9" y="21"/>
                    <a:pt x="1" y="56"/>
                    <a:pt x="15" y="81"/>
                  </a:cubicBezTo>
                  <a:cubicBezTo>
                    <a:pt x="112" y="249"/>
                    <a:pt x="197" y="423"/>
                    <a:pt x="270" y="601"/>
                  </a:cubicBezTo>
                  <a:cubicBezTo>
                    <a:pt x="279" y="622"/>
                    <a:pt x="300" y="635"/>
                    <a:pt x="321" y="635"/>
                  </a:cubicBezTo>
                  <a:cubicBezTo>
                    <a:pt x="327" y="635"/>
                    <a:pt x="334" y="634"/>
                    <a:pt x="340" y="630"/>
                  </a:cubicBezTo>
                  <a:cubicBezTo>
                    <a:pt x="368" y="620"/>
                    <a:pt x="380" y="587"/>
                    <a:pt x="370" y="558"/>
                  </a:cubicBezTo>
                  <a:cubicBezTo>
                    <a:pt x="294" y="378"/>
                    <a:pt x="207" y="200"/>
                    <a:pt x="109" y="27"/>
                  </a:cubicBezTo>
                  <a:cubicBezTo>
                    <a:pt x="99" y="10"/>
                    <a:pt x="81"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a:off x="6579354" y="3316630"/>
              <a:ext cx="26844" cy="96245"/>
            </a:xfrm>
            <a:custGeom>
              <a:avLst/>
              <a:gdLst/>
              <a:ahLst/>
              <a:cxnLst/>
              <a:rect l="l" t="t" r="r" b="b"/>
              <a:pathLst>
                <a:path w="914" h="3277" extrusionOk="0">
                  <a:moveTo>
                    <a:pt x="58" y="1"/>
                  </a:moveTo>
                  <a:cubicBezTo>
                    <a:pt x="56" y="1"/>
                    <a:pt x="54" y="1"/>
                    <a:pt x="52" y="1"/>
                  </a:cubicBezTo>
                  <a:cubicBezTo>
                    <a:pt x="22" y="2"/>
                    <a:pt x="1" y="29"/>
                    <a:pt x="2" y="59"/>
                  </a:cubicBezTo>
                  <a:cubicBezTo>
                    <a:pt x="93" y="1160"/>
                    <a:pt x="361" y="2230"/>
                    <a:pt x="801" y="3242"/>
                  </a:cubicBezTo>
                  <a:cubicBezTo>
                    <a:pt x="810" y="3264"/>
                    <a:pt x="830" y="3276"/>
                    <a:pt x="851" y="3276"/>
                  </a:cubicBezTo>
                  <a:cubicBezTo>
                    <a:pt x="858" y="3276"/>
                    <a:pt x="865" y="3276"/>
                    <a:pt x="872" y="3271"/>
                  </a:cubicBezTo>
                  <a:cubicBezTo>
                    <a:pt x="901" y="3258"/>
                    <a:pt x="914" y="3227"/>
                    <a:pt x="901" y="3198"/>
                  </a:cubicBezTo>
                  <a:cubicBezTo>
                    <a:pt x="467" y="2197"/>
                    <a:pt x="200" y="1137"/>
                    <a:pt x="111" y="51"/>
                  </a:cubicBezTo>
                  <a:cubicBezTo>
                    <a:pt x="109" y="21"/>
                    <a:pt x="85"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a:off x="6596594" y="3358012"/>
              <a:ext cx="8723" cy="23114"/>
            </a:xfrm>
            <a:custGeom>
              <a:avLst/>
              <a:gdLst/>
              <a:ahLst/>
              <a:cxnLst/>
              <a:rect l="l" t="t" r="r" b="b"/>
              <a:pathLst>
                <a:path w="297" h="787" extrusionOk="0">
                  <a:moveTo>
                    <a:pt x="61" y="0"/>
                  </a:moveTo>
                  <a:cubicBezTo>
                    <a:pt x="57" y="0"/>
                    <a:pt x="52" y="1"/>
                    <a:pt x="48" y="2"/>
                  </a:cubicBezTo>
                  <a:cubicBezTo>
                    <a:pt x="19" y="9"/>
                    <a:pt x="1" y="39"/>
                    <a:pt x="8" y="67"/>
                  </a:cubicBezTo>
                  <a:lnTo>
                    <a:pt x="183" y="745"/>
                  </a:lnTo>
                  <a:cubicBezTo>
                    <a:pt x="190" y="771"/>
                    <a:pt x="211" y="787"/>
                    <a:pt x="236" y="787"/>
                  </a:cubicBezTo>
                  <a:cubicBezTo>
                    <a:pt x="241" y="787"/>
                    <a:pt x="244" y="787"/>
                    <a:pt x="250" y="785"/>
                  </a:cubicBezTo>
                  <a:cubicBezTo>
                    <a:pt x="278" y="778"/>
                    <a:pt x="297" y="748"/>
                    <a:pt x="290" y="720"/>
                  </a:cubicBezTo>
                  <a:lnTo>
                    <a:pt x="115" y="40"/>
                  </a:lnTo>
                  <a:cubicBezTo>
                    <a:pt x="107" y="16"/>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a:off x="6581880" y="3273162"/>
              <a:ext cx="3906" cy="17534"/>
            </a:xfrm>
            <a:custGeom>
              <a:avLst/>
              <a:gdLst/>
              <a:ahLst/>
              <a:cxnLst/>
              <a:rect l="l" t="t" r="r" b="b"/>
              <a:pathLst>
                <a:path w="133" h="597" extrusionOk="0">
                  <a:moveTo>
                    <a:pt x="71" y="0"/>
                  </a:moveTo>
                  <a:cubicBezTo>
                    <a:pt x="44" y="0"/>
                    <a:pt x="23" y="23"/>
                    <a:pt x="19" y="50"/>
                  </a:cubicBezTo>
                  <a:cubicBezTo>
                    <a:pt x="0" y="215"/>
                    <a:pt x="2" y="384"/>
                    <a:pt x="22" y="548"/>
                  </a:cubicBezTo>
                  <a:cubicBezTo>
                    <a:pt x="25" y="577"/>
                    <a:pt x="50" y="597"/>
                    <a:pt x="76" y="597"/>
                  </a:cubicBezTo>
                  <a:lnTo>
                    <a:pt x="82" y="597"/>
                  </a:lnTo>
                  <a:cubicBezTo>
                    <a:pt x="111" y="592"/>
                    <a:pt x="133" y="565"/>
                    <a:pt x="130" y="535"/>
                  </a:cubicBezTo>
                  <a:cubicBezTo>
                    <a:pt x="111" y="379"/>
                    <a:pt x="110" y="221"/>
                    <a:pt x="127" y="63"/>
                  </a:cubicBezTo>
                  <a:cubicBezTo>
                    <a:pt x="131" y="31"/>
                    <a:pt x="110" y="6"/>
                    <a:pt x="80" y="1"/>
                  </a:cubicBezTo>
                  <a:cubicBezTo>
                    <a:pt x="77" y="1"/>
                    <a:pt x="74"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6515004" y="3416987"/>
              <a:ext cx="194165" cy="121327"/>
            </a:xfrm>
            <a:custGeom>
              <a:avLst/>
              <a:gdLst/>
              <a:ahLst/>
              <a:cxnLst/>
              <a:rect l="l" t="t" r="r" b="b"/>
              <a:pathLst>
                <a:path w="6611" h="4131" extrusionOk="0">
                  <a:moveTo>
                    <a:pt x="59" y="1"/>
                  </a:moveTo>
                  <a:cubicBezTo>
                    <a:pt x="31" y="1"/>
                    <a:pt x="10" y="20"/>
                    <a:pt x="6" y="46"/>
                  </a:cubicBezTo>
                  <a:cubicBezTo>
                    <a:pt x="0" y="76"/>
                    <a:pt x="20" y="104"/>
                    <a:pt x="50" y="110"/>
                  </a:cubicBezTo>
                  <a:cubicBezTo>
                    <a:pt x="1256" y="331"/>
                    <a:pt x="2451" y="821"/>
                    <a:pt x="3603" y="1570"/>
                  </a:cubicBezTo>
                  <a:cubicBezTo>
                    <a:pt x="4607" y="2223"/>
                    <a:pt x="5560" y="3055"/>
                    <a:pt x="6511" y="4112"/>
                  </a:cubicBezTo>
                  <a:cubicBezTo>
                    <a:pt x="6523" y="4125"/>
                    <a:pt x="6538" y="4130"/>
                    <a:pt x="6553" y="4130"/>
                  </a:cubicBezTo>
                  <a:cubicBezTo>
                    <a:pt x="6565" y="4130"/>
                    <a:pt x="6578" y="4125"/>
                    <a:pt x="6588" y="4113"/>
                  </a:cubicBezTo>
                  <a:cubicBezTo>
                    <a:pt x="6610" y="4095"/>
                    <a:pt x="6611" y="4061"/>
                    <a:pt x="6592" y="4038"/>
                  </a:cubicBezTo>
                  <a:cubicBezTo>
                    <a:pt x="5633" y="2973"/>
                    <a:pt x="4673" y="2137"/>
                    <a:pt x="3662" y="1477"/>
                  </a:cubicBezTo>
                  <a:cubicBezTo>
                    <a:pt x="2500" y="721"/>
                    <a:pt x="1289" y="224"/>
                    <a:pt x="70" y="2"/>
                  </a:cubicBezTo>
                  <a:cubicBezTo>
                    <a:pt x="66" y="1"/>
                    <a:pt x="62"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6555946" y="3448618"/>
              <a:ext cx="111107" cy="67228"/>
            </a:xfrm>
            <a:custGeom>
              <a:avLst/>
              <a:gdLst/>
              <a:ahLst/>
              <a:cxnLst/>
              <a:rect l="l" t="t" r="r" b="b"/>
              <a:pathLst>
                <a:path w="3783" h="2289" extrusionOk="0">
                  <a:moveTo>
                    <a:pt x="60" y="1"/>
                  </a:moveTo>
                  <a:cubicBezTo>
                    <a:pt x="36" y="1"/>
                    <a:pt x="15" y="18"/>
                    <a:pt x="8" y="41"/>
                  </a:cubicBezTo>
                  <a:cubicBezTo>
                    <a:pt x="0" y="71"/>
                    <a:pt x="17" y="100"/>
                    <a:pt x="46" y="108"/>
                  </a:cubicBezTo>
                  <a:cubicBezTo>
                    <a:pt x="1429" y="491"/>
                    <a:pt x="2686" y="1239"/>
                    <a:pt x="3683" y="2273"/>
                  </a:cubicBezTo>
                  <a:cubicBezTo>
                    <a:pt x="3693" y="2284"/>
                    <a:pt x="3707" y="2289"/>
                    <a:pt x="3722" y="2289"/>
                  </a:cubicBezTo>
                  <a:cubicBezTo>
                    <a:pt x="3736" y="2289"/>
                    <a:pt x="3750" y="2284"/>
                    <a:pt x="3760" y="2277"/>
                  </a:cubicBezTo>
                  <a:cubicBezTo>
                    <a:pt x="3781" y="2256"/>
                    <a:pt x="3783" y="2220"/>
                    <a:pt x="3762" y="2199"/>
                  </a:cubicBezTo>
                  <a:cubicBezTo>
                    <a:pt x="2752" y="1149"/>
                    <a:pt x="1477" y="392"/>
                    <a:pt x="74" y="3"/>
                  </a:cubicBezTo>
                  <a:cubicBezTo>
                    <a:pt x="69" y="1"/>
                    <a:pt x="65"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6597387" y="3489913"/>
              <a:ext cx="15772" cy="8370"/>
            </a:xfrm>
            <a:custGeom>
              <a:avLst/>
              <a:gdLst/>
              <a:ahLst/>
              <a:cxnLst/>
              <a:rect l="l" t="t" r="r" b="b"/>
              <a:pathLst>
                <a:path w="537" h="285" extrusionOk="0">
                  <a:moveTo>
                    <a:pt x="63" y="0"/>
                  </a:moveTo>
                  <a:cubicBezTo>
                    <a:pt x="42" y="0"/>
                    <a:pt x="22" y="13"/>
                    <a:pt x="14" y="34"/>
                  </a:cubicBezTo>
                  <a:cubicBezTo>
                    <a:pt x="1" y="61"/>
                    <a:pt x="14" y="92"/>
                    <a:pt x="42" y="105"/>
                  </a:cubicBezTo>
                  <a:lnTo>
                    <a:pt x="452" y="282"/>
                  </a:lnTo>
                  <a:cubicBezTo>
                    <a:pt x="459" y="283"/>
                    <a:pt x="466" y="284"/>
                    <a:pt x="474" y="284"/>
                  </a:cubicBezTo>
                  <a:cubicBezTo>
                    <a:pt x="495" y="284"/>
                    <a:pt x="516" y="273"/>
                    <a:pt x="523" y="253"/>
                  </a:cubicBezTo>
                  <a:cubicBezTo>
                    <a:pt x="536" y="226"/>
                    <a:pt x="523" y="195"/>
                    <a:pt x="495" y="182"/>
                  </a:cubicBezTo>
                  <a:lnTo>
                    <a:pt x="85" y="5"/>
                  </a:lnTo>
                  <a:cubicBezTo>
                    <a:pt x="78" y="2"/>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6434354" y="3511823"/>
              <a:ext cx="96069" cy="67345"/>
            </a:xfrm>
            <a:custGeom>
              <a:avLst/>
              <a:gdLst/>
              <a:ahLst/>
              <a:cxnLst/>
              <a:rect l="l" t="t" r="r" b="b"/>
              <a:pathLst>
                <a:path w="3271" h="2293" extrusionOk="0">
                  <a:moveTo>
                    <a:pt x="63" y="1"/>
                  </a:moveTo>
                  <a:cubicBezTo>
                    <a:pt x="48" y="1"/>
                    <a:pt x="33" y="7"/>
                    <a:pt x="22" y="18"/>
                  </a:cubicBezTo>
                  <a:cubicBezTo>
                    <a:pt x="0" y="41"/>
                    <a:pt x="3" y="75"/>
                    <a:pt x="25" y="97"/>
                  </a:cubicBezTo>
                  <a:cubicBezTo>
                    <a:pt x="960" y="983"/>
                    <a:pt x="2023" y="1719"/>
                    <a:pt x="3182" y="2287"/>
                  </a:cubicBezTo>
                  <a:cubicBezTo>
                    <a:pt x="3191" y="2291"/>
                    <a:pt x="3198" y="2293"/>
                    <a:pt x="3208" y="2293"/>
                  </a:cubicBezTo>
                  <a:cubicBezTo>
                    <a:pt x="3226" y="2293"/>
                    <a:pt x="3246" y="2280"/>
                    <a:pt x="3256" y="2261"/>
                  </a:cubicBezTo>
                  <a:cubicBezTo>
                    <a:pt x="3270" y="2234"/>
                    <a:pt x="3259" y="2200"/>
                    <a:pt x="3232" y="2187"/>
                  </a:cubicBezTo>
                  <a:cubicBezTo>
                    <a:pt x="2084" y="1628"/>
                    <a:pt x="1030" y="896"/>
                    <a:pt x="100" y="16"/>
                  </a:cubicBezTo>
                  <a:cubicBezTo>
                    <a:pt x="90" y="6"/>
                    <a:pt x="76"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6488219" y="3537169"/>
              <a:ext cx="19942" cy="13481"/>
            </a:xfrm>
            <a:custGeom>
              <a:avLst/>
              <a:gdLst/>
              <a:ahLst/>
              <a:cxnLst/>
              <a:rect l="l" t="t" r="r" b="b"/>
              <a:pathLst>
                <a:path w="679" h="459" extrusionOk="0">
                  <a:moveTo>
                    <a:pt x="63" y="1"/>
                  </a:moveTo>
                  <a:cubicBezTo>
                    <a:pt x="47" y="1"/>
                    <a:pt x="31" y="8"/>
                    <a:pt x="21" y="21"/>
                  </a:cubicBezTo>
                  <a:cubicBezTo>
                    <a:pt x="1" y="45"/>
                    <a:pt x="6" y="81"/>
                    <a:pt x="29" y="98"/>
                  </a:cubicBezTo>
                  <a:cubicBezTo>
                    <a:pt x="206" y="235"/>
                    <a:pt x="394" y="354"/>
                    <a:pt x="592" y="453"/>
                  </a:cubicBezTo>
                  <a:cubicBezTo>
                    <a:pt x="600" y="456"/>
                    <a:pt x="607" y="458"/>
                    <a:pt x="616" y="458"/>
                  </a:cubicBezTo>
                  <a:cubicBezTo>
                    <a:pt x="636" y="458"/>
                    <a:pt x="656" y="447"/>
                    <a:pt x="666" y="427"/>
                  </a:cubicBezTo>
                  <a:cubicBezTo>
                    <a:pt x="679" y="400"/>
                    <a:pt x="669" y="369"/>
                    <a:pt x="642" y="354"/>
                  </a:cubicBezTo>
                  <a:cubicBezTo>
                    <a:pt x="449" y="261"/>
                    <a:pt x="266" y="144"/>
                    <a:pt x="96" y="13"/>
                  </a:cubicBezTo>
                  <a:cubicBezTo>
                    <a:pt x="87" y="4"/>
                    <a:pt x="75"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6386804" y="3472026"/>
              <a:ext cx="15713" cy="17769"/>
            </a:xfrm>
            <a:custGeom>
              <a:avLst/>
              <a:gdLst/>
              <a:ahLst/>
              <a:cxnLst/>
              <a:rect l="l" t="t" r="r" b="b"/>
              <a:pathLst>
                <a:path w="535" h="605" extrusionOk="0">
                  <a:moveTo>
                    <a:pt x="60" y="1"/>
                  </a:moveTo>
                  <a:cubicBezTo>
                    <a:pt x="49" y="1"/>
                    <a:pt x="38" y="4"/>
                    <a:pt x="29" y="11"/>
                  </a:cubicBezTo>
                  <a:cubicBezTo>
                    <a:pt x="6" y="29"/>
                    <a:pt x="0" y="63"/>
                    <a:pt x="17" y="87"/>
                  </a:cubicBezTo>
                  <a:cubicBezTo>
                    <a:pt x="146" y="260"/>
                    <a:pt x="286" y="428"/>
                    <a:pt x="433" y="586"/>
                  </a:cubicBezTo>
                  <a:cubicBezTo>
                    <a:pt x="443" y="599"/>
                    <a:pt x="457" y="604"/>
                    <a:pt x="472" y="604"/>
                  </a:cubicBezTo>
                  <a:cubicBezTo>
                    <a:pt x="486" y="604"/>
                    <a:pt x="499" y="600"/>
                    <a:pt x="509" y="590"/>
                  </a:cubicBezTo>
                  <a:cubicBezTo>
                    <a:pt x="533" y="567"/>
                    <a:pt x="534" y="532"/>
                    <a:pt x="513" y="510"/>
                  </a:cubicBezTo>
                  <a:cubicBezTo>
                    <a:pt x="369" y="357"/>
                    <a:pt x="231" y="193"/>
                    <a:pt x="106" y="22"/>
                  </a:cubicBezTo>
                  <a:cubicBezTo>
                    <a:pt x="94" y="8"/>
                    <a:pt x="77"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6465104" y="3587920"/>
              <a:ext cx="200068" cy="58211"/>
            </a:xfrm>
            <a:custGeom>
              <a:avLst/>
              <a:gdLst/>
              <a:ahLst/>
              <a:cxnLst/>
              <a:rect l="l" t="t" r="r" b="b"/>
              <a:pathLst>
                <a:path w="6812" h="1982" extrusionOk="0">
                  <a:moveTo>
                    <a:pt x="6389" y="0"/>
                  </a:moveTo>
                  <a:cubicBezTo>
                    <a:pt x="4153" y="0"/>
                    <a:pt x="1909" y="660"/>
                    <a:pt x="33" y="1881"/>
                  </a:cubicBezTo>
                  <a:cubicBezTo>
                    <a:pt x="7" y="1898"/>
                    <a:pt x="0" y="1932"/>
                    <a:pt x="16" y="1958"/>
                  </a:cubicBezTo>
                  <a:cubicBezTo>
                    <a:pt x="27" y="1973"/>
                    <a:pt x="46" y="1982"/>
                    <a:pt x="63" y="1982"/>
                  </a:cubicBezTo>
                  <a:cubicBezTo>
                    <a:pt x="74" y="1982"/>
                    <a:pt x="84" y="1979"/>
                    <a:pt x="91" y="1973"/>
                  </a:cubicBezTo>
                  <a:cubicBezTo>
                    <a:pt x="1948" y="765"/>
                    <a:pt x="4169" y="110"/>
                    <a:pt x="6387" y="110"/>
                  </a:cubicBezTo>
                  <a:cubicBezTo>
                    <a:pt x="6509" y="110"/>
                    <a:pt x="6632" y="112"/>
                    <a:pt x="6755" y="116"/>
                  </a:cubicBezTo>
                  <a:lnTo>
                    <a:pt x="6756" y="116"/>
                  </a:lnTo>
                  <a:cubicBezTo>
                    <a:pt x="6786" y="116"/>
                    <a:pt x="6809" y="93"/>
                    <a:pt x="6812" y="63"/>
                  </a:cubicBezTo>
                  <a:cubicBezTo>
                    <a:pt x="6812" y="32"/>
                    <a:pt x="6788" y="8"/>
                    <a:pt x="6758" y="6"/>
                  </a:cubicBezTo>
                  <a:cubicBezTo>
                    <a:pt x="6635" y="2"/>
                    <a:pt x="6512" y="0"/>
                    <a:pt x="6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6519380" y="3606893"/>
              <a:ext cx="94131" cy="29634"/>
            </a:xfrm>
            <a:custGeom>
              <a:avLst/>
              <a:gdLst/>
              <a:ahLst/>
              <a:cxnLst/>
              <a:rect l="l" t="t" r="r" b="b"/>
              <a:pathLst>
                <a:path w="3205" h="1009" extrusionOk="0">
                  <a:moveTo>
                    <a:pt x="3148" y="1"/>
                  </a:moveTo>
                  <a:cubicBezTo>
                    <a:pt x="3146" y="1"/>
                    <a:pt x="3143" y="1"/>
                    <a:pt x="3141" y="1"/>
                  </a:cubicBezTo>
                  <a:cubicBezTo>
                    <a:pt x="2057" y="114"/>
                    <a:pt x="1013" y="417"/>
                    <a:pt x="39" y="906"/>
                  </a:cubicBezTo>
                  <a:cubicBezTo>
                    <a:pt x="14" y="918"/>
                    <a:pt x="1" y="951"/>
                    <a:pt x="15" y="978"/>
                  </a:cubicBezTo>
                  <a:cubicBezTo>
                    <a:pt x="25" y="998"/>
                    <a:pt x="45" y="1008"/>
                    <a:pt x="65" y="1008"/>
                  </a:cubicBezTo>
                  <a:cubicBezTo>
                    <a:pt x="73" y="1008"/>
                    <a:pt x="80" y="1007"/>
                    <a:pt x="89" y="1004"/>
                  </a:cubicBezTo>
                  <a:cubicBezTo>
                    <a:pt x="1050" y="521"/>
                    <a:pt x="2081" y="221"/>
                    <a:pt x="3151" y="110"/>
                  </a:cubicBezTo>
                  <a:cubicBezTo>
                    <a:pt x="3181" y="107"/>
                    <a:pt x="3205" y="80"/>
                    <a:pt x="3201" y="50"/>
                  </a:cubicBezTo>
                  <a:cubicBezTo>
                    <a:pt x="3198" y="23"/>
                    <a:pt x="3175" y="1"/>
                    <a:pt x="3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6550307" y="3641315"/>
              <a:ext cx="17240" cy="8459"/>
            </a:xfrm>
            <a:custGeom>
              <a:avLst/>
              <a:gdLst/>
              <a:ahLst/>
              <a:cxnLst/>
              <a:rect l="l" t="t" r="r" b="b"/>
              <a:pathLst>
                <a:path w="587" h="288" extrusionOk="0">
                  <a:moveTo>
                    <a:pt x="526" y="0"/>
                  </a:moveTo>
                  <a:cubicBezTo>
                    <a:pt x="519" y="0"/>
                    <a:pt x="512" y="2"/>
                    <a:pt x="506" y="4"/>
                  </a:cubicBezTo>
                  <a:lnTo>
                    <a:pt x="43" y="181"/>
                  </a:lnTo>
                  <a:cubicBezTo>
                    <a:pt x="14" y="191"/>
                    <a:pt x="0" y="224"/>
                    <a:pt x="10" y="252"/>
                  </a:cubicBezTo>
                  <a:cubicBezTo>
                    <a:pt x="19" y="273"/>
                    <a:pt x="40" y="288"/>
                    <a:pt x="61" y="288"/>
                  </a:cubicBezTo>
                  <a:cubicBezTo>
                    <a:pt x="69" y="288"/>
                    <a:pt x="74" y="285"/>
                    <a:pt x="81" y="283"/>
                  </a:cubicBezTo>
                  <a:lnTo>
                    <a:pt x="544" y="107"/>
                  </a:lnTo>
                  <a:cubicBezTo>
                    <a:pt x="573" y="97"/>
                    <a:pt x="587" y="64"/>
                    <a:pt x="577" y="36"/>
                  </a:cubicBezTo>
                  <a:cubicBezTo>
                    <a:pt x="568" y="14"/>
                    <a:pt x="548"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6680034" y="3824261"/>
              <a:ext cx="61765" cy="89285"/>
            </a:xfrm>
            <a:custGeom>
              <a:avLst/>
              <a:gdLst/>
              <a:ahLst/>
              <a:cxnLst/>
              <a:rect l="l" t="t" r="r" b="b"/>
              <a:pathLst>
                <a:path w="2103" h="3040" extrusionOk="0">
                  <a:moveTo>
                    <a:pt x="2041" y="1"/>
                  </a:moveTo>
                  <a:cubicBezTo>
                    <a:pt x="2019" y="1"/>
                    <a:pt x="1998" y="13"/>
                    <a:pt x="1989" y="34"/>
                  </a:cubicBezTo>
                  <a:cubicBezTo>
                    <a:pt x="1512" y="1118"/>
                    <a:pt x="850" y="2098"/>
                    <a:pt x="22" y="2945"/>
                  </a:cubicBezTo>
                  <a:cubicBezTo>
                    <a:pt x="1" y="2968"/>
                    <a:pt x="1" y="3002"/>
                    <a:pt x="22" y="3023"/>
                  </a:cubicBezTo>
                  <a:cubicBezTo>
                    <a:pt x="32" y="3033"/>
                    <a:pt x="48" y="3039"/>
                    <a:pt x="62" y="3039"/>
                  </a:cubicBezTo>
                  <a:cubicBezTo>
                    <a:pt x="76" y="3039"/>
                    <a:pt x="90" y="3033"/>
                    <a:pt x="100" y="3021"/>
                  </a:cubicBezTo>
                  <a:cubicBezTo>
                    <a:pt x="938" y="2165"/>
                    <a:pt x="1607" y="1175"/>
                    <a:pt x="2091" y="78"/>
                  </a:cubicBezTo>
                  <a:cubicBezTo>
                    <a:pt x="2103" y="50"/>
                    <a:pt x="2091" y="19"/>
                    <a:pt x="2063" y="6"/>
                  </a:cubicBezTo>
                  <a:cubicBezTo>
                    <a:pt x="2056" y="2"/>
                    <a:pt x="2048" y="1"/>
                    <a:pt x="2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6695688" y="3837888"/>
              <a:ext cx="21616" cy="33394"/>
            </a:xfrm>
            <a:custGeom>
              <a:avLst/>
              <a:gdLst/>
              <a:ahLst/>
              <a:cxnLst/>
              <a:rect l="l" t="t" r="r" b="b"/>
              <a:pathLst>
                <a:path w="736" h="1137" extrusionOk="0">
                  <a:moveTo>
                    <a:pt x="674" y="0"/>
                  </a:moveTo>
                  <a:cubicBezTo>
                    <a:pt x="656" y="0"/>
                    <a:pt x="637" y="9"/>
                    <a:pt x="627" y="27"/>
                  </a:cubicBezTo>
                  <a:lnTo>
                    <a:pt x="15" y="1054"/>
                  </a:lnTo>
                  <a:cubicBezTo>
                    <a:pt x="0" y="1080"/>
                    <a:pt x="8" y="1114"/>
                    <a:pt x="33" y="1130"/>
                  </a:cubicBezTo>
                  <a:cubicBezTo>
                    <a:pt x="43" y="1135"/>
                    <a:pt x="53" y="1137"/>
                    <a:pt x="63" y="1137"/>
                  </a:cubicBezTo>
                  <a:cubicBezTo>
                    <a:pt x="82" y="1137"/>
                    <a:pt x="100" y="1128"/>
                    <a:pt x="109" y="1110"/>
                  </a:cubicBezTo>
                  <a:lnTo>
                    <a:pt x="721" y="83"/>
                  </a:lnTo>
                  <a:cubicBezTo>
                    <a:pt x="735" y="57"/>
                    <a:pt x="728" y="25"/>
                    <a:pt x="701" y="7"/>
                  </a:cubicBezTo>
                  <a:cubicBezTo>
                    <a:pt x="693" y="3"/>
                    <a:pt x="684" y="0"/>
                    <a:pt x="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6686848" y="3817770"/>
              <a:ext cx="13745" cy="21558"/>
            </a:xfrm>
            <a:custGeom>
              <a:avLst/>
              <a:gdLst/>
              <a:ahLst/>
              <a:cxnLst/>
              <a:rect l="l" t="t" r="r" b="b"/>
              <a:pathLst>
                <a:path w="468" h="734" extrusionOk="0">
                  <a:moveTo>
                    <a:pt x="406" y="1"/>
                  </a:moveTo>
                  <a:cubicBezTo>
                    <a:pt x="387" y="1"/>
                    <a:pt x="368" y="10"/>
                    <a:pt x="358" y="29"/>
                  </a:cubicBezTo>
                  <a:lnTo>
                    <a:pt x="15" y="653"/>
                  </a:lnTo>
                  <a:cubicBezTo>
                    <a:pt x="1" y="678"/>
                    <a:pt x="9" y="712"/>
                    <a:pt x="37" y="727"/>
                  </a:cubicBezTo>
                  <a:cubicBezTo>
                    <a:pt x="45" y="732"/>
                    <a:pt x="54" y="734"/>
                    <a:pt x="62" y="734"/>
                  </a:cubicBezTo>
                  <a:cubicBezTo>
                    <a:pt x="82" y="734"/>
                    <a:pt x="101" y="724"/>
                    <a:pt x="111" y="705"/>
                  </a:cubicBezTo>
                  <a:lnTo>
                    <a:pt x="454" y="83"/>
                  </a:lnTo>
                  <a:cubicBezTo>
                    <a:pt x="468" y="56"/>
                    <a:pt x="459" y="22"/>
                    <a:pt x="432" y="7"/>
                  </a:cubicBezTo>
                  <a:cubicBezTo>
                    <a:pt x="424" y="3"/>
                    <a:pt x="415" y="1"/>
                    <a:pt x="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6581674" y="3694622"/>
              <a:ext cx="66611" cy="135454"/>
            </a:xfrm>
            <a:custGeom>
              <a:avLst/>
              <a:gdLst/>
              <a:ahLst/>
              <a:cxnLst/>
              <a:rect l="l" t="t" r="r" b="b"/>
              <a:pathLst>
                <a:path w="2268" h="4612" extrusionOk="0">
                  <a:moveTo>
                    <a:pt x="2206" y="0"/>
                  </a:moveTo>
                  <a:cubicBezTo>
                    <a:pt x="2190" y="0"/>
                    <a:pt x="2174" y="7"/>
                    <a:pt x="2162" y="21"/>
                  </a:cubicBezTo>
                  <a:cubicBezTo>
                    <a:pt x="1118" y="1338"/>
                    <a:pt x="372" y="2903"/>
                    <a:pt x="7" y="4544"/>
                  </a:cubicBezTo>
                  <a:cubicBezTo>
                    <a:pt x="0" y="4575"/>
                    <a:pt x="17" y="4603"/>
                    <a:pt x="47" y="4611"/>
                  </a:cubicBezTo>
                  <a:cubicBezTo>
                    <a:pt x="53" y="4612"/>
                    <a:pt x="57" y="4612"/>
                    <a:pt x="60" y="4612"/>
                  </a:cubicBezTo>
                  <a:cubicBezTo>
                    <a:pt x="86" y="4612"/>
                    <a:pt x="107" y="4593"/>
                    <a:pt x="114" y="4568"/>
                  </a:cubicBezTo>
                  <a:cubicBezTo>
                    <a:pt x="474" y="2941"/>
                    <a:pt x="1214" y="1393"/>
                    <a:pt x="2247" y="89"/>
                  </a:cubicBezTo>
                  <a:cubicBezTo>
                    <a:pt x="2267" y="65"/>
                    <a:pt x="2262" y="32"/>
                    <a:pt x="2239" y="12"/>
                  </a:cubicBezTo>
                  <a:cubicBezTo>
                    <a:pt x="2229" y="4"/>
                    <a:pt x="2218" y="0"/>
                    <a:pt x="2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6607637" y="3749426"/>
              <a:ext cx="24377" cy="44055"/>
            </a:xfrm>
            <a:custGeom>
              <a:avLst/>
              <a:gdLst/>
              <a:ahLst/>
              <a:cxnLst/>
              <a:rect l="l" t="t" r="r" b="b"/>
              <a:pathLst>
                <a:path w="830" h="1500" extrusionOk="0">
                  <a:moveTo>
                    <a:pt x="768" y="1"/>
                  </a:moveTo>
                  <a:cubicBezTo>
                    <a:pt x="751" y="1"/>
                    <a:pt x="734" y="9"/>
                    <a:pt x="723" y="24"/>
                  </a:cubicBezTo>
                  <a:cubicBezTo>
                    <a:pt x="412" y="453"/>
                    <a:pt x="173" y="925"/>
                    <a:pt x="9" y="1427"/>
                  </a:cubicBezTo>
                  <a:cubicBezTo>
                    <a:pt x="1" y="1456"/>
                    <a:pt x="16" y="1487"/>
                    <a:pt x="45" y="1496"/>
                  </a:cubicBezTo>
                  <a:cubicBezTo>
                    <a:pt x="52" y="1500"/>
                    <a:pt x="58" y="1500"/>
                    <a:pt x="63" y="1500"/>
                  </a:cubicBezTo>
                  <a:cubicBezTo>
                    <a:pt x="86" y="1500"/>
                    <a:pt x="107" y="1486"/>
                    <a:pt x="115" y="1459"/>
                  </a:cubicBezTo>
                  <a:cubicBezTo>
                    <a:pt x="273" y="967"/>
                    <a:pt x="508" y="506"/>
                    <a:pt x="812" y="89"/>
                  </a:cubicBezTo>
                  <a:cubicBezTo>
                    <a:pt x="829" y="63"/>
                    <a:pt x="825" y="29"/>
                    <a:pt x="800" y="12"/>
                  </a:cubicBezTo>
                  <a:cubicBezTo>
                    <a:pt x="790" y="4"/>
                    <a:pt x="779"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6629224" y="3792982"/>
              <a:ext cx="12482" cy="22732"/>
            </a:xfrm>
            <a:custGeom>
              <a:avLst/>
              <a:gdLst/>
              <a:ahLst/>
              <a:cxnLst/>
              <a:rect l="l" t="t" r="r" b="b"/>
              <a:pathLst>
                <a:path w="425" h="774" extrusionOk="0">
                  <a:moveTo>
                    <a:pt x="363" y="1"/>
                  </a:moveTo>
                  <a:cubicBezTo>
                    <a:pt x="341" y="1"/>
                    <a:pt x="319" y="14"/>
                    <a:pt x="311" y="37"/>
                  </a:cubicBezTo>
                  <a:cubicBezTo>
                    <a:pt x="227" y="260"/>
                    <a:pt x="127" y="480"/>
                    <a:pt x="15" y="692"/>
                  </a:cubicBezTo>
                  <a:cubicBezTo>
                    <a:pt x="0" y="718"/>
                    <a:pt x="12" y="752"/>
                    <a:pt x="37" y="766"/>
                  </a:cubicBezTo>
                  <a:cubicBezTo>
                    <a:pt x="45" y="772"/>
                    <a:pt x="55" y="773"/>
                    <a:pt x="63" y="773"/>
                  </a:cubicBezTo>
                  <a:cubicBezTo>
                    <a:pt x="83" y="773"/>
                    <a:pt x="102" y="763"/>
                    <a:pt x="112" y="743"/>
                  </a:cubicBezTo>
                  <a:cubicBezTo>
                    <a:pt x="227" y="528"/>
                    <a:pt x="328" y="303"/>
                    <a:pt x="413" y="75"/>
                  </a:cubicBezTo>
                  <a:cubicBezTo>
                    <a:pt x="425" y="47"/>
                    <a:pt x="411" y="14"/>
                    <a:pt x="382" y="4"/>
                  </a:cubicBezTo>
                  <a:cubicBezTo>
                    <a:pt x="376" y="2"/>
                    <a:pt x="370" y="1"/>
                    <a:pt x="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6570220" y="3953636"/>
              <a:ext cx="4405" cy="13510"/>
            </a:xfrm>
            <a:custGeom>
              <a:avLst/>
              <a:gdLst/>
              <a:ahLst/>
              <a:cxnLst/>
              <a:rect l="l" t="t" r="r" b="b"/>
              <a:pathLst>
                <a:path w="150" h="460" extrusionOk="0">
                  <a:moveTo>
                    <a:pt x="91" y="1"/>
                  </a:moveTo>
                  <a:cubicBezTo>
                    <a:pt x="63" y="1"/>
                    <a:pt x="41" y="24"/>
                    <a:pt x="37" y="51"/>
                  </a:cubicBezTo>
                  <a:lnTo>
                    <a:pt x="1" y="400"/>
                  </a:lnTo>
                  <a:cubicBezTo>
                    <a:pt x="0" y="430"/>
                    <a:pt x="21" y="457"/>
                    <a:pt x="51" y="460"/>
                  </a:cubicBezTo>
                  <a:lnTo>
                    <a:pt x="57" y="460"/>
                  </a:lnTo>
                  <a:cubicBezTo>
                    <a:pt x="85" y="460"/>
                    <a:pt x="108" y="438"/>
                    <a:pt x="113" y="411"/>
                  </a:cubicBezTo>
                  <a:lnTo>
                    <a:pt x="148" y="61"/>
                  </a:lnTo>
                  <a:cubicBezTo>
                    <a:pt x="150" y="31"/>
                    <a:pt x="128" y="4"/>
                    <a:pt x="98" y="1"/>
                  </a:cubicBezTo>
                  <a:cubicBezTo>
                    <a:pt x="96" y="1"/>
                    <a:pt x="93"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6898194" y="3775301"/>
              <a:ext cx="37594" cy="117333"/>
            </a:xfrm>
            <a:custGeom>
              <a:avLst/>
              <a:gdLst/>
              <a:ahLst/>
              <a:cxnLst/>
              <a:rect l="l" t="t" r="r" b="b"/>
              <a:pathLst>
                <a:path w="1280" h="3995" extrusionOk="0">
                  <a:moveTo>
                    <a:pt x="62" y="0"/>
                  </a:moveTo>
                  <a:cubicBezTo>
                    <a:pt x="53" y="0"/>
                    <a:pt x="43" y="3"/>
                    <a:pt x="35" y="8"/>
                  </a:cubicBezTo>
                  <a:cubicBezTo>
                    <a:pt x="10" y="24"/>
                    <a:pt x="1" y="58"/>
                    <a:pt x="17" y="83"/>
                  </a:cubicBezTo>
                  <a:cubicBezTo>
                    <a:pt x="726" y="1245"/>
                    <a:pt x="1123" y="2578"/>
                    <a:pt x="1167" y="3940"/>
                  </a:cubicBezTo>
                  <a:cubicBezTo>
                    <a:pt x="1169" y="3971"/>
                    <a:pt x="1193" y="3994"/>
                    <a:pt x="1223" y="3994"/>
                  </a:cubicBezTo>
                  <a:cubicBezTo>
                    <a:pt x="1254" y="3993"/>
                    <a:pt x="1280" y="3967"/>
                    <a:pt x="1276" y="3937"/>
                  </a:cubicBezTo>
                  <a:cubicBezTo>
                    <a:pt x="1231" y="2557"/>
                    <a:pt x="827" y="1204"/>
                    <a:pt x="109" y="26"/>
                  </a:cubicBezTo>
                  <a:cubicBezTo>
                    <a:pt x="99" y="10"/>
                    <a:pt x="81"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6899017" y="3816302"/>
              <a:ext cx="10720" cy="26756"/>
            </a:xfrm>
            <a:custGeom>
              <a:avLst/>
              <a:gdLst/>
              <a:ahLst/>
              <a:cxnLst/>
              <a:rect l="l" t="t" r="r" b="b"/>
              <a:pathLst>
                <a:path w="365" h="911" extrusionOk="0">
                  <a:moveTo>
                    <a:pt x="63" y="1"/>
                  </a:moveTo>
                  <a:cubicBezTo>
                    <a:pt x="56" y="1"/>
                    <a:pt x="48" y="2"/>
                    <a:pt x="41" y="5"/>
                  </a:cubicBezTo>
                  <a:cubicBezTo>
                    <a:pt x="13" y="15"/>
                    <a:pt x="0" y="47"/>
                    <a:pt x="11" y="76"/>
                  </a:cubicBezTo>
                  <a:cubicBezTo>
                    <a:pt x="118" y="329"/>
                    <a:pt x="198" y="597"/>
                    <a:pt x="254" y="866"/>
                  </a:cubicBezTo>
                  <a:cubicBezTo>
                    <a:pt x="258" y="892"/>
                    <a:pt x="282" y="910"/>
                    <a:pt x="306" y="910"/>
                  </a:cubicBezTo>
                  <a:cubicBezTo>
                    <a:pt x="311" y="910"/>
                    <a:pt x="313" y="910"/>
                    <a:pt x="318" y="909"/>
                  </a:cubicBezTo>
                  <a:cubicBezTo>
                    <a:pt x="348" y="903"/>
                    <a:pt x="365" y="875"/>
                    <a:pt x="359" y="845"/>
                  </a:cubicBezTo>
                  <a:cubicBezTo>
                    <a:pt x="302" y="569"/>
                    <a:pt x="221" y="297"/>
                    <a:pt x="113" y="35"/>
                  </a:cubicBezTo>
                  <a:cubicBezTo>
                    <a:pt x="104" y="13"/>
                    <a:pt x="8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6739361" y="3660611"/>
              <a:ext cx="48108" cy="187058"/>
            </a:xfrm>
            <a:custGeom>
              <a:avLst/>
              <a:gdLst/>
              <a:ahLst/>
              <a:cxnLst/>
              <a:rect l="l" t="t" r="r" b="b"/>
              <a:pathLst>
                <a:path w="1638" h="6369" extrusionOk="0">
                  <a:moveTo>
                    <a:pt x="340" y="1"/>
                  </a:moveTo>
                  <a:cubicBezTo>
                    <a:pt x="312" y="1"/>
                    <a:pt x="293" y="22"/>
                    <a:pt x="289" y="48"/>
                  </a:cubicBezTo>
                  <a:cubicBezTo>
                    <a:pt x="0" y="2213"/>
                    <a:pt x="439" y="4448"/>
                    <a:pt x="1528" y="6341"/>
                  </a:cubicBezTo>
                  <a:cubicBezTo>
                    <a:pt x="1540" y="6357"/>
                    <a:pt x="1557" y="6368"/>
                    <a:pt x="1577" y="6368"/>
                  </a:cubicBezTo>
                  <a:cubicBezTo>
                    <a:pt x="1585" y="6368"/>
                    <a:pt x="1595" y="6367"/>
                    <a:pt x="1604" y="6362"/>
                  </a:cubicBezTo>
                  <a:cubicBezTo>
                    <a:pt x="1628" y="6348"/>
                    <a:pt x="1638" y="6314"/>
                    <a:pt x="1624" y="6288"/>
                  </a:cubicBezTo>
                  <a:cubicBezTo>
                    <a:pt x="546" y="4416"/>
                    <a:pt x="111" y="2205"/>
                    <a:pt x="399" y="65"/>
                  </a:cubicBezTo>
                  <a:cubicBezTo>
                    <a:pt x="403" y="34"/>
                    <a:pt x="382" y="5"/>
                    <a:pt x="352" y="2"/>
                  </a:cubicBezTo>
                  <a:cubicBezTo>
                    <a:pt x="348" y="1"/>
                    <a:pt x="344"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5"/>
            <p:cNvSpPr/>
            <p:nvPr/>
          </p:nvSpPr>
          <p:spPr>
            <a:xfrm>
              <a:off x="6755486" y="3681317"/>
              <a:ext cx="14303" cy="80679"/>
            </a:xfrm>
            <a:custGeom>
              <a:avLst/>
              <a:gdLst/>
              <a:ahLst/>
              <a:cxnLst/>
              <a:rect l="l" t="t" r="r" b="b"/>
              <a:pathLst>
                <a:path w="487" h="2747" extrusionOk="0">
                  <a:moveTo>
                    <a:pt x="172" y="0"/>
                  </a:moveTo>
                  <a:cubicBezTo>
                    <a:pt x="145" y="0"/>
                    <a:pt x="122" y="20"/>
                    <a:pt x="118" y="48"/>
                  </a:cubicBezTo>
                  <a:cubicBezTo>
                    <a:pt x="1" y="938"/>
                    <a:pt x="88" y="1859"/>
                    <a:pt x="371" y="2709"/>
                  </a:cubicBezTo>
                  <a:cubicBezTo>
                    <a:pt x="378" y="2732"/>
                    <a:pt x="400" y="2747"/>
                    <a:pt x="422" y="2747"/>
                  </a:cubicBezTo>
                  <a:cubicBezTo>
                    <a:pt x="428" y="2747"/>
                    <a:pt x="435" y="2745"/>
                    <a:pt x="444" y="2745"/>
                  </a:cubicBezTo>
                  <a:cubicBezTo>
                    <a:pt x="472" y="2737"/>
                    <a:pt x="487" y="2704"/>
                    <a:pt x="478" y="2675"/>
                  </a:cubicBezTo>
                  <a:cubicBezTo>
                    <a:pt x="200" y="1839"/>
                    <a:pt x="113" y="936"/>
                    <a:pt x="229" y="62"/>
                  </a:cubicBezTo>
                  <a:cubicBezTo>
                    <a:pt x="232" y="32"/>
                    <a:pt x="210" y="4"/>
                    <a:pt x="180" y="1"/>
                  </a:cubicBezTo>
                  <a:cubicBezTo>
                    <a:pt x="178" y="0"/>
                    <a:pt x="175"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5"/>
            <p:cNvSpPr/>
            <p:nvPr/>
          </p:nvSpPr>
          <p:spPr>
            <a:xfrm>
              <a:off x="6779745" y="3716825"/>
              <a:ext cx="7137" cy="22028"/>
            </a:xfrm>
            <a:custGeom>
              <a:avLst/>
              <a:gdLst/>
              <a:ahLst/>
              <a:cxnLst/>
              <a:rect l="l" t="t" r="r" b="b"/>
              <a:pathLst>
                <a:path w="243" h="750" extrusionOk="0">
                  <a:moveTo>
                    <a:pt x="62" y="1"/>
                  </a:moveTo>
                  <a:cubicBezTo>
                    <a:pt x="58" y="1"/>
                    <a:pt x="54" y="1"/>
                    <a:pt x="49" y="2"/>
                  </a:cubicBezTo>
                  <a:cubicBezTo>
                    <a:pt x="18" y="9"/>
                    <a:pt x="1" y="38"/>
                    <a:pt x="8" y="68"/>
                  </a:cubicBezTo>
                  <a:cubicBezTo>
                    <a:pt x="55" y="280"/>
                    <a:pt x="96" y="494"/>
                    <a:pt x="129" y="703"/>
                  </a:cubicBezTo>
                  <a:cubicBezTo>
                    <a:pt x="132" y="730"/>
                    <a:pt x="156" y="750"/>
                    <a:pt x="182" y="750"/>
                  </a:cubicBezTo>
                  <a:lnTo>
                    <a:pt x="190" y="750"/>
                  </a:lnTo>
                  <a:cubicBezTo>
                    <a:pt x="222" y="746"/>
                    <a:pt x="243" y="717"/>
                    <a:pt x="237" y="687"/>
                  </a:cubicBezTo>
                  <a:cubicBezTo>
                    <a:pt x="206" y="474"/>
                    <a:pt x="165" y="256"/>
                    <a:pt x="115" y="42"/>
                  </a:cubicBezTo>
                  <a:cubicBezTo>
                    <a:pt x="109" y="18"/>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5"/>
            <p:cNvSpPr/>
            <p:nvPr/>
          </p:nvSpPr>
          <p:spPr>
            <a:xfrm>
              <a:off x="6819982" y="3667073"/>
              <a:ext cx="165911" cy="91899"/>
            </a:xfrm>
            <a:custGeom>
              <a:avLst/>
              <a:gdLst/>
              <a:ahLst/>
              <a:cxnLst/>
              <a:rect l="l" t="t" r="r" b="b"/>
              <a:pathLst>
                <a:path w="5649" h="3129" extrusionOk="0">
                  <a:moveTo>
                    <a:pt x="60" y="1"/>
                  </a:moveTo>
                  <a:cubicBezTo>
                    <a:pt x="46" y="1"/>
                    <a:pt x="33" y="6"/>
                    <a:pt x="22" y="16"/>
                  </a:cubicBezTo>
                  <a:cubicBezTo>
                    <a:pt x="1" y="37"/>
                    <a:pt x="1" y="73"/>
                    <a:pt x="22" y="94"/>
                  </a:cubicBezTo>
                  <a:cubicBezTo>
                    <a:pt x="1513" y="1625"/>
                    <a:pt x="3487" y="2702"/>
                    <a:pt x="5581" y="3128"/>
                  </a:cubicBezTo>
                  <a:cubicBezTo>
                    <a:pt x="5583" y="3129"/>
                    <a:pt x="5588" y="3129"/>
                    <a:pt x="5591" y="3129"/>
                  </a:cubicBezTo>
                  <a:cubicBezTo>
                    <a:pt x="5616" y="3129"/>
                    <a:pt x="5639" y="3110"/>
                    <a:pt x="5645" y="3083"/>
                  </a:cubicBezTo>
                  <a:cubicBezTo>
                    <a:pt x="5649" y="3055"/>
                    <a:pt x="5632" y="3025"/>
                    <a:pt x="5602" y="3019"/>
                  </a:cubicBezTo>
                  <a:cubicBezTo>
                    <a:pt x="3530" y="2601"/>
                    <a:pt x="1576" y="1534"/>
                    <a:pt x="101" y="17"/>
                  </a:cubicBezTo>
                  <a:cubicBezTo>
                    <a:pt x="90" y="6"/>
                    <a:pt x="75"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5"/>
            <p:cNvSpPr/>
            <p:nvPr/>
          </p:nvSpPr>
          <p:spPr>
            <a:xfrm>
              <a:off x="6876784" y="3693652"/>
              <a:ext cx="66082" cy="32160"/>
            </a:xfrm>
            <a:custGeom>
              <a:avLst/>
              <a:gdLst/>
              <a:ahLst/>
              <a:cxnLst/>
              <a:rect l="l" t="t" r="r" b="b"/>
              <a:pathLst>
                <a:path w="2250" h="1095" extrusionOk="0">
                  <a:moveTo>
                    <a:pt x="63" y="1"/>
                  </a:moveTo>
                  <a:cubicBezTo>
                    <a:pt x="46" y="1"/>
                    <a:pt x="29" y="8"/>
                    <a:pt x="18" y="24"/>
                  </a:cubicBezTo>
                  <a:cubicBezTo>
                    <a:pt x="1" y="48"/>
                    <a:pt x="7" y="82"/>
                    <a:pt x="31" y="101"/>
                  </a:cubicBezTo>
                  <a:cubicBezTo>
                    <a:pt x="683" y="559"/>
                    <a:pt x="1405" y="894"/>
                    <a:pt x="2175" y="1093"/>
                  </a:cubicBezTo>
                  <a:cubicBezTo>
                    <a:pt x="2181" y="1095"/>
                    <a:pt x="2185" y="1095"/>
                    <a:pt x="2190" y="1095"/>
                  </a:cubicBezTo>
                  <a:cubicBezTo>
                    <a:pt x="2214" y="1095"/>
                    <a:pt x="2237" y="1079"/>
                    <a:pt x="2242" y="1056"/>
                  </a:cubicBezTo>
                  <a:cubicBezTo>
                    <a:pt x="2250" y="1026"/>
                    <a:pt x="2231" y="995"/>
                    <a:pt x="2203" y="988"/>
                  </a:cubicBezTo>
                  <a:cubicBezTo>
                    <a:pt x="1445" y="793"/>
                    <a:pt x="736" y="464"/>
                    <a:pt x="95" y="11"/>
                  </a:cubicBezTo>
                  <a:cubicBezTo>
                    <a:pt x="85" y="4"/>
                    <a:pt x="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5"/>
            <p:cNvSpPr/>
            <p:nvPr/>
          </p:nvSpPr>
          <p:spPr>
            <a:xfrm>
              <a:off x="6905831" y="3684137"/>
              <a:ext cx="14156" cy="8400"/>
            </a:xfrm>
            <a:custGeom>
              <a:avLst/>
              <a:gdLst/>
              <a:ahLst/>
              <a:cxnLst/>
              <a:rect l="l" t="t" r="r" b="b"/>
              <a:pathLst>
                <a:path w="482" h="286" extrusionOk="0">
                  <a:moveTo>
                    <a:pt x="63" y="1"/>
                  </a:moveTo>
                  <a:cubicBezTo>
                    <a:pt x="45" y="1"/>
                    <a:pt x="26" y="10"/>
                    <a:pt x="16" y="27"/>
                  </a:cubicBezTo>
                  <a:cubicBezTo>
                    <a:pt x="0" y="52"/>
                    <a:pt x="7" y="86"/>
                    <a:pt x="33" y="101"/>
                  </a:cubicBezTo>
                  <a:cubicBezTo>
                    <a:pt x="151" y="175"/>
                    <a:pt x="274" y="234"/>
                    <a:pt x="402" y="282"/>
                  </a:cubicBezTo>
                  <a:cubicBezTo>
                    <a:pt x="409" y="284"/>
                    <a:pt x="415" y="285"/>
                    <a:pt x="422" y="285"/>
                  </a:cubicBezTo>
                  <a:cubicBezTo>
                    <a:pt x="445" y="285"/>
                    <a:pt x="466" y="272"/>
                    <a:pt x="472" y="249"/>
                  </a:cubicBezTo>
                  <a:cubicBezTo>
                    <a:pt x="482" y="221"/>
                    <a:pt x="467" y="190"/>
                    <a:pt x="439" y="178"/>
                  </a:cubicBezTo>
                  <a:cubicBezTo>
                    <a:pt x="318" y="134"/>
                    <a:pt x="201" y="77"/>
                    <a:pt x="90" y="9"/>
                  </a:cubicBezTo>
                  <a:cubicBezTo>
                    <a:pt x="82" y="3"/>
                    <a:pt x="72"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5"/>
            <p:cNvSpPr/>
            <p:nvPr/>
          </p:nvSpPr>
          <p:spPr>
            <a:xfrm>
              <a:off x="6998170" y="3621578"/>
              <a:ext cx="115571" cy="79005"/>
            </a:xfrm>
            <a:custGeom>
              <a:avLst/>
              <a:gdLst/>
              <a:ahLst/>
              <a:cxnLst/>
              <a:rect l="l" t="t" r="r" b="b"/>
              <a:pathLst>
                <a:path w="3935" h="2690" extrusionOk="0">
                  <a:moveTo>
                    <a:pt x="62" y="0"/>
                  </a:moveTo>
                  <a:cubicBezTo>
                    <a:pt x="39" y="0"/>
                    <a:pt x="18" y="15"/>
                    <a:pt x="11" y="38"/>
                  </a:cubicBezTo>
                  <a:cubicBezTo>
                    <a:pt x="1" y="70"/>
                    <a:pt x="18" y="99"/>
                    <a:pt x="46" y="108"/>
                  </a:cubicBezTo>
                  <a:cubicBezTo>
                    <a:pt x="1514" y="565"/>
                    <a:pt x="2859" y="1475"/>
                    <a:pt x="3829" y="2670"/>
                  </a:cubicBezTo>
                  <a:cubicBezTo>
                    <a:pt x="3839" y="2683"/>
                    <a:pt x="3856" y="2690"/>
                    <a:pt x="3871" y="2690"/>
                  </a:cubicBezTo>
                  <a:cubicBezTo>
                    <a:pt x="3884" y="2690"/>
                    <a:pt x="3896" y="2684"/>
                    <a:pt x="3906" y="2677"/>
                  </a:cubicBezTo>
                  <a:cubicBezTo>
                    <a:pt x="3930" y="2659"/>
                    <a:pt x="3934" y="2623"/>
                    <a:pt x="3914" y="2600"/>
                  </a:cubicBezTo>
                  <a:cubicBezTo>
                    <a:pt x="2930" y="1388"/>
                    <a:pt x="1567" y="465"/>
                    <a:pt x="78" y="3"/>
                  </a:cubicBezTo>
                  <a:cubicBezTo>
                    <a:pt x="72" y="1"/>
                    <a:pt x="67"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5"/>
            <p:cNvSpPr/>
            <p:nvPr/>
          </p:nvSpPr>
          <p:spPr>
            <a:xfrm>
              <a:off x="7030036" y="3659994"/>
              <a:ext cx="28136" cy="16124"/>
            </a:xfrm>
            <a:custGeom>
              <a:avLst/>
              <a:gdLst/>
              <a:ahLst/>
              <a:cxnLst/>
              <a:rect l="l" t="t" r="r" b="b"/>
              <a:pathLst>
                <a:path w="958" h="549" extrusionOk="0">
                  <a:moveTo>
                    <a:pt x="63" y="0"/>
                  </a:moveTo>
                  <a:cubicBezTo>
                    <a:pt x="41" y="0"/>
                    <a:pt x="20" y="15"/>
                    <a:pt x="11" y="38"/>
                  </a:cubicBezTo>
                  <a:cubicBezTo>
                    <a:pt x="1" y="66"/>
                    <a:pt x="16" y="96"/>
                    <a:pt x="45" y="107"/>
                  </a:cubicBezTo>
                  <a:cubicBezTo>
                    <a:pt x="338" y="210"/>
                    <a:pt x="612" y="354"/>
                    <a:pt x="864" y="537"/>
                  </a:cubicBezTo>
                  <a:cubicBezTo>
                    <a:pt x="872" y="545"/>
                    <a:pt x="885" y="549"/>
                    <a:pt x="895" y="549"/>
                  </a:cubicBezTo>
                  <a:cubicBezTo>
                    <a:pt x="914" y="549"/>
                    <a:pt x="929" y="542"/>
                    <a:pt x="941" y="525"/>
                  </a:cubicBezTo>
                  <a:cubicBezTo>
                    <a:pt x="958" y="500"/>
                    <a:pt x="952" y="466"/>
                    <a:pt x="928" y="449"/>
                  </a:cubicBezTo>
                  <a:cubicBezTo>
                    <a:pt x="670" y="260"/>
                    <a:pt x="382" y="109"/>
                    <a:pt x="81" y="3"/>
                  </a:cubicBezTo>
                  <a:cubicBezTo>
                    <a:pt x="75" y="1"/>
                    <a:pt x="6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5"/>
            <p:cNvSpPr/>
            <p:nvPr/>
          </p:nvSpPr>
          <p:spPr>
            <a:xfrm>
              <a:off x="6908415" y="3498430"/>
              <a:ext cx="213344" cy="98360"/>
            </a:xfrm>
            <a:custGeom>
              <a:avLst/>
              <a:gdLst/>
              <a:ahLst/>
              <a:cxnLst/>
              <a:rect l="l" t="t" r="r" b="b"/>
              <a:pathLst>
                <a:path w="7264" h="3349" extrusionOk="0">
                  <a:moveTo>
                    <a:pt x="7203" y="0"/>
                  </a:moveTo>
                  <a:cubicBezTo>
                    <a:pt x="7191" y="0"/>
                    <a:pt x="7180" y="4"/>
                    <a:pt x="7170" y="12"/>
                  </a:cubicBezTo>
                  <a:cubicBezTo>
                    <a:pt x="6969" y="164"/>
                    <a:pt x="6774" y="332"/>
                    <a:pt x="6586" y="493"/>
                  </a:cubicBezTo>
                  <a:cubicBezTo>
                    <a:pt x="6446" y="611"/>
                    <a:pt x="6309" y="731"/>
                    <a:pt x="6167" y="845"/>
                  </a:cubicBezTo>
                  <a:cubicBezTo>
                    <a:pt x="4666" y="2052"/>
                    <a:pt x="2668" y="2836"/>
                    <a:pt x="52" y="3239"/>
                  </a:cubicBezTo>
                  <a:cubicBezTo>
                    <a:pt x="22" y="3241"/>
                    <a:pt x="0" y="3270"/>
                    <a:pt x="6" y="3301"/>
                  </a:cubicBezTo>
                  <a:cubicBezTo>
                    <a:pt x="9" y="3327"/>
                    <a:pt x="33" y="3347"/>
                    <a:pt x="59" y="3347"/>
                  </a:cubicBezTo>
                  <a:cubicBezTo>
                    <a:pt x="62" y="3347"/>
                    <a:pt x="65" y="3347"/>
                    <a:pt x="70" y="3348"/>
                  </a:cubicBezTo>
                  <a:cubicBezTo>
                    <a:pt x="2705" y="2942"/>
                    <a:pt x="4721" y="2152"/>
                    <a:pt x="6237" y="932"/>
                  </a:cubicBezTo>
                  <a:cubicBezTo>
                    <a:pt x="6379" y="816"/>
                    <a:pt x="6517" y="697"/>
                    <a:pt x="6657" y="577"/>
                  </a:cubicBezTo>
                  <a:cubicBezTo>
                    <a:pt x="6843" y="415"/>
                    <a:pt x="7036" y="249"/>
                    <a:pt x="7235" y="98"/>
                  </a:cubicBezTo>
                  <a:cubicBezTo>
                    <a:pt x="7261" y="80"/>
                    <a:pt x="7263" y="47"/>
                    <a:pt x="7246" y="22"/>
                  </a:cubicBezTo>
                  <a:cubicBezTo>
                    <a:pt x="7236" y="7"/>
                    <a:pt x="7220" y="0"/>
                    <a:pt x="7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5"/>
            <p:cNvSpPr/>
            <p:nvPr/>
          </p:nvSpPr>
          <p:spPr>
            <a:xfrm>
              <a:off x="6944775" y="3524305"/>
              <a:ext cx="115512" cy="45876"/>
            </a:xfrm>
            <a:custGeom>
              <a:avLst/>
              <a:gdLst/>
              <a:ahLst/>
              <a:cxnLst/>
              <a:rect l="l" t="t" r="r" b="b"/>
              <a:pathLst>
                <a:path w="3933" h="1562" extrusionOk="0">
                  <a:moveTo>
                    <a:pt x="3869" y="1"/>
                  </a:moveTo>
                  <a:cubicBezTo>
                    <a:pt x="3858" y="1"/>
                    <a:pt x="3847" y="4"/>
                    <a:pt x="3838" y="11"/>
                  </a:cubicBezTo>
                  <a:cubicBezTo>
                    <a:pt x="2722" y="821"/>
                    <a:pt x="1302" y="1156"/>
                    <a:pt x="48" y="1453"/>
                  </a:cubicBezTo>
                  <a:cubicBezTo>
                    <a:pt x="17" y="1460"/>
                    <a:pt x="0" y="1489"/>
                    <a:pt x="7" y="1519"/>
                  </a:cubicBezTo>
                  <a:cubicBezTo>
                    <a:pt x="13" y="1544"/>
                    <a:pt x="36" y="1562"/>
                    <a:pt x="60" y="1562"/>
                  </a:cubicBezTo>
                  <a:cubicBezTo>
                    <a:pt x="64" y="1562"/>
                    <a:pt x="70" y="1562"/>
                    <a:pt x="74" y="1560"/>
                  </a:cubicBezTo>
                  <a:cubicBezTo>
                    <a:pt x="1337" y="1261"/>
                    <a:pt x="2770" y="922"/>
                    <a:pt x="3902" y="100"/>
                  </a:cubicBezTo>
                  <a:cubicBezTo>
                    <a:pt x="3926" y="82"/>
                    <a:pt x="3932" y="48"/>
                    <a:pt x="3915" y="23"/>
                  </a:cubicBezTo>
                  <a:cubicBezTo>
                    <a:pt x="3904" y="9"/>
                    <a:pt x="3886" y="1"/>
                    <a:pt x="3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5"/>
            <p:cNvSpPr/>
            <p:nvPr/>
          </p:nvSpPr>
          <p:spPr>
            <a:xfrm>
              <a:off x="6981987" y="3531530"/>
              <a:ext cx="33629" cy="14861"/>
            </a:xfrm>
            <a:custGeom>
              <a:avLst/>
              <a:gdLst/>
              <a:ahLst/>
              <a:cxnLst/>
              <a:rect l="l" t="t" r="r" b="b"/>
              <a:pathLst>
                <a:path w="1145" h="506" extrusionOk="0">
                  <a:moveTo>
                    <a:pt x="1081" y="1"/>
                  </a:moveTo>
                  <a:cubicBezTo>
                    <a:pt x="1072" y="1"/>
                    <a:pt x="1064" y="3"/>
                    <a:pt x="1056" y="7"/>
                  </a:cubicBezTo>
                  <a:cubicBezTo>
                    <a:pt x="737" y="180"/>
                    <a:pt x="396" y="312"/>
                    <a:pt x="46" y="398"/>
                  </a:cubicBezTo>
                  <a:cubicBezTo>
                    <a:pt x="18" y="406"/>
                    <a:pt x="1" y="437"/>
                    <a:pt x="8" y="465"/>
                  </a:cubicBezTo>
                  <a:cubicBezTo>
                    <a:pt x="15" y="490"/>
                    <a:pt x="36" y="505"/>
                    <a:pt x="60" y="505"/>
                  </a:cubicBezTo>
                  <a:lnTo>
                    <a:pt x="73" y="505"/>
                  </a:lnTo>
                  <a:cubicBezTo>
                    <a:pt x="432" y="415"/>
                    <a:pt x="781" y="282"/>
                    <a:pt x="1107" y="105"/>
                  </a:cubicBezTo>
                  <a:cubicBezTo>
                    <a:pt x="1136" y="91"/>
                    <a:pt x="1144" y="57"/>
                    <a:pt x="1130" y="31"/>
                  </a:cubicBezTo>
                  <a:cubicBezTo>
                    <a:pt x="1120" y="12"/>
                    <a:pt x="1101" y="1"/>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5"/>
            <p:cNvSpPr/>
            <p:nvPr/>
          </p:nvSpPr>
          <p:spPr>
            <a:xfrm>
              <a:off x="6952764" y="3422802"/>
              <a:ext cx="35978" cy="12042"/>
            </a:xfrm>
            <a:custGeom>
              <a:avLst/>
              <a:gdLst/>
              <a:ahLst/>
              <a:cxnLst/>
              <a:rect l="l" t="t" r="r" b="b"/>
              <a:pathLst>
                <a:path w="1225" h="410" extrusionOk="0">
                  <a:moveTo>
                    <a:pt x="1165" y="0"/>
                  </a:moveTo>
                  <a:cubicBezTo>
                    <a:pt x="1161" y="0"/>
                    <a:pt x="1157" y="1"/>
                    <a:pt x="1152" y="2"/>
                  </a:cubicBezTo>
                  <a:cubicBezTo>
                    <a:pt x="783" y="94"/>
                    <a:pt x="412" y="195"/>
                    <a:pt x="47" y="302"/>
                  </a:cubicBezTo>
                  <a:cubicBezTo>
                    <a:pt x="19" y="311"/>
                    <a:pt x="0" y="341"/>
                    <a:pt x="9" y="369"/>
                  </a:cubicBezTo>
                  <a:cubicBezTo>
                    <a:pt x="16" y="393"/>
                    <a:pt x="40" y="409"/>
                    <a:pt x="63" y="409"/>
                  </a:cubicBezTo>
                  <a:cubicBezTo>
                    <a:pt x="68" y="409"/>
                    <a:pt x="73" y="408"/>
                    <a:pt x="77" y="406"/>
                  </a:cubicBezTo>
                  <a:cubicBezTo>
                    <a:pt x="442" y="299"/>
                    <a:pt x="812" y="198"/>
                    <a:pt x="1179" y="106"/>
                  </a:cubicBezTo>
                  <a:cubicBezTo>
                    <a:pt x="1208" y="99"/>
                    <a:pt x="1225" y="69"/>
                    <a:pt x="1218" y="40"/>
                  </a:cubicBezTo>
                  <a:cubicBezTo>
                    <a:pt x="1212" y="16"/>
                    <a:pt x="1189" y="0"/>
                    <a:pt x="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5"/>
            <p:cNvSpPr/>
            <p:nvPr/>
          </p:nvSpPr>
          <p:spPr>
            <a:xfrm>
              <a:off x="6954585" y="3441364"/>
              <a:ext cx="12747" cy="6050"/>
            </a:xfrm>
            <a:custGeom>
              <a:avLst/>
              <a:gdLst/>
              <a:ahLst/>
              <a:cxnLst/>
              <a:rect l="l" t="t" r="r" b="b"/>
              <a:pathLst>
                <a:path w="434" h="206" extrusionOk="0">
                  <a:moveTo>
                    <a:pt x="373" y="1"/>
                  </a:moveTo>
                  <a:cubicBezTo>
                    <a:pt x="367" y="1"/>
                    <a:pt x="361" y="2"/>
                    <a:pt x="355" y="4"/>
                  </a:cubicBezTo>
                  <a:lnTo>
                    <a:pt x="45" y="99"/>
                  </a:lnTo>
                  <a:cubicBezTo>
                    <a:pt x="16" y="107"/>
                    <a:pt x="1" y="139"/>
                    <a:pt x="9" y="167"/>
                  </a:cubicBezTo>
                  <a:cubicBezTo>
                    <a:pt x="16" y="191"/>
                    <a:pt x="38" y="206"/>
                    <a:pt x="61" y="206"/>
                  </a:cubicBezTo>
                  <a:cubicBezTo>
                    <a:pt x="66" y="206"/>
                    <a:pt x="72" y="206"/>
                    <a:pt x="79" y="203"/>
                  </a:cubicBezTo>
                  <a:lnTo>
                    <a:pt x="388" y="106"/>
                  </a:lnTo>
                  <a:cubicBezTo>
                    <a:pt x="417" y="97"/>
                    <a:pt x="434" y="68"/>
                    <a:pt x="424" y="39"/>
                  </a:cubicBezTo>
                  <a:cubicBezTo>
                    <a:pt x="417" y="16"/>
                    <a:pt x="396" y="1"/>
                    <a:pt x="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1" name="Google Shape;321;p35"/>
          <p:cNvGrpSpPr/>
          <p:nvPr/>
        </p:nvGrpSpPr>
        <p:grpSpPr>
          <a:xfrm>
            <a:off x="977076" y="2821414"/>
            <a:ext cx="1079201" cy="1399804"/>
            <a:chOff x="6073926" y="673439"/>
            <a:chExt cx="1079201" cy="1399804"/>
          </a:xfrm>
        </p:grpSpPr>
        <p:sp>
          <p:nvSpPr>
            <p:cNvPr id="322" name="Google Shape;322;p35"/>
            <p:cNvSpPr/>
            <p:nvPr/>
          </p:nvSpPr>
          <p:spPr>
            <a:xfrm>
              <a:off x="6073926" y="673439"/>
              <a:ext cx="1079201" cy="1399804"/>
            </a:xfrm>
            <a:custGeom>
              <a:avLst/>
              <a:gdLst/>
              <a:ahLst/>
              <a:cxnLst/>
              <a:rect l="l" t="t" r="r" b="b"/>
              <a:pathLst>
                <a:path w="36745" h="47661" extrusionOk="0">
                  <a:moveTo>
                    <a:pt x="22567" y="1"/>
                  </a:moveTo>
                  <a:lnTo>
                    <a:pt x="22474" y="11"/>
                  </a:lnTo>
                  <a:cubicBezTo>
                    <a:pt x="21611" y="89"/>
                    <a:pt x="20877" y="632"/>
                    <a:pt x="20546" y="1439"/>
                  </a:cubicBezTo>
                  <a:cubicBezTo>
                    <a:pt x="20424" y="1745"/>
                    <a:pt x="20033" y="2775"/>
                    <a:pt x="19833" y="4072"/>
                  </a:cubicBezTo>
                  <a:cubicBezTo>
                    <a:pt x="19236" y="4138"/>
                    <a:pt x="18691" y="4434"/>
                    <a:pt x="18306" y="4905"/>
                  </a:cubicBezTo>
                  <a:cubicBezTo>
                    <a:pt x="17823" y="5495"/>
                    <a:pt x="17667" y="6284"/>
                    <a:pt x="17880" y="7006"/>
                  </a:cubicBezTo>
                  <a:cubicBezTo>
                    <a:pt x="18014" y="7459"/>
                    <a:pt x="18208" y="7895"/>
                    <a:pt x="18441" y="8308"/>
                  </a:cubicBezTo>
                  <a:cubicBezTo>
                    <a:pt x="17125" y="8929"/>
                    <a:pt x="15620" y="9908"/>
                    <a:pt x="14113" y="11451"/>
                  </a:cubicBezTo>
                  <a:cubicBezTo>
                    <a:pt x="10886" y="14759"/>
                    <a:pt x="8581" y="19679"/>
                    <a:pt x="7226" y="26129"/>
                  </a:cubicBezTo>
                  <a:cubicBezTo>
                    <a:pt x="6983" y="24691"/>
                    <a:pt x="6942" y="23050"/>
                    <a:pt x="7283" y="21253"/>
                  </a:cubicBezTo>
                  <a:cubicBezTo>
                    <a:pt x="7934" y="17826"/>
                    <a:pt x="9172" y="16469"/>
                    <a:pt x="10885" y="14591"/>
                  </a:cubicBezTo>
                  <a:cubicBezTo>
                    <a:pt x="12154" y="13202"/>
                    <a:pt x="13730" y="11475"/>
                    <a:pt x="15228" y="8681"/>
                  </a:cubicBezTo>
                  <a:cubicBezTo>
                    <a:pt x="15771" y="7667"/>
                    <a:pt x="15475" y="6395"/>
                    <a:pt x="14545" y="5729"/>
                  </a:cubicBezTo>
                  <a:cubicBezTo>
                    <a:pt x="14149" y="5445"/>
                    <a:pt x="13682" y="5294"/>
                    <a:pt x="13196" y="5294"/>
                  </a:cubicBezTo>
                  <a:cubicBezTo>
                    <a:pt x="12567" y="5294"/>
                    <a:pt x="11957" y="5555"/>
                    <a:pt x="11523" y="6015"/>
                  </a:cubicBezTo>
                  <a:cubicBezTo>
                    <a:pt x="11500" y="6038"/>
                    <a:pt x="9192" y="8473"/>
                    <a:pt x="6792" y="10499"/>
                  </a:cubicBezTo>
                  <a:cubicBezTo>
                    <a:pt x="5015" y="11998"/>
                    <a:pt x="3054" y="13885"/>
                    <a:pt x="1974" y="16509"/>
                  </a:cubicBezTo>
                  <a:cubicBezTo>
                    <a:pt x="1108" y="18617"/>
                    <a:pt x="0" y="21875"/>
                    <a:pt x="392" y="25833"/>
                  </a:cubicBezTo>
                  <a:cubicBezTo>
                    <a:pt x="785" y="29806"/>
                    <a:pt x="2635" y="33695"/>
                    <a:pt x="5893" y="37405"/>
                  </a:cubicBezTo>
                  <a:cubicBezTo>
                    <a:pt x="5791" y="39708"/>
                    <a:pt x="5769" y="42118"/>
                    <a:pt x="5832" y="44586"/>
                  </a:cubicBezTo>
                  <a:cubicBezTo>
                    <a:pt x="5886" y="46720"/>
                    <a:pt x="7308" y="47367"/>
                    <a:pt x="7739" y="47515"/>
                  </a:cubicBezTo>
                  <a:cubicBezTo>
                    <a:pt x="8017" y="47612"/>
                    <a:pt x="8310" y="47660"/>
                    <a:pt x="8608" y="47660"/>
                  </a:cubicBezTo>
                  <a:cubicBezTo>
                    <a:pt x="9476" y="47660"/>
                    <a:pt x="10334" y="47244"/>
                    <a:pt x="10902" y="46547"/>
                  </a:cubicBezTo>
                  <a:cubicBezTo>
                    <a:pt x="11301" y="46055"/>
                    <a:pt x="11722" y="45235"/>
                    <a:pt x="11470" y="43218"/>
                  </a:cubicBezTo>
                  <a:cubicBezTo>
                    <a:pt x="11269" y="27556"/>
                    <a:pt x="14393" y="20007"/>
                    <a:pt x="17053" y="16432"/>
                  </a:cubicBezTo>
                  <a:cubicBezTo>
                    <a:pt x="17301" y="16099"/>
                    <a:pt x="17546" y="15797"/>
                    <a:pt x="17789" y="15522"/>
                  </a:cubicBezTo>
                  <a:cubicBezTo>
                    <a:pt x="18114" y="16133"/>
                    <a:pt x="18703" y="16578"/>
                    <a:pt x="19420" y="16711"/>
                  </a:cubicBezTo>
                  <a:cubicBezTo>
                    <a:pt x="19700" y="16761"/>
                    <a:pt x="19982" y="16787"/>
                    <a:pt x="20263" y="16787"/>
                  </a:cubicBezTo>
                  <a:cubicBezTo>
                    <a:pt x="21027" y="16787"/>
                    <a:pt x="21775" y="16599"/>
                    <a:pt x="22484" y="16240"/>
                  </a:cubicBezTo>
                  <a:cubicBezTo>
                    <a:pt x="22849" y="16979"/>
                    <a:pt x="23339" y="17721"/>
                    <a:pt x="23997" y="18393"/>
                  </a:cubicBezTo>
                  <a:cubicBezTo>
                    <a:pt x="24428" y="18839"/>
                    <a:pt x="25029" y="19094"/>
                    <a:pt x="25649" y="19094"/>
                  </a:cubicBezTo>
                  <a:lnTo>
                    <a:pt x="25870" y="19094"/>
                  </a:lnTo>
                  <a:lnTo>
                    <a:pt x="26049" y="19060"/>
                  </a:lnTo>
                  <a:cubicBezTo>
                    <a:pt x="26708" y="18942"/>
                    <a:pt x="27292" y="18540"/>
                    <a:pt x="27627" y="17970"/>
                  </a:cubicBezTo>
                  <a:cubicBezTo>
                    <a:pt x="27893" y="17520"/>
                    <a:pt x="28185" y="16811"/>
                    <a:pt x="28340" y="15947"/>
                  </a:cubicBezTo>
                  <a:cubicBezTo>
                    <a:pt x="28782" y="16006"/>
                    <a:pt x="29230" y="16042"/>
                    <a:pt x="29686" y="16049"/>
                  </a:cubicBezTo>
                  <a:lnTo>
                    <a:pt x="29723" y="16049"/>
                  </a:lnTo>
                  <a:cubicBezTo>
                    <a:pt x="30559" y="16049"/>
                    <a:pt x="31330" y="15595"/>
                    <a:pt x="31731" y="14873"/>
                  </a:cubicBezTo>
                  <a:cubicBezTo>
                    <a:pt x="32147" y="14132"/>
                    <a:pt x="32121" y="13227"/>
                    <a:pt x="31664" y="12509"/>
                  </a:cubicBezTo>
                  <a:cubicBezTo>
                    <a:pt x="31659" y="12502"/>
                    <a:pt x="31644" y="12479"/>
                    <a:pt x="31617" y="12439"/>
                  </a:cubicBezTo>
                  <a:cubicBezTo>
                    <a:pt x="33368" y="11657"/>
                    <a:pt x="34847" y="10272"/>
                    <a:pt x="35901" y="8392"/>
                  </a:cubicBezTo>
                  <a:cubicBezTo>
                    <a:pt x="36728" y="6913"/>
                    <a:pt x="36744" y="5360"/>
                    <a:pt x="35944" y="4126"/>
                  </a:cubicBezTo>
                  <a:cubicBezTo>
                    <a:pt x="35038" y="2731"/>
                    <a:pt x="33160" y="1930"/>
                    <a:pt x="30788" y="1930"/>
                  </a:cubicBezTo>
                  <a:cubicBezTo>
                    <a:pt x="30457" y="1930"/>
                    <a:pt x="30115" y="1945"/>
                    <a:pt x="29776" y="1977"/>
                  </a:cubicBezTo>
                  <a:cubicBezTo>
                    <a:pt x="29250" y="2026"/>
                    <a:pt x="28078" y="2180"/>
                    <a:pt x="26845" y="2661"/>
                  </a:cubicBezTo>
                  <a:cubicBezTo>
                    <a:pt x="26525" y="2343"/>
                    <a:pt x="26113" y="2120"/>
                    <a:pt x="25653" y="2033"/>
                  </a:cubicBezTo>
                  <a:lnTo>
                    <a:pt x="25441" y="1992"/>
                  </a:lnTo>
                  <a:lnTo>
                    <a:pt x="25223" y="1992"/>
                  </a:lnTo>
                  <a:cubicBezTo>
                    <a:pt x="25179" y="1992"/>
                    <a:pt x="25136" y="1993"/>
                    <a:pt x="25092" y="1995"/>
                  </a:cubicBezTo>
                  <a:cubicBezTo>
                    <a:pt x="24971" y="1714"/>
                    <a:pt x="24836" y="1436"/>
                    <a:pt x="24680" y="1164"/>
                  </a:cubicBezTo>
                  <a:cubicBezTo>
                    <a:pt x="24272" y="447"/>
                    <a:pt x="23505" y="1"/>
                    <a:pt x="22684" y="1"/>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5"/>
            <p:cNvSpPr/>
            <p:nvPr/>
          </p:nvSpPr>
          <p:spPr>
            <a:xfrm>
              <a:off x="6772755" y="1009079"/>
              <a:ext cx="78800" cy="150345"/>
            </a:xfrm>
            <a:custGeom>
              <a:avLst/>
              <a:gdLst/>
              <a:ahLst/>
              <a:cxnLst/>
              <a:rect l="l" t="t" r="r" b="b"/>
              <a:pathLst>
                <a:path w="2683" h="5119" extrusionOk="0">
                  <a:moveTo>
                    <a:pt x="187" y="1"/>
                  </a:moveTo>
                  <a:cubicBezTo>
                    <a:pt x="184" y="1"/>
                    <a:pt x="181" y="1"/>
                    <a:pt x="179" y="1"/>
                  </a:cubicBezTo>
                  <a:cubicBezTo>
                    <a:pt x="159" y="6"/>
                    <a:pt x="140" y="20"/>
                    <a:pt x="132" y="38"/>
                  </a:cubicBezTo>
                  <a:cubicBezTo>
                    <a:pt x="102" y="102"/>
                    <a:pt x="59" y="181"/>
                    <a:pt x="11" y="269"/>
                  </a:cubicBezTo>
                  <a:cubicBezTo>
                    <a:pt x="5" y="278"/>
                    <a:pt x="3" y="289"/>
                    <a:pt x="2" y="299"/>
                  </a:cubicBezTo>
                  <a:cubicBezTo>
                    <a:pt x="1" y="589"/>
                    <a:pt x="26" y="3180"/>
                    <a:pt x="1688" y="5084"/>
                  </a:cubicBezTo>
                  <a:cubicBezTo>
                    <a:pt x="1691" y="5090"/>
                    <a:pt x="1697" y="5094"/>
                    <a:pt x="1704" y="5097"/>
                  </a:cubicBezTo>
                  <a:cubicBezTo>
                    <a:pt x="1713" y="5102"/>
                    <a:pt x="1725" y="5105"/>
                    <a:pt x="1737" y="5105"/>
                  </a:cubicBezTo>
                  <a:cubicBezTo>
                    <a:pt x="1745" y="5105"/>
                    <a:pt x="1753" y="5104"/>
                    <a:pt x="1761" y="5101"/>
                  </a:cubicBezTo>
                  <a:cubicBezTo>
                    <a:pt x="1783" y="5090"/>
                    <a:pt x="1796" y="5070"/>
                    <a:pt x="1797" y="5044"/>
                  </a:cubicBezTo>
                  <a:lnTo>
                    <a:pt x="1797" y="5044"/>
                  </a:lnTo>
                  <a:cubicBezTo>
                    <a:pt x="1797" y="5051"/>
                    <a:pt x="1798" y="5056"/>
                    <a:pt x="1799" y="5061"/>
                  </a:cubicBezTo>
                  <a:cubicBezTo>
                    <a:pt x="1802" y="5083"/>
                    <a:pt x="1813" y="5103"/>
                    <a:pt x="1832" y="5111"/>
                  </a:cubicBezTo>
                  <a:cubicBezTo>
                    <a:pt x="1839" y="5114"/>
                    <a:pt x="1845" y="5118"/>
                    <a:pt x="1855" y="5118"/>
                  </a:cubicBezTo>
                  <a:cubicBezTo>
                    <a:pt x="1857" y="5118"/>
                    <a:pt x="1860" y="5119"/>
                    <a:pt x="1863" y="5119"/>
                  </a:cubicBezTo>
                  <a:cubicBezTo>
                    <a:pt x="1887" y="5119"/>
                    <a:pt x="1912" y="5107"/>
                    <a:pt x="1923" y="5081"/>
                  </a:cubicBezTo>
                  <a:cubicBezTo>
                    <a:pt x="2179" y="4487"/>
                    <a:pt x="2682" y="2928"/>
                    <a:pt x="1781" y="1230"/>
                  </a:cubicBezTo>
                  <a:cubicBezTo>
                    <a:pt x="1776" y="1219"/>
                    <a:pt x="1768" y="1210"/>
                    <a:pt x="1757" y="1205"/>
                  </a:cubicBezTo>
                  <a:cubicBezTo>
                    <a:pt x="1446" y="1018"/>
                    <a:pt x="1150" y="816"/>
                    <a:pt x="876" y="597"/>
                  </a:cubicBezTo>
                  <a:lnTo>
                    <a:pt x="869" y="592"/>
                  </a:lnTo>
                  <a:cubicBezTo>
                    <a:pt x="860" y="587"/>
                    <a:pt x="849" y="585"/>
                    <a:pt x="838" y="585"/>
                  </a:cubicBezTo>
                  <a:cubicBezTo>
                    <a:pt x="824" y="585"/>
                    <a:pt x="811" y="589"/>
                    <a:pt x="799" y="597"/>
                  </a:cubicBezTo>
                  <a:cubicBezTo>
                    <a:pt x="778" y="611"/>
                    <a:pt x="767" y="641"/>
                    <a:pt x="775" y="666"/>
                  </a:cubicBezTo>
                  <a:lnTo>
                    <a:pt x="775" y="666"/>
                  </a:lnTo>
                  <a:cubicBezTo>
                    <a:pt x="748" y="596"/>
                    <a:pt x="722" y="529"/>
                    <a:pt x="694" y="457"/>
                  </a:cubicBezTo>
                  <a:cubicBezTo>
                    <a:pt x="691" y="449"/>
                    <a:pt x="684" y="440"/>
                    <a:pt x="674" y="434"/>
                  </a:cubicBezTo>
                  <a:cubicBezTo>
                    <a:pt x="472" y="261"/>
                    <a:pt x="321" y="112"/>
                    <a:pt x="231" y="20"/>
                  </a:cubicBezTo>
                  <a:cubicBezTo>
                    <a:pt x="228" y="14"/>
                    <a:pt x="223" y="11"/>
                    <a:pt x="217" y="8"/>
                  </a:cubicBezTo>
                  <a:cubicBezTo>
                    <a:pt x="209" y="3"/>
                    <a:pt x="197"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5"/>
            <p:cNvSpPr/>
            <p:nvPr/>
          </p:nvSpPr>
          <p:spPr>
            <a:xfrm>
              <a:off x="6779775" y="968431"/>
              <a:ext cx="160390" cy="106261"/>
            </a:xfrm>
            <a:custGeom>
              <a:avLst/>
              <a:gdLst/>
              <a:ahLst/>
              <a:cxnLst/>
              <a:rect l="l" t="t" r="r" b="b"/>
              <a:pathLst>
                <a:path w="5461" h="3618" extrusionOk="0">
                  <a:moveTo>
                    <a:pt x="677" y="1"/>
                  </a:moveTo>
                  <a:cubicBezTo>
                    <a:pt x="652" y="1"/>
                    <a:pt x="628" y="17"/>
                    <a:pt x="617" y="41"/>
                  </a:cubicBezTo>
                  <a:cubicBezTo>
                    <a:pt x="525" y="259"/>
                    <a:pt x="417" y="480"/>
                    <a:pt x="298" y="693"/>
                  </a:cubicBezTo>
                  <a:cubicBezTo>
                    <a:pt x="291" y="713"/>
                    <a:pt x="290" y="729"/>
                    <a:pt x="296" y="747"/>
                  </a:cubicBezTo>
                  <a:cubicBezTo>
                    <a:pt x="300" y="760"/>
                    <a:pt x="310" y="770"/>
                    <a:pt x="317" y="777"/>
                  </a:cubicBezTo>
                  <a:cubicBezTo>
                    <a:pt x="310" y="774"/>
                    <a:pt x="302" y="772"/>
                    <a:pt x="295" y="772"/>
                  </a:cubicBezTo>
                  <a:cubicBezTo>
                    <a:pt x="272" y="772"/>
                    <a:pt x="250" y="786"/>
                    <a:pt x="239" y="806"/>
                  </a:cubicBezTo>
                  <a:cubicBezTo>
                    <a:pt x="169" y="932"/>
                    <a:pt x="93" y="1056"/>
                    <a:pt x="19" y="1180"/>
                  </a:cubicBezTo>
                  <a:cubicBezTo>
                    <a:pt x="1" y="1204"/>
                    <a:pt x="7" y="1237"/>
                    <a:pt x="25" y="1256"/>
                  </a:cubicBezTo>
                  <a:cubicBezTo>
                    <a:pt x="179" y="1424"/>
                    <a:pt x="756" y="2013"/>
                    <a:pt x="1708" y="2556"/>
                  </a:cubicBezTo>
                  <a:cubicBezTo>
                    <a:pt x="2788" y="3171"/>
                    <a:pt x="3971" y="3527"/>
                    <a:pt x="5226" y="3617"/>
                  </a:cubicBezTo>
                  <a:cubicBezTo>
                    <a:pt x="5228" y="3617"/>
                    <a:pt x="5230" y="3617"/>
                    <a:pt x="5232" y="3617"/>
                  </a:cubicBezTo>
                  <a:cubicBezTo>
                    <a:pt x="5260" y="3617"/>
                    <a:pt x="5285" y="3599"/>
                    <a:pt x="5294" y="3570"/>
                  </a:cubicBezTo>
                  <a:cubicBezTo>
                    <a:pt x="5301" y="3541"/>
                    <a:pt x="5289" y="3512"/>
                    <a:pt x="5266" y="3499"/>
                  </a:cubicBezTo>
                  <a:lnTo>
                    <a:pt x="5266" y="3499"/>
                  </a:lnTo>
                  <a:lnTo>
                    <a:pt x="5363" y="3553"/>
                  </a:lnTo>
                  <a:cubicBezTo>
                    <a:pt x="5372" y="3558"/>
                    <a:pt x="5383" y="3560"/>
                    <a:pt x="5393" y="3560"/>
                  </a:cubicBezTo>
                  <a:cubicBezTo>
                    <a:pt x="5412" y="3560"/>
                    <a:pt x="5430" y="3552"/>
                    <a:pt x="5441" y="3539"/>
                  </a:cubicBezTo>
                  <a:cubicBezTo>
                    <a:pt x="5461" y="3516"/>
                    <a:pt x="5461" y="3483"/>
                    <a:pt x="5445" y="3459"/>
                  </a:cubicBezTo>
                  <a:cubicBezTo>
                    <a:pt x="5052" y="2926"/>
                    <a:pt x="3970" y="1595"/>
                    <a:pt x="2413" y="705"/>
                  </a:cubicBezTo>
                  <a:cubicBezTo>
                    <a:pt x="1849" y="383"/>
                    <a:pt x="1268" y="148"/>
                    <a:pt x="690" y="3"/>
                  </a:cubicBezTo>
                  <a:cubicBezTo>
                    <a:pt x="686" y="1"/>
                    <a:pt x="681" y="1"/>
                    <a:pt x="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5"/>
            <p:cNvSpPr/>
            <p:nvPr/>
          </p:nvSpPr>
          <p:spPr>
            <a:xfrm>
              <a:off x="6650253" y="965553"/>
              <a:ext cx="123648" cy="131255"/>
            </a:xfrm>
            <a:custGeom>
              <a:avLst/>
              <a:gdLst/>
              <a:ahLst/>
              <a:cxnLst/>
              <a:rect l="l" t="t" r="r" b="b"/>
              <a:pathLst>
                <a:path w="4210" h="4469" extrusionOk="0">
                  <a:moveTo>
                    <a:pt x="3145" y="0"/>
                  </a:moveTo>
                  <a:cubicBezTo>
                    <a:pt x="3137" y="0"/>
                    <a:pt x="3128" y="2"/>
                    <a:pt x="3121" y="7"/>
                  </a:cubicBezTo>
                  <a:cubicBezTo>
                    <a:pt x="0" y="1418"/>
                    <a:pt x="178" y="3882"/>
                    <a:pt x="245" y="4364"/>
                  </a:cubicBezTo>
                  <a:cubicBezTo>
                    <a:pt x="248" y="4383"/>
                    <a:pt x="259" y="4400"/>
                    <a:pt x="277" y="4408"/>
                  </a:cubicBezTo>
                  <a:lnTo>
                    <a:pt x="287" y="4416"/>
                  </a:lnTo>
                  <a:cubicBezTo>
                    <a:pt x="293" y="4418"/>
                    <a:pt x="301" y="4419"/>
                    <a:pt x="308" y="4419"/>
                  </a:cubicBezTo>
                  <a:cubicBezTo>
                    <a:pt x="324" y="4419"/>
                    <a:pt x="340" y="4413"/>
                    <a:pt x="351" y="4400"/>
                  </a:cubicBezTo>
                  <a:cubicBezTo>
                    <a:pt x="380" y="4373"/>
                    <a:pt x="407" y="4343"/>
                    <a:pt x="434" y="4314"/>
                  </a:cubicBezTo>
                  <a:lnTo>
                    <a:pt x="434" y="4314"/>
                  </a:lnTo>
                  <a:cubicBezTo>
                    <a:pt x="423" y="4327"/>
                    <a:pt x="412" y="4340"/>
                    <a:pt x="400" y="4352"/>
                  </a:cubicBezTo>
                  <a:cubicBezTo>
                    <a:pt x="383" y="4369"/>
                    <a:pt x="379" y="4394"/>
                    <a:pt x="386" y="4418"/>
                  </a:cubicBezTo>
                  <a:cubicBezTo>
                    <a:pt x="392" y="4433"/>
                    <a:pt x="400" y="4443"/>
                    <a:pt x="415" y="4451"/>
                  </a:cubicBezTo>
                  <a:cubicBezTo>
                    <a:pt x="423" y="4457"/>
                    <a:pt x="430" y="4458"/>
                    <a:pt x="442" y="4461"/>
                  </a:cubicBezTo>
                  <a:cubicBezTo>
                    <a:pt x="504" y="4466"/>
                    <a:pt x="565" y="4469"/>
                    <a:pt x="626" y="4469"/>
                  </a:cubicBezTo>
                  <a:cubicBezTo>
                    <a:pt x="2585" y="4469"/>
                    <a:pt x="3942" y="1956"/>
                    <a:pt x="4201" y="1438"/>
                  </a:cubicBezTo>
                  <a:cubicBezTo>
                    <a:pt x="4210" y="1422"/>
                    <a:pt x="4210" y="1402"/>
                    <a:pt x="4204" y="1386"/>
                  </a:cubicBezTo>
                  <a:cubicBezTo>
                    <a:pt x="4200" y="1372"/>
                    <a:pt x="4190" y="1361"/>
                    <a:pt x="4176" y="1352"/>
                  </a:cubicBezTo>
                  <a:cubicBezTo>
                    <a:pt x="4174" y="1351"/>
                    <a:pt x="4169" y="1349"/>
                    <a:pt x="4164" y="1349"/>
                  </a:cubicBezTo>
                  <a:cubicBezTo>
                    <a:pt x="4088" y="1324"/>
                    <a:pt x="4011" y="1288"/>
                    <a:pt x="3939" y="1247"/>
                  </a:cubicBezTo>
                  <a:cubicBezTo>
                    <a:pt x="3727" y="1126"/>
                    <a:pt x="3556" y="955"/>
                    <a:pt x="3432" y="741"/>
                  </a:cubicBezTo>
                  <a:cubicBezTo>
                    <a:pt x="3425" y="733"/>
                    <a:pt x="3418" y="726"/>
                    <a:pt x="3407" y="719"/>
                  </a:cubicBezTo>
                  <a:cubicBezTo>
                    <a:pt x="3400" y="716"/>
                    <a:pt x="3391" y="710"/>
                    <a:pt x="3383" y="710"/>
                  </a:cubicBezTo>
                  <a:cubicBezTo>
                    <a:pt x="3381" y="710"/>
                    <a:pt x="3379" y="710"/>
                    <a:pt x="3378" y="710"/>
                  </a:cubicBezTo>
                  <a:cubicBezTo>
                    <a:pt x="3359" y="710"/>
                    <a:pt x="3340" y="717"/>
                    <a:pt x="3328" y="731"/>
                  </a:cubicBezTo>
                  <a:cubicBezTo>
                    <a:pt x="3310" y="754"/>
                    <a:pt x="3290" y="776"/>
                    <a:pt x="3264" y="797"/>
                  </a:cubicBezTo>
                  <a:cubicBezTo>
                    <a:pt x="3303" y="758"/>
                    <a:pt x="3333" y="719"/>
                    <a:pt x="3363" y="683"/>
                  </a:cubicBezTo>
                  <a:cubicBezTo>
                    <a:pt x="3377" y="666"/>
                    <a:pt x="3378" y="640"/>
                    <a:pt x="3371" y="617"/>
                  </a:cubicBezTo>
                  <a:cubicBezTo>
                    <a:pt x="3370" y="616"/>
                    <a:pt x="3357" y="595"/>
                    <a:pt x="3357" y="595"/>
                  </a:cubicBezTo>
                  <a:cubicBezTo>
                    <a:pt x="3279" y="418"/>
                    <a:pt x="3233" y="246"/>
                    <a:pt x="3210" y="56"/>
                  </a:cubicBezTo>
                  <a:cubicBezTo>
                    <a:pt x="3207" y="35"/>
                    <a:pt x="3196" y="19"/>
                    <a:pt x="3178" y="11"/>
                  </a:cubicBezTo>
                  <a:cubicBezTo>
                    <a:pt x="3168" y="4"/>
                    <a:pt x="3156" y="0"/>
                    <a:pt x="3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5"/>
            <p:cNvSpPr/>
            <p:nvPr/>
          </p:nvSpPr>
          <p:spPr>
            <a:xfrm>
              <a:off x="6300662" y="955244"/>
              <a:ext cx="439904" cy="1048568"/>
            </a:xfrm>
            <a:custGeom>
              <a:avLst/>
              <a:gdLst/>
              <a:ahLst/>
              <a:cxnLst/>
              <a:rect l="l" t="t" r="r" b="b"/>
              <a:pathLst>
                <a:path w="14978" h="35702" extrusionOk="0">
                  <a:moveTo>
                    <a:pt x="14744" y="0"/>
                  </a:moveTo>
                  <a:cubicBezTo>
                    <a:pt x="14398" y="16"/>
                    <a:pt x="11265" y="244"/>
                    <a:pt x="8075" y="3519"/>
                  </a:cubicBezTo>
                  <a:cubicBezTo>
                    <a:pt x="4345" y="7346"/>
                    <a:pt x="0" y="15903"/>
                    <a:pt x="475" y="34932"/>
                  </a:cubicBezTo>
                  <a:cubicBezTo>
                    <a:pt x="483" y="35318"/>
                    <a:pt x="574" y="35569"/>
                    <a:pt x="734" y="35661"/>
                  </a:cubicBezTo>
                  <a:cubicBezTo>
                    <a:pt x="750" y="35670"/>
                    <a:pt x="767" y="35680"/>
                    <a:pt x="784" y="35684"/>
                  </a:cubicBezTo>
                  <a:cubicBezTo>
                    <a:pt x="817" y="35696"/>
                    <a:pt x="852" y="35701"/>
                    <a:pt x="889" y="35701"/>
                  </a:cubicBezTo>
                  <a:cubicBezTo>
                    <a:pt x="1054" y="35701"/>
                    <a:pt x="1240" y="35591"/>
                    <a:pt x="1348" y="35459"/>
                  </a:cubicBezTo>
                  <a:cubicBezTo>
                    <a:pt x="1533" y="35233"/>
                    <a:pt x="1439" y="34167"/>
                    <a:pt x="1388" y="33776"/>
                  </a:cubicBezTo>
                  <a:cubicBezTo>
                    <a:pt x="1160" y="17349"/>
                    <a:pt x="4559" y="9278"/>
                    <a:pt x="7453" y="5403"/>
                  </a:cubicBezTo>
                  <a:cubicBezTo>
                    <a:pt x="10476" y="1352"/>
                    <a:pt x="13515" y="912"/>
                    <a:pt x="13853" y="874"/>
                  </a:cubicBezTo>
                  <a:cubicBezTo>
                    <a:pt x="13863" y="874"/>
                    <a:pt x="13874" y="870"/>
                    <a:pt x="13883" y="863"/>
                  </a:cubicBezTo>
                  <a:cubicBezTo>
                    <a:pt x="14202" y="635"/>
                    <a:pt x="14555" y="432"/>
                    <a:pt x="14938" y="256"/>
                  </a:cubicBezTo>
                  <a:cubicBezTo>
                    <a:pt x="14958" y="248"/>
                    <a:pt x="14972" y="228"/>
                    <a:pt x="14974" y="207"/>
                  </a:cubicBezTo>
                  <a:cubicBezTo>
                    <a:pt x="14978" y="185"/>
                    <a:pt x="14968" y="164"/>
                    <a:pt x="14951" y="150"/>
                  </a:cubicBezTo>
                  <a:cubicBezTo>
                    <a:pt x="14904" y="114"/>
                    <a:pt x="14847" y="66"/>
                    <a:pt x="14787" y="16"/>
                  </a:cubicBezTo>
                  <a:cubicBezTo>
                    <a:pt x="14786" y="13"/>
                    <a:pt x="14781" y="10"/>
                    <a:pt x="14779" y="9"/>
                  </a:cubicBezTo>
                  <a:cubicBezTo>
                    <a:pt x="14767" y="1"/>
                    <a:pt x="14757" y="0"/>
                    <a:pt x="14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5"/>
            <p:cNvSpPr/>
            <p:nvPr/>
          </p:nvSpPr>
          <p:spPr>
            <a:xfrm>
              <a:off x="6098919" y="917738"/>
              <a:ext cx="347330" cy="822213"/>
            </a:xfrm>
            <a:custGeom>
              <a:avLst/>
              <a:gdLst/>
              <a:ahLst/>
              <a:cxnLst/>
              <a:rect l="l" t="t" r="r" b="b"/>
              <a:pathLst>
                <a:path w="11826" h="27995" extrusionOk="0">
                  <a:moveTo>
                    <a:pt x="3366" y="20743"/>
                  </a:moveTo>
                  <a:lnTo>
                    <a:pt x="3366" y="20743"/>
                  </a:lnTo>
                  <a:cubicBezTo>
                    <a:pt x="3719" y="21652"/>
                    <a:pt x="4102" y="22617"/>
                    <a:pt x="4581" y="23522"/>
                  </a:cubicBezTo>
                  <a:cubicBezTo>
                    <a:pt x="4102" y="22619"/>
                    <a:pt x="3719" y="21655"/>
                    <a:pt x="3366" y="20743"/>
                  </a:cubicBezTo>
                  <a:close/>
                  <a:moveTo>
                    <a:pt x="11754" y="1"/>
                  </a:moveTo>
                  <a:cubicBezTo>
                    <a:pt x="11738" y="1"/>
                    <a:pt x="11722" y="7"/>
                    <a:pt x="11710" y="20"/>
                  </a:cubicBezTo>
                  <a:cubicBezTo>
                    <a:pt x="10864" y="878"/>
                    <a:pt x="9188" y="2533"/>
                    <a:pt x="7466" y="3986"/>
                  </a:cubicBezTo>
                  <a:cubicBezTo>
                    <a:pt x="5908" y="5302"/>
                    <a:pt x="4196" y="6937"/>
                    <a:pt x="3312" y="9088"/>
                  </a:cubicBezTo>
                  <a:cubicBezTo>
                    <a:pt x="1532" y="13416"/>
                    <a:pt x="1" y="20083"/>
                    <a:pt x="7224" y="27974"/>
                  </a:cubicBezTo>
                  <a:cubicBezTo>
                    <a:pt x="7230" y="27979"/>
                    <a:pt x="7233" y="27982"/>
                    <a:pt x="7240" y="27986"/>
                  </a:cubicBezTo>
                  <a:cubicBezTo>
                    <a:pt x="7251" y="27992"/>
                    <a:pt x="7262" y="27994"/>
                    <a:pt x="7274" y="27994"/>
                  </a:cubicBezTo>
                  <a:cubicBezTo>
                    <a:pt x="7281" y="27994"/>
                    <a:pt x="7287" y="27994"/>
                    <a:pt x="7294" y="27992"/>
                  </a:cubicBezTo>
                  <a:cubicBezTo>
                    <a:pt x="7317" y="27982"/>
                    <a:pt x="7335" y="27961"/>
                    <a:pt x="7337" y="27937"/>
                  </a:cubicBezTo>
                  <a:cubicBezTo>
                    <a:pt x="7375" y="27269"/>
                    <a:pt x="7425" y="26572"/>
                    <a:pt x="7489" y="25806"/>
                  </a:cubicBezTo>
                  <a:cubicBezTo>
                    <a:pt x="7492" y="25788"/>
                    <a:pt x="7486" y="25772"/>
                    <a:pt x="7473" y="25759"/>
                  </a:cubicBezTo>
                  <a:cubicBezTo>
                    <a:pt x="6976" y="25197"/>
                    <a:pt x="2670" y="20060"/>
                    <a:pt x="4107" y="12492"/>
                  </a:cubicBezTo>
                  <a:cubicBezTo>
                    <a:pt x="4883" y="8406"/>
                    <a:pt x="6461" y="6677"/>
                    <a:pt x="8285" y="4676"/>
                  </a:cubicBezTo>
                  <a:cubicBezTo>
                    <a:pt x="9373" y="3484"/>
                    <a:pt x="10605" y="2134"/>
                    <a:pt x="11810" y="96"/>
                  </a:cubicBezTo>
                  <a:cubicBezTo>
                    <a:pt x="11825" y="69"/>
                    <a:pt x="11818" y="34"/>
                    <a:pt x="11794" y="15"/>
                  </a:cubicBezTo>
                  <a:cubicBezTo>
                    <a:pt x="11793" y="12"/>
                    <a:pt x="11788" y="11"/>
                    <a:pt x="11787" y="10"/>
                  </a:cubicBezTo>
                  <a:cubicBezTo>
                    <a:pt x="11776" y="4"/>
                    <a:pt x="11765" y="1"/>
                    <a:pt x="11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5"/>
            <p:cNvSpPr/>
            <p:nvPr/>
          </p:nvSpPr>
          <p:spPr>
            <a:xfrm>
              <a:off x="6801450" y="910014"/>
              <a:ext cx="133957" cy="73454"/>
            </a:xfrm>
            <a:custGeom>
              <a:avLst/>
              <a:gdLst/>
              <a:ahLst/>
              <a:cxnLst/>
              <a:rect l="l" t="t" r="r" b="b"/>
              <a:pathLst>
                <a:path w="4561" h="2501" extrusionOk="0">
                  <a:moveTo>
                    <a:pt x="2664" y="0"/>
                  </a:moveTo>
                  <a:cubicBezTo>
                    <a:pt x="1958" y="0"/>
                    <a:pt x="1169" y="76"/>
                    <a:pt x="463" y="324"/>
                  </a:cubicBezTo>
                  <a:cubicBezTo>
                    <a:pt x="443" y="331"/>
                    <a:pt x="428" y="350"/>
                    <a:pt x="423" y="369"/>
                  </a:cubicBezTo>
                  <a:cubicBezTo>
                    <a:pt x="317" y="831"/>
                    <a:pt x="179" y="1285"/>
                    <a:pt x="9" y="1712"/>
                  </a:cubicBezTo>
                  <a:cubicBezTo>
                    <a:pt x="1" y="1737"/>
                    <a:pt x="6" y="1764"/>
                    <a:pt x="25" y="1782"/>
                  </a:cubicBezTo>
                  <a:cubicBezTo>
                    <a:pt x="29" y="1784"/>
                    <a:pt x="32" y="1789"/>
                    <a:pt x="38" y="1791"/>
                  </a:cubicBezTo>
                  <a:cubicBezTo>
                    <a:pt x="48" y="1796"/>
                    <a:pt x="58" y="1799"/>
                    <a:pt x="68" y="1799"/>
                  </a:cubicBezTo>
                  <a:cubicBezTo>
                    <a:pt x="77" y="1799"/>
                    <a:pt x="85" y="1797"/>
                    <a:pt x="94" y="1794"/>
                  </a:cubicBezTo>
                  <a:lnTo>
                    <a:pt x="122" y="1784"/>
                  </a:lnTo>
                  <a:lnTo>
                    <a:pt x="122" y="1784"/>
                  </a:lnTo>
                  <a:cubicBezTo>
                    <a:pt x="96" y="1796"/>
                    <a:pt x="80" y="1819"/>
                    <a:pt x="82" y="1846"/>
                  </a:cubicBezTo>
                  <a:cubicBezTo>
                    <a:pt x="85" y="1868"/>
                    <a:pt x="96" y="1886"/>
                    <a:pt x="114" y="1896"/>
                  </a:cubicBezTo>
                  <a:cubicBezTo>
                    <a:pt x="117" y="1898"/>
                    <a:pt x="123" y="1900"/>
                    <a:pt x="129" y="1900"/>
                  </a:cubicBezTo>
                  <a:cubicBezTo>
                    <a:pt x="613" y="2034"/>
                    <a:pt x="1103" y="2232"/>
                    <a:pt x="1580" y="2494"/>
                  </a:cubicBezTo>
                  <a:cubicBezTo>
                    <a:pt x="1588" y="2498"/>
                    <a:pt x="1598" y="2500"/>
                    <a:pt x="1609" y="2500"/>
                  </a:cubicBezTo>
                  <a:cubicBezTo>
                    <a:pt x="1617" y="2500"/>
                    <a:pt x="1626" y="2499"/>
                    <a:pt x="1634" y="2496"/>
                  </a:cubicBezTo>
                  <a:cubicBezTo>
                    <a:pt x="1916" y="2385"/>
                    <a:pt x="3398" y="1761"/>
                    <a:pt x="4543" y="352"/>
                  </a:cubicBezTo>
                  <a:cubicBezTo>
                    <a:pt x="4558" y="331"/>
                    <a:pt x="4561" y="301"/>
                    <a:pt x="4546" y="280"/>
                  </a:cubicBezTo>
                  <a:cubicBezTo>
                    <a:pt x="4539" y="270"/>
                    <a:pt x="4532" y="263"/>
                    <a:pt x="4524" y="258"/>
                  </a:cubicBezTo>
                  <a:cubicBezTo>
                    <a:pt x="4515" y="254"/>
                    <a:pt x="4503" y="251"/>
                    <a:pt x="4493" y="251"/>
                  </a:cubicBezTo>
                  <a:cubicBezTo>
                    <a:pt x="4488" y="251"/>
                    <a:pt x="4483" y="251"/>
                    <a:pt x="4478" y="253"/>
                  </a:cubicBezTo>
                  <a:cubicBezTo>
                    <a:pt x="4425" y="267"/>
                    <a:pt x="4374" y="281"/>
                    <a:pt x="4323" y="298"/>
                  </a:cubicBezTo>
                  <a:cubicBezTo>
                    <a:pt x="4354" y="284"/>
                    <a:pt x="4385" y="275"/>
                    <a:pt x="4421" y="267"/>
                  </a:cubicBezTo>
                  <a:cubicBezTo>
                    <a:pt x="4449" y="258"/>
                    <a:pt x="4467" y="231"/>
                    <a:pt x="4467" y="203"/>
                  </a:cubicBezTo>
                  <a:cubicBezTo>
                    <a:pt x="4465" y="180"/>
                    <a:pt x="4452" y="160"/>
                    <a:pt x="4435" y="149"/>
                  </a:cubicBezTo>
                  <a:cubicBezTo>
                    <a:pt x="4428" y="146"/>
                    <a:pt x="4421" y="144"/>
                    <a:pt x="4411" y="142"/>
                  </a:cubicBezTo>
                  <a:cubicBezTo>
                    <a:pt x="4050" y="84"/>
                    <a:pt x="3403" y="0"/>
                    <a:pt x="26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5"/>
            <p:cNvSpPr/>
            <p:nvPr/>
          </p:nvSpPr>
          <p:spPr>
            <a:xfrm>
              <a:off x="6746704" y="809833"/>
              <a:ext cx="76098" cy="192021"/>
            </a:xfrm>
            <a:custGeom>
              <a:avLst/>
              <a:gdLst/>
              <a:ahLst/>
              <a:cxnLst/>
              <a:rect l="l" t="t" r="r" b="b"/>
              <a:pathLst>
                <a:path w="2591" h="6538" extrusionOk="0">
                  <a:moveTo>
                    <a:pt x="2199" y="1"/>
                  </a:moveTo>
                  <a:cubicBezTo>
                    <a:pt x="2178" y="1"/>
                    <a:pt x="2155" y="11"/>
                    <a:pt x="2142" y="31"/>
                  </a:cubicBezTo>
                  <a:cubicBezTo>
                    <a:pt x="1346" y="1240"/>
                    <a:pt x="767" y="2316"/>
                    <a:pt x="419" y="3224"/>
                  </a:cubicBezTo>
                  <a:cubicBezTo>
                    <a:pt x="418" y="3226"/>
                    <a:pt x="406" y="3258"/>
                    <a:pt x="405" y="3259"/>
                  </a:cubicBezTo>
                  <a:cubicBezTo>
                    <a:pt x="127" y="4000"/>
                    <a:pt x="0" y="4641"/>
                    <a:pt x="30" y="5160"/>
                  </a:cubicBezTo>
                  <a:cubicBezTo>
                    <a:pt x="29" y="5163"/>
                    <a:pt x="30" y="5192"/>
                    <a:pt x="30" y="5192"/>
                  </a:cubicBezTo>
                  <a:cubicBezTo>
                    <a:pt x="47" y="5424"/>
                    <a:pt x="94" y="5636"/>
                    <a:pt x="175" y="5820"/>
                  </a:cubicBezTo>
                  <a:cubicBezTo>
                    <a:pt x="291" y="6086"/>
                    <a:pt x="477" y="6303"/>
                    <a:pt x="714" y="6438"/>
                  </a:cubicBezTo>
                  <a:cubicBezTo>
                    <a:pt x="785" y="6478"/>
                    <a:pt x="856" y="6510"/>
                    <a:pt x="933" y="6535"/>
                  </a:cubicBezTo>
                  <a:cubicBezTo>
                    <a:pt x="940" y="6537"/>
                    <a:pt x="946" y="6537"/>
                    <a:pt x="952" y="6537"/>
                  </a:cubicBezTo>
                  <a:cubicBezTo>
                    <a:pt x="966" y="6537"/>
                    <a:pt x="979" y="6533"/>
                    <a:pt x="992" y="6525"/>
                  </a:cubicBezTo>
                  <a:cubicBezTo>
                    <a:pt x="1007" y="6512"/>
                    <a:pt x="1017" y="6492"/>
                    <a:pt x="1017" y="6471"/>
                  </a:cubicBezTo>
                  <a:cubicBezTo>
                    <a:pt x="1014" y="6426"/>
                    <a:pt x="1017" y="6384"/>
                    <a:pt x="1019" y="6341"/>
                  </a:cubicBezTo>
                  <a:cubicBezTo>
                    <a:pt x="1023" y="6355"/>
                    <a:pt x="1031" y="6369"/>
                    <a:pt x="1046" y="6377"/>
                  </a:cubicBezTo>
                  <a:cubicBezTo>
                    <a:pt x="1048" y="6378"/>
                    <a:pt x="1054" y="6382"/>
                    <a:pt x="1060" y="6382"/>
                  </a:cubicBezTo>
                  <a:cubicBezTo>
                    <a:pt x="1066" y="6384"/>
                    <a:pt x="1072" y="6385"/>
                    <a:pt x="1078" y="6385"/>
                  </a:cubicBezTo>
                  <a:cubicBezTo>
                    <a:pt x="1100" y="6385"/>
                    <a:pt x="1120" y="6374"/>
                    <a:pt x="1131" y="6354"/>
                  </a:cubicBezTo>
                  <a:cubicBezTo>
                    <a:pt x="2591" y="3894"/>
                    <a:pt x="2470" y="1270"/>
                    <a:pt x="2349" y="254"/>
                  </a:cubicBezTo>
                  <a:cubicBezTo>
                    <a:pt x="2346" y="233"/>
                    <a:pt x="2334" y="217"/>
                    <a:pt x="2316" y="206"/>
                  </a:cubicBezTo>
                  <a:cubicBezTo>
                    <a:pt x="2307" y="202"/>
                    <a:pt x="2299" y="196"/>
                    <a:pt x="2287" y="196"/>
                  </a:cubicBezTo>
                  <a:cubicBezTo>
                    <a:pt x="2258" y="196"/>
                    <a:pt x="2231" y="216"/>
                    <a:pt x="2223" y="247"/>
                  </a:cubicBezTo>
                  <a:cubicBezTo>
                    <a:pt x="2215" y="296"/>
                    <a:pt x="2201" y="340"/>
                    <a:pt x="2188" y="388"/>
                  </a:cubicBezTo>
                  <a:cubicBezTo>
                    <a:pt x="2213" y="283"/>
                    <a:pt x="2238" y="180"/>
                    <a:pt x="2256" y="75"/>
                  </a:cubicBezTo>
                  <a:cubicBezTo>
                    <a:pt x="2260" y="49"/>
                    <a:pt x="2249" y="21"/>
                    <a:pt x="2228" y="9"/>
                  </a:cubicBezTo>
                  <a:lnTo>
                    <a:pt x="2218" y="4"/>
                  </a:lnTo>
                  <a:cubicBezTo>
                    <a:pt x="2212" y="2"/>
                    <a:pt x="2205"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5"/>
            <p:cNvSpPr/>
            <p:nvPr/>
          </p:nvSpPr>
          <p:spPr>
            <a:xfrm>
              <a:off x="6668492" y="863639"/>
              <a:ext cx="86407" cy="92545"/>
            </a:xfrm>
            <a:custGeom>
              <a:avLst/>
              <a:gdLst/>
              <a:ahLst/>
              <a:cxnLst/>
              <a:rect l="l" t="t" r="r" b="b"/>
              <a:pathLst>
                <a:path w="2942" h="3151" extrusionOk="0">
                  <a:moveTo>
                    <a:pt x="179" y="0"/>
                  </a:moveTo>
                  <a:cubicBezTo>
                    <a:pt x="157" y="0"/>
                    <a:pt x="133" y="14"/>
                    <a:pt x="121" y="36"/>
                  </a:cubicBezTo>
                  <a:cubicBezTo>
                    <a:pt x="108" y="60"/>
                    <a:pt x="116" y="91"/>
                    <a:pt x="134" y="110"/>
                  </a:cubicBezTo>
                  <a:cubicBezTo>
                    <a:pt x="127" y="103"/>
                    <a:pt x="120" y="96"/>
                    <a:pt x="111" y="89"/>
                  </a:cubicBezTo>
                  <a:cubicBezTo>
                    <a:pt x="107" y="87"/>
                    <a:pt x="104" y="81"/>
                    <a:pt x="98" y="80"/>
                  </a:cubicBezTo>
                  <a:cubicBezTo>
                    <a:pt x="90" y="75"/>
                    <a:pt x="81" y="73"/>
                    <a:pt x="71" y="73"/>
                  </a:cubicBezTo>
                  <a:cubicBezTo>
                    <a:pt x="57" y="73"/>
                    <a:pt x="43" y="77"/>
                    <a:pt x="30" y="86"/>
                  </a:cubicBezTo>
                  <a:cubicBezTo>
                    <a:pt x="10" y="100"/>
                    <a:pt x="0" y="131"/>
                    <a:pt x="13" y="158"/>
                  </a:cubicBezTo>
                  <a:cubicBezTo>
                    <a:pt x="536" y="1461"/>
                    <a:pt x="1903" y="2676"/>
                    <a:pt x="2468" y="3135"/>
                  </a:cubicBezTo>
                  <a:cubicBezTo>
                    <a:pt x="2470" y="3139"/>
                    <a:pt x="2472" y="3140"/>
                    <a:pt x="2475" y="3142"/>
                  </a:cubicBezTo>
                  <a:cubicBezTo>
                    <a:pt x="2484" y="3148"/>
                    <a:pt x="2494" y="3151"/>
                    <a:pt x="2504" y="3151"/>
                  </a:cubicBezTo>
                  <a:cubicBezTo>
                    <a:pt x="2513" y="3151"/>
                    <a:pt x="2523" y="3148"/>
                    <a:pt x="2534" y="3143"/>
                  </a:cubicBezTo>
                  <a:cubicBezTo>
                    <a:pt x="2555" y="3136"/>
                    <a:pt x="2566" y="3113"/>
                    <a:pt x="2571" y="3088"/>
                  </a:cubicBezTo>
                  <a:cubicBezTo>
                    <a:pt x="2579" y="2854"/>
                    <a:pt x="2615" y="2592"/>
                    <a:pt x="2676" y="2310"/>
                  </a:cubicBezTo>
                  <a:cubicBezTo>
                    <a:pt x="2680" y="2290"/>
                    <a:pt x="2676" y="2269"/>
                    <a:pt x="2663" y="2253"/>
                  </a:cubicBezTo>
                  <a:cubicBezTo>
                    <a:pt x="2642" y="2230"/>
                    <a:pt x="2622" y="2209"/>
                    <a:pt x="2602" y="2186"/>
                  </a:cubicBezTo>
                  <a:lnTo>
                    <a:pt x="2602" y="2186"/>
                  </a:lnTo>
                  <a:cubicBezTo>
                    <a:pt x="2609" y="2189"/>
                    <a:pt x="2612" y="2195"/>
                    <a:pt x="2619" y="2198"/>
                  </a:cubicBezTo>
                  <a:cubicBezTo>
                    <a:pt x="2627" y="2203"/>
                    <a:pt x="2639" y="2205"/>
                    <a:pt x="2650" y="2205"/>
                  </a:cubicBezTo>
                  <a:cubicBezTo>
                    <a:pt x="2655" y="2205"/>
                    <a:pt x="2660" y="2205"/>
                    <a:pt x="2665" y="2203"/>
                  </a:cubicBezTo>
                  <a:cubicBezTo>
                    <a:pt x="2690" y="2196"/>
                    <a:pt x="2705" y="2181"/>
                    <a:pt x="2712" y="2158"/>
                  </a:cubicBezTo>
                  <a:cubicBezTo>
                    <a:pt x="2766" y="1933"/>
                    <a:pt x="2843" y="1692"/>
                    <a:pt x="2932" y="1449"/>
                  </a:cubicBezTo>
                  <a:cubicBezTo>
                    <a:pt x="2941" y="1424"/>
                    <a:pt x="2932" y="1397"/>
                    <a:pt x="2915" y="1379"/>
                  </a:cubicBezTo>
                  <a:cubicBezTo>
                    <a:pt x="2612" y="1104"/>
                    <a:pt x="2277" y="856"/>
                    <a:pt x="1916" y="651"/>
                  </a:cubicBezTo>
                  <a:cubicBezTo>
                    <a:pt x="1235" y="264"/>
                    <a:pt x="601" y="86"/>
                    <a:pt x="191" y="2"/>
                  </a:cubicBezTo>
                  <a:cubicBezTo>
                    <a:pt x="187" y="1"/>
                    <a:pt x="183"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5"/>
            <p:cNvSpPr/>
            <p:nvPr/>
          </p:nvSpPr>
          <p:spPr>
            <a:xfrm>
              <a:off x="6816605" y="799524"/>
              <a:ext cx="263772" cy="191492"/>
            </a:xfrm>
            <a:custGeom>
              <a:avLst/>
              <a:gdLst/>
              <a:ahLst/>
              <a:cxnLst/>
              <a:rect l="l" t="t" r="r" b="b"/>
              <a:pathLst>
                <a:path w="8981" h="6520" extrusionOk="0">
                  <a:moveTo>
                    <a:pt x="5519" y="0"/>
                  </a:moveTo>
                  <a:cubicBezTo>
                    <a:pt x="5255" y="0"/>
                    <a:pt x="4982" y="13"/>
                    <a:pt x="4704" y="39"/>
                  </a:cubicBezTo>
                  <a:cubicBezTo>
                    <a:pt x="3005" y="192"/>
                    <a:pt x="790" y="923"/>
                    <a:pt x="147" y="2461"/>
                  </a:cubicBezTo>
                  <a:cubicBezTo>
                    <a:pt x="125" y="2784"/>
                    <a:pt x="91" y="3095"/>
                    <a:pt x="46" y="3399"/>
                  </a:cubicBezTo>
                  <a:lnTo>
                    <a:pt x="43" y="3418"/>
                  </a:lnTo>
                  <a:cubicBezTo>
                    <a:pt x="31" y="3496"/>
                    <a:pt x="19" y="3567"/>
                    <a:pt x="4" y="3644"/>
                  </a:cubicBezTo>
                  <a:cubicBezTo>
                    <a:pt x="0" y="3671"/>
                    <a:pt x="11" y="3699"/>
                    <a:pt x="36" y="3713"/>
                  </a:cubicBezTo>
                  <a:lnTo>
                    <a:pt x="43" y="3716"/>
                  </a:lnTo>
                  <a:cubicBezTo>
                    <a:pt x="50" y="3719"/>
                    <a:pt x="58" y="3720"/>
                    <a:pt x="66" y="3720"/>
                  </a:cubicBezTo>
                  <a:cubicBezTo>
                    <a:pt x="88" y="3720"/>
                    <a:pt x="109" y="3709"/>
                    <a:pt x="121" y="3691"/>
                  </a:cubicBezTo>
                  <a:cubicBezTo>
                    <a:pt x="132" y="3673"/>
                    <a:pt x="144" y="3656"/>
                    <a:pt x="155" y="3637"/>
                  </a:cubicBezTo>
                  <a:lnTo>
                    <a:pt x="155" y="3637"/>
                  </a:lnTo>
                  <a:cubicBezTo>
                    <a:pt x="144" y="3660"/>
                    <a:pt x="151" y="3691"/>
                    <a:pt x="172" y="3708"/>
                  </a:cubicBezTo>
                  <a:cubicBezTo>
                    <a:pt x="177" y="3714"/>
                    <a:pt x="178" y="3714"/>
                    <a:pt x="182" y="3717"/>
                  </a:cubicBezTo>
                  <a:cubicBezTo>
                    <a:pt x="191" y="3722"/>
                    <a:pt x="201" y="3725"/>
                    <a:pt x="212" y="3725"/>
                  </a:cubicBezTo>
                  <a:cubicBezTo>
                    <a:pt x="227" y="3725"/>
                    <a:pt x="243" y="3719"/>
                    <a:pt x="254" y="3708"/>
                  </a:cubicBezTo>
                  <a:cubicBezTo>
                    <a:pt x="315" y="3657"/>
                    <a:pt x="376" y="3607"/>
                    <a:pt x="439" y="3553"/>
                  </a:cubicBezTo>
                  <a:lnTo>
                    <a:pt x="439" y="3553"/>
                  </a:lnTo>
                  <a:cubicBezTo>
                    <a:pt x="427" y="3573"/>
                    <a:pt x="426" y="3600"/>
                    <a:pt x="442" y="3620"/>
                  </a:cubicBezTo>
                  <a:cubicBezTo>
                    <a:pt x="446" y="3629"/>
                    <a:pt x="454" y="3636"/>
                    <a:pt x="461" y="3639"/>
                  </a:cubicBezTo>
                  <a:cubicBezTo>
                    <a:pt x="471" y="3645"/>
                    <a:pt x="482" y="3648"/>
                    <a:pt x="493" y="3648"/>
                  </a:cubicBezTo>
                  <a:cubicBezTo>
                    <a:pt x="503" y="3648"/>
                    <a:pt x="513" y="3646"/>
                    <a:pt x="521" y="3642"/>
                  </a:cubicBezTo>
                  <a:cubicBezTo>
                    <a:pt x="682" y="3560"/>
                    <a:pt x="842" y="3485"/>
                    <a:pt x="1004" y="3411"/>
                  </a:cubicBezTo>
                  <a:lnTo>
                    <a:pt x="1004" y="3411"/>
                  </a:lnTo>
                  <a:cubicBezTo>
                    <a:pt x="817" y="3501"/>
                    <a:pt x="628" y="3587"/>
                    <a:pt x="443" y="3684"/>
                  </a:cubicBezTo>
                  <a:cubicBezTo>
                    <a:pt x="414" y="3696"/>
                    <a:pt x="403" y="3730"/>
                    <a:pt x="414" y="3760"/>
                  </a:cubicBezTo>
                  <a:cubicBezTo>
                    <a:pt x="419" y="3774"/>
                    <a:pt x="429" y="3785"/>
                    <a:pt x="443" y="3794"/>
                  </a:cubicBezTo>
                  <a:cubicBezTo>
                    <a:pt x="453" y="3800"/>
                    <a:pt x="465" y="3803"/>
                    <a:pt x="478" y="3803"/>
                  </a:cubicBezTo>
                  <a:cubicBezTo>
                    <a:pt x="481" y="3803"/>
                    <a:pt x="485" y="3803"/>
                    <a:pt x="489" y="3802"/>
                  </a:cubicBezTo>
                  <a:cubicBezTo>
                    <a:pt x="1050" y="3676"/>
                    <a:pt x="1628" y="3632"/>
                    <a:pt x="2159" y="3632"/>
                  </a:cubicBezTo>
                  <a:cubicBezTo>
                    <a:pt x="3306" y="3632"/>
                    <a:pt x="4230" y="3836"/>
                    <a:pt x="4284" y="3849"/>
                  </a:cubicBezTo>
                  <a:cubicBezTo>
                    <a:pt x="4291" y="3851"/>
                    <a:pt x="4297" y="3852"/>
                    <a:pt x="4299" y="3857"/>
                  </a:cubicBezTo>
                  <a:cubicBezTo>
                    <a:pt x="4317" y="3867"/>
                    <a:pt x="4327" y="3878"/>
                    <a:pt x="4331" y="3888"/>
                  </a:cubicBezTo>
                  <a:cubicBezTo>
                    <a:pt x="4336" y="3909"/>
                    <a:pt x="4334" y="3931"/>
                    <a:pt x="4321" y="3948"/>
                  </a:cubicBezTo>
                  <a:cubicBezTo>
                    <a:pt x="4039" y="4332"/>
                    <a:pt x="3730" y="4667"/>
                    <a:pt x="3418" y="4949"/>
                  </a:cubicBezTo>
                  <a:cubicBezTo>
                    <a:pt x="2905" y="5417"/>
                    <a:pt x="2391" y="5756"/>
                    <a:pt x="1985" y="5986"/>
                  </a:cubicBezTo>
                  <a:cubicBezTo>
                    <a:pt x="1955" y="6003"/>
                    <a:pt x="1944" y="6037"/>
                    <a:pt x="1958" y="6070"/>
                  </a:cubicBezTo>
                  <a:cubicBezTo>
                    <a:pt x="1964" y="6081"/>
                    <a:pt x="1972" y="6088"/>
                    <a:pt x="1984" y="6095"/>
                  </a:cubicBezTo>
                  <a:cubicBezTo>
                    <a:pt x="1992" y="6101"/>
                    <a:pt x="2001" y="6102"/>
                    <a:pt x="2010" y="6102"/>
                  </a:cubicBezTo>
                  <a:cubicBezTo>
                    <a:pt x="2018" y="6102"/>
                    <a:pt x="2026" y="6101"/>
                    <a:pt x="2035" y="6100"/>
                  </a:cubicBezTo>
                  <a:lnTo>
                    <a:pt x="2035" y="6100"/>
                  </a:lnTo>
                  <a:cubicBezTo>
                    <a:pt x="2008" y="6110"/>
                    <a:pt x="1981" y="6124"/>
                    <a:pt x="1955" y="6135"/>
                  </a:cubicBezTo>
                  <a:cubicBezTo>
                    <a:pt x="1927" y="6148"/>
                    <a:pt x="1913" y="6179"/>
                    <a:pt x="1920" y="6212"/>
                  </a:cubicBezTo>
                  <a:cubicBezTo>
                    <a:pt x="1924" y="6226"/>
                    <a:pt x="1935" y="6241"/>
                    <a:pt x="1948" y="6249"/>
                  </a:cubicBezTo>
                  <a:cubicBezTo>
                    <a:pt x="1951" y="6251"/>
                    <a:pt x="1957" y="6255"/>
                    <a:pt x="1962" y="6255"/>
                  </a:cubicBezTo>
                  <a:cubicBezTo>
                    <a:pt x="1874" y="6269"/>
                    <a:pt x="1787" y="6283"/>
                    <a:pt x="1700" y="6293"/>
                  </a:cubicBezTo>
                  <a:cubicBezTo>
                    <a:pt x="1672" y="6298"/>
                    <a:pt x="1646" y="6323"/>
                    <a:pt x="1646" y="6356"/>
                  </a:cubicBezTo>
                  <a:cubicBezTo>
                    <a:pt x="1645" y="6379"/>
                    <a:pt x="1659" y="6400"/>
                    <a:pt x="1679" y="6413"/>
                  </a:cubicBezTo>
                  <a:cubicBezTo>
                    <a:pt x="1682" y="6414"/>
                    <a:pt x="1692" y="6416"/>
                    <a:pt x="1699" y="6419"/>
                  </a:cubicBezTo>
                  <a:cubicBezTo>
                    <a:pt x="1998" y="6472"/>
                    <a:pt x="2396" y="6519"/>
                    <a:pt x="2859" y="6519"/>
                  </a:cubicBezTo>
                  <a:cubicBezTo>
                    <a:pt x="4474" y="6519"/>
                    <a:pt x="6873" y="5935"/>
                    <a:pt x="8550" y="2939"/>
                  </a:cubicBezTo>
                  <a:cubicBezTo>
                    <a:pt x="8912" y="2291"/>
                    <a:pt x="8981" y="1729"/>
                    <a:pt x="8756" y="1266"/>
                  </a:cubicBezTo>
                  <a:cubicBezTo>
                    <a:pt x="8731" y="1215"/>
                    <a:pt x="8706" y="1165"/>
                    <a:pt x="8673" y="1117"/>
                  </a:cubicBezTo>
                  <a:cubicBezTo>
                    <a:pt x="8529" y="894"/>
                    <a:pt x="8308" y="698"/>
                    <a:pt x="8022" y="534"/>
                  </a:cubicBezTo>
                  <a:cubicBezTo>
                    <a:pt x="7917" y="474"/>
                    <a:pt x="7803" y="417"/>
                    <a:pt x="7677" y="368"/>
                  </a:cubicBezTo>
                  <a:cubicBezTo>
                    <a:pt x="7102" y="126"/>
                    <a:pt x="6353" y="0"/>
                    <a:pt x="55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5"/>
            <p:cNvSpPr/>
            <p:nvPr/>
          </p:nvSpPr>
          <p:spPr>
            <a:xfrm>
              <a:off x="6714544" y="752150"/>
              <a:ext cx="54804" cy="146028"/>
            </a:xfrm>
            <a:custGeom>
              <a:avLst/>
              <a:gdLst/>
              <a:ahLst/>
              <a:cxnLst/>
              <a:rect l="l" t="t" r="r" b="b"/>
              <a:pathLst>
                <a:path w="1866" h="4972" extrusionOk="0">
                  <a:moveTo>
                    <a:pt x="957" y="1"/>
                  </a:moveTo>
                  <a:cubicBezTo>
                    <a:pt x="953" y="1"/>
                    <a:pt x="949" y="1"/>
                    <a:pt x="944" y="2"/>
                  </a:cubicBezTo>
                  <a:cubicBezTo>
                    <a:pt x="916" y="8"/>
                    <a:pt x="895" y="32"/>
                    <a:pt x="893" y="61"/>
                  </a:cubicBezTo>
                  <a:cubicBezTo>
                    <a:pt x="869" y="536"/>
                    <a:pt x="904" y="1022"/>
                    <a:pt x="964" y="1606"/>
                  </a:cubicBezTo>
                  <a:cubicBezTo>
                    <a:pt x="904" y="1031"/>
                    <a:pt x="872" y="585"/>
                    <a:pt x="887" y="138"/>
                  </a:cubicBezTo>
                  <a:cubicBezTo>
                    <a:pt x="887" y="115"/>
                    <a:pt x="875" y="92"/>
                    <a:pt x="855" y="81"/>
                  </a:cubicBezTo>
                  <a:cubicBezTo>
                    <a:pt x="850" y="78"/>
                    <a:pt x="843" y="75"/>
                    <a:pt x="836" y="74"/>
                  </a:cubicBezTo>
                  <a:cubicBezTo>
                    <a:pt x="832" y="73"/>
                    <a:pt x="829" y="73"/>
                    <a:pt x="825" y="73"/>
                  </a:cubicBezTo>
                  <a:cubicBezTo>
                    <a:pt x="798" y="73"/>
                    <a:pt x="772" y="90"/>
                    <a:pt x="765" y="116"/>
                  </a:cubicBezTo>
                  <a:cubicBezTo>
                    <a:pt x="453" y="1079"/>
                    <a:pt x="0" y="2912"/>
                    <a:pt x="470" y="4350"/>
                  </a:cubicBezTo>
                  <a:cubicBezTo>
                    <a:pt x="476" y="4366"/>
                    <a:pt x="487" y="4379"/>
                    <a:pt x="499" y="4386"/>
                  </a:cubicBezTo>
                  <a:cubicBezTo>
                    <a:pt x="759" y="4542"/>
                    <a:pt x="1014" y="4723"/>
                    <a:pt x="1256" y="4928"/>
                  </a:cubicBezTo>
                  <a:cubicBezTo>
                    <a:pt x="1258" y="4931"/>
                    <a:pt x="1261" y="4933"/>
                    <a:pt x="1265" y="4936"/>
                  </a:cubicBezTo>
                  <a:cubicBezTo>
                    <a:pt x="1275" y="4941"/>
                    <a:pt x="1285" y="4943"/>
                    <a:pt x="1296" y="4943"/>
                  </a:cubicBezTo>
                  <a:cubicBezTo>
                    <a:pt x="1307" y="4943"/>
                    <a:pt x="1317" y="4941"/>
                    <a:pt x="1327" y="4936"/>
                  </a:cubicBezTo>
                  <a:cubicBezTo>
                    <a:pt x="1348" y="4924"/>
                    <a:pt x="1361" y="4902"/>
                    <a:pt x="1360" y="4880"/>
                  </a:cubicBezTo>
                  <a:lnTo>
                    <a:pt x="1360" y="4880"/>
                  </a:lnTo>
                  <a:cubicBezTo>
                    <a:pt x="1361" y="4892"/>
                    <a:pt x="1363" y="4905"/>
                    <a:pt x="1364" y="4917"/>
                  </a:cubicBezTo>
                  <a:cubicBezTo>
                    <a:pt x="1367" y="4937"/>
                    <a:pt x="1380" y="4955"/>
                    <a:pt x="1396" y="4964"/>
                  </a:cubicBezTo>
                  <a:cubicBezTo>
                    <a:pt x="1403" y="4967"/>
                    <a:pt x="1410" y="4968"/>
                    <a:pt x="1420" y="4971"/>
                  </a:cubicBezTo>
                  <a:cubicBezTo>
                    <a:pt x="1422" y="4971"/>
                    <a:pt x="1424" y="4971"/>
                    <a:pt x="1427" y="4971"/>
                  </a:cubicBezTo>
                  <a:cubicBezTo>
                    <a:pt x="1452" y="4971"/>
                    <a:pt x="1475" y="4956"/>
                    <a:pt x="1488" y="4930"/>
                  </a:cubicBezTo>
                  <a:cubicBezTo>
                    <a:pt x="1581" y="4701"/>
                    <a:pt x="1691" y="4460"/>
                    <a:pt x="1809" y="4212"/>
                  </a:cubicBezTo>
                  <a:cubicBezTo>
                    <a:pt x="1815" y="4204"/>
                    <a:pt x="1816" y="4195"/>
                    <a:pt x="1816" y="4185"/>
                  </a:cubicBezTo>
                  <a:cubicBezTo>
                    <a:pt x="1819" y="4091"/>
                    <a:pt x="1866" y="1847"/>
                    <a:pt x="1016" y="38"/>
                  </a:cubicBezTo>
                  <a:cubicBezTo>
                    <a:pt x="1008" y="25"/>
                    <a:pt x="1000" y="17"/>
                    <a:pt x="989" y="10"/>
                  </a:cubicBezTo>
                  <a:cubicBezTo>
                    <a:pt x="978" y="4"/>
                    <a:pt x="968"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5"/>
            <p:cNvSpPr/>
            <p:nvPr/>
          </p:nvSpPr>
          <p:spPr>
            <a:xfrm>
              <a:off x="6634804" y="796323"/>
              <a:ext cx="207705" cy="305742"/>
            </a:xfrm>
            <a:custGeom>
              <a:avLst/>
              <a:gdLst/>
              <a:ahLst/>
              <a:cxnLst/>
              <a:rect l="l" t="t" r="r" b="b"/>
              <a:pathLst>
                <a:path w="7072" h="10410" extrusionOk="0">
                  <a:moveTo>
                    <a:pt x="1151" y="2306"/>
                  </a:moveTo>
                  <a:lnTo>
                    <a:pt x="1151" y="2306"/>
                  </a:lnTo>
                  <a:cubicBezTo>
                    <a:pt x="1604" y="2378"/>
                    <a:pt x="2903" y="2664"/>
                    <a:pt x="4038" y="3715"/>
                  </a:cubicBezTo>
                  <a:cubicBezTo>
                    <a:pt x="3782" y="4414"/>
                    <a:pt x="3679" y="4970"/>
                    <a:pt x="3668" y="5412"/>
                  </a:cubicBezTo>
                  <a:cubicBezTo>
                    <a:pt x="3150" y="4992"/>
                    <a:pt x="1637" y="3676"/>
                    <a:pt x="1151" y="2306"/>
                  </a:cubicBezTo>
                  <a:close/>
                  <a:moveTo>
                    <a:pt x="6069" y="394"/>
                  </a:moveTo>
                  <a:cubicBezTo>
                    <a:pt x="6210" y="1274"/>
                    <a:pt x="6510" y="4235"/>
                    <a:pt x="4799" y="6965"/>
                  </a:cubicBezTo>
                  <a:cubicBezTo>
                    <a:pt x="4641" y="6919"/>
                    <a:pt x="4243" y="6760"/>
                    <a:pt x="4028" y="6261"/>
                  </a:cubicBezTo>
                  <a:cubicBezTo>
                    <a:pt x="3958" y="6097"/>
                    <a:pt x="3904" y="5895"/>
                    <a:pt x="3889" y="5646"/>
                  </a:cubicBezTo>
                  <a:cubicBezTo>
                    <a:pt x="3889" y="5638"/>
                    <a:pt x="3889" y="5628"/>
                    <a:pt x="3887" y="5623"/>
                  </a:cubicBezTo>
                  <a:cubicBezTo>
                    <a:pt x="3862" y="5165"/>
                    <a:pt x="3954" y="4552"/>
                    <a:pt x="4260" y="3736"/>
                  </a:cubicBezTo>
                  <a:cubicBezTo>
                    <a:pt x="4266" y="3726"/>
                    <a:pt x="4269" y="3716"/>
                    <a:pt x="4272" y="3705"/>
                  </a:cubicBezTo>
                  <a:cubicBezTo>
                    <a:pt x="4596" y="2848"/>
                    <a:pt x="5159" y="1761"/>
                    <a:pt x="6069" y="394"/>
                  </a:cubicBezTo>
                  <a:close/>
                  <a:moveTo>
                    <a:pt x="3684" y="5798"/>
                  </a:moveTo>
                  <a:cubicBezTo>
                    <a:pt x="3711" y="6018"/>
                    <a:pt x="3762" y="6201"/>
                    <a:pt x="3829" y="6352"/>
                  </a:cubicBezTo>
                  <a:cubicBezTo>
                    <a:pt x="4061" y="6886"/>
                    <a:pt x="4477" y="7087"/>
                    <a:pt x="4693" y="7158"/>
                  </a:cubicBezTo>
                  <a:cubicBezTo>
                    <a:pt x="4410" y="7730"/>
                    <a:pt x="3079" y="10188"/>
                    <a:pt x="1156" y="10188"/>
                  </a:cubicBezTo>
                  <a:cubicBezTo>
                    <a:pt x="1047" y="10188"/>
                    <a:pt x="937" y="10180"/>
                    <a:pt x="824" y="10163"/>
                  </a:cubicBezTo>
                  <a:cubicBezTo>
                    <a:pt x="793" y="9957"/>
                    <a:pt x="730" y="9329"/>
                    <a:pt x="964" y="8575"/>
                  </a:cubicBezTo>
                  <a:cubicBezTo>
                    <a:pt x="1332" y="7393"/>
                    <a:pt x="2272" y="6436"/>
                    <a:pt x="3684" y="5798"/>
                  </a:cubicBezTo>
                  <a:close/>
                  <a:moveTo>
                    <a:pt x="6127" y="0"/>
                  </a:moveTo>
                  <a:cubicBezTo>
                    <a:pt x="6092" y="0"/>
                    <a:pt x="6058" y="19"/>
                    <a:pt x="6038" y="49"/>
                  </a:cubicBezTo>
                  <a:cubicBezTo>
                    <a:pt x="5081" y="1459"/>
                    <a:pt x="4480" y="2588"/>
                    <a:pt x="4122" y="3496"/>
                  </a:cubicBezTo>
                  <a:cubicBezTo>
                    <a:pt x="2687" y="2210"/>
                    <a:pt x="1070" y="2073"/>
                    <a:pt x="1001" y="2067"/>
                  </a:cubicBezTo>
                  <a:cubicBezTo>
                    <a:pt x="999" y="2067"/>
                    <a:pt x="997" y="2067"/>
                    <a:pt x="996" y="2067"/>
                  </a:cubicBezTo>
                  <a:cubicBezTo>
                    <a:pt x="962" y="2067"/>
                    <a:pt x="928" y="2081"/>
                    <a:pt x="907" y="2109"/>
                  </a:cubicBezTo>
                  <a:cubicBezTo>
                    <a:pt x="884" y="2137"/>
                    <a:pt x="877" y="2174"/>
                    <a:pt x="887" y="2208"/>
                  </a:cubicBezTo>
                  <a:cubicBezTo>
                    <a:pt x="1338" y="3748"/>
                    <a:pt x="3048" y="5202"/>
                    <a:pt x="3567" y="5615"/>
                  </a:cubicBezTo>
                  <a:cubicBezTo>
                    <a:pt x="1" y="7238"/>
                    <a:pt x="615" y="10254"/>
                    <a:pt x="622" y="10284"/>
                  </a:cubicBezTo>
                  <a:cubicBezTo>
                    <a:pt x="630" y="10327"/>
                    <a:pt x="666" y="10361"/>
                    <a:pt x="709" y="10368"/>
                  </a:cubicBezTo>
                  <a:cubicBezTo>
                    <a:pt x="867" y="10397"/>
                    <a:pt x="1018" y="10410"/>
                    <a:pt x="1167" y="10410"/>
                  </a:cubicBezTo>
                  <a:cubicBezTo>
                    <a:pt x="3430" y="10410"/>
                    <a:pt x="4849" y="7361"/>
                    <a:pt x="4945" y="7143"/>
                  </a:cubicBezTo>
                  <a:cubicBezTo>
                    <a:pt x="7072" y="3816"/>
                    <a:pt x="6244" y="123"/>
                    <a:pt x="6234" y="86"/>
                  </a:cubicBezTo>
                  <a:cubicBezTo>
                    <a:pt x="6224" y="44"/>
                    <a:pt x="6190" y="9"/>
                    <a:pt x="6147" y="2"/>
                  </a:cubicBezTo>
                  <a:cubicBezTo>
                    <a:pt x="6141" y="1"/>
                    <a:pt x="6134" y="0"/>
                    <a:pt x="6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5"/>
            <p:cNvSpPr/>
            <p:nvPr/>
          </p:nvSpPr>
          <p:spPr>
            <a:xfrm>
              <a:off x="6773636" y="962674"/>
              <a:ext cx="176778" cy="117686"/>
            </a:xfrm>
            <a:custGeom>
              <a:avLst/>
              <a:gdLst/>
              <a:ahLst/>
              <a:cxnLst/>
              <a:rect l="l" t="t" r="r" b="b"/>
              <a:pathLst>
                <a:path w="6019" h="4007" extrusionOk="0">
                  <a:moveTo>
                    <a:pt x="814" y="0"/>
                  </a:moveTo>
                  <a:cubicBezTo>
                    <a:pt x="762" y="0"/>
                    <a:pt x="719" y="35"/>
                    <a:pt x="708" y="85"/>
                  </a:cubicBezTo>
                  <a:cubicBezTo>
                    <a:pt x="694" y="143"/>
                    <a:pt x="732" y="203"/>
                    <a:pt x="791" y="217"/>
                  </a:cubicBezTo>
                  <a:cubicBezTo>
                    <a:pt x="3400" y="811"/>
                    <a:pt x="5218" y="3124"/>
                    <a:pt x="5690" y="3780"/>
                  </a:cubicBezTo>
                  <a:cubicBezTo>
                    <a:pt x="2142" y="3635"/>
                    <a:pt x="228" y="1376"/>
                    <a:pt x="208" y="1352"/>
                  </a:cubicBezTo>
                  <a:cubicBezTo>
                    <a:pt x="187" y="1326"/>
                    <a:pt x="155" y="1313"/>
                    <a:pt x="123" y="1313"/>
                  </a:cubicBezTo>
                  <a:cubicBezTo>
                    <a:pt x="99" y="1313"/>
                    <a:pt x="74" y="1321"/>
                    <a:pt x="53" y="1338"/>
                  </a:cubicBezTo>
                  <a:cubicBezTo>
                    <a:pt x="8" y="1378"/>
                    <a:pt x="0" y="1446"/>
                    <a:pt x="39" y="1493"/>
                  </a:cubicBezTo>
                  <a:cubicBezTo>
                    <a:pt x="59" y="1517"/>
                    <a:pt x="2110" y="3944"/>
                    <a:pt x="5902" y="4007"/>
                  </a:cubicBezTo>
                  <a:cubicBezTo>
                    <a:pt x="5942" y="4007"/>
                    <a:pt x="5978" y="3985"/>
                    <a:pt x="5999" y="3950"/>
                  </a:cubicBezTo>
                  <a:cubicBezTo>
                    <a:pt x="6019" y="3914"/>
                    <a:pt x="6017" y="3871"/>
                    <a:pt x="5996" y="3837"/>
                  </a:cubicBezTo>
                  <a:cubicBezTo>
                    <a:pt x="5976" y="3806"/>
                    <a:pt x="3964" y="715"/>
                    <a:pt x="841" y="3"/>
                  </a:cubicBezTo>
                  <a:cubicBezTo>
                    <a:pt x="832" y="1"/>
                    <a:pt x="823"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5"/>
            <p:cNvSpPr/>
            <p:nvPr/>
          </p:nvSpPr>
          <p:spPr>
            <a:xfrm>
              <a:off x="6809027" y="904727"/>
              <a:ext cx="136365" cy="84204"/>
            </a:xfrm>
            <a:custGeom>
              <a:avLst/>
              <a:gdLst/>
              <a:ahLst/>
              <a:cxnLst/>
              <a:rect l="l" t="t" r="r" b="b"/>
              <a:pathLst>
                <a:path w="4643" h="2867" extrusionOk="0">
                  <a:moveTo>
                    <a:pt x="2405" y="0"/>
                  </a:moveTo>
                  <a:cubicBezTo>
                    <a:pt x="1665" y="0"/>
                    <a:pt x="834" y="85"/>
                    <a:pt x="87" y="360"/>
                  </a:cubicBezTo>
                  <a:cubicBezTo>
                    <a:pt x="30" y="381"/>
                    <a:pt x="0" y="444"/>
                    <a:pt x="22" y="501"/>
                  </a:cubicBezTo>
                  <a:cubicBezTo>
                    <a:pt x="38" y="546"/>
                    <a:pt x="81" y="573"/>
                    <a:pt x="125" y="573"/>
                  </a:cubicBezTo>
                  <a:cubicBezTo>
                    <a:pt x="138" y="573"/>
                    <a:pt x="150" y="571"/>
                    <a:pt x="163" y="567"/>
                  </a:cubicBezTo>
                  <a:cubicBezTo>
                    <a:pt x="874" y="305"/>
                    <a:pt x="1678" y="225"/>
                    <a:pt x="2399" y="225"/>
                  </a:cubicBezTo>
                  <a:cubicBezTo>
                    <a:pt x="3266" y="225"/>
                    <a:pt x="4013" y="341"/>
                    <a:pt x="4335" y="401"/>
                  </a:cubicBezTo>
                  <a:cubicBezTo>
                    <a:pt x="3076" y="2015"/>
                    <a:pt x="1329" y="2646"/>
                    <a:pt x="1310" y="2653"/>
                  </a:cubicBezTo>
                  <a:cubicBezTo>
                    <a:pt x="1253" y="2674"/>
                    <a:pt x="1224" y="2737"/>
                    <a:pt x="1244" y="2792"/>
                  </a:cubicBezTo>
                  <a:cubicBezTo>
                    <a:pt x="1259" y="2838"/>
                    <a:pt x="1302" y="2866"/>
                    <a:pt x="1346" y="2866"/>
                  </a:cubicBezTo>
                  <a:cubicBezTo>
                    <a:pt x="1359" y="2866"/>
                    <a:pt x="1372" y="2864"/>
                    <a:pt x="1383" y="2859"/>
                  </a:cubicBezTo>
                  <a:cubicBezTo>
                    <a:pt x="1461" y="2832"/>
                    <a:pt x="3311" y="2164"/>
                    <a:pt x="4616" y="391"/>
                  </a:cubicBezTo>
                  <a:cubicBezTo>
                    <a:pt x="4637" y="361"/>
                    <a:pt x="4643" y="323"/>
                    <a:pt x="4630" y="289"/>
                  </a:cubicBezTo>
                  <a:cubicBezTo>
                    <a:pt x="4619" y="253"/>
                    <a:pt x="4587" y="228"/>
                    <a:pt x="4552" y="219"/>
                  </a:cubicBezTo>
                  <a:cubicBezTo>
                    <a:pt x="4489" y="205"/>
                    <a:pt x="3556" y="0"/>
                    <a:pt x="2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5"/>
            <p:cNvSpPr/>
            <p:nvPr/>
          </p:nvSpPr>
          <p:spPr>
            <a:xfrm>
              <a:off x="6815665" y="794414"/>
              <a:ext cx="270498" cy="201390"/>
            </a:xfrm>
            <a:custGeom>
              <a:avLst/>
              <a:gdLst/>
              <a:ahLst/>
              <a:cxnLst/>
              <a:rect l="l" t="t" r="r" b="b"/>
              <a:pathLst>
                <a:path w="9210" h="6857" extrusionOk="0">
                  <a:moveTo>
                    <a:pt x="5541" y="1"/>
                  </a:moveTo>
                  <a:cubicBezTo>
                    <a:pt x="5278" y="1"/>
                    <a:pt x="5006" y="13"/>
                    <a:pt x="4727" y="39"/>
                  </a:cubicBezTo>
                  <a:cubicBezTo>
                    <a:pt x="2976" y="200"/>
                    <a:pt x="693" y="957"/>
                    <a:pt x="23" y="2571"/>
                  </a:cubicBezTo>
                  <a:cubicBezTo>
                    <a:pt x="1" y="2626"/>
                    <a:pt x="28" y="2690"/>
                    <a:pt x="82" y="2713"/>
                  </a:cubicBezTo>
                  <a:cubicBezTo>
                    <a:pt x="95" y="2719"/>
                    <a:pt x="109" y="2721"/>
                    <a:pt x="123" y="2721"/>
                  </a:cubicBezTo>
                  <a:cubicBezTo>
                    <a:pt x="166" y="2721"/>
                    <a:pt x="207" y="2696"/>
                    <a:pt x="224" y="2655"/>
                  </a:cubicBezTo>
                  <a:cubicBezTo>
                    <a:pt x="857" y="1133"/>
                    <a:pt x="3055" y="412"/>
                    <a:pt x="4746" y="257"/>
                  </a:cubicBezTo>
                  <a:cubicBezTo>
                    <a:pt x="5022" y="231"/>
                    <a:pt x="5291" y="219"/>
                    <a:pt x="5550" y="219"/>
                  </a:cubicBezTo>
                  <a:cubicBezTo>
                    <a:pt x="7038" y="219"/>
                    <a:pt x="8221" y="623"/>
                    <a:pt x="8672" y="1316"/>
                  </a:cubicBezTo>
                  <a:cubicBezTo>
                    <a:pt x="8981" y="1793"/>
                    <a:pt x="8938" y="2389"/>
                    <a:pt x="8547" y="3089"/>
                  </a:cubicBezTo>
                  <a:cubicBezTo>
                    <a:pt x="6884" y="6057"/>
                    <a:pt x="4455" y="6625"/>
                    <a:pt x="2842" y="6625"/>
                  </a:cubicBezTo>
                  <a:cubicBezTo>
                    <a:pt x="1856" y="6625"/>
                    <a:pt x="1175" y="6413"/>
                    <a:pt x="1157" y="6407"/>
                  </a:cubicBezTo>
                  <a:cubicBezTo>
                    <a:pt x="1146" y="6404"/>
                    <a:pt x="1135" y="6402"/>
                    <a:pt x="1124" y="6402"/>
                  </a:cubicBezTo>
                  <a:cubicBezTo>
                    <a:pt x="1078" y="6402"/>
                    <a:pt x="1035" y="6433"/>
                    <a:pt x="1019" y="6479"/>
                  </a:cubicBezTo>
                  <a:cubicBezTo>
                    <a:pt x="999" y="6537"/>
                    <a:pt x="1030" y="6597"/>
                    <a:pt x="1089" y="6617"/>
                  </a:cubicBezTo>
                  <a:cubicBezTo>
                    <a:pt x="1126" y="6630"/>
                    <a:pt x="1834" y="6856"/>
                    <a:pt x="2859" y="6856"/>
                  </a:cubicBezTo>
                  <a:cubicBezTo>
                    <a:pt x="3168" y="6856"/>
                    <a:pt x="3505" y="6833"/>
                    <a:pt x="3867" y="6781"/>
                  </a:cubicBezTo>
                  <a:cubicBezTo>
                    <a:pt x="5291" y="6568"/>
                    <a:pt x="7294" y="5777"/>
                    <a:pt x="8739" y="3196"/>
                  </a:cubicBezTo>
                  <a:cubicBezTo>
                    <a:pt x="9168" y="2430"/>
                    <a:pt x="9209" y="1739"/>
                    <a:pt x="8857" y="1197"/>
                  </a:cubicBezTo>
                  <a:cubicBezTo>
                    <a:pt x="8366" y="443"/>
                    <a:pt x="7108" y="1"/>
                    <a:pt x="5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5"/>
            <p:cNvSpPr/>
            <p:nvPr/>
          </p:nvSpPr>
          <p:spPr>
            <a:xfrm>
              <a:off x="6703648" y="737818"/>
              <a:ext cx="71722" cy="147261"/>
            </a:xfrm>
            <a:custGeom>
              <a:avLst/>
              <a:gdLst/>
              <a:ahLst/>
              <a:cxnLst/>
              <a:rect l="l" t="t" r="r" b="b"/>
              <a:pathLst>
                <a:path w="2442" h="5014" extrusionOk="0">
                  <a:moveTo>
                    <a:pt x="1243" y="0"/>
                  </a:moveTo>
                  <a:cubicBezTo>
                    <a:pt x="1241" y="0"/>
                    <a:pt x="1238" y="0"/>
                    <a:pt x="1236" y="1"/>
                  </a:cubicBezTo>
                  <a:cubicBezTo>
                    <a:pt x="1193" y="2"/>
                    <a:pt x="1157" y="29"/>
                    <a:pt x="1140" y="69"/>
                  </a:cubicBezTo>
                  <a:cubicBezTo>
                    <a:pt x="1093" y="184"/>
                    <a:pt x="1" y="2921"/>
                    <a:pt x="690" y="4939"/>
                  </a:cubicBezTo>
                  <a:cubicBezTo>
                    <a:pt x="704" y="4985"/>
                    <a:pt x="747" y="5013"/>
                    <a:pt x="794" y="5013"/>
                  </a:cubicBezTo>
                  <a:cubicBezTo>
                    <a:pt x="806" y="5013"/>
                    <a:pt x="817" y="5012"/>
                    <a:pt x="833" y="5006"/>
                  </a:cubicBezTo>
                  <a:cubicBezTo>
                    <a:pt x="890" y="4986"/>
                    <a:pt x="919" y="4925"/>
                    <a:pt x="900" y="4868"/>
                  </a:cubicBezTo>
                  <a:cubicBezTo>
                    <a:pt x="348" y="3253"/>
                    <a:pt x="1018" y="1073"/>
                    <a:pt x="1263" y="375"/>
                  </a:cubicBezTo>
                  <a:cubicBezTo>
                    <a:pt x="2215" y="2241"/>
                    <a:pt x="2141" y="4666"/>
                    <a:pt x="2139" y="4692"/>
                  </a:cubicBezTo>
                  <a:cubicBezTo>
                    <a:pt x="2136" y="4751"/>
                    <a:pt x="2184" y="4804"/>
                    <a:pt x="2244" y="4805"/>
                  </a:cubicBezTo>
                  <a:cubicBezTo>
                    <a:pt x="2315" y="4805"/>
                    <a:pt x="2356" y="4761"/>
                    <a:pt x="2358" y="4700"/>
                  </a:cubicBezTo>
                  <a:cubicBezTo>
                    <a:pt x="2362" y="4592"/>
                    <a:pt x="2442" y="2000"/>
                    <a:pt x="1338" y="56"/>
                  </a:cubicBezTo>
                  <a:cubicBezTo>
                    <a:pt x="1318" y="21"/>
                    <a:pt x="1284"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5"/>
            <p:cNvSpPr/>
            <p:nvPr/>
          </p:nvSpPr>
          <p:spPr>
            <a:xfrm>
              <a:off x="6765325" y="1013661"/>
              <a:ext cx="99300" cy="156160"/>
            </a:xfrm>
            <a:custGeom>
              <a:avLst/>
              <a:gdLst/>
              <a:ahLst/>
              <a:cxnLst/>
              <a:rect l="l" t="t" r="r" b="b"/>
              <a:pathLst>
                <a:path w="3381" h="5317" extrusionOk="0">
                  <a:moveTo>
                    <a:pt x="197" y="1"/>
                  </a:moveTo>
                  <a:cubicBezTo>
                    <a:pt x="135" y="1"/>
                    <a:pt x="84" y="46"/>
                    <a:pt x="83" y="106"/>
                  </a:cubicBezTo>
                  <a:cubicBezTo>
                    <a:pt x="83" y="139"/>
                    <a:pt x="0" y="3209"/>
                    <a:pt x="2031" y="5283"/>
                  </a:cubicBezTo>
                  <a:cubicBezTo>
                    <a:pt x="2052" y="5304"/>
                    <a:pt x="2081" y="5317"/>
                    <a:pt x="2109" y="5317"/>
                  </a:cubicBezTo>
                  <a:cubicBezTo>
                    <a:pt x="2113" y="5317"/>
                    <a:pt x="2116" y="5316"/>
                    <a:pt x="2119" y="5316"/>
                  </a:cubicBezTo>
                  <a:cubicBezTo>
                    <a:pt x="2120" y="5316"/>
                    <a:pt x="2121" y="5316"/>
                    <a:pt x="2122" y="5317"/>
                  </a:cubicBezTo>
                  <a:cubicBezTo>
                    <a:pt x="2156" y="5313"/>
                    <a:pt x="2186" y="5291"/>
                    <a:pt x="2205" y="5263"/>
                  </a:cubicBezTo>
                  <a:cubicBezTo>
                    <a:pt x="2216" y="5241"/>
                    <a:pt x="3381" y="3219"/>
                    <a:pt x="2179" y="976"/>
                  </a:cubicBezTo>
                  <a:cubicBezTo>
                    <a:pt x="2159" y="940"/>
                    <a:pt x="2122" y="919"/>
                    <a:pt x="2083" y="919"/>
                  </a:cubicBezTo>
                  <a:cubicBezTo>
                    <a:pt x="2065" y="919"/>
                    <a:pt x="2048" y="923"/>
                    <a:pt x="2031" y="932"/>
                  </a:cubicBezTo>
                  <a:cubicBezTo>
                    <a:pt x="1978" y="960"/>
                    <a:pt x="1958" y="1026"/>
                    <a:pt x="1987" y="1080"/>
                  </a:cubicBezTo>
                  <a:cubicBezTo>
                    <a:pt x="2957" y="2890"/>
                    <a:pt x="2307" y="4549"/>
                    <a:pt x="2084" y="5019"/>
                  </a:cubicBezTo>
                  <a:cubicBezTo>
                    <a:pt x="228" y="3017"/>
                    <a:pt x="301" y="143"/>
                    <a:pt x="303" y="114"/>
                  </a:cubicBezTo>
                  <a:cubicBezTo>
                    <a:pt x="305" y="55"/>
                    <a:pt x="256" y="3"/>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5"/>
            <p:cNvSpPr/>
            <p:nvPr/>
          </p:nvSpPr>
          <p:spPr>
            <a:xfrm>
              <a:off x="6301778" y="950222"/>
              <a:ext cx="436585" cy="1058642"/>
            </a:xfrm>
            <a:custGeom>
              <a:avLst/>
              <a:gdLst/>
              <a:ahLst/>
              <a:cxnLst/>
              <a:rect l="l" t="t" r="r" b="b"/>
              <a:pathLst>
                <a:path w="14865" h="36045" extrusionOk="0">
                  <a:moveTo>
                    <a:pt x="14755" y="0"/>
                  </a:moveTo>
                  <a:cubicBezTo>
                    <a:pt x="14719" y="0"/>
                    <a:pt x="11361" y="39"/>
                    <a:pt x="7923" y="3560"/>
                  </a:cubicBezTo>
                  <a:cubicBezTo>
                    <a:pt x="1116" y="10533"/>
                    <a:pt x="1" y="24565"/>
                    <a:pt x="264" y="35108"/>
                  </a:cubicBezTo>
                  <a:cubicBezTo>
                    <a:pt x="280" y="35746"/>
                    <a:pt x="507" y="35955"/>
                    <a:pt x="692" y="36019"/>
                  </a:cubicBezTo>
                  <a:cubicBezTo>
                    <a:pt x="743" y="36037"/>
                    <a:pt x="796" y="36045"/>
                    <a:pt x="850" y="36045"/>
                  </a:cubicBezTo>
                  <a:cubicBezTo>
                    <a:pt x="1076" y="36045"/>
                    <a:pt x="1311" y="35902"/>
                    <a:pt x="1448" y="35740"/>
                  </a:cubicBezTo>
                  <a:cubicBezTo>
                    <a:pt x="1707" y="35421"/>
                    <a:pt x="1558" y="34186"/>
                    <a:pt x="1526" y="33954"/>
                  </a:cubicBezTo>
                  <a:cubicBezTo>
                    <a:pt x="1399" y="24922"/>
                    <a:pt x="2341" y="12689"/>
                    <a:pt x="7539" y="5702"/>
                  </a:cubicBezTo>
                  <a:cubicBezTo>
                    <a:pt x="10636" y="1537"/>
                    <a:pt x="13829" y="1221"/>
                    <a:pt x="13861" y="1218"/>
                  </a:cubicBezTo>
                  <a:cubicBezTo>
                    <a:pt x="13922" y="1212"/>
                    <a:pt x="13966" y="1159"/>
                    <a:pt x="13960" y="1098"/>
                  </a:cubicBezTo>
                  <a:cubicBezTo>
                    <a:pt x="13958" y="1042"/>
                    <a:pt x="13904" y="998"/>
                    <a:pt x="13853" y="998"/>
                  </a:cubicBezTo>
                  <a:cubicBezTo>
                    <a:pt x="13850" y="998"/>
                    <a:pt x="13846" y="998"/>
                    <a:pt x="13843" y="998"/>
                  </a:cubicBezTo>
                  <a:cubicBezTo>
                    <a:pt x="13710" y="1011"/>
                    <a:pt x="10537" y="1319"/>
                    <a:pt x="7379" y="5549"/>
                  </a:cubicBezTo>
                  <a:cubicBezTo>
                    <a:pt x="2130" y="12581"/>
                    <a:pt x="1179" y="24880"/>
                    <a:pt x="1307" y="33971"/>
                  </a:cubicBezTo>
                  <a:cubicBezTo>
                    <a:pt x="1382" y="34538"/>
                    <a:pt x="1422" y="35421"/>
                    <a:pt x="1277" y="35602"/>
                  </a:cubicBezTo>
                  <a:cubicBezTo>
                    <a:pt x="1178" y="35722"/>
                    <a:pt x="1002" y="35829"/>
                    <a:pt x="851" y="35829"/>
                  </a:cubicBezTo>
                  <a:cubicBezTo>
                    <a:pt x="821" y="35829"/>
                    <a:pt x="791" y="35825"/>
                    <a:pt x="763" y="35815"/>
                  </a:cubicBezTo>
                  <a:cubicBezTo>
                    <a:pt x="592" y="35755"/>
                    <a:pt x="494" y="35505"/>
                    <a:pt x="482" y="35105"/>
                  </a:cubicBezTo>
                  <a:cubicBezTo>
                    <a:pt x="222" y="24610"/>
                    <a:pt x="1325" y="10647"/>
                    <a:pt x="8071" y="3724"/>
                  </a:cubicBezTo>
                  <a:cubicBezTo>
                    <a:pt x="11445" y="264"/>
                    <a:pt x="14722" y="221"/>
                    <a:pt x="14755" y="221"/>
                  </a:cubicBezTo>
                  <a:cubicBezTo>
                    <a:pt x="14815" y="221"/>
                    <a:pt x="14865" y="171"/>
                    <a:pt x="14865" y="110"/>
                  </a:cubicBezTo>
                  <a:cubicBezTo>
                    <a:pt x="14865" y="50"/>
                    <a:pt x="14815" y="0"/>
                    <a:pt x="14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5"/>
            <p:cNvSpPr/>
            <p:nvPr/>
          </p:nvSpPr>
          <p:spPr>
            <a:xfrm>
              <a:off x="6092487" y="893126"/>
              <a:ext cx="372676" cy="857222"/>
            </a:xfrm>
            <a:custGeom>
              <a:avLst/>
              <a:gdLst/>
              <a:ahLst/>
              <a:cxnLst/>
              <a:rect l="l" t="t" r="r" b="b"/>
              <a:pathLst>
                <a:path w="12689" h="29187" extrusionOk="0">
                  <a:moveTo>
                    <a:pt x="12565" y="1"/>
                  </a:moveTo>
                  <a:cubicBezTo>
                    <a:pt x="12535" y="1"/>
                    <a:pt x="12506" y="13"/>
                    <a:pt x="12484" y="36"/>
                  </a:cubicBezTo>
                  <a:cubicBezTo>
                    <a:pt x="12460" y="60"/>
                    <a:pt x="10072" y="2581"/>
                    <a:pt x="7573" y="4691"/>
                  </a:cubicBezTo>
                  <a:cubicBezTo>
                    <a:pt x="5999" y="6020"/>
                    <a:pt x="4269" y="7675"/>
                    <a:pt x="3370" y="9861"/>
                  </a:cubicBezTo>
                  <a:cubicBezTo>
                    <a:pt x="1552" y="14286"/>
                    <a:pt x="1" y="21099"/>
                    <a:pt x="7516" y="29151"/>
                  </a:cubicBezTo>
                  <a:cubicBezTo>
                    <a:pt x="7537" y="29173"/>
                    <a:pt x="7568" y="29186"/>
                    <a:pt x="7597" y="29186"/>
                  </a:cubicBezTo>
                  <a:cubicBezTo>
                    <a:pt x="7623" y="29186"/>
                    <a:pt x="7650" y="29176"/>
                    <a:pt x="7671" y="29153"/>
                  </a:cubicBezTo>
                  <a:cubicBezTo>
                    <a:pt x="7715" y="29112"/>
                    <a:pt x="7718" y="29044"/>
                    <a:pt x="7677" y="28998"/>
                  </a:cubicBezTo>
                  <a:cubicBezTo>
                    <a:pt x="246" y="21040"/>
                    <a:pt x="1777" y="14311"/>
                    <a:pt x="3574" y="9942"/>
                  </a:cubicBezTo>
                  <a:cubicBezTo>
                    <a:pt x="4454" y="7799"/>
                    <a:pt x="6161" y="6168"/>
                    <a:pt x="7715" y="4856"/>
                  </a:cubicBezTo>
                  <a:cubicBezTo>
                    <a:pt x="9484" y="3364"/>
                    <a:pt x="11194" y="1669"/>
                    <a:pt x="12059" y="789"/>
                  </a:cubicBezTo>
                  <a:lnTo>
                    <a:pt x="12059" y="789"/>
                  </a:lnTo>
                  <a:cubicBezTo>
                    <a:pt x="10834" y="2890"/>
                    <a:pt x="9585" y="4258"/>
                    <a:pt x="8470" y="5482"/>
                  </a:cubicBezTo>
                  <a:cubicBezTo>
                    <a:pt x="6640" y="7487"/>
                    <a:pt x="5059" y="9220"/>
                    <a:pt x="4282" y="13319"/>
                  </a:cubicBezTo>
                  <a:cubicBezTo>
                    <a:pt x="2773" y="21268"/>
                    <a:pt x="7640" y="26604"/>
                    <a:pt x="7689" y="26658"/>
                  </a:cubicBezTo>
                  <a:cubicBezTo>
                    <a:pt x="7710" y="26681"/>
                    <a:pt x="7739" y="26693"/>
                    <a:pt x="7768" y="26693"/>
                  </a:cubicBezTo>
                  <a:cubicBezTo>
                    <a:pt x="7795" y="26693"/>
                    <a:pt x="7822" y="26683"/>
                    <a:pt x="7843" y="26663"/>
                  </a:cubicBezTo>
                  <a:cubicBezTo>
                    <a:pt x="7889" y="26623"/>
                    <a:pt x="7890" y="26553"/>
                    <a:pt x="7849" y="26509"/>
                  </a:cubicBezTo>
                  <a:cubicBezTo>
                    <a:pt x="7801" y="26455"/>
                    <a:pt x="3008" y="21200"/>
                    <a:pt x="4497" y="13360"/>
                  </a:cubicBezTo>
                  <a:cubicBezTo>
                    <a:pt x="5263" y="9323"/>
                    <a:pt x="6824" y="7611"/>
                    <a:pt x="8632" y="5628"/>
                  </a:cubicBezTo>
                  <a:cubicBezTo>
                    <a:pt x="9880" y="4261"/>
                    <a:pt x="11294" y="2712"/>
                    <a:pt x="12661" y="163"/>
                  </a:cubicBezTo>
                  <a:cubicBezTo>
                    <a:pt x="12688" y="114"/>
                    <a:pt x="12674" y="53"/>
                    <a:pt x="12628" y="22"/>
                  </a:cubicBezTo>
                  <a:cubicBezTo>
                    <a:pt x="12609" y="8"/>
                    <a:pt x="12587" y="1"/>
                    <a:pt x="12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5"/>
            <p:cNvSpPr/>
            <p:nvPr/>
          </p:nvSpPr>
          <p:spPr>
            <a:xfrm>
              <a:off x="6853053" y="919853"/>
              <a:ext cx="155837" cy="67668"/>
            </a:xfrm>
            <a:custGeom>
              <a:avLst/>
              <a:gdLst/>
              <a:ahLst/>
              <a:cxnLst/>
              <a:rect l="l" t="t" r="r" b="b"/>
              <a:pathLst>
                <a:path w="5306" h="2304" extrusionOk="0">
                  <a:moveTo>
                    <a:pt x="5246" y="1"/>
                  </a:moveTo>
                  <a:cubicBezTo>
                    <a:pt x="5233" y="1"/>
                    <a:pt x="5220" y="5"/>
                    <a:pt x="5209" y="15"/>
                  </a:cubicBezTo>
                  <a:cubicBezTo>
                    <a:pt x="3771" y="1248"/>
                    <a:pt x="1941" y="2023"/>
                    <a:pt x="54" y="2195"/>
                  </a:cubicBezTo>
                  <a:cubicBezTo>
                    <a:pt x="24" y="2196"/>
                    <a:pt x="1" y="2223"/>
                    <a:pt x="4" y="2253"/>
                  </a:cubicBezTo>
                  <a:cubicBezTo>
                    <a:pt x="8" y="2282"/>
                    <a:pt x="31" y="2303"/>
                    <a:pt x="59" y="2303"/>
                  </a:cubicBezTo>
                  <a:lnTo>
                    <a:pt x="62" y="2303"/>
                  </a:lnTo>
                  <a:cubicBezTo>
                    <a:pt x="1973" y="2126"/>
                    <a:pt x="3826" y="1343"/>
                    <a:pt x="5280" y="96"/>
                  </a:cubicBezTo>
                  <a:cubicBezTo>
                    <a:pt x="5303" y="76"/>
                    <a:pt x="5306" y="43"/>
                    <a:pt x="5286" y="19"/>
                  </a:cubicBezTo>
                  <a:cubicBezTo>
                    <a:pt x="5276" y="7"/>
                    <a:pt x="5261" y="1"/>
                    <a:pt x="5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5"/>
            <p:cNvSpPr/>
            <p:nvPr/>
          </p:nvSpPr>
          <p:spPr>
            <a:xfrm>
              <a:off x="6856019" y="932423"/>
              <a:ext cx="98683" cy="55304"/>
            </a:xfrm>
            <a:custGeom>
              <a:avLst/>
              <a:gdLst/>
              <a:ahLst/>
              <a:cxnLst/>
              <a:rect l="l" t="t" r="r" b="b"/>
              <a:pathLst>
                <a:path w="3360" h="1883" extrusionOk="0">
                  <a:moveTo>
                    <a:pt x="3299" y="0"/>
                  </a:moveTo>
                  <a:cubicBezTo>
                    <a:pt x="3288" y="0"/>
                    <a:pt x="3276" y="4"/>
                    <a:pt x="3265" y="11"/>
                  </a:cubicBezTo>
                  <a:cubicBezTo>
                    <a:pt x="2287" y="759"/>
                    <a:pt x="1203" y="1354"/>
                    <a:pt x="44" y="1777"/>
                  </a:cubicBezTo>
                  <a:cubicBezTo>
                    <a:pt x="15" y="1787"/>
                    <a:pt x="1" y="1818"/>
                    <a:pt x="11" y="1847"/>
                  </a:cubicBezTo>
                  <a:cubicBezTo>
                    <a:pt x="21" y="1868"/>
                    <a:pt x="39" y="1882"/>
                    <a:pt x="64" y="1882"/>
                  </a:cubicBezTo>
                  <a:cubicBezTo>
                    <a:pt x="68" y="1882"/>
                    <a:pt x="75" y="1881"/>
                    <a:pt x="81" y="1881"/>
                  </a:cubicBezTo>
                  <a:cubicBezTo>
                    <a:pt x="1250" y="1454"/>
                    <a:pt x="2344" y="854"/>
                    <a:pt x="3331" y="99"/>
                  </a:cubicBezTo>
                  <a:cubicBezTo>
                    <a:pt x="3356" y="81"/>
                    <a:pt x="3359" y="46"/>
                    <a:pt x="3342" y="22"/>
                  </a:cubicBezTo>
                  <a:cubicBezTo>
                    <a:pt x="3331" y="7"/>
                    <a:pt x="3316"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5"/>
            <p:cNvSpPr/>
            <p:nvPr/>
          </p:nvSpPr>
          <p:spPr>
            <a:xfrm>
              <a:off x="6985482" y="882964"/>
              <a:ext cx="17681" cy="13686"/>
            </a:xfrm>
            <a:custGeom>
              <a:avLst/>
              <a:gdLst/>
              <a:ahLst/>
              <a:cxnLst/>
              <a:rect l="l" t="t" r="r" b="b"/>
              <a:pathLst>
                <a:path w="602" h="466" extrusionOk="0">
                  <a:moveTo>
                    <a:pt x="541" y="1"/>
                  </a:moveTo>
                  <a:cubicBezTo>
                    <a:pt x="530" y="1"/>
                    <a:pt x="518" y="4"/>
                    <a:pt x="508" y="12"/>
                  </a:cubicBezTo>
                  <a:lnTo>
                    <a:pt x="29" y="365"/>
                  </a:lnTo>
                  <a:cubicBezTo>
                    <a:pt x="6" y="383"/>
                    <a:pt x="1" y="417"/>
                    <a:pt x="18" y="442"/>
                  </a:cubicBezTo>
                  <a:cubicBezTo>
                    <a:pt x="29" y="459"/>
                    <a:pt x="46" y="466"/>
                    <a:pt x="63" y="466"/>
                  </a:cubicBezTo>
                  <a:cubicBezTo>
                    <a:pt x="73" y="466"/>
                    <a:pt x="85" y="462"/>
                    <a:pt x="95" y="453"/>
                  </a:cubicBezTo>
                  <a:lnTo>
                    <a:pt x="573" y="98"/>
                  </a:lnTo>
                  <a:cubicBezTo>
                    <a:pt x="597" y="81"/>
                    <a:pt x="602" y="47"/>
                    <a:pt x="585" y="22"/>
                  </a:cubicBezTo>
                  <a:cubicBezTo>
                    <a:pt x="574" y="8"/>
                    <a:pt x="558" y="1"/>
                    <a:pt x="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5"/>
            <p:cNvSpPr/>
            <p:nvPr/>
          </p:nvSpPr>
          <p:spPr>
            <a:xfrm>
              <a:off x="6812757" y="870335"/>
              <a:ext cx="108375" cy="46904"/>
            </a:xfrm>
            <a:custGeom>
              <a:avLst/>
              <a:gdLst/>
              <a:ahLst/>
              <a:cxnLst/>
              <a:rect l="l" t="t" r="r" b="b"/>
              <a:pathLst>
                <a:path w="3690" h="1597" extrusionOk="0">
                  <a:moveTo>
                    <a:pt x="3628" y="1"/>
                  </a:moveTo>
                  <a:cubicBezTo>
                    <a:pt x="3623" y="1"/>
                    <a:pt x="3618" y="1"/>
                    <a:pt x="3613" y="3"/>
                  </a:cubicBezTo>
                  <a:cubicBezTo>
                    <a:pt x="2370" y="358"/>
                    <a:pt x="1164" y="859"/>
                    <a:pt x="36" y="1493"/>
                  </a:cubicBezTo>
                  <a:cubicBezTo>
                    <a:pt x="9" y="1507"/>
                    <a:pt x="0" y="1541"/>
                    <a:pt x="14" y="1568"/>
                  </a:cubicBezTo>
                  <a:cubicBezTo>
                    <a:pt x="24" y="1585"/>
                    <a:pt x="43" y="1597"/>
                    <a:pt x="63" y="1597"/>
                  </a:cubicBezTo>
                  <a:cubicBezTo>
                    <a:pt x="71" y="1597"/>
                    <a:pt x="80" y="1595"/>
                    <a:pt x="91" y="1588"/>
                  </a:cubicBezTo>
                  <a:cubicBezTo>
                    <a:pt x="1212" y="960"/>
                    <a:pt x="2408" y="462"/>
                    <a:pt x="3644" y="108"/>
                  </a:cubicBezTo>
                  <a:cubicBezTo>
                    <a:pt x="3673" y="100"/>
                    <a:pt x="3690" y="70"/>
                    <a:pt x="3681" y="41"/>
                  </a:cubicBezTo>
                  <a:cubicBezTo>
                    <a:pt x="3674" y="17"/>
                    <a:pt x="3652"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5"/>
            <p:cNvSpPr/>
            <p:nvPr/>
          </p:nvSpPr>
          <p:spPr>
            <a:xfrm>
              <a:off x="6813903" y="838821"/>
              <a:ext cx="153634" cy="78535"/>
            </a:xfrm>
            <a:custGeom>
              <a:avLst/>
              <a:gdLst/>
              <a:ahLst/>
              <a:cxnLst/>
              <a:rect l="l" t="t" r="r" b="b"/>
              <a:pathLst>
                <a:path w="5231" h="2674" extrusionOk="0">
                  <a:moveTo>
                    <a:pt x="5169" y="0"/>
                  </a:moveTo>
                  <a:cubicBezTo>
                    <a:pt x="5166" y="0"/>
                    <a:pt x="5163" y="0"/>
                    <a:pt x="5160" y="1"/>
                  </a:cubicBezTo>
                  <a:cubicBezTo>
                    <a:pt x="3261" y="345"/>
                    <a:pt x="1436" y="1260"/>
                    <a:pt x="25" y="2577"/>
                  </a:cubicBezTo>
                  <a:cubicBezTo>
                    <a:pt x="4" y="2598"/>
                    <a:pt x="1" y="2633"/>
                    <a:pt x="22" y="2655"/>
                  </a:cubicBezTo>
                  <a:cubicBezTo>
                    <a:pt x="34" y="2668"/>
                    <a:pt x="48" y="2674"/>
                    <a:pt x="62" y="2674"/>
                  </a:cubicBezTo>
                  <a:cubicBezTo>
                    <a:pt x="75" y="2674"/>
                    <a:pt x="89" y="2668"/>
                    <a:pt x="99" y="2657"/>
                  </a:cubicBezTo>
                  <a:cubicBezTo>
                    <a:pt x="1498" y="1357"/>
                    <a:pt x="3301" y="449"/>
                    <a:pt x="5180" y="110"/>
                  </a:cubicBezTo>
                  <a:cubicBezTo>
                    <a:pt x="5210" y="105"/>
                    <a:pt x="5230" y="76"/>
                    <a:pt x="5225" y="46"/>
                  </a:cubicBezTo>
                  <a:cubicBezTo>
                    <a:pt x="5219" y="18"/>
                    <a:pt x="5196" y="0"/>
                    <a:pt x="5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5"/>
            <p:cNvSpPr/>
            <p:nvPr/>
          </p:nvSpPr>
          <p:spPr>
            <a:xfrm>
              <a:off x="6814079" y="855033"/>
              <a:ext cx="57448" cy="61413"/>
            </a:xfrm>
            <a:custGeom>
              <a:avLst/>
              <a:gdLst/>
              <a:ahLst/>
              <a:cxnLst/>
              <a:rect l="l" t="t" r="r" b="b"/>
              <a:pathLst>
                <a:path w="1956" h="2091" extrusionOk="0">
                  <a:moveTo>
                    <a:pt x="1893" y="0"/>
                  </a:moveTo>
                  <a:cubicBezTo>
                    <a:pt x="1882" y="0"/>
                    <a:pt x="1871" y="3"/>
                    <a:pt x="1862" y="10"/>
                  </a:cubicBezTo>
                  <a:cubicBezTo>
                    <a:pt x="1107" y="524"/>
                    <a:pt x="469" y="1215"/>
                    <a:pt x="18" y="2009"/>
                  </a:cubicBezTo>
                  <a:cubicBezTo>
                    <a:pt x="1" y="2036"/>
                    <a:pt x="11" y="2069"/>
                    <a:pt x="36" y="2083"/>
                  </a:cubicBezTo>
                  <a:cubicBezTo>
                    <a:pt x="46" y="2089"/>
                    <a:pt x="55" y="2090"/>
                    <a:pt x="63" y="2090"/>
                  </a:cubicBezTo>
                  <a:cubicBezTo>
                    <a:pt x="83" y="2090"/>
                    <a:pt x="100" y="2082"/>
                    <a:pt x="113" y="2062"/>
                  </a:cubicBezTo>
                  <a:cubicBezTo>
                    <a:pt x="556" y="1284"/>
                    <a:pt x="1183" y="607"/>
                    <a:pt x="1923" y="101"/>
                  </a:cubicBezTo>
                  <a:cubicBezTo>
                    <a:pt x="1949" y="82"/>
                    <a:pt x="1956" y="50"/>
                    <a:pt x="1937" y="24"/>
                  </a:cubicBezTo>
                  <a:cubicBezTo>
                    <a:pt x="1927" y="8"/>
                    <a:pt x="1910" y="0"/>
                    <a:pt x="1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
            <p:cNvSpPr/>
            <p:nvPr/>
          </p:nvSpPr>
          <p:spPr>
            <a:xfrm>
              <a:off x="6890088" y="837323"/>
              <a:ext cx="15419" cy="8282"/>
            </a:xfrm>
            <a:custGeom>
              <a:avLst/>
              <a:gdLst/>
              <a:ahLst/>
              <a:cxnLst/>
              <a:rect l="l" t="t" r="r" b="b"/>
              <a:pathLst>
                <a:path w="525" h="282" extrusionOk="0">
                  <a:moveTo>
                    <a:pt x="467" y="1"/>
                  </a:moveTo>
                  <a:cubicBezTo>
                    <a:pt x="464" y="1"/>
                    <a:pt x="461" y="1"/>
                    <a:pt x="457" y="2"/>
                  </a:cubicBezTo>
                  <a:cubicBezTo>
                    <a:pt x="301" y="26"/>
                    <a:pt x="153" y="87"/>
                    <a:pt x="29" y="184"/>
                  </a:cubicBezTo>
                  <a:cubicBezTo>
                    <a:pt x="3" y="201"/>
                    <a:pt x="0" y="235"/>
                    <a:pt x="17" y="261"/>
                  </a:cubicBezTo>
                  <a:cubicBezTo>
                    <a:pt x="29" y="275"/>
                    <a:pt x="44" y="281"/>
                    <a:pt x="60" y="281"/>
                  </a:cubicBezTo>
                  <a:cubicBezTo>
                    <a:pt x="71" y="281"/>
                    <a:pt x="83" y="278"/>
                    <a:pt x="96" y="271"/>
                  </a:cubicBezTo>
                  <a:cubicBezTo>
                    <a:pt x="207" y="187"/>
                    <a:pt x="336" y="130"/>
                    <a:pt x="473" y="112"/>
                  </a:cubicBezTo>
                  <a:cubicBezTo>
                    <a:pt x="503" y="106"/>
                    <a:pt x="524" y="79"/>
                    <a:pt x="520" y="49"/>
                  </a:cubicBezTo>
                  <a:cubicBezTo>
                    <a:pt x="515" y="21"/>
                    <a:pt x="493"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5"/>
            <p:cNvSpPr/>
            <p:nvPr/>
          </p:nvSpPr>
          <p:spPr>
            <a:xfrm>
              <a:off x="7001841" y="841435"/>
              <a:ext cx="15537" cy="4670"/>
            </a:xfrm>
            <a:custGeom>
              <a:avLst/>
              <a:gdLst/>
              <a:ahLst/>
              <a:cxnLst/>
              <a:rect l="l" t="t" r="r" b="b"/>
              <a:pathLst>
                <a:path w="529" h="159" extrusionOk="0">
                  <a:moveTo>
                    <a:pt x="473" y="1"/>
                  </a:moveTo>
                  <a:cubicBezTo>
                    <a:pt x="470" y="1"/>
                    <a:pt x="467" y="1"/>
                    <a:pt x="465" y="1"/>
                  </a:cubicBezTo>
                  <a:lnTo>
                    <a:pt x="52" y="50"/>
                  </a:lnTo>
                  <a:cubicBezTo>
                    <a:pt x="22" y="53"/>
                    <a:pt x="0" y="80"/>
                    <a:pt x="5" y="110"/>
                  </a:cubicBezTo>
                  <a:cubicBezTo>
                    <a:pt x="8" y="137"/>
                    <a:pt x="33" y="158"/>
                    <a:pt x="59" y="158"/>
                  </a:cubicBezTo>
                  <a:lnTo>
                    <a:pt x="65" y="158"/>
                  </a:lnTo>
                  <a:lnTo>
                    <a:pt x="478" y="110"/>
                  </a:lnTo>
                  <a:cubicBezTo>
                    <a:pt x="507" y="107"/>
                    <a:pt x="529" y="80"/>
                    <a:pt x="526" y="50"/>
                  </a:cubicBezTo>
                  <a:cubicBezTo>
                    <a:pt x="522" y="21"/>
                    <a:pt x="500" y="1"/>
                    <a:pt x="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5"/>
            <p:cNvSpPr/>
            <p:nvPr/>
          </p:nvSpPr>
          <p:spPr>
            <a:xfrm>
              <a:off x="7038231" y="844842"/>
              <a:ext cx="7401" cy="5815"/>
            </a:xfrm>
            <a:custGeom>
              <a:avLst/>
              <a:gdLst/>
              <a:ahLst/>
              <a:cxnLst/>
              <a:rect l="l" t="t" r="r" b="b"/>
              <a:pathLst>
                <a:path w="252" h="198" extrusionOk="0">
                  <a:moveTo>
                    <a:pt x="189" y="1"/>
                  </a:moveTo>
                  <a:cubicBezTo>
                    <a:pt x="179" y="1"/>
                    <a:pt x="168" y="3"/>
                    <a:pt x="159" y="9"/>
                  </a:cubicBezTo>
                  <a:lnTo>
                    <a:pt x="33" y="95"/>
                  </a:lnTo>
                  <a:cubicBezTo>
                    <a:pt x="6" y="113"/>
                    <a:pt x="0" y="148"/>
                    <a:pt x="16" y="172"/>
                  </a:cubicBezTo>
                  <a:cubicBezTo>
                    <a:pt x="28" y="187"/>
                    <a:pt x="45" y="197"/>
                    <a:pt x="63" y="197"/>
                  </a:cubicBezTo>
                  <a:cubicBezTo>
                    <a:pt x="73" y="197"/>
                    <a:pt x="84" y="193"/>
                    <a:pt x="94" y="186"/>
                  </a:cubicBezTo>
                  <a:lnTo>
                    <a:pt x="221" y="101"/>
                  </a:lnTo>
                  <a:cubicBezTo>
                    <a:pt x="247" y="83"/>
                    <a:pt x="251" y="49"/>
                    <a:pt x="235" y="24"/>
                  </a:cubicBezTo>
                  <a:cubicBezTo>
                    <a:pt x="224" y="9"/>
                    <a:pt x="207"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5"/>
            <p:cNvSpPr/>
            <p:nvPr/>
          </p:nvSpPr>
          <p:spPr>
            <a:xfrm>
              <a:off x="6936287" y="880820"/>
              <a:ext cx="12512" cy="5022"/>
            </a:xfrm>
            <a:custGeom>
              <a:avLst/>
              <a:gdLst/>
              <a:ahLst/>
              <a:cxnLst/>
              <a:rect l="l" t="t" r="r" b="b"/>
              <a:pathLst>
                <a:path w="426" h="171" extrusionOk="0">
                  <a:moveTo>
                    <a:pt x="369" y="1"/>
                  </a:moveTo>
                  <a:cubicBezTo>
                    <a:pt x="365" y="1"/>
                    <a:pt x="361" y="1"/>
                    <a:pt x="357" y="2"/>
                  </a:cubicBezTo>
                  <a:lnTo>
                    <a:pt x="48" y="62"/>
                  </a:lnTo>
                  <a:cubicBezTo>
                    <a:pt x="19" y="66"/>
                    <a:pt x="1" y="95"/>
                    <a:pt x="5" y="126"/>
                  </a:cubicBezTo>
                  <a:cubicBezTo>
                    <a:pt x="11" y="152"/>
                    <a:pt x="32" y="170"/>
                    <a:pt x="59" y="170"/>
                  </a:cubicBezTo>
                  <a:cubicBezTo>
                    <a:pt x="62" y="170"/>
                    <a:pt x="66" y="169"/>
                    <a:pt x="68" y="169"/>
                  </a:cubicBezTo>
                  <a:lnTo>
                    <a:pt x="378" y="109"/>
                  </a:lnTo>
                  <a:cubicBezTo>
                    <a:pt x="407" y="103"/>
                    <a:pt x="425" y="75"/>
                    <a:pt x="421" y="45"/>
                  </a:cubicBezTo>
                  <a:cubicBezTo>
                    <a:pt x="416" y="20"/>
                    <a:pt x="395"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5"/>
            <p:cNvSpPr/>
            <p:nvPr/>
          </p:nvSpPr>
          <p:spPr>
            <a:xfrm>
              <a:off x="6960900" y="866400"/>
              <a:ext cx="11219" cy="4611"/>
            </a:xfrm>
            <a:custGeom>
              <a:avLst/>
              <a:gdLst/>
              <a:ahLst/>
              <a:cxnLst/>
              <a:rect l="l" t="t" r="r" b="b"/>
              <a:pathLst>
                <a:path w="382" h="157" extrusionOk="0">
                  <a:moveTo>
                    <a:pt x="324" y="0"/>
                  </a:moveTo>
                  <a:cubicBezTo>
                    <a:pt x="320" y="0"/>
                    <a:pt x="316" y="1"/>
                    <a:pt x="312" y="2"/>
                  </a:cubicBezTo>
                  <a:lnTo>
                    <a:pt x="50" y="49"/>
                  </a:lnTo>
                  <a:cubicBezTo>
                    <a:pt x="20" y="54"/>
                    <a:pt x="0" y="83"/>
                    <a:pt x="6" y="113"/>
                  </a:cubicBezTo>
                  <a:cubicBezTo>
                    <a:pt x="10" y="140"/>
                    <a:pt x="33" y="157"/>
                    <a:pt x="60" y="157"/>
                  </a:cubicBezTo>
                  <a:cubicBezTo>
                    <a:pt x="62" y="157"/>
                    <a:pt x="63" y="156"/>
                    <a:pt x="66" y="156"/>
                  </a:cubicBezTo>
                  <a:cubicBezTo>
                    <a:pt x="67" y="156"/>
                    <a:pt x="68" y="156"/>
                    <a:pt x="70" y="157"/>
                  </a:cubicBezTo>
                  <a:lnTo>
                    <a:pt x="332" y="110"/>
                  </a:lnTo>
                  <a:cubicBezTo>
                    <a:pt x="362" y="106"/>
                    <a:pt x="382" y="77"/>
                    <a:pt x="376" y="46"/>
                  </a:cubicBezTo>
                  <a:cubicBezTo>
                    <a:pt x="371" y="20"/>
                    <a:pt x="349"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5"/>
            <p:cNvSpPr/>
            <p:nvPr/>
          </p:nvSpPr>
          <p:spPr>
            <a:xfrm>
              <a:off x="7035088" y="876562"/>
              <a:ext cx="13363" cy="8165"/>
            </a:xfrm>
            <a:custGeom>
              <a:avLst/>
              <a:gdLst/>
              <a:ahLst/>
              <a:cxnLst/>
              <a:rect l="l" t="t" r="r" b="b"/>
              <a:pathLst>
                <a:path w="455" h="278" extrusionOk="0">
                  <a:moveTo>
                    <a:pt x="393" y="1"/>
                  </a:moveTo>
                  <a:cubicBezTo>
                    <a:pt x="384" y="1"/>
                    <a:pt x="375" y="3"/>
                    <a:pt x="367" y="7"/>
                  </a:cubicBezTo>
                  <a:lnTo>
                    <a:pt x="38" y="174"/>
                  </a:lnTo>
                  <a:cubicBezTo>
                    <a:pt x="11" y="187"/>
                    <a:pt x="1" y="221"/>
                    <a:pt x="15" y="247"/>
                  </a:cubicBezTo>
                  <a:cubicBezTo>
                    <a:pt x="23" y="267"/>
                    <a:pt x="43" y="278"/>
                    <a:pt x="63" y="278"/>
                  </a:cubicBezTo>
                  <a:cubicBezTo>
                    <a:pt x="72" y="278"/>
                    <a:pt x="80" y="275"/>
                    <a:pt x="88" y="271"/>
                  </a:cubicBezTo>
                  <a:lnTo>
                    <a:pt x="418" y="103"/>
                  </a:lnTo>
                  <a:cubicBezTo>
                    <a:pt x="444" y="90"/>
                    <a:pt x="455" y="57"/>
                    <a:pt x="441" y="30"/>
                  </a:cubicBezTo>
                  <a:cubicBezTo>
                    <a:pt x="432" y="11"/>
                    <a:pt x="413"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5"/>
            <p:cNvSpPr/>
            <p:nvPr/>
          </p:nvSpPr>
          <p:spPr>
            <a:xfrm>
              <a:off x="6797309" y="914772"/>
              <a:ext cx="141828" cy="51603"/>
            </a:xfrm>
            <a:custGeom>
              <a:avLst/>
              <a:gdLst/>
              <a:ahLst/>
              <a:cxnLst/>
              <a:rect l="l" t="t" r="r" b="b"/>
              <a:pathLst>
                <a:path w="4829" h="1757" extrusionOk="0">
                  <a:moveTo>
                    <a:pt x="4771" y="1"/>
                  </a:moveTo>
                  <a:cubicBezTo>
                    <a:pt x="4767" y="1"/>
                    <a:pt x="4763" y="1"/>
                    <a:pt x="4759" y="2"/>
                  </a:cubicBezTo>
                  <a:cubicBezTo>
                    <a:pt x="4448" y="55"/>
                    <a:pt x="4156" y="185"/>
                    <a:pt x="3873" y="311"/>
                  </a:cubicBezTo>
                  <a:cubicBezTo>
                    <a:pt x="3809" y="340"/>
                    <a:pt x="3746" y="368"/>
                    <a:pt x="3683" y="395"/>
                  </a:cubicBezTo>
                  <a:cubicBezTo>
                    <a:pt x="3097" y="647"/>
                    <a:pt x="2471" y="837"/>
                    <a:pt x="1868" y="1021"/>
                  </a:cubicBezTo>
                  <a:cubicBezTo>
                    <a:pt x="1261" y="1204"/>
                    <a:pt x="634" y="1394"/>
                    <a:pt x="42" y="1650"/>
                  </a:cubicBezTo>
                  <a:cubicBezTo>
                    <a:pt x="13" y="1663"/>
                    <a:pt x="1" y="1694"/>
                    <a:pt x="13" y="1723"/>
                  </a:cubicBezTo>
                  <a:cubicBezTo>
                    <a:pt x="22" y="1744"/>
                    <a:pt x="42" y="1757"/>
                    <a:pt x="63" y="1757"/>
                  </a:cubicBezTo>
                  <a:cubicBezTo>
                    <a:pt x="70" y="1757"/>
                    <a:pt x="77" y="1755"/>
                    <a:pt x="90" y="1751"/>
                  </a:cubicBezTo>
                  <a:cubicBezTo>
                    <a:pt x="676" y="1499"/>
                    <a:pt x="1301" y="1310"/>
                    <a:pt x="1903" y="1127"/>
                  </a:cubicBezTo>
                  <a:cubicBezTo>
                    <a:pt x="2511" y="944"/>
                    <a:pt x="3138" y="753"/>
                    <a:pt x="3730" y="497"/>
                  </a:cubicBezTo>
                  <a:cubicBezTo>
                    <a:pt x="3793" y="469"/>
                    <a:pt x="3857" y="441"/>
                    <a:pt x="3918" y="413"/>
                  </a:cubicBezTo>
                  <a:cubicBezTo>
                    <a:pt x="4195" y="290"/>
                    <a:pt x="4479" y="162"/>
                    <a:pt x="4778" y="111"/>
                  </a:cubicBezTo>
                  <a:cubicBezTo>
                    <a:pt x="4808" y="105"/>
                    <a:pt x="4828" y="76"/>
                    <a:pt x="4823" y="47"/>
                  </a:cubicBezTo>
                  <a:cubicBezTo>
                    <a:pt x="4819" y="21"/>
                    <a:pt x="4797" y="1"/>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5"/>
            <p:cNvSpPr/>
            <p:nvPr/>
          </p:nvSpPr>
          <p:spPr>
            <a:xfrm>
              <a:off x="6773842" y="801521"/>
              <a:ext cx="42557" cy="205473"/>
            </a:xfrm>
            <a:custGeom>
              <a:avLst/>
              <a:gdLst/>
              <a:ahLst/>
              <a:cxnLst/>
              <a:rect l="l" t="t" r="r" b="b"/>
              <a:pathLst>
                <a:path w="1449" h="6996" extrusionOk="0">
                  <a:moveTo>
                    <a:pt x="1388" y="1"/>
                  </a:moveTo>
                  <a:cubicBezTo>
                    <a:pt x="1363" y="1"/>
                    <a:pt x="1339" y="21"/>
                    <a:pt x="1335" y="49"/>
                  </a:cubicBezTo>
                  <a:cubicBezTo>
                    <a:pt x="1252" y="628"/>
                    <a:pt x="1083" y="1202"/>
                    <a:pt x="919" y="1758"/>
                  </a:cubicBezTo>
                  <a:cubicBezTo>
                    <a:pt x="842" y="2014"/>
                    <a:pt x="765" y="2279"/>
                    <a:pt x="697" y="2541"/>
                  </a:cubicBezTo>
                  <a:cubicBezTo>
                    <a:pt x="455" y="3462"/>
                    <a:pt x="307" y="4417"/>
                    <a:pt x="164" y="5341"/>
                  </a:cubicBezTo>
                  <a:cubicBezTo>
                    <a:pt x="85" y="5864"/>
                    <a:pt x="1" y="6405"/>
                    <a:pt x="43" y="6946"/>
                  </a:cubicBezTo>
                  <a:cubicBezTo>
                    <a:pt x="46" y="6974"/>
                    <a:pt x="70" y="6996"/>
                    <a:pt x="99" y="6996"/>
                  </a:cubicBezTo>
                  <a:cubicBezTo>
                    <a:pt x="99" y="6996"/>
                    <a:pt x="100" y="6996"/>
                    <a:pt x="105" y="6994"/>
                  </a:cubicBezTo>
                  <a:cubicBezTo>
                    <a:pt x="136" y="6993"/>
                    <a:pt x="157" y="6966"/>
                    <a:pt x="154" y="6936"/>
                  </a:cubicBezTo>
                  <a:cubicBezTo>
                    <a:pt x="112" y="6409"/>
                    <a:pt x="194" y="5873"/>
                    <a:pt x="274" y="5355"/>
                  </a:cubicBezTo>
                  <a:cubicBezTo>
                    <a:pt x="415" y="4435"/>
                    <a:pt x="563" y="3484"/>
                    <a:pt x="804" y="2567"/>
                  </a:cubicBezTo>
                  <a:cubicBezTo>
                    <a:pt x="871" y="2306"/>
                    <a:pt x="949" y="2043"/>
                    <a:pt x="1025" y="1788"/>
                  </a:cubicBezTo>
                  <a:cubicBezTo>
                    <a:pt x="1188" y="1228"/>
                    <a:pt x="1359" y="651"/>
                    <a:pt x="1445" y="65"/>
                  </a:cubicBezTo>
                  <a:cubicBezTo>
                    <a:pt x="1449" y="35"/>
                    <a:pt x="1428" y="5"/>
                    <a:pt x="1398" y="2"/>
                  </a:cubicBezTo>
                  <a:cubicBezTo>
                    <a:pt x="1395" y="1"/>
                    <a:pt x="1391"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5"/>
            <p:cNvSpPr/>
            <p:nvPr/>
          </p:nvSpPr>
          <p:spPr>
            <a:xfrm>
              <a:off x="6737746" y="743633"/>
              <a:ext cx="19355" cy="160478"/>
            </a:xfrm>
            <a:custGeom>
              <a:avLst/>
              <a:gdLst/>
              <a:ahLst/>
              <a:cxnLst/>
              <a:rect l="l" t="t" r="r" b="b"/>
              <a:pathLst>
                <a:path w="659" h="5464" extrusionOk="0">
                  <a:moveTo>
                    <a:pt x="122" y="0"/>
                  </a:moveTo>
                  <a:cubicBezTo>
                    <a:pt x="94" y="0"/>
                    <a:pt x="70" y="20"/>
                    <a:pt x="68" y="49"/>
                  </a:cubicBezTo>
                  <a:cubicBezTo>
                    <a:pt x="1" y="651"/>
                    <a:pt x="50" y="1247"/>
                    <a:pt x="119" y="1907"/>
                  </a:cubicBezTo>
                  <a:cubicBezTo>
                    <a:pt x="238" y="3072"/>
                    <a:pt x="382" y="4253"/>
                    <a:pt x="547" y="5415"/>
                  </a:cubicBezTo>
                  <a:cubicBezTo>
                    <a:pt x="552" y="5442"/>
                    <a:pt x="574" y="5462"/>
                    <a:pt x="602" y="5462"/>
                  </a:cubicBezTo>
                  <a:cubicBezTo>
                    <a:pt x="603" y="5462"/>
                    <a:pt x="606" y="5462"/>
                    <a:pt x="609" y="5463"/>
                  </a:cubicBezTo>
                  <a:cubicBezTo>
                    <a:pt x="639" y="5458"/>
                    <a:pt x="659" y="5432"/>
                    <a:pt x="654" y="5401"/>
                  </a:cubicBezTo>
                  <a:cubicBezTo>
                    <a:pt x="489" y="4240"/>
                    <a:pt x="345" y="3061"/>
                    <a:pt x="227" y="1896"/>
                  </a:cubicBezTo>
                  <a:cubicBezTo>
                    <a:pt x="161" y="1242"/>
                    <a:pt x="112" y="654"/>
                    <a:pt x="176" y="60"/>
                  </a:cubicBezTo>
                  <a:cubicBezTo>
                    <a:pt x="179" y="30"/>
                    <a:pt x="157" y="3"/>
                    <a:pt x="127" y="0"/>
                  </a:cubicBezTo>
                  <a:cubicBezTo>
                    <a:pt x="125" y="0"/>
                    <a:pt x="124"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5"/>
            <p:cNvSpPr/>
            <p:nvPr/>
          </p:nvSpPr>
          <p:spPr>
            <a:xfrm>
              <a:off x="6665819" y="860702"/>
              <a:ext cx="84380" cy="72720"/>
            </a:xfrm>
            <a:custGeom>
              <a:avLst/>
              <a:gdLst/>
              <a:ahLst/>
              <a:cxnLst/>
              <a:rect l="l" t="t" r="r" b="b"/>
              <a:pathLst>
                <a:path w="2873" h="2476" extrusionOk="0">
                  <a:moveTo>
                    <a:pt x="61" y="1"/>
                  </a:moveTo>
                  <a:cubicBezTo>
                    <a:pt x="47" y="1"/>
                    <a:pt x="32" y="7"/>
                    <a:pt x="21" y="18"/>
                  </a:cubicBezTo>
                  <a:cubicBezTo>
                    <a:pt x="0" y="40"/>
                    <a:pt x="3" y="75"/>
                    <a:pt x="24" y="96"/>
                  </a:cubicBezTo>
                  <a:cubicBezTo>
                    <a:pt x="625" y="671"/>
                    <a:pt x="1287" y="1194"/>
                    <a:pt x="1927" y="1702"/>
                  </a:cubicBezTo>
                  <a:lnTo>
                    <a:pt x="2165" y="1890"/>
                  </a:lnTo>
                  <a:cubicBezTo>
                    <a:pt x="2368" y="2053"/>
                    <a:pt x="2596" y="2235"/>
                    <a:pt x="2769" y="2456"/>
                  </a:cubicBezTo>
                  <a:cubicBezTo>
                    <a:pt x="2780" y="2470"/>
                    <a:pt x="2796" y="2476"/>
                    <a:pt x="2811" y="2476"/>
                  </a:cubicBezTo>
                  <a:cubicBezTo>
                    <a:pt x="2824" y="2476"/>
                    <a:pt x="2834" y="2473"/>
                    <a:pt x="2845" y="2463"/>
                  </a:cubicBezTo>
                  <a:cubicBezTo>
                    <a:pt x="2868" y="2444"/>
                    <a:pt x="2873" y="2409"/>
                    <a:pt x="2854" y="2386"/>
                  </a:cubicBezTo>
                  <a:cubicBezTo>
                    <a:pt x="2675" y="2154"/>
                    <a:pt x="2440" y="1967"/>
                    <a:pt x="2233" y="1803"/>
                  </a:cubicBezTo>
                  <a:lnTo>
                    <a:pt x="1994" y="1616"/>
                  </a:lnTo>
                  <a:cubicBezTo>
                    <a:pt x="1357" y="1109"/>
                    <a:pt x="698" y="586"/>
                    <a:pt x="100" y="16"/>
                  </a:cubicBez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5"/>
            <p:cNvSpPr/>
            <p:nvPr/>
          </p:nvSpPr>
          <p:spPr>
            <a:xfrm>
              <a:off x="6785003" y="988696"/>
              <a:ext cx="162034" cy="89902"/>
            </a:xfrm>
            <a:custGeom>
              <a:avLst/>
              <a:gdLst/>
              <a:ahLst/>
              <a:cxnLst/>
              <a:rect l="l" t="t" r="r" b="b"/>
              <a:pathLst>
                <a:path w="5517" h="3061" extrusionOk="0">
                  <a:moveTo>
                    <a:pt x="65" y="0"/>
                  </a:moveTo>
                  <a:cubicBezTo>
                    <a:pt x="42" y="0"/>
                    <a:pt x="20" y="14"/>
                    <a:pt x="12" y="36"/>
                  </a:cubicBezTo>
                  <a:cubicBezTo>
                    <a:pt x="1" y="64"/>
                    <a:pt x="15" y="96"/>
                    <a:pt x="44" y="107"/>
                  </a:cubicBezTo>
                  <a:cubicBezTo>
                    <a:pt x="1032" y="486"/>
                    <a:pt x="1976" y="984"/>
                    <a:pt x="2848" y="1587"/>
                  </a:cubicBezTo>
                  <a:lnTo>
                    <a:pt x="2970" y="1672"/>
                  </a:lnTo>
                  <a:cubicBezTo>
                    <a:pt x="3094" y="1758"/>
                    <a:pt x="3222" y="1846"/>
                    <a:pt x="3352" y="1929"/>
                  </a:cubicBezTo>
                  <a:cubicBezTo>
                    <a:pt x="3521" y="2033"/>
                    <a:pt x="3696" y="2128"/>
                    <a:pt x="3873" y="2222"/>
                  </a:cubicBezTo>
                  <a:lnTo>
                    <a:pt x="5427" y="3054"/>
                  </a:lnTo>
                  <a:cubicBezTo>
                    <a:pt x="5437" y="3058"/>
                    <a:pt x="5445" y="3061"/>
                    <a:pt x="5454" y="3061"/>
                  </a:cubicBezTo>
                  <a:cubicBezTo>
                    <a:pt x="5474" y="3061"/>
                    <a:pt x="5494" y="3049"/>
                    <a:pt x="5502" y="3029"/>
                  </a:cubicBezTo>
                  <a:cubicBezTo>
                    <a:pt x="5516" y="3004"/>
                    <a:pt x="5505" y="2970"/>
                    <a:pt x="5479" y="2955"/>
                  </a:cubicBezTo>
                  <a:lnTo>
                    <a:pt x="3921" y="2122"/>
                  </a:lnTo>
                  <a:cubicBezTo>
                    <a:pt x="3752" y="2031"/>
                    <a:pt x="3575" y="1937"/>
                    <a:pt x="3410" y="1833"/>
                  </a:cubicBezTo>
                  <a:cubicBezTo>
                    <a:pt x="3282" y="1753"/>
                    <a:pt x="3158" y="1667"/>
                    <a:pt x="3034" y="1581"/>
                  </a:cubicBezTo>
                  <a:lnTo>
                    <a:pt x="2910" y="1496"/>
                  </a:lnTo>
                  <a:cubicBezTo>
                    <a:pt x="2030" y="889"/>
                    <a:pt x="1080" y="386"/>
                    <a:pt x="83" y="3"/>
                  </a:cubicBezTo>
                  <a:cubicBezTo>
                    <a:pt x="77" y="1"/>
                    <a:pt x="71"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5"/>
            <p:cNvSpPr/>
            <p:nvPr/>
          </p:nvSpPr>
          <p:spPr>
            <a:xfrm>
              <a:off x="6790230" y="1018360"/>
              <a:ext cx="37887" cy="149376"/>
            </a:xfrm>
            <a:custGeom>
              <a:avLst/>
              <a:gdLst/>
              <a:ahLst/>
              <a:cxnLst/>
              <a:rect l="l" t="t" r="r" b="b"/>
              <a:pathLst>
                <a:path w="1290" h="5086" extrusionOk="0">
                  <a:moveTo>
                    <a:pt x="63" y="0"/>
                  </a:moveTo>
                  <a:cubicBezTo>
                    <a:pt x="56" y="0"/>
                    <a:pt x="49" y="2"/>
                    <a:pt x="42" y="4"/>
                  </a:cubicBezTo>
                  <a:cubicBezTo>
                    <a:pt x="15" y="16"/>
                    <a:pt x="1" y="47"/>
                    <a:pt x="14" y="76"/>
                  </a:cubicBezTo>
                  <a:cubicBezTo>
                    <a:pt x="639" y="1564"/>
                    <a:pt x="1032" y="3234"/>
                    <a:pt x="1180" y="5036"/>
                  </a:cubicBezTo>
                  <a:cubicBezTo>
                    <a:pt x="1183" y="5064"/>
                    <a:pt x="1207" y="5086"/>
                    <a:pt x="1236" y="5086"/>
                  </a:cubicBezTo>
                  <a:lnTo>
                    <a:pt x="1238" y="5086"/>
                  </a:lnTo>
                  <a:cubicBezTo>
                    <a:pt x="1268" y="5084"/>
                    <a:pt x="1290" y="5057"/>
                    <a:pt x="1288" y="5027"/>
                  </a:cubicBezTo>
                  <a:cubicBezTo>
                    <a:pt x="1139" y="3213"/>
                    <a:pt x="744" y="1534"/>
                    <a:pt x="113" y="33"/>
                  </a:cubicBezTo>
                  <a:cubicBezTo>
                    <a:pt x="106" y="13"/>
                    <a:pt x="8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5"/>
            <p:cNvSpPr/>
            <p:nvPr/>
          </p:nvSpPr>
          <p:spPr>
            <a:xfrm>
              <a:off x="6656186" y="982000"/>
              <a:ext cx="96099" cy="116893"/>
            </a:xfrm>
            <a:custGeom>
              <a:avLst/>
              <a:gdLst/>
              <a:ahLst/>
              <a:cxnLst/>
              <a:rect l="l" t="t" r="r" b="b"/>
              <a:pathLst>
                <a:path w="3272" h="3980" extrusionOk="0">
                  <a:moveTo>
                    <a:pt x="3209" y="1"/>
                  </a:moveTo>
                  <a:cubicBezTo>
                    <a:pt x="3191" y="1"/>
                    <a:pt x="3173" y="10"/>
                    <a:pt x="3162" y="28"/>
                  </a:cubicBezTo>
                  <a:cubicBezTo>
                    <a:pt x="3097" y="137"/>
                    <a:pt x="2997" y="227"/>
                    <a:pt x="2899" y="314"/>
                  </a:cubicBezTo>
                  <a:lnTo>
                    <a:pt x="2866" y="344"/>
                  </a:lnTo>
                  <a:cubicBezTo>
                    <a:pt x="2561" y="619"/>
                    <a:pt x="2283" y="926"/>
                    <a:pt x="2014" y="1225"/>
                  </a:cubicBezTo>
                  <a:lnTo>
                    <a:pt x="1456" y="1846"/>
                  </a:lnTo>
                  <a:cubicBezTo>
                    <a:pt x="1336" y="1979"/>
                    <a:pt x="1215" y="2115"/>
                    <a:pt x="1110" y="2263"/>
                  </a:cubicBezTo>
                  <a:cubicBezTo>
                    <a:pt x="987" y="2437"/>
                    <a:pt x="889" y="2629"/>
                    <a:pt x="795" y="2815"/>
                  </a:cubicBezTo>
                  <a:cubicBezTo>
                    <a:pt x="727" y="2947"/>
                    <a:pt x="658" y="3084"/>
                    <a:pt x="580" y="3212"/>
                  </a:cubicBezTo>
                  <a:cubicBezTo>
                    <a:pt x="426" y="3461"/>
                    <a:pt x="240" y="3688"/>
                    <a:pt x="25" y="3883"/>
                  </a:cubicBezTo>
                  <a:cubicBezTo>
                    <a:pt x="3" y="3904"/>
                    <a:pt x="1" y="3938"/>
                    <a:pt x="20" y="3961"/>
                  </a:cubicBezTo>
                  <a:cubicBezTo>
                    <a:pt x="32" y="3974"/>
                    <a:pt x="48" y="3979"/>
                    <a:pt x="62" y="3979"/>
                  </a:cubicBezTo>
                  <a:cubicBezTo>
                    <a:pt x="76" y="3979"/>
                    <a:pt x="89" y="3974"/>
                    <a:pt x="93" y="3965"/>
                  </a:cubicBezTo>
                  <a:cubicBezTo>
                    <a:pt x="318" y="3762"/>
                    <a:pt x="510" y="3528"/>
                    <a:pt x="668" y="3269"/>
                  </a:cubicBezTo>
                  <a:cubicBezTo>
                    <a:pt x="748" y="3136"/>
                    <a:pt x="819" y="2998"/>
                    <a:pt x="888" y="2864"/>
                  </a:cubicBezTo>
                  <a:cubicBezTo>
                    <a:pt x="982" y="2684"/>
                    <a:pt x="1079" y="2494"/>
                    <a:pt x="1195" y="2325"/>
                  </a:cubicBezTo>
                  <a:cubicBezTo>
                    <a:pt x="1296" y="2182"/>
                    <a:pt x="1416" y="2050"/>
                    <a:pt x="1534" y="1919"/>
                  </a:cubicBezTo>
                  <a:lnTo>
                    <a:pt x="2093" y="1298"/>
                  </a:lnTo>
                  <a:cubicBezTo>
                    <a:pt x="2360" y="1003"/>
                    <a:pt x="2635" y="697"/>
                    <a:pt x="2937" y="426"/>
                  </a:cubicBezTo>
                  <a:lnTo>
                    <a:pt x="2970" y="395"/>
                  </a:lnTo>
                  <a:cubicBezTo>
                    <a:pt x="3074" y="302"/>
                    <a:pt x="3181" y="207"/>
                    <a:pt x="3255" y="85"/>
                  </a:cubicBezTo>
                  <a:cubicBezTo>
                    <a:pt x="3272" y="59"/>
                    <a:pt x="3265" y="25"/>
                    <a:pt x="3238" y="9"/>
                  </a:cubicBezTo>
                  <a:cubicBezTo>
                    <a:pt x="3229" y="4"/>
                    <a:pt x="3219" y="1"/>
                    <a:pt x="3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5"/>
            <p:cNvSpPr/>
            <p:nvPr/>
          </p:nvSpPr>
          <p:spPr>
            <a:xfrm>
              <a:off x="6169202" y="1393209"/>
              <a:ext cx="66171" cy="216927"/>
            </a:xfrm>
            <a:custGeom>
              <a:avLst/>
              <a:gdLst/>
              <a:ahLst/>
              <a:cxnLst/>
              <a:rect l="l" t="t" r="r" b="b"/>
              <a:pathLst>
                <a:path w="2253" h="7386" extrusionOk="0">
                  <a:moveTo>
                    <a:pt x="60" y="1"/>
                  </a:moveTo>
                  <a:cubicBezTo>
                    <a:pt x="57" y="1"/>
                    <a:pt x="55" y="1"/>
                    <a:pt x="52" y="1"/>
                  </a:cubicBezTo>
                  <a:cubicBezTo>
                    <a:pt x="22" y="7"/>
                    <a:pt x="0" y="34"/>
                    <a:pt x="5" y="64"/>
                  </a:cubicBezTo>
                  <a:lnTo>
                    <a:pt x="339" y="2320"/>
                  </a:lnTo>
                  <a:cubicBezTo>
                    <a:pt x="401" y="2731"/>
                    <a:pt x="465" y="3156"/>
                    <a:pt x="574" y="3566"/>
                  </a:cubicBezTo>
                  <a:cubicBezTo>
                    <a:pt x="671" y="3923"/>
                    <a:pt x="809" y="4284"/>
                    <a:pt x="922" y="4571"/>
                  </a:cubicBezTo>
                  <a:cubicBezTo>
                    <a:pt x="1274" y="5483"/>
                    <a:pt x="1660" y="6450"/>
                    <a:pt x="2140" y="7357"/>
                  </a:cubicBezTo>
                  <a:cubicBezTo>
                    <a:pt x="2148" y="7376"/>
                    <a:pt x="2168" y="7385"/>
                    <a:pt x="2188" y="7385"/>
                  </a:cubicBezTo>
                  <a:cubicBezTo>
                    <a:pt x="2196" y="7385"/>
                    <a:pt x="2205" y="7384"/>
                    <a:pt x="2215" y="7381"/>
                  </a:cubicBezTo>
                  <a:cubicBezTo>
                    <a:pt x="2241" y="7367"/>
                    <a:pt x="2252" y="7333"/>
                    <a:pt x="2238" y="7306"/>
                  </a:cubicBezTo>
                  <a:cubicBezTo>
                    <a:pt x="1759" y="6403"/>
                    <a:pt x="1376" y="5440"/>
                    <a:pt x="1024" y="4533"/>
                  </a:cubicBezTo>
                  <a:cubicBezTo>
                    <a:pt x="915" y="4245"/>
                    <a:pt x="778" y="3889"/>
                    <a:pt x="681" y="3538"/>
                  </a:cubicBezTo>
                  <a:cubicBezTo>
                    <a:pt x="572" y="3134"/>
                    <a:pt x="509" y="2712"/>
                    <a:pt x="449" y="2304"/>
                  </a:cubicBezTo>
                  <a:lnTo>
                    <a:pt x="114" y="48"/>
                  </a:lnTo>
                  <a:cubicBezTo>
                    <a:pt x="109" y="20"/>
                    <a:pt x="88"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5"/>
            <p:cNvSpPr/>
            <p:nvPr/>
          </p:nvSpPr>
          <p:spPr>
            <a:xfrm>
              <a:off x="6194166" y="1448190"/>
              <a:ext cx="27109" cy="96392"/>
            </a:xfrm>
            <a:custGeom>
              <a:avLst/>
              <a:gdLst/>
              <a:ahLst/>
              <a:cxnLst/>
              <a:rect l="l" t="t" r="r" b="b"/>
              <a:pathLst>
                <a:path w="923" h="3282" extrusionOk="0">
                  <a:moveTo>
                    <a:pt x="56" y="0"/>
                  </a:moveTo>
                  <a:cubicBezTo>
                    <a:pt x="54" y="0"/>
                    <a:pt x="52" y="1"/>
                    <a:pt x="51" y="1"/>
                  </a:cubicBezTo>
                  <a:cubicBezTo>
                    <a:pt x="22" y="6"/>
                    <a:pt x="1" y="33"/>
                    <a:pt x="4" y="63"/>
                  </a:cubicBezTo>
                  <a:cubicBezTo>
                    <a:pt x="149" y="1151"/>
                    <a:pt x="419" y="2221"/>
                    <a:pt x="810" y="3246"/>
                  </a:cubicBezTo>
                  <a:cubicBezTo>
                    <a:pt x="818" y="3268"/>
                    <a:pt x="839" y="3282"/>
                    <a:pt x="861" y="3282"/>
                  </a:cubicBezTo>
                  <a:cubicBezTo>
                    <a:pt x="868" y="3282"/>
                    <a:pt x="874" y="3282"/>
                    <a:pt x="881" y="3276"/>
                  </a:cubicBezTo>
                  <a:cubicBezTo>
                    <a:pt x="908" y="3266"/>
                    <a:pt x="922" y="3233"/>
                    <a:pt x="912" y="3205"/>
                  </a:cubicBezTo>
                  <a:cubicBezTo>
                    <a:pt x="526" y="2188"/>
                    <a:pt x="257" y="1126"/>
                    <a:pt x="113" y="48"/>
                  </a:cubicBezTo>
                  <a:cubicBezTo>
                    <a:pt x="108" y="21"/>
                    <a:pt x="85"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5"/>
            <p:cNvSpPr/>
            <p:nvPr/>
          </p:nvSpPr>
          <p:spPr>
            <a:xfrm>
              <a:off x="6191494" y="1422579"/>
              <a:ext cx="4053" cy="12218"/>
            </a:xfrm>
            <a:custGeom>
              <a:avLst/>
              <a:gdLst/>
              <a:ahLst/>
              <a:cxnLst/>
              <a:rect l="l" t="t" r="r" b="b"/>
              <a:pathLst>
                <a:path w="138" h="416" extrusionOk="0">
                  <a:moveTo>
                    <a:pt x="59" y="1"/>
                  </a:moveTo>
                  <a:cubicBezTo>
                    <a:pt x="57" y="1"/>
                    <a:pt x="54" y="1"/>
                    <a:pt x="52" y="1"/>
                  </a:cubicBezTo>
                  <a:cubicBezTo>
                    <a:pt x="22" y="3"/>
                    <a:pt x="1" y="30"/>
                    <a:pt x="3" y="60"/>
                  </a:cubicBezTo>
                  <a:lnTo>
                    <a:pt x="28" y="366"/>
                  </a:lnTo>
                  <a:cubicBezTo>
                    <a:pt x="32" y="394"/>
                    <a:pt x="55" y="416"/>
                    <a:pt x="83" y="416"/>
                  </a:cubicBezTo>
                  <a:lnTo>
                    <a:pt x="86" y="416"/>
                  </a:lnTo>
                  <a:cubicBezTo>
                    <a:pt x="116" y="414"/>
                    <a:pt x="137" y="387"/>
                    <a:pt x="136" y="357"/>
                  </a:cubicBezTo>
                  <a:lnTo>
                    <a:pt x="112" y="51"/>
                  </a:lnTo>
                  <a:cubicBezTo>
                    <a:pt x="110" y="22"/>
                    <a:pt x="8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5"/>
            <p:cNvSpPr/>
            <p:nvPr/>
          </p:nvSpPr>
          <p:spPr>
            <a:xfrm>
              <a:off x="6167440" y="1267476"/>
              <a:ext cx="17593" cy="112105"/>
            </a:xfrm>
            <a:custGeom>
              <a:avLst/>
              <a:gdLst/>
              <a:ahLst/>
              <a:cxnLst/>
              <a:rect l="l" t="t" r="r" b="b"/>
              <a:pathLst>
                <a:path w="599" h="3817" extrusionOk="0">
                  <a:moveTo>
                    <a:pt x="539" y="1"/>
                  </a:moveTo>
                  <a:cubicBezTo>
                    <a:pt x="515" y="1"/>
                    <a:pt x="491" y="18"/>
                    <a:pt x="485" y="41"/>
                  </a:cubicBezTo>
                  <a:cubicBezTo>
                    <a:pt x="146" y="1253"/>
                    <a:pt x="1" y="2507"/>
                    <a:pt x="55" y="3765"/>
                  </a:cubicBezTo>
                  <a:cubicBezTo>
                    <a:pt x="56" y="3794"/>
                    <a:pt x="82" y="3817"/>
                    <a:pt x="110" y="3817"/>
                  </a:cubicBezTo>
                  <a:lnTo>
                    <a:pt x="113" y="3817"/>
                  </a:lnTo>
                  <a:cubicBezTo>
                    <a:pt x="143" y="3815"/>
                    <a:pt x="167" y="3790"/>
                    <a:pt x="164" y="3760"/>
                  </a:cubicBezTo>
                  <a:cubicBezTo>
                    <a:pt x="110" y="2514"/>
                    <a:pt x="254" y="1273"/>
                    <a:pt x="590" y="71"/>
                  </a:cubicBezTo>
                  <a:cubicBezTo>
                    <a:pt x="599" y="43"/>
                    <a:pt x="582" y="13"/>
                    <a:pt x="553" y="3"/>
                  </a:cubicBezTo>
                  <a:cubicBezTo>
                    <a:pt x="548" y="2"/>
                    <a:pt x="544"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5"/>
            <p:cNvSpPr/>
            <p:nvPr/>
          </p:nvSpPr>
          <p:spPr>
            <a:xfrm>
              <a:off x="6185767" y="1241719"/>
              <a:ext cx="5874" cy="10514"/>
            </a:xfrm>
            <a:custGeom>
              <a:avLst/>
              <a:gdLst/>
              <a:ahLst/>
              <a:cxnLst/>
              <a:rect l="l" t="t" r="r" b="b"/>
              <a:pathLst>
                <a:path w="200" h="358" extrusionOk="0">
                  <a:moveTo>
                    <a:pt x="138" y="0"/>
                  </a:moveTo>
                  <a:cubicBezTo>
                    <a:pt x="114" y="0"/>
                    <a:pt x="93" y="15"/>
                    <a:pt x="86" y="38"/>
                  </a:cubicBezTo>
                  <a:lnTo>
                    <a:pt x="9" y="288"/>
                  </a:lnTo>
                  <a:cubicBezTo>
                    <a:pt x="0" y="316"/>
                    <a:pt x="16" y="346"/>
                    <a:pt x="45" y="356"/>
                  </a:cubicBezTo>
                  <a:cubicBezTo>
                    <a:pt x="50" y="357"/>
                    <a:pt x="56" y="357"/>
                    <a:pt x="60" y="357"/>
                  </a:cubicBezTo>
                  <a:cubicBezTo>
                    <a:pt x="84" y="357"/>
                    <a:pt x="104" y="343"/>
                    <a:pt x="112" y="322"/>
                  </a:cubicBezTo>
                  <a:lnTo>
                    <a:pt x="190" y="72"/>
                  </a:lnTo>
                  <a:cubicBezTo>
                    <a:pt x="200" y="43"/>
                    <a:pt x="183" y="11"/>
                    <a:pt x="154" y="3"/>
                  </a:cubicBezTo>
                  <a:cubicBezTo>
                    <a:pt x="149" y="1"/>
                    <a:pt x="143"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5"/>
            <p:cNvSpPr/>
            <p:nvPr/>
          </p:nvSpPr>
          <p:spPr>
            <a:xfrm>
              <a:off x="6248589" y="1634689"/>
              <a:ext cx="6373" cy="7607"/>
            </a:xfrm>
            <a:custGeom>
              <a:avLst/>
              <a:gdLst/>
              <a:ahLst/>
              <a:cxnLst/>
              <a:rect l="l" t="t" r="r" b="b"/>
              <a:pathLst>
                <a:path w="217" h="259" extrusionOk="0">
                  <a:moveTo>
                    <a:pt x="63" y="0"/>
                  </a:moveTo>
                  <a:cubicBezTo>
                    <a:pt x="54" y="0"/>
                    <a:pt x="44" y="3"/>
                    <a:pt x="35" y="8"/>
                  </a:cubicBezTo>
                  <a:cubicBezTo>
                    <a:pt x="10" y="22"/>
                    <a:pt x="0" y="56"/>
                    <a:pt x="18" y="82"/>
                  </a:cubicBezTo>
                  <a:lnTo>
                    <a:pt x="107" y="232"/>
                  </a:lnTo>
                  <a:cubicBezTo>
                    <a:pt x="117" y="250"/>
                    <a:pt x="136" y="259"/>
                    <a:pt x="154" y="259"/>
                  </a:cubicBezTo>
                  <a:cubicBezTo>
                    <a:pt x="163" y="259"/>
                    <a:pt x="173" y="256"/>
                    <a:pt x="183" y="250"/>
                  </a:cubicBezTo>
                  <a:cubicBezTo>
                    <a:pt x="207" y="236"/>
                    <a:pt x="217" y="202"/>
                    <a:pt x="200" y="175"/>
                  </a:cubicBezTo>
                  <a:lnTo>
                    <a:pt x="110" y="25"/>
                  </a:lnTo>
                  <a:cubicBezTo>
                    <a:pt x="99" y="9"/>
                    <a:pt x="82"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5"/>
            <p:cNvSpPr/>
            <p:nvPr/>
          </p:nvSpPr>
          <p:spPr>
            <a:xfrm>
              <a:off x="6280250" y="1679214"/>
              <a:ext cx="7401" cy="8899"/>
            </a:xfrm>
            <a:custGeom>
              <a:avLst/>
              <a:gdLst/>
              <a:ahLst/>
              <a:cxnLst/>
              <a:rect l="l" t="t" r="r" b="b"/>
              <a:pathLst>
                <a:path w="252" h="303" extrusionOk="0">
                  <a:moveTo>
                    <a:pt x="61" y="1"/>
                  </a:moveTo>
                  <a:cubicBezTo>
                    <a:pt x="51" y="1"/>
                    <a:pt x="41" y="4"/>
                    <a:pt x="32" y="10"/>
                  </a:cubicBezTo>
                  <a:cubicBezTo>
                    <a:pt x="5" y="29"/>
                    <a:pt x="1" y="61"/>
                    <a:pt x="16" y="87"/>
                  </a:cubicBezTo>
                  <a:lnTo>
                    <a:pt x="143" y="278"/>
                  </a:lnTo>
                  <a:cubicBezTo>
                    <a:pt x="153" y="293"/>
                    <a:pt x="171" y="302"/>
                    <a:pt x="189" y="302"/>
                  </a:cubicBezTo>
                  <a:cubicBezTo>
                    <a:pt x="198" y="302"/>
                    <a:pt x="210" y="299"/>
                    <a:pt x="218" y="293"/>
                  </a:cubicBezTo>
                  <a:cubicBezTo>
                    <a:pt x="245" y="275"/>
                    <a:pt x="251" y="242"/>
                    <a:pt x="234" y="217"/>
                  </a:cubicBezTo>
                  <a:lnTo>
                    <a:pt x="109" y="26"/>
                  </a:lnTo>
                  <a:cubicBezTo>
                    <a:pt x="97" y="10"/>
                    <a:pt x="79"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 name="Google Shape;367;p35"/>
          <p:cNvGrpSpPr/>
          <p:nvPr/>
        </p:nvGrpSpPr>
        <p:grpSpPr>
          <a:xfrm>
            <a:off x="2431750" y="484552"/>
            <a:ext cx="312879" cy="321425"/>
            <a:chOff x="8068650" y="2896252"/>
            <a:chExt cx="312879" cy="321425"/>
          </a:xfrm>
        </p:grpSpPr>
        <p:sp>
          <p:nvSpPr>
            <p:cNvPr id="368" name="Google Shape;368;p35"/>
            <p:cNvSpPr/>
            <p:nvPr/>
          </p:nvSpPr>
          <p:spPr>
            <a:xfrm>
              <a:off x="8068650" y="2896252"/>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5"/>
            <p:cNvSpPr/>
            <p:nvPr/>
          </p:nvSpPr>
          <p:spPr>
            <a:xfrm>
              <a:off x="8140753" y="2965007"/>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5"/>
            <p:cNvSpPr/>
            <p:nvPr/>
          </p:nvSpPr>
          <p:spPr>
            <a:xfrm>
              <a:off x="8135026" y="2960660"/>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5"/>
            <p:cNvSpPr/>
            <p:nvPr/>
          </p:nvSpPr>
          <p:spPr>
            <a:xfrm>
              <a:off x="8226161" y="3024980"/>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5"/>
            <p:cNvSpPr/>
            <p:nvPr/>
          </p:nvSpPr>
          <p:spPr>
            <a:xfrm>
              <a:off x="8199816" y="3003305"/>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5"/>
            <p:cNvSpPr/>
            <p:nvPr/>
          </p:nvSpPr>
          <p:spPr>
            <a:xfrm>
              <a:off x="8263079" y="3044600"/>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5"/>
            <p:cNvSpPr/>
            <p:nvPr/>
          </p:nvSpPr>
          <p:spPr>
            <a:xfrm>
              <a:off x="8213855" y="3036024"/>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5"/>
            <p:cNvSpPr/>
            <p:nvPr/>
          </p:nvSpPr>
          <p:spPr>
            <a:xfrm>
              <a:off x="8214266" y="3059431"/>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5"/>
            <p:cNvSpPr/>
            <p:nvPr/>
          </p:nvSpPr>
          <p:spPr>
            <a:xfrm>
              <a:off x="8170975" y="3026889"/>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 name="Google Shape;377;p35"/>
          <p:cNvGrpSpPr/>
          <p:nvPr/>
        </p:nvGrpSpPr>
        <p:grpSpPr>
          <a:xfrm>
            <a:off x="7022333" y="3148829"/>
            <a:ext cx="798474" cy="793572"/>
            <a:chOff x="5027580" y="3548689"/>
            <a:chExt cx="972444" cy="966474"/>
          </a:xfrm>
        </p:grpSpPr>
        <p:sp>
          <p:nvSpPr>
            <p:cNvPr id="378" name="Google Shape;378;p35"/>
            <p:cNvSpPr/>
            <p:nvPr/>
          </p:nvSpPr>
          <p:spPr>
            <a:xfrm>
              <a:off x="5027580" y="3548689"/>
              <a:ext cx="972444" cy="966474"/>
            </a:xfrm>
            <a:custGeom>
              <a:avLst/>
              <a:gdLst/>
              <a:ahLst/>
              <a:cxnLst/>
              <a:rect l="l" t="t" r="r" b="b"/>
              <a:pathLst>
                <a:path w="25084" h="24930" extrusionOk="0">
                  <a:moveTo>
                    <a:pt x="12240" y="0"/>
                  </a:moveTo>
                  <a:cubicBezTo>
                    <a:pt x="12139" y="0"/>
                    <a:pt x="12037" y="3"/>
                    <a:pt x="11931" y="7"/>
                  </a:cubicBezTo>
                  <a:cubicBezTo>
                    <a:pt x="10197" y="93"/>
                    <a:pt x="8811" y="880"/>
                    <a:pt x="8028" y="2225"/>
                  </a:cubicBezTo>
                  <a:cubicBezTo>
                    <a:pt x="7965" y="2331"/>
                    <a:pt x="7907" y="2441"/>
                    <a:pt x="7853" y="2555"/>
                  </a:cubicBezTo>
                  <a:cubicBezTo>
                    <a:pt x="7524" y="2475"/>
                    <a:pt x="7195" y="2434"/>
                    <a:pt x="6863" y="2428"/>
                  </a:cubicBezTo>
                  <a:lnTo>
                    <a:pt x="6779" y="2428"/>
                  </a:lnTo>
                  <a:cubicBezTo>
                    <a:pt x="5880" y="2428"/>
                    <a:pt x="4547" y="2717"/>
                    <a:pt x="3304" y="4089"/>
                  </a:cubicBezTo>
                  <a:cubicBezTo>
                    <a:pt x="2030" y="5494"/>
                    <a:pt x="1890" y="6883"/>
                    <a:pt x="1994" y="7800"/>
                  </a:cubicBezTo>
                  <a:cubicBezTo>
                    <a:pt x="2032" y="8129"/>
                    <a:pt x="2106" y="8451"/>
                    <a:pt x="2219" y="8770"/>
                  </a:cubicBezTo>
                  <a:cubicBezTo>
                    <a:pt x="2112" y="8834"/>
                    <a:pt x="2011" y="8902"/>
                    <a:pt x="1911" y="8974"/>
                  </a:cubicBezTo>
                  <a:cubicBezTo>
                    <a:pt x="648" y="9885"/>
                    <a:pt x="0" y="11340"/>
                    <a:pt x="86" y="13076"/>
                  </a:cubicBezTo>
                  <a:cubicBezTo>
                    <a:pt x="171" y="14810"/>
                    <a:pt x="959" y="16197"/>
                    <a:pt x="2303" y="16980"/>
                  </a:cubicBezTo>
                  <a:cubicBezTo>
                    <a:pt x="2407" y="17043"/>
                    <a:pt x="2517" y="17100"/>
                    <a:pt x="2628" y="17152"/>
                  </a:cubicBezTo>
                  <a:cubicBezTo>
                    <a:pt x="2546" y="17480"/>
                    <a:pt x="2504" y="17809"/>
                    <a:pt x="2498" y="18141"/>
                  </a:cubicBezTo>
                  <a:cubicBezTo>
                    <a:pt x="2482" y="19065"/>
                    <a:pt x="2760" y="20431"/>
                    <a:pt x="4166" y="21707"/>
                  </a:cubicBezTo>
                  <a:cubicBezTo>
                    <a:pt x="5388" y="22812"/>
                    <a:pt x="6592" y="23045"/>
                    <a:pt x="7387" y="23045"/>
                  </a:cubicBezTo>
                  <a:cubicBezTo>
                    <a:pt x="7551" y="23045"/>
                    <a:pt x="7716" y="23035"/>
                    <a:pt x="7878" y="23017"/>
                  </a:cubicBezTo>
                  <a:cubicBezTo>
                    <a:pt x="8207" y="22980"/>
                    <a:pt x="8529" y="22904"/>
                    <a:pt x="8848" y="22792"/>
                  </a:cubicBezTo>
                  <a:cubicBezTo>
                    <a:pt x="8912" y="22897"/>
                    <a:pt x="8979" y="22998"/>
                    <a:pt x="9050" y="23098"/>
                  </a:cubicBezTo>
                  <a:cubicBezTo>
                    <a:pt x="9903" y="24280"/>
                    <a:pt x="11251" y="24929"/>
                    <a:pt x="12844" y="24929"/>
                  </a:cubicBezTo>
                  <a:cubicBezTo>
                    <a:pt x="12945" y="24929"/>
                    <a:pt x="13049" y="24928"/>
                    <a:pt x="13152" y="24925"/>
                  </a:cubicBezTo>
                  <a:cubicBezTo>
                    <a:pt x="14886" y="24840"/>
                    <a:pt x="16274" y="24052"/>
                    <a:pt x="17057" y="22709"/>
                  </a:cubicBezTo>
                  <a:cubicBezTo>
                    <a:pt x="17118" y="22604"/>
                    <a:pt x="17175" y="22496"/>
                    <a:pt x="17229" y="22383"/>
                  </a:cubicBezTo>
                  <a:cubicBezTo>
                    <a:pt x="17557" y="22464"/>
                    <a:pt x="17884" y="22507"/>
                    <a:pt x="18215" y="22513"/>
                  </a:cubicBezTo>
                  <a:lnTo>
                    <a:pt x="18290" y="22513"/>
                  </a:lnTo>
                  <a:cubicBezTo>
                    <a:pt x="19193" y="22513"/>
                    <a:pt x="20532" y="22222"/>
                    <a:pt x="21781" y="20845"/>
                  </a:cubicBezTo>
                  <a:cubicBezTo>
                    <a:pt x="23055" y="19438"/>
                    <a:pt x="23196" y="18049"/>
                    <a:pt x="23091" y="17134"/>
                  </a:cubicBezTo>
                  <a:cubicBezTo>
                    <a:pt x="23054" y="16803"/>
                    <a:pt x="22978" y="16482"/>
                    <a:pt x="22867" y="16163"/>
                  </a:cubicBezTo>
                  <a:cubicBezTo>
                    <a:pt x="22971" y="16098"/>
                    <a:pt x="23075" y="16032"/>
                    <a:pt x="23173" y="15960"/>
                  </a:cubicBezTo>
                  <a:cubicBezTo>
                    <a:pt x="24435" y="15049"/>
                    <a:pt x="25083" y="13592"/>
                    <a:pt x="24998" y="11857"/>
                  </a:cubicBezTo>
                  <a:cubicBezTo>
                    <a:pt x="24912" y="10121"/>
                    <a:pt x="24125" y="8734"/>
                    <a:pt x="22782" y="7951"/>
                  </a:cubicBezTo>
                  <a:cubicBezTo>
                    <a:pt x="22676" y="7888"/>
                    <a:pt x="22568" y="7831"/>
                    <a:pt x="22456" y="7779"/>
                  </a:cubicBezTo>
                  <a:cubicBezTo>
                    <a:pt x="22537" y="7451"/>
                    <a:pt x="22580" y="7122"/>
                    <a:pt x="22585" y="6790"/>
                  </a:cubicBezTo>
                  <a:cubicBezTo>
                    <a:pt x="22601" y="5869"/>
                    <a:pt x="22323" y="4502"/>
                    <a:pt x="20918" y="3224"/>
                  </a:cubicBezTo>
                  <a:cubicBezTo>
                    <a:pt x="19696" y="2119"/>
                    <a:pt x="18492" y="1886"/>
                    <a:pt x="17698" y="1886"/>
                  </a:cubicBezTo>
                  <a:cubicBezTo>
                    <a:pt x="17535" y="1886"/>
                    <a:pt x="17372" y="1896"/>
                    <a:pt x="17208" y="1914"/>
                  </a:cubicBezTo>
                  <a:cubicBezTo>
                    <a:pt x="16879" y="1951"/>
                    <a:pt x="16556" y="2027"/>
                    <a:pt x="16238" y="2139"/>
                  </a:cubicBezTo>
                  <a:cubicBezTo>
                    <a:pt x="16174" y="2034"/>
                    <a:pt x="16106" y="1933"/>
                    <a:pt x="16034" y="1833"/>
                  </a:cubicBezTo>
                  <a:cubicBezTo>
                    <a:pt x="15181" y="651"/>
                    <a:pt x="13834" y="0"/>
                    <a:pt x="12240"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5"/>
            <p:cNvSpPr/>
            <p:nvPr/>
          </p:nvSpPr>
          <p:spPr>
            <a:xfrm>
              <a:off x="5120818" y="3948430"/>
              <a:ext cx="348287" cy="194186"/>
            </a:xfrm>
            <a:custGeom>
              <a:avLst/>
              <a:gdLst/>
              <a:ahLst/>
              <a:cxnLst/>
              <a:rect l="l" t="t" r="r" b="b"/>
              <a:pathLst>
                <a:path w="8984" h="5009" extrusionOk="0">
                  <a:moveTo>
                    <a:pt x="5775" y="2092"/>
                  </a:moveTo>
                  <a:lnTo>
                    <a:pt x="5780" y="2153"/>
                  </a:lnTo>
                  <a:lnTo>
                    <a:pt x="5029" y="2254"/>
                  </a:lnTo>
                  <a:lnTo>
                    <a:pt x="5029" y="2254"/>
                  </a:lnTo>
                  <a:lnTo>
                    <a:pt x="5777" y="2153"/>
                  </a:lnTo>
                  <a:lnTo>
                    <a:pt x="5775" y="2092"/>
                  </a:lnTo>
                  <a:close/>
                  <a:moveTo>
                    <a:pt x="6195" y="3052"/>
                  </a:moveTo>
                  <a:cubicBezTo>
                    <a:pt x="6072" y="3096"/>
                    <a:pt x="5943" y="3136"/>
                    <a:pt x="5815" y="3170"/>
                  </a:cubicBezTo>
                  <a:cubicBezTo>
                    <a:pt x="5943" y="3134"/>
                    <a:pt x="6069" y="3094"/>
                    <a:pt x="6195" y="3052"/>
                  </a:cubicBezTo>
                  <a:close/>
                  <a:moveTo>
                    <a:pt x="3238" y="1"/>
                  </a:moveTo>
                  <a:cubicBezTo>
                    <a:pt x="3114" y="1"/>
                    <a:pt x="2991" y="4"/>
                    <a:pt x="2870" y="10"/>
                  </a:cubicBezTo>
                  <a:cubicBezTo>
                    <a:pt x="2027" y="51"/>
                    <a:pt x="1361" y="243"/>
                    <a:pt x="892" y="581"/>
                  </a:cubicBezTo>
                  <a:cubicBezTo>
                    <a:pt x="285" y="1019"/>
                    <a:pt x="0" y="1714"/>
                    <a:pt x="47" y="2650"/>
                  </a:cubicBezTo>
                  <a:cubicBezTo>
                    <a:pt x="93" y="3584"/>
                    <a:pt x="443" y="4248"/>
                    <a:pt x="1090" y="4625"/>
                  </a:cubicBezTo>
                  <a:cubicBezTo>
                    <a:pt x="1528" y="4880"/>
                    <a:pt x="2106" y="5009"/>
                    <a:pt x="2810" y="5009"/>
                  </a:cubicBezTo>
                  <a:cubicBezTo>
                    <a:pt x="2909" y="5009"/>
                    <a:pt x="3010" y="5006"/>
                    <a:pt x="3114" y="5001"/>
                  </a:cubicBezTo>
                  <a:cubicBezTo>
                    <a:pt x="5434" y="4889"/>
                    <a:pt x="8379" y="3533"/>
                    <a:pt x="8944" y="3262"/>
                  </a:cubicBezTo>
                  <a:cubicBezTo>
                    <a:pt x="8962" y="3253"/>
                    <a:pt x="8974" y="3237"/>
                    <a:pt x="8980" y="3217"/>
                  </a:cubicBezTo>
                  <a:cubicBezTo>
                    <a:pt x="8984" y="3198"/>
                    <a:pt x="8978" y="3178"/>
                    <a:pt x="8965" y="3163"/>
                  </a:cubicBezTo>
                  <a:cubicBezTo>
                    <a:pt x="8735" y="2896"/>
                    <a:pt x="8602" y="2572"/>
                    <a:pt x="8587" y="2223"/>
                  </a:cubicBezTo>
                  <a:cubicBezTo>
                    <a:pt x="8571" y="1881"/>
                    <a:pt x="8665" y="1549"/>
                    <a:pt x="8863" y="1264"/>
                  </a:cubicBezTo>
                  <a:cubicBezTo>
                    <a:pt x="8873" y="1249"/>
                    <a:pt x="8877" y="1227"/>
                    <a:pt x="8871" y="1209"/>
                  </a:cubicBezTo>
                  <a:cubicBezTo>
                    <a:pt x="8866" y="1190"/>
                    <a:pt x="8851" y="1176"/>
                    <a:pt x="8831" y="1169"/>
                  </a:cubicBezTo>
                  <a:cubicBezTo>
                    <a:pt x="8047" y="886"/>
                    <a:pt x="5427" y="1"/>
                    <a:pt x="3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5"/>
            <p:cNvSpPr/>
            <p:nvPr/>
          </p:nvSpPr>
          <p:spPr>
            <a:xfrm>
              <a:off x="5215684" y="4080553"/>
              <a:ext cx="254586" cy="269861"/>
            </a:xfrm>
            <a:custGeom>
              <a:avLst/>
              <a:gdLst/>
              <a:ahLst/>
              <a:cxnLst/>
              <a:rect l="l" t="t" r="r" b="b"/>
              <a:pathLst>
                <a:path w="6567" h="6961" extrusionOk="0">
                  <a:moveTo>
                    <a:pt x="5006" y="4386"/>
                  </a:moveTo>
                  <a:cubicBezTo>
                    <a:pt x="4837" y="4659"/>
                    <a:pt x="4647" y="4915"/>
                    <a:pt x="4433" y="5155"/>
                  </a:cubicBezTo>
                  <a:cubicBezTo>
                    <a:pt x="4645" y="4915"/>
                    <a:pt x="4837" y="4659"/>
                    <a:pt x="5006" y="4386"/>
                  </a:cubicBezTo>
                  <a:close/>
                  <a:moveTo>
                    <a:pt x="6498" y="1"/>
                  </a:moveTo>
                  <a:cubicBezTo>
                    <a:pt x="6497" y="1"/>
                    <a:pt x="6496" y="1"/>
                    <a:pt x="6494" y="1"/>
                  </a:cubicBezTo>
                  <a:cubicBezTo>
                    <a:pt x="6484" y="1"/>
                    <a:pt x="6477" y="4"/>
                    <a:pt x="6468" y="7"/>
                  </a:cubicBezTo>
                  <a:cubicBezTo>
                    <a:pt x="5727" y="361"/>
                    <a:pt x="3791" y="1223"/>
                    <a:pt x="1873" y="1578"/>
                  </a:cubicBezTo>
                  <a:cubicBezTo>
                    <a:pt x="1861" y="1579"/>
                    <a:pt x="1851" y="1585"/>
                    <a:pt x="1842" y="1592"/>
                  </a:cubicBezTo>
                  <a:cubicBezTo>
                    <a:pt x="642" y="2613"/>
                    <a:pt x="24" y="3580"/>
                    <a:pt x="10" y="4463"/>
                  </a:cubicBezTo>
                  <a:cubicBezTo>
                    <a:pt x="0" y="5091"/>
                    <a:pt x="299" y="5688"/>
                    <a:pt x="900" y="6235"/>
                  </a:cubicBezTo>
                  <a:cubicBezTo>
                    <a:pt x="1432" y="6716"/>
                    <a:pt x="1979" y="6960"/>
                    <a:pt x="2529" y="6960"/>
                  </a:cubicBezTo>
                  <a:cubicBezTo>
                    <a:pt x="2560" y="6960"/>
                    <a:pt x="2590" y="6959"/>
                    <a:pt x="2621" y="6958"/>
                  </a:cubicBezTo>
                  <a:cubicBezTo>
                    <a:pt x="2663" y="6957"/>
                    <a:pt x="2707" y="6952"/>
                    <a:pt x="2752" y="6948"/>
                  </a:cubicBezTo>
                  <a:cubicBezTo>
                    <a:pt x="3629" y="6847"/>
                    <a:pt x="4530" y="6138"/>
                    <a:pt x="5430" y="4843"/>
                  </a:cubicBezTo>
                  <a:cubicBezTo>
                    <a:pt x="5437" y="4835"/>
                    <a:pt x="5443" y="4825"/>
                    <a:pt x="5443" y="4813"/>
                  </a:cubicBezTo>
                  <a:cubicBezTo>
                    <a:pt x="5614" y="2812"/>
                    <a:pt x="6339" y="690"/>
                    <a:pt x="6558" y="87"/>
                  </a:cubicBezTo>
                  <a:cubicBezTo>
                    <a:pt x="6567" y="62"/>
                    <a:pt x="6560" y="35"/>
                    <a:pt x="6540" y="18"/>
                  </a:cubicBezTo>
                  <a:cubicBezTo>
                    <a:pt x="6528" y="8"/>
                    <a:pt x="6514" y="1"/>
                    <a:pt x="6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5"/>
            <p:cNvSpPr/>
            <p:nvPr/>
          </p:nvSpPr>
          <p:spPr>
            <a:xfrm>
              <a:off x="5396384" y="4076831"/>
              <a:ext cx="261681" cy="346698"/>
            </a:xfrm>
            <a:custGeom>
              <a:avLst/>
              <a:gdLst/>
              <a:ahLst/>
              <a:cxnLst/>
              <a:rect l="l" t="t" r="r" b="b"/>
              <a:pathLst>
                <a:path w="6750" h="8943" extrusionOk="0">
                  <a:moveTo>
                    <a:pt x="2414" y="2065"/>
                  </a:moveTo>
                  <a:lnTo>
                    <a:pt x="2418" y="2124"/>
                  </a:lnTo>
                  <a:cubicBezTo>
                    <a:pt x="2408" y="2169"/>
                    <a:pt x="2396" y="2213"/>
                    <a:pt x="2384" y="2258"/>
                  </a:cubicBezTo>
                  <a:lnTo>
                    <a:pt x="2384" y="2258"/>
                  </a:lnTo>
                  <a:cubicBezTo>
                    <a:pt x="2396" y="2212"/>
                    <a:pt x="2408" y="2167"/>
                    <a:pt x="2417" y="2122"/>
                  </a:cubicBezTo>
                  <a:lnTo>
                    <a:pt x="2414" y="2065"/>
                  </a:lnTo>
                  <a:close/>
                  <a:moveTo>
                    <a:pt x="5215" y="5043"/>
                  </a:moveTo>
                  <a:cubicBezTo>
                    <a:pt x="5284" y="5378"/>
                    <a:pt x="5354" y="5722"/>
                    <a:pt x="5361" y="6070"/>
                  </a:cubicBezTo>
                  <a:cubicBezTo>
                    <a:pt x="5354" y="5722"/>
                    <a:pt x="5282" y="5378"/>
                    <a:pt x="5215" y="5043"/>
                  </a:cubicBezTo>
                  <a:close/>
                  <a:moveTo>
                    <a:pt x="5361" y="6076"/>
                  </a:moveTo>
                  <a:lnTo>
                    <a:pt x="5361" y="6076"/>
                  </a:lnTo>
                  <a:cubicBezTo>
                    <a:pt x="5361" y="6098"/>
                    <a:pt x="5362" y="6120"/>
                    <a:pt x="5362" y="6143"/>
                  </a:cubicBezTo>
                  <a:lnTo>
                    <a:pt x="5362" y="6143"/>
                  </a:lnTo>
                  <a:cubicBezTo>
                    <a:pt x="5362" y="6120"/>
                    <a:pt x="5361" y="6098"/>
                    <a:pt x="5361" y="6076"/>
                  </a:cubicBezTo>
                  <a:close/>
                  <a:moveTo>
                    <a:pt x="4072" y="0"/>
                  </a:moveTo>
                  <a:cubicBezTo>
                    <a:pt x="4058" y="0"/>
                    <a:pt x="4045" y="5"/>
                    <a:pt x="4035" y="15"/>
                  </a:cubicBezTo>
                  <a:cubicBezTo>
                    <a:pt x="3770" y="240"/>
                    <a:pt x="3450" y="368"/>
                    <a:pt x="3103" y="385"/>
                  </a:cubicBezTo>
                  <a:cubicBezTo>
                    <a:pt x="3079" y="386"/>
                    <a:pt x="3056" y="386"/>
                    <a:pt x="3032" y="386"/>
                  </a:cubicBezTo>
                  <a:cubicBezTo>
                    <a:pt x="2714" y="386"/>
                    <a:pt x="2407" y="290"/>
                    <a:pt x="2142" y="107"/>
                  </a:cubicBezTo>
                  <a:cubicBezTo>
                    <a:pt x="2131" y="99"/>
                    <a:pt x="2122" y="95"/>
                    <a:pt x="2109" y="95"/>
                  </a:cubicBezTo>
                  <a:cubicBezTo>
                    <a:pt x="2107" y="95"/>
                    <a:pt x="2105" y="96"/>
                    <a:pt x="2102" y="96"/>
                  </a:cubicBezTo>
                  <a:cubicBezTo>
                    <a:pt x="2098" y="96"/>
                    <a:pt x="2092" y="97"/>
                    <a:pt x="2087" y="100"/>
                  </a:cubicBezTo>
                  <a:cubicBezTo>
                    <a:pt x="2067" y="104"/>
                    <a:pt x="2054" y="121"/>
                    <a:pt x="2047" y="138"/>
                  </a:cubicBezTo>
                  <a:cubicBezTo>
                    <a:pt x="1694" y="1114"/>
                    <a:pt x="0" y="6077"/>
                    <a:pt x="1456" y="8092"/>
                  </a:cubicBezTo>
                  <a:cubicBezTo>
                    <a:pt x="1863" y="8657"/>
                    <a:pt x="2494" y="8943"/>
                    <a:pt x="3334" y="8943"/>
                  </a:cubicBezTo>
                  <a:cubicBezTo>
                    <a:pt x="3396" y="8943"/>
                    <a:pt x="3459" y="8941"/>
                    <a:pt x="3524" y="8938"/>
                  </a:cubicBezTo>
                  <a:cubicBezTo>
                    <a:pt x="4458" y="8891"/>
                    <a:pt x="5123" y="8541"/>
                    <a:pt x="5500" y="7894"/>
                  </a:cubicBezTo>
                  <a:cubicBezTo>
                    <a:pt x="6749" y="5748"/>
                    <a:pt x="4580" y="973"/>
                    <a:pt x="4132" y="37"/>
                  </a:cubicBezTo>
                  <a:cubicBezTo>
                    <a:pt x="4123" y="19"/>
                    <a:pt x="4107" y="7"/>
                    <a:pt x="4088" y="2"/>
                  </a:cubicBezTo>
                  <a:cubicBezTo>
                    <a:pt x="4082" y="0"/>
                    <a:pt x="4078" y="0"/>
                    <a:pt x="4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5"/>
            <p:cNvSpPr/>
            <p:nvPr/>
          </p:nvSpPr>
          <p:spPr>
            <a:xfrm>
              <a:off x="5562235" y="4075823"/>
              <a:ext cx="272380" cy="253888"/>
            </a:xfrm>
            <a:custGeom>
              <a:avLst/>
              <a:gdLst/>
              <a:ahLst/>
              <a:cxnLst/>
              <a:rect l="l" t="t" r="r" b="b"/>
              <a:pathLst>
                <a:path w="7026" h="6549" extrusionOk="0">
                  <a:moveTo>
                    <a:pt x="4486" y="1707"/>
                  </a:moveTo>
                  <a:cubicBezTo>
                    <a:pt x="4486" y="1707"/>
                    <a:pt x="4486" y="1707"/>
                    <a:pt x="4486" y="1708"/>
                  </a:cubicBezTo>
                  <a:cubicBezTo>
                    <a:pt x="4486" y="1707"/>
                    <a:pt x="4486" y="1707"/>
                    <a:pt x="4486" y="1707"/>
                  </a:cubicBezTo>
                  <a:close/>
                  <a:moveTo>
                    <a:pt x="2028" y="3494"/>
                  </a:moveTo>
                  <a:cubicBezTo>
                    <a:pt x="2377" y="3864"/>
                    <a:pt x="2750" y="4209"/>
                    <a:pt x="3148" y="4527"/>
                  </a:cubicBezTo>
                  <a:cubicBezTo>
                    <a:pt x="2750" y="4209"/>
                    <a:pt x="2376" y="3864"/>
                    <a:pt x="2028" y="3494"/>
                  </a:cubicBezTo>
                  <a:close/>
                  <a:moveTo>
                    <a:pt x="64" y="1"/>
                  </a:moveTo>
                  <a:cubicBezTo>
                    <a:pt x="49" y="1"/>
                    <a:pt x="33" y="8"/>
                    <a:pt x="22" y="21"/>
                  </a:cubicBezTo>
                  <a:cubicBezTo>
                    <a:pt x="5" y="41"/>
                    <a:pt x="0" y="66"/>
                    <a:pt x="12" y="90"/>
                  </a:cubicBezTo>
                  <a:cubicBezTo>
                    <a:pt x="287" y="669"/>
                    <a:pt x="1217" y="2711"/>
                    <a:pt x="1581" y="4685"/>
                  </a:cubicBezTo>
                  <a:cubicBezTo>
                    <a:pt x="1583" y="4695"/>
                    <a:pt x="1588" y="4706"/>
                    <a:pt x="1595" y="4715"/>
                  </a:cubicBezTo>
                  <a:cubicBezTo>
                    <a:pt x="2616" y="5916"/>
                    <a:pt x="3583" y="6532"/>
                    <a:pt x="4466" y="6549"/>
                  </a:cubicBezTo>
                  <a:cubicBezTo>
                    <a:pt x="4508" y="6549"/>
                    <a:pt x="4549" y="6549"/>
                    <a:pt x="4587" y="6546"/>
                  </a:cubicBezTo>
                  <a:cubicBezTo>
                    <a:pt x="5174" y="6517"/>
                    <a:pt x="5730" y="6218"/>
                    <a:pt x="6238" y="5659"/>
                  </a:cubicBezTo>
                  <a:cubicBezTo>
                    <a:pt x="6785" y="5056"/>
                    <a:pt x="7026" y="4434"/>
                    <a:pt x="6951" y="3809"/>
                  </a:cubicBezTo>
                  <a:cubicBezTo>
                    <a:pt x="6850" y="2930"/>
                    <a:pt x="6143" y="2030"/>
                    <a:pt x="4848" y="1130"/>
                  </a:cubicBezTo>
                  <a:cubicBezTo>
                    <a:pt x="4840" y="1123"/>
                    <a:pt x="4828" y="1119"/>
                    <a:pt x="4818" y="1119"/>
                  </a:cubicBezTo>
                  <a:cubicBezTo>
                    <a:pt x="2817" y="948"/>
                    <a:pt x="692" y="223"/>
                    <a:pt x="90" y="5"/>
                  </a:cubicBezTo>
                  <a:cubicBezTo>
                    <a:pt x="80" y="1"/>
                    <a:pt x="73" y="1"/>
                    <a:pt x="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5"/>
            <p:cNvSpPr/>
            <p:nvPr/>
          </p:nvSpPr>
          <p:spPr>
            <a:xfrm>
              <a:off x="5193082" y="3734700"/>
              <a:ext cx="272380" cy="253539"/>
            </a:xfrm>
            <a:custGeom>
              <a:avLst/>
              <a:gdLst/>
              <a:ahLst/>
              <a:cxnLst/>
              <a:rect l="l" t="t" r="r" b="b"/>
              <a:pathLst>
                <a:path w="7026" h="6540" extrusionOk="0">
                  <a:moveTo>
                    <a:pt x="1281" y="3727"/>
                  </a:moveTo>
                  <a:cubicBezTo>
                    <a:pt x="1502" y="3982"/>
                    <a:pt x="1743" y="4216"/>
                    <a:pt x="2002" y="4428"/>
                  </a:cubicBezTo>
                  <a:cubicBezTo>
                    <a:pt x="1742" y="4216"/>
                    <a:pt x="1501" y="3982"/>
                    <a:pt x="1281" y="3727"/>
                  </a:cubicBezTo>
                  <a:close/>
                  <a:moveTo>
                    <a:pt x="2550" y="0"/>
                  </a:moveTo>
                  <a:cubicBezTo>
                    <a:pt x="2510" y="0"/>
                    <a:pt x="2472" y="0"/>
                    <a:pt x="2432" y="3"/>
                  </a:cubicBezTo>
                  <a:cubicBezTo>
                    <a:pt x="1845" y="31"/>
                    <a:pt x="1291" y="326"/>
                    <a:pt x="787" y="882"/>
                  </a:cubicBezTo>
                  <a:cubicBezTo>
                    <a:pt x="241" y="1484"/>
                    <a:pt x="1" y="2106"/>
                    <a:pt x="73" y="2732"/>
                  </a:cubicBezTo>
                  <a:cubicBezTo>
                    <a:pt x="174" y="3609"/>
                    <a:pt x="882" y="4510"/>
                    <a:pt x="2178" y="5410"/>
                  </a:cubicBezTo>
                  <a:cubicBezTo>
                    <a:pt x="2187" y="5417"/>
                    <a:pt x="2197" y="5422"/>
                    <a:pt x="2208" y="5422"/>
                  </a:cubicBezTo>
                  <a:cubicBezTo>
                    <a:pt x="4152" y="5587"/>
                    <a:pt x="6161" y="6256"/>
                    <a:pt x="6936" y="6535"/>
                  </a:cubicBezTo>
                  <a:cubicBezTo>
                    <a:pt x="6945" y="6540"/>
                    <a:pt x="6952" y="6540"/>
                    <a:pt x="6960" y="6540"/>
                  </a:cubicBezTo>
                  <a:cubicBezTo>
                    <a:pt x="6976" y="6540"/>
                    <a:pt x="6993" y="6530"/>
                    <a:pt x="7006" y="6518"/>
                  </a:cubicBezTo>
                  <a:cubicBezTo>
                    <a:pt x="7023" y="6498"/>
                    <a:pt x="7026" y="6471"/>
                    <a:pt x="7016" y="6448"/>
                  </a:cubicBezTo>
                  <a:cubicBezTo>
                    <a:pt x="6738" y="5866"/>
                    <a:pt x="5804" y="3812"/>
                    <a:pt x="5441" y="1830"/>
                  </a:cubicBezTo>
                  <a:cubicBezTo>
                    <a:pt x="5439" y="1820"/>
                    <a:pt x="5434" y="1809"/>
                    <a:pt x="5427" y="1800"/>
                  </a:cubicBezTo>
                  <a:cubicBezTo>
                    <a:pt x="4407" y="618"/>
                    <a:pt x="3440" y="13"/>
                    <a:pt x="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5"/>
            <p:cNvSpPr/>
            <p:nvPr/>
          </p:nvSpPr>
          <p:spPr>
            <a:xfrm>
              <a:off x="5457095" y="3976266"/>
              <a:ext cx="113511" cy="110720"/>
            </a:xfrm>
            <a:custGeom>
              <a:avLst/>
              <a:gdLst/>
              <a:ahLst/>
              <a:cxnLst/>
              <a:rect l="l" t="t" r="r" b="b"/>
              <a:pathLst>
                <a:path w="2928" h="2856" extrusionOk="0">
                  <a:moveTo>
                    <a:pt x="939" y="1542"/>
                  </a:moveTo>
                  <a:lnTo>
                    <a:pt x="944" y="1600"/>
                  </a:lnTo>
                  <a:cubicBezTo>
                    <a:pt x="922" y="1666"/>
                    <a:pt x="929" y="1741"/>
                    <a:pt x="961" y="1812"/>
                  </a:cubicBezTo>
                  <a:cubicBezTo>
                    <a:pt x="929" y="1741"/>
                    <a:pt x="922" y="1666"/>
                    <a:pt x="941" y="1600"/>
                  </a:cubicBezTo>
                  <a:lnTo>
                    <a:pt x="939" y="1542"/>
                  </a:lnTo>
                  <a:close/>
                  <a:moveTo>
                    <a:pt x="1465" y="1"/>
                  </a:moveTo>
                  <a:cubicBezTo>
                    <a:pt x="1442" y="1"/>
                    <a:pt x="1419" y="1"/>
                    <a:pt x="1395" y="2"/>
                  </a:cubicBezTo>
                  <a:cubicBezTo>
                    <a:pt x="609" y="41"/>
                    <a:pt x="1" y="712"/>
                    <a:pt x="39" y="1498"/>
                  </a:cubicBezTo>
                  <a:cubicBezTo>
                    <a:pt x="77" y="2259"/>
                    <a:pt x="707" y="2855"/>
                    <a:pt x="1462" y="2855"/>
                  </a:cubicBezTo>
                  <a:cubicBezTo>
                    <a:pt x="1486" y="2855"/>
                    <a:pt x="1510" y="2855"/>
                    <a:pt x="1535" y="2854"/>
                  </a:cubicBezTo>
                  <a:cubicBezTo>
                    <a:pt x="2319" y="2816"/>
                    <a:pt x="2927" y="2146"/>
                    <a:pt x="2890" y="1358"/>
                  </a:cubicBezTo>
                  <a:cubicBezTo>
                    <a:pt x="2853" y="596"/>
                    <a:pt x="2220"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5"/>
            <p:cNvSpPr/>
            <p:nvPr/>
          </p:nvSpPr>
          <p:spPr>
            <a:xfrm>
              <a:off x="5369750" y="3640531"/>
              <a:ext cx="261293" cy="346116"/>
            </a:xfrm>
            <a:custGeom>
              <a:avLst/>
              <a:gdLst/>
              <a:ahLst/>
              <a:cxnLst/>
              <a:rect l="l" t="t" r="r" b="b"/>
              <a:pathLst>
                <a:path w="6740" h="8928" extrusionOk="0">
                  <a:moveTo>
                    <a:pt x="3418" y="0"/>
                  </a:moveTo>
                  <a:cubicBezTo>
                    <a:pt x="3354" y="0"/>
                    <a:pt x="3289" y="2"/>
                    <a:pt x="3222" y="5"/>
                  </a:cubicBezTo>
                  <a:cubicBezTo>
                    <a:pt x="2288" y="51"/>
                    <a:pt x="1624" y="401"/>
                    <a:pt x="1247" y="1048"/>
                  </a:cubicBezTo>
                  <a:cubicBezTo>
                    <a:pt x="1" y="3185"/>
                    <a:pt x="2160" y="7955"/>
                    <a:pt x="2607" y="8889"/>
                  </a:cubicBezTo>
                  <a:cubicBezTo>
                    <a:pt x="2616" y="8907"/>
                    <a:pt x="2631" y="8920"/>
                    <a:pt x="2651" y="8924"/>
                  </a:cubicBezTo>
                  <a:cubicBezTo>
                    <a:pt x="2657" y="8927"/>
                    <a:pt x="2663" y="8927"/>
                    <a:pt x="2667" y="8927"/>
                  </a:cubicBezTo>
                  <a:cubicBezTo>
                    <a:pt x="2681" y="8927"/>
                    <a:pt x="2694" y="8922"/>
                    <a:pt x="2705" y="8910"/>
                  </a:cubicBezTo>
                  <a:cubicBezTo>
                    <a:pt x="2970" y="8681"/>
                    <a:pt x="3293" y="8551"/>
                    <a:pt x="3641" y="8536"/>
                  </a:cubicBezTo>
                  <a:cubicBezTo>
                    <a:pt x="3669" y="8534"/>
                    <a:pt x="3696" y="8533"/>
                    <a:pt x="3724" y="8533"/>
                  </a:cubicBezTo>
                  <a:cubicBezTo>
                    <a:pt x="4041" y="8533"/>
                    <a:pt x="4346" y="8632"/>
                    <a:pt x="4609" y="8818"/>
                  </a:cubicBezTo>
                  <a:cubicBezTo>
                    <a:pt x="4619" y="8826"/>
                    <a:pt x="4631" y="8829"/>
                    <a:pt x="4642" y="8829"/>
                  </a:cubicBezTo>
                  <a:cubicBezTo>
                    <a:pt x="4645" y="8829"/>
                    <a:pt x="4647" y="8829"/>
                    <a:pt x="4649" y="8829"/>
                  </a:cubicBezTo>
                  <a:cubicBezTo>
                    <a:pt x="4653" y="8829"/>
                    <a:pt x="4659" y="8828"/>
                    <a:pt x="4665" y="8826"/>
                  </a:cubicBezTo>
                  <a:cubicBezTo>
                    <a:pt x="4685" y="8821"/>
                    <a:pt x="4699" y="8805"/>
                    <a:pt x="4706" y="8786"/>
                  </a:cubicBezTo>
                  <a:cubicBezTo>
                    <a:pt x="5058" y="7812"/>
                    <a:pt x="6740" y="2855"/>
                    <a:pt x="5291" y="851"/>
                  </a:cubicBezTo>
                  <a:cubicBezTo>
                    <a:pt x="4884" y="286"/>
                    <a:pt x="4255" y="0"/>
                    <a:pt x="3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5"/>
            <p:cNvSpPr/>
            <p:nvPr/>
          </p:nvSpPr>
          <p:spPr>
            <a:xfrm>
              <a:off x="5557467" y="3713571"/>
              <a:ext cx="254509" cy="269822"/>
            </a:xfrm>
            <a:custGeom>
              <a:avLst/>
              <a:gdLst/>
              <a:ahLst/>
              <a:cxnLst/>
              <a:rect l="l" t="t" r="r" b="b"/>
              <a:pathLst>
                <a:path w="6565" h="6960" extrusionOk="0">
                  <a:moveTo>
                    <a:pt x="4128" y="3299"/>
                  </a:moveTo>
                  <a:lnTo>
                    <a:pt x="4128" y="3299"/>
                  </a:lnTo>
                  <a:cubicBezTo>
                    <a:pt x="3968" y="3444"/>
                    <a:pt x="3817" y="3603"/>
                    <a:pt x="3677" y="3771"/>
                  </a:cubicBezTo>
                  <a:cubicBezTo>
                    <a:pt x="3816" y="3603"/>
                    <a:pt x="3968" y="3444"/>
                    <a:pt x="4128" y="3299"/>
                  </a:cubicBezTo>
                  <a:close/>
                  <a:moveTo>
                    <a:pt x="4031" y="0"/>
                  </a:moveTo>
                  <a:cubicBezTo>
                    <a:pt x="4001" y="0"/>
                    <a:pt x="3970" y="1"/>
                    <a:pt x="3940" y="2"/>
                  </a:cubicBezTo>
                  <a:cubicBezTo>
                    <a:pt x="3897" y="4"/>
                    <a:pt x="3856" y="8"/>
                    <a:pt x="3813" y="14"/>
                  </a:cubicBezTo>
                  <a:cubicBezTo>
                    <a:pt x="2936" y="115"/>
                    <a:pt x="2036" y="823"/>
                    <a:pt x="1134" y="2117"/>
                  </a:cubicBezTo>
                  <a:cubicBezTo>
                    <a:pt x="1127" y="2126"/>
                    <a:pt x="1123" y="2137"/>
                    <a:pt x="1123" y="2147"/>
                  </a:cubicBezTo>
                  <a:cubicBezTo>
                    <a:pt x="958" y="4094"/>
                    <a:pt x="289" y="6102"/>
                    <a:pt x="9" y="6874"/>
                  </a:cubicBezTo>
                  <a:cubicBezTo>
                    <a:pt x="1" y="6899"/>
                    <a:pt x="8" y="6925"/>
                    <a:pt x="26" y="6944"/>
                  </a:cubicBezTo>
                  <a:cubicBezTo>
                    <a:pt x="38" y="6953"/>
                    <a:pt x="52" y="6959"/>
                    <a:pt x="69" y="6959"/>
                  </a:cubicBezTo>
                  <a:cubicBezTo>
                    <a:pt x="70" y="6959"/>
                    <a:pt x="72" y="6959"/>
                    <a:pt x="73" y="6959"/>
                  </a:cubicBezTo>
                  <a:cubicBezTo>
                    <a:pt x="82" y="6959"/>
                    <a:pt x="89" y="6958"/>
                    <a:pt x="98" y="6954"/>
                  </a:cubicBezTo>
                  <a:cubicBezTo>
                    <a:pt x="677" y="6679"/>
                    <a:pt x="2718" y="5749"/>
                    <a:pt x="4695" y="5384"/>
                  </a:cubicBezTo>
                  <a:cubicBezTo>
                    <a:pt x="4705" y="5383"/>
                    <a:pt x="4716" y="5377"/>
                    <a:pt x="4725" y="5370"/>
                  </a:cubicBezTo>
                  <a:cubicBezTo>
                    <a:pt x="5925" y="4347"/>
                    <a:pt x="6542" y="3382"/>
                    <a:pt x="6556" y="2499"/>
                  </a:cubicBezTo>
                  <a:cubicBezTo>
                    <a:pt x="6565" y="1869"/>
                    <a:pt x="6266" y="1274"/>
                    <a:pt x="5663" y="727"/>
                  </a:cubicBezTo>
                  <a:cubicBezTo>
                    <a:pt x="5131" y="244"/>
                    <a:pt x="4583" y="0"/>
                    <a:pt x="40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5"/>
            <p:cNvSpPr/>
            <p:nvPr/>
          </p:nvSpPr>
          <p:spPr>
            <a:xfrm>
              <a:off x="5559134" y="3921369"/>
              <a:ext cx="347861" cy="194303"/>
            </a:xfrm>
            <a:custGeom>
              <a:avLst/>
              <a:gdLst/>
              <a:ahLst/>
              <a:cxnLst/>
              <a:rect l="l" t="t" r="r" b="b"/>
              <a:pathLst>
                <a:path w="8973" h="5012" extrusionOk="0">
                  <a:moveTo>
                    <a:pt x="4643" y="859"/>
                  </a:moveTo>
                  <a:cubicBezTo>
                    <a:pt x="4652" y="859"/>
                    <a:pt x="4657" y="860"/>
                    <a:pt x="4657" y="863"/>
                  </a:cubicBezTo>
                  <a:lnTo>
                    <a:pt x="4632" y="863"/>
                  </a:lnTo>
                  <a:cubicBezTo>
                    <a:pt x="3815" y="903"/>
                    <a:pt x="3005" y="1056"/>
                    <a:pt x="2235" y="1314"/>
                  </a:cubicBezTo>
                  <a:lnTo>
                    <a:pt x="2235" y="1314"/>
                  </a:lnTo>
                  <a:cubicBezTo>
                    <a:pt x="3013" y="1053"/>
                    <a:pt x="3829" y="898"/>
                    <a:pt x="4643" y="859"/>
                  </a:cubicBezTo>
                  <a:close/>
                  <a:moveTo>
                    <a:pt x="2675" y="1594"/>
                  </a:moveTo>
                  <a:cubicBezTo>
                    <a:pt x="2473" y="1661"/>
                    <a:pt x="2268" y="1740"/>
                    <a:pt x="2073" y="1829"/>
                  </a:cubicBezTo>
                  <a:cubicBezTo>
                    <a:pt x="2268" y="1740"/>
                    <a:pt x="2471" y="1661"/>
                    <a:pt x="2675" y="1594"/>
                  </a:cubicBezTo>
                  <a:close/>
                  <a:moveTo>
                    <a:pt x="7676" y="3762"/>
                  </a:moveTo>
                  <a:cubicBezTo>
                    <a:pt x="7422" y="3897"/>
                    <a:pt x="7158" y="4012"/>
                    <a:pt x="6888" y="4100"/>
                  </a:cubicBezTo>
                  <a:cubicBezTo>
                    <a:pt x="7158" y="4010"/>
                    <a:pt x="7422" y="3897"/>
                    <a:pt x="7676" y="3762"/>
                  </a:cubicBezTo>
                  <a:close/>
                  <a:moveTo>
                    <a:pt x="6888" y="4100"/>
                  </a:moveTo>
                  <a:cubicBezTo>
                    <a:pt x="6695" y="4164"/>
                    <a:pt x="6495" y="4218"/>
                    <a:pt x="6284" y="4260"/>
                  </a:cubicBezTo>
                  <a:cubicBezTo>
                    <a:pt x="6495" y="4217"/>
                    <a:pt x="6695" y="4163"/>
                    <a:pt x="6888" y="4100"/>
                  </a:cubicBezTo>
                  <a:close/>
                  <a:moveTo>
                    <a:pt x="1653" y="3899"/>
                  </a:moveTo>
                  <a:cubicBezTo>
                    <a:pt x="2292" y="4040"/>
                    <a:pt x="2944" y="4184"/>
                    <a:pt x="3604" y="4278"/>
                  </a:cubicBezTo>
                  <a:cubicBezTo>
                    <a:pt x="2943" y="4184"/>
                    <a:pt x="2289" y="4040"/>
                    <a:pt x="1653" y="3899"/>
                  </a:cubicBezTo>
                  <a:close/>
                  <a:moveTo>
                    <a:pt x="6160" y="1"/>
                  </a:moveTo>
                  <a:cubicBezTo>
                    <a:pt x="6061" y="1"/>
                    <a:pt x="5959" y="3"/>
                    <a:pt x="5855" y="9"/>
                  </a:cubicBezTo>
                  <a:cubicBezTo>
                    <a:pt x="3601" y="118"/>
                    <a:pt x="832" y="1364"/>
                    <a:pt x="38" y="1743"/>
                  </a:cubicBezTo>
                  <a:cubicBezTo>
                    <a:pt x="21" y="1753"/>
                    <a:pt x="8" y="1769"/>
                    <a:pt x="3" y="1789"/>
                  </a:cubicBezTo>
                  <a:cubicBezTo>
                    <a:pt x="1" y="1807"/>
                    <a:pt x="6" y="1827"/>
                    <a:pt x="18" y="1843"/>
                  </a:cubicBezTo>
                  <a:cubicBezTo>
                    <a:pt x="243" y="2106"/>
                    <a:pt x="369" y="2427"/>
                    <a:pt x="385" y="2768"/>
                  </a:cubicBezTo>
                  <a:cubicBezTo>
                    <a:pt x="402" y="3117"/>
                    <a:pt x="303" y="3455"/>
                    <a:pt x="100" y="3743"/>
                  </a:cubicBezTo>
                  <a:cubicBezTo>
                    <a:pt x="87" y="3758"/>
                    <a:pt x="86" y="3780"/>
                    <a:pt x="92" y="3798"/>
                  </a:cubicBezTo>
                  <a:cubicBezTo>
                    <a:pt x="96" y="3817"/>
                    <a:pt x="110" y="3832"/>
                    <a:pt x="130" y="3839"/>
                  </a:cubicBezTo>
                  <a:cubicBezTo>
                    <a:pt x="690" y="4042"/>
                    <a:pt x="3478" y="5011"/>
                    <a:pt x="5744" y="5011"/>
                  </a:cubicBezTo>
                  <a:cubicBezTo>
                    <a:pt x="5865" y="5011"/>
                    <a:pt x="5984" y="5009"/>
                    <a:pt x="6102" y="5003"/>
                  </a:cubicBezTo>
                  <a:cubicBezTo>
                    <a:pt x="6945" y="4962"/>
                    <a:pt x="7611" y="4768"/>
                    <a:pt x="8081" y="4432"/>
                  </a:cubicBezTo>
                  <a:cubicBezTo>
                    <a:pt x="8688" y="3993"/>
                    <a:pt x="8973" y="3298"/>
                    <a:pt x="8926" y="2363"/>
                  </a:cubicBezTo>
                  <a:cubicBezTo>
                    <a:pt x="8880" y="1426"/>
                    <a:pt x="8527" y="760"/>
                    <a:pt x="7882" y="383"/>
                  </a:cubicBezTo>
                  <a:cubicBezTo>
                    <a:pt x="7442" y="130"/>
                    <a:pt x="6866" y="1"/>
                    <a:pt x="6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5"/>
            <p:cNvSpPr/>
            <p:nvPr/>
          </p:nvSpPr>
          <p:spPr>
            <a:xfrm>
              <a:off x="5736150" y="3735708"/>
              <a:ext cx="82497" cy="193256"/>
            </a:xfrm>
            <a:custGeom>
              <a:avLst/>
              <a:gdLst/>
              <a:ahLst/>
              <a:cxnLst/>
              <a:rect l="l" t="t" r="r" b="b"/>
              <a:pathLst>
                <a:path w="2128" h="4985" extrusionOk="0">
                  <a:moveTo>
                    <a:pt x="1095" y="1"/>
                  </a:moveTo>
                  <a:cubicBezTo>
                    <a:pt x="1065" y="1"/>
                    <a:pt x="1035" y="13"/>
                    <a:pt x="1013" y="37"/>
                  </a:cubicBezTo>
                  <a:cubicBezTo>
                    <a:pt x="973" y="81"/>
                    <a:pt x="976" y="151"/>
                    <a:pt x="1020" y="192"/>
                  </a:cubicBezTo>
                  <a:cubicBezTo>
                    <a:pt x="1614" y="727"/>
                    <a:pt x="1907" y="1311"/>
                    <a:pt x="1896" y="1928"/>
                  </a:cubicBezTo>
                  <a:cubicBezTo>
                    <a:pt x="1882" y="2805"/>
                    <a:pt x="1261" y="3768"/>
                    <a:pt x="52" y="4790"/>
                  </a:cubicBezTo>
                  <a:cubicBezTo>
                    <a:pt x="6" y="4829"/>
                    <a:pt x="0" y="4899"/>
                    <a:pt x="40" y="4944"/>
                  </a:cubicBezTo>
                  <a:cubicBezTo>
                    <a:pt x="62" y="4971"/>
                    <a:pt x="93" y="4984"/>
                    <a:pt x="123" y="4984"/>
                  </a:cubicBezTo>
                  <a:cubicBezTo>
                    <a:pt x="148" y="4984"/>
                    <a:pt x="175" y="4976"/>
                    <a:pt x="193" y="4958"/>
                  </a:cubicBezTo>
                  <a:cubicBezTo>
                    <a:pt x="1452" y="3895"/>
                    <a:pt x="2099" y="2876"/>
                    <a:pt x="2115" y="1932"/>
                  </a:cubicBezTo>
                  <a:cubicBezTo>
                    <a:pt x="2128" y="1250"/>
                    <a:pt x="1809" y="609"/>
                    <a:pt x="1168" y="30"/>
                  </a:cubicBezTo>
                  <a:cubicBezTo>
                    <a:pt x="1147" y="10"/>
                    <a:pt x="1121"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5"/>
            <p:cNvSpPr/>
            <p:nvPr/>
          </p:nvSpPr>
          <p:spPr>
            <a:xfrm>
              <a:off x="5593638" y="3706941"/>
              <a:ext cx="189689" cy="92887"/>
            </a:xfrm>
            <a:custGeom>
              <a:avLst/>
              <a:gdLst/>
              <a:ahLst/>
              <a:cxnLst/>
              <a:rect l="l" t="t" r="r" b="b"/>
              <a:pathLst>
                <a:path w="4893" h="2396" extrusionOk="0">
                  <a:moveTo>
                    <a:pt x="3098" y="0"/>
                  </a:moveTo>
                  <a:cubicBezTo>
                    <a:pt x="3019" y="0"/>
                    <a:pt x="2939" y="5"/>
                    <a:pt x="2859" y="14"/>
                  </a:cubicBezTo>
                  <a:cubicBezTo>
                    <a:pt x="1922" y="122"/>
                    <a:pt x="970" y="864"/>
                    <a:pt x="35" y="2223"/>
                  </a:cubicBezTo>
                  <a:cubicBezTo>
                    <a:pt x="1" y="2273"/>
                    <a:pt x="13" y="2342"/>
                    <a:pt x="63" y="2375"/>
                  </a:cubicBezTo>
                  <a:cubicBezTo>
                    <a:pt x="82" y="2388"/>
                    <a:pt x="103" y="2395"/>
                    <a:pt x="125" y="2395"/>
                  </a:cubicBezTo>
                  <a:cubicBezTo>
                    <a:pt x="160" y="2395"/>
                    <a:pt x="194" y="2378"/>
                    <a:pt x="213" y="2347"/>
                  </a:cubicBezTo>
                  <a:cubicBezTo>
                    <a:pt x="1113" y="1044"/>
                    <a:pt x="2010" y="332"/>
                    <a:pt x="2883" y="230"/>
                  </a:cubicBezTo>
                  <a:cubicBezTo>
                    <a:pt x="2954" y="222"/>
                    <a:pt x="3025" y="218"/>
                    <a:pt x="3095" y="218"/>
                  </a:cubicBezTo>
                  <a:cubicBezTo>
                    <a:pt x="3635" y="218"/>
                    <a:pt x="4173" y="458"/>
                    <a:pt x="4696" y="933"/>
                  </a:cubicBezTo>
                  <a:cubicBezTo>
                    <a:pt x="4717" y="951"/>
                    <a:pt x="4743" y="961"/>
                    <a:pt x="4770" y="961"/>
                  </a:cubicBezTo>
                  <a:cubicBezTo>
                    <a:pt x="4799" y="961"/>
                    <a:pt x="4829" y="949"/>
                    <a:pt x="4851" y="925"/>
                  </a:cubicBezTo>
                  <a:cubicBezTo>
                    <a:pt x="4893" y="880"/>
                    <a:pt x="4888" y="811"/>
                    <a:pt x="4844" y="770"/>
                  </a:cubicBezTo>
                  <a:cubicBezTo>
                    <a:pt x="4280" y="258"/>
                    <a:pt x="3693" y="0"/>
                    <a:pt x="3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5"/>
            <p:cNvSpPr/>
            <p:nvPr/>
          </p:nvSpPr>
          <p:spPr>
            <a:xfrm>
              <a:off x="5209055" y="4135061"/>
              <a:ext cx="82497" cy="193295"/>
            </a:xfrm>
            <a:custGeom>
              <a:avLst/>
              <a:gdLst/>
              <a:ahLst/>
              <a:cxnLst/>
              <a:rect l="l" t="t" r="r" b="b"/>
              <a:pathLst>
                <a:path w="2128" h="4986" extrusionOk="0">
                  <a:moveTo>
                    <a:pt x="2006" y="1"/>
                  </a:moveTo>
                  <a:cubicBezTo>
                    <a:pt x="1981" y="1"/>
                    <a:pt x="1955" y="9"/>
                    <a:pt x="1934" y="26"/>
                  </a:cubicBezTo>
                  <a:cubicBezTo>
                    <a:pt x="677" y="1092"/>
                    <a:pt x="27" y="2110"/>
                    <a:pt x="12" y="3053"/>
                  </a:cubicBezTo>
                  <a:cubicBezTo>
                    <a:pt x="0" y="3735"/>
                    <a:pt x="318" y="4376"/>
                    <a:pt x="959" y="4957"/>
                  </a:cubicBezTo>
                  <a:cubicBezTo>
                    <a:pt x="979" y="4975"/>
                    <a:pt x="1006" y="4985"/>
                    <a:pt x="1033" y="4985"/>
                  </a:cubicBezTo>
                  <a:cubicBezTo>
                    <a:pt x="1063" y="4985"/>
                    <a:pt x="1091" y="4974"/>
                    <a:pt x="1114" y="4947"/>
                  </a:cubicBezTo>
                  <a:cubicBezTo>
                    <a:pt x="1155" y="4903"/>
                    <a:pt x="1151" y="4833"/>
                    <a:pt x="1107" y="4793"/>
                  </a:cubicBezTo>
                  <a:cubicBezTo>
                    <a:pt x="514" y="4256"/>
                    <a:pt x="221" y="3672"/>
                    <a:pt x="231" y="3057"/>
                  </a:cubicBezTo>
                  <a:cubicBezTo>
                    <a:pt x="247" y="2180"/>
                    <a:pt x="869" y="1216"/>
                    <a:pt x="2077" y="194"/>
                  </a:cubicBezTo>
                  <a:cubicBezTo>
                    <a:pt x="2124" y="155"/>
                    <a:pt x="2128" y="86"/>
                    <a:pt x="2089" y="39"/>
                  </a:cubicBezTo>
                  <a:cubicBezTo>
                    <a:pt x="2068" y="14"/>
                    <a:pt x="2037" y="1"/>
                    <a:pt x="2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5"/>
            <p:cNvSpPr/>
            <p:nvPr/>
          </p:nvSpPr>
          <p:spPr>
            <a:xfrm>
              <a:off x="5244373" y="4264237"/>
              <a:ext cx="189728" cy="92926"/>
            </a:xfrm>
            <a:custGeom>
              <a:avLst/>
              <a:gdLst/>
              <a:ahLst/>
              <a:cxnLst/>
              <a:rect l="l" t="t" r="r" b="b"/>
              <a:pathLst>
                <a:path w="4894" h="2397" extrusionOk="0">
                  <a:moveTo>
                    <a:pt x="4769" y="1"/>
                  </a:moveTo>
                  <a:cubicBezTo>
                    <a:pt x="4734" y="1"/>
                    <a:pt x="4699" y="17"/>
                    <a:pt x="4677" y="48"/>
                  </a:cubicBezTo>
                  <a:cubicBezTo>
                    <a:pt x="3779" y="1351"/>
                    <a:pt x="2882" y="2063"/>
                    <a:pt x="2010" y="2164"/>
                  </a:cubicBezTo>
                  <a:cubicBezTo>
                    <a:pt x="1939" y="2173"/>
                    <a:pt x="1868" y="2177"/>
                    <a:pt x="1797" y="2177"/>
                  </a:cubicBezTo>
                  <a:cubicBezTo>
                    <a:pt x="1256" y="2177"/>
                    <a:pt x="718" y="1937"/>
                    <a:pt x="196" y="1464"/>
                  </a:cubicBezTo>
                  <a:cubicBezTo>
                    <a:pt x="175" y="1444"/>
                    <a:pt x="149" y="1435"/>
                    <a:pt x="123" y="1435"/>
                  </a:cubicBezTo>
                  <a:cubicBezTo>
                    <a:pt x="93" y="1435"/>
                    <a:pt x="63" y="1447"/>
                    <a:pt x="41" y="1471"/>
                  </a:cubicBezTo>
                  <a:cubicBezTo>
                    <a:pt x="1" y="1515"/>
                    <a:pt x="4" y="1585"/>
                    <a:pt x="48" y="1626"/>
                  </a:cubicBezTo>
                  <a:cubicBezTo>
                    <a:pt x="613" y="2139"/>
                    <a:pt x="1200" y="2397"/>
                    <a:pt x="1795" y="2397"/>
                  </a:cubicBezTo>
                  <a:cubicBezTo>
                    <a:pt x="1875" y="2397"/>
                    <a:pt x="1953" y="2391"/>
                    <a:pt x="2034" y="2382"/>
                  </a:cubicBezTo>
                  <a:cubicBezTo>
                    <a:pt x="2973" y="2274"/>
                    <a:pt x="3923" y="1532"/>
                    <a:pt x="4860" y="174"/>
                  </a:cubicBezTo>
                  <a:cubicBezTo>
                    <a:pt x="4894" y="124"/>
                    <a:pt x="4881" y="54"/>
                    <a:pt x="4831" y="20"/>
                  </a:cubicBezTo>
                  <a:cubicBezTo>
                    <a:pt x="4812" y="7"/>
                    <a:pt x="4791" y="1"/>
                    <a:pt x="4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5"/>
            <p:cNvSpPr/>
            <p:nvPr/>
          </p:nvSpPr>
          <p:spPr>
            <a:xfrm>
              <a:off x="5616511" y="4254894"/>
              <a:ext cx="194148" cy="81567"/>
            </a:xfrm>
            <a:custGeom>
              <a:avLst/>
              <a:gdLst/>
              <a:ahLst/>
              <a:cxnLst/>
              <a:rect l="l" t="t" r="r" b="b"/>
              <a:pathLst>
                <a:path w="5008" h="2104" extrusionOk="0">
                  <a:moveTo>
                    <a:pt x="122" y="0"/>
                  </a:moveTo>
                  <a:cubicBezTo>
                    <a:pt x="97" y="0"/>
                    <a:pt x="72" y="9"/>
                    <a:pt x="52" y="26"/>
                  </a:cubicBezTo>
                  <a:cubicBezTo>
                    <a:pt x="5" y="66"/>
                    <a:pt x="0" y="135"/>
                    <a:pt x="39" y="181"/>
                  </a:cubicBezTo>
                  <a:cubicBezTo>
                    <a:pt x="1104" y="1440"/>
                    <a:pt x="2122" y="2088"/>
                    <a:pt x="3065" y="2104"/>
                  </a:cubicBezTo>
                  <a:lnTo>
                    <a:pt x="3101" y="2104"/>
                  </a:lnTo>
                  <a:cubicBezTo>
                    <a:pt x="3768" y="2104"/>
                    <a:pt x="4397" y="1783"/>
                    <a:pt x="4966" y="1155"/>
                  </a:cubicBezTo>
                  <a:cubicBezTo>
                    <a:pt x="5007" y="1109"/>
                    <a:pt x="5003" y="1041"/>
                    <a:pt x="4959" y="1000"/>
                  </a:cubicBezTo>
                  <a:cubicBezTo>
                    <a:pt x="4938" y="981"/>
                    <a:pt x="4912" y="971"/>
                    <a:pt x="4886" y="971"/>
                  </a:cubicBezTo>
                  <a:cubicBezTo>
                    <a:pt x="4856" y="971"/>
                    <a:pt x="4826" y="983"/>
                    <a:pt x="4804" y="1007"/>
                  </a:cubicBezTo>
                  <a:cubicBezTo>
                    <a:pt x="4276" y="1590"/>
                    <a:pt x="3701" y="1883"/>
                    <a:pt x="3095" y="1883"/>
                  </a:cubicBezTo>
                  <a:cubicBezTo>
                    <a:pt x="3087" y="1883"/>
                    <a:pt x="3078" y="1883"/>
                    <a:pt x="3069" y="1883"/>
                  </a:cubicBezTo>
                  <a:cubicBezTo>
                    <a:pt x="2191" y="1869"/>
                    <a:pt x="1228" y="1248"/>
                    <a:pt x="207" y="39"/>
                  </a:cubicBezTo>
                  <a:cubicBezTo>
                    <a:pt x="185" y="13"/>
                    <a:pt x="153"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5"/>
            <p:cNvSpPr/>
            <p:nvPr/>
          </p:nvSpPr>
          <p:spPr>
            <a:xfrm>
              <a:off x="5745532" y="4112343"/>
              <a:ext cx="95988" cy="188720"/>
            </a:xfrm>
            <a:custGeom>
              <a:avLst/>
              <a:gdLst/>
              <a:ahLst/>
              <a:cxnLst/>
              <a:rect l="l" t="t" r="r" b="b"/>
              <a:pathLst>
                <a:path w="2476" h="4868" extrusionOk="0">
                  <a:moveTo>
                    <a:pt x="125" y="1"/>
                  </a:moveTo>
                  <a:cubicBezTo>
                    <a:pt x="90" y="1"/>
                    <a:pt x="56" y="17"/>
                    <a:pt x="35" y="48"/>
                  </a:cubicBezTo>
                  <a:cubicBezTo>
                    <a:pt x="0" y="98"/>
                    <a:pt x="13" y="168"/>
                    <a:pt x="63" y="202"/>
                  </a:cubicBezTo>
                  <a:cubicBezTo>
                    <a:pt x="1366" y="1101"/>
                    <a:pt x="2078" y="1998"/>
                    <a:pt x="2179" y="2870"/>
                  </a:cubicBezTo>
                  <a:cubicBezTo>
                    <a:pt x="2251" y="3482"/>
                    <a:pt x="2014" y="4093"/>
                    <a:pt x="1479" y="4684"/>
                  </a:cubicBezTo>
                  <a:cubicBezTo>
                    <a:pt x="1437" y="4728"/>
                    <a:pt x="1440" y="4798"/>
                    <a:pt x="1486" y="4839"/>
                  </a:cubicBezTo>
                  <a:cubicBezTo>
                    <a:pt x="1504" y="4859"/>
                    <a:pt x="1531" y="4868"/>
                    <a:pt x="1558" y="4868"/>
                  </a:cubicBezTo>
                  <a:cubicBezTo>
                    <a:pt x="1587" y="4868"/>
                    <a:pt x="1617" y="4855"/>
                    <a:pt x="1640" y="4832"/>
                  </a:cubicBezTo>
                  <a:cubicBezTo>
                    <a:pt x="2221" y="4191"/>
                    <a:pt x="2476" y="3522"/>
                    <a:pt x="2397" y="2845"/>
                  </a:cubicBezTo>
                  <a:cubicBezTo>
                    <a:pt x="2288" y="1907"/>
                    <a:pt x="1544" y="957"/>
                    <a:pt x="187" y="20"/>
                  </a:cubicBezTo>
                  <a:cubicBezTo>
                    <a:pt x="168" y="7"/>
                    <a:pt x="147"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5"/>
            <p:cNvSpPr/>
            <p:nvPr/>
          </p:nvSpPr>
          <p:spPr>
            <a:xfrm>
              <a:off x="5217041" y="3727876"/>
              <a:ext cx="193993" cy="80365"/>
            </a:xfrm>
            <a:custGeom>
              <a:avLst/>
              <a:gdLst/>
              <a:ahLst/>
              <a:cxnLst/>
              <a:rect l="l" t="t" r="r" b="b"/>
              <a:pathLst>
                <a:path w="5004" h="2073" extrusionOk="0">
                  <a:moveTo>
                    <a:pt x="1890" y="0"/>
                  </a:moveTo>
                  <a:cubicBezTo>
                    <a:pt x="1231" y="0"/>
                    <a:pt x="602" y="318"/>
                    <a:pt x="41" y="938"/>
                  </a:cubicBezTo>
                  <a:cubicBezTo>
                    <a:pt x="1" y="984"/>
                    <a:pt x="4" y="1052"/>
                    <a:pt x="48" y="1093"/>
                  </a:cubicBezTo>
                  <a:cubicBezTo>
                    <a:pt x="69" y="1112"/>
                    <a:pt x="95" y="1122"/>
                    <a:pt x="121" y="1122"/>
                  </a:cubicBezTo>
                  <a:cubicBezTo>
                    <a:pt x="151" y="1122"/>
                    <a:pt x="181" y="1110"/>
                    <a:pt x="203" y="1086"/>
                  </a:cubicBezTo>
                  <a:cubicBezTo>
                    <a:pt x="728" y="509"/>
                    <a:pt x="1301" y="219"/>
                    <a:pt x="1908" y="219"/>
                  </a:cubicBezTo>
                  <a:cubicBezTo>
                    <a:pt x="1916" y="219"/>
                    <a:pt x="1923" y="219"/>
                    <a:pt x="1930" y="219"/>
                  </a:cubicBezTo>
                  <a:cubicBezTo>
                    <a:pt x="2813" y="233"/>
                    <a:pt x="3778" y="843"/>
                    <a:pt x="4797" y="2033"/>
                  </a:cubicBezTo>
                  <a:cubicBezTo>
                    <a:pt x="4819" y="2060"/>
                    <a:pt x="4851" y="2073"/>
                    <a:pt x="4881" y="2073"/>
                  </a:cubicBezTo>
                  <a:cubicBezTo>
                    <a:pt x="4908" y="2073"/>
                    <a:pt x="4932" y="2066"/>
                    <a:pt x="4952" y="2046"/>
                  </a:cubicBezTo>
                  <a:cubicBezTo>
                    <a:pt x="4999" y="2006"/>
                    <a:pt x="5004" y="1936"/>
                    <a:pt x="4965" y="1891"/>
                  </a:cubicBezTo>
                  <a:cubicBezTo>
                    <a:pt x="3904" y="650"/>
                    <a:pt x="2885" y="14"/>
                    <a:pt x="1933" y="1"/>
                  </a:cubicBezTo>
                  <a:cubicBezTo>
                    <a:pt x="1919" y="1"/>
                    <a:pt x="1904" y="0"/>
                    <a:pt x="1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5"/>
            <p:cNvSpPr/>
            <p:nvPr/>
          </p:nvSpPr>
          <p:spPr>
            <a:xfrm>
              <a:off x="5186259" y="3762923"/>
              <a:ext cx="95911" cy="188720"/>
            </a:xfrm>
            <a:custGeom>
              <a:avLst/>
              <a:gdLst/>
              <a:ahLst/>
              <a:cxnLst/>
              <a:rect l="l" t="t" r="r" b="b"/>
              <a:pathLst>
                <a:path w="2474" h="4868" extrusionOk="0">
                  <a:moveTo>
                    <a:pt x="916" y="1"/>
                  </a:moveTo>
                  <a:cubicBezTo>
                    <a:pt x="886" y="1"/>
                    <a:pt x="856" y="13"/>
                    <a:pt x="835" y="37"/>
                  </a:cubicBezTo>
                  <a:cubicBezTo>
                    <a:pt x="255" y="678"/>
                    <a:pt x="0" y="1347"/>
                    <a:pt x="78" y="2023"/>
                  </a:cubicBezTo>
                  <a:cubicBezTo>
                    <a:pt x="187" y="2961"/>
                    <a:pt x="931" y="3912"/>
                    <a:pt x="2287" y="4847"/>
                  </a:cubicBezTo>
                  <a:cubicBezTo>
                    <a:pt x="2307" y="4860"/>
                    <a:pt x="2329" y="4867"/>
                    <a:pt x="2350" y="4867"/>
                  </a:cubicBezTo>
                  <a:cubicBezTo>
                    <a:pt x="2384" y="4867"/>
                    <a:pt x="2420" y="4852"/>
                    <a:pt x="2441" y="4819"/>
                  </a:cubicBezTo>
                  <a:cubicBezTo>
                    <a:pt x="2474" y="4769"/>
                    <a:pt x="2462" y="4701"/>
                    <a:pt x="2413" y="4667"/>
                  </a:cubicBezTo>
                  <a:cubicBezTo>
                    <a:pt x="1109" y="3768"/>
                    <a:pt x="397" y="2871"/>
                    <a:pt x="295" y="1998"/>
                  </a:cubicBezTo>
                  <a:cubicBezTo>
                    <a:pt x="224" y="1385"/>
                    <a:pt x="461" y="775"/>
                    <a:pt x="997" y="184"/>
                  </a:cubicBezTo>
                  <a:cubicBezTo>
                    <a:pt x="1038" y="139"/>
                    <a:pt x="1034" y="70"/>
                    <a:pt x="990" y="30"/>
                  </a:cubicBezTo>
                  <a:cubicBezTo>
                    <a:pt x="969" y="10"/>
                    <a:pt x="943" y="1"/>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5"/>
            <p:cNvSpPr/>
            <p:nvPr/>
          </p:nvSpPr>
          <p:spPr>
            <a:xfrm>
              <a:off x="5552737" y="4008405"/>
              <a:ext cx="361003" cy="114054"/>
            </a:xfrm>
            <a:custGeom>
              <a:avLst/>
              <a:gdLst/>
              <a:ahLst/>
              <a:cxnLst/>
              <a:rect l="l" t="t" r="r" b="b"/>
              <a:pathLst>
                <a:path w="9312" h="2942" extrusionOk="0">
                  <a:moveTo>
                    <a:pt x="9158" y="1"/>
                  </a:moveTo>
                  <a:cubicBezTo>
                    <a:pt x="9155" y="1"/>
                    <a:pt x="9153" y="1"/>
                    <a:pt x="9150" y="1"/>
                  </a:cubicBezTo>
                  <a:cubicBezTo>
                    <a:pt x="9091" y="4"/>
                    <a:pt x="9044" y="55"/>
                    <a:pt x="9046" y="116"/>
                  </a:cubicBezTo>
                  <a:cubicBezTo>
                    <a:pt x="9091" y="1035"/>
                    <a:pt x="8811" y="1717"/>
                    <a:pt x="8219" y="2146"/>
                  </a:cubicBezTo>
                  <a:cubicBezTo>
                    <a:pt x="7641" y="2563"/>
                    <a:pt x="6813" y="2718"/>
                    <a:pt x="5906" y="2718"/>
                  </a:cubicBezTo>
                  <a:cubicBezTo>
                    <a:pt x="3368" y="2718"/>
                    <a:pt x="209" y="1512"/>
                    <a:pt x="166" y="1495"/>
                  </a:cubicBezTo>
                  <a:cubicBezTo>
                    <a:pt x="152" y="1490"/>
                    <a:pt x="138" y="1487"/>
                    <a:pt x="125" y="1487"/>
                  </a:cubicBezTo>
                  <a:cubicBezTo>
                    <a:pt x="81" y="1487"/>
                    <a:pt x="39" y="1512"/>
                    <a:pt x="23" y="1556"/>
                  </a:cubicBezTo>
                  <a:cubicBezTo>
                    <a:pt x="0" y="1613"/>
                    <a:pt x="29" y="1677"/>
                    <a:pt x="86" y="1698"/>
                  </a:cubicBezTo>
                  <a:cubicBezTo>
                    <a:pt x="261" y="1767"/>
                    <a:pt x="3336" y="2942"/>
                    <a:pt x="5883" y="2942"/>
                  </a:cubicBezTo>
                  <a:cubicBezTo>
                    <a:pt x="6839" y="2942"/>
                    <a:pt x="7721" y="2776"/>
                    <a:pt x="8347" y="2324"/>
                  </a:cubicBezTo>
                  <a:cubicBezTo>
                    <a:pt x="9004" y="1848"/>
                    <a:pt x="9311" y="1103"/>
                    <a:pt x="9264" y="106"/>
                  </a:cubicBezTo>
                  <a:cubicBezTo>
                    <a:pt x="9262" y="48"/>
                    <a:pt x="9214" y="1"/>
                    <a:pt x="9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5"/>
            <p:cNvSpPr/>
            <p:nvPr/>
          </p:nvSpPr>
          <p:spPr>
            <a:xfrm>
              <a:off x="5548705" y="3914469"/>
              <a:ext cx="363251" cy="102540"/>
            </a:xfrm>
            <a:custGeom>
              <a:avLst/>
              <a:gdLst/>
              <a:ahLst/>
              <a:cxnLst/>
              <a:rect l="l" t="t" r="r" b="b"/>
              <a:pathLst>
                <a:path w="9370" h="2645" extrusionOk="0">
                  <a:moveTo>
                    <a:pt x="6416" y="1"/>
                  </a:moveTo>
                  <a:cubicBezTo>
                    <a:pt x="3762" y="1"/>
                    <a:pt x="260" y="1746"/>
                    <a:pt x="76" y="1840"/>
                  </a:cubicBezTo>
                  <a:cubicBezTo>
                    <a:pt x="22" y="1868"/>
                    <a:pt x="0" y="1934"/>
                    <a:pt x="27" y="1987"/>
                  </a:cubicBezTo>
                  <a:cubicBezTo>
                    <a:pt x="48" y="2025"/>
                    <a:pt x="86" y="2047"/>
                    <a:pt x="126" y="2047"/>
                  </a:cubicBezTo>
                  <a:cubicBezTo>
                    <a:pt x="143" y="2047"/>
                    <a:pt x="160" y="2043"/>
                    <a:pt x="176" y="2035"/>
                  </a:cubicBezTo>
                  <a:cubicBezTo>
                    <a:pt x="219" y="2013"/>
                    <a:pt x="3809" y="224"/>
                    <a:pt x="6433" y="224"/>
                  </a:cubicBezTo>
                  <a:cubicBezTo>
                    <a:pt x="7078" y="224"/>
                    <a:pt x="7665" y="332"/>
                    <a:pt x="8126" y="601"/>
                  </a:cubicBezTo>
                  <a:cubicBezTo>
                    <a:pt x="8760" y="968"/>
                    <a:pt x="9103" y="1621"/>
                    <a:pt x="9149" y="2539"/>
                  </a:cubicBezTo>
                  <a:cubicBezTo>
                    <a:pt x="9150" y="2598"/>
                    <a:pt x="9199" y="2645"/>
                    <a:pt x="9257" y="2645"/>
                  </a:cubicBezTo>
                  <a:lnTo>
                    <a:pt x="9263" y="2645"/>
                  </a:lnTo>
                  <a:cubicBezTo>
                    <a:pt x="9321" y="2640"/>
                    <a:pt x="9370" y="2589"/>
                    <a:pt x="9365" y="2528"/>
                  </a:cubicBezTo>
                  <a:cubicBezTo>
                    <a:pt x="9316" y="1531"/>
                    <a:pt x="8937" y="817"/>
                    <a:pt x="8235" y="410"/>
                  </a:cubicBezTo>
                  <a:cubicBezTo>
                    <a:pt x="7733" y="118"/>
                    <a:pt x="7103" y="1"/>
                    <a:pt x="6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5"/>
            <p:cNvSpPr/>
            <p:nvPr/>
          </p:nvSpPr>
          <p:spPr>
            <a:xfrm>
              <a:off x="5113956" y="3941568"/>
              <a:ext cx="361080" cy="114054"/>
            </a:xfrm>
            <a:custGeom>
              <a:avLst/>
              <a:gdLst/>
              <a:ahLst/>
              <a:cxnLst/>
              <a:rect l="l" t="t" r="r" b="b"/>
              <a:pathLst>
                <a:path w="9314" h="2942" extrusionOk="0">
                  <a:moveTo>
                    <a:pt x="3429" y="0"/>
                  </a:moveTo>
                  <a:cubicBezTo>
                    <a:pt x="2473" y="0"/>
                    <a:pt x="1592" y="166"/>
                    <a:pt x="966" y="617"/>
                  </a:cubicBezTo>
                  <a:cubicBezTo>
                    <a:pt x="310" y="1093"/>
                    <a:pt x="1" y="1839"/>
                    <a:pt x="49" y="2836"/>
                  </a:cubicBezTo>
                  <a:cubicBezTo>
                    <a:pt x="51" y="2894"/>
                    <a:pt x="99" y="2941"/>
                    <a:pt x="158" y="2941"/>
                  </a:cubicBezTo>
                  <a:lnTo>
                    <a:pt x="162" y="2941"/>
                  </a:lnTo>
                  <a:cubicBezTo>
                    <a:pt x="220" y="2937"/>
                    <a:pt x="269" y="2885"/>
                    <a:pt x="264" y="2824"/>
                  </a:cubicBezTo>
                  <a:cubicBezTo>
                    <a:pt x="220" y="1906"/>
                    <a:pt x="499" y="1225"/>
                    <a:pt x="1093" y="795"/>
                  </a:cubicBezTo>
                  <a:cubicBezTo>
                    <a:pt x="1671" y="378"/>
                    <a:pt x="2499" y="224"/>
                    <a:pt x="3406" y="224"/>
                  </a:cubicBezTo>
                  <a:cubicBezTo>
                    <a:pt x="5945" y="224"/>
                    <a:pt x="9105" y="1430"/>
                    <a:pt x="9148" y="1447"/>
                  </a:cubicBezTo>
                  <a:cubicBezTo>
                    <a:pt x="9161" y="1452"/>
                    <a:pt x="9175" y="1454"/>
                    <a:pt x="9188" y="1454"/>
                  </a:cubicBezTo>
                  <a:cubicBezTo>
                    <a:pt x="9232" y="1454"/>
                    <a:pt x="9274" y="1428"/>
                    <a:pt x="9290" y="1384"/>
                  </a:cubicBezTo>
                  <a:cubicBezTo>
                    <a:pt x="9313" y="1328"/>
                    <a:pt x="9285" y="1263"/>
                    <a:pt x="9228" y="1242"/>
                  </a:cubicBezTo>
                  <a:cubicBezTo>
                    <a:pt x="9052" y="1174"/>
                    <a:pt x="5976" y="0"/>
                    <a:pt x="3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5"/>
            <p:cNvSpPr/>
            <p:nvPr/>
          </p:nvSpPr>
          <p:spPr>
            <a:xfrm>
              <a:off x="5115623" y="4047057"/>
              <a:ext cx="363251" cy="102463"/>
            </a:xfrm>
            <a:custGeom>
              <a:avLst/>
              <a:gdLst/>
              <a:ahLst/>
              <a:cxnLst/>
              <a:rect l="l" t="t" r="r" b="b"/>
              <a:pathLst>
                <a:path w="9370" h="2643" extrusionOk="0">
                  <a:moveTo>
                    <a:pt x="117" y="0"/>
                  </a:moveTo>
                  <a:cubicBezTo>
                    <a:pt x="114" y="0"/>
                    <a:pt x="111" y="0"/>
                    <a:pt x="107" y="1"/>
                  </a:cubicBezTo>
                  <a:cubicBezTo>
                    <a:pt x="49" y="4"/>
                    <a:pt x="1" y="55"/>
                    <a:pt x="5" y="116"/>
                  </a:cubicBezTo>
                  <a:cubicBezTo>
                    <a:pt x="55" y="1112"/>
                    <a:pt x="434" y="1825"/>
                    <a:pt x="1136" y="2232"/>
                  </a:cubicBezTo>
                  <a:cubicBezTo>
                    <a:pt x="1637" y="2524"/>
                    <a:pt x="2268" y="2642"/>
                    <a:pt x="2954" y="2642"/>
                  </a:cubicBezTo>
                  <a:cubicBezTo>
                    <a:pt x="5610" y="2642"/>
                    <a:pt x="9112" y="896"/>
                    <a:pt x="9296" y="804"/>
                  </a:cubicBezTo>
                  <a:cubicBezTo>
                    <a:pt x="9349" y="775"/>
                    <a:pt x="9370" y="709"/>
                    <a:pt x="9343" y="656"/>
                  </a:cubicBezTo>
                  <a:cubicBezTo>
                    <a:pt x="9323" y="618"/>
                    <a:pt x="9284" y="595"/>
                    <a:pt x="9245" y="595"/>
                  </a:cubicBezTo>
                  <a:cubicBezTo>
                    <a:pt x="9228" y="595"/>
                    <a:pt x="9212" y="599"/>
                    <a:pt x="9196" y="607"/>
                  </a:cubicBezTo>
                  <a:cubicBezTo>
                    <a:pt x="9152" y="630"/>
                    <a:pt x="5562" y="2421"/>
                    <a:pt x="2937" y="2421"/>
                  </a:cubicBezTo>
                  <a:cubicBezTo>
                    <a:pt x="2292" y="2421"/>
                    <a:pt x="1705" y="2313"/>
                    <a:pt x="1244" y="2044"/>
                  </a:cubicBezTo>
                  <a:cubicBezTo>
                    <a:pt x="610" y="1675"/>
                    <a:pt x="267" y="1025"/>
                    <a:pt x="221" y="106"/>
                  </a:cubicBezTo>
                  <a:cubicBezTo>
                    <a:pt x="220" y="48"/>
                    <a:pt x="17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5"/>
            <p:cNvSpPr/>
            <p:nvPr/>
          </p:nvSpPr>
          <p:spPr>
            <a:xfrm>
              <a:off x="5383241" y="4071442"/>
              <a:ext cx="154217" cy="358832"/>
            </a:xfrm>
            <a:custGeom>
              <a:avLst/>
              <a:gdLst/>
              <a:ahLst/>
              <a:cxnLst/>
              <a:rect l="l" t="t" r="r" b="b"/>
              <a:pathLst>
                <a:path w="3978" h="9256" extrusionOk="0">
                  <a:moveTo>
                    <a:pt x="2381" y="0"/>
                  </a:moveTo>
                  <a:cubicBezTo>
                    <a:pt x="2337" y="0"/>
                    <a:pt x="2295" y="27"/>
                    <a:pt x="2279" y="71"/>
                  </a:cubicBezTo>
                  <a:cubicBezTo>
                    <a:pt x="2184" y="313"/>
                    <a:pt x="0" y="6042"/>
                    <a:pt x="1654" y="8332"/>
                  </a:cubicBezTo>
                  <a:cubicBezTo>
                    <a:pt x="2097" y="8945"/>
                    <a:pt x="2773" y="9255"/>
                    <a:pt x="3670" y="9255"/>
                  </a:cubicBezTo>
                  <a:cubicBezTo>
                    <a:pt x="3736" y="9255"/>
                    <a:pt x="3804" y="9254"/>
                    <a:pt x="3871" y="9254"/>
                  </a:cubicBezTo>
                  <a:cubicBezTo>
                    <a:pt x="3931" y="9249"/>
                    <a:pt x="3978" y="9198"/>
                    <a:pt x="3975" y="9137"/>
                  </a:cubicBezTo>
                  <a:cubicBezTo>
                    <a:pt x="3974" y="9080"/>
                    <a:pt x="3925" y="9032"/>
                    <a:pt x="3870" y="9032"/>
                  </a:cubicBezTo>
                  <a:cubicBezTo>
                    <a:pt x="3867" y="9032"/>
                    <a:pt x="3864" y="9033"/>
                    <a:pt x="3861" y="9033"/>
                  </a:cubicBezTo>
                  <a:cubicBezTo>
                    <a:pt x="3798" y="9036"/>
                    <a:pt x="3736" y="9037"/>
                    <a:pt x="3675" y="9037"/>
                  </a:cubicBezTo>
                  <a:cubicBezTo>
                    <a:pt x="2850" y="9037"/>
                    <a:pt x="2231" y="8759"/>
                    <a:pt x="1832" y="8206"/>
                  </a:cubicBezTo>
                  <a:cubicBezTo>
                    <a:pt x="245" y="6010"/>
                    <a:pt x="2460" y="209"/>
                    <a:pt x="2483" y="151"/>
                  </a:cubicBezTo>
                  <a:cubicBezTo>
                    <a:pt x="2507" y="94"/>
                    <a:pt x="2478" y="30"/>
                    <a:pt x="2421" y="8"/>
                  </a:cubicBezTo>
                  <a:cubicBezTo>
                    <a:pt x="2408" y="3"/>
                    <a:pt x="2394" y="0"/>
                    <a:pt x="2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5"/>
            <p:cNvSpPr/>
            <p:nvPr/>
          </p:nvSpPr>
          <p:spPr>
            <a:xfrm>
              <a:off x="5528778" y="4067371"/>
              <a:ext cx="141812" cy="362670"/>
            </a:xfrm>
            <a:custGeom>
              <a:avLst/>
              <a:gdLst/>
              <a:ahLst/>
              <a:cxnLst/>
              <a:rect l="l" t="t" r="r" b="b"/>
              <a:pathLst>
                <a:path w="3658" h="9355" extrusionOk="0">
                  <a:moveTo>
                    <a:pt x="708" y="0"/>
                  </a:moveTo>
                  <a:cubicBezTo>
                    <a:pt x="691" y="0"/>
                    <a:pt x="674" y="4"/>
                    <a:pt x="658" y="12"/>
                  </a:cubicBezTo>
                  <a:cubicBezTo>
                    <a:pt x="606" y="41"/>
                    <a:pt x="584" y="106"/>
                    <a:pt x="610" y="160"/>
                  </a:cubicBezTo>
                  <a:cubicBezTo>
                    <a:pt x="637" y="216"/>
                    <a:pt x="3410" y="5771"/>
                    <a:pt x="2045" y="8113"/>
                  </a:cubicBezTo>
                  <a:cubicBezTo>
                    <a:pt x="1677" y="8746"/>
                    <a:pt x="1026" y="9090"/>
                    <a:pt x="107" y="9134"/>
                  </a:cubicBezTo>
                  <a:cubicBezTo>
                    <a:pt x="49" y="9138"/>
                    <a:pt x="0" y="9189"/>
                    <a:pt x="3" y="9249"/>
                  </a:cubicBezTo>
                  <a:cubicBezTo>
                    <a:pt x="6" y="9309"/>
                    <a:pt x="53" y="9354"/>
                    <a:pt x="113" y="9354"/>
                  </a:cubicBezTo>
                  <a:cubicBezTo>
                    <a:pt x="114" y="9354"/>
                    <a:pt x="116" y="9354"/>
                    <a:pt x="120" y="9352"/>
                  </a:cubicBezTo>
                  <a:cubicBezTo>
                    <a:pt x="1114" y="9300"/>
                    <a:pt x="1829" y="8921"/>
                    <a:pt x="2236" y="8221"/>
                  </a:cubicBezTo>
                  <a:cubicBezTo>
                    <a:pt x="3657" y="5780"/>
                    <a:pt x="925" y="294"/>
                    <a:pt x="806" y="61"/>
                  </a:cubicBezTo>
                  <a:cubicBezTo>
                    <a:pt x="786" y="22"/>
                    <a:pt x="748" y="0"/>
                    <a:pt x="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5"/>
            <p:cNvSpPr/>
            <p:nvPr/>
          </p:nvSpPr>
          <p:spPr>
            <a:xfrm>
              <a:off x="5490165" y="3633708"/>
              <a:ext cx="154295" cy="358948"/>
            </a:xfrm>
            <a:custGeom>
              <a:avLst/>
              <a:gdLst/>
              <a:ahLst/>
              <a:cxnLst/>
              <a:rect l="l" t="t" r="r" b="b"/>
              <a:pathLst>
                <a:path w="3980" h="9259" extrusionOk="0">
                  <a:moveTo>
                    <a:pt x="311" y="1"/>
                  </a:moveTo>
                  <a:cubicBezTo>
                    <a:pt x="245" y="1"/>
                    <a:pt x="177" y="3"/>
                    <a:pt x="108" y="6"/>
                  </a:cubicBezTo>
                  <a:cubicBezTo>
                    <a:pt x="49" y="10"/>
                    <a:pt x="1" y="62"/>
                    <a:pt x="5" y="121"/>
                  </a:cubicBezTo>
                  <a:cubicBezTo>
                    <a:pt x="6" y="179"/>
                    <a:pt x="54" y="227"/>
                    <a:pt x="110" y="227"/>
                  </a:cubicBezTo>
                  <a:cubicBezTo>
                    <a:pt x="113" y="227"/>
                    <a:pt x="116" y="227"/>
                    <a:pt x="119" y="227"/>
                  </a:cubicBezTo>
                  <a:cubicBezTo>
                    <a:pt x="182" y="224"/>
                    <a:pt x="244" y="222"/>
                    <a:pt x="305" y="222"/>
                  </a:cubicBezTo>
                  <a:cubicBezTo>
                    <a:pt x="1130" y="222"/>
                    <a:pt x="1748" y="501"/>
                    <a:pt x="2148" y="1053"/>
                  </a:cubicBezTo>
                  <a:cubicBezTo>
                    <a:pt x="3733" y="3250"/>
                    <a:pt x="1519" y="9049"/>
                    <a:pt x="1496" y="9109"/>
                  </a:cubicBezTo>
                  <a:cubicBezTo>
                    <a:pt x="1473" y="9166"/>
                    <a:pt x="1502" y="9230"/>
                    <a:pt x="1559" y="9251"/>
                  </a:cubicBezTo>
                  <a:cubicBezTo>
                    <a:pt x="1572" y="9256"/>
                    <a:pt x="1586" y="9259"/>
                    <a:pt x="1597" y="9259"/>
                  </a:cubicBezTo>
                  <a:cubicBezTo>
                    <a:pt x="1643" y="9259"/>
                    <a:pt x="1683" y="9231"/>
                    <a:pt x="1701" y="9184"/>
                  </a:cubicBezTo>
                  <a:cubicBezTo>
                    <a:pt x="1795" y="8942"/>
                    <a:pt x="3980" y="3215"/>
                    <a:pt x="2326" y="923"/>
                  </a:cubicBezTo>
                  <a:cubicBezTo>
                    <a:pt x="1884" y="312"/>
                    <a:pt x="1207"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5"/>
            <p:cNvSpPr/>
            <p:nvPr/>
          </p:nvSpPr>
          <p:spPr>
            <a:xfrm>
              <a:off x="5357112" y="3634018"/>
              <a:ext cx="141773" cy="362554"/>
            </a:xfrm>
            <a:custGeom>
              <a:avLst/>
              <a:gdLst/>
              <a:ahLst/>
              <a:cxnLst/>
              <a:rect l="l" t="t" r="r" b="b"/>
              <a:pathLst>
                <a:path w="3657" h="9352" extrusionOk="0">
                  <a:moveTo>
                    <a:pt x="3549" y="0"/>
                  </a:moveTo>
                  <a:cubicBezTo>
                    <a:pt x="3546" y="0"/>
                    <a:pt x="3543" y="1"/>
                    <a:pt x="3540" y="1"/>
                  </a:cubicBezTo>
                  <a:cubicBezTo>
                    <a:pt x="2544" y="51"/>
                    <a:pt x="1831" y="430"/>
                    <a:pt x="1423" y="1130"/>
                  </a:cubicBezTo>
                  <a:cubicBezTo>
                    <a:pt x="1" y="3571"/>
                    <a:pt x="2735" y="9058"/>
                    <a:pt x="2853" y="9290"/>
                  </a:cubicBezTo>
                  <a:cubicBezTo>
                    <a:pt x="2872" y="9330"/>
                    <a:pt x="2912" y="9352"/>
                    <a:pt x="2950" y="9352"/>
                  </a:cubicBezTo>
                  <a:cubicBezTo>
                    <a:pt x="2967" y="9352"/>
                    <a:pt x="2984" y="9347"/>
                    <a:pt x="2999" y="9343"/>
                  </a:cubicBezTo>
                  <a:cubicBezTo>
                    <a:pt x="3053" y="9315"/>
                    <a:pt x="3074" y="9248"/>
                    <a:pt x="3047" y="9195"/>
                  </a:cubicBezTo>
                  <a:cubicBezTo>
                    <a:pt x="3020" y="9139"/>
                    <a:pt x="249" y="3584"/>
                    <a:pt x="1611" y="1243"/>
                  </a:cubicBezTo>
                  <a:cubicBezTo>
                    <a:pt x="1980" y="609"/>
                    <a:pt x="2631" y="266"/>
                    <a:pt x="3550" y="222"/>
                  </a:cubicBezTo>
                  <a:cubicBezTo>
                    <a:pt x="3609" y="217"/>
                    <a:pt x="3656" y="166"/>
                    <a:pt x="3654" y="105"/>
                  </a:cubicBezTo>
                  <a:cubicBezTo>
                    <a:pt x="3652" y="48"/>
                    <a:pt x="3605"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5"/>
            <p:cNvSpPr/>
            <p:nvPr/>
          </p:nvSpPr>
          <p:spPr>
            <a:xfrm>
              <a:off x="5450970" y="3969520"/>
              <a:ext cx="125645" cy="124172"/>
            </a:xfrm>
            <a:custGeom>
              <a:avLst/>
              <a:gdLst/>
              <a:ahLst/>
              <a:cxnLst/>
              <a:rect l="l" t="t" r="r" b="b"/>
              <a:pathLst>
                <a:path w="3241" h="3203" extrusionOk="0">
                  <a:moveTo>
                    <a:pt x="1623" y="221"/>
                  </a:moveTo>
                  <a:cubicBezTo>
                    <a:pt x="1966" y="221"/>
                    <a:pt x="2294" y="347"/>
                    <a:pt x="2548" y="578"/>
                  </a:cubicBezTo>
                  <a:cubicBezTo>
                    <a:pt x="2822" y="826"/>
                    <a:pt x="2983" y="1166"/>
                    <a:pt x="3000" y="1534"/>
                  </a:cubicBezTo>
                  <a:cubicBezTo>
                    <a:pt x="3018" y="1902"/>
                    <a:pt x="2892" y="2256"/>
                    <a:pt x="2644" y="2529"/>
                  </a:cubicBezTo>
                  <a:cubicBezTo>
                    <a:pt x="2398" y="2804"/>
                    <a:pt x="2057" y="2963"/>
                    <a:pt x="1688" y="2982"/>
                  </a:cubicBezTo>
                  <a:cubicBezTo>
                    <a:pt x="1666" y="2983"/>
                    <a:pt x="1645" y="2983"/>
                    <a:pt x="1623" y="2983"/>
                  </a:cubicBezTo>
                  <a:cubicBezTo>
                    <a:pt x="1280" y="2983"/>
                    <a:pt x="951" y="2858"/>
                    <a:pt x="693" y="2626"/>
                  </a:cubicBezTo>
                  <a:cubicBezTo>
                    <a:pt x="419" y="2378"/>
                    <a:pt x="258" y="2038"/>
                    <a:pt x="241" y="1669"/>
                  </a:cubicBezTo>
                  <a:cubicBezTo>
                    <a:pt x="223" y="1301"/>
                    <a:pt x="350" y="948"/>
                    <a:pt x="597" y="675"/>
                  </a:cubicBezTo>
                  <a:cubicBezTo>
                    <a:pt x="845" y="400"/>
                    <a:pt x="1184" y="241"/>
                    <a:pt x="1553" y="222"/>
                  </a:cubicBezTo>
                  <a:cubicBezTo>
                    <a:pt x="1576" y="221"/>
                    <a:pt x="1600" y="221"/>
                    <a:pt x="1623" y="221"/>
                  </a:cubicBezTo>
                  <a:close/>
                  <a:moveTo>
                    <a:pt x="1624" y="1"/>
                  </a:moveTo>
                  <a:cubicBezTo>
                    <a:pt x="1597" y="1"/>
                    <a:pt x="1570" y="1"/>
                    <a:pt x="1543" y="3"/>
                  </a:cubicBezTo>
                  <a:cubicBezTo>
                    <a:pt x="1116" y="24"/>
                    <a:pt x="721" y="209"/>
                    <a:pt x="435" y="527"/>
                  </a:cubicBezTo>
                  <a:cubicBezTo>
                    <a:pt x="149" y="843"/>
                    <a:pt x="1" y="1253"/>
                    <a:pt x="22" y="1680"/>
                  </a:cubicBezTo>
                  <a:cubicBezTo>
                    <a:pt x="43" y="2108"/>
                    <a:pt x="229" y="2501"/>
                    <a:pt x="546" y="2787"/>
                  </a:cubicBezTo>
                  <a:cubicBezTo>
                    <a:pt x="842" y="3056"/>
                    <a:pt x="1223" y="3203"/>
                    <a:pt x="1619" y="3203"/>
                  </a:cubicBezTo>
                  <a:cubicBezTo>
                    <a:pt x="1646" y="3203"/>
                    <a:pt x="1673" y="3203"/>
                    <a:pt x="1700" y="3200"/>
                  </a:cubicBezTo>
                  <a:cubicBezTo>
                    <a:pt x="2127" y="3178"/>
                    <a:pt x="2520" y="2993"/>
                    <a:pt x="2806" y="2677"/>
                  </a:cubicBezTo>
                  <a:cubicBezTo>
                    <a:pt x="3093" y="2360"/>
                    <a:pt x="3241" y="1951"/>
                    <a:pt x="3219" y="1524"/>
                  </a:cubicBezTo>
                  <a:cubicBezTo>
                    <a:pt x="3198" y="1096"/>
                    <a:pt x="3013" y="703"/>
                    <a:pt x="2697" y="416"/>
                  </a:cubicBezTo>
                  <a:cubicBezTo>
                    <a:pt x="2399" y="148"/>
                    <a:pt x="2022" y="1"/>
                    <a:pt x="1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5"/>
            <p:cNvSpPr/>
            <p:nvPr/>
          </p:nvSpPr>
          <p:spPr>
            <a:xfrm>
              <a:off x="5706841" y="3837669"/>
              <a:ext cx="83738" cy="80443"/>
            </a:xfrm>
            <a:custGeom>
              <a:avLst/>
              <a:gdLst/>
              <a:ahLst/>
              <a:cxnLst/>
              <a:rect l="l" t="t" r="r" b="b"/>
              <a:pathLst>
                <a:path w="2160" h="2075" extrusionOk="0">
                  <a:moveTo>
                    <a:pt x="2097" y="0"/>
                  </a:moveTo>
                  <a:cubicBezTo>
                    <a:pt x="2080" y="0"/>
                    <a:pt x="2063" y="8"/>
                    <a:pt x="2052" y="24"/>
                  </a:cubicBezTo>
                  <a:cubicBezTo>
                    <a:pt x="1518" y="790"/>
                    <a:pt x="819" y="1465"/>
                    <a:pt x="31" y="1972"/>
                  </a:cubicBezTo>
                  <a:cubicBezTo>
                    <a:pt x="7" y="1991"/>
                    <a:pt x="0" y="2024"/>
                    <a:pt x="16" y="2049"/>
                  </a:cubicBezTo>
                  <a:cubicBezTo>
                    <a:pt x="27" y="2065"/>
                    <a:pt x="44" y="2075"/>
                    <a:pt x="63" y="2075"/>
                  </a:cubicBezTo>
                  <a:cubicBezTo>
                    <a:pt x="73" y="2075"/>
                    <a:pt x="84" y="2072"/>
                    <a:pt x="93" y="2064"/>
                  </a:cubicBezTo>
                  <a:cubicBezTo>
                    <a:pt x="890" y="1549"/>
                    <a:pt x="1601" y="866"/>
                    <a:pt x="2143" y="85"/>
                  </a:cubicBezTo>
                  <a:cubicBezTo>
                    <a:pt x="2159" y="61"/>
                    <a:pt x="2153" y="27"/>
                    <a:pt x="2129" y="10"/>
                  </a:cubicBezTo>
                  <a:cubicBezTo>
                    <a:pt x="2119" y="3"/>
                    <a:pt x="2108" y="0"/>
                    <a:pt x="2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5"/>
            <p:cNvSpPr/>
            <p:nvPr/>
          </p:nvSpPr>
          <p:spPr>
            <a:xfrm>
              <a:off x="5710912" y="3861976"/>
              <a:ext cx="30510" cy="28262"/>
            </a:xfrm>
            <a:custGeom>
              <a:avLst/>
              <a:gdLst/>
              <a:ahLst/>
              <a:cxnLst/>
              <a:rect l="l" t="t" r="r" b="b"/>
              <a:pathLst>
                <a:path w="787" h="729" extrusionOk="0">
                  <a:moveTo>
                    <a:pt x="724" y="1"/>
                  </a:moveTo>
                  <a:cubicBezTo>
                    <a:pt x="711" y="1"/>
                    <a:pt x="698" y="5"/>
                    <a:pt x="687" y="14"/>
                  </a:cubicBezTo>
                  <a:lnTo>
                    <a:pt x="23" y="633"/>
                  </a:lnTo>
                  <a:cubicBezTo>
                    <a:pt x="2" y="653"/>
                    <a:pt x="0" y="689"/>
                    <a:pt x="22" y="710"/>
                  </a:cubicBezTo>
                  <a:cubicBezTo>
                    <a:pt x="32" y="723"/>
                    <a:pt x="46" y="729"/>
                    <a:pt x="60" y="729"/>
                  </a:cubicBezTo>
                  <a:cubicBezTo>
                    <a:pt x="75" y="729"/>
                    <a:pt x="87" y="723"/>
                    <a:pt x="100" y="716"/>
                  </a:cubicBezTo>
                  <a:lnTo>
                    <a:pt x="764" y="96"/>
                  </a:lnTo>
                  <a:cubicBezTo>
                    <a:pt x="785" y="75"/>
                    <a:pt x="787" y="40"/>
                    <a:pt x="765" y="18"/>
                  </a:cubicBezTo>
                  <a:cubicBezTo>
                    <a:pt x="754" y="6"/>
                    <a:pt x="739" y="1"/>
                    <a:pt x="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5"/>
            <p:cNvSpPr/>
            <p:nvPr/>
          </p:nvSpPr>
          <p:spPr>
            <a:xfrm>
              <a:off x="5694939" y="3839258"/>
              <a:ext cx="24966" cy="25858"/>
            </a:xfrm>
            <a:custGeom>
              <a:avLst/>
              <a:gdLst/>
              <a:ahLst/>
              <a:cxnLst/>
              <a:rect l="l" t="t" r="r" b="b"/>
              <a:pathLst>
                <a:path w="644" h="667" extrusionOk="0">
                  <a:moveTo>
                    <a:pt x="581" y="1"/>
                  </a:moveTo>
                  <a:cubicBezTo>
                    <a:pt x="568" y="1"/>
                    <a:pt x="556" y="5"/>
                    <a:pt x="545" y="15"/>
                  </a:cubicBezTo>
                  <a:cubicBezTo>
                    <a:pt x="357" y="187"/>
                    <a:pt x="179" y="376"/>
                    <a:pt x="21" y="577"/>
                  </a:cubicBezTo>
                  <a:cubicBezTo>
                    <a:pt x="1" y="600"/>
                    <a:pt x="7" y="634"/>
                    <a:pt x="29" y="654"/>
                  </a:cubicBezTo>
                  <a:cubicBezTo>
                    <a:pt x="39" y="663"/>
                    <a:pt x="51" y="667"/>
                    <a:pt x="64" y="667"/>
                  </a:cubicBezTo>
                  <a:cubicBezTo>
                    <a:pt x="79" y="667"/>
                    <a:pt x="95" y="660"/>
                    <a:pt x="108" y="643"/>
                  </a:cubicBezTo>
                  <a:cubicBezTo>
                    <a:pt x="263" y="448"/>
                    <a:pt x="435" y="262"/>
                    <a:pt x="620" y="94"/>
                  </a:cubicBezTo>
                  <a:cubicBezTo>
                    <a:pt x="642" y="76"/>
                    <a:pt x="643" y="42"/>
                    <a:pt x="623" y="19"/>
                  </a:cubicBezTo>
                  <a:cubicBezTo>
                    <a:pt x="612" y="7"/>
                    <a:pt x="596"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5"/>
            <p:cNvSpPr/>
            <p:nvPr/>
          </p:nvSpPr>
          <p:spPr>
            <a:xfrm>
              <a:off x="5544053" y="3749548"/>
              <a:ext cx="35317" cy="201436"/>
            </a:xfrm>
            <a:custGeom>
              <a:avLst/>
              <a:gdLst/>
              <a:ahLst/>
              <a:cxnLst/>
              <a:rect l="l" t="t" r="r" b="b"/>
              <a:pathLst>
                <a:path w="911" h="5196" extrusionOk="0">
                  <a:moveTo>
                    <a:pt x="787" y="0"/>
                  </a:moveTo>
                  <a:cubicBezTo>
                    <a:pt x="756" y="2"/>
                    <a:pt x="731" y="27"/>
                    <a:pt x="733" y="57"/>
                  </a:cubicBezTo>
                  <a:cubicBezTo>
                    <a:pt x="801" y="1782"/>
                    <a:pt x="556" y="3485"/>
                    <a:pt x="12" y="5121"/>
                  </a:cubicBezTo>
                  <a:cubicBezTo>
                    <a:pt x="1" y="5150"/>
                    <a:pt x="18" y="5183"/>
                    <a:pt x="46" y="5191"/>
                  </a:cubicBezTo>
                  <a:cubicBezTo>
                    <a:pt x="53" y="5195"/>
                    <a:pt x="58" y="5195"/>
                    <a:pt x="63" y="5195"/>
                  </a:cubicBezTo>
                  <a:cubicBezTo>
                    <a:pt x="86" y="5195"/>
                    <a:pt x="108" y="5181"/>
                    <a:pt x="118" y="5157"/>
                  </a:cubicBezTo>
                  <a:cubicBezTo>
                    <a:pt x="667" y="3506"/>
                    <a:pt x="911" y="1790"/>
                    <a:pt x="844" y="53"/>
                  </a:cubicBezTo>
                  <a:cubicBezTo>
                    <a:pt x="841" y="23"/>
                    <a:pt x="818" y="2"/>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5"/>
            <p:cNvSpPr/>
            <p:nvPr/>
          </p:nvSpPr>
          <p:spPr>
            <a:xfrm>
              <a:off x="5545061" y="3841313"/>
              <a:ext cx="12134" cy="46288"/>
            </a:xfrm>
            <a:custGeom>
              <a:avLst/>
              <a:gdLst/>
              <a:ahLst/>
              <a:cxnLst/>
              <a:rect l="l" t="t" r="r" b="b"/>
              <a:pathLst>
                <a:path w="313" h="1194" extrusionOk="0">
                  <a:moveTo>
                    <a:pt x="251" y="1"/>
                  </a:moveTo>
                  <a:cubicBezTo>
                    <a:pt x="223" y="1"/>
                    <a:pt x="202" y="21"/>
                    <a:pt x="200" y="48"/>
                  </a:cubicBezTo>
                  <a:cubicBezTo>
                    <a:pt x="164" y="410"/>
                    <a:pt x="99" y="772"/>
                    <a:pt x="8" y="1124"/>
                  </a:cubicBezTo>
                  <a:cubicBezTo>
                    <a:pt x="0" y="1155"/>
                    <a:pt x="18" y="1185"/>
                    <a:pt x="46" y="1192"/>
                  </a:cubicBezTo>
                  <a:cubicBezTo>
                    <a:pt x="52" y="1193"/>
                    <a:pt x="56" y="1193"/>
                    <a:pt x="60" y="1193"/>
                  </a:cubicBezTo>
                  <a:cubicBezTo>
                    <a:pt x="84" y="1193"/>
                    <a:pt x="107" y="1178"/>
                    <a:pt x="114" y="1155"/>
                  </a:cubicBezTo>
                  <a:cubicBezTo>
                    <a:pt x="207" y="796"/>
                    <a:pt x="272" y="429"/>
                    <a:pt x="309" y="61"/>
                  </a:cubicBezTo>
                  <a:cubicBezTo>
                    <a:pt x="312" y="31"/>
                    <a:pt x="291" y="4"/>
                    <a:pt x="260" y="1"/>
                  </a:cubicBezTo>
                  <a:cubicBezTo>
                    <a:pt x="257" y="1"/>
                    <a:pt x="254"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5"/>
            <p:cNvSpPr/>
            <p:nvPr/>
          </p:nvSpPr>
          <p:spPr>
            <a:xfrm>
              <a:off x="5424413" y="3778004"/>
              <a:ext cx="47645" cy="157551"/>
            </a:xfrm>
            <a:custGeom>
              <a:avLst/>
              <a:gdLst/>
              <a:ahLst/>
              <a:cxnLst/>
              <a:rect l="l" t="t" r="r" b="b"/>
              <a:pathLst>
                <a:path w="1229" h="4064" extrusionOk="0">
                  <a:moveTo>
                    <a:pt x="55" y="1"/>
                  </a:moveTo>
                  <a:cubicBezTo>
                    <a:pt x="54" y="1"/>
                    <a:pt x="53" y="1"/>
                    <a:pt x="52" y="1"/>
                  </a:cubicBezTo>
                  <a:cubicBezTo>
                    <a:pt x="22" y="5"/>
                    <a:pt x="1" y="32"/>
                    <a:pt x="4" y="62"/>
                  </a:cubicBezTo>
                  <a:cubicBezTo>
                    <a:pt x="152" y="1442"/>
                    <a:pt x="525" y="2778"/>
                    <a:pt x="1119" y="4031"/>
                  </a:cubicBezTo>
                  <a:cubicBezTo>
                    <a:pt x="1127" y="4053"/>
                    <a:pt x="1147" y="4064"/>
                    <a:pt x="1169" y="4064"/>
                  </a:cubicBezTo>
                  <a:cubicBezTo>
                    <a:pt x="1177" y="4064"/>
                    <a:pt x="1184" y="4063"/>
                    <a:pt x="1190" y="4057"/>
                  </a:cubicBezTo>
                  <a:cubicBezTo>
                    <a:pt x="1218" y="4044"/>
                    <a:pt x="1228" y="4010"/>
                    <a:pt x="1216" y="3984"/>
                  </a:cubicBezTo>
                  <a:cubicBezTo>
                    <a:pt x="629" y="2741"/>
                    <a:pt x="258" y="1417"/>
                    <a:pt x="112" y="49"/>
                  </a:cubicBezTo>
                  <a:cubicBezTo>
                    <a:pt x="109" y="21"/>
                    <a:pt x="84"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5"/>
            <p:cNvSpPr/>
            <p:nvPr/>
          </p:nvSpPr>
          <p:spPr>
            <a:xfrm>
              <a:off x="5450427" y="3836505"/>
              <a:ext cx="21361" cy="45629"/>
            </a:xfrm>
            <a:custGeom>
              <a:avLst/>
              <a:gdLst/>
              <a:ahLst/>
              <a:cxnLst/>
              <a:rect l="l" t="t" r="r" b="b"/>
              <a:pathLst>
                <a:path w="551" h="1177" extrusionOk="0">
                  <a:moveTo>
                    <a:pt x="64" y="1"/>
                  </a:moveTo>
                  <a:cubicBezTo>
                    <a:pt x="58" y="1"/>
                    <a:pt x="51" y="2"/>
                    <a:pt x="45" y="4"/>
                  </a:cubicBezTo>
                  <a:cubicBezTo>
                    <a:pt x="16" y="13"/>
                    <a:pt x="0" y="44"/>
                    <a:pt x="12" y="73"/>
                  </a:cubicBezTo>
                  <a:cubicBezTo>
                    <a:pt x="137" y="433"/>
                    <a:pt x="281" y="795"/>
                    <a:pt x="439" y="1145"/>
                  </a:cubicBezTo>
                  <a:cubicBezTo>
                    <a:pt x="448" y="1165"/>
                    <a:pt x="468" y="1176"/>
                    <a:pt x="489" y="1176"/>
                  </a:cubicBezTo>
                  <a:cubicBezTo>
                    <a:pt x="496" y="1176"/>
                    <a:pt x="503" y="1175"/>
                    <a:pt x="509" y="1174"/>
                  </a:cubicBezTo>
                  <a:cubicBezTo>
                    <a:pt x="537" y="1161"/>
                    <a:pt x="550" y="1129"/>
                    <a:pt x="537" y="1101"/>
                  </a:cubicBezTo>
                  <a:cubicBezTo>
                    <a:pt x="384" y="753"/>
                    <a:pt x="241" y="396"/>
                    <a:pt x="114" y="37"/>
                  </a:cubicBezTo>
                  <a:cubicBezTo>
                    <a:pt x="108" y="15"/>
                    <a:pt x="87"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5"/>
            <p:cNvSpPr/>
            <p:nvPr/>
          </p:nvSpPr>
          <p:spPr>
            <a:xfrm>
              <a:off x="5479465" y="3813787"/>
              <a:ext cx="9692" cy="24579"/>
            </a:xfrm>
            <a:custGeom>
              <a:avLst/>
              <a:gdLst/>
              <a:ahLst/>
              <a:cxnLst/>
              <a:rect l="l" t="t" r="r" b="b"/>
              <a:pathLst>
                <a:path w="250" h="634" extrusionOk="0">
                  <a:moveTo>
                    <a:pt x="62" y="1"/>
                  </a:moveTo>
                  <a:cubicBezTo>
                    <a:pt x="58" y="1"/>
                    <a:pt x="53" y="1"/>
                    <a:pt x="49" y="2"/>
                  </a:cubicBezTo>
                  <a:cubicBezTo>
                    <a:pt x="19" y="9"/>
                    <a:pt x="1" y="38"/>
                    <a:pt x="8" y="68"/>
                  </a:cubicBezTo>
                  <a:lnTo>
                    <a:pt x="136" y="592"/>
                  </a:lnTo>
                  <a:cubicBezTo>
                    <a:pt x="143" y="616"/>
                    <a:pt x="164" y="633"/>
                    <a:pt x="190" y="633"/>
                  </a:cubicBezTo>
                  <a:cubicBezTo>
                    <a:pt x="192" y="633"/>
                    <a:pt x="195" y="632"/>
                    <a:pt x="198" y="632"/>
                  </a:cubicBezTo>
                  <a:cubicBezTo>
                    <a:pt x="200" y="632"/>
                    <a:pt x="201" y="632"/>
                    <a:pt x="203" y="633"/>
                  </a:cubicBezTo>
                  <a:cubicBezTo>
                    <a:pt x="233" y="626"/>
                    <a:pt x="250" y="598"/>
                    <a:pt x="243" y="566"/>
                  </a:cubicBezTo>
                  <a:lnTo>
                    <a:pt x="115" y="44"/>
                  </a:lnTo>
                  <a:cubicBezTo>
                    <a:pt x="108" y="18"/>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5"/>
            <p:cNvSpPr/>
            <p:nvPr/>
          </p:nvSpPr>
          <p:spPr>
            <a:xfrm>
              <a:off x="5425266" y="3730319"/>
              <a:ext cx="4807" cy="18221"/>
            </a:xfrm>
            <a:custGeom>
              <a:avLst/>
              <a:gdLst/>
              <a:ahLst/>
              <a:cxnLst/>
              <a:rect l="l" t="t" r="r" b="b"/>
              <a:pathLst>
                <a:path w="124" h="470" extrusionOk="0">
                  <a:moveTo>
                    <a:pt x="56" y="0"/>
                  </a:moveTo>
                  <a:cubicBezTo>
                    <a:pt x="55" y="0"/>
                    <a:pt x="53" y="0"/>
                    <a:pt x="51" y="1"/>
                  </a:cubicBezTo>
                  <a:cubicBezTo>
                    <a:pt x="21" y="5"/>
                    <a:pt x="0" y="32"/>
                    <a:pt x="3" y="62"/>
                  </a:cubicBezTo>
                  <a:cubicBezTo>
                    <a:pt x="16" y="177"/>
                    <a:pt x="16" y="294"/>
                    <a:pt x="3" y="409"/>
                  </a:cubicBezTo>
                  <a:cubicBezTo>
                    <a:pt x="0" y="439"/>
                    <a:pt x="21" y="466"/>
                    <a:pt x="51" y="469"/>
                  </a:cubicBezTo>
                  <a:lnTo>
                    <a:pt x="57" y="469"/>
                  </a:lnTo>
                  <a:cubicBezTo>
                    <a:pt x="86" y="469"/>
                    <a:pt x="108" y="448"/>
                    <a:pt x="111" y="419"/>
                  </a:cubicBezTo>
                  <a:cubicBezTo>
                    <a:pt x="124" y="297"/>
                    <a:pt x="124" y="173"/>
                    <a:pt x="111" y="49"/>
                  </a:cubicBezTo>
                  <a:cubicBezTo>
                    <a:pt x="108" y="22"/>
                    <a:pt x="84"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5"/>
            <p:cNvSpPr/>
            <p:nvPr/>
          </p:nvSpPr>
          <p:spPr>
            <a:xfrm>
              <a:off x="5335634" y="3785758"/>
              <a:ext cx="53344" cy="42722"/>
            </a:xfrm>
            <a:custGeom>
              <a:avLst/>
              <a:gdLst/>
              <a:ahLst/>
              <a:cxnLst/>
              <a:rect l="l" t="t" r="r" b="b"/>
              <a:pathLst>
                <a:path w="1376" h="1102" extrusionOk="0">
                  <a:moveTo>
                    <a:pt x="64" y="1"/>
                  </a:moveTo>
                  <a:cubicBezTo>
                    <a:pt x="44" y="1"/>
                    <a:pt x="24" y="12"/>
                    <a:pt x="14" y="32"/>
                  </a:cubicBezTo>
                  <a:cubicBezTo>
                    <a:pt x="1" y="57"/>
                    <a:pt x="12" y="90"/>
                    <a:pt x="39" y="104"/>
                  </a:cubicBezTo>
                  <a:cubicBezTo>
                    <a:pt x="509" y="339"/>
                    <a:pt x="936" y="677"/>
                    <a:pt x="1272" y="1081"/>
                  </a:cubicBezTo>
                  <a:cubicBezTo>
                    <a:pt x="1282" y="1094"/>
                    <a:pt x="1300" y="1101"/>
                    <a:pt x="1315" y="1101"/>
                  </a:cubicBezTo>
                  <a:cubicBezTo>
                    <a:pt x="1328" y="1101"/>
                    <a:pt x="1339" y="1097"/>
                    <a:pt x="1349" y="1087"/>
                  </a:cubicBezTo>
                  <a:cubicBezTo>
                    <a:pt x="1372" y="1067"/>
                    <a:pt x="1375" y="1033"/>
                    <a:pt x="1357" y="1010"/>
                  </a:cubicBezTo>
                  <a:cubicBezTo>
                    <a:pt x="1010" y="596"/>
                    <a:pt x="570" y="248"/>
                    <a:pt x="86" y="6"/>
                  </a:cubicBezTo>
                  <a:cubicBezTo>
                    <a:pt x="79" y="3"/>
                    <a:pt x="72"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5"/>
            <p:cNvSpPr/>
            <p:nvPr/>
          </p:nvSpPr>
          <p:spPr>
            <a:xfrm>
              <a:off x="5339898" y="3815958"/>
              <a:ext cx="10971" cy="8645"/>
            </a:xfrm>
            <a:custGeom>
              <a:avLst/>
              <a:gdLst/>
              <a:ahLst/>
              <a:cxnLst/>
              <a:rect l="l" t="t" r="r" b="b"/>
              <a:pathLst>
                <a:path w="283" h="223" extrusionOk="0">
                  <a:moveTo>
                    <a:pt x="62" y="0"/>
                  </a:moveTo>
                  <a:cubicBezTo>
                    <a:pt x="45" y="0"/>
                    <a:pt x="29" y="8"/>
                    <a:pt x="17" y="23"/>
                  </a:cubicBezTo>
                  <a:cubicBezTo>
                    <a:pt x="0" y="47"/>
                    <a:pt x="5" y="82"/>
                    <a:pt x="30" y="100"/>
                  </a:cubicBezTo>
                  <a:lnTo>
                    <a:pt x="188" y="211"/>
                  </a:lnTo>
                  <a:cubicBezTo>
                    <a:pt x="200" y="218"/>
                    <a:pt x="210" y="223"/>
                    <a:pt x="221" y="223"/>
                  </a:cubicBezTo>
                  <a:cubicBezTo>
                    <a:pt x="237" y="223"/>
                    <a:pt x="254" y="214"/>
                    <a:pt x="267" y="200"/>
                  </a:cubicBezTo>
                  <a:cubicBezTo>
                    <a:pt x="282" y="174"/>
                    <a:pt x="278" y="140"/>
                    <a:pt x="252" y="123"/>
                  </a:cubicBezTo>
                  <a:lnTo>
                    <a:pt x="94" y="10"/>
                  </a:lnTo>
                  <a:cubicBezTo>
                    <a:pt x="84" y="4"/>
                    <a:pt x="73"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5"/>
            <p:cNvSpPr/>
            <p:nvPr/>
          </p:nvSpPr>
          <p:spPr>
            <a:xfrm>
              <a:off x="5240225" y="3877018"/>
              <a:ext cx="65207" cy="53538"/>
            </a:xfrm>
            <a:custGeom>
              <a:avLst/>
              <a:gdLst/>
              <a:ahLst/>
              <a:cxnLst/>
              <a:rect l="l" t="t" r="r" b="b"/>
              <a:pathLst>
                <a:path w="1682" h="1381" extrusionOk="0">
                  <a:moveTo>
                    <a:pt x="61" y="1"/>
                  </a:moveTo>
                  <a:cubicBezTo>
                    <a:pt x="48" y="1"/>
                    <a:pt x="36" y="6"/>
                    <a:pt x="25" y="15"/>
                  </a:cubicBezTo>
                  <a:cubicBezTo>
                    <a:pt x="2" y="35"/>
                    <a:pt x="1" y="67"/>
                    <a:pt x="19" y="92"/>
                  </a:cubicBezTo>
                  <a:cubicBezTo>
                    <a:pt x="468" y="607"/>
                    <a:pt x="995" y="1039"/>
                    <a:pt x="1592" y="1373"/>
                  </a:cubicBezTo>
                  <a:cubicBezTo>
                    <a:pt x="1600" y="1378"/>
                    <a:pt x="1610" y="1380"/>
                    <a:pt x="1619" y="1380"/>
                  </a:cubicBezTo>
                  <a:cubicBezTo>
                    <a:pt x="1639" y="1380"/>
                    <a:pt x="1657" y="1369"/>
                    <a:pt x="1667" y="1352"/>
                  </a:cubicBezTo>
                  <a:cubicBezTo>
                    <a:pt x="1681" y="1325"/>
                    <a:pt x="1671" y="1291"/>
                    <a:pt x="1646" y="1276"/>
                  </a:cubicBezTo>
                  <a:cubicBezTo>
                    <a:pt x="1062" y="949"/>
                    <a:pt x="542" y="527"/>
                    <a:pt x="103" y="20"/>
                  </a:cubicBezTo>
                  <a:cubicBezTo>
                    <a:pt x="92" y="7"/>
                    <a:pt x="77"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5"/>
            <p:cNvSpPr/>
            <p:nvPr/>
          </p:nvSpPr>
          <p:spPr>
            <a:xfrm>
              <a:off x="5269960" y="3879073"/>
              <a:ext cx="22834" cy="19190"/>
            </a:xfrm>
            <a:custGeom>
              <a:avLst/>
              <a:gdLst/>
              <a:ahLst/>
              <a:cxnLst/>
              <a:rect l="l" t="t" r="r" b="b"/>
              <a:pathLst>
                <a:path w="589" h="495" extrusionOk="0">
                  <a:moveTo>
                    <a:pt x="63" y="0"/>
                  </a:moveTo>
                  <a:cubicBezTo>
                    <a:pt x="48" y="0"/>
                    <a:pt x="31" y="7"/>
                    <a:pt x="20" y="20"/>
                  </a:cubicBezTo>
                  <a:cubicBezTo>
                    <a:pt x="0" y="43"/>
                    <a:pt x="4" y="77"/>
                    <a:pt x="27" y="97"/>
                  </a:cubicBezTo>
                  <a:lnTo>
                    <a:pt x="491" y="481"/>
                  </a:lnTo>
                  <a:cubicBezTo>
                    <a:pt x="503" y="490"/>
                    <a:pt x="516" y="494"/>
                    <a:pt x="527" y="494"/>
                  </a:cubicBezTo>
                  <a:cubicBezTo>
                    <a:pt x="544" y="494"/>
                    <a:pt x="560" y="489"/>
                    <a:pt x="568" y="474"/>
                  </a:cubicBezTo>
                  <a:cubicBezTo>
                    <a:pt x="588" y="452"/>
                    <a:pt x="584" y="417"/>
                    <a:pt x="561" y="397"/>
                  </a:cubicBezTo>
                  <a:lnTo>
                    <a:pt x="97" y="13"/>
                  </a:lnTo>
                  <a:cubicBezTo>
                    <a:pt x="88" y="4"/>
                    <a:pt x="76"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5"/>
            <p:cNvSpPr/>
            <p:nvPr/>
          </p:nvSpPr>
          <p:spPr>
            <a:xfrm>
              <a:off x="5321134" y="3879189"/>
              <a:ext cx="17135" cy="14809"/>
            </a:xfrm>
            <a:custGeom>
              <a:avLst/>
              <a:gdLst/>
              <a:ahLst/>
              <a:cxnLst/>
              <a:rect l="l" t="t" r="r" b="b"/>
              <a:pathLst>
                <a:path w="442" h="382" extrusionOk="0">
                  <a:moveTo>
                    <a:pt x="59" y="0"/>
                  </a:moveTo>
                  <a:cubicBezTo>
                    <a:pt x="44" y="0"/>
                    <a:pt x="29" y="6"/>
                    <a:pt x="19" y="18"/>
                  </a:cubicBezTo>
                  <a:cubicBezTo>
                    <a:pt x="0" y="41"/>
                    <a:pt x="2" y="75"/>
                    <a:pt x="24" y="95"/>
                  </a:cubicBezTo>
                  <a:lnTo>
                    <a:pt x="345" y="370"/>
                  </a:lnTo>
                  <a:cubicBezTo>
                    <a:pt x="356" y="379"/>
                    <a:pt x="368" y="382"/>
                    <a:pt x="380" y="382"/>
                  </a:cubicBezTo>
                  <a:cubicBezTo>
                    <a:pt x="396" y="382"/>
                    <a:pt x="413" y="377"/>
                    <a:pt x="422" y="365"/>
                  </a:cubicBezTo>
                  <a:cubicBezTo>
                    <a:pt x="442" y="343"/>
                    <a:pt x="439" y="308"/>
                    <a:pt x="416" y="288"/>
                  </a:cubicBezTo>
                  <a:lnTo>
                    <a:pt x="96" y="14"/>
                  </a:lnTo>
                  <a:cubicBezTo>
                    <a:pt x="85" y="5"/>
                    <a:pt x="72"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5"/>
            <p:cNvSpPr/>
            <p:nvPr/>
          </p:nvSpPr>
          <p:spPr>
            <a:xfrm>
              <a:off x="5249568" y="4068806"/>
              <a:ext cx="175733" cy="43924"/>
            </a:xfrm>
            <a:custGeom>
              <a:avLst/>
              <a:gdLst/>
              <a:ahLst/>
              <a:cxnLst/>
              <a:rect l="l" t="t" r="r" b="b"/>
              <a:pathLst>
                <a:path w="4533" h="1133" extrusionOk="0">
                  <a:moveTo>
                    <a:pt x="4469" y="0"/>
                  </a:moveTo>
                  <a:cubicBezTo>
                    <a:pt x="4461" y="0"/>
                    <a:pt x="4454" y="2"/>
                    <a:pt x="4447" y="5"/>
                  </a:cubicBezTo>
                  <a:cubicBezTo>
                    <a:pt x="3243" y="568"/>
                    <a:pt x="1806" y="901"/>
                    <a:pt x="55" y="1022"/>
                  </a:cubicBezTo>
                  <a:cubicBezTo>
                    <a:pt x="25" y="1023"/>
                    <a:pt x="1" y="1050"/>
                    <a:pt x="3" y="1080"/>
                  </a:cubicBezTo>
                  <a:cubicBezTo>
                    <a:pt x="5" y="1112"/>
                    <a:pt x="30" y="1133"/>
                    <a:pt x="59" y="1133"/>
                  </a:cubicBezTo>
                  <a:cubicBezTo>
                    <a:pt x="60" y="1133"/>
                    <a:pt x="62" y="1133"/>
                    <a:pt x="62" y="1130"/>
                  </a:cubicBezTo>
                  <a:cubicBezTo>
                    <a:pt x="1828" y="1009"/>
                    <a:pt x="3276" y="673"/>
                    <a:pt x="4492" y="105"/>
                  </a:cubicBezTo>
                  <a:cubicBezTo>
                    <a:pt x="4519" y="93"/>
                    <a:pt x="4532" y="59"/>
                    <a:pt x="4519" y="32"/>
                  </a:cubicBezTo>
                  <a:cubicBezTo>
                    <a:pt x="4510" y="11"/>
                    <a:pt x="4489" y="0"/>
                    <a:pt x="4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5"/>
            <p:cNvSpPr/>
            <p:nvPr/>
          </p:nvSpPr>
          <p:spPr>
            <a:xfrm>
              <a:off x="5310241" y="4064619"/>
              <a:ext cx="53111" cy="15429"/>
            </a:xfrm>
            <a:custGeom>
              <a:avLst/>
              <a:gdLst/>
              <a:ahLst/>
              <a:cxnLst/>
              <a:rect l="l" t="t" r="r" b="b"/>
              <a:pathLst>
                <a:path w="1370" h="398" extrusionOk="0">
                  <a:moveTo>
                    <a:pt x="1306" y="1"/>
                  </a:moveTo>
                  <a:cubicBezTo>
                    <a:pt x="1301" y="1"/>
                    <a:pt x="1295" y="2"/>
                    <a:pt x="1289" y="3"/>
                  </a:cubicBezTo>
                  <a:cubicBezTo>
                    <a:pt x="889" y="142"/>
                    <a:pt x="473" y="238"/>
                    <a:pt x="52" y="290"/>
                  </a:cubicBezTo>
                  <a:cubicBezTo>
                    <a:pt x="22" y="294"/>
                    <a:pt x="1" y="320"/>
                    <a:pt x="5" y="351"/>
                  </a:cubicBezTo>
                  <a:cubicBezTo>
                    <a:pt x="8" y="379"/>
                    <a:pt x="33" y="398"/>
                    <a:pt x="60" y="398"/>
                  </a:cubicBezTo>
                  <a:lnTo>
                    <a:pt x="65" y="398"/>
                  </a:lnTo>
                  <a:cubicBezTo>
                    <a:pt x="492" y="345"/>
                    <a:pt x="918" y="247"/>
                    <a:pt x="1325" y="106"/>
                  </a:cubicBezTo>
                  <a:cubicBezTo>
                    <a:pt x="1354" y="97"/>
                    <a:pt x="1369" y="66"/>
                    <a:pt x="1359" y="38"/>
                  </a:cubicBezTo>
                  <a:cubicBezTo>
                    <a:pt x="1352" y="15"/>
                    <a:pt x="1330" y="1"/>
                    <a:pt x="1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5"/>
            <p:cNvSpPr/>
            <p:nvPr/>
          </p:nvSpPr>
          <p:spPr>
            <a:xfrm>
              <a:off x="5313497" y="4029688"/>
              <a:ext cx="33495" cy="8296"/>
            </a:xfrm>
            <a:custGeom>
              <a:avLst/>
              <a:gdLst/>
              <a:ahLst/>
              <a:cxnLst/>
              <a:rect l="l" t="t" r="r" b="b"/>
              <a:pathLst>
                <a:path w="864" h="214" extrusionOk="0">
                  <a:moveTo>
                    <a:pt x="807" y="1"/>
                  </a:moveTo>
                  <a:cubicBezTo>
                    <a:pt x="804" y="1"/>
                    <a:pt x="801" y="1"/>
                    <a:pt x="798" y="2"/>
                  </a:cubicBezTo>
                  <a:lnTo>
                    <a:pt x="51" y="103"/>
                  </a:lnTo>
                  <a:cubicBezTo>
                    <a:pt x="22" y="108"/>
                    <a:pt x="1" y="135"/>
                    <a:pt x="4" y="165"/>
                  </a:cubicBezTo>
                  <a:cubicBezTo>
                    <a:pt x="9" y="194"/>
                    <a:pt x="33" y="214"/>
                    <a:pt x="59" y="214"/>
                  </a:cubicBezTo>
                  <a:cubicBezTo>
                    <a:pt x="62" y="214"/>
                    <a:pt x="65" y="214"/>
                    <a:pt x="66" y="212"/>
                  </a:cubicBezTo>
                  <a:lnTo>
                    <a:pt x="814" y="110"/>
                  </a:lnTo>
                  <a:cubicBezTo>
                    <a:pt x="842" y="106"/>
                    <a:pt x="864" y="78"/>
                    <a:pt x="861" y="49"/>
                  </a:cubicBezTo>
                  <a:cubicBezTo>
                    <a:pt x="856" y="23"/>
                    <a:pt x="833" y="1"/>
                    <a:pt x="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5"/>
            <p:cNvSpPr/>
            <p:nvPr/>
          </p:nvSpPr>
          <p:spPr>
            <a:xfrm>
              <a:off x="5371184" y="4248303"/>
              <a:ext cx="41132" cy="48576"/>
            </a:xfrm>
            <a:custGeom>
              <a:avLst/>
              <a:gdLst/>
              <a:ahLst/>
              <a:cxnLst/>
              <a:rect l="l" t="t" r="r" b="b"/>
              <a:pathLst>
                <a:path w="1061" h="1253" extrusionOk="0">
                  <a:moveTo>
                    <a:pt x="998" y="1"/>
                  </a:moveTo>
                  <a:cubicBezTo>
                    <a:pt x="980" y="1"/>
                    <a:pt x="962" y="10"/>
                    <a:pt x="952" y="28"/>
                  </a:cubicBezTo>
                  <a:cubicBezTo>
                    <a:pt x="696" y="444"/>
                    <a:pt x="384" y="822"/>
                    <a:pt x="27" y="1156"/>
                  </a:cubicBezTo>
                  <a:cubicBezTo>
                    <a:pt x="2" y="1177"/>
                    <a:pt x="1" y="1213"/>
                    <a:pt x="22" y="1234"/>
                  </a:cubicBezTo>
                  <a:cubicBezTo>
                    <a:pt x="34" y="1247"/>
                    <a:pt x="48" y="1252"/>
                    <a:pt x="62" y="1252"/>
                  </a:cubicBezTo>
                  <a:cubicBezTo>
                    <a:pt x="74" y="1252"/>
                    <a:pt x="88" y="1247"/>
                    <a:pt x="101" y="1234"/>
                  </a:cubicBezTo>
                  <a:cubicBezTo>
                    <a:pt x="465" y="895"/>
                    <a:pt x="783" y="508"/>
                    <a:pt x="1045" y="83"/>
                  </a:cubicBezTo>
                  <a:cubicBezTo>
                    <a:pt x="1060" y="59"/>
                    <a:pt x="1053" y="25"/>
                    <a:pt x="1026" y="9"/>
                  </a:cubicBezTo>
                  <a:cubicBezTo>
                    <a:pt x="1018" y="4"/>
                    <a:pt x="1008" y="1"/>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5"/>
            <p:cNvSpPr/>
            <p:nvPr/>
          </p:nvSpPr>
          <p:spPr>
            <a:xfrm>
              <a:off x="5365834" y="4232331"/>
              <a:ext cx="23842" cy="24889"/>
            </a:xfrm>
            <a:custGeom>
              <a:avLst/>
              <a:gdLst/>
              <a:ahLst/>
              <a:cxnLst/>
              <a:rect l="l" t="t" r="r" b="b"/>
              <a:pathLst>
                <a:path w="615" h="642" extrusionOk="0">
                  <a:moveTo>
                    <a:pt x="553" y="1"/>
                  </a:moveTo>
                  <a:cubicBezTo>
                    <a:pt x="536" y="1"/>
                    <a:pt x="518" y="9"/>
                    <a:pt x="508" y="24"/>
                  </a:cubicBezTo>
                  <a:cubicBezTo>
                    <a:pt x="372" y="220"/>
                    <a:pt x="210" y="394"/>
                    <a:pt x="26" y="546"/>
                  </a:cubicBezTo>
                  <a:cubicBezTo>
                    <a:pt x="4" y="564"/>
                    <a:pt x="1" y="599"/>
                    <a:pt x="19" y="622"/>
                  </a:cubicBezTo>
                  <a:cubicBezTo>
                    <a:pt x="31" y="635"/>
                    <a:pt x="46" y="642"/>
                    <a:pt x="62" y="642"/>
                  </a:cubicBezTo>
                  <a:cubicBezTo>
                    <a:pt x="73" y="642"/>
                    <a:pt x="86" y="638"/>
                    <a:pt x="98" y="629"/>
                  </a:cubicBezTo>
                  <a:cubicBezTo>
                    <a:pt x="288" y="472"/>
                    <a:pt x="456" y="290"/>
                    <a:pt x="599" y="87"/>
                  </a:cubicBezTo>
                  <a:cubicBezTo>
                    <a:pt x="615" y="61"/>
                    <a:pt x="609" y="28"/>
                    <a:pt x="585" y="10"/>
                  </a:cubicBezTo>
                  <a:cubicBezTo>
                    <a:pt x="575" y="4"/>
                    <a:pt x="564"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5"/>
            <p:cNvSpPr/>
            <p:nvPr/>
          </p:nvSpPr>
          <p:spPr>
            <a:xfrm>
              <a:off x="5371107" y="4192322"/>
              <a:ext cx="21128" cy="21012"/>
            </a:xfrm>
            <a:custGeom>
              <a:avLst/>
              <a:gdLst/>
              <a:ahLst/>
              <a:cxnLst/>
              <a:rect l="l" t="t" r="r" b="b"/>
              <a:pathLst>
                <a:path w="545" h="542" extrusionOk="0">
                  <a:moveTo>
                    <a:pt x="483" y="0"/>
                  </a:moveTo>
                  <a:cubicBezTo>
                    <a:pt x="469" y="0"/>
                    <a:pt x="455" y="6"/>
                    <a:pt x="444" y="16"/>
                  </a:cubicBezTo>
                  <a:lnTo>
                    <a:pt x="21" y="448"/>
                  </a:lnTo>
                  <a:cubicBezTo>
                    <a:pt x="0" y="471"/>
                    <a:pt x="0" y="505"/>
                    <a:pt x="21" y="526"/>
                  </a:cubicBezTo>
                  <a:cubicBezTo>
                    <a:pt x="31" y="536"/>
                    <a:pt x="46" y="542"/>
                    <a:pt x="60" y="542"/>
                  </a:cubicBezTo>
                  <a:cubicBezTo>
                    <a:pt x="74" y="542"/>
                    <a:pt x="88" y="536"/>
                    <a:pt x="100" y="526"/>
                  </a:cubicBezTo>
                  <a:lnTo>
                    <a:pt x="523" y="95"/>
                  </a:lnTo>
                  <a:cubicBezTo>
                    <a:pt x="544" y="72"/>
                    <a:pt x="544" y="38"/>
                    <a:pt x="523" y="16"/>
                  </a:cubicBezTo>
                  <a:cubicBezTo>
                    <a:pt x="511" y="6"/>
                    <a:pt x="497"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5"/>
            <p:cNvSpPr/>
            <p:nvPr/>
          </p:nvSpPr>
          <p:spPr>
            <a:xfrm>
              <a:off x="5262439" y="4162509"/>
              <a:ext cx="37643" cy="39582"/>
            </a:xfrm>
            <a:custGeom>
              <a:avLst/>
              <a:gdLst/>
              <a:ahLst/>
              <a:cxnLst/>
              <a:rect l="l" t="t" r="r" b="b"/>
              <a:pathLst>
                <a:path w="971" h="1021" extrusionOk="0">
                  <a:moveTo>
                    <a:pt x="910" y="0"/>
                  </a:moveTo>
                  <a:cubicBezTo>
                    <a:pt x="898" y="0"/>
                    <a:pt x="885" y="5"/>
                    <a:pt x="875" y="13"/>
                  </a:cubicBezTo>
                  <a:cubicBezTo>
                    <a:pt x="549" y="278"/>
                    <a:pt x="261" y="587"/>
                    <a:pt x="19" y="933"/>
                  </a:cubicBezTo>
                  <a:cubicBezTo>
                    <a:pt x="0" y="959"/>
                    <a:pt x="6" y="992"/>
                    <a:pt x="30" y="1010"/>
                  </a:cubicBezTo>
                  <a:cubicBezTo>
                    <a:pt x="42" y="1017"/>
                    <a:pt x="52" y="1020"/>
                    <a:pt x="63" y="1020"/>
                  </a:cubicBezTo>
                  <a:cubicBezTo>
                    <a:pt x="80" y="1020"/>
                    <a:pt x="97" y="1013"/>
                    <a:pt x="107" y="996"/>
                  </a:cubicBezTo>
                  <a:cubicBezTo>
                    <a:pt x="344" y="658"/>
                    <a:pt x="626" y="357"/>
                    <a:pt x="945" y="97"/>
                  </a:cubicBezTo>
                  <a:cubicBezTo>
                    <a:pt x="967" y="79"/>
                    <a:pt x="970" y="43"/>
                    <a:pt x="952" y="20"/>
                  </a:cubicBezTo>
                  <a:cubicBezTo>
                    <a:pt x="941" y="7"/>
                    <a:pt x="926"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5"/>
            <p:cNvSpPr/>
            <p:nvPr/>
          </p:nvSpPr>
          <p:spPr>
            <a:xfrm>
              <a:off x="5560723" y="4132851"/>
              <a:ext cx="46056" cy="245631"/>
            </a:xfrm>
            <a:custGeom>
              <a:avLst/>
              <a:gdLst/>
              <a:ahLst/>
              <a:cxnLst/>
              <a:rect l="l" t="t" r="r" b="b"/>
              <a:pathLst>
                <a:path w="1188" h="6336" extrusionOk="0">
                  <a:moveTo>
                    <a:pt x="62" y="0"/>
                  </a:moveTo>
                  <a:cubicBezTo>
                    <a:pt x="56" y="0"/>
                    <a:pt x="50" y="1"/>
                    <a:pt x="44" y="4"/>
                  </a:cubicBezTo>
                  <a:cubicBezTo>
                    <a:pt x="15" y="14"/>
                    <a:pt x="1" y="46"/>
                    <a:pt x="11" y="75"/>
                  </a:cubicBezTo>
                  <a:cubicBezTo>
                    <a:pt x="430" y="1214"/>
                    <a:pt x="679" y="2425"/>
                    <a:pt x="919" y="3594"/>
                  </a:cubicBezTo>
                  <a:cubicBezTo>
                    <a:pt x="986" y="3933"/>
                    <a:pt x="1059" y="4280"/>
                    <a:pt x="1066" y="4626"/>
                  </a:cubicBezTo>
                  <a:cubicBezTo>
                    <a:pt x="1079" y="5116"/>
                    <a:pt x="965" y="5652"/>
                    <a:pt x="720" y="6261"/>
                  </a:cubicBezTo>
                  <a:cubicBezTo>
                    <a:pt x="709" y="6290"/>
                    <a:pt x="721" y="6321"/>
                    <a:pt x="750" y="6332"/>
                  </a:cubicBezTo>
                  <a:cubicBezTo>
                    <a:pt x="757" y="6334"/>
                    <a:pt x="764" y="6335"/>
                    <a:pt x="771" y="6335"/>
                  </a:cubicBezTo>
                  <a:cubicBezTo>
                    <a:pt x="793" y="6335"/>
                    <a:pt x="813" y="6324"/>
                    <a:pt x="821" y="6301"/>
                  </a:cubicBezTo>
                  <a:cubicBezTo>
                    <a:pt x="1072" y="5679"/>
                    <a:pt x="1187" y="5129"/>
                    <a:pt x="1177" y="4623"/>
                  </a:cubicBezTo>
                  <a:cubicBezTo>
                    <a:pt x="1169" y="4265"/>
                    <a:pt x="1095" y="3913"/>
                    <a:pt x="1026" y="3571"/>
                  </a:cubicBezTo>
                  <a:cubicBezTo>
                    <a:pt x="784" y="2396"/>
                    <a:pt x="535" y="1183"/>
                    <a:pt x="112" y="35"/>
                  </a:cubicBezTo>
                  <a:cubicBezTo>
                    <a:pt x="105" y="14"/>
                    <a:pt x="85"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5"/>
            <p:cNvSpPr/>
            <p:nvPr/>
          </p:nvSpPr>
          <p:spPr>
            <a:xfrm>
              <a:off x="5556614" y="4203410"/>
              <a:ext cx="26284" cy="112581"/>
            </a:xfrm>
            <a:custGeom>
              <a:avLst/>
              <a:gdLst/>
              <a:ahLst/>
              <a:cxnLst/>
              <a:rect l="l" t="t" r="r" b="b"/>
              <a:pathLst>
                <a:path w="678" h="2904" extrusionOk="0">
                  <a:moveTo>
                    <a:pt x="63" y="0"/>
                  </a:moveTo>
                  <a:cubicBezTo>
                    <a:pt x="55" y="0"/>
                    <a:pt x="47" y="2"/>
                    <a:pt x="40" y="5"/>
                  </a:cubicBezTo>
                  <a:cubicBezTo>
                    <a:pt x="11" y="16"/>
                    <a:pt x="0" y="49"/>
                    <a:pt x="11" y="78"/>
                  </a:cubicBezTo>
                  <a:cubicBezTo>
                    <a:pt x="399" y="942"/>
                    <a:pt x="565" y="1899"/>
                    <a:pt x="499" y="2843"/>
                  </a:cubicBezTo>
                  <a:cubicBezTo>
                    <a:pt x="496" y="2875"/>
                    <a:pt x="520" y="2902"/>
                    <a:pt x="550" y="2903"/>
                  </a:cubicBezTo>
                  <a:lnTo>
                    <a:pt x="553" y="2903"/>
                  </a:lnTo>
                  <a:cubicBezTo>
                    <a:pt x="581" y="2903"/>
                    <a:pt x="605" y="2882"/>
                    <a:pt x="608" y="2853"/>
                  </a:cubicBezTo>
                  <a:cubicBezTo>
                    <a:pt x="678" y="1891"/>
                    <a:pt x="507" y="914"/>
                    <a:pt x="114" y="34"/>
                  </a:cubicBezTo>
                  <a:cubicBezTo>
                    <a:pt x="105" y="13"/>
                    <a:pt x="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5"/>
            <p:cNvSpPr/>
            <p:nvPr/>
          </p:nvSpPr>
          <p:spPr>
            <a:xfrm>
              <a:off x="5531569" y="4268812"/>
              <a:ext cx="7909" cy="32603"/>
            </a:xfrm>
            <a:custGeom>
              <a:avLst/>
              <a:gdLst/>
              <a:ahLst/>
              <a:cxnLst/>
              <a:rect l="l" t="t" r="r" b="b"/>
              <a:pathLst>
                <a:path w="204" h="841" extrusionOk="0">
                  <a:moveTo>
                    <a:pt x="60" y="1"/>
                  </a:moveTo>
                  <a:cubicBezTo>
                    <a:pt x="57" y="1"/>
                    <a:pt x="55" y="1"/>
                    <a:pt x="52" y="1"/>
                  </a:cubicBezTo>
                  <a:cubicBezTo>
                    <a:pt x="22" y="6"/>
                    <a:pt x="1" y="33"/>
                    <a:pt x="5" y="63"/>
                  </a:cubicBezTo>
                  <a:lnTo>
                    <a:pt x="92" y="792"/>
                  </a:lnTo>
                  <a:cubicBezTo>
                    <a:pt x="95" y="820"/>
                    <a:pt x="121" y="840"/>
                    <a:pt x="148" y="840"/>
                  </a:cubicBezTo>
                  <a:lnTo>
                    <a:pt x="152" y="840"/>
                  </a:lnTo>
                  <a:cubicBezTo>
                    <a:pt x="182" y="836"/>
                    <a:pt x="203" y="810"/>
                    <a:pt x="200" y="780"/>
                  </a:cubicBezTo>
                  <a:lnTo>
                    <a:pt x="113" y="50"/>
                  </a:lnTo>
                  <a:cubicBezTo>
                    <a:pt x="110" y="22"/>
                    <a:pt x="89"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5"/>
            <p:cNvSpPr/>
            <p:nvPr/>
          </p:nvSpPr>
          <p:spPr>
            <a:xfrm>
              <a:off x="5454188" y="4112885"/>
              <a:ext cx="32875" cy="94399"/>
            </a:xfrm>
            <a:custGeom>
              <a:avLst/>
              <a:gdLst/>
              <a:ahLst/>
              <a:cxnLst/>
              <a:rect l="l" t="t" r="r" b="b"/>
              <a:pathLst>
                <a:path w="848" h="2435" extrusionOk="0">
                  <a:moveTo>
                    <a:pt x="785" y="1"/>
                  </a:moveTo>
                  <a:cubicBezTo>
                    <a:pt x="762" y="1"/>
                    <a:pt x="741" y="14"/>
                    <a:pt x="734" y="36"/>
                  </a:cubicBezTo>
                  <a:cubicBezTo>
                    <a:pt x="450" y="798"/>
                    <a:pt x="207" y="1581"/>
                    <a:pt x="7" y="2367"/>
                  </a:cubicBezTo>
                  <a:cubicBezTo>
                    <a:pt x="0" y="2396"/>
                    <a:pt x="17" y="2426"/>
                    <a:pt x="46" y="2433"/>
                  </a:cubicBezTo>
                  <a:cubicBezTo>
                    <a:pt x="52" y="2434"/>
                    <a:pt x="54" y="2434"/>
                    <a:pt x="60" y="2434"/>
                  </a:cubicBezTo>
                  <a:cubicBezTo>
                    <a:pt x="86" y="2434"/>
                    <a:pt x="107" y="2418"/>
                    <a:pt x="114" y="2393"/>
                  </a:cubicBezTo>
                  <a:cubicBezTo>
                    <a:pt x="311" y="1614"/>
                    <a:pt x="556" y="833"/>
                    <a:pt x="836" y="76"/>
                  </a:cubicBezTo>
                  <a:cubicBezTo>
                    <a:pt x="848" y="47"/>
                    <a:pt x="833" y="15"/>
                    <a:pt x="805" y="5"/>
                  </a:cubicBezTo>
                  <a:cubicBezTo>
                    <a:pt x="798" y="2"/>
                    <a:pt x="791"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5"/>
            <p:cNvSpPr/>
            <p:nvPr/>
          </p:nvSpPr>
          <p:spPr>
            <a:xfrm>
              <a:off x="5483613" y="4157004"/>
              <a:ext cx="8761" cy="17756"/>
            </a:xfrm>
            <a:custGeom>
              <a:avLst/>
              <a:gdLst/>
              <a:ahLst/>
              <a:cxnLst/>
              <a:rect l="l" t="t" r="r" b="b"/>
              <a:pathLst>
                <a:path w="226" h="458" extrusionOk="0">
                  <a:moveTo>
                    <a:pt x="168" y="1"/>
                  </a:moveTo>
                  <a:cubicBezTo>
                    <a:pt x="143" y="1"/>
                    <a:pt x="118" y="17"/>
                    <a:pt x="113" y="44"/>
                  </a:cubicBezTo>
                  <a:cubicBezTo>
                    <a:pt x="90" y="158"/>
                    <a:pt x="56" y="272"/>
                    <a:pt x="13" y="383"/>
                  </a:cubicBezTo>
                  <a:cubicBezTo>
                    <a:pt x="0" y="412"/>
                    <a:pt x="15" y="443"/>
                    <a:pt x="43" y="454"/>
                  </a:cubicBezTo>
                  <a:cubicBezTo>
                    <a:pt x="49" y="456"/>
                    <a:pt x="56" y="457"/>
                    <a:pt x="63" y="457"/>
                  </a:cubicBezTo>
                  <a:cubicBezTo>
                    <a:pt x="86" y="457"/>
                    <a:pt x="106" y="443"/>
                    <a:pt x="114" y="422"/>
                  </a:cubicBezTo>
                  <a:cubicBezTo>
                    <a:pt x="160" y="306"/>
                    <a:pt x="195" y="187"/>
                    <a:pt x="220" y="66"/>
                  </a:cubicBezTo>
                  <a:cubicBezTo>
                    <a:pt x="225" y="37"/>
                    <a:pt x="207" y="7"/>
                    <a:pt x="177" y="2"/>
                  </a:cubicBezTo>
                  <a:cubicBezTo>
                    <a:pt x="174" y="1"/>
                    <a:pt x="171"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5"/>
            <p:cNvSpPr/>
            <p:nvPr/>
          </p:nvSpPr>
          <p:spPr>
            <a:xfrm>
              <a:off x="5463841" y="4317776"/>
              <a:ext cx="8102" cy="21981"/>
            </a:xfrm>
            <a:custGeom>
              <a:avLst/>
              <a:gdLst/>
              <a:ahLst/>
              <a:cxnLst/>
              <a:rect l="l" t="t" r="r" b="b"/>
              <a:pathLst>
                <a:path w="209" h="567" extrusionOk="0">
                  <a:moveTo>
                    <a:pt x="59" y="0"/>
                  </a:moveTo>
                  <a:cubicBezTo>
                    <a:pt x="55" y="0"/>
                    <a:pt x="51" y="1"/>
                    <a:pt x="48" y="2"/>
                  </a:cubicBezTo>
                  <a:cubicBezTo>
                    <a:pt x="19" y="6"/>
                    <a:pt x="1" y="34"/>
                    <a:pt x="5" y="66"/>
                  </a:cubicBezTo>
                  <a:lnTo>
                    <a:pt x="96" y="523"/>
                  </a:lnTo>
                  <a:cubicBezTo>
                    <a:pt x="102" y="550"/>
                    <a:pt x="124" y="567"/>
                    <a:pt x="150" y="567"/>
                  </a:cubicBezTo>
                  <a:cubicBezTo>
                    <a:pt x="153" y="567"/>
                    <a:pt x="157" y="567"/>
                    <a:pt x="160" y="566"/>
                  </a:cubicBezTo>
                  <a:cubicBezTo>
                    <a:pt x="189" y="560"/>
                    <a:pt x="208" y="531"/>
                    <a:pt x="203" y="501"/>
                  </a:cubicBezTo>
                  <a:lnTo>
                    <a:pt x="112" y="44"/>
                  </a:lnTo>
                  <a:cubicBezTo>
                    <a:pt x="108" y="20"/>
                    <a:pt x="8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5"/>
            <p:cNvSpPr/>
            <p:nvPr/>
          </p:nvSpPr>
          <p:spPr>
            <a:xfrm>
              <a:off x="5733669" y="4139829"/>
              <a:ext cx="67533" cy="62183"/>
            </a:xfrm>
            <a:custGeom>
              <a:avLst/>
              <a:gdLst/>
              <a:ahLst/>
              <a:cxnLst/>
              <a:rect l="l" t="t" r="r" b="b"/>
              <a:pathLst>
                <a:path w="1742" h="1604" extrusionOk="0">
                  <a:moveTo>
                    <a:pt x="63" y="1"/>
                  </a:moveTo>
                  <a:cubicBezTo>
                    <a:pt x="44" y="1"/>
                    <a:pt x="25" y="11"/>
                    <a:pt x="16" y="29"/>
                  </a:cubicBezTo>
                  <a:cubicBezTo>
                    <a:pt x="0" y="56"/>
                    <a:pt x="9" y="87"/>
                    <a:pt x="36" y="103"/>
                  </a:cubicBezTo>
                  <a:cubicBezTo>
                    <a:pt x="667" y="470"/>
                    <a:pt x="1218" y="981"/>
                    <a:pt x="1632" y="1581"/>
                  </a:cubicBezTo>
                  <a:cubicBezTo>
                    <a:pt x="1644" y="1595"/>
                    <a:pt x="1659" y="1604"/>
                    <a:pt x="1678" y="1604"/>
                  </a:cubicBezTo>
                  <a:cubicBezTo>
                    <a:pt x="1688" y="1604"/>
                    <a:pt x="1699" y="1602"/>
                    <a:pt x="1709" y="1595"/>
                  </a:cubicBezTo>
                  <a:cubicBezTo>
                    <a:pt x="1735" y="1577"/>
                    <a:pt x="1742" y="1544"/>
                    <a:pt x="1723" y="1518"/>
                  </a:cubicBezTo>
                  <a:cubicBezTo>
                    <a:pt x="1298" y="906"/>
                    <a:pt x="735" y="385"/>
                    <a:pt x="91" y="9"/>
                  </a:cubicBezTo>
                  <a:cubicBezTo>
                    <a:pt x="82" y="4"/>
                    <a:pt x="72"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5"/>
            <p:cNvSpPr/>
            <p:nvPr/>
          </p:nvSpPr>
          <p:spPr>
            <a:xfrm>
              <a:off x="5743284" y="4182862"/>
              <a:ext cx="16592" cy="16360"/>
            </a:xfrm>
            <a:custGeom>
              <a:avLst/>
              <a:gdLst/>
              <a:ahLst/>
              <a:cxnLst/>
              <a:rect l="l" t="t" r="r" b="b"/>
              <a:pathLst>
                <a:path w="428" h="422" extrusionOk="0">
                  <a:moveTo>
                    <a:pt x="61" y="1"/>
                  </a:moveTo>
                  <a:cubicBezTo>
                    <a:pt x="46" y="1"/>
                    <a:pt x="32" y="6"/>
                    <a:pt x="21" y="17"/>
                  </a:cubicBezTo>
                  <a:cubicBezTo>
                    <a:pt x="0" y="38"/>
                    <a:pt x="0" y="74"/>
                    <a:pt x="21" y="95"/>
                  </a:cubicBezTo>
                  <a:lnTo>
                    <a:pt x="328" y="406"/>
                  </a:lnTo>
                  <a:cubicBezTo>
                    <a:pt x="338" y="415"/>
                    <a:pt x="352" y="421"/>
                    <a:pt x="366" y="421"/>
                  </a:cubicBezTo>
                  <a:cubicBezTo>
                    <a:pt x="379" y="421"/>
                    <a:pt x="393" y="415"/>
                    <a:pt x="406" y="406"/>
                  </a:cubicBezTo>
                  <a:cubicBezTo>
                    <a:pt x="427" y="383"/>
                    <a:pt x="427" y="347"/>
                    <a:pt x="406" y="327"/>
                  </a:cubicBezTo>
                  <a:lnTo>
                    <a:pt x="100" y="17"/>
                  </a:ln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5"/>
            <p:cNvSpPr/>
            <p:nvPr/>
          </p:nvSpPr>
          <p:spPr>
            <a:xfrm>
              <a:off x="5651945" y="4252956"/>
              <a:ext cx="57221" cy="44040"/>
            </a:xfrm>
            <a:custGeom>
              <a:avLst/>
              <a:gdLst/>
              <a:ahLst/>
              <a:cxnLst/>
              <a:rect l="l" t="t" r="r" b="b"/>
              <a:pathLst>
                <a:path w="1476" h="1136" extrusionOk="0">
                  <a:moveTo>
                    <a:pt x="62" y="1"/>
                  </a:moveTo>
                  <a:cubicBezTo>
                    <a:pt x="47" y="1"/>
                    <a:pt x="33" y="6"/>
                    <a:pt x="22" y="17"/>
                  </a:cubicBezTo>
                  <a:cubicBezTo>
                    <a:pt x="1" y="40"/>
                    <a:pt x="1" y="74"/>
                    <a:pt x="22" y="96"/>
                  </a:cubicBezTo>
                  <a:cubicBezTo>
                    <a:pt x="432" y="494"/>
                    <a:pt x="889" y="842"/>
                    <a:pt x="1383" y="1128"/>
                  </a:cubicBezTo>
                  <a:cubicBezTo>
                    <a:pt x="1390" y="1134"/>
                    <a:pt x="1402" y="1135"/>
                    <a:pt x="1410" y="1135"/>
                  </a:cubicBezTo>
                  <a:cubicBezTo>
                    <a:pt x="1430" y="1135"/>
                    <a:pt x="1447" y="1127"/>
                    <a:pt x="1460" y="1105"/>
                  </a:cubicBezTo>
                  <a:cubicBezTo>
                    <a:pt x="1476" y="1078"/>
                    <a:pt x="1467" y="1047"/>
                    <a:pt x="1440" y="1030"/>
                  </a:cubicBezTo>
                  <a:cubicBezTo>
                    <a:pt x="955" y="749"/>
                    <a:pt x="503" y="408"/>
                    <a:pt x="100" y="16"/>
                  </a:cubicBezTo>
                  <a:cubicBezTo>
                    <a:pt x="89" y="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5"/>
            <p:cNvSpPr/>
            <p:nvPr/>
          </p:nvSpPr>
          <p:spPr>
            <a:xfrm>
              <a:off x="5619884" y="4187980"/>
              <a:ext cx="66758" cy="65440"/>
            </a:xfrm>
            <a:custGeom>
              <a:avLst/>
              <a:gdLst/>
              <a:ahLst/>
              <a:cxnLst/>
              <a:rect l="l" t="t" r="r" b="b"/>
              <a:pathLst>
                <a:path w="1722" h="1688" extrusionOk="0">
                  <a:moveTo>
                    <a:pt x="61" y="0"/>
                  </a:moveTo>
                  <a:cubicBezTo>
                    <a:pt x="49" y="0"/>
                    <a:pt x="37" y="4"/>
                    <a:pt x="27" y="13"/>
                  </a:cubicBezTo>
                  <a:cubicBezTo>
                    <a:pt x="3" y="31"/>
                    <a:pt x="0" y="67"/>
                    <a:pt x="20" y="90"/>
                  </a:cubicBezTo>
                  <a:cubicBezTo>
                    <a:pt x="497" y="672"/>
                    <a:pt x="1038" y="1206"/>
                    <a:pt x="1626" y="1676"/>
                  </a:cubicBezTo>
                  <a:cubicBezTo>
                    <a:pt x="1636" y="1685"/>
                    <a:pt x="1648" y="1688"/>
                    <a:pt x="1661" y="1688"/>
                  </a:cubicBezTo>
                  <a:cubicBezTo>
                    <a:pt x="1676" y="1688"/>
                    <a:pt x="1693" y="1681"/>
                    <a:pt x="1703" y="1666"/>
                  </a:cubicBezTo>
                  <a:cubicBezTo>
                    <a:pt x="1722" y="1644"/>
                    <a:pt x="1718" y="1609"/>
                    <a:pt x="1695" y="1591"/>
                  </a:cubicBezTo>
                  <a:cubicBezTo>
                    <a:pt x="1111" y="1125"/>
                    <a:pt x="575" y="597"/>
                    <a:pt x="103" y="20"/>
                  </a:cubicBezTo>
                  <a:cubicBezTo>
                    <a:pt x="92" y="7"/>
                    <a:pt x="7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5"/>
            <p:cNvSpPr/>
            <p:nvPr/>
          </p:nvSpPr>
          <p:spPr>
            <a:xfrm>
              <a:off x="5638686" y="4169410"/>
              <a:ext cx="13646" cy="12444"/>
            </a:xfrm>
            <a:custGeom>
              <a:avLst/>
              <a:gdLst/>
              <a:ahLst/>
              <a:cxnLst/>
              <a:rect l="l" t="t" r="r" b="b"/>
              <a:pathLst>
                <a:path w="352" h="321" extrusionOk="0">
                  <a:moveTo>
                    <a:pt x="61" y="1"/>
                  </a:moveTo>
                  <a:cubicBezTo>
                    <a:pt x="46" y="1"/>
                    <a:pt x="31" y="6"/>
                    <a:pt x="21" y="18"/>
                  </a:cubicBezTo>
                  <a:cubicBezTo>
                    <a:pt x="1" y="39"/>
                    <a:pt x="1" y="75"/>
                    <a:pt x="24" y="95"/>
                  </a:cubicBezTo>
                  <a:lnTo>
                    <a:pt x="256" y="307"/>
                  </a:lnTo>
                  <a:cubicBezTo>
                    <a:pt x="266" y="315"/>
                    <a:pt x="280" y="321"/>
                    <a:pt x="293" y="321"/>
                  </a:cubicBezTo>
                  <a:cubicBezTo>
                    <a:pt x="307" y="321"/>
                    <a:pt x="323" y="315"/>
                    <a:pt x="333" y="302"/>
                  </a:cubicBezTo>
                  <a:cubicBezTo>
                    <a:pt x="351" y="281"/>
                    <a:pt x="351" y="246"/>
                    <a:pt x="328" y="227"/>
                  </a:cubicBezTo>
                  <a:lnTo>
                    <a:pt x="98" y="15"/>
                  </a:lnTo>
                  <a:cubicBezTo>
                    <a:pt x="87" y="5"/>
                    <a:pt x="74"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5"/>
            <p:cNvSpPr/>
            <p:nvPr/>
          </p:nvSpPr>
          <p:spPr>
            <a:xfrm>
              <a:off x="5620814" y="4064968"/>
              <a:ext cx="238420" cy="28494"/>
            </a:xfrm>
            <a:custGeom>
              <a:avLst/>
              <a:gdLst/>
              <a:ahLst/>
              <a:cxnLst/>
              <a:rect l="l" t="t" r="r" b="b"/>
              <a:pathLst>
                <a:path w="6150" h="735" extrusionOk="0">
                  <a:moveTo>
                    <a:pt x="6086" y="1"/>
                  </a:moveTo>
                  <a:cubicBezTo>
                    <a:pt x="6077" y="1"/>
                    <a:pt x="6068" y="3"/>
                    <a:pt x="6060" y="7"/>
                  </a:cubicBezTo>
                  <a:cubicBezTo>
                    <a:pt x="5811" y="140"/>
                    <a:pt x="5547" y="254"/>
                    <a:pt x="5280" y="343"/>
                  </a:cubicBezTo>
                  <a:cubicBezTo>
                    <a:pt x="4717" y="530"/>
                    <a:pt x="4082" y="625"/>
                    <a:pt x="3384" y="625"/>
                  </a:cubicBezTo>
                  <a:cubicBezTo>
                    <a:pt x="3155" y="625"/>
                    <a:pt x="2919" y="614"/>
                    <a:pt x="2678" y="594"/>
                  </a:cubicBezTo>
                  <a:cubicBezTo>
                    <a:pt x="1799" y="521"/>
                    <a:pt x="922" y="329"/>
                    <a:pt x="73" y="143"/>
                  </a:cubicBezTo>
                  <a:cubicBezTo>
                    <a:pt x="69" y="141"/>
                    <a:pt x="65" y="141"/>
                    <a:pt x="60" y="141"/>
                  </a:cubicBezTo>
                  <a:cubicBezTo>
                    <a:pt x="37" y="141"/>
                    <a:pt x="13" y="157"/>
                    <a:pt x="7" y="182"/>
                  </a:cubicBezTo>
                  <a:cubicBezTo>
                    <a:pt x="0" y="214"/>
                    <a:pt x="19" y="242"/>
                    <a:pt x="49" y="249"/>
                  </a:cubicBezTo>
                  <a:cubicBezTo>
                    <a:pt x="900" y="437"/>
                    <a:pt x="1780" y="631"/>
                    <a:pt x="2668" y="705"/>
                  </a:cubicBezTo>
                  <a:cubicBezTo>
                    <a:pt x="2911" y="724"/>
                    <a:pt x="3148" y="735"/>
                    <a:pt x="3380" y="735"/>
                  </a:cubicBezTo>
                  <a:cubicBezTo>
                    <a:pt x="4092" y="735"/>
                    <a:pt x="4740" y="638"/>
                    <a:pt x="5312" y="449"/>
                  </a:cubicBezTo>
                  <a:cubicBezTo>
                    <a:pt x="5589" y="358"/>
                    <a:pt x="5858" y="242"/>
                    <a:pt x="6111" y="104"/>
                  </a:cubicBezTo>
                  <a:cubicBezTo>
                    <a:pt x="6140" y="90"/>
                    <a:pt x="6150" y="57"/>
                    <a:pt x="6135" y="30"/>
                  </a:cubicBezTo>
                  <a:cubicBezTo>
                    <a:pt x="6126" y="11"/>
                    <a:pt x="6106" y="1"/>
                    <a:pt x="6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5"/>
            <p:cNvSpPr/>
            <p:nvPr/>
          </p:nvSpPr>
          <p:spPr>
            <a:xfrm>
              <a:off x="5693311" y="4055741"/>
              <a:ext cx="71836" cy="11010"/>
            </a:xfrm>
            <a:custGeom>
              <a:avLst/>
              <a:gdLst/>
              <a:ahLst/>
              <a:cxnLst/>
              <a:rect l="l" t="t" r="r" b="b"/>
              <a:pathLst>
                <a:path w="1853" h="284" extrusionOk="0">
                  <a:moveTo>
                    <a:pt x="58" y="0"/>
                  </a:moveTo>
                  <a:cubicBezTo>
                    <a:pt x="34" y="0"/>
                    <a:pt x="13" y="17"/>
                    <a:pt x="7" y="42"/>
                  </a:cubicBezTo>
                  <a:cubicBezTo>
                    <a:pt x="0" y="70"/>
                    <a:pt x="17" y="100"/>
                    <a:pt x="46" y="107"/>
                  </a:cubicBezTo>
                  <a:cubicBezTo>
                    <a:pt x="501" y="225"/>
                    <a:pt x="969" y="284"/>
                    <a:pt x="1439" y="284"/>
                  </a:cubicBezTo>
                  <a:cubicBezTo>
                    <a:pt x="1558" y="284"/>
                    <a:pt x="1679" y="281"/>
                    <a:pt x="1800" y="275"/>
                  </a:cubicBezTo>
                  <a:cubicBezTo>
                    <a:pt x="1830" y="274"/>
                    <a:pt x="1853" y="247"/>
                    <a:pt x="1852" y="217"/>
                  </a:cubicBezTo>
                  <a:cubicBezTo>
                    <a:pt x="1850" y="186"/>
                    <a:pt x="1825" y="164"/>
                    <a:pt x="1796" y="164"/>
                  </a:cubicBezTo>
                  <a:cubicBezTo>
                    <a:pt x="1795" y="164"/>
                    <a:pt x="1794" y="164"/>
                    <a:pt x="1793" y="164"/>
                  </a:cubicBezTo>
                  <a:cubicBezTo>
                    <a:pt x="1676" y="171"/>
                    <a:pt x="1560" y="175"/>
                    <a:pt x="1443" y="175"/>
                  </a:cubicBezTo>
                  <a:cubicBezTo>
                    <a:pt x="981" y="175"/>
                    <a:pt x="523" y="118"/>
                    <a:pt x="74" y="3"/>
                  </a:cubicBezTo>
                  <a:cubicBezTo>
                    <a:pt x="69" y="1"/>
                    <a:pt x="63"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5"/>
            <p:cNvSpPr/>
            <p:nvPr/>
          </p:nvSpPr>
          <p:spPr>
            <a:xfrm>
              <a:off x="5599259" y="3952501"/>
              <a:ext cx="142587" cy="40008"/>
            </a:xfrm>
            <a:custGeom>
              <a:avLst/>
              <a:gdLst/>
              <a:ahLst/>
              <a:cxnLst/>
              <a:rect l="l" t="t" r="r" b="b"/>
              <a:pathLst>
                <a:path w="3678" h="1032" extrusionOk="0">
                  <a:moveTo>
                    <a:pt x="3621" y="0"/>
                  </a:moveTo>
                  <a:cubicBezTo>
                    <a:pt x="3620" y="0"/>
                    <a:pt x="3619" y="0"/>
                    <a:pt x="3618" y="0"/>
                  </a:cubicBezTo>
                  <a:cubicBezTo>
                    <a:pt x="2385" y="57"/>
                    <a:pt x="1147" y="380"/>
                    <a:pt x="41" y="929"/>
                  </a:cubicBezTo>
                  <a:cubicBezTo>
                    <a:pt x="14" y="940"/>
                    <a:pt x="1" y="974"/>
                    <a:pt x="15" y="1001"/>
                  </a:cubicBezTo>
                  <a:cubicBezTo>
                    <a:pt x="27" y="1021"/>
                    <a:pt x="46" y="1031"/>
                    <a:pt x="65" y="1031"/>
                  </a:cubicBezTo>
                  <a:cubicBezTo>
                    <a:pt x="72" y="1031"/>
                    <a:pt x="82" y="1030"/>
                    <a:pt x="91" y="1026"/>
                  </a:cubicBezTo>
                  <a:cubicBezTo>
                    <a:pt x="1183" y="483"/>
                    <a:pt x="2405" y="167"/>
                    <a:pt x="3624" y="110"/>
                  </a:cubicBezTo>
                  <a:cubicBezTo>
                    <a:pt x="3654" y="107"/>
                    <a:pt x="3678" y="83"/>
                    <a:pt x="3675" y="53"/>
                  </a:cubicBezTo>
                  <a:cubicBezTo>
                    <a:pt x="3674" y="23"/>
                    <a:pt x="3648" y="0"/>
                    <a:pt x="3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5"/>
            <p:cNvSpPr/>
            <p:nvPr/>
          </p:nvSpPr>
          <p:spPr>
            <a:xfrm>
              <a:off x="5637058" y="3980995"/>
              <a:ext cx="28184" cy="13375"/>
            </a:xfrm>
            <a:custGeom>
              <a:avLst/>
              <a:gdLst/>
              <a:ahLst/>
              <a:cxnLst/>
              <a:rect l="l" t="t" r="r" b="b"/>
              <a:pathLst>
                <a:path w="727" h="345" extrusionOk="0">
                  <a:moveTo>
                    <a:pt x="664" y="1"/>
                  </a:moveTo>
                  <a:cubicBezTo>
                    <a:pt x="659" y="1"/>
                    <a:pt x="653" y="1"/>
                    <a:pt x="648" y="3"/>
                  </a:cubicBezTo>
                  <a:cubicBezTo>
                    <a:pt x="442" y="70"/>
                    <a:pt x="236" y="148"/>
                    <a:pt x="40" y="239"/>
                  </a:cubicBezTo>
                  <a:cubicBezTo>
                    <a:pt x="13" y="252"/>
                    <a:pt x="0" y="286"/>
                    <a:pt x="13" y="312"/>
                  </a:cubicBezTo>
                  <a:cubicBezTo>
                    <a:pt x="21" y="332"/>
                    <a:pt x="41" y="345"/>
                    <a:pt x="63" y="345"/>
                  </a:cubicBezTo>
                  <a:cubicBezTo>
                    <a:pt x="71" y="345"/>
                    <a:pt x="78" y="345"/>
                    <a:pt x="84" y="339"/>
                  </a:cubicBezTo>
                  <a:cubicBezTo>
                    <a:pt x="278" y="252"/>
                    <a:pt x="479" y="174"/>
                    <a:pt x="682" y="108"/>
                  </a:cubicBezTo>
                  <a:cubicBezTo>
                    <a:pt x="712" y="98"/>
                    <a:pt x="726" y="67"/>
                    <a:pt x="718" y="39"/>
                  </a:cubicBezTo>
                  <a:cubicBezTo>
                    <a:pt x="710" y="15"/>
                    <a:pt x="687" y="1"/>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5"/>
            <p:cNvSpPr/>
            <p:nvPr/>
          </p:nvSpPr>
          <p:spPr>
            <a:xfrm>
              <a:off x="5641168" y="4013677"/>
              <a:ext cx="19151" cy="8955"/>
            </a:xfrm>
            <a:custGeom>
              <a:avLst/>
              <a:gdLst/>
              <a:ahLst/>
              <a:cxnLst/>
              <a:rect l="l" t="t" r="r" b="b"/>
              <a:pathLst>
                <a:path w="494" h="231" extrusionOk="0">
                  <a:moveTo>
                    <a:pt x="431" y="1"/>
                  </a:moveTo>
                  <a:cubicBezTo>
                    <a:pt x="426" y="1"/>
                    <a:pt x="421" y="1"/>
                    <a:pt x="415" y="3"/>
                  </a:cubicBezTo>
                  <a:lnTo>
                    <a:pt x="45" y="124"/>
                  </a:lnTo>
                  <a:cubicBezTo>
                    <a:pt x="15" y="135"/>
                    <a:pt x="1" y="165"/>
                    <a:pt x="9" y="194"/>
                  </a:cubicBezTo>
                  <a:cubicBezTo>
                    <a:pt x="16" y="217"/>
                    <a:pt x="38" y="231"/>
                    <a:pt x="62" y="231"/>
                  </a:cubicBezTo>
                  <a:cubicBezTo>
                    <a:pt x="66" y="231"/>
                    <a:pt x="72" y="231"/>
                    <a:pt x="79" y="229"/>
                  </a:cubicBezTo>
                  <a:lnTo>
                    <a:pt x="449" y="108"/>
                  </a:lnTo>
                  <a:cubicBezTo>
                    <a:pt x="479" y="98"/>
                    <a:pt x="494" y="67"/>
                    <a:pt x="485" y="39"/>
                  </a:cubicBezTo>
                  <a:cubicBezTo>
                    <a:pt x="477" y="15"/>
                    <a:pt x="455"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5"/>
            <p:cNvSpPr/>
            <p:nvPr/>
          </p:nvSpPr>
          <p:spPr>
            <a:xfrm>
              <a:off x="5472680" y="4020384"/>
              <a:ext cx="54585" cy="56368"/>
            </a:xfrm>
            <a:custGeom>
              <a:avLst/>
              <a:gdLst/>
              <a:ahLst/>
              <a:cxnLst/>
              <a:rect l="l" t="t" r="r" b="b"/>
              <a:pathLst>
                <a:path w="1408" h="1454" extrusionOk="0">
                  <a:moveTo>
                    <a:pt x="167" y="1"/>
                  </a:moveTo>
                  <a:cubicBezTo>
                    <a:pt x="148" y="1"/>
                    <a:pt x="130" y="10"/>
                    <a:pt x="119" y="28"/>
                  </a:cubicBezTo>
                  <a:cubicBezTo>
                    <a:pt x="25" y="183"/>
                    <a:pt x="0" y="385"/>
                    <a:pt x="46" y="582"/>
                  </a:cubicBezTo>
                  <a:cubicBezTo>
                    <a:pt x="87" y="749"/>
                    <a:pt x="176" y="912"/>
                    <a:pt x="314" y="1066"/>
                  </a:cubicBezTo>
                  <a:cubicBezTo>
                    <a:pt x="452" y="1223"/>
                    <a:pt x="614" y="1338"/>
                    <a:pt x="784" y="1401"/>
                  </a:cubicBezTo>
                  <a:cubicBezTo>
                    <a:pt x="881" y="1436"/>
                    <a:pt x="983" y="1453"/>
                    <a:pt x="1083" y="1453"/>
                  </a:cubicBezTo>
                  <a:cubicBezTo>
                    <a:pt x="1182" y="1453"/>
                    <a:pt x="1278" y="1436"/>
                    <a:pt x="1368" y="1399"/>
                  </a:cubicBezTo>
                  <a:cubicBezTo>
                    <a:pt x="1396" y="1388"/>
                    <a:pt x="1407" y="1357"/>
                    <a:pt x="1397" y="1328"/>
                  </a:cubicBezTo>
                  <a:cubicBezTo>
                    <a:pt x="1389" y="1306"/>
                    <a:pt x="1368" y="1293"/>
                    <a:pt x="1346" y="1293"/>
                  </a:cubicBezTo>
                  <a:cubicBezTo>
                    <a:pt x="1339" y="1293"/>
                    <a:pt x="1333" y="1294"/>
                    <a:pt x="1326" y="1297"/>
                  </a:cubicBezTo>
                  <a:cubicBezTo>
                    <a:pt x="1252" y="1327"/>
                    <a:pt x="1169" y="1343"/>
                    <a:pt x="1084" y="1343"/>
                  </a:cubicBezTo>
                  <a:cubicBezTo>
                    <a:pt x="997" y="1343"/>
                    <a:pt x="908" y="1327"/>
                    <a:pt x="822" y="1295"/>
                  </a:cubicBezTo>
                  <a:cubicBezTo>
                    <a:pt x="670" y="1240"/>
                    <a:pt x="523" y="1136"/>
                    <a:pt x="395" y="991"/>
                  </a:cubicBezTo>
                  <a:cubicBezTo>
                    <a:pt x="271" y="851"/>
                    <a:pt x="188" y="704"/>
                    <a:pt x="153" y="555"/>
                  </a:cubicBezTo>
                  <a:cubicBezTo>
                    <a:pt x="114" y="385"/>
                    <a:pt x="136" y="214"/>
                    <a:pt x="214" y="83"/>
                  </a:cubicBezTo>
                  <a:cubicBezTo>
                    <a:pt x="228" y="58"/>
                    <a:pt x="221" y="25"/>
                    <a:pt x="194" y="8"/>
                  </a:cubicBezTo>
                  <a:cubicBezTo>
                    <a:pt x="185" y="3"/>
                    <a:pt x="176"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5"/>
            <p:cNvSpPr/>
            <p:nvPr/>
          </p:nvSpPr>
          <p:spPr>
            <a:xfrm>
              <a:off x="5490359" y="4036124"/>
              <a:ext cx="17678" cy="23687"/>
            </a:xfrm>
            <a:custGeom>
              <a:avLst/>
              <a:gdLst/>
              <a:ahLst/>
              <a:cxnLst/>
              <a:rect l="l" t="t" r="r" b="b"/>
              <a:pathLst>
                <a:path w="456" h="611" extrusionOk="0">
                  <a:moveTo>
                    <a:pt x="84" y="1"/>
                  </a:moveTo>
                  <a:cubicBezTo>
                    <a:pt x="60" y="1"/>
                    <a:pt x="38" y="17"/>
                    <a:pt x="31" y="41"/>
                  </a:cubicBezTo>
                  <a:cubicBezTo>
                    <a:pt x="0" y="149"/>
                    <a:pt x="29" y="278"/>
                    <a:pt x="110" y="385"/>
                  </a:cubicBezTo>
                  <a:cubicBezTo>
                    <a:pt x="178" y="475"/>
                    <a:pt x="268" y="539"/>
                    <a:pt x="363" y="602"/>
                  </a:cubicBezTo>
                  <a:cubicBezTo>
                    <a:pt x="372" y="606"/>
                    <a:pt x="382" y="610"/>
                    <a:pt x="393" y="610"/>
                  </a:cubicBezTo>
                  <a:cubicBezTo>
                    <a:pt x="410" y="610"/>
                    <a:pt x="429" y="602"/>
                    <a:pt x="439" y="585"/>
                  </a:cubicBezTo>
                  <a:cubicBezTo>
                    <a:pt x="456" y="559"/>
                    <a:pt x="449" y="525"/>
                    <a:pt x="423" y="509"/>
                  </a:cubicBezTo>
                  <a:cubicBezTo>
                    <a:pt x="338" y="452"/>
                    <a:pt x="256" y="395"/>
                    <a:pt x="197" y="318"/>
                  </a:cubicBezTo>
                  <a:cubicBezTo>
                    <a:pt x="137" y="239"/>
                    <a:pt x="114" y="146"/>
                    <a:pt x="137" y="71"/>
                  </a:cubicBezTo>
                  <a:cubicBezTo>
                    <a:pt x="145" y="42"/>
                    <a:pt x="128" y="12"/>
                    <a:pt x="100" y="4"/>
                  </a:cubicBezTo>
                  <a:cubicBezTo>
                    <a:pt x="95" y="2"/>
                    <a:pt x="89"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5"/>
            <p:cNvSpPr/>
            <p:nvPr/>
          </p:nvSpPr>
          <p:spPr>
            <a:xfrm>
              <a:off x="5514085" y="4031045"/>
              <a:ext cx="4575" cy="6435"/>
            </a:xfrm>
            <a:custGeom>
              <a:avLst/>
              <a:gdLst/>
              <a:ahLst/>
              <a:cxnLst/>
              <a:rect l="l" t="t" r="r" b="b"/>
              <a:pathLst>
                <a:path w="118" h="166" extrusionOk="0">
                  <a:moveTo>
                    <a:pt x="53" y="1"/>
                  </a:moveTo>
                  <a:cubicBezTo>
                    <a:pt x="23" y="1"/>
                    <a:pt x="1" y="26"/>
                    <a:pt x="2" y="58"/>
                  </a:cubicBezTo>
                  <a:lnTo>
                    <a:pt x="5" y="115"/>
                  </a:lnTo>
                  <a:cubicBezTo>
                    <a:pt x="8" y="143"/>
                    <a:pt x="32" y="166"/>
                    <a:pt x="60" y="166"/>
                  </a:cubicBezTo>
                  <a:lnTo>
                    <a:pt x="65" y="166"/>
                  </a:lnTo>
                  <a:cubicBezTo>
                    <a:pt x="94" y="165"/>
                    <a:pt x="117" y="139"/>
                    <a:pt x="116" y="109"/>
                  </a:cubicBezTo>
                  <a:lnTo>
                    <a:pt x="112" y="52"/>
                  </a:lnTo>
                  <a:cubicBezTo>
                    <a:pt x="110" y="24"/>
                    <a:pt x="86"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5"/>
            <p:cNvSpPr/>
            <p:nvPr/>
          </p:nvSpPr>
          <p:spPr>
            <a:xfrm>
              <a:off x="5489002" y="3998053"/>
              <a:ext cx="9149" cy="7986"/>
            </a:xfrm>
            <a:custGeom>
              <a:avLst/>
              <a:gdLst/>
              <a:ahLst/>
              <a:cxnLst/>
              <a:rect l="l" t="t" r="r" b="b"/>
              <a:pathLst>
                <a:path w="236" h="206" extrusionOk="0">
                  <a:moveTo>
                    <a:pt x="175" y="1"/>
                  </a:moveTo>
                  <a:cubicBezTo>
                    <a:pt x="167" y="1"/>
                    <a:pt x="159" y="2"/>
                    <a:pt x="152" y="6"/>
                  </a:cubicBezTo>
                  <a:cubicBezTo>
                    <a:pt x="96" y="29"/>
                    <a:pt x="49" y="70"/>
                    <a:pt x="17" y="120"/>
                  </a:cubicBezTo>
                  <a:cubicBezTo>
                    <a:pt x="1" y="147"/>
                    <a:pt x="8" y="181"/>
                    <a:pt x="32" y="197"/>
                  </a:cubicBezTo>
                  <a:cubicBezTo>
                    <a:pt x="42" y="202"/>
                    <a:pt x="52" y="205"/>
                    <a:pt x="64" y="205"/>
                  </a:cubicBezTo>
                  <a:cubicBezTo>
                    <a:pt x="81" y="205"/>
                    <a:pt x="99" y="197"/>
                    <a:pt x="108" y="178"/>
                  </a:cubicBezTo>
                  <a:cubicBezTo>
                    <a:pt x="129" y="147"/>
                    <a:pt x="159" y="121"/>
                    <a:pt x="195" y="105"/>
                  </a:cubicBezTo>
                  <a:cubicBezTo>
                    <a:pt x="223" y="96"/>
                    <a:pt x="236" y="63"/>
                    <a:pt x="223" y="34"/>
                  </a:cubicBezTo>
                  <a:cubicBezTo>
                    <a:pt x="216" y="13"/>
                    <a:pt x="196"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5"/>
            <p:cNvSpPr/>
            <p:nvPr/>
          </p:nvSpPr>
          <p:spPr>
            <a:xfrm>
              <a:off x="5538393" y="4044188"/>
              <a:ext cx="8800" cy="11126"/>
            </a:xfrm>
            <a:custGeom>
              <a:avLst/>
              <a:gdLst/>
              <a:ahLst/>
              <a:cxnLst/>
              <a:rect l="l" t="t" r="r" b="b"/>
              <a:pathLst>
                <a:path w="227" h="287" extrusionOk="0">
                  <a:moveTo>
                    <a:pt x="166" y="1"/>
                  </a:moveTo>
                  <a:cubicBezTo>
                    <a:pt x="147" y="1"/>
                    <a:pt x="129" y="10"/>
                    <a:pt x="118" y="28"/>
                  </a:cubicBezTo>
                  <a:lnTo>
                    <a:pt x="13" y="204"/>
                  </a:lnTo>
                  <a:cubicBezTo>
                    <a:pt x="0" y="230"/>
                    <a:pt x="6" y="263"/>
                    <a:pt x="33" y="280"/>
                  </a:cubicBezTo>
                  <a:cubicBezTo>
                    <a:pt x="41" y="284"/>
                    <a:pt x="53" y="287"/>
                    <a:pt x="61" y="287"/>
                  </a:cubicBezTo>
                  <a:cubicBezTo>
                    <a:pt x="80" y="287"/>
                    <a:pt x="97" y="277"/>
                    <a:pt x="108" y="260"/>
                  </a:cubicBezTo>
                  <a:lnTo>
                    <a:pt x="212" y="83"/>
                  </a:lnTo>
                  <a:cubicBezTo>
                    <a:pt x="227" y="58"/>
                    <a:pt x="219" y="25"/>
                    <a:pt x="194" y="8"/>
                  </a:cubicBezTo>
                  <a:cubicBezTo>
                    <a:pt x="185" y="3"/>
                    <a:pt x="176"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35"/>
          <p:cNvGrpSpPr/>
          <p:nvPr/>
        </p:nvGrpSpPr>
        <p:grpSpPr>
          <a:xfrm>
            <a:off x="8111125" y="4136164"/>
            <a:ext cx="312879" cy="321425"/>
            <a:chOff x="7000750" y="998464"/>
            <a:chExt cx="312879" cy="321425"/>
          </a:xfrm>
        </p:grpSpPr>
        <p:sp>
          <p:nvSpPr>
            <p:cNvPr id="448" name="Google Shape;448;p35"/>
            <p:cNvSpPr/>
            <p:nvPr/>
          </p:nvSpPr>
          <p:spPr>
            <a:xfrm>
              <a:off x="7000750" y="998464"/>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5"/>
            <p:cNvSpPr/>
            <p:nvPr/>
          </p:nvSpPr>
          <p:spPr>
            <a:xfrm>
              <a:off x="7072853" y="1067219"/>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5"/>
            <p:cNvSpPr/>
            <p:nvPr/>
          </p:nvSpPr>
          <p:spPr>
            <a:xfrm>
              <a:off x="7067126" y="1062873"/>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5"/>
            <p:cNvSpPr/>
            <p:nvPr/>
          </p:nvSpPr>
          <p:spPr>
            <a:xfrm>
              <a:off x="7158261" y="1127193"/>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5"/>
            <p:cNvSpPr/>
            <p:nvPr/>
          </p:nvSpPr>
          <p:spPr>
            <a:xfrm>
              <a:off x="7131916" y="1105518"/>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5"/>
            <p:cNvSpPr/>
            <p:nvPr/>
          </p:nvSpPr>
          <p:spPr>
            <a:xfrm>
              <a:off x="7195179" y="1146812"/>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5"/>
            <p:cNvSpPr/>
            <p:nvPr/>
          </p:nvSpPr>
          <p:spPr>
            <a:xfrm>
              <a:off x="7145955" y="1138236"/>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5"/>
            <p:cNvSpPr/>
            <p:nvPr/>
          </p:nvSpPr>
          <p:spPr>
            <a:xfrm>
              <a:off x="7146366" y="1161644"/>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5"/>
            <p:cNvSpPr/>
            <p:nvPr/>
          </p:nvSpPr>
          <p:spPr>
            <a:xfrm>
              <a:off x="7103075" y="1129102"/>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 name="Google Shape;457;p35"/>
          <p:cNvGrpSpPr/>
          <p:nvPr/>
        </p:nvGrpSpPr>
        <p:grpSpPr>
          <a:xfrm>
            <a:off x="1894050" y="646357"/>
            <a:ext cx="379783" cy="304303"/>
            <a:chOff x="5596825" y="2420607"/>
            <a:chExt cx="379783" cy="304303"/>
          </a:xfrm>
        </p:grpSpPr>
        <p:sp>
          <p:nvSpPr>
            <p:cNvPr id="458" name="Google Shape;458;p35"/>
            <p:cNvSpPr/>
            <p:nvPr/>
          </p:nvSpPr>
          <p:spPr>
            <a:xfrm>
              <a:off x="5596825" y="2420607"/>
              <a:ext cx="379783" cy="304303"/>
            </a:xfrm>
            <a:custGeom>
              <a:avLst/>
              <a:gdLst/>
              <a:ahLst/>
              <a:cxnLst/>
              <a:rect l="l" t="t" r="r" b="b"/>
              <a:pathLst>
                <a:path w="12931" h="10361" extrusionOk="0">
                  <a:moveTo>
                    <a:pt x="6560" y="0"/>
                  </a:moveTo>
                  <a:cubicBezTo>
                    <a:pt x="6016" y="0"/>
                    <a:pt x="5484" y="101"/>
                    <a:pt x="4977" y="304"/>
                  </a:cubicBezTo>
                  <a:cubicBezTo>
                    <a:pt x="2557" y="1269"/>
                    <a:pt x="2080" y="3091"/>
                    <a:pt x="1889" y="3962"/>
                  </a:cubicBezTo>
                  <a:cubicBezTo>
                    <a:pt x="603" y="4831"/>
                    <a:pt x="1" y="6433"/>
                    <a:pt x="475" y="7920"/>
                  </a:cubicBezTo>
                  <a:cubicBezTo>
                    <a:pt x="849" y="9100"/>
                    <a:pt x="2014" y="10361"/>
                    <a:pt x="4156" y="10361"/>
                  </a:cubicBezTo>
                  <a:cubicBezTo>
                    <a:pt x="4545" y="10361"/>
                    <a:pt x="4961" y="10318"/>
                    <a:pt x="5390" y="10234"/>
                  </a:cubicBezTo>
                  <a:cubicBezTo>
                    <a:pt x="7156" y="9886"/>
                    <a:pt x="8244" y="9019"/>
                    <a:pt x="8963" y="8447"/>
                  </a:cubicBezTo>
                  <a:cubicBezTo>
                    <a:pt x="9635" y="7911"/>
                    <a:pt x="9753" y="7850"/>
                    <a:pt x="10099" y="7850"/>
                  </a:cubicBezTo>
                  <a:cubicBezTo>
                    <a:pt x="10160" y="7850"/>
                    <a:pt x="10227" y="7851"/>
                    <a:pt x="10299" y="7859"/>
                  </a:cubicBezTo>
                  <a:lnTo>
                    <a:pt x="10334" y="7863"/>
                  </a:lnTo>
                  <a:lnTo>
                    <a:pt x="10440" y="7868"/>
                  </a:lnTo>
                  <a:lnTo>
                    <a:pt x="10502" y="7868"/>
                  </a:lnTo>
                  <a:cubicBezTo>
                    <a:pt x="11291" y="7868"/>
                    <a:pt x="12015" y="7473"/>
                    <a:pt x="12440" y="6812"/>
                  </a:cubicBezTo>
                  <a:cubicBezTo>
                    <a:pt x="12903" y="6095"/>
                    <a:pt x="12930" y="5185"/>
                    <a:pt x="12512" y="4438"/>
                  </a:cubicBezTo>
                  <a:cubicBezTo>
                    <a:pt x="12482" y="4387"/>
                    <a:pt x="11784" y="3155"/>
                    <a:pt x="10710" y="2047"/>
                  </a:cubicBezTo>
                  <a:cubicBezTo>
                    <a:pt x="9394" y="688"/>
                    <a:pt x="7997" y="0"/>
                    <a:pt x="6560"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5"/>
            <p:cNvSpPr/>
            <p:nvPr/>
          </p:nvSpPr>
          <p:spPr>
            <a:xfrm>
              <a:off x="5673569" y="2489656"/>
              <a:ext cx="227735" cy="166029"/>
            </a:xfrm>
            <a:custGeom>
              <a:avLst/>
              <a:gdLst/>
              <a:ahLst/>
              <a:cxnLst/>
              <a:rect l="l" t="t" r="r" b="b"/>
              <a:pathLst>
                <a:path w="7754" h="5653" extrusionOk="0">
                  <a:moveTo>
                    <a:pt x="3951" y="0"/>
                  </a:moveTo>
                  <a:cubicBezTo>
                    <a:pt x="3715" y="0"/>
                    <a:pt x="3475" y="43"/>
                    <a:pt x="3235" y="139"/>
                  </a:cubicBezTo>
                  <a:cubicBezTo>
                    <a:pt x="2684" y="359"/>
                    <a:pt x="2287" y="641"/>
                    <a:pt x="2020" y="1004"/>
                  </a:cubicBezTo>
                  <a:cubicBezTo>
                    <a:pt x="1731" y="1396"/>
                    <a:pt x="1639" y="1826"/>
                    <a:pt x="1559" y="2206"/>
                  </a:cubicBezTo>
                  <a:cubicBezTo>
                    <a:pt x="1512" y="2429"/>
                    <a:pt x="1465" y="2642"/>
                    <a:pt x="1384" y="2833"/>
                  </a:cubicBezTo>
                  <a:cubicBezTo>
                    <a:pt x="1345" y="2930"/>
                    <a:pt x="1297" y="3021"/>
                    <a:pt x="1234" y="3105"/>
                  </a:cubicBezTo>
                  <a:cubicBezTo>
                    <a:pt x="1125" y="3255"/>
                    <a:pt x="981" y="3368"/>
                    <a:pt x="796" y="3453"/>
                  </a:cubicBezTo>
                  <a:cubicBezTo>
                    <a:pt x="596" y="3542"/>
                    <a:pt x="421" y="3682"/>
                    <a:pt x="292" y="3858"/>
                  </a:cubicBezTo>
                  <a:cubicBezTo>
                    <a:pt x="71" y="4157"/>
                    <a:pt x="1" y="4529"/>
                    <a:pt x="106" y="4855"/>
                  </a:cubicBezTo>
                  <a:cubicBezTo>
                    <a:pt x="148" y="4986"/>
                    <a:pt x="212" y="5102"/>
                    <a:pt x="297" y="5200"/>
                  </a:cubicBezTo>
                  <a:cubicBezTo>
                    <a:pt x="549" y="5496"/>
                    <a:pt x="984" y="5652"/>
                    <a:pt x="1553" y="5652"/>
                  </a:cubicBezTo>
                  <a:cubicBezTo>
                    <a:pt x="1787" y="5652"/>
                    <a:pt x="2044" y="5626"/>
                    <a:pt x="2321" y="5572"/>
                  </a:cubicBezTo>
                  <a:cubicBezTo>
                    <a:pt x="3523" y="5334"/>
                    <a:pt x="4215" y="4784"/>
                    <a:pt x="4880" y="4251"/>
                  </a:cubicBezTo>
                  <a:cubicBezTo>
                    <a:pt x="5418" y="3826"/>
                    <a:pt x="5934" y="3413"/>
                    <a:pt x="6669" y="3235"/>
                  </a:cubicBezTo>
                  <a:lnTo>
                    <a:pt x="6673" y="3235"/>
                  </a:lnTo>
                  <a:cubicBezTo>
                    <a:pt x="6919" y="3175"/>
                    <a:pt x="7188" y="3141"/>
                    <a:pt x="7492" y="3141"/>
                  </a:cubicBezTo>
                  <a:cubicBezTo>
                    <a:pt x="7559" y="3141"/>
                    <a:pt x="7628" y="3143"/>
                    <a:pt x="7698" y="3146"/>
                  </a:cubicBezTo>
                  <a:cubicBezTo>
                    <a:pt x="7699" y="3146"/>
                    <a:pt x="7701" y="3146"/>
                    <a:pt x="7702" y="3146"/>
                  </a:cubicBezTo>
                  <a:cubicBezTo>
                    <a:pt x="7717" y="3146"/>
                    <a:pt x="7733" y="3138"/>
                    <a:pt x="7743" y="3125"/>
                  </a:cubicBezTo>
                  <a:cubicBezTo>
                    <a:pt x="7743" y="3125"/>
                    <a:pt x="7745" y="3122"/>
                    <a:pt x="7745" y="3121"/>
                  </a:cubicBezTo>
                  <a:cubicBezTo>
                    <a:pt x="7754" y="3105"/>
                    <a:pt x="7754" y="3084"/>
                    <a:pt x="7745" y="3068"/>
                  </a:cubicBezTo>
                  <a:cubicBezTo>
                    <a:pt x="7743" y="3065"/>
                    <a:pt x="7738" y="3057"/>
                    <a:pt x="7738" y="3057"/>
                  </a:cubicBezTo>
                  <a:cubicBezTo>
                    <a:pt x="7733" y="3049"/>
                    <a:pt x="7724" y="3040"/>
                    <a:pt x="7717" y="3034"/>
                  </a:cubicBezTo>
                  <a:cubicBezTo>
                    <a:pt x="7658" y="2997"/>
                    <a:pt x="7597" y="2962"/>
                    <a:pt x="7538" y="2928"/>
                  </a:cubicBezTo>
                  <a:lnTo>
                    <a:pt x="7538" y="2928"/>
                  </a:lnTo>
                  <a:cubicBezTo>
                    <a:pt x="7545" y="2931"/>
                    <a:pt x="7554" y="2933"/>
                    <a:pt x="7561" y="2933"/>
                  </a:cubicBezTo>
                  <a:cubicBezTo>
                    <a:pt x="7575" y="2933"/>
                    <a:pt x="7588" y="2928"/>
                    <a:pt x="7599" y="2918"/>
                  </a:cubicBezTo>
                  <a:lnTo>
                    <a:pt x="7603" y="2913"/>
                  </a:lnTo>
                  <a:cubicBezTo>
                    <a:pt x="7617" y="2894"/>
                    <a:pt x="7617" y="2871"/>
                    <a:pt x="7606" y="2852"/>
                  </a:cubicBezTo>
                  <a:cubicBezTo>
                    <a:pt x="7562" y="2783"/>
                    <a:pt x="7510" y="2708"/>
                    <a:pt x="7455" y="2629"/>
                  </a:cubicBezTo>
                  <a:cubicBezTo>
                    <a:pt x="6779" y="1652"/>
                    <a:pt x="5421" y="0"/>
                    <a:pt x="3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5"/>
            <p:cNvSpPr/>
            <p:nvPr/>
          </p:nvSpPr>
          <p:spPr>
            <a:xfrm>
              <a:off x="5666402" y="2484928"/>
              <a:ext cx="242303" cy="175574"/>
            </a:xfrm>
            <a:custGeom>
              <a:avLst/>
              <a:gdLst/>
              <a:ahLst/>
              <a:cxnLst/>
              <a:rect l="l" t="t" r="r" b="b"/>
              <a:pathLst>
                <a:path w="8250" h="5978" extrusionOk="0">
                  <a:moveTo>
                    <a:pt x="4195" y="220"/>
                  </a:moveTo>
                  <a:cubicBezTo>
                    <a:pt x="5922" y="220"/>
                    <a:pt x="7514" y="2577"/>
                    <a:pt x="7932" y="3250"/>
                  </a:cubicBezTo>
                  <a:cubicBezTo>
                    <a:pt x="7862" y="3247"/>
                    <a:pt x="7794" y="3245"/>
                    <a:pt x="7727" y="3245"/>
                  </a:cubicBezTo>
                  <a:cubicBezTo>
                    <a:pt x="6495" y="3245"/>
                    <a:pt x="5811" y="3791"/>
                    <a:pt x="5088" y="4368"/>
                  </a:cubicBezTo>
                  <a:cubicBezTo>
                    <a:pt x="4426" y="4897"/>
                    <a:pt x="3741" y="5441"/>
                    <a:pt x="2552" y="5676"/>
                  </a:cubicBezTo>
                  <a:cubicBezTo>
                    <a:pt x="2280" y="5729"/>
                    <a:pt x="2026" y="5755"/>
                    <a:pt x="1796" y="5755"/>
                  </a:cubicBezTo>
                  <a:cubicBezTo>
                    <a:pt x="1063" y="5755"/>
                    <a:pt x="560" y="5490"/>
                    <a:pt x="403" y="4996"/>
                  </a:cubicBezTo>
                  <a:cubicBezTo>
                    <a:pt x="242" y="4489"/>
                    <a:pt x="531" y="3903"/>
                    <a:pt x="1062" y="3665"/>
                  </a:cubicBezTo>
                  <a:cubicBezTo>
                    <a:pt x="1639" y="3407"/>
                    <a:pt x="1745" y="2906"/>
                    <a:pt x="1859" y="2379"/>
                  </a:cubicBezTo>
                  <a:cubicBezTo>
                    <a:pt x="2009" y="1678"/>
                    <a:pt x="2179" y="882"/>
                    <a:pt x="3503" y="354"/>
                  </a:cubicBezTo>
                  <a:cubicBezTo>
                    <a:pt x="3734" y="261"/>
                    <a:pt x="3966" y="220"/>
                    <a:pt x="4195" y="220"/>
                  </a:cubicBezTo>
                  <a:close/>
                  <a:moveTo>
                    <a:pt x="4191" y="0"/>
                  </a:moveTo>
                  <a:cubicBezTo>
                    <a:pt x="3927" y="0"/>
                    <a:pt x="3670" y="49"/>
                    <a:pt x="3421" y="149"/>
                  </a:cubicBezTo>
                  <a:cubicBezTo>
                    <a:pt x="1990" y="720"/>
                    <a:pt x="1797" y="1614"/>
                    <a:pt x="1645" y="2333"/>
                  </a:cubicBezTo>
                  <a:cubicBezTo>
                    <a:pt x="1535" y="2846"/>
                    <a:pt x="1448" y="3252"/>
                    <a:pt x="973" y="3465"/>
                  </a:cubicBezTo>
                  <a:cubicBezTo>
                    <a:pt x="342" y="3749"/>
                    <a:pt x="0" y="4451"/>
                    <a:pt x="195" y="5063"/>
                  </a:cubicBezTo>
                  <a:cubicBezTo>
                    <a:pt x="272" y="5303"/>
                    <a:pt x="594" y="5978"/>
                    <a:pt x="1787" y="5978"/>
                  </a:cubicBezTo>
                  <a:cubicBezTo>
                    <a:pt x="2022" y="5978"/>
                    <a:pt x="2290" y="5952"/>
                    <a:pt x="2595" y="5889"/>
                  </a:cubicBezTo>
                  <a:cubicBezTo>
                    <a:pt x="3835" y="5646"/>
                    <a:pt x="4574" y="5056"/>
                    <a:pt x="5227" y="4539"/>
                  </a:cubicBezTo>
                  <a:cubicBezTo>
                    <a:pt x="5946" y="3965"/>
                    <a:pt x="6579" y="3464"/>
                    <a:pt x="7733" y="3464"/>
                  </a:cubicBezTo>
                  <a:cubicBezTo>
                    <a:pt x="7858" y="3464"/>
                    <a:pt x="7988" y="3470"/>
                    <a:pt x="8126" y="3482"/>
                  </a:cubicBezTo>
                  <a:cubicBezTo>
                    <a:pt x="8129" y="3483"/>
                    <a:pt x="8132" y="3483"/>
                    <a:pt x="8134" y="3483"/>
                  </a:cubicBezTo>
                  <a:cubicBezTo>
                    <a:pt x="8172" y="3483"/>
                    <a:pt x="8207" y="3465"/>
                    <a:pt x="8227" y="3433"/>
                  </a:cubicBezTo>
                  <a:cubicBezTo>
                    <a:pt x="8249" y="3400"/>
                    <a:pt x="8250" y="3354"/>
                    <a:pt x="8231" y="3319"/>
                  </a:cubicBezTo>
                  <a:cubicBezTo>
                    <a:pt x="8226" y="3309"/>
                    <a:pt x="7640" y="2279"/>
                    <a:pt x="6767" y="1380"/>
                  </a:cubicBezTo>
                  <a:cubicBezTo>
                    <a:pt x="5881" y="467"/>
                    <a:pt x="5004" y="0"/>
                    <a:pt x="4191"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61" name="Google Shape;461;p35"/>
            <p:cNvSpPr/>
            <p:nvPr/>
          </p:nvSpPr>
          <p:spPr>
            <a:xfrm>
              <a:off x="5761708" y="2557237"/>
              <a:ext cx="144618" cy="25816"/>
            </a:xfrm>
            <a:custGeom>
              <a:avLst/>
              <a:gdLst/>
              <a:ahLst/>
              <a:cxnLst/>
              <a:rect l="l" t="t" r="r" b="b"/>
              <a:pathLst>
                <a:path w="4924" h="879" extrusionOk="0">
                  <a:moveTo>
                    <a:pt x="2328" y="1"/>
                  </a:moveTo>
                  <a:cubicBezTo>
                    <a:pt x="1530" y="1"/>
                    <a:pt x="732" y="204"/>
                    <a:pt x="36" y="615"/>
                  </a:cubicBezTo>
                  <a:cubicBezTo>
                    <a:pt x="11" y="629"/>
                    <a:pt x="1" y="663"/>
                    <a:pt x="18" y="690"/>
                  </a:cubicBezTo>
                  <a:cubicBezTo>
                    <a:pt x="28" y="708"/>
                    <a:pt x="46" y="718"/>
                    <a:pt x="64" y="718"/>
                  </a:cubicBezTo>
                  <a:cubicBezTo>
                    <a:pt x="74" y="718"/>
                    <a:pt x="83" y="715"/>
                    <a:pt x="92" y="710"/>
                  </a:cubicBezTo>
                  <a:cubicBezTo>
                    <a:pt x="759" y="317"/>
                    <a:pt x="1541" y="122"/>
                    <a:pt x="2324" y="122"/>
                  </a:cubicBezTo>
                  <a:cubicBezTo>
                    <a:pt x="3213" y="122"/>
                    <a:pt x="4104" y="373"/>
                    <a:pt x="4830" y="870"/>
                  </a:cubicBezTo>
                  <a:cubicBezTo>
                    <a:pt x="4838" y="875"/>
                    <a:pt x="4848" y="878"/>
                    <a:pt x="4860" y="878"/>
                  </a:cubicBezTo>
                  <a:cubicBezTo>
                    <a:pt x="4877" y="878"/>
                    <a:pt x="4895" y="870"/>
                    <a:pt x="4905" y="855"/>
                  </a:cubicBezTo>
                  <a:cubicBezTo>
                    <a:pt x="4924" y="831"/>
                    <a:pt x="4917" y="797"/>
                    <a:pt x="4891" y="778"/>
                  </a:cubicBezTo>
                  <a:cubicBezTo>
                    <a:pt x="4137" y="262"/>
                    <a:pt x="3233" y="1"/>
                    <a:pt x="2328" y="1"/>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62" name="Google Shape;462;p35"/>
            <p:cNvSpPr/>
            <p:nvPr/>
          </p:nvSpPr>
          <p:spPr>
            <a:xfrm>
              <a:off x="5818510" y="2546282"/>
              <a:ext cx="37417" cy="5169"/>
            </a:xfrm>
            <a:custGeom>
              <a:avLst/>
              <a:gdLst/>
              <a:ahLst/>
              <a:cxnLst/>
              <a:rect l="l" t="t" r="r" b="b"/>
              <a:pathLst>
                <a:path w="1274" h="176" extrusionOk="0">
                  <a:moveTo>
                    <a:pt x="554" y="0"/>
                  </a:moveTo>
                  <a:cubicBezTo>
                    <a:pt x="387" y="0"/>
                    <a:pt x="219" y="13"/>
                    <a:pt x="52" y="38"/>
                  </a:cubicBezTo>
                  <a:cubicBezTo>
                    <a:pt x="22" y="43"/>
                    <a:pt x="1" y="69"/>
                    <a:pt x="6" y="100"/>
                  </a:cubicBezTo>
                  <a:cubicBezTo>
                    <a:pt x="10" y="127"/>
                    <a:pt x="31" y="147"/>
                    <a:pt x="57" y="147"/>
                  </a:cubicBezTo>
                  <a:cubicBezTo>
                    <a:pt x="61" y="147"/>
                    <a:pt x="64" y="147"/>
                    <a:pt x="67" y="146"/>
                  </a:cubicBezTo>
                  <a:cubicBezTo>
                    <a:pt x="228" y="122"/>
                    <a:pt x="389" y="110"/>
                    <a:pt x="550" y="110"/>
                  </a:cubicBezTo>
                  <a:cubicBezTo>
                    <a:pt x="769" y="110"/>
                    <a:pt x="987" y="132"/>
                    <a:pt x="1203" y="174"/>
                  </a:cubicBezTo>
                  <a:cubicBezTo>
                    <a:pt x="1205" y="176"/>
                    <a:pt x="1210" y="176"/>
                    <a:pt x="1212" y="176"/>
                  </a:cubicBezTo>
                  <a:cubicBezTo>
                    <a:pt x="1238" y="176"/>
                    <a:pt x="1261" y="159"/>
                    <a:pt x="1268" y="132"/>
                  </a:cubicBezTo>
                  <a:cubicBezTo>
                    <a:pt x="1274" y="103"/>
                    <a:pt x="1255" y="73"/>
                    <a:pt x="1225" y="68"/>
                  </a:cubicBezTo>
                  <a:cubicBezTo>
                    <a:pt x="1003" y="23"/>
                    <a:pt x="779" y="0"/>
                    <a:pt x="554"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63" name="Google Shape;463;p35"/>
            <p:cNvSpPr/>
            <p:nvPr/>
          </p:nvSpPr>
          <p:spPr>
            <a:xfrm>
              <a:off x="5801269" y="2525723"/>
              <a:ext cx="24495" cy="4082"/>
            </a:xfrm>
            <a:custGeom>
              <a:avLst/>
              <a:gdLst/>
              <a:ahLst/>
              <a:cxnLst/>
              <a:rect l="l" t="t" r="r" b="b"/>
              <a:pathLst>
                <a:path w="834" h="139" extrusionOk="0">
                  <a:moveTo>
                    <a:pt x="774" y="0"/>
                  </a:moveTo>
                  <a:lnTo>
                    <a:pt x="55" y="27"/>
                  </a:lnTo>
                  <a:cubicBezTo>
                    <a:pt x="25" y="29"/>
                    <a:pt x="1" y="54"/>
                    <a:pt x="2" y="84"/>
                  </a:cubicBezTo>
                  <a:cubicBezTo>
                    <a:pt x="4" y="114"/>
                    <a:pt x="29" y="138"/>
                    <a:pt x="58" y="138"/>
                  </a:cubicBezTo>
                  <a:lnTo>
                    <a:pt x="59" y="138"/>
                  </a:lnTo>
                  <a:lnTo>
                    <a:pt x="778" y="111"/>
                  </a:lnTo>
                  <a:cubicBezTo>
                    <a:pt x="808" y="110"/>
                    <a:pt x="834" y="84"/>
                    <a:pt x="831" y="54"/>
                  </a:cubicBezTo>
                  <a:cubicBezTo>
                    <a:pt x="830" y="24"/>
                    <a:pt x="805" y="0"/>
                    <a:pt x="777"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64" name="Google Shape;464;p35"/>
            <p:cNvSpPr/>
            <p:nvPr/>
          </p:nvSpPr>
          <p:spPr>
            <a:xfrm>
              <a:off x="5707785" y="2606578"/>
              <a:ext cx="64966" cy="27813"/>
            </a:xfrm>
            <a:custGeom>
              <a:avLst/>
              <a:gdLst/>
              <a:ahLst/>
              <a:cxnLst/>
              <a:rect l="l" t="t" r="r" b="b"/>
              <a:pathLst>
                <a:path w="2212" h="947" extrusionOk="0">
                  <a:moveTo>
                    <a:pt x="2149" y="0"/>
                  </a:moveTo>
                  <a:cubicBezTo>
                    <a:pt x="2131" y="0"/>
                    <a:pt x="2113" y="9"/>
                    <a:pt x="2103" y="24"/>
                  </a:cubicBezTo>
                  <a:cubicBezTo>
                    <a:pt x="1916" y="313"/>
                    <a:pt x="1593" y="544"/>
                    <a:pt x="1197" y="675"/>
                  </a:cubicBezTo>
                  <a:cubicBezTo>
                    <a:pt x="824" y="797"/>
                    <a:pt x="428" y="824"/>
                    <a:pt x="54" y="836"/>
                  </a:cubicBezTo>
                  <a:cubicBezTo>
                    <a:pt x="24" y="839"/>
                    <a:pt x="1" y="863"/>
                    <a:pt x="1" y="893"/>
                  </a:cubicBezTo>
                  <a:cubicBezTo>
                    <a:pt x="2" y="924"/>
                    <a:pt x="25" y="947"/>
                    <a:pt x="55" y="947"/>
                  </a:cubicBezTo>
                  <a:cubicBezTo>
                    <a:pt x="440" y="934"/>
                    <a:pt x="848" y="906"/>
                    <a:pt x="1231" y="779"/>
                  </a:cubicBezTo>
                  <a:cubicBezTo>
                    <a:pt x="1653" y="642"/>
                    <a:pt x="1996" y="394"/>
                    <a:pt x="2195" y="85"/>
                  </a:cubicBezTo>
                  <a:cubicBezTo>
                    <a:pt x="2211" y="58"/>
                    <a:pt x="2204" y="24"/>
                    <a:pt x="2180" y="8"/>
                  </a:cubicBezTo>
                  <a:cubicBezTo>
                    <a:pt x="2170" y="3"/>
                    <a:pt x="2159" y="0"/>
                    <a:pt x="2149"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65" name="Google Shape;465;p35"/>
            <p:cNvSpPr/>
            <p:nvPr/>
          </p:nvSpPr>
          <p:spPr>
            <a:xfrm>
              <a:off x="5715861" y="2612393"/>
              <a:ext cx="20060" cy="7666"/>
            </a:xfrm>
            <a:custGeom>
              <a:avLst/>
              <a:gdLst/>
              <a:ahLst/>
              <a:cxnLst/>
              <a:rect l="l" t="t" r="r" b="b"/>
              <a:pathLst>
                <a:path w="683" h="261" extrusionOk="0">
                  <a:moveTo>
                    <a:pt x="621" y="0"/>
                  </a:moveTo>
                  <a:cubicBezTo>
                    <a:pt x="612" y="0"/>
                    <a:pt x="603" y="2"/>
                    <a:pt x="595" y="7"/>
                  </a:cubicBezTo>
                  <a:cubicBezTo>
                    <a:pt x="432" y="101"/>
                    <a:pt x="247" y="151"/>
                    <a:pt x="58" y="151"/>
                  </a:cubicBezTo>
                  <a:lnTo>
                    <a:pt x="56" y="151"/>
                  </a:lnTo>
                  <a:cubicBezTo>
                    <a:pt x="26" y="151"/>
                    <a:pt x="1" y="175"/>
                    <a:pt x="1" y="206"/>
                  </a:cubicBezTo>
                  <a:cubicBezTo>
                    <a:pt x="1" y="235"/>
                    <a:pt x="23" y="261"/>
                    <a:pt x="51" y="261"/>
                  </a:cubicBezTo>
                  <a:cubicBezTo>
                    <a:pt x="53" y="261"/>
                    <a:pt x="56" y="261"/>
                    <a:pt x="58" y="260"/>
                  </a:cubicBezTo>
                  <a:cubicBezTo>
                    <a:pt x="267" y="260"/>
                    <a:pt x="469" y="208"/>
                    <a:pt x="649" y="101"/>
                  </a:cubicBezTo>
                  <a:cubicBezTo>
                    <a:pt x="674" y="87"/>
                    <a:pt x="683" y="53"/>
                    <a:pt x="669" y="25"/>
                  </a:cubicBezTo>
                  <a:cubicBezTo>
                    <a:pt x="658" y="9"/>
                    <a:pt x="639" y="0"/>
                    <a:pt x="621"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466" name="Google Shape;466;p35"/>
            <p:cNvSpPr/>
            <p:nvPr/>
          </p:nvSpPr>
          <p:spPr>
            <a:xfrm>
              <a:off x="5721089" y="2598678"/>
              <a:ext cx="12747" cy="4640"/>
            </a:xfrm>
            <a:custGeom>
              <a:avLst/>
              <a:gdLst/>
              <a:ahLst/>
              <a:cxnLst/>
              <a:rect l="l" t="t" r="r" b="b"/>
              <a:pathLst>
                <a:path w="434" h="158" extrusionOk="0">
                  <a:moveTo>
                    <a:pt x="375" y="1"/>
                  </a:moveTo>
                  <a:cubicBezTo>
                    <a:pt x="372" y="1"/>
                    <a:pt x="369" y="1"/>
                    <a:pt x="367" y="1"/>
                  </a:cubicBezTo>
                  <a:lnTo>
                    <a:pt x="53" y="50"/>
                  </a:lnTo>
                  <a:cubicBezTo>
                    <a:pt x="22" y="55"/>
                    <a:pt x="1" y="82"/>
                    <a:pt x="6" y="112"/>
                  </a:cubicBezTo>
                  <a:cubicBezTo>
                    <a:pt x="11" y="139"/>
                    <a:pt x="34" y="158"/>
                    <a:pt x="61" y="158"/>
                  </a:cubicBezTo>
                  <a:lnTo>
                    <a:pt x="69" y="158"/>
                  </a:lnTo>
                  <a:lnTo>
                    <a:pt x="382" y="111"/>
                  </a:lnTo>
                  <a:cubicBezTo>
                    <a:pt x="412" y="105"/>
                    <a:pt x="434" y="78"/>
                    <a:pt x="428" y="48"/>
                  </a:cubicBezTo>
                  <a:cubicBezTo>
                    <a:pt x="424" y="21"/>
                    <a:pt x="402" y="1"/>
                    <a:pt x="375" y="1"/>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LANK_1_1_1_1_1_1_1_1_1_1">
    <p:bg>
      <p:bgPr>
        <a:solidFill>
          <a:schemeClr val="lt2"/>
        </a:solidFill>
        <a:effectLst/>
      </p:bgPr>
    </p:bg>
    <p:spTree>
      <p:nvGrpSpPr>
        <p:cNvPr id="1" name="Shape 46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4">
  <p:cSld name="BLANK_1_1_1_1_1_1_1_1_1_1_1">
    <p:bg>
      <p:bgPr>
        <a:solidFill>
          <a:schemeClr val="lt2"/>
        </a:solidFill>
        <a:effectLst/>
      </p:bgPr>
    </p:bg>
    <p:spTree>
      <p:nvGrpSpPr>
        <p:cNvPr id="1" name="Shape 468"/>
        <p:cNvGrpSpPr/>
        <p:nvPr/>
      </p:nvGrpSpPr>
      <p:grpSpPr>
        <a:xfrm>
          <a:off x="0" y="0"/>
          <a:ext cx="0" cy="0"/>
          <a:chOff x="0" y="0"/>
          <a:chExt cx="0" cy="0"/>
        </a:xfrm>
      </p:grpSpPr>
      <p:grpSp>
        <p:nvGrpSpPr>
          <p:cNvPr id="469" name="Google Shape;469;p37"/>
          <p:cNvGrpSpPr/>
          <p:nvPr/>
        </p:nvGrpSpPr>
        <p:grpSpPr>
          <a:xfrm flipH="1">
            <a:off x="472168" y="1369905"/>
            <a:ext cx="798447" cy="806411"/>
            <a:chOff x="6840796" y="3401679"/>
            <a:chExt cx="1372137" cy="1385823"/>
          </a:xfrm>
        </p:grpSpPr>
        <p:sp>
          <p:nvSpPr>
            <p:cNvPr id="470" name="Google Shape;470;p37"/>
            <p:cNvSpPr/>
            <p:nvPr/>
          </p:nvSpPr>
          <p:spPr>
            <a:xfrm>
              <a:off x="6840796" y="3401679"/>
              <a:ext cx="1372137" cy="1385823"/>
            </a:xfrm>
            <a:custGeom>
              <a:avLst/>
              <a:gdLst/>
              <a:ahLst/>
              <a:cxnLst/>
              <a:rect l="l" t="t" r="r" b="b"/>
              <a:pathLst>
                <a:path w="46719" h="47185" extrusionOk="0">
                  <a:moveTo>
                    <a:pt x="16823" y="1"/>
                  </a:moveTo>
                  <a:lnTo>
                    <a:pt x="16701" y="15"/>
                  </a:lnTo>
                  <a:cubicBezTo>
                    <a:pt x="15896" y="106"/>
                    <a:pt x="15191" y="622"/>
                    <a:pt x="14862" y="1357"/>
                  </a:cubicBezTo>
                  <a:cubicBezTo>
                    <a:pt x="14159" y="2916"/>
                    <a:pt x="13724" y="4615"/>
                    <a:pt x="13558" y="6438"/>
                  </a:cubicBezTo>
                  <a:cubicBezTo>
                    <a:pt x="12283" y="3933"/>
                    <a:pt x="11593" y="2349"/>
                    <a:pt x="11580" y="2321"/>
                  </a:cubicBezTo>
                  <a:cubicBezTo>
                    <a:pt x="11218" y="1469"/>
                    <a:pt x="10386" y="921"/>
                    <a:pt x="9463" y="921"/>
                  </a:cubicBezTo>
                  <a:cubicBezTo>
                    <a:pt x="9159" y="921"/>
                    <a:pt x="8861" y="979"/>
                    <a:pt x="8578" y="1098"/>
                  </a:cubicBezTo>
                  <a:cubicBezTo>
                    <a:pt x="8012" y="1332"/>
                    <a:pt x="7588" y="1774"/>
                    <a:pt x="7359" y="2297"/>
                  </a:cubicBezTo>
                  <a:cubicBezTo>
                    <a:pt x="6003" y="1499"/>
                    <a:pt x="4505" y="887"/>
                    <a:pt x="2865" y="578"/>
                  </a:cubicBezTo>
                  <a:lnTo>
                    <a:pt x="2643" y="536"/>
                  </a:lnTo>
                  <a:lnTo>
                    <a:pt x="2438" y="536"/>
                  </a:lnTo>
                  <a:cubicBezTo>
                    <a:pt x="1785" y="536"/>
                    <a:pt x="1161" y="816"/>
                    <a:pt x="712" y="1317"/>
                  </a:cubicBezTo>
                  <a:cubicBezTo>
                    <a:pt x="180" y="1922"/>
                    <a:pt x="0" y="2772"/>
                    <a:pt x="245" y="3540"/>
                  </a:cubicBezTo>
                  <a:cubicBezTo>
                    <a:pt x="274" y="3628"/>
                    <a:pt x="969" y="5760"/>
                    <a:pt x="2958" y="8282"/>
                  </a:cubicBezTo>
                  <a:cubicBezTo>
                    <a:pt x="4647" y="10424"/>
                    <a:pt x="7659" y="13326"/>
                    <a:pt x="12555" y="15297"/>
                  </a:cubicBezTo>
                  <a:cubicBezTo>
                    <a:pt x="12925" y="15985"/>
                    <a:pt x="13301" y="16665"/>
                    <a:pt x="13683" y="17340"/>
                  </a:cubicBezTo>
                  <a:cubicBezTo>
                    <a:pt x="11414" y="16420"/>
                    <a:pt x="8895" y="15836"/>
                    <a:pt x="6157" y="15836"/>
                  </a:cubicBezTo>
                  <a:cubicBezTo>
                    <a:pt x="5664" y="15836"/>
                    <a:pt x="5164" y="15854"/>
                    <a:pt x="4671" y="15894"/>
                  </a:cubicBezTo>
                  <a:cubicBezTo>
                    <a:pt x="3877" y="15957"/>
                    <a:pt x="3162" y="16435"/>
                    <a:pt x="2794" y="17154"/>
                  </a:cubicBezTo>
                  <a:cubicBezTo>
                    <a:pt x="2433" y="17872"/>
                    <a:pt x="2467" y="18708"/>
                    <a:pt x="2891" y="19399"/>
                  </a:cubicBezTo>
                  <a:cubicBezTo>
                    <a:pt x="2955" y="19503"/>
                    <a:pt x="4489" y="21955"/>
                    <a:pt x="7915" y="24594"/>
                  </a:cubicBezTo>
                  <a:cubicBezTo>
                    <a:pt x="13018" y="28520"/>
                    <a:pt x="18670" y="30046"/>
                    <a:pt x="22788" y="30619"/>
                  </a:cubicBezTo>
                  <a:cubicBezTo>
                    <a:pt x="22978" y="30849"/>
                    <a:pt x="23168" y="31077"/>
                    <a:pt x="23360" y="31304"/>
                  </a:cubicBezTo>
                  <a:cubicBezTo>
                    <a:pt x="21976" y="31031"/>
                    <a:pt x="20515" y="30864"/>
                    <a:pt x="19005" y="30864"/>
                  </a:cubicBezTo>
                  <a:cubicBezTo>
                    <a:pt x="16658" y="30864"/>
                    <a:pt x="14381" y="31269"/>
                    <a:pt x="12245" y="32064"/>
                  </a:cubicBezTo>
                  <a:cubicBezTo>
                    <a:pt x="11490" y="32343"/>
                    <a:pt x="10929" y="33006"/>
                    <a:pt x="10782" y="33798"/>
                  </a:cubicBezTo>
                  <a:cubicBezTo>
                    <a:pt x="10634" y="34587"/>
                    <a:pt x="10913" y="35407"/>
                    <a:pt x="11513" y="35941"/>
                  </a:cubicBezTo>
                  <a:cubicBezTo>
                    <a:pt x="11756" y="36158"/>
                    <a:pt x="17548" y="41206"/>
                    <a:pt x="28098" y="41206"/>
                  </a:cubicBezTo>
                  <a:cubicBezTo>
                    <a:pt x="29689" y="41206"/>
                    <a:pt x="31321" y="41087"/>
                    <a:pt x="32966" y="40852"/>
                  </a:cubicBezTo>
                  <a:cubicBezTo>
                    <a:pt x="36508" y="43773"/>
                    <a:pt x="39538" y="45667"/>
                    <a:pt x="41509" y="46763"/>
                  </a:cubicBezTo>
                  <a:cubicBezTo>
                    <a:pt x="42003" y="47040"/>
                    <a:pt x="42561" y="47185"/>
                    <a:pt x="43120" y="47185"/>
                  </a:cubicBezTo>
                  <a:cubicBezTo>
                    <a:pt x="43993" y="47185"/>
                    <a:pt x="44817" y="46840"/>
                    <a:pt x="45444" y="46215"/>
                  </a:cubicBezTo>
                  <a:cubicBezTo>
                    <a:pt x="46495" y="45165"/>
                    <a:pt x="46718" y="43585"/>
                    <a:pt x="45995" y="42284"/>
                  </a:cubicBezTo>
                  <a:lnTo>
                    <a:pt x="45667" y="41695"/>
                  </a:lnTo>
                  <a:cubicBezTo>
                    <a:pt x="45303" y="41037"/>
                    <a:pt x="44713" y="40519"/>
                    <a:pt x="44010" y="40238"/>
                  </a:cubicBezTo>
                  <a:cubicBezTo>
                    <a:pt x="40242" y="38728"/>
                    <a:pt x="36408" y="36209"/>
                    <a:pt x="32601" y="32744"/>
                  </a:cubicBezTo>
                  <a:cubicBezTo>
                    <a:pt x="34888" y="19415"/>
                    <a:pt x="28663" y="11721"/>
                    <a:pt x="28393" y="11394"/>
                  </a:cubicBezTo>
                  <a:cubicBezTo>
                    <a:pt x="27956" y="10863"/>
                    <a:pt x="27308" y="10559"/>
                    <a:pt x="26618" y="10559"/>
                  </a:cubicBezTo>
                  <a:lnTo>
                    <a:pt x="26436" y="10561"/>
                  </a:lnTo>
                  <a:lnTo>
                    <a:pt x="26272" y="10585"/>
                  </a:lnTo>
                  <a:cubicBezTo>
                    <a:pt x="25478" y="10705"/>
                    <a:pt x="24794" y="11243"/>
                    <a:pt x="24489" y="11985"/>
                  </a:cubicBezTo>
                  <a:cubicBezTo>
                    <a:pt x="23186" y="15149"/>
                    <a:pt x="22762" y="18571"/>
                    <a:pt x="23218" y="22190"/>
                  </a:cubicBezTo>
                  <a:cubicBezTo>
                    <a:pt x="22689" y="21475"/>
                    <a:pt x="22164" y="20745"/>
                    <a:pt x="21643" y="19997"/>
                  </a:cubicBezTo>
                  <a:cubicBezTo>
                    <a:pt x="24326" y="8423"/>
                    <a:pt x="19031" y="1226"/>
                    <a:pt x="18793" y="908"/>
                  </a:cubicBezTo>
                  <a:cubicBezTo>
                    <a:pt x="18359" y="341"/>
                    <a:pt x="17675" y="1"/>
                    <a:pt x="16959" y="1"/>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7"/>
            <p:cNvSpPr/>
            <p:nvPr/>
          </p:nvSpPr>
          <p:spPr>
            <a:xfrm>
              <a:off x="7184807" y="3643776"/>
              <a:ext cx="953468" cy="1074149"/>
            </a:xfrm>
            <a:custGeom>
              <a:avLst/>
              <a:gdLst/>
              <a:ahLst/>
              <a:cxnLst/>
              <a:rect l="l" t="t" r="r" b="b"/>
              <a:pathLst>
                <a:path w="32464" h="36573" extrusionOk="0">
                  <a:moveTo>
                    <a:pt x="73" y="0"/>
                  </a:moveTo>
                  <a:cubicBezTo>
                    <a:pt x="64" y="0"/>
                    <a:pt x="56" y="2"/>
                    <a:pt x="48" y="5"/>
                  </a:cubicBezTo>
                  <a:cubicBezTo>
                    <a:pt x="46" y="6"/>
                    <a:pt x="46" y="6"/>
                    <a:pt x="45" y="6"/>
                  </a:cubicBezTo>
                  <a:cubicBezTo>
                    <a:pt x="12" y="22"/>
                    <a:pt x="1" y="58"/>
                    <a:pt x="15" y="90"/>
                  </a:cubicBezTo>
                  <a:cubicBezTo>
                    <a:pt x="670" y="1517"/>
                    <a:pt x="1363" y="2944"/>
                    <a:pt x="2077" y="4330"/>
                  </a:cubicBezTo>
                  <a:cubicBezTo>
                    <a:pt x="2308" y="4749"/>
                    <a:pt x="2450" y="5039"/>
                    <a:pt x="2501" y="5145"/>
                  </a:cubicBezTo>
                  <a:cubicBezTo>
                    <a:pt x="5100" y="10082"/>
                    <a:pt x="8041" y="14681"/>
                    <a:pt x="11245" y="18812"/>
                  </a:cubicBezTo>
                  <a:cubicBezTo>
                    <a:pt x="11789" y="19456"/>
                    <a:pt x="12128" y="19914"/>
                    <a:pt x="12248" y="20078"/>
                  </a:cubicBezTo>
                  <a:cubicBezTo>
                    <a:pt x="19854" y="29504"/>
                    <a:pt x="27225" y="34382"/>
                    <a:pt x="30942" y="36450"/>
                  </a:cubicBezTo>
                  <a:cubicBezTo>
                    <a:pt x="31089" y="36532"/>
                    <a:pt x="31246" y="36573"/>
                    <a:pt x="31402" y="36573"/>
                  </a:cubicBezTo>
                  <a:cubicBezTo>
                    <a:pt x="31519" y="36573"/>
                    <a:pt x="31636" y="36549"/>
                    <a:pt x="31749" y="36502"/>
                  </a:cubicBezTo>
                  <a:cubicBezTo>
                    <a:pt x="31865" y="36454"/>
                    <a:pt x="31969" y="36383"/>
                    <a:pt x="32058" y="36296"/>
                  </a:cubicBezTo>
                  <a:cubicBezTo>
                    <a:pt x="32285" y="36067"/>
                    <a:pt x="32463" y="35639"/>
                    <a:pt x="32211" y="35186"/>
                  </a:cubicBezTo>
                  <a:lnTo>
                    <a:pt x="31887" y="34598"/>
                  </a:lnTo>
                  <a:cubicBezTo>
                    <a:pt x="31783" y="34413"/>
                    <a:pt x="31616" y="34268"/>
                    <a:pt x="31417" y="34188"/>
                  </a:cubicBezTo>
                  <a:cubicBezTo>
                    <a:pt x="27083" y="32452"/>
                    <a:pt x="22702" y="29500"/>
                    <a:pt x="18395" y="25411"/>
                  </a:cubicBezTo>
                  <a:cubicBezTo>
                    <a:pt x="18387" y="25406"/>
                    <a:pt x="18379" y="25400"/>
                    <a:pt x="18369" y="25397"/>
                  </a:cubicBezTo>
                  <a:cubicBezTo>
                    <a:pt x="18353" y="25391"/>
                    <a:pt x="18340" y="25384"/>
                    <a:pt x="18333" y="25376"/>
                  </a:cubicBezTo>
                  <a:lnTo>
                    <a:pt x="18288" y="25312"/>
                  </a:lnTo>
                  <a:cubicBezTo>
                    <a:pt x="14353" y="21555"/>
                    <a:pt x="10528" y="16922"/>
                    <a:pt x="6915" y="11533"/>
                  </a:cubicBezTo>
                  <a:cubicBezTo>
                    <a:pt x="3905" y="7046"/>
                    <a:pt x="1563" y="2803"/>
                    <a:pt x="129" y="33"/>
                  </a:cubicBezTo>
                  <a:cubicBezTo>
                    <a:pt x="118" y="13"/>
                    <a:pt x="96"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7"/>
            <p:cNvSpPr/>
            <p:nvPr/>
          </p:nvSpPr>
          <p:spPr>
            <a:xfrm>
              <a:off x="7232503" y="4377762"/>
              <a:ext cx="587547" cy="164501"/>
            </a:xfrm>
            <a:custGeom>
              <a:avLst/>
              <a:gdLst/>
              <a:ahLst/>
              <a:cxnLst/>
              <a:rect l="l" t="t" r="r" b="b"/>
              <a:pathLst>
                <a:path w="20005" h="5601" extrusionOk="0">
                  <a:moveTo>
                    <a:pt x="1054" y="1352"/>
                  </a:moveTo>
                  <a:cubicBezTo>
                    <a:pt x="1138" y="1374"/>
                    <a:pt x="1225" y="1394"/>
                    <a:pt x="1309" y="1417"/>
                  </a:cubicBezTo>
                  <a:cubicBezTo>
                    <a:pt x="1222" y="1396"/>
                    <a:pt x="1137" y="1376"/>
                    <a:pt x="1054" y="1352"/>
                  </a:cubicBezTo>
                  <a:close/>
                  <a:moveTo>
                    <a:pt x="2282" y="1660"/>
                  </a:moveTo>
                  <a:cubicBezTo>
                    <a:pt x="2300" y="1664"/>
                    <a:pt x="2319" y="1668"/>
                    <a:pt x="2337" y="1672"/>
                  </a:cubicBezTo>
                  <a:cubicBezTo>
                    <a:pt x="2319" y="1668"/>
                    <a:pt x="2300" y="1664"/>
                    <a:pt x="2282" y="1660"/>
                  </a:cubicBezTo>
                  <a:close/>
                  <a:moveTo>
                    <a:pt x="3015" y="1820"/>
                  </a:moveTo>
                  <a:cubicBezTo>
                    <a:pt x="3156" y="1849"/>
                    <a:pt x="3297" y="1871"/>
                    <a:pt x="3435" y="1899"/>
                  </a:cubicBezTo>
                  <a:cubicBezTo>
                    <a:pt x="3294" y="1871"/>
                    <a:pt x="3154" y="1849"/>
                    <a:pt x="3015" y="1820"/>
                  </a:cubicBezTo>
                  <a:close/>
                  <a:moveTo>
                    <a:pt x="4996" y="2163"/>
                  </a:moveTo>
                  <a:lnTo>
                    <a:pt x="4996" y="2163"/>
                  </a:lnTo>
                  <a:cubicBezTo>
                    <a:pt x="5238" y="2200"/>
                    <a:pt x="5482" y="2233"/>
                    <a:pt x="5724" y="2266"/>
                  </a:cubicBezTo>
                  <a:cubicBezTo>
                    <a:pt x="5480" y="2235"/>
                    <a:pt x="5238" y="2200"/>
                    <a:pt x="4996" y="2163"/>
                  </a:cubicBezTo>
                  <a:close/>
                  <a:moveTo>
                    <a:pt x="5988" y="2306"/>
                  </a:moveTo>
                  <a:cubicBezTo>
                    <a:pt x="6651" y="2394"/>
                    <a:pt x="7309" y="2474"/>
                    <a:pt x="7964" y="2555"/>
                  </a:cubicBezTo>
                  <a:cubicBezTo>
                    <a:pt x="7309" y="2474"/>
                    <a:pt x="6649" y="2394"/>
                    <a:pt x="5988" y="2306"/>
                  </a:cubicBezTo>
                  <a:close/>
                  <a:moveTo>
                    <a:pt x="14398" y="3586"/>
                  </a:moveTo>
                  <a:cubicBezTo>
                    <a:pt x="14633" y="3637"/>
                    <a:pt x="14865" y="3694"/>
                    <a:pt x="15100" y="3750"/>
                  </a:cubicBezTo>
                  <a:cubicBezTo>
                    <a:pt x="14865" y="3694"/>
                    <a:pt x="14633" y="3639"/>
                    <a:pt x="14398" y="3586"/>
                  </a:cubicBezTo>
                  <a:close/>
                  <a:moveTo>
                    <a:pt x="15489" y="3840"/>
                  </a:moveTo>
                  <a:lnTo>
                    <a:pt x="15489" y="3840"/>
                  </a:lnTo>
                  <a:cubicBezTo>
                    <a:pt x="15741" y="3901"/>
                    <a:pt x="15993" y="3966"/>
                    <a:pt x="16244" y="4032"/>
                  </a:cubicBezTo>
                  <a:cubicBezTo>
                    <a:pt x="15993" y="3966"/>
                    <a:pt x="15741" y="3902"/>
                    <a:pt x="15489" y="3840"/>
                  </a:cubicBezTo>
                  <a:close/>
                  <a:moveTo>
                    <a:pt x="16577" y="4117"/>
                  </a:moveTo>
                  <a:lnTo>
                    <a:pt x="16577" y="4117"/>
                  </a:lnTo>
                  <a:cubicBezTo>
                    <a:pt x="16840" y="4187"/>
                    <a:pt x="17099" y="4260"/>
                    <a:pt x="17362" y="4335"/>
                  </a:cubicBezTo>
                  <a:cubicBezTo>
                    <a:pt x="17099" y="4260"/>
                    <a:pt x="16837" y="4187"/>
                    <a:pt x="16577" y="4117"/>
                  </a:cubicBezTo>
                  <a:close/>
                  <a:moveTo>
                    <a:pt x="18737" y="4742"/>
                  </a:moveTo>
                  <a:cubicBezTo>
                    <a:pt x="18995" y="4824"/>
                    <a:pt x="19256" y="4911"/>
                    <a:pt x="19513" y="4996"/>
                  </a:cubicBezTo>
                  <a:cubicBezTo>
                    <a:pt x="19256" y="4911"/>
                    <a:pt x="18998" y="4825"/>
                    <a:pt x="18737" y="4742"/>
                  </a:cubicBezTo>
                  <a:close/>
                  <a:moveTo>
                    <a:pt x="5674" y="0"/>
                  </a:moveTo>
                  <a:cubicBezTo>
                    <a:pt x="3856" y="0"/>
                    <a:pt x="1966" y="270"/>
                    <a:pt x="61" y="932"/>
                  </a:cubicBezTo>
                  <a:cubicBezTo>
                    <a:pt x="60" y="932"/>
                    <a:pt x="60" y="932"/>
                    <a:pt x="58" y="933"/>
                  </a:cubicBezTo>
                  <a:cubicBezTo>
                    <a:pt x="34" y="944"/>
                    <a:pt x="19" y="967"/>
                    <a:pt x="19" y="991"/>
                  </a:cubicBezTo>
                  <a:cubicBezTo>
                    <a:pt x="19" y="1018"/>
                    <a:pt x="37" y="1044"/>
                    <a:pt x="61" y="1053"/>
                  </a:cubicBezTo>
                  <a:cubicBezTo>
                    <a:pt x="65" y="1054"/>
                    <a:pt x="69" y="1055"/>
                    <a:pt x="73" y="1056"/>
                  </a:cubicBezTo>
                  <a:lnTo>
                    <a:pt x="73" y="1056"/>
                  </a:lnTo>
                  <a:cubicBezTo>
                    <a:pt x="71" y="1056"/>
                    <a:pt x="70" y="1056"/>
                    <a:pt x="69" y="1056"/>
                  </a:cubicBezTo>
                  <a:cubicBezTo>
                    <a:pt x="61" y="1056"/>
                    <a:pt x="52" y="1058"/>
                    <a:pt x="44" y="1061"/>
                  </a:cubicBezTo>
                  <a:cubicBezTo>
                    <a:pt x="33" y="1067"/>
                    <a:pt x="21" y="1075"/>
                    <a:pt x="14" y="1090"/>
                  </a:cubicBezTo>
                  <a:cubicBezTo>
                    <a:pt x="0" y="1117"/>
                    <a:pt x="7" y="1151"/>
                    <a:pt x="31" y="1169"/>
                  </a:cubicBezTo>
                  <a:cubicBezTo>
                    <a:pt x="1119" y="2007"/>
                    <a:pt x="6288" y="5600"/>
                    <a:pt x="14788" y="5600"/>
                  </a:cubicBezTo>
                  <a:cubicBezTo>
                    <a:pt x="16337" y="5600"/>
                    <a:pt x="17996" y="5481"/>
                    <a:pt x="19761" y="5204"/>
                  </a:cubicBezTo>
                  <a:cubicBezTo>
                    <a:pt x="19765" y="5204"/>
                    <a:pt x="19771" y="5202"/>
                    <a:pt x="19775" y="5200"/>
                  </a:cubicBezTo>
                  <a:cubicBezTo>
                    <a:pt x="19797" y="5191"/>
                    <a:pt x="19812" y="5171"/>
                    <a:pt x="19814" y="5147"/>
                  </a:cubicBezTo>
                  <a:cubicBezTo>
                    <a:pt x="19817" y="5118"/>
                    <a:pt x="19800" y="5093"/>
                    <a:pt x="19774" y="5083"/>
                  </a:cubicBezTo>
                  <a:lnTo>
                    <a:pt x="19774" y="5083"/>
                  </a:lnTo>
                  <a:cubicBezTo>
                    <a:pt x="19820" y="5098"/>
                    <a:pt x="19868" y="5113"/>
                    <a:pt x="19914" y="5128"/>
                  </a:cubicBezTo>
                  <a:cubicBezTo>
                    <a:pt x="19920" y="5131"/>
                    <a:pt x="19927" y="5132"/>
                    <a:pt x="19933" y="5132"/>
                  </a:cubicBezTo>
                  <a:cubicBezTo>
                    <a:pt x="19942" y="5132"/>
                    <a:pt x="19951" y="5130"/>
                    <a:pt x="19959" y="5127"/>
                  </a:cubicBezTo>
                  <a:cubicBezTo>
                    <a:pt x="19971" y="5121"/>
                    <a:pt x="19983" y="5111"/>
                    <a:pt x="19990" y="5098"/>
                  </a:cubicBezTo>
                  <a:cubicBezTo>
                    <a:pt x="20005" y="5070"/>
                    <a:pt x="19998" y="5036"/>
                    <a:pt x="19973" y="5019"/>
                  </a:cubicBezTo>
                  <a:cubicBezTo>
                    <a:pt x="18622" y="4028"/>
                    <a:pt x="12697" y="0"/>
                    <a:pt x="5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7"/>
            <p:cNvSpPr/>
            <p:nvPr/>
          </p:nvSpPr>
          <p:spPr>
            <a:xfrm>
              <a:off x="7516834" y="3784929"/>
              <a:ext cx="273699" cy="594772"/>
            </a:xfrm>
            <a:custGeom>
              <a:avLst/>
              <a:gdLst/>
              <a:ahLst/>
              <a:cxnLst/>
              <a:rect l="l" t="t" r="r" b="b"/>
              <a:pathLst>
                <a:path w="9319" h="20251" extrusionOk="0">
                  <a:moveTo>
                    <a:pt x="3651" y="285"/>
                  </a:moveTo>
                  <a:lnTo>
                    <a:pt x="3651" y="285"/>
                  </a:lnTo>
                  <a:cubicBezTo>
                    <a:pt x="3692" y="472"/>
                    <a:pt x="3732" y="659"/>
                    <a:pt x="3772" y="848"/>
                  </a:cubicBezTo>
                  <a:lnTo>
                    <a:pt x="3772" y="848"/>
                  </a:lnTo>
                  <a:cubicBezTo>
                    <a:pt x="3732" y="660"/>
                    <a:pt x="3691" y="472"/>
                    <a:pt x="3651" y="285"/>
                  </a:cubicBezTo>
                  <a:close/>
                  <a:moveTo>
                    <a:pt x="5247" y="9991"/>
                  </a:moveTo>
                  <a:cubicBezTo>
                    <a:pt x="5261" y="10200"/>
                    <a:pt x="5277" y="10408"/>
                    <a:pt x="5289" y="10609"/>
                  </a:cubicBezTo>
                  <a:cubicBezTo>
                    <a:pt x="5275" y="10406"/>
                    <a:pt x="5261" y="10200"/>
                    <a:pt x="5247" y="9991"/>
                  </a:cubicBezTo>
                  <a:close/>
                  <a:moveTo>
                    <a:pt x="5507" y="13077"/>
                  </a:moveTo>
                  <a:cubicBezTo>
                    <a:pt x="5557" y="13455"/>
                    <a:pt x="5616" y="13832"/>
                    <a:pt x="5681" y="14208"/>
                  </a:cubicBezTo>
                  <a:cubicBezTo>
                    <a:pt x="5614" y="13832"/>
                    <a:pt x="5554" y="13455"/>
                    <a:pt x="5507" y="13077"/>
                  </a:cubicBezTo>
                  <a:close/>
                  <a:moveTo>
                    <a:pt x="3633" y="1"/>
                  </a:moveTo>
                  <a:cubicBezTo>
                    <a:pt x="3630" y="1"/>
                    <a:pt x="3627" y="1"/>
                    <a:pt x="3625" y="1"/>
                  </a:cubicBezTo>
                  <a:cubicBezTo>
                    <a:pt x="3619" y="4"/>
                    <a:pt x="3615" y="4"/>
                    <a:pt x="3609" y="5"/>
                  </a:cubicBezTo>
                  <a:cubicBezTo>
                    <a:pt x="3593" y="13"/>
                    <a:pt x="3580" y="25"/>
                    <a:pt x="3573" y="42"/>
                  </a:cubicBezTo>
                  <a:cubicBezTo>
                    <a:pt x="3566" y="61"/>
                    <a:pt x="3566" y="87"/>
                    <a:pt x="3576" y="104"/>
                  </a:cubicBezTo>
                  <a:cubicBezTo>
                    <a:pt x="3588" y="119"/>
                    <a:pt x="3600" y="136"/>
                    <a:pt x="3619" y="139"/>
                  </a:cubicBezTo>
                  <a:lnTo>
                    <a:pt x="3623" y="139"/>
                  </a:lnTo>
                  <a:cubicBezTo>
                    <a:pt x="3623" y="142"/>
                    <a:pt x="3622" y="144"/>
                    <a:pt x="3622" y="146"/>
                  </a:cubicBezTo>
                  <a:cubicBezTo>
                    <a:pt x="3626" y="167"/>
                    <a:pt x="3630" y="187"/>
                    <a:pt x="3635" y="207"/>
                  </a:cubicBezTo>
                  <a:lnTo>
                    <a:pt x="3635" y="207"/>
                  </a:lnTo>
                  <a:cubicBezTo>
                    <a:pt x="3627" y="182"/>
                    <a:pt x="3606" y="163"/>
                    <a:pt x="3579" y="162"/>
                  </a:cubicBezTo>
                  <a:cubicBezTo>
                    <a:pt x="3568" y="162"/>
                    <a:pt x="3559" y="163"/>
                    <a:pt x="3548" y="168"/>
                  </a:cubicBezTo>
                  <a:cubicBezTo>
                    <a:pt x="3532" y="175"/>
                    <a:pt x="3519" y="186"/>
                    <a:pt x="3515" y="203"/>
                  </a:cubicBezTo>
                  <a:cubicBezTo>
                    <a:pt x="0" y="9356"/>
                    <a:pt x="5748" y="18485"/>
                    <a:pt x="6937" y="20222"/>
                  </a:cubicBezTo>
                  <a:cubicBezTo>
                    <a:pt x="6951" y="20241"/>
                    <a:pt x="6971" y="20250"/>
                    <a:pt x="6991" y="20250"/>
                  </a:cubicBezTo>
                  <a:cubicBezTo>
                    <a:pt x="6999" y="20250"/>
                    <a:pt x="7007" y="20249"/>
                    <a:pt x="7014" y="20246"/>
                  </a:cubicBezTo>
                  <a:lnTo>
                    <a:pt x="7015" y="20246"/>
                  </a:lnTo>
                  <a:cubicBezTo>
                    <a:pt x="7044" y="20232"/>
                    <a:pt x="7061" y="20201"/>
                    <a:pt x="7054" y="20172"/>
                  </a:cubicBezTo>
                  <a:lnTo>
                    <a:pt x="6417" y="17548"/>
                  </a:lnTo>
                  <a:lnTo>
                    <a:pt x="7004" y="19966"/>
                  </a:lnTo>
                  <a:cubicBezTo>
                    <a:pt x="7011" y="19993"/>
                    <a:pt x="7035" y="20014"/>
                    <a:pt x="7063" y="20014"/>
                  </a:cubicBezTo>
                  <a:cubicBezTo>
                    <a:pt x="7064" y="20014"/>
                    <a:pt x="7064" y="20014"/>
                    <a:pt x="7065" y="20014"/>
                  </a:cubicBezTo>
                  <a:cubicBezTo>
                    <a:pt x="7075" y="20014"/>
                    <a:pt x="7082" y="20013"/>
                    <a:pt x="7090" y="20009"/>
                  </a:cubicBezTo>
                  <a:cubicBezTo>
                    <a:pt x="7108" y="20000"/>
                    <a:pt x="7122" y="19984"/>
                    <a:pt x="7127" y="19963"/>
                  </a:cubicBezTo>
                  <a:cubicBezTo>
                    <a:pt x="9318" y="8520"/>
                    <a:pt x="4686" y="1407"/>
                    <a:pt x="3736" y="97"/>
                  </a:cubicBezTo>
                  <a:cubicBezTo>
                    <a:pt x="3729" y="85"/>
                    <a:pt x="3717" y="79"/>
                    <a:pt x="3707" y="77"/>
                  </a:cubicBezTo>
                  <a:cubicBezTo>
                    <a:pt x="3704" y="64"/>
                    <a:pt x="3703" y="51"/>
                    <a:pt x="3696" y="42"/>
                  </a:cubicBezTo>
                  <a:cubicBezTo>
                    <a:pt x="3696" y="42"/>
                    <a:pt x="3686" y="28"/>
                    <a:pt x="3686" y="27"/>
                  </a:cubicBezTo>
                  <a:cubicBezTo>
                    <a:pt x="3673" y="9"/>
                    <a:pt x="3653" y="1"/>
                    <a:pt x="3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7"/>
            <p:cNvSpPr/>
            <p:nvPr/>
          </p:nvSpPr>
          <p:spPr>
            <a:xfrm>
              <a:off x="7249920" y="3478071"/>
              <a:ext cx="225121" cy="515649"/>
            </a:xfrm>
            <a:custGeom>
              <a:avLst/>
              <a:gdLst/>
              <a:ahLst/>
              <a:cxnLst/>
              <a:rect l="l" t="t" r="r" b="b"/>
              <a:pathLst>
                <a:path w="7665" h="17557" extrusionOk="0">
                  <a:moveTo>
                    <a:pt x="4002" y="4945"/>
                  </a:moveTo>
                  <a:cubicBezTo>
                    <a:pt x="4060" y="5251"/>
                    <a:pt x="4117" y="5561"/>
                    <a:pt x="4166" y="5872"/>
                  </a:cubicBezTo>
                  <a:cubicBezTo>
                    <a:pt x="4115" y="5561"/>
                    <a:pt x="4060" y="5251"/>
                    <a:pt x="4002" y="4945"/>
                  </a:cubicBezTo>
                  <a:close/>
                  <a:moveTo>
                    <a:pt x="4742" y="14125"/>
                  </a:moveTo>
                  <a:cubicBezTo>
                    <a:pt x="4748" y="14175"/>
                    <a:pt x="4754" y="14225"/>
                    <a:pt x="4760" y="14275"/>
                  </a:cubicBezTo>
                  <a:lnTo>
                    <a:pt x="4760" y="14275"/>
                  </a:lnTo>
                  <a:cubicBezTo>
                    <a:pt x="4754" y="14225"/>
                    <a:pt x="4748" y="14175"/>
                    <a:pt x="4742" y="14125"/>
                  </a:cubicBezTo>
                  <a:close/>
                  <a:moveTo>
                    <a:pt x="4876" y="15182"/>
                  </a:moveTo>
                  <a:cubicBezTo>
                    <a:pt x="4911" y="15436"/>
                    <a:pt x="4950" y="15689"/>
                    <a:pt x="4987" y="15942"/>
                  </a:cubicBezTo>
                  <a:cubicBezTo>
                    <a:pt x="4948" y="15688"/>
                    <a:pt x="4911" y="15436"/>
                    <a:pt x="4876" y="15182"/>
                  </a:cubicBezTo>
                  <a:close/>
                  <a:moveTo>
                    <a:pt x="3126" y="0"/>
                  </a:moveTo>
                  <a:cubicBezTo>
                    <a:pt x="3118" y="0"/>
                    <a:pt x="3110" y="2"/>
                    <a:pt x="3103" y="5"/>
                  </a:cubicBezTo>
                  <a:cubicBezTo>
                    <a:pt x="3075" y="16"/>
                    <a:pt x="3061" y="42"/>
                    <a:pt x="3064" y="72"/>
                  </a:cubicBezTo>
                  <a:lnTo>
                    <a:pt x="3064" y="72"/>
                  </a:lnTo>
                  <a:cubicBezTo>
                    <a:pt x="3055" y="49"/>
                    <a:pt x="3035" y="34"/>
                    <a:pt x="3012" y="30"/>
                  </a:cubicBezTo>
                  <a:cubicBezTo>
                    <a:pt x="3009" y="30"/>
                    <a:pt x="3006" y="30"/>
                    <a:pt x="3004" y="30"/>
                  </a:cubicBezTo>
                  <a:cubicBezTo>
                    <a:pt x="2995" y="30"/>
                    <a:pt x="2988" y="32"/>
                    <a:pt x="2982" y="36"/>
                  </a:cubicBezTo>
                  <a:cubicBezTo>
                    <a:pt x="2967" y="43"/>
                    <a:pt x="2955" y="55"/>
                    <a:pt x="2947" y="70"/>
                  </a:cubicBezTo>
                  <a:cubicBezTo>
                    <a:pt x="1" y="7186"/>
                    <a:pt x="4246" y="15857"/>
                    <a:pt x="5128" y="17523"/>
                  </a:cubicBezTo>
                  <a:cubicBezTo>
                    <a:pt x="5138" y="17544"/>
                    <a:pt x="5161" y="17557"/>
                    <a:pt x="5183" y="17557"/>
                  </a:cubicBezTo>
                  <a:cubicBezTo>
                    <a:pt x="5190" y="17557"/>
                    <a:pt x="5198" y="17555"/>
                    <a:pt x="5205" y="17553"/>
                  </a:cubicBezTo>
                  <a:cubicBezTo>
                    <a:pt x="5206" y="17553"/>
                    <a:pt x="5208" y="17551"/>
                    <a:pt x="5208" y="17551"/>
                  </a:cubicBezTo>
                  <a:cubicBezTo>
                    <a:pt x="5235" y="17540"/>
                    <a:pt x="5250" y="17510"/>
                    <a:pt x="5246" y="17481"/>
                  </a:cubicBezTo>
                  <a:cubicBezTo>
                    <a:pt x="5229" y="17393"/>
                    <a:pt x="5215" y="17305"/>
                    <a:pt x="5200" y="17217"/>
                  </a:cubicBezTo>
                  <a:lnTo>
                    <a:pt x="5200" y="17217"/>
                  </a:lnTo>
                  <a:cubicBezTo>
                    <a:pt x="5208" y="17245"/>
                    <a:pt x="5232" y="17265"/>
                    <a:pt x="5260" y="17266"/>
                  </a:cubicBezTo>
                  <a:cubicBezTo>
                    <a:pt x="5269" y="17266"/>
                    <a:pt x="5277" y="17265"/>
                    <a:pt x="5286" y="17261"/>
                  </a:cubicBezTo>
                  <a:cubicBezTo>
                    <a:pt x="5300" y="17255"/>
                    <a:pt x="5314" y="17241"/>
                    <a:pt x="5320" y="17219"/>
                  </a:cubicBezTo>
                  <a:cubicBezTo>
                    <a:pt x="7664" y="7645"/>
                    <a:pt x="3947" y="1219"/>
                    <a:pt x="3178" y="29"/>
                  </a:cubicBezTo>
                  <a:cubicBezTo>
                    <a:pt x="3167" y="11"/>
                    <a:pt x="3147" y="0"/>
                    <a:pt x="3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7"/>
            <p:cNvSpPr/>
            <p:nvPr/>
          </p:nvSpPr>
          <p:spPr>
            <a:xfrm>
              <a:off x="6916776" y="3490024"/>
              <a:ext cx="334818" cy="301924"/>
            </a:xfrm>
            <a:custGeom>
              <a:avLst/>
              <a:gdLst/>
              <a:ahLst/>
              <a:cxnLst/>
              <a:rect l="l" t="t" r="r" b="b"/>
              <a:pathLst>
                <a:path w="11400" h="10280" extrusionOk="0">
                  <a:moveTo>
                    <a:pt x="1310" y="929"/>
                  </a:moveTo>
                  <a:cubicBezTo>
                    <a:pt x="1389" y="998"/>
                    <a:pt x="1466" y="1067"/>
                    <a:pt x="1544" y="1137"/>
                  </a:cubicBezTo>
                  <a:lnTo>
                    <a:pt x="1544" y="1137"/>
                  </a:lnTo>
                  <a:cubicBezTo>
                    <a:pt x="1467" y="1068"/>
                    <a:pt x="1388" y="998"/>
                    <a:pt x="1310" y="929"/>
                  </a:cubicBezTo>
                  <a:close/>
                  <a:moveTo>
                    <a:pt x="6351" y="4650"/>
                  </a:moveTo>
                  <a:lnTo>
                    <a:pt x="6351" y="4650"/>
                  </a:lnTo>
                  <a:cubicBezTo>
                    <a:pt x="6472" y="4736"/>
                    <a:pt x="6585" y="4833"/>
                    <a:pt x="6688" y="4938"/>
                  </a:cubicBezTo>
                  <a:cubicBezTo>
                    <a:pt x="6585" y="4833"/>
                    <a:pt x="6469" y="4736"/>
                    <a:pt x="6351" y="4650"/>
                  </a:cubicBezTo>
                  <a:close/>
                  <a:moveTo>
                    <a:pt x="70" y="1"/>
                  </a:moveTo>
                  <a:cubicBezTo>
                    <a:pt x="62" y="1"/>
                    <a:pt x="53" y="2"/>
                    <a:pt x="45" y="5"/>
                  </a:cubicBezTo>
                  <a:cubicBezTo>
                    <a:pt x="41" y="6"/>
                    <a:pt x="35" y="9"/>
                    <a:pt x="29" y="14"/>
                  </a:cubicBezTo>
                  <a:cubicBezTo>
                    <a:pt x="8" y="31"/>
                    <a:pt x="1" y="59"/>
                    <a:pt x="12" y="86"/>
                  </a:cubicBezTo>
                  <a:cubicBezTo>
                    <a:pt x="476" y="1248"/>
                    <a:pt x="3205" y="7204"/>
                    <a:pt x="11307" y="10276"/>
                  </a:cubicBezTo>
                  <a:cubicBezTo>
                    <a:pt x="11315" y="10279"/>
                    <a:pt x="11323" y="10280"/>
                    <a:pt x="11331" y="10280"/>
                  </a:cubicBezTo>
                  <a:cubicBezTo>
                    <a:pt x="11339" y="10280"/>
                    <a:pt x="11347" y="10279"/>
                    <a:pt x="11355" y="10276"/>
                  </a:cubicBezTo>
                  <a:cubicBezTo>
                    <a:pt x="11364" y="10273"/>
                    <a:pt x="11371" y="10267"/>
                    <a:pt x="11378" y="10260"/>
                  </a:cubicBezTo>
                  <a:cubicBezTo>
                    <a:pt x="11395" y="10240"/>
                    <a:pt x="11399" y="10212"/>
                    <a:pt x="11387" y="10189"/>
                  </a:cubicBezTo>
                  <a:lnTo>
                    <a:pt x="11344" y="10109"/>
                  </a:lnTo>
                  <a:cubicBezTo>
                    <a:pt x="8511" y="7702"/>
                    <a:pt x="5848" y="5219"/>
                    <a:pt x="3345" y="2836"/>
                  </a:cubicBezTo>
                  <a:lnTo>
                    <a:pt x="3345" y="2836"/>
                  </a:lnTo>
                  <a:cubicBezTo>
                    <a:pt x="5697" y="5073"/>
                    <a:pt x="8352" y="7550"/>
                    <a:pt x="11089" y="9884"/>
                  </a:cubicBezTo>
                  <a:cubicBezTo>
                    <a:pt x="11102" y="9895"/>
                    <a:pt x="11117" y="9900"/>
                    <a:pt x="11132" y="9900"/>
                  </a:cubicBezTo>
                  <a:cubicBezTo>
                    <a:pt x="11140" y="9900"/>
                    <a:pt x="11148" y="9899"/>
                    <a:pt x="11156" y="9895"/>
                  </a:cubicBezTo>
                  <a:cubicBezTo>
                    <a:pt x="11160" y="9894"/>
                    <a:pt x="11166" y="9890"/>
                    <a:pt x="11170" y="9885"/>
                  </a:cubicBezTo>
                  <a:cubicBezTo>
                    <a:pt x="11193" y="9867"/>
                    <a:pt x="11200" y="9834"/>
                    <a:pt x="11186" y="9807"/>
                  </a:cubicBezTo>
                  <a:lnTo>
                    <a:pt x="11085" y="9613"/>
                  </a:lnTo>
                  <a:cubicBezTo>
                    <a:pt x="9740" y="7173"/>
                    <a:pt x="6003" y="1355"/>
                    <a:pt x="318" y="2"/>
                  </a:cubicBezTo>
                  <a:cubicBezTo>
                    <a:pt x="314" y="1"/>
                    <a:pt x="309" y="1"/>
                    <a:pt x="305" y="1"/>
                  </a:cubicBezTo>
                  <a:cubicBezTo>
                    <a:pt x="296" y="1"/>
                    <a:pt x="287" y="3"/>
                    <a:pt x="278" y="6"/>
                  </a:cubicBezTo>
                  <a:cubicBezTo>
                    <a:pt x="264" y="12"/>
                    <a:pt x="251" y="23"/>
                    <a:pt x="244" y="38"/>
                  </a:cubicBezTo>
                  <a:cubicBezTo>
                    <a:pt x="233" y="66"/>
                    <a:pt x="241" y="99"/>
                    <a:pt x="269" y="116"/>
                  </a:cubicBezTo>
                  <a:cubicBezTo>
                    <a:pt x="359" y="177"/>
                    <a:pt x="445" y="246"/>
                    <a:pt x="533" y="311"/>
                  </a:cubicBezTo>
                  <a:lnTo>
                    <a:pt x="533" y="311"/>
                  </a:lnTo>
                  <a:cubicBezTo>
                    <a:pt x="392" y="207"/>
                    <a:pt x="251" y="102"/>
                    <a:pt x="105" y="9"/>
                  </a:cubicBezTo>
                  <a:cubicBezTo>
                    <a:pt x="94" y="3"/>
                    <a:pt x="82" y="1"/>
                    <a:pt x="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7"/>
            <p:cNvSpPr/>
            <p:nvPr/>
          </p:nvSpPr>
          <p:spPr>
            <a:xfrm>
              <a:off x="6989173" y="3936302"/>
              <a:ext cx="547751" cy="297195"/>
            </a:xfrm>
            <a:custGeom>
              <a:avLst/>
              <a:gdLst/>
              <a:ahLst/>
              <a:cxnLst/>
              <a:rect l="l" t="t" r="r" b="b"/>
              <a:pathLst>
                <a:path w="18650" h="10119" extrusionOk="0">
                  <a:moveTo>
                    <a:pt x="356" y="285"/>
                  </a:moveTo>
                  <a:cubicBezTo>
                    <a:pt x="460" y="354"/>
                    <a:pt x="565" y="421"/>
                    <a:pt x="673" y="484"/>
                  </a:cubicBezTo>
                  <a:cubicBezTo>
                    <a:pt x="565" y="421"/>
                    <a:pt x="460" y="354"/>
                    <a:pt x="356" y="285"/>
                  </a:cubicBezTo>
                  <a:close/>
                  <a:moveTo>
                    <a:pt x="1879" y="1095"/>
                  </a:moveTo>
                  <a:cubicBezTo>
                    <a:pt x="2064" y="1179"/>
                    <a:pt x="2251" y="1260"/>
                    <a:pt x="2435" y="1343"/>
                  </a:cubicBezTo>
                  <a:cubicBezTo>
                    <a:pt x="2255" y="1264"/>
                    <a:pt x="2069" y="1182"/>
                    <a:pt x="1879" y="1095"/>
                  </a:cubicBezTo>
                  <a:close/>
                  <a:moveTo>
                    <a:pt x="9582" y="5317"/>
                  </a:moveTo>
                  <a:cubicBezTo>
                    <a:pt x="9657" y="5354"/>
                    <a:pt x="9731" y="5391"/>
                    <a:pt x="9804" y="5429"/>
                  </a:cubicBezTo>
                  <a:lnTo>
                    <a:pt x="9804" y="5429"/>
                  </a:lnTo>
                  <a:cubicBezTo>
                    <a:pt x="9730" y="5391"/>
                    <a:pt x="9656" y="5354"/>
                    <a:pt x="9582" y="5317"/>
                  </a:cubicBezTo>
                  <a:close/>
                  <a:moveTo>
                    <a:pt x="11394" y="6257"/>
                  </a:moveTo>
                  <a:lnTo>
                    <a:pt x="11394" y="6257"/>
                  </a:lnTo>
                  <a:cubicBezTo>
                    <a:pt x="11694" y="6420"/>
                    <a:pt x="11991" y="6585"/>
                    <a:pt x="12284" y="6754"/>
                  </a:cubicBezTo>
                  <a:cubicBezTo>
                    <a:pt x="11991" y="6585"/>
                    <a:pt x="11693" y="6420"/>
                    <a:pt x="11394" y="6257"/>
                  </a:cubicBezTo>
                  <a:close/>
                  <a:moveTo>
                    <a:pt x="13887" y="7037"/>
                  </a:moveTo>
                  <a:cubicBezTo>
                    <a:pt x="14140" y="7176"/>
                    <a:pt x="14392" y="7318"/>
                    <a:pt x="14645" y="7463"/>
                  </a:cubicBezTo>
                  <a:cubicBezTo>
                    <a:pt x="14392" y="7320"/>
                    <a:pt x="14140" y="7176"/>
                    <a:pt x="13887" y="7037"/>
                  </a:cubicBezTo>
                  <a:close/>
                  <a:moveTo>
                    <a:pt x="16702" y="8724"/>
                  </a:moveTo>
                  <a:lnTo>
                    <a:pt x="16702" y="8724"/>
                  </a:lnTo>
                  <a:cubicBezTo>
                    <a:pt x="16922" y="8870"/>
                    <a:pt x="17139" y="9026"/>
                    <a:pt x="17355" y="9178"/>
                  </a:cubicBezTo>
                  <a:cubicBezTo>
                    <a:pt x="17139" y="9026"/>
                    <a:pt x="16922" y="8872"/>
                    <a:pt x="16702" y="8724"/>
                  </a:cubicBezTo>
                  <a:close/>
                  <a:moveTo>
                    <a:pt x="1103" y="1"/>
                  </a:moveTo>
                  <a:cubicBezTo>
                    <a:pt x="798" y="1"/>
                    <a:pt x="490" y="9"/>
                    <a:pt x="179" y="27"/>
                  </a:cubicBezTo>
                  <a:cubicBezTo>
                    <a:pt x="172" y="27"/>
                    <a:pt x="165" y="28"/>
                    <a:pt x="158" y="31"/>
                  </a:cubicBezTo>
                  <a:cubicBezTo>
                    <a:pt x="141" y="38"/>
                    <a:pt x="128" y="52"/>
                    <a:pt x="122" y="72"/>
                  </a:cubicBezTo>
                  <a:cubicBezTo>
                    <a:pt x="115" y="98"/>
                    <a:pt x="123" y="121"/>
                    <a:pt x="143" y="136"/>
                  </a:cubicBezTo>
                  <a:cubicBezTo>
                    <a:pt x="133" y="129"/>
                    <a:pt x="121" y="122"/>
                    <a:pt x="109" y="114"/>
                  </a:cubicBezTo>
                  <a:cubicBezTo>
                    <a:pt x="99" y="106"/>
                    <a:pt x="85" y="102"/>
                    <a:pt x="72" y="102"/>
                  </a:cubicBezTo>
                  <a:cubicBezTo>
                    <a:pt x="63" y="102"/>
                    <a:pt x="55" y="103"/>
                    <a:pt x="48" y="106"/>
                  </a:cubicBezTo>
                  <a:cubicBezTo>
                    <a:pt x="41" y="109"/>
                    <a:pt x="34" y="114"/>
                    <a:pt x="28" y="119"/>
                  </a:cubicBezTo>
                  <a:cubicBezTo>
                    <a:pt x="5" y="146"/>
                    <a:pt x="1" y="179"/>
                    <a:pt x="19" y="205"/>
                  </a:cubicBezTo>
                  <a:cubicBezTo>
                    <a:pt x="1001" y="1595"/>
                    <a:pt x="6495" y="8604"/>
                    <a:pt x="18422" y="10118"/>
                  </a:cubicBezTo>
                  <a:cubicBezTo>
                    <a:pt x="18425" y="10118"/>
                    <a:pt x="18427" y="10118"/>
                    <a:pt x="18430" y="10118"/>
                  </a:cubicBezTo>
                  <a:cubicBezTo>
                    <a:pt x="18439" y="10118"/>
                    <a:pt x="18447" y="10117"/>
                    <a:pt x="18455" y="10112"/>
                  </a:cubicBezTo>
                  <a:cubicBezTo>
                    <a:pt x="18469" y="10105"/>
                    <a:pt x="18480" y="10095"/>
                    <a:pt x="18487" y="10078"/>
                  </a:cubicBezTo>
                  <a:cubicBezTo>
                    <a:pt x="18499" y="10054"/>
                    <a:pt x="18492" y="10025"/>
                    <a:pt x="18472" y="10007"/>
                  </a:cubicBezTo>
                  <a:lnTo>
                    <a:pt x="18472" y="10007"/>
                  </a:lnTo>
                  <a:lnTo>
                    <a:pt x="18542" y="10061"/>
                  </a:lnTo>
                  <a:cubicBezTo>
                    <a:pt x="18552" y="10070"/>
                    <a:pt x="18566" y="10074"/>
                    <a:pt x="18581" y="10074"/>
                  </a:cubicBezTo>
                  <a:cubicBezTo>
                    <a:pt x="18589" y="10074"/>
                    <a:pt x="18598" y="10073"/>
                    <a:pt x="18606" y="10070"/>
                  </a:cubicBezTo>
                  <a:cubicBezTo>
                    <a:pt x="18613" y="10067"/>
                    <a:pt x="18620" y="10062"/>
                    <a:pt x="18626" y="10055"/>
                  </a:cubicBezTo>
                  <a:cubicBezTo>
                    <a:pt x="18648" y="10033"/>
                    <a:pt x="18650" y="9997"/>
                    <a:pt x="18630" y="9971"/>
                  </a:cubicBezTo>
                  <a:cubicBezTo>
                    <a:pt x="18362" y="9635"/>
                    <a:pt x="18092" y="9295"/>
                    <a:pt x="17822" y="8947"/>
                  </a:cubicBezTo>
                  <a:cubicBezTo>
                    <a:pt x="15504" y="6202"/>
                    <a:pt x="9350" y="1"/>
                    <a:pt x="1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7"/>
            <p:cNvSpPr/>
            <p:nvPr/>
          </p:nvSpPr>
          <p:spPr>
            <a:xfrm>
              <a:off x="7114994" y="3493079"/>
              <a:ext cx="1027598" cy="1230016"/>
            </a:xfrm>
            <a:custGeom>
              <a:avLst/>
              <a:gdLst/>
              <a:ahLst/>
              <a:cxnLst/>
              <a:rect l="l" t="t" r="r" b="b"/>
              <a:pathLst>
                <a:path w="34988" h="41880" extrusionOk="0">
                  <a:moveTo>
                    <a:pt x="2296" y="4865"/>
                  </a:moveTo>
                  <a:lnTo>
                    <a:pt x="2296" y="4865"/>
                  </a:lnTo>
                  <a:cubicBezTo>
                    <a:pt x="3876" y="7934"/>
                    <a:pt x="6236" y="12194"/>
                    <a:pt x="9253" y="16693"/>
                  </a:cubicBezTo>
                  <a:cubicBezTo>
                    <a:pt x="14628" y="24708"/>
                    <a:pt x="23244" y="35146"/>
                    <a:pt x="33777" y="39365"/>
                  </a:cubicBezTo>
                  <a:cubicBezTo>
                    <a:pt x="33967" y="39442"/>
                    <a:pt x="34126" y="39580"/>
                    <a:pt x="34224" y="39756"/>
                  </a:cubicBezTo>
                  <a:lnTo>
                    <a:pt x="34550" y="40344"/>
                  </a:lnTo>
                  <a:cubicBezTo>
                    <a:pt x="34788" y="40775"/>
                    <a:pt x="34620" y="41180"/>
                    <a:pt x="34402" y="41398"/>
                  </a:cubicBezTo>
                  <a:cubicBezTo>
                    <a:pt x="34260" y="41540"/>
                    <a:pt x="34037" y="41661"/>
                    <a:pt x="33778" y="41661"/>
                  </a:cubicBezTo>
                  <a:cubicBezTo>
                    <a:pt x="33641" y="41661"/>
                    <a:pt x="33495" y="41627"/>
                    <a:pt x="33345" y="41544"/>
                  </a:cubicBezTo>
                  <a:cubicBezTo>
                    <a:pt x="17057" y="32480"/>
                    <a:pt x="7108" y="15291"/>
                    <a:pt x="2296" y="4865"/>
                  </a:cubicBezTo>
                  <a:close/>
                  <a:moveTo>
                    <a:pt x="125" y="1"/>
                  </a:moveTo>
                  <a:cubicBezTo>
                    <a:pt x="111" y="1"/>
                    <a:pt x="96" y="3"/>
                    <a:pt x="82" y="9"/>
                  </a:cubicBezTo>
                  <a:cubicBezTo>
                    <a:pt x="28" y="32"/>
                    <a:pt x="1" y="96"/>
                    <a:pt x="23" y="152"/>
                  </a:cubicBezTo>
                  <a:cubicBezTo>
                    <a:pt x="10788" y="26991"/>
                    <a:pt x="26838" y="38173"/>
                    <a:pt x="33237" y="41734"/>
                  </a:cubicBezTo>
                  <a:cubicBezTo>
                    <a:pt x="33413" y="41833"/>
                    <a:pt x="33601" y="41880"/>
                    <a:pt x="33784" y="41880"/>
                  </a:cubicBezTo>
                  <a:cubicBezTo>
                    <a:pt x="34066" y="41880"/>
                    <a:pt x="34342" y="41769"/>
                    <a:pt x="34558" y="41549"/>
                  </a:cubicBezTo>
                  <a:cubicBezTo>
                    <a:pt x="34914" y="41193"/>
                    <a:pt x="34987" y="40675"/>
                    <a:pt x="34742" y="40233"/>
                  </a:cubicBezTo>
                  <a:lnTo>
                    <a:pt x="34416" y="39647"/>
                  </a:lnTo>
                  <a:cubicBezTo>
                    <a:pt x="34294" y="39427"/>
                    <a:pt x="34096" y="39252"/>
                    <a:pt x="33859" y="39158"/>
                  </a:cubicBezTo>
                  <a:cubicBezTo>
                    <a:pt x="23379" y="34961"/>
                    <a:pt x="14793" y="24560"/>
                    <a:pt x="9437" y="16572"/>
                  </a:cubicBezTo>
                  <a:cubicBezTo>
                    <a:pt x="3628" y="7912"/>
                    <a:pt x="258" y="143"/>
                    <a:pt x="224" y="66"/>
                  </a:cubicBezTo>
                  <a:cubicBezTo>
                    <a:pt x="207" y="25"/>
                    <a:pt x="167"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7"/>
            <p:cNvSpPr/>
            <p:nvPr/>
          </p:nvSpPr>
          <p:spPr>
            <a:xfrm>
              <a:off x="7220491" y="4372622"/>
              <a:ext cx="611601" cy="174898"/>
            </a:xfrm>
            <a:custGeom>
              <a:avLst/>
              <a:gdLst/>
              <a:ahLst/>
              <a:cxnLst/>
              <a:rect l="l" t="t" r="r" b="b"/>
              <a:pathLst>
                <a:path w="20824" h="5955" extrusionOk="0">
                  <a:moveTo>
                    <a:pt x="6079" y="217"/>
                  </a:moveTo>
                  <a:cubicBezTo>
                    <a:pt x="13251" y="217"/>
                    <a:pt x="19283" y="4430"/>
                    <a:pt x="20439" y="5289"/>
                  </a:cubicBezTo>
                  <a:cubicBezTo>
                    <a:pt x="18560" y="5600"/>
                    <a:pt x="16801" y="5732"/>
                    <a:pt x="15167" y="5732"/>
                  </a:cubicBezTo>
                  <a:cubicBezTo>
                    <a:pt x="6419" y="5732"/>
                    <a:pt x="1243" y="1927"/>
                    <a:pt x="332" y="1199"/>
                  </a:cubicBezTo>
                  <a:cubicBezTo>
                    <a:pt x="2281" y="500"/>
                    <a:pt x="4218" y="217"/>
                    <a:pt x="6079" y="217"/>
                  </a:cubicBezTo>
                  <a:close/>
                  <a:moveTo>
                    <a:pt x="6077" y="1"/>
                  </a:moveTo>
                  <a:cubicBezTo>
                    <a:pt x="4136" y="1"/>
                    <a:pt x="2112" y="306"/>
                    <a:pt x="77" y="1062"/>
                  </a:cubicBezTo>
                  <a:cubicBezTo>
                    <a:pt x="42" y="1074"/>
                    <a:pt x="15" y="1107"/>
                    <a:pt x="7" y="1144"/>
                  </a:cubicBezTo>
                  <a:cubicBezTo>
                    <a:pt x="0" y="1181"/>
                    <a:pt x="13" y="1220"/>
                    <a:pt x="42" y="1245"/>
                  </a:cubicBezTo>
                  <a:cubicBezTo>
                    <a:pt x="104" y="1300"/>
                    <a:pt x="5460" y="5954"/>
                    <a:pt x="15167" y="5954"/>
                  </a:cubicBezTo>
                  <a:cubicBezTo>
                    <a:pt x="16883" y="5954"/>
                    <a:pt x="18740" y="5808"/>
                    <a:pt x="20726" y="5466"/>
                  </a:cubicBezTo>
                  <a:cubicBezTo>
                    <a:pt x="20768" y="5459"/>
                    <a:pt x="20802" y="5427"/>
                    <a:pt x="20812" y="5386"/>
                  </a:cubicBezTo>
                  <a:cubicBezTo>
                    <a:pt x="20824" y="5345"/>
                    <a:pt x="20810" y="5301"/>
                    <a:pt x="20775" y="5273"/>
                  </a:cubicBezTo>
                  <a:cubicBezTo>
                    <a:pt x="20693" y="5208"/>
                    <a:pt x="14096" y="1"/>
                    <a:pt x="6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7"/>
            <p:cNvSpPr/>
            <p:nvPr/>
          </p:nvSpPr>
          <p:spPr>
            <a:xfrm>
              <a:off x="6979775" y="3931250"/>
              <a:ext cx="568486" cy="309178"/>
            </a:xfrm>
            <a:custGeom>
              <a:avLst/>
              <a:gdLst/>
              <a:ahLst/>
              <a:cxnLst/>
              <a:rect l="l" t="t" r="r" b="b"/>
              <a:pathLst>
                <a:path w="19356" h="10527" extrusionOk="0">
                  <a:moveTo>
                    <a:pt x="1428" y="218"/>
                  </a:moveTo>
                  <a:cubicBezTo>
                    <a:pt x="11145" y="218"/>
                    <a:pt x="17946" y="8848"/>
                    <a:pt x="19007" y="10281"/>
                  </a:cubicBezTo>
                  <a:cubicBezTo>
                    <a:pt x="6641" y="8807"/>
                    <a:pt x="1108" y="1416"/>
                    <a:pt x="311" y="256"/>
                  </a:cubicBezTo>
                  <a:cubicBezTo>
                    <a:pt x="687" y="230"/>
                    <a:pt x="1060" y="218"/>
                    <a:pt x="1428" y="218"/>
                  </a:cubicBezTo>
                  <a:close/>
                  <a:moveTo>
                    <a:pt x="1420" y="0"/>
                  </a:moveTo>
                  <a:cubicBezTo>
                    <a:pt x="988" y="0"/>
                    <a:pt x="549" y="17"/>
                    <a:pt x="106" y="52"/>
                  </a:cubicBezTo>
                  <a:cubicBezTo>
                    <a:pt x="69" y="55"/>
                    <a:pt x="35" y="78"/>
                    <a:pt x="16" y="112"/>
                  </a:cubicBezTo>
                  <a:cubicBezTo>
                    <a:pt x="1" y="145"/>
                    <a:pt x="2" y="186"/>
                    <a:pt x="22" y="219"/>
                  </a:cubicBezTo>
                  <a:cubicBezTo>
                    <a:pt x="77" y="305"/>
                    <a:pt x="5576" y="8998"/>
                    <a:pt x="19230" y="10526"/>
                  </a:cubicBezTo>
                  <a:lnTo>
                    <a:pt x="19242" y="10526"/>
                  </a:lnTo>
                  <a:cubicBezTo>
                    <a:pt x="19280" y="10526"/>
                    <a:pt x="19316" y="10508"/>
                    <a:pt x="19336" y="10477"/>
                  </a:cubicBezTo>
                  <a:cubicBezTo>
                    <a:pt x="19356" y="10439"/>
                    <a:pt x="19356" y="10394"/>
                    <a:pt x="19332" y="10358"/>
                  </a:cubicBezTo>
                  <a:cubicBezTo>
                    <a:pt x="19256" y="10250"/>
                    <a:pt x="12080" y="0"/>
                    <a:pt x="1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7"/>
            <p:cNvSpPr/>
            <p:nvPr/>
          </p:nvSpPr>
          <p:spPr>
            <a:xfrm>
              <a:off x="6908875" y="3481830"/>
              <a:ext cx="351823" cy="318341"/>
            </a:xfrm>
            <a:custGeom>
              <a:avLst/>
              <a:gdLst/>
              <a:ahLst/>
              <a:cxnLst/>
              <a:rect l="l" t="t" r="r" b="b"/>
              <a:pathLst>
                <a:path w="11979" h="10839" extrusionOk="0">
                  <a:moveTo>
                    <a:pt x="288" y="257"/>
                  </a:moveTo>
                  <a:lnTo>
                    <a:pt x="288" y="257"/>
                  </a:lnTo>
                  <a:cubicBezTo>
                    <a:pt x="6842" y="1621"/>
                    <a:pt x="10907" y="9079"/>
                    <a:pt x="11641" y="10530"/>
                  </a:cubicBezTo>
                  <a:cubicBezTo>
                    <a:pt x="3383" y="7419"/>
                    <a:pt x="718" y="1373"/>
                    <a:pt x="288" y="257"/>
                  </a:cubicBezTo>
                  <a:close/>
                  <a:moveTo>
                    <a:pt x="120" y="0"/>
                  </a:moveTo>
                  <a:cubicBezTo>
                    <a:pt x="88" y="0"/>
                    <a:pt x="59" y="14"/>
                    <a:pt x="36" y="38"/>
                  </a:cubicBezTo>
                  <a:cubicBezTo>
                    <a:pt x="9" y="69"/>
                    <a:pt x="1" y="107"/>
                    <a:pt x="13" y="144"/>
                  </a:cubicBezTo>
                  <a:cubicBezTo>
                    <a:pt x="19" y="163"/>
                    <a:pt x="612" y="1984"/>
                    <a:pt x="2359" y="4196"/>
                  </a:cubicBezTo>
                  <a:cubicBezTo>
                    <a:pt x="3968" y="6237"/>
                    <a:pt x="6916" y="9044"/>
                    <a:pt x="11824" y="10831"/>
                  </a:cubicBezTo>
                  <a:cubicBezTo>
                    <a:pt x="11835" y="10837"/>
                    <a:pt x="11848" y="10838"/>
                    <a:pt x="11861" y="10838"/>
                  </a:cubicBezTo>
                  <a:cubicBezTo>
                    <a:pt x="11891" y="10838"/>
                    <a:pt x="11919" y="10825"/>
                    <a:pt x="11942" y="10801"/>
                  </a:cubicBezTo>
                  <a:cubicBezTo>
                    <a:pt x="11972" y="10768"/>
                    <a:pt x="11979" y="10723"/>
                    <a:pt x="11962" y="10681"/>
                  </a:cubicBezTo>
                  <a:cubicBezTo>
                    <a:pt x="11919" y="10589"/>
                    <a:pt x="7600" y="1409"/>
                    <a:pt x="140" y="2"/>
                  </a:cubicBezTo>
                  <a:cubicBezTo>
                    <a:pt x="133" y="1"/>
                    <a:pt x="127"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7"/>
            <p:cNvSpPr/>
            <p:nvPr/>
          </p:nvSpPr>
          <p:spPr>
            <a:xfrm>
              <a:off x="7495042" y="3776147"/>
              <a:ext cx="313260" cy="615155"/>
            </a:xfrm>
            <a:custGeom>
              <a:avLst/>
              <a:gdLst/>
              <a:ahLst/>
              <a:cxnLst/>
              <a:rect l="l" t="t" r="r" b="b"/>
              <a:pathLst>
                <a:path w="10666" h="20945" extrusionOk="0">
                  <a:moveTo>
                    <a:pt x="4372" y="327"/>
                  </a:moveTo>
                  <a:lnTo>
                    <a:pt x="4372" y="327"/>
                  </a:lnTo>
                  <a:cubicBezTo>
                    <a:pt x="5200" y="1437"/>
                    <a:pt x="10153" y="8697"/>
                    <a:pt x="7766" y="20564"/>
                  </a:cubicBezTo>
                  <a:cubicBezTo>
                    <a:pt x="6735" y="19073"/>
                    <a:pt x="654" y="9668"/>
                    <a:pt x="4372" y="327"/>
                  </a:cubicBezTo>
                  <a:close/>
                  <a:moveTo>
                    <a:pt x="4340" y="0"/>
                  </a:moveTo>
                  <a:cubicBezTo>
                    <a:pt x="4335" y="0"/>
                    <a:pt x="4331" y="1"/>
                    <a:pt x="4327" y="1"/>
                  </a:cubicBezTo>
                  <a:cubicBezTo>
                    <a:pt x="4287" y="7"/>
                    <a:pt x="4256" y="32"/>
                    <a:pt x="4241" y="68"/>
                  </a:cubicBezTo>
                  <a:cubicBezTo>
                    <a:pt x="0" y="10371"/>
                    <a:pt x="7656" y="20796"/>
                    <a:pt x="7735" y="20899"/>
                  </a:cubicBezTo>
                  <a:cubicBezTo>
                    <a:pt x="7755" y="20927"/>
                    <a:pt x="7789" y="20944"/>
                    <a:pt x="7822" y="20944"/>
                  </a:cubicBezTo>
                  <a:cubicBezTo>
                    <a:pt x="7828" y="20944"/>
                    <a:pt x="7834" y="20943"/>
                    <a:pt x="7839" y="20943"/>
                  </a:cubicBezTo>
                  <a:cubicBezTo>
                    <a:pt x="7842" y="20943"/>
                    <a:pt x="7844" y="20943"/>
                    <a:pt x="7847" y="20944"/>
                  </a:cubicBezTo>
                  <a:cubicBezTo>
                    <a:pt x="7890" y="20933"/>
                    <a:pt x="7923" y="20901"/>
                    <a:pt x="7931" y="20857"/>
                  </a:cubicBezTo>
                  <a:cubicBezTo>
                    <a:pt x="10666" y="7743"/>
                    <a:pt x="4491" y="116"/>
                    <a:pt x="4428" y="41"/>
                  </a:cubicBezTo>
                  <a:cubicBezTo>
                    <a:pt x="4405" y="15"/>
                    <a:pt x="4373" y="0"/>
                    <a:pt x="4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7"/>
            <p:cNvSpPr/>
            <p:nvPr/>
          </p:nvSpPr>
          <p:spPr>
            <a:xfrm>
              <a:off x="7230066" y="3466088"/>
              <a:ext cx="264506" cy="539439"/>
            </a:xfrm>
            <a:custGeom>
              <a:avLst/>
              <a:gdLst/>
              <a:ahLst/>
              <a:cxnLst/>
              <a:rect l="l" t="t" r="r" b="b"/>
              <a:pathLst>
                <a:path w="9006" h="18367" extrusionOk="0">
                  <a:moveTo>
                    <a:pt x="3729" y="331"/>
                  </a:moveTo>
                  <a:lnTo>
                    <a:pt x="3729" y="331"/>
                  </a:lnTo>
                  <a:cubicBezTo>
                    <a:pt x="4452" y="1410"/>
                    <a:pt x="8447" y="7960"/>
                    <a:pt x="5868" y="17962"/>
                  </a:cubicBezTo>
                  <a:cubicBezTo>
                    <a:pt x="5035" y="16401"/>
                    <a:pt x="626" y="7528"/>
                    <a:pt x="3729" y="331"/>
                  </a:cubicBezTo>
                  <a:close/>
                  <a:moveTo>
                    <a:pt x="3706" y="0"/>
                  </a:moveTo>
                  <a:cubicBezTo>
                    <a:pt x="3702" y="0"/>
                    <a:pt x="3698" y="1"/>
                    <a:pt x="3695" y="1"/>
                  </a:cubicBezTo>
                  <a:cubicBezTo>
                    <a:pt x="3658" y="7"/>
                    <a:pt x="3623" y="30"/>
                    <a:pt x="3608" y="65"/>
                  </a:cubicBezTo>
                  <a:cubicBezTo>
                    <a:pt x="0" y="8074"/>
                    <a:pt x="5751" y="18210"/>
                    <a:pt x="5809" y="18311"/>
                  </a:cubicBezTo>
                  <a:cubicBezTo>
                    <a:pt x="5829" y="18345"/>
                    <a:pt x="5865" y="18367"/>
                    <a:pt x="5903" y="18367"/>
                  </a:cubicBezTo>
                  <a:cubicBezTo>
                    <a:pt x="5909" y="18367"/>
                    <a:pt x="5912" y="18367"/>
                    <a:pt x="5918" y="18365"/>
                  </a:cubicBezTo>
                  <a:cubicBezTo>
                    <a:pt x="5960" y="18359"/>
                    <a:pt x="5996" y="18328"/>
                    <a:pt x="6009" y="18285"/>
                  </a:cubicBezTo>
                  <a:cubicBezTo>
                    <a:pt x="9005" y="7115"/>
                    <a:pt x="3846" y="114"/>
                    <a:pt x="3794" y="44"/>
                  </a:cubicBezTo>
                  <a:cubicBezTo>
                    <a:pt x="3774" y="17"/>
                    <a:pt x="3740" y="0"/>
                    <a:pt x="3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7"/>
            <p:cNvSpPr/>
            <p:nvPr/>
          </p:nvSpPr>
          <p:spPr>
            <a:xfrm>
              <a:off x="7227011" y="4405223"/>
              <a:ext cx="600117" cy="127348"/>
            </a:xfrm>
            <a:custGeom>
              <a:avLst/>
              <a:gdLst/>
              <a:ahLst/>
              <a:cxnLst/>
              <a:rect l="l" t="t" r="r" b="b"/>
              <a:pathLst>
                <a:path w="20433" h="4336" extrusionOk="0">
                  <a:moveTo>
                    <a:pt x="64" y="0"/>
                  </a:moveTo>
                  <a:cubicBezTo>
                    <a:pt x="42" y="0"/>
                    <a:pt x="21" y="15"/>
                    <a:pt x="12" y="38"/>
                  </a:cubicBezTo>
                  <a:cubicBezTo>
                    <a:pt x="0" y="66"/>
                    <a:pt x="18" y="96"/>
                    <a:pt x="46" y="106"/>
                  </a:cubicBezTo>
                  <a:cubicBezTo>
                    <a:pt x="2655" y="1003"/>
                    <a:pt x="5446" y="1344"/>
                    <a:pt x="8145" y="1673"/>
                  </a:cubicBezTo>
                  <a:cubicBezTo>
                    <a:pt x="9173" y="1798"/>
                    <a:pt x="10236" y="1928"/>
                    <a:pt x="11271" y="2086"/>
                  </a:cubicBezTo>
                  <a:cubicBezTo>
                    <a:pt x="14351" y="2559"/>
                    <a:pt x="17408" y="3313"/>
                    <a:pt x="20353" y="4333"/>
                  </a:cubicBezTo>
                  <a:cubicBezTo>
                    <a:pt x="20357" y="4334"/>
                    <a:pt x="20364" y="4336"/>
                    <a:pt x="20370" y="4336"/>
                  </a:cubicBezTo>
                  <a:cubicBezTo>
                    <a:pt x="20391" y="4336"/>
                    <a:pt x="20412" y="4322"/>
                    <a:pt x="20421" y="4297"/>
                  </a:cubicBezTo>
                  <a:cubicBezTo>
                    <a:pt x="20432" y="4269"/>
                    <a:pt x="20417" y="4239"/>
                    <a:pt x="20388" y="4228"/>
                  </a:cubicBezTo>
                  <a:cubicBezTo>
                    <a:pt x="17436" y="3206"/>
                    <a:pt x="14374" y="2449"/>
                    <a:pt x="11287" y="1977"/>
                  </a:cubicBezTo>
                  <a:cubicBezTo>
                    <a:pt x="10248" y="1819"/>
                    <a:pt x="9185" y="1690"/>
                    <a:pt x="8158" y="1564"/>
                  </a:cubicBezTo>
                  <a:cubicBezTo>
                    <a:pt x="5465" y="1236"/>
                    <a:pt x="2681" y="895"/>
                    <a:pt x="82" y="4"/>
                  </a:cubicBezTo>
                  <a:cubicBezTo>
                    <a:pt x="76" y="1"/>
                    <a:pt x="70"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7"/>
            <p:cNvSpPr/>
            <p:nvPr/>
          </p:nvSpPr>
          <p:spPr>
            <a:xfrm>
              <a:off x="7621480" y="3787190"/>
              <a:ext cx="106055" cy="598531"/>
            </a:xfrm>
            <a:custGeom>
              <a:avLst/>
              <a:gdLst/>
              <a:ahLst/>
              <a:cxnLst/>
              <a:rect l="l" t="t" r="r" b="b"/>
              <a:pathLst>
                <a:path w="3611" h="20379" extrusionOk="0">
                  <a:moveTo>
                    <a:pt x="59" y="0"/>
                  </a:moveTo>
                  <a:cubicBezTo>
                    <a:pt x="56" y="0"/>
                    <a:pt x="53" y="1"/>
                    <a:pt x="50" y="1"/>
                  </a:cubicBezTo>
                  <a:cubicBezTo>
                    <a:pt x="19" y="8"/>
                    <a:pt x="0" y="37"/>
                    <a:pt x="8" y="68"/>
                  </a:cubicBezTo>
                  <a:cubicBezTo>
                    <a:pt x="644" y="3023"/>
                    <a:pt x="1303" y="6078"/>
                    <a:pt x="1570" y="9141"/>
                  </a:cubicBezTo>
                  <a:cubicBezTo>
                    <a:pt x="1608" y="9605"/>
                    <a:pt x="1641" y="10077"/>
                    <a:pt x="1672" y="10535"/>
                  </a:cubicBezTo>
                  <a:cubicBezTo>
                    <a:pt x="1728" y="11347"/>
                    <a:pt x="1785" y="12184"/>
                    <a:pt x="1890" y="13006"/>
                  </a:cubicBezTo>
                  <a:cubicBezTo>
                    <a:pt x="2084" y="14523"/>
                    <a:pt x="2450" y="16028"/>
                    <a:pt x="2802" y="17482"/>
                  </a:cubicBezTo>
                  <a:lnTo>
                    <a:pt x="3492" y="20336"/>
                  </a:lnTo>
                  <a:cubicBezTo>
                    <a:pt x="3499" y="20363"/>
                    <a:pt x="3521" y="20379"/>
                    <a:pt x="3546" y="20379"/>
                  </a:cubicBezTo>
                  <a:cubicBezTo>
                    <a:pt x="3549" y="20379"/>
                    <a:pt x="3555" y="20379"/>
                    <a:pt x="3562" y="20376"/>
                  </a:cubicBezTo>
                  <a:cubicBezTo>
                    <a:pt x="3592" y="20369"/>
                    <a:pt x="3611" y="20340"/>
                    <a:pt x="3603" y="20309"/>
                  </a:cubicBezTo>
                  <a:lnTo>
                    <a:pt x="2913" y="17456"/>
                  </a:lnTo>
                  <a:cubicBezTo>
                    <a:pt x="2560" y="16004"/>
                    <a:pt x="2196" y="14501"/>
                    <a:pt x="2003" y="12992"/>
                  </a:cubicBezTo>
                  <a:cubicBezTo>
                    <a:pt x="1897" y="12174"/>
                    <a:pt x="1840" y="11337"/>
                    <a:pt x="1785" y="10528"/>
                  </a:cubicBezTo>
                  <a:cubicBezTo>
                    <a:pt x="1753" y="10070"/>
                    <a:pt x="1721" y="9597"/>
                    <a:pt x="1681" y="9132"/>
                  </a:cubicBezTo>
                  <a:cubicBezTo>
                    <a:pt x="1413" y="6061"/>
                    <a:pt x="752" y="3003"/>
                    <a:pt x="116" y="44"/>
                  </a:cubicBezTo>
                  <a:cubicBezTo>
                    <a:pt x="109" y="17"/>
                    <a:pt x="8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7"/>
            <p:cNvSpPr/>
            <p:nvPr/>
          </p:nvSpPr>
          <p:spPr>
            <a:xfrm>
              <a:off x="6984826" y="3934040"/>
              <a:ext cx="557501" cy="304802"/>
            </a:xfrm>
            <a:custGeom>
              <a:avLst/>
              <a:gdLst/>
              <a:ahLst/>
              <a:cxnLst/>
              <a:rect l="l" t="t" r="r" b="b"/>
              <a:pathLst>
                <a:path w="18982" h="10378" extrusionOk="0">
                  <a:moveTo>
                    <a:pt x="65" y="0"/>
                  </a:moveTo>
                  <a:cubicBezTo>
                    <a:pt x="48" y="0"/>
                    <a:pt x="32" y="8"/>
                    <a:pt x="21" y="21"/>
                  </a:cubicBezTo>
                  <a:cubicBezTo>
                    <a:pt x="1" y="44"/>
                    <a:pt x="7" y="78"/>
                    <a:pt x="29" y="98"/>
                  </a:cubicBezTo>
                  <a:cubicBezTo>
                    <a:pt x="787" y="693"/>
                    <a:pt x="1687" y="1088"/>
                    <a:pt x="2556" y="1468"/>
                  </a:cubicBezTo>
                  <a:lnTo>
                    <a:pt x="2735" y="1548"/>
                  </a:lnTo>
                  <a:cubicBezTo>
                    <a:pt x="5588" y="2801"/>
                    <a:pt x="8407" y="4249"/>
                    <a:pt x="11142" y="5653"/>
                  </a:cubicBezTo>
                  <a:cubicBezTo>
                    <a:pt x="13798" y="7018"/>
                    <a:pt x="16542" y="8429"/>
                    <a:pt x="18886" y="10364"/>
                  </a:cubicBezTo>
                  <a:cubicBezTo>
                    <a:pt x="18896" y="10373"/>
                    <a:pt x="18909" y="10377"/>
                    <a:pt x="18922" y="10377"/>
                  </a:cubicBezTo>
                  <a:cubicBezTo>
                    <a:pt x="18937" y="10377"/>
                    <a:pt x="18953" y="10370"/>
                    <a:pt x="18962" y="10357"/>
                  </a:cubicBezTo>
                  <a:cubicBezTo>
                    <a:pt x="18982" y="10335"/>
                    <a:pt x="18977" y="10300"/>
                    <a:pt x="18954" y="10280"/>
                  </a:cubicBezTo>
                  <a:cubicBezTo>
                    <a:pt x="16603" y="8338"/>
                    <a:pt x="13850" y="6925"/>
                    <a:pt x="11184" y="5554"/>
                  </a:cubicBezTo>
                  <a:cubicBezTo>
                    <a:pt x="8456" y="4154"/>
                    <a:pt x="5636" y="2703"/>
                    <a:pt x="2781" y="1448"/>
                  </a:cubicBezTo>
                  <a:lnTo>
                    <a:pt x="2600" y="1370"/>
                  </a:lnTo>
                  <a:cubicBezTo>
                    <a:pt x="1737" y="989"/>
                    <a:pt x="844" y="598"/>
                    <a:pt x="98" y="13"/>
                  </a:cubicBezTo>
                  <a:cubicBezTo>
                    <a:pt x="88" y="4"/>
                    <a:pt x="7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7"/>
            <p:cNvSpPr/>
            <p:nvPr/>
          </p:nvSpPr>
          <p:spPr>
            <a:xfrm>
              <a:off x="7337296" y="3474664"/>
              <a:ext cx="69313" cy="524519"/>
            </a:xfrm>
            <a:custGeom>
              <a:avLst/>
              <a:gdLst/>
              <a:ahLst/>
              <a:cxnLst/>
              <a:rect l="l" t="t" r="r" b="b"/>
              <a:pathLst>
                <a:path w="2360" h="17859" extrusionOk="0">
                  <a:moveTo>
                    <a:pt x="59" y="0"/>
                  </a:moveTo>
                  <a:cubicBezTo>
                    <a:pt x="56" y="0"/>
                    <a:pt x="53" y="0"/>
                    <a:pt x="49" y="1"/>
                  </a:cubicBezTo>
                  <a:cubicBezTo>
                    <a:pt x="19" y="7"/>
                    <a:pt x="1" y="35"/>
                    <a:pt x="7" y="65"/>
                  </a:cubicBezTo>
                  <a:lnTo>
                    <a:pt x="918" y="4780"/>
                  </a:lnTo>
                  <a:cubicBezTo>
                    <a:pt x="1060" y="5519"/>
                    <a:pt x="1207" y="6283"/>
                    <a:pt x="1275" y="7049"/>
                  </a:cubicBezTo>
                  <a:cubicBezTo>
                    <a:pt x="1321" y="7573"/>
                    <a:pt x="1331" y="8110"/>
                    <a:pt x="1340" y="8630"/>
                  </a:cubicBezTo>
                  <a:lnTo>
                    <a:pt x="1345" y="8954"/>
                  </a:lnTo>
                  <a:cubicBezTo>
                    <a:pt x="1404" y="11917"/>
                    <a:pt x="1708" y="14897"/>
                    <a:pt x="2250" y="17812"/>
                  </a:cubicBezTo>
                  <a:cubicBezTo>
                    <a:pt x="2252" y="17840"/>
                    <a:pt x="2275" y="17858"/>
                    <a:pt x="2302" y="17858"/>
                  </a:cubicBezTo>
                  <a:cubicBezTo>
                    <a:pt x="2307" y="17858"/>
                    <a:pt x="2309" y="17858"/>
                    <a:pt x="2309" y="17855"/>
                  </a:cubicBezTo>
                  <a:cubicBezTo>
                    <a:pt x="2339" y="17851"/>
                    <a:pt x="2359" y="17822"/>
                    <a:pt x="2354" y="17791"/>
                  </a:cubicBezTo>
                  <a:cubicBezTo>
                    <a:pt x="1815" y="14882"/>
                    <a:pt x="1510" y="11908"/>
                    <a:pt x="1452" y="8952"/>
                  </a:cubicBezTo>
                  <a:lnTo>
                    <a:pt x="1446" y="8627"/>
                  </a:lnTo>
                  <a:cubicBezTo>
                    <a:pt x="1439" y="8107"/>
                    <a:pt x="1428" y="7569"/>
                    <a:pt x="1382" y="7039"/>
                  </a:cubicBezTo>
                  <a:cubicBezTo>
                    <a:pt x="1314" y="6269"/>
                    <a:pt x="1167" y="5501"/>
                    <a:pt x="1022" y="4759"/>
                  </a:cubicBezTo>
                  <a:lnTo>
                    <a:pt x="113" y="44"/>
                  </a:lnTo>
                  <a:cubicBezTo>
                    <a:pt x="108" y="19"/>
                    <a:pt x="84"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7"/>
            <p:cNvSpPr/>
            <p:nvPr/>
          </p:nvSpPr>
          <p:spPr>
            <a:xfrm>
              <a:off x="6915366" y="3486999"/>
              <a:ext cx="341661" cy="305889"/>
            </a:xfrm>
            <a:custGeom>
              <a:avLst/>
              <a:gdLst/>
              <a:ahLst/>
              <a:cxnLst/>
              <a:rect l="l" t="t" r="r" b="b"/>
              <a:pathLst>
                <a:path w="11633" h="10415" extrusionOk="0">
                  <a:moveTo>
                    <a:pt x="63" y="0"/>
                  </a:moveTo>
                  <a:cubicBezTo>
                    <a:pt x="45" y="0"/>
                    <a:pt x="28" y="9"/>
                    <a:pt x="17" y="25"/>
                  </a:cubicBezTo>
                  <a:cubicBezTo>
                    <a:pt x="0" y="51"/>
                    <a:pt x="10" y="85"/>
                    <a:pt x="35" y="101"/>
                  </a:cubicBezTo>
                  <a:cubicBezTo>
                    <a:pt x="886" y="628"/>
                    <a:pt x="1628" y="1336"/>
                    <a:pt x="2354" y="2029"/>
                  </a:cubicBezTo>
                  <a:cubicBezTo>
                    <a:pt x="5213" y="4758"/>
                    <a:pt x="8279" y="7654"/>
                    <a:pt x="11536" y="10403"/>
                  </a:cubicBezTo>
                  <a:cubicBezTo>
                    <a:pt x="11547" y="10411"/>
                    <a:pt x="11560" y="10414"/>
                    <a:pt x="11571" y="10414"/>
                  </a:cubicBezTo>
                  <a:cubicBezTo>
                    <a:pt x="11588" y="10414"/>
                    <a:pt x="11604" y="10410"/>
                    <a:pt x="11613" y="10394"/>
                  </a:cubicBezTo>
                  <a:cubicBezTo>
                    <a:pt x="11633" y="10372"/>
                    <a:pt x="11628" y="10337"/>
                    <a:pt x="11606" y="10319"/>
                  </a:cubicBezTo>
                  <a:cubicBezTo>
                    <a:pt x="8351" y="7572"/>
                    <a:pt x="5288" y="4678"/>
                    <a:pt x="2420" y="1941"/>
                  </a:cubicBezTo>
                  <a:cubicBezTo>
                    <a:pt x="1699" y="1252"/>
                    <a:pt x="953" y="539"/>
                    <a:pt x="92" y="8"/>
                  </a:cubicBezTo>
                  <a:cubicBezTo>
                    <a:pt x="83" y="3"/>
                    <a:pt x="73"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7"/>
            <p:cNvSpPr/>
            <p:nvPr/>
          </p:nvSpPr>
          <p:spPr>
            <a:xfrm>
              <a:off x="7686476" y="4138455"/>
              <a:ext cx="9810" cy="57007"/>
            </a:xfrm>
            <a:custGeom>
              <a:avLst/>
              <a:gdLst/>
              <a:ahLst/>
              <a:cxnLst/>
              <a:rect l="l" t="t" r="r" b="b"/>
              <a:pathLst>
                <a:path w="334" h="1941" extrusionOk="0">
                  <a:moveTo>
                    <a:pt x="55" y="1"/>
                  </a:moveTo>
                  <a:cubicBezTo>
                    <a:pt x="25" y="2"/>
                    <a:pt x="0" y="26"/>
                    <a:pt x="0" y="58"/>
                  </a:cubicBezTo>
                  <a:cubicBezTo>
                    <a:pt x="16" y="676"/>
                    <a:pt x="89" y="1294"/>
                    <a:pt x="218" y="1898"/>
                  </a:cubicBezTo>
                  <a:cubicBezTo>
                    <a:pt x="224" y="1923"/>
                    <a:pt x="247" y="1940"/>
                    <a:pt x="271" y="1940"/>
                  </a:cubicBezTo>
                  <a:cubicBezTo>
                    <a:pt x="275" y="1940"/>
                    <a:pt x="280" y="1940"/>
                    <a:pt x="284" y="1939"/>
                  </a:cubicBezTo>
                  <a:cubicBezTo>
                    <a:pt x="314" y="1932"/>
                    <a:pt x="334" y="1903"/>
                    <a:pt x="327" y="1873"/>
                  </a:cubicBezTo>
                  <a:cubicBezTo>
                    <a:pt x="197" y="1277"/>
                    <a:pt x="126" y="664"/>
                    <a:pt x="112" y="53"/>
                  </a:cubicBezTo>
                  <a:cubicBezTo>
                    <a:pt x="110" y="24"/>
                    <a:pt x="83"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7"/>
            <p:cNvSpPr/>
            <p:nvPr/>
          </p:nvSpPr>
          <p:spPr>
            <a:xfrm>
              <a:off x="7703863" y="4168677"/>
              <a:ext cx="5404" cy="20706"/>
            </a:xfrm>
            <a:custGeom>
              <a:avLst/>
              <a:gdLst/>
              <a:ahLst/>
              <a:cxnLst/>
              <a:rect l="l" t="t" r="r" b="b"/>
              <a:pathLst>
                <a:path w="184" h="705" extrusionOk="0">
                  <a:moveTo>
                    <a:pt x="62" y="0"/>
                  </a:moveTo>
                  <a:cubicBezTo>
                    <a:pt x="57" y="0"/>
                    <a:pt x="52" y="1"/>
                    <a:pt x="46" y="3"/>
                  </a:cubicBezTo>
                  <a:cubicBezTo>
                    <a:pt x="18" y="11"/>
                    <a:pt x="1" y="41"/>
                    <a:pt x="8" y="70"/>
                  </a:cubicBezTo>
                  <a:cubicBezTo>
                    <a:pt x="58" y="259"/>
                    <a:pt x="74" y="453"/>
                    <a:pt x="58" y="647"/>
                  </a:cubicBezTo>
                  <a:cubicBezTo>
                    <a:pt x="54" y="676"/>
                    <a:pt x="76" y="704"/>
                    <a:pt x="108" y="705"/>
                  </a:cubicBezTo>
                  <a:lnTo>
                    <a:pt x="112" y="705"/>
                  </a:lnTo>
                  <a:cubicBezTo>
                    <a:pt x="140" y="705"/>
                    <a:pt x="165" y="684"/>
                    <a:pt x="168" y="655"/>
                  </a:cubicBezTo>
                  <a:cubicBezTo>
                    <a:pt x="183" y="449"/>
                    <a:pt x="166" y="242"/>
                    <a:pt x="115" y="41"/>
                  </a:cubicBezTo>
                  <a:cubicBezTo>
                    <a:pt x="107" y="18"/>
                    <a:pt x="86"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7"/>
            <p:cNvSpPr/>
            <p:nvPr/>
          </p:nvSpPr>
          <p:spPr>
            <a:xfrm>
              <a:off x="7640981" y="3939327"/>
              <a:ext cx="16858" cy="89579"/>
            </a:xfrm>
            <a:custGeom>
              <a:avLst/>
              <a:gdLst/>
              <a:ahLst/>
              <a:cxnLst/>
              <a:rect l="l" t="t" r="r" b="b"/>
              <a:pathLst>
                <a:path w="574" h="3050" extrusionOk="0">
                  <a:moveTo>
                    <a:pt x="60" y="1"/>
                  </a:moveTo>
                  <a:cubicBezTo>
                    <a:pt x="56" y="1"/>
                    <a:pt x="51" y="1"/>
                    <a:pt x="47" y="2"/>
                  </a:cubicBezTo>
                  <a:cubicBezTo>
                    <a:pt x="17" y="8"/>
                    <a:pt x="0" y="36"/>
                    <a:pt x="4" y="66"/>
                  </a:cubicBezTo>
                  <a:cubicBezTo>
                    <a:pt x="205" y="1030"/>
                    <a:pt x="359" y="2019"/>
                    <a:pt x="463" y="3000"/>
                  </a:cubicBezTo>
                  <a:cubicBezTo>
                    <a:pt x="466" y="3028"/>
                    <a:pt x="490" y="3050"/>
                    <a:pt x="518" y="3050"/>
                  </a:cubicBezTo>
                  <a:lnTo>
                    <a:pt x="523" y="3050"/>
                  </a:lnTo>
                  <a:cubicBezTo>
                    <a:pt x="553" y="3045"/>
                    <a:pt x="574" y="3020"/>
                    <a:pt x="571" y="2988"/>
                  </a:cubicBezTo>
                  <a:cubicBezTo>
                    <a:pt x="466" y="2003"/>
                    <a:pt x="312" y="1013"/>
                    <a:pt x="111" y="45"/>
                  </a:cubicBezTo>
                  <a:cubicBezTo>
                    <a:pt x="107" y="19"/>
                    <a:pt x="86"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7"/>
            <p:cNvSpPr/>
            <p:nvPr/>
          </p:nvSpPr>
          <p:spPr>
            <a:xfrm>
              <a:off x="7634109" y="3970488"/>
              <a:ext cx="4934" cy="24289"/>
            </a:xfrm>
            <a:custGeom>
              <a:avLst/>
              <a:gdLst/>
              <a:ahLst/>
              <a:cxnLst/>
              <a:rect l="l" t="t" r="r" b="b"/>
              <a:pathLst>
                <a:path w="168" h="827" extrusionOk="0">
                  <a:moveTo>
                    <a:pt x="59" y="0"/>
                  </a:moveTo>
                  <a:cubicBezTo>
                    <a:pt x="56" y="0"/>
                    <a:pt x="54" y="0"/>
                    <a:pt x="52" y="1"/>
                  </a:cubicBezTo>
                  <a:cubicBezTo>
                    <a:pt x="22" y="2"/>
                    <a:pt x="0" y="29"/>
                    <a:pt x="2" y="59"/>
                  </a:cubicBezTo>
                  <a:lnTo>
                    <a:pt x="57" y="777"/>
                  </a:lnTo>
                  <a:cubicBezTo>
                    <a:pt x="62" y="805"/>
                    <a:pt x="84" y="827"/>
                    <a:pt x="113" y="827"/>
                  </a:cubicBezTo>
                  <a:lnTo>
                    <a:pt x="116" y="827"/>
                  </a:lnTo>
                  <a:cubicBezTo>
                    <a:pt x="146" y="824"/>
                    <a:pt x="167" y="798"/>
                    <a:pt x="166" y="767"/>
                  </a:cubicBezTo>
                  <a:lnTo>
                    <a:pt x="110" y="50"/>
                  </a:lnTo>
                  <a:cubicBezTo>
                    <a:pt x="109" y="22"/>
                    <a:pt x="8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7"/>
            <p:cNvSpPr/>
            <p:nvPr/>
          </p:nvSpPr>
          <p:spPr>
            <a:xfrm>
              <a:off x="7697431" y="4210529"/>
              <a:ext cx="5140" cy="10573"/>
            </a:xfrm>
            <a:custGeom>
              <a:avLst/>
              <a:gdLst/>
              <a:ahLst/>
              <a:cxnLst/>
              <a:rect l="l" t="t" r="r" b="b"/>
              <a:pathLst>
                <a:path w="175" h="360" extrusionOk="0">
                  <a:moveTo>
                    <a:pt x="62" y="1"/>
                  </a:moveTo>
                  <a:cubicBezTo>
                    <a:pt x="58" y="1"/>
                    <a:pt x="54" y="1"/>
                    <a:pt x="50" y="2"/>
                  </a:cubicBezTo>
                  <a:cubicBezTo>
                    <a:pt x="21" y="9"/>
                    <a:pt x="1" y="38"/>
                    <a:pt x="8" y="67"/>
                  </a:cubicBezTo>
                  <a:lnTo>
                    <a:pt x="60" y="317"/>
                  </a:lnTo>
                  <a:cubicBezTo>
                    <a:pt x="66" y="341"/>
                    <a:pt x="89" y="359"/>
                    <a:pt x="115" y="359"/>
                  </a:cubicBezTo>
                  <a:lnTo>
                    <a:pt x="124" y="359"/>
                  </a:lnTo>
                  <a:cubicBezTo>
                    <a:pt x="154" y="352"/>
                    <a:pt x="174" y="324"/>
                    <a:pt x="167" y="294"/>
                  </a:cubicBezTo>
                  <a:lnTo>
                    <a:pt x="115" y="45"/>
                  </a:lnTo>
                  <a:cubicBezTo>
                    <a:pt x="110" y="17"/>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7"/>
            <p:cNvSpPr/>
            <p:nvPr/>
          </p:nvSpPr>
          <p:spPr>
            <a:xfrm>
              <a:off x="7541916" y="4448749"/>
              <a:ext cx="102648" cy="22674"/>
            </a:xfrm>
            <a:custGeom>
              <a:avLst/>
              <a:gdLst/>
              <a:ahLst/>
              <a:cxnLst/>
              <a:rect l="l" t="t" r="r" b="b"/>
              <a:pathLst>
                <a:path w="3495" h="772" extrusionOk="0">
                  <a:moveTo>
                    <a:pt x="55" y="0"/>
                  </a:moveTo>
                  <a:cubicBezTo>
                    <a:pt x="28" y="0"/>
                    <a:pt x="8" y="22"/>
                    <a:pt x="5" y="48"/>
                  </a:cubicBezTo>
                  <a:cubicBezTo>
                    <a:pt x="1" y="77"/>
                    <a:pt x="22" y="105"/>
                    <a:pt x="53" y="110"/>
                  </a:cubicBezTo>
                  <a:cubicBezTo>
                    <a:pt x="1186" y="252"/>
                    <a:pt x="2318" y="474"/>
                    <a:pt x="3421" y="770"/>
                  </a:cubicBezTo>
                  <a:cubicBezTo>
                    <a:pt x="3426" y="772"/>
                    <a:pt x="3430" y="772"/>
                    <a:pt x="3436" y="772"/>
                  </a:cubicBezTo>
                  <a:cubicBezTo>
                    <a:pt x="3458" y="772"/>
                    <a:pt x="3481" y="756"/>
                    <a:pt x="3487" y="732"/>
                  </a:cubicBezTo>
                  <a:cubicBezTo>
                    <a:pt x="3494" y="702"/>
                    <a:pt x="3476" y="672"/>
                    <a:pt x="3447" y="665"/>
                  </a:cubicBezTo>
                  <a:cubicBezTo>
                    <a:pt x="2341" y="367"/>
                    <a:pt x="1201" y="145"/>
                    <a:pt x="65" y="1"/>
                  </a:cubicBezTo>
                  <a:cubicBezTo>
                    <a:pt x="62" y="1"/>
                    <a:pt x="58"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7"/>
            <p:cNvSpPr/>
            <p:nvPr/>
          </p:nvSpPr>
          <p:spPr>
            <a:xfrm>
              <a:off x="7518450" y="4446165"/>
              <a:ext cx="7401" cy="3818"/>
            </a:xfrm>
            <a:custGeom>
              <a:avLst/>
              <a:gdLst/>
              <a:ahLst/>
              <a:cxnLst/>
              <a:rect l="l" t="t" r="r" b="b"/>
              <a:pathLst>
                <a:path w="252" h="130" extrusionOk="0">
                  <a:moveTo>
                    <a:pt x="63" y="1"/>
                  </a:moveTo>
                  <a:cubicBezTo>
                    <a:pt x="34" y="1"/>
                    <a:pt x="9" y="20"/>
                    <a:pt x="6" y="48"/>
                  </a:cubicBezTo>
                  <a:cubicBezTo>
                    <a:pt x="1" y="78"/>
                    <a:pt x="22" y="106"/>
                    <a:pt x="52" y="111"/>
                  </a:cubicBezTo>
                  <a:lnTo>
                    <a:pt x="184" y="129"/>
                  </a:lnTo>
                  <a:lnTo>
                    <a:pt x="192" y="129"/>
                  </a:lnTo>
                  <a:cubicBezTo>
                    <a:pt x="219" y="129"/>
                    <a:pt x="241" y="109"/>
                    <a:pt x="247" y="84"/>
                  </a:cubicBezTo>
                  <a:cubicBezTo>
                    <a:pt x="251" y="54"/>
                    <a:pt x="230" y="25"/>
                    <a:pt x="200" y="21"/>
                  </a:cubicBezTo>
                  <a:lnTo>
                    <a:pt x="69" y="1"/>
                  </a:lnTo>
                  <a:cubicBezTo>
                    <a:pt x="67" y="1"/>
                    <a:pt x="65"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7"/>
            <p:cNvSpPr/>
            <p:nvPr/>
          </p:nvSpPr>
          <p:spPr>
            <a:xfrm>
              <a:off x="7575721" y="4439410"/>
              <a:ext cx="14127" cy="4582"/>
            </a:xfrm>
            <a:custGeom>
              <a:avLst/>
              <a:gdLst/>
              <a:ahLst/>
              <a:cxnLst/>
              <a:rect l="l" t="t" r="r" b="b"/>
              <a:pathLst>
                <a:path w="481" h="156" extrusionOk="0">
                  <a:moveTo>
                    <a:pt x="60" y="0"/>
                  </a:moveTo>
                  <a:cubicBezTo>
                    <a:pt x="35" y="0"/>
                    <a:pt x="14" y="17"/>
                    <a:pt x="8" y="43"/>
                  </a:cubicBezTo>
                  <a:cubicBezTo>
                    <a:pt x="0" y="72"/>
                    <a:pt x="19" y="101"/>
                    <a:pt x="49" y="109"/>
                  </a:cubicBezTo>
                  <a:cubicBezTo>
                    <a:pt x="171" y="138"/>
                    <a:pt x="298" y="156"/>
                    <a:pt x="426" y="156"/>
                  </a:cubicBezTo>
                  <a:cubicBezTo>
                    <a:pt x="456" y="156"/>
                    <a:pt x="480" y="130"/>
                    <a:pt x="479" y="100"/>
                  </a:cubicBezTo>
                  <a:cubicBezTo>
                    <a:pt x="479" y="70"/>
                    <a:pt x="455" y="44"/>
                    <a:pt x="423" y="44"/>
                  </a:cubicBezTo>
                  <a:cubicBezTo>
                    <a:pt x="307" y="44"/>
                    <a:pt x="187" y="30"/>
                    <a:pt x="73" y="2"/>
                  </a:cubicBezTo>
                  <a:cubicBezTo>
                    <a:pt x="69"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7"/>
            <p:cNvSpPr/>
            <p:nvPr/>
          </p:nvSpPr>
          <p:spPr>
            <a:xfrm>
              <a:off x="7362025" y="4453419"/>
              <a:ext cx="47139" cy="7431"/>
            </a:xfrm>
            <a:custGeom>
              <a:avLst/>
              <a:gdLst/>
              <a:ahLst/>
              <a:cxnLst/>
              <a:rect l="l" t="t" r="r" b="b"/>
              <a:pathLst>
                <a:path w="1605" h="253" extrusionOk="0">
                  <a:moveTo>
                    <a:pt x="58" y="0"/>
                  </a:moveTo>
                  <a:cubicBezTo>
                    <a:pt x="28" y="0"/>
                    <a:pt x="6" y="22"/>
                    <a:pt x="2" y="50"/>
                  </a:cubicBezTo>
                  <a:cubicBezTo>
                    <a:pt x="1" y="80"/>
                    <a:pt x="22" y="107"/>
                    <a:pt x="52" y="110"/>
                  </a:cubicBezTo>
                  <a:lnTo>
                    <a:pt x="1543" y="252"/>
                  </a:lnTo>
                  <a:lnTo>
                    <a:pt x="1547" y="252"/>
                  </a:lnTo>
                  <a:cubicBezTo>
                    <a:pt x="1576" y="252"/>
                    <a:pt x="1598" y="231"/>
                    <a:pt x="1603" y="203"/>
                  </a:cubicBezTo>
                  <a:cubicBezTo>
                    <a:pt x="1604" y="173"/>
                    <a:pt x="1583" y="146"/>
                    <a:pt x="1553" y="143"/>
                  </a:cubicBezTo>
                  <a:lnTo>
                    <a:pt x="63" y="0"/>
                  </a:lnTo>
                  <a:cubicBezTo>
                    <a:pt x="61" y="0"/>
                    <a:pt x="60"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7"/>
            <p:cNvSpPr/>
            <p:nvPr/>
          </p:nvSpPr>
          <p:spPr>
            <a:xfrm>
              <a:off x="7381615" y="4469044"/>
              <a:ext cx="10103" cy="4846"/>
            </a:xfrm>
            <a:custGeom>
              <a:avLst/>
              <a:gdLst/>
              <a:ahLst/>
              <a:cxnLst/>
              <a:rect l="l" t="t" r="r" b="b"/>
              <a:pathLst>
                <a:path w="344" h="165" extrusionOk="0">
                  <a:moveTo>
                    <a:pt x="59" y="0"/>
                  </a:moveTo>
                  <a:cubicBezTo>
                    <a:pt x="35" y="0"/>
                    <a:pt x="15" y="17"/>
                    <a:pt x="9" y="41"/>
                  </a:cubicBezTo>
                  <a:cubicBezTo>
                    <a:pt x="0" y="69"/>
                    <a:pt x="19" y="101"/>
                    <a:pt x="47" y="108"/>
                  </a:cubicBezTo>
                  <a:lnTo>
                    <a:pt x="268" y="162"/>
                  </a:lnTo>
                  <a:cubicBezTo>
                    <a:pt x="272" y="165"/>
                    <a:pt x="278" y="165"/>
                    <a:pt x="281" y="165"/>
                  </a:cubicBezTo>
                  <a:cubicBezTo>
                    <a:pt x="306" y="165"/>
                    <a:pt x="326" y="148"/>
                    <a:pt x="335" y="123"/>
                  </a:cubicBezTo>
                  <a:cubicBezTo>
                    <a:pt x="343" y="95"/>
                    <a:pt x="323" y="65"/>
                    <a:pt x="295" y="58"/>
                  </a:cubicBezTo>
                  <a:lnTo>
                    <a:pt x="74" y="2"/>
                  </a:lnTo>
                  <a:cubicBezTo>
                    <a:pt x="69" y="1"/>
                    <a:pt x="64"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7"/>
            <p:cNvSpPr/>
            <p:nvPr/>
          </p:nvSpPr>
          <p:spPr>
            <a:xfrm>
              <a:off x="7241814" y="4077982"/>
              <a:ext cx="109991" cy="58299"/>
            </a:xfrm>
            <a:custGeom>
              <a:avLst/>
              <a:gdLst/>
              <a:ahLst/>
              <a:cxnLst/>
              <a:rect l="l" t="t" r="r" b="b"/>
              <a:pathLst>
                <a:path w="3745" h="1985" extrusionOk="0">
                  <a:moveTo>
                    <a:pt x="65" y="0"/>
                  </a:moveTo>
                  <a:cubicBezTo>
                    <a:pt x="44" y="0"/>
                    <a:pt x="23" y="12"/>
                    <a:pt x="13" y="32"/>
                  </a:cubicBezTo>
                  <a:cubicBezTo>
                    <a:pt x="1" y="60"/>
                    <a:pt x="13" y="92"/>
                    <a:pt x="41" y="104"/>
                  </a:cubicBezTo>
                  <a:cubicBezTo>
                    <a:pt x="1265" y="677"/>
                    <a:pt x="2481" y="1306"/>
                    <a:pt x="3656" y="1977"/>
                  </a:cubicBezTo>
                  <a:cubicBezTo>
                    <a:pt x="3665" y="1983"/>
                    <a:pt x="3673" y="1984"/>
                    <a:pt x="3682" y="1984"/>
                  </a:cubicBezTo>
                  <a:cubicBezTo>
                    <a:pt x="3702" y="1984"/>
                    <a:pt x="3720" y="1974"/>
                    <a:pt x="3729" y="1956"/>
                  </a:cubicBezTo>
                  <a:cubicBezTo>
                    <a:pt x="3745" y="1930"/>
                    <a:pt x="3736" y="1896"/>
                    <a:pt x="3709" y="1882"/>
                  </a:cubicBezTo>
                  <a:cubicBezTo>
                    <a:pt x="2533" y="1208"/>
                    <a:pt x="1312" y="576"/>
                    <a:pt x="86" y="5"/>
                  </a:cubicBezTo>
                  <a:cubicBezTo>
                    <a:pt x="79" y="2"/>
                    <a:pt x="72"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7"/>
            <p:cNvSpPr/>
            <p:nvPr/>
          </p:nvSpPr>
          <p:spPr>
            <a:xfrm>
              <a:off x="7280494" y="4112140"/>
              <a:ext cx="16154" cy="10338"/>
            </a:xfrm>
            <a:custGeom>
              <a:avLst/>
              <a:gdLst/>
              <a:ahLst/>
              <a:cxnLst/>
              <a:rect l="l" t="t" r="r" b="b"/>
              <a:pathLst>
                <a:path w="550" h="352" extrusionOk="0">
                  <a:moveTo>
                    <a:pt x="63" y="0"/>
                  </a:moveTo>
                  <a:cubicBezTo>
                    <a:pt x="44" y="0"/>
                    <a:pt x="26" y="10"/>
                    <a:pt x="17" y="28"/>
                  </a:cubicBezTo>
                  <a:cubicBezTo>
                    <a:pt x="1" y="55"/>
                    <a:pt x="9" y="88"/>
                    <a:pt x="37" y="102"/>
                  </a:cubicBezTo>
                  <a:lnTo>
                    <a:pt x="458" y="344"/>
                  </a:lnTo>
                  <a:cubicBezTo>
                    <a:pt x="468" y="350"/>
                    <a:pt x="477" y="351"/>
                    <a:pt x="485" y="351"/>
                  </a:cubicBezTo>
                  <a:cubicBezTo>
                    <a:pt x="505" y="351"/>
                    <a:pt x="524" y="341"/>
                    <a:pt x="534" y="326"/>
                  </a:cubicBezTo>
                  <a:cubicBezTo>
                    <a:pt x="549" y="299"/>
                    <a:pt x="541" y="264"/>
                    <a:pt x="514" y="250"/>
                  </a:cubicBezTo>
                  <a:lnTo>
                    <a:pt x="92" y="8"/>
                  </a:lnTo>
                  <a:cubicBezTo>
                    <a:pt x="83" y="3"/>
                    <a:pt x="73"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7"/>
            <p:cNvSpPr/>
            <p:nvPr/>
          </p:nvSpPr>
          <p:spPr>
            <a:xfrm>
              <a:off x="7121984" y="3990548"/>
              <a:ext cx="33452" cy="15155"/>
            </a:xfrm>
            <a:custGeom>
              <a:avLst/>
              <a:gdLst/>
              <a:ahLst/>
              <a:cxnLst/>
              <a:rect l="l" t="t" r="r" b="b"/>
              <a:pathLst>
                <a:path w="1139" h="516" extrusionOk="0">
                  <a:moveTo>
                    <a:pt x="63" y="0"/>
                  </a:moveTo>
                  <a:cubicBezTo>
                    <a:pt x="41" y="0"/>
                    <a:pt x="20" y="12"/>
                    <a:pt x="12" y="34"/>
                  </a:cubicBezTo>
                  <a:cubicBezTo>
                    <a:pt x="1" y="62"/>
                    <a:pt x="13" y="95"/>
                    <a:pt x="42" y="105"/>
                  </a:cubicBezTo>
                  <a:lnTo>
                    <a:pt x="1056" y="511"/>
                  </a:lnTo>
                  <a:cubicBezTo>
                    <a:pt x="1061" y="514"/>
                    <a:pt x="1069" y="515"/>
                    <a:pt x="1076" y="515"/>
                  </a:cubicBezTo>
                  <a:cubicBezTo>
                    <a:pt x="1097" y="515"/>
                    <a:pt x="1118" y="502"/>
                    <a:pt x="1127" y="481"/>
                  </a:cubicBezTo>
                  <a:cubicBezTo>
                    <a:pt x="1138" y="453"/>
                    <a:pt x="1126" y="420"/>
                    <a:pt x="1097" y="410"/>
                  </a:cubicBezTo>
                  <a:lnTo>
                    <a:pt x="83" y="4"/>
                  </a:lnTo>
                  <a:cubicBezTo>
                    <a:pt x="77" y="2"/>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7"/>
            <p:cNvSpPr/>
            <p:nvPr/>
          </p:nvSpPr>
          <p:spPr>
            <a:xfrm>
              <a:off x="7091322" y="3972867"/>
              <a:ext cx="13540" cy="7783"/>
            </a:xfrm>
            <a:custGeom>
              <a:avLst/>
              <a:gdLst/>
              <a:ahLst/>
              <a:cxnLst/>
              <a:rect l="l" t="t" r="r" b="b"/>
              <a:pathLst>
                <a:path w="461" h="265" extrusionOk="0">
                  <a:moveTo>
                    <a:pt x="62" y="1"/>
                  </a:moveTo>
                  <a:cubicBezTo>
                    <a:pt x="43" y="1"/>
                    <a:pt x="25" y="10"/>
                    <a:pt x="15" y="28"/>
                  </a:cubicBezTo>
                  <a:cubicBezTo>
                    <a:pt x="1" y="53"/>
                    <a:pt x="8" y="86"/>
                    <a:pt x="33" y="102"/>
                  </a:cubicBezTo>
                  <a:cubicBezTo>
                    <a:pt x="144" y="167"/>
                    <a:pt x="261" y="221"/>
                    <a:pt x="382" y="261"/>
                  </a:cubicBezTo>
                  <a:cubicBezTo>
                    <a:pt x="389" y="264"/>
                    <a:pt x="395" y="264"/>
                    <a:pt x="401" y="264"/>
                  </a:cubicBezTo>
                  <a:cubicBezTo>
                    <a:pt x="424" y="264"/>
                    <a:pt x="445" y="248"/>
                    <a:pt x="452" y="226"/>
                  </a:cubicBezTo>
                  <a:cubicBezTo>
                    <a:pt x="461" y="196"/>
                    <a:pt x="445" y="164"/>
                    <a:pt x="416" y="156"/>
                  </a:cubicBezTo>
                  <a:cubicBezTo>
                    <a:pt x="303" y="119"/>
                    <a:pt x="193" y="69"/>
                    <a:pt x="89" y="8"/>
                  </a:cubicBezTo>
                  <a:cubicBezTo>
                    <a:pt x="80" y="3"/>
                    <a:pt x="71"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7"/>
            <p:cNvSpPr/>
            <p:nvPr/>
          </p:nvSpPr>
          <p:spPr>
            <a:xfrm>
              <a:off x="7139665" y="3975746"/>
              <a:ext cx="11542" cy="6403"/>
            </a:xfrm>
            <a:custGeom>
              <a:avLst/>
              <a:gdLst/>
              <a:ahLst/>
              <a:cxnLst/>
              <a:rect l="l" t="t" r="r" b="b"/>
              <a:pathLst>
                <a:path w="393" h="218" extrusionOk="0">
                  <a:moveTo>
                    <a:pt x="63" y="0"/>
                  </a:moveTo>
                  <a:cubicBezTo>
                    <a:pt x="40" y="0"/>
                    <a:pt x="20" y="13"/>
                    <a:pt x="11" y="35"/>
                  </a:cubicBezTo>
                  <a:cubicBezTo>
                    <a:pt x="1" y="64"/>
                    <a:pt x="12" y="95"/>
                    <a:pt x="41" y="106"/>
                  </a:cubicBezTo>
                  <a:lnTo>
                    <a:pt x="310" y="215"/>
                  </a:lnTo>
                  <a:cubicBezTo>
                    <a:pt x="317" y="216"/>
                    <a:pt x="324" y="217"/>
                    <a:pt x="331" y="217"/>
                  </a:cubicBezTo>
                  <a:cubicBezTo>
                    <a:pt x="353" y="217"/>
                    <a:pt x="373" y="206"/>
                    <a:pt x="381" y="185"/>
                  </a:cubicBezTo>
                  <a:cubicBezTo>
                    <a:pt x="393" y="156"/>
                    <a:pt x="380" y="123"/>
                    <a:pt x="351" y="113"/>
                  </a:cubicBezTo>
                  <a:lnTo>
                    <a:pt x="82" y="4"/>
                  </a:lnTo>
                  <a:cubicBezTo>
                    <a:pt x="76" y="2"/>
                    <a:pt x="6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7"/>
            <p:cNvSpPr/>
            <p:nvPr/>
          </p:nvSpPr>
          <p:spPr>
            <a:xfrm>
              <a:off x="7391101" y="3777704"/>
              <a:ext cx="4611" cy="47051"/>
            </a:xfrm>
            <a:custGeom>
              <a:avLst/>
              <a:gdLst/>
              <a:ahLst/>
              <a:cxnLst/>
              <a:rect l="l" t="t" r="r" b="b"/>
              <a:pathLst>
                <a:path w="157" h="1602" extrusionOk="0">
                  <a:moveTo>
                    <a:pt x="69" y="1"/>
                  </a:moveTo>
                  <a:cubicBezTo>
                    <a:pt x="40" y="4"/>
                    <a:pt x="12" y="24"/>
                    <a:pt x="12" y="53"/>
                  </a:cubicBezTo>
                  <a:cubicBezTo>
                    <a:pt x="0" y="550"/>
                    <a:pt x="12" y="1055"/>
                    <a:pt x="44" y="1549"/>
                  </a:cubicBezTo>
                  <a:cubicBezTo>
                    <a:pt x="47" y="1580"/>
                    <a:pt x="72" y="1601"/>
                    <a:pt x="100" y="1601"/>
                  </a:cubicBezTo>
                  <a:lnTo>
                    <a:pt x="104" y="1600"/>
                  </a:lnTo>
                  <a:cubicBezTo>
                    <a:pt x="134" y="1599"/>
                    <a:pt x="157" y="1573"/>
                    <a:pt x="156" y="1542"/>
                  </a:cubicBezTo>
                  <a:cubicBezTo>
                    <a:pt x="121" y="1050"/>
                    <a:pt x="111" y="550"/>
                    <a:pt x="121" y="55"/>
                  </a:cubicBezTo>
                  <a:cubicBezTo>
                    <a:pt x="121" y="25"/>
                    <a:pt x="9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7"/>
            <p:cNvSpPr/>
            <p:nvPr/>
          </p:nvSpPr>
          <p:spPr>
            <a:xfrm>
              <a:off x="7402145" y="3791243"/>
              <a:ext cx="4405" cy="19531"/>
            </a:xfrm>
            <a:custGeom>
              <a:avLst/>
              <a:gdLst/>
              <a:ahLst/>
              <a:cxnLst/>
              <a:rect l="l" t="t" r="r" b="b"/>
              <a:pathLst>
                <a:path w="150" h="665" extrusionOk="0">
                  <a:moveTo>
                    <a:pt x="59" y="1"/>
                  </a:moveTo>
                  <a:cubicBezTo>
                    <a:pt x="57" y="1"/>
                    <a:pt x="55" y="1"/>
                    <a:pt x="53" y="1"/>
                  </a:cubicBezTo>
                  <a:cubicBezTo>
                    <a:pt x="23" y="3"/>
                    <a:pt x="0" y="30"/>
                    <a:pt x="2" y="60"/>
                  </a:cubicBezTo>
                  <a:lnTo>
                    <a:pt x="37" y="614"/>
                  </a:lnTo>
                  <a:cubicBezTo>
                    <a:pt x="39" y="642"/>
                    <a:pt x="64" y="665"/>
                    <a:pt x="93" y="665"/>
                  </a:cubicBezTo>
                  <a:lnTo>
                    <a:pt x="96" y="665"/>
                  </a:lnTo>
                  <a:cubicBezTo>
                    <a:pt x="126" y="663"/>
                    <a:pt x="150" y="636"/>
                    <a:pt x="147" y="606"/>
                  </a:cubicBezTo>
                  <a:lnTo>
                    <a:pt x="111" y="52"/>
                  </a:lnTo>
                  <a:cubicBezTo>
                    <a:pt x="110" y="25"/>
                    <a:pt x="86"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7"/>
            <p:cNvSpPr/>
            <p:nvPr/>
          </p:nvSpPr>
          <p:spPr>
            <a:xfrm>
              <a:off x="7354242" y="3628005"/>
              <a:ext cx="14920" cy="64438"/>
            </a:xfrm>
            <a:custGeom>
              <a:avLst/>
              <a:gdLst/>
              <a:ahLst/>
              <a:cxnLst/>
              <a:rect l="l" t="t" r="r" b="b"/>
              <a:pathLst>
                <a:path w="508" h="2194" extrusionOk="0">
                  <a:moveTo>
                    <a:pt x="61" y="0"/>
                  </a:moveTo>
                  <a:cubicBezTo>
                    <a:pt x="57" y="0"/>
                    <a:pt x="51" y="1"/>
                    <a:pt x="46" y="2"/>
                  </a:cubicBezTo>
                  <a:cubicBezTo>
                    <a:pt x="16" y="12"/>
                    <a:pt x="1" y="42"/>
                    <a:pt x="8" y="71"/>
                  </a:cubicBezTo>
                  <a:cubicBezTo>
                    <a:pt x="194" y="747"/>
                    <a:pt x="324" y="1445"/>
                    <a:pt x="394" y="2144"/>
                  </a:cubicBezTo>
                  <a:cubicBezTo>
                    <a:pt x="398" y="2173"/>
                    <a:pt x="421" y="2194"/>
                    <a:pt x="449" y="2194"/>
                  </a:cubicBezTo>
                  <a:lnTo>
                    <a:pt x="454" y="2194"/>
                  </a:lnTo>
                  <a:cubicBezTo>
                    <a:pt x="485" y="2191"/>
                    <a:pt x="508" y="2164"/>
                    <a:pt x="503" y="2134"/>
                  </a:cubicBezTo>
                  <a:cubicBezTo>
                    <a:pt x="435" y="1429"/>
                    <a:pt x="303" y="724"/>
                    <a:pt x="115" y="41"/>
                  </a:cubicBezTo>
                  <a:cubicBezTo>
                    <a:pt x="106" y="17"/>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7"/>
            <p:cNvSpPr/>
            <p:nvPr/>
          </p:nvSpPr>
          <p:spPr>
            <a:xfrm>
              <a:off x="7354066" y="3662103"/>
              <a:ext cx="5610" cy="13246"/>
            </a:xfrm>
            <a:custGeom>
              <a:avLst/>
              <a:gdLst/>
              <a:ahLst/>
              <a:cxnLst/>
              <a:rect l="l" t="t" r="r" b="b"/>
              <a:pathLst>
                <a:path w="191" h="451" extrusionOk="0">
                  <a:moveTo>
                    <a:pt x="63" y="1"/>
                  </a:moveTo>
                  <a:cubicBezTo>
                    <a:pt x="56" y="1"/>
                    <a:pt x="49" y="2"/>
                    <a:pt x="42" y="5"/>
                  </a:cubicBezTo>
                  <a:cubicBezTo>
                    <a:pt x="15" y="15"/>
                    <a:pt x="1" y="47"/>
                    <a:pt x="12" y="76"/>
                  </a:cubicBezTo>
                  <a:cubicBezTo>
                    <a:pt x="52" y="179"/>
                    <a:pt x="74" y="287"/>
                    <a:pt x="78" y="398"/>
                  </a:cubicBezTo>
                  <a:cubicBezTo>
                    <a:pt x="79" y="428"/>
                    <a:pt x="102" y="451"/>
                    <a:pt x="133" y="451"/>
                  </a:cubicBezTo>
                  <a:cubicBezTo>
                    <a:pt x="165" y="451"/>
                    <a:pt x="190" y="425"/>
                    <a:pt x="186" y="394"/>
                  </a:cubicBezTo>
                  <a:cubicBezTo>
                    <a:pt x="183" y="270"/>
                    <a:pt x="159" y="149"/>
                    <a:pt x="113" y="35"/>
                  </a:cubicBezTo>
                  <a:cubicBezTo>
                    <a:pt x="105" y="14"/>
                    <a:pt x="8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7"/>
            <p:cNvSpPr/>
            <p:nvPr/>
          </p:nvSpPr>
          <p:spPr>
            <a:xfrm>
              <a:off x="7083040" y="3626243"/>
              <a:ext cx="34304" cy="29399"/>
            </a:xfrm>
            <a:custGeom>
              <a:avLst/>
              <a:gdLst/>
              <a:ahLst/>
              <a:cxnLst/>
              <a:rect l="l" t="t" r="r" b="b"/>
              <a:pathLst>
                <a:path w="1168" h="1001" extrusionOk="0">
                  <a:moveTo>
                    <a:pt x="63" y="1"/>
                  </a:moveTo>
                  <a:cubicBezTo>
                    <a:pt x="47" y="1"/>
                    <a:pt x="31" y="8"/>
                    <a:pt x="21" y="22"/>
                  </a:cubicBezTo>
                  <a:cubicBezTo>
                    <a:pt x="1" y="45"/>
                    <a:pt x="6" y="79"/>
                    <a:pt x="29" y="98"/>
                  </a:cubicBezTo>
                  <a:cubicBezTo>
                    <a:pt x="389" y="380"/>
                    <a:pt x="737" y="679"/>
                    <a:pt x="1070" y="987"/>
                  </a:cubicBezTo>
                  <a:cubicBezTo>
                    <a:pt x="1082" y="995"/>
                    <a:pt x="1096" y="1001"/>
                    <a:pt x="1109" y="1001"/>
                  </a:cubicBezTo>
                  <a:cubicBezTo>
                    <a:pt x="1123" y="1001"/>
                    <a:pt x="1137" y="995"/>
                    <a:pt x="1147" y="987"/>
                  </a:cubicBezTo>
                  <a:cubicBezTo>
                    <a:pt x="1167" y="964"/>
                    <a:pt x="1167" y="930"/>
                    <a:pt x="1143" y="908"/>
                  </a:cubicBezTo>
                  <a:cubicBezTo>
                    <a:pt x="811" y="596"/>
                    <a:pt x="458" y="296"/>
                    <a:pt x="96" y="12"/>
                  </a:cubicBezTo>
                  <a:cubicBezTo>
                    <a:pt x="87" y="5"/>
                    <a:pt x="75"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7"/>
            <p:cNvSpPr/>
            <p:nvPr/>
          </p:nvSpPr>
          <p:spPr>
            <a:xfrm>
              <a:off x="7101396" y="3625009"/>
              <a:ext cx="16388" cy="14538"/>
            </a:xfrm>
            <a:custGeom>
              <a:avLst/>
              <a:gdLst/>
              <a:ahLst/>
              <a:cxnLst/>
              <a:rect l="l" t="t" r="r" b="b"/>
              <a:pathLst>
                <a:path w="558" h="495" extrusionOk="0">
                  <a:moveTo>
                    <a:pt x="63" y="0"/>
                  </a:moveTo>
                  <a:cubicBezTo>
                    <a:pt x="46" y="0"/>
                    <a:pt x="29" y="8"/>
                    <a:pt x="18" y="23"/>
                  </a:cubicBezTo>
                  <a:cubicBezTo>
                    <a:pt x="1" y="47"/>
                    <a:pt x="7" y="81"/>
                    <a:pt x="31" y="100"/>
                  </a:cubicBezTo>
                  <a:cubicBezTo>
                    <a:pt x="186" y="210"/>
                    <a:pt x="330" y="336"/>
                    <a:pt x="457" y="477"/>
                  </a:cubicBezTo>
                  <a:cubicBezTo>
                    <a:pt x="467" y="489"/>
                    <a:pt x="484" y="494"/>
                    <a:pt x="498" y="494"/>
                  </a:cubicBezTo>
                  <a:cubicBezTo>
                    <a:pt x="509" y="494"/>
                    <a:pt x="524" y="489"/>
                    <a:pt x="535" y="482"/>
                  </a:cubicBezTo>
                  <a:cubicBezTo>
                    <a:pt x="556" y="460"/>
                    <a:pt x="558" y="428"/>
                    <a:pt x="538" y="403"/>
                  </a:cubicBezTo>
                  <a:cubicBezTo>
                    <a:pt x="404" y="258"/>
                    <a:pt x="257" y="124"/>
                    <a:pt x="95" y="10"/>
                  </a:cubicBezTo>
                  <a:cubicBezTo>
                    <a:pt x="85" y="3"/>
                    <a:pt x="7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37"/>
          <p:cNvGrpSpPr/>
          <p:nvPr/>
        </p:nvGrpSpPr>
        <p:grpSpPr>
          <a:xfrm>
            <a:off x="7071500" y="315102"/>
            <a:ext cx="312879" cy="321425"/>
            <a:chOff x="8068650" y="2896252"/>
            <a:chExt cx="312879" cy="321425"/>
          </a:xfrm>
        </p:grpSpPr>
        <p:sp>
          <p:nvSpPr>
            <p:cNvPr id="510" name="Google Shape;510;p37"/>
            <p:cNvSpPr/>
            <p:nvPr/>
          </p:nvSpPr>
          <p:spPr>
            <a:xfrm>
              <a:off x="8068650" y="2896252"/>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7"/>
            <p:cNvSpPr/>
            <p:nvPr/>
          </p:nvSpPr>
          <p:spPr>
            <a:xfrm>
              <a:off x="8140753" y="2965007"/>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7"/>
            <p:cNvSpPr/>
            <p:nvPr/>
          </p:nvSpPr>
          <p:spPr>
            <a:xfrm>
              <a:off x="8135026" y="2960660"/>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7"/>
            <p:cNvSpPr/>
            <p:nvPr/>
          </p:nvSpPr>
          <p:spPr>
            <a:xfrm>
              <a:off x="8226161" y="3024980"/>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7"/>
            <p:cNvSpPr/>
            <p:nvPr/>
          </p:nvSpPr>
          <p:spPr>
            <a:xfrm>
              <a:off x="8199816" y="3003305"/>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7"/>
            <p:cNvSpPr/>
            <p:nvPr/>
          </p:nvSpPr>
          <p:spPr>
            <a:xfrm>
              <a:off x="8263079" y="3044600"/>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7"/>
            <p:cNvSpPr/>
            <p:nvPr/>
          </p:nvSpPr>
          <p:spPr>
            <a:xfrm>
              <a:off x="8213855" y="3036024"/>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7"/>
            <p:cNvSpPr/>
            <p:nvPr/>
          </p:nvSpPr>
          <p:spPr>
            <a:xfrm>
              <a:off x="8214266" y="3059431"/>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7"/>
            <p:cNvSpPr/>
            <p:nvPr/>
          </p:nvSpPr>
          <p:spPr>
            <a:xfrm>
              <a:off x="8170975" y="3026889"/>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7"/>
          <p:cNvGrpSpPr/>
          <p:nvPr/>
        </p:nvGrpSpPr>
        <p:grpSpPr>
          <a:xfrm>
            <a:off x="340225" y="2774245"/>
            <a:ext cx="379783" cy="304303"/>
            <a:chOff x="4969625" y="600282"/>
            <a:chExt cx="379783" cy="304303"/>
          </a:xfrm>
        </p:grpSpPr>
        <p:sp>
          <p:nvSpPr>
            <p:cNvPr id="520" name="Google Shape;520;p37"/>
            <p:cNvSpPr/>
            <p:nvPr/>
          </p:nvSpPr>
          <p:spPr>
            <a:xfrm>
              <a:off x="4969625" y="600282"/>
              <a:ext cx="379783" cy="304303"/>
            </a:xfrm>
            <a:custGeom>
              <a:avLst/>
              <a:gdLst/>
              <a:ahLst/>
              <a:cxnLst/>
              <a:rect l="l" t="t" r="r" b="b"/>
              <a:pathLst>
                <a:path w="12931" h="10361" extrusionOk="0">
                  <a:moveTo>
                    <a:pt x="6560" y="0"/>
                  </a:moveTo>
                  <a:cubicBezTo>
                    <a:pt x="6016" y="0"/>
                    <a:pt x="5484" y="101"/>
                    <a:pt x="4977" y="304"/>
                  </a:cubicBezTo>
                  <a:cubicBezTo>
                    <a:pt x="2557" y="1269"/>
                    <a:pt x="2080" y="3091"/>
                    <a:pt x="1889" y="3962"/>
                  </a:cubicBezTo>
                  <a:cubicBezTo>
                    <a:pt x="603" y="4831"/>
                    <a:pt x="1" y="6433"/>
                    <a:pt x="475" y="7920"/>
                  </a:cubicBezTo>
                  <a:cubicBezTo>
                    <a:pt x="849" y="9100"/>
                    <a:pt x="2014" y="10361"/>
                    <a:pt x="4156" y="10361"/>
                  </a:cubicBezTo>
                  <a:cubicBezTo>
                    <a:pt x="4545" y="10361"/>
                    <a:pt x="4961" y="10318"/>
                    <a:pt x="5390" y="10234"/>
                  </a:cubicBezTo>
                  <a:cubicBezTo>
                    <a:pt x="7156" y="9886"/>
                    <a:pt x="8244" y="9019"/>
                    <a:pt x="8963" y="8447"/>
                  </a:cubicBezTo>
                  <a:cubicBezTo>
                    <a:pt x="9635" y="7911"/>
                    <a:pt x="9753" y="7850"/>
                    <a:pt x="10099" y="7850"/>
                  </a:cubicBezTo>
                  <a:cubicBezTo>
                    <a:pt x="10160" y="7850"/>
                    <a:pt x="10227" y="7851"/>
                    <a:pt x="10299" y="7859"/>
                  </a:cubicBezTo>
                  <a:lnTo>
                    <a:pt x="10334" y="7863"/>
                  </a:lnTo>
                  <a:lnTo>
                    <a:pt x="10440" y="7868"/>
                  </a:lnTo>
                  <a:lnTo>
                    <a:pt x="10502" y="7868"/>
                  </a:lnTo>
                  <a:cubicBezTo>
                    <a:pt x="11291" y="7868"/>
                    <a:pt x="12015" y="7473"/>
                    <a:pt x="12440" y="6812"/>
                  </a:cubicBezTo>
                  <a:cubicBezTo>
                    <a:pt x="12903" y="6095"/>
                    <a:pt x="12930" y="5185"/>
                    <a:pt x="12512" y="4438"/>
                  </a:cubicBezTo>
                  <a:cubicBezTo>
                    <a:pt x="12482" y="4387"/>
                    <a:pt x="11784" y="3155"/>
                    <a:pt x="10710" y="2047"/>
                  </a:cubicBezTo>
                  <a:cubicBezTo>
                    <a:pt x="9394" y="688"/>
                    <a:pt x="7997" y="0"/>
                    <a:pt x="6560"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7"/>
            <p:cNvSpPr/>
            <p:nvPr/>
          </p:nvSpPr>
          <p:spPr>
            <a:xfrm>
              <a:off x="5046369" y="669331"/>
              <a:ext cx="227735" cy="166029"/>
            </a:xfrm>
            <a:custGeom>
              <a:avLst/>
              <a:gdLst/>
              <a:ahLst/>
              <a:cxnLst/>
              <a:rect l="l" t="t" r="r" b="b"/>
              <a:pathLst>
                <a:path w="7754" h="5653" extrusionOk="0">
                  <a:moveTo>
                    <a:pt x="3951" y="0"/>
                  </a:moveTo>
                  <a:cubicBezTo>
                    <a:pt x="3715" y="0"/>
                    <a:pt x="3475" y="43"/>
                    <a:pt x="3235" y="139"/>
                  </a:cubicBezTo>
                  <a:cubicBezTo>
                    <a:pt x="2684" y="359"/>
                    <a:pt x="2287" y="641"/>
                    <a:pt x="2020" y="1004"/>
                  </a:cubicBezTo>
                  <a:cubicBezTo>
                    <a:pt x="1731" y="1396"/>
                    <a:pt x="1639" y="1826"/>
                    <a:pt x="1559" y="2206"/>
                  </a:cubicBezTo>
                  <a:cubicBezTo>
                    <a:pt x="1512" y="2429"/>
                    <a:pt x="1465" y="2642"/>
                    <a:pt x="1384" y="2833"/>
                  </a:cubicBezTo>
                  <a:cubicBezTo>
                    <a:pt x="1345" y="2930"/>
                    <a:pt x="1297" y="3021"/>
                    <a:pt x="1234" y="3105"/>
                  </a:cubicBezTo>
                  <a:cubicBezTo>
                    <a:pt x="1125" y="3255"/>
                    <a:pt x="981" y="3368"/>
                    <a:pt x="796" y="3453"/>
                  </a:cubicBezTo>
                  <a:cubicBezTo>
                    <a:pt x="596" y="3542"/>
                    <a:pt x="421" y="3682"/>
                    <a:pt x="292" y="3858"/>
                  </a:cubicBezTo>
                  <a:cubicBezTo>
                    <a:pt x="71" y="4157"/>
                    <a:pt x="1" y="4529"/>
                    <a:pt x="106" y="4855"/>
                  </a:cubicBezTo>
                  <a:cubicBezTo>
                    <a:pt x="148" y="4986"/>
                    <a:pt x="212" y="5102"/>
                    <a:pt x="297" y="5200"/>
                  </a:cubicBezTo>
                  <a:cubicBezTo>
                    <a:pt x="549" y="5496"/>
                    <a:pt x="984" y="5652"/>
                    <a:pt x="1553" y="5652"/>
                  </a:cubicBezTo>
                  <a:cubicBezTo>
                    <a:pt x="1787" y="5652"/>
                    <a:pt x="2044" y="5626"/>
                    <a:pt x="2321" y="5572"/>
                  </a:cubicBezTo>
                  <a:cubicBezTo>
                    <a:pt x="3523" y="5334"/>
                    <a:pt x="4215" y="4784"/>
                    <a:pt x="4880" y="4251"/>
                  </a:cubicBezTo>
                  <a:cubicBezTo>
                    <a:pt x="5418" y="3826"/>
                    <a:pt x="5934" y="3413"/>
                    <a:pt x="6669" y="3235"/>
                  </a:cubicBezTo>
                  <a:lnTo>
                    <a:pt x="6673" y="3235"/>
                  </a:lnTo>
                  <a:cubicBezTo>
                    <a:pt x="6919" y="3175"/>
                    <a:pt x="7188" y="3141"/>
                    <a:pt x="7492" y="3141"/>
                  </a:cubicBezTo>
                  <a:cubicBezTo>
                    <a:pt x="7559" y="3141"/>
                    <a:pt x="7628" y="3143"/>
                    <a:pt x="7698" y="3146"/>
                  </a:cubicBezTo>
                  <a:cubicBezTo>
                    <a:pt x="7699" y="3146"/>
                    <a:pt x="7701" y="3146"/>
                    <a:pt x="7702" y="3146"/>
                  </a:cubicBezTo>
                  <a:cubicBezTo>
                    <a:pt x="7717" y="3146"/>
                    <a:pt x="7733" y="3138"/>
                    <a:pt x="7743" y="3125"/>
                  </a:cubicBezTo>
                  <a:cubicBezTo>
                    <a:pt x="7743" y="3125"/>
                    <a:pt x="7745" y="3122"/>
                    <a:pt x="7745" y="3121"/>
                  </a:cubicBezTo>
                  <a:cubicBezTo>
                    <a:pt x="7754" y="3105"/>
                    <a:pt x="7754" y="3084"/>
                    <a:pt x="7745" y="3068"/>
                  </a:cubicBezTo>
                  <a:cubicBezTo>
                    <a:pt x="7743" y="3065"/>
                    <a:pt x="7738" y="3057"/>
                    <a:pt x="7738" y="3057"/>
                  </a:cubicBezTo>
                  <a:cubicBezTo>
                    <a:pt x="7733" y="3049"/>
                    <a:pt x="7724" y="3040"/>
                    <a:pt x="7717" y="3034"/>
                  </a:cubicBezTo>
                  <a:cubicBezTo>
                    <a:pt x="7658" y="2997"/>
                    <a:pt x="7597" y="2962"/>
                    <a:pt x="7538" y="2928"/>
                  </a:cubicBezTo>
                  <a:lnTo>
                    <a:pt x="7538" y="2928"/>
                  </a:lnTo>
                  <a:cubicBezTo>
                    <a:pt x="7545" y="2931"/>
                    <a:pt x="7554" y="2933"/>
                    <a:pt x="7561" y="2933"/>
                  </a:cubicBezTo>
                  <a:cubicBezTo>
                    <a:pt x="7575" y="2933"/>
                    <a:pt x="7588" y="2928"/>
                    <a:pt x="7599" y="2918"/>
                  </a:cubicBezTo>
                  <a:lnTo>
                    <a:pt x="7603" y="2913"/>
                  </a:lnTo>
                  <a:cubicBezTo>
                    <a:pt x="7617" y="2894"/>
                    <a:pt x="7617" y="2871"/>
                    <a:pt x="7606" y="2852"/>
                  </a:cubicBezTo>
                  <a:cubicBezTo>
                    <a:pt x="7562" y="2783"/>
                    <a:pt x="7510" y="2708"/>
                    <a:pt x="7455" y="2629"/>
                  </a:cubicBezTo>
                  <a:cubicBezTo>
                    <a:pt x="6779" y="1652"/>
                    <a:pt x="5421" y="0"/>
                    <a:pt x="3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7"/>
            <p:cNvSpPr/>
            <p:nvPr/>
          </p:nvSpPr>
          <p:spPr>
            <a:xfrm>
              <a:off x="5039202" y="664553"/>
              <a:ext cx="242303" cy="175574"/>
            </a:xfrm>
            <a:custGeom>
              <a:avLst/>
              <a:gdLst/>
              <a:ahLst/>
              <a:cxnLst/>
              <a:rect l="l" t="t" r="r" b="b"/>
              <a:pathLst>
                <a:path w="8250" h="5978" extrusionOk="0">
                  <a:moveTo>
                    <a:pt x="4195" y="220"/>
                  </a:moveTo>
                  <a:cubicBezTo>
                    <a:pt x="5922" y="220"/>
                    <a:pt x="7514" y="2577"/>
                    <a:pt x="7932" y="3250"/>
                  </a:cubicBezTo>
                  <a:cubicBezTo>
                    <a:pt x="7862" y="3247"/>
                    <a:pt x="7794" y="3245"/>
                    <a:pt x="7727" y="3245"/>
                  </a:cubicBezTo>
                  <a:cubicBezTo>
                    <a:pt x="6495" y="3245"/>
                    <a:pt x="5811" y="3791"/>
                    <a:pt x="5088" y="4368"/>
                  </a:cubicBezTo>
                  <a:cubicBezTo>
                    <a:pt x="4426" y="4897"/>
                    <a:pt x="3741" y="5441"/>
                    <a:pt x="2552" y="5676"/>
                  </a:cubicBezTo>
                  <a:cubicBezTo>
                    <a:pt x="2280" y="5729"/>
                    <a:pt x="2026" y="5755"/>
                    <a:pt x="1796" y="5755"/>
                  </a:cubicBezTo>
                  <a:cubicBezTo>
                    <a:pt x="1063" y="5755"/>
                    <a:pt x="560" y="5490"/>
                    <a:pt x="403" y="4996"/>
                  </a:cubicBezTo>
                  <a:cubicBezTo>
                    <a:pt x="242" y="4489"/>
                    <a:pt x="531" y="3903"/>
                    <a:pt x="1062" y="3665"/>
                  </a:cubicBezTo>
                  <a:cubicBezTo>
                    <a:pt x="1639" y="3407"/>
                    <a:pt x="1745" y="2906"/>
                    <a:pt x="1859" y="2379"/>
                  </a:cubicBezTo>
                  <a:cubicBezTo>
                    <a:pt x="2009" y="1678"/>
                    <a:pt x="2179" y="882"/>
                    <a:pt x="3503" y="354"/>
                  </a:cubicBezTo>
                  <a:cubicBezTo>
                    <a:pt x="3734" y="261"/>
                    <a:pt x="3966" y="220"/>
                    <a:pt x="4195" y="220"/>
                  </a:cubicBezTo>
                  <a:close/>
                  <a:moveTo>
                    <a:pt x="4191" y="0"/>
                  </a:moveTo>
                  <a:cubicBezTo>
                    <a:pt x="3927" y="0"/>
                    <a:pt x="3670" y="49"/>
                    <a:pt x="3421" y="149"/>
                  </a:cubicBezTo>
                  <a:cubicBezTo>
                    <a:pt x="1990" y="720"/>
                    <a:pt x="1797" y="1614"/>
                    <a:pt x="1645" y="2333"/>
                  </a:cubicBezTo>
                  <a:cubicBezTo>
                    <a:pt x="1535" y="2846"/>
                    <a:pt x="1448" y="3252"/>
                    <a:pt x="973" y="3465"/>
                  </a:cubicBezTo>
                  <a:cubicBezTo>
                    <a:pt x="342" y="3749"/>
                    <a:pt x="0" y="4451"/>
                    <a:pt x="195" y="5063"/>
                  </a:cubicBezTo>
                  <a:cubicBezTo>
                    <a:pt x="272" y="5303"/>
                    <a:pt x="594" y="5978"/>
                    <a:pt x="1787" y="5978"/>
                  </a:cubicBezTo>
                  <a:cubicBezTo>
                    <a:pt x="2022" y="5978"/>
                    <a:pt x="2290" y="5952"/>
                    <a:pt x="2595" y="5889"/>
                  </a:cubicBezTo>
                  <a:cubicBezTo>
                    <a:pt x="3835" y="5646"/>
                    <a:pt x="4574" y="5056"/>
                    <a:pt x="5227" y="4539"/>
                  </a:cubicBezTo>
                  <a:cubicBezTo>
                    <a:pt x="5946" y="3965"/>
                    <a:pt x="6579" y="3464"/>
                    <a:pt x="7733" y="3464"/>
                  </a:cubicBezTo>
                  <a:cubicBezTo>
                    <a:pt x="7858" y="3464"/>
                    <a:pt x="7988" y="3470"/>
                    <a:pt x="8126" y="3482"/>
                  </a:cubicBezTo>
                  <a:cubicBezTo>
                    <a:pt x="8129" y="3483"/>
                    <a:pt x="8132" y="3483"/>
                    <a:pt x="8134" y="3483"/>
                  </a:cubicBezTo>
                  <a:cubicBezTo>
                    <a:pt x="8172" y="3483"/>
                    <a:pt x="8207" y="3465"/>
                    <a:pt x="8227" y="3433"/>
                  </a:cubicBezTo>
                  <a:cubicBezTo>
                    <a:pt x="8249" y="3400"/>
                    <a:pt x="8250" y="3354"/>
                    <a:pt x="8231" y="3319"/>
                  </a:cubicBezTo>
                  <a:cubicBezTo>
                    <a:pt x="8226" y="3309"/>
                    <a:pt x="7640" y="2279"/>
                    <a:pt x="6767" y="1380"/>
                  </a:cubicBezTo>
                  <a:cubicBezTo>
                    <a:pt x="5881" y="467"/>
                    <a:pt x="5004" y="0"/>
                    <a:pt x="4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7"/>
            <p:cNvSpPr/>
            <p:nvPr/>
          </p:nvSpPr>
          <p:spPr>
            <a:xfrm>
              <a:off x="5134508" y="736862"/>
              <a:ext cx="144618" cy="25816"/>
            </a:xfrm>
            <a:custGeom>
              <a:avLst/>
              <a:gdLst/>
              <a:ahLst/>
              <a:cxnLst/>
              <a:rect l="l" t="t" r="r" b="b"/>
              <a:pathLst>
                <a:path w="4924" h="879" extrusionOk="0">
                  <a:moveTo>
                    <a:pt x="2328" y="1"/>
                  </a:moveTo>
                  <a:cubicBezTo>
                    <a:pt x="1530" y="1"/>
                    <a:pt x="732" y="204"/>
                    <a:pt x="36" y="615"/>
                  </a:cubicBezTo>
                  <a:cubicBezTo>
                    <a:pt x="11" y="629"/>
                    <a:pt x="1" y="663"/>
                    <a:pt x="18" y="690"/>
                  </a:cubicBezTo>
                  <a:cubicBezTo>
                    <a:pt x="28" y="708"/>
                    <a:pt x="46" y="718"/>
                    <a:pt x="64" y="718"/>
                  </a:cubicBezTo>
                  <a:cubicBezTo>
                    <a:pt x="74" y="718"/>
                    <a:pt x="83" y="715"/>
                    <a:pt x="92" y="710"/>
                  </a:cubicBezTo>
                  <a:cubicBezTo>
                    <a:pt x="759" y="317"/>
                    <a:pt x="1541" y="122"/>
                    <a:pt x="2324" y="122"/>
                  </a:cubicBezTo>
                  <a:cubicBezTo>
                    <a:pt x="3213" y="122"/>
                    <a:pt x="4104" y="373"/>
                    <a:pt x="4830" y="870"/>
                  </a:cubicBezTo>
                  <a:cubicBezTo>
                    <a:pt x="4838" y="875"/>
                    <a:pt x="4848" y="878"/>
                    <a:pt x="4860" y="878"/>
                  </a:cubicBezTo>
                  <a:cubicBezTo>
                    <a:pt x="4877" y="878"/>
                    <a:pt x="4895" y="870"/>
                    <a:pt x="4905" y="855"/>
                  </a:cubicBezTo>
                  <a:cubicBezTo>
                    <a:pt x="4924" y="831"/>
                    <a:pt x="4917" y="797"/>
                    <a:pt x="4891" y="778"/>
                  </a:cubicBezTo>
                  <a:cubicBezTo>
                    <a:pt x="4137" y="262"/>
                    <a:pt x="3233"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7"/>
            <p:cNvSpPr/>
            <p:nvPr/>
          </p:nvSpPr>
          <p:spPr>
            <a:xfrm>
              <a:off x="5191310" y="725907"/>
              <a:ext cx="37417" cy="5169"/>
            </a:xfrm>
            <a:custGeom>
              <a:avLst/>
              <a:gdLst/>
              <a:ahLst/>
              <a:cxnLst/>
              <a:rect l="l" t="t" r="r" b="b"/>
              <a:pathLst>
                <a:path w="1274" h="176" extrusionOk="0">
                  <a:moveTo>
                    <a:pt x="554" y="0"/>
                  </a:moveTo>
                  <a:cubicBezTo>
                    <a:pt x="387" y="0"/>
                    <a:pt x="219" y="13"/>
                    <a:pt x="52" y="38"/>
                  </a:cubicBezTo>
                  <a:cubicBezTo>
                    <a:pt x="22" y="43"/>
                    <a:pt x="1" y="69"/>
                    <a:pt x="6" y="100"/>
                  </a:cubicBezTo>
                  <a:cubicBezTo>
                    <a:pt x="10" y="127"/>
                    <a:pt x="31" y="147"/>
                    <a:pt x="57" y="147"/>
                  </a:cubicBezTo>
                  <a:cubicBezTo>
                    <a:pt x="61" y="147"/>
                    <a:pt x="64" y="147"/>
                    <a:pt x="67" y="146"/>
                  </a:cubicBezTo>
                  <a:cubicBezTo>
                    <a:pt x="228" y="122"/>
                    <a:pt x="389" y="110"/>
                    <a:pt x="550" y="110"/>
                  </a:cubicBezTo>
                  <a:cubicBezTo>
                    <a:pt x="769" y="110"/>
                    <a:pt x="987" y="132"/>
                    <a:pt x="1203" y="174"/>
                  </a:cubicBezTo>
                  <a:cubicBezTo>
                    <a:pt x="1205" y="176"/>
                    <a:pt x="1210" y="176"/>
                    <a:pt x="1212" y="176"/>
                  </a:cubicBezTo>
                  <a:cubicBezTo>
                    <a:pt x="1238" y="176"/>
                    <a:pt x="1261" y="159"/>
                    <a:pt x="1268" y="132"/>
                  </a:cubicBezTo>
                  <a:cubicBezTo>
                    <a:pt x="1274" y="103"/>
                    <a:pt x="1255" y="73"/>
                    <a:pt x="1225" y="68"/>
                  </a:cubicBezTo>
                  <a:cubicBezTo>
                    <a:pt x="1003" y="23"/>
                    <a:pt x="779"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7"/>
            <p:cNvSpPr/>
            <p:nvPr/>
          </p:nvSpPr>
          <p:spPr>
            <a:xfrm>
              <a:off x="5174069" y="705348"/>
              <a:ext cx="24495" cy="4082"/>
            </a:xfrm>
            <a:custGeom>
              <a:avLst/>
              <a:gdLst/>
              <a:ahLst/>
              <a:cxnLst/>
              <a:rect l="l" t="t" r="r" b="b"/>
              <a:pathLst>
                <a:path w="834" h="139" extrusionOk="0">
                  <a:moveTo>
                    <a:pt x="774" y="0"/>
                  </a:moveTo>
                  <a:lnTo>
                    <a:pt x="55" y="27"/>
                  </a:lnTo>
                  <a:cubicBezTo>
                    <a:pt x="25" y="29"/>
                    <a:pt x="1" y="54"/>
                    <a:pt x="2" y="84"/>
                  </a:cubicBezTo>
                  <a:cubicBezTo>
                    <a:pt x="4" y="114"/>
                    <a:pt x="29" y="138"/>
                    <a:pt x="58" y="138"/>
                  </a:cubicBezTo>
                  <a:lnTo>
                    <a:pt x="59" y="138"/>
                  </a:lnTo>
                  <a:lnTo>
                    <a:pt x="778" y="111"/>
                  </a:lnTo>
                  <a:cubicBezTo>
                    <a:pt x="808" y="110"/>
                    <a:pt x="834" y="84"/>
                    <a:pt x="831" y="54"/>
                  </a:cubicBezTo>
                  <a:cubicBezTo>
                    <a:pt x="830" y="24"/>
                    <a:pt x="805"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7"/>
            <p:cNvSpPr/>
            <p:nvPr/>
          </p:nvSpPr>
          <p:spPr>
            <a:xfrm>
              <a:off x="5080585" y="786203"/>
              <a:ext cx="64966" cy="27813"/>
            </a:xfrm>
            <a:custGeom>
              <a:avLst/>
              <a:gdLst/>
              <a:ahLst/>
              <a:cxnLst/>
              <a:rect l="l" t="t" r="r" b="b"/>
              <a:pathLst>
                <a:path w="2212" h="947" extrusionOk="0">
                  <a:moveTo>
                    <a:pt x="2149" y="0"/>
                  </a:moveTo>
                  <a:cubicBezTo>
                    <a:pt x="2131" y="0"/>
                    <a:pt x="2113" y="9"/>
                    <a:pt x="2103" y="24"/>
                  </a:cubicBezTo>
                  <a:cubicBezTo>
                    <a:pt x="1916" y="313"/>
                    <a:pt x="1593" y="544"/>
                    <a:pt x="1197" y="675"/>
                  </a:cubicBezTo>
                  <a:cubicBezTo>
                    <a:pt x="824" y="797"/>
                    <a:pt x="428" y="824"/>
                    <a:pt x="54" y="836"/>
                  </a:cubicBezTo>
                  <a:cubicBezTo>
                    <a:pt x="24" y="839"/>
                    <a:pt x="1" y="863"/>
                    <a:pt x="1" y="893"/>
                  </a:cubicBezTo>
                  <a:cubicBezTo>
                    <a:pt x="2" y="924"/>
                    <a:pt x="25" y="947"/>
                    <a:pt x="55" y="947"/>
                  </a:cubicBezTo>
                  <a:cubicBezTo>
                    <a:pt x="440" y="934"/>
                    <a:pt x="848" y="906"/>
                    <a:pt x="1231" y="779"/>
                  </a:cubicBezTo>
                  <a:cubicBezTo>
                    <a:pt x="1653" y="642"/>
                    <a:pt x="1996" y="394"/>
                    <a:pt x="2195" y="85"/>
                  </a:cubicBezTo>
                  <a:cubicBezTo>
                    <a:pt x="2211" y="58"/>
                    <a:pt x="2204" y="24"/>
                    <a:pt x="2180" y="8"/>
                  </a:cubicBezTo>
                  <a:cubicBezTo>
                    <a:pt x="2170" y="3"/>
                    <a:pt x="2159" y="0"/>
                    <a:pt x="2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7"/>
            <p:cNvSpPr/>
            <p:nvPr/>
          </p:nvSpPr>
          <p:spPr>
            <a:xfrm>
              <a:off x="5088661" y="792018"/>
              <a:ext cx="20060" cy="7666"/>
            </a:xfrm>
            <a:custGeom>
              <a:avLst/>
              <a:gdLst/>
              <a:ahLst/>
              <a:cxnLst/>
              <a:rect l="l" t="t" r="r" b="b"/>
              <a:pathLst>
                <a:path w="683" h="261" extrusionOk="0">
                  <a:moveTo>
                    <a:pt x="621" y="0"/>
                  </a:moveTo>
                  <a:cubicBezTo>
                    <a:pt x="612" y="0"/>
                    <a:pt x="603" y="2"/>
                    <a:pt x="595" y="7"/>
                  </a:cubicBezTo>
                  <a:cubicBezTo>
                    <a:pt x="432" y="101"/>
                    <a:pt x="247" y="151"/>
                    <a:pt x="58" y="151"/>
                  </a:cubicBezTo>
                  <a:lnTo>
                    <a:pt x="56" y="151"/>
                  </a:lnTo>
                  <a:cubicBezTo>
                    <a:pt x="26" y="151"/>
                    <a:pt x="1" y="175"/>
                    <a:pt x="1" y="206"/>
                  </a:cubicBezTo>
                  <a:cubicBezTo>
                    <a:pt x="1" y="235"/>
                    <a:pt x="23" y="261"/>
                    <a:pt x="51" y="261"/>
                  </a:cubicBezTo>
                  <a:cubicBezTo>
                    <a:pt x="53" y="261"/>
                    <a:pt x="56" y="261"/>
                    <a:pt x="58" y="260"/>
                  </a:cubicBezTo>
                  <a:cubicBezTo>
                    <a:pt x="267" y="260"/>
                    <a:pt x="469" y="208"/>
                    <a:pt x="649" y="101"/>
                  </a:cubicBezTo>
                  <a:cubicBezTo>
                    <a:pt x="674" y="87"/>
                    <a:pt x="683" y="53"/>
                    <a:pt x="669" y="25"/>
                  </a:cubicBezTo>
                  <a:cubicBezTo>
                    <a:pt x="658" y="9"/>
                    <a:pt x="639" y="0"/>
                    <a:pt x="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7"/>
            <p:cNvSpPr/>
            <p:nvPr/>
          </p:nvSpPr>
          <p:spPr>
            <a:xfrm>
              <a:off x="5093889" y="778303"/>
              <a:ext cx="12747" cy="4640"/>
            </a:xfrm>
            <a:custGeom>
              <a:avLst/>
              <a:gdLst/>
              <a:ahLst/>
              <a:cxnLst/>
              <a:rect l="l" t="t" r="r" b="b"/>
              <a:pathLst>
                <a:path w="434" h="158" extrusionOk="0">
                  <a:moveTo>
                    <a:pt x="375" y="1"/>
                  </a:moveTo>
                  <a:cubicBezTo>
                    <a:pt x="372" y="1"/>
                    <a:pt x="369" y="1"/>
                    <a:pt x="367" y="1"/>
                  </a:cubicBezTo>
                  <a:lnTo>
                    <a:pt x="53" y="50"/>
                  </a:lnTo>
                  <a:cubicBezTo>
                    <a:pt x="22" y="55"/>
                    <a:pt x="1" y="82"/>
                    <a:pt x="6" y="112"/>
                  </a:cubicBezTo>
                  <a:cubicBezTo>
                    <a:pt x="11" y="139"/>
                    <a:pt x="34" y="158"/>
                    <a:pt x="61" y="158"/>
                  </a:cubicBezTo>
                  <a:lnTo>
                    <a:pt x="69" y="158"/>
                  </a:lnTo>
                  <a:lnTo>
                    <a:pt x="382" y="111"/>
                  </a:lnTo>
                  <a:cubicBezTo>
                    <a:pt x="412" y="105"/>
                    <a:pt x="434" y="78"/>
                    <a:pt x="428" y="48"/>
                  </a:cubicBezTo>
                  <a:cubicBezTo>
                    <a:pt x="424" y="21"/>
                    <a:pt x="402" y="1"/>
                    <a:pt x="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9" name="Google Shape;529;p37"/>
          <p:cNvGrpSpPr/>
          <p:nvPr/>
        </p:nvGrpSpPr>
        <p:grpSpPr>
          <a:xfrm>
            <a:off x="7874233" y="848929"/>
            <a:ext cx="798474" cy="793572"/>
            <a:chOff x="5027580" y="3548689"/>
            <a:chExt cx="972444" cy="966474"/>
          </a:xfrm>
        </p:grpSpPr>
        <p:sp>
          <p:nvSpPr>
            <p:cNvPr id="530" name="Google Shape;530;p37"/>
            <p:cNvSpPr/>
            <p:nvPr/>
          </p:nvSpPr>
          <p:spPr>
            <a:xfrm>
              <a:off x="5027580" y="3548689"/>
              <a:ext cx="972444" cy="966474"/>
            </a:xfrm>
            <a:custGeom>
              <a:avLst/>
              <a:gdLst/>
              <a:ahLst/>
              <a:cxnLst/>
              <a:rect l="l" t="t" r="r" b="b"/>
              <a:pathLst>
                <a:path w="25084" h="24930" extrusionOk="0">
                  <a:moveTo>
                    <a:pt x="12240" y="0"/>
                  </a:moveTo>
                  <a:cubicBezTo>
                    <a:pt x="12139" y="0"/>
                    <a:pt x="12037" y="3"/>
                    <a:pt x="11931" y="7"/>
                  </a:cubicBezTo>
                  <a:cubicBezTo>
                    <a:pt x="10197" y="93"/>
                    <a:pt x="8811" y="880"/>
                    <a:pt x="8028" y="2225"/>
                  </a:cubicBezTo>
                  <a:cubicBezTo>
                    <a:pt x="7965" y="2331"/>
                    <a:pt x="7907" y="2441"/>
                    <a:pt x="7853" y="2555"/>
                  </a:cubicBezTo>
                  <a:cubicBezTo>
                    <a:pt x="7524" y="2475"/>
                    <a:pt x="7195" y="2434"/>
                    <a:pt x="6863" y="2428"/>
                  </a:cubicBezTo>
                  <a:lnTo>
                    <a:pt x="6779" y="2428"/>
                  </a:lnTo>
                  <a:cubicBezTo>
                    <a:pt x="5880" y="2428"/>
                    <a:pt x="4547" y="2717"/>
                    <a:pt x="3304" y="4089"/>
                  </a:cubicBezTo>
                  <a:cubicBezTo>
                    <a:pt x="2030" y="5494"/>
                    <a:pt x="1890" y="6883"/>
                    <a:pt x="1994" y="7800"/>
                  </a:cubicBezTo>
                  <a:cubicBezTo>
                    <a:pt x="2032" y="8129"/>
                    <a:pt x="2106" y="8451"/>
                    <a:pt x="2219" y="8770"/>
                  </a:cubicBezTo>
                  <a:cubicBezTo>
                    <a:pt x="2112" y="8834"/>
                    <a:pt x="2011" y="8902"/>
                    <a:pt x="1911" y="8974"/>
                  </a:cubicBezTo>
                  <a:cubicBezTo>
                    <a:pt x="648" y="9885"/>
                    <a:pt x="0" y="11340"/>
                    <a:pt x="86" y="13076"/>
                  </a:cubicBezTo>
                  <a:cubicBezTo>
                    <a:pt x="171" y="14810"/>
                    <a:pt x="959" y="16197"/>
                    <a:pt x="2303" y="16980"/>
                  </a:cubicBezTo>
                  <a:cubicBezTo>
                    <a:pt x="2407" y="17043"/>
                    <a:pt x="2517" y="17100"/>
                    <a:pt x="2628" y="17152"/>
                  </a:cubicBezTo>
                  <a:cubicBezTo>
                    <a:pt x="2546" y="17480"/>
                    <a:pt x="2504" y="17809"/>
                    <a:pt x="2498" y="18141"/>
                  </a:cubicBezTo>
                  <a:cubicBezTo>
                    <a:pt x="2482" y="19065"/>
                    <a:pt x="2760" y="20431"/>
                    <a:pt x="4166" y="21707"/>
                  </a:cubicBezTo>
                  <a:cubicBezTo>
                    <a:pt x="5388" y="22812"/>
                    <a:pt x="6592" y="23045"/>
                    <a:pt x="7387" y="23045"/>
                  </a:cubicBezTo>
                  <a:cubicBezTo>
                    <a:pt x="7551" y="23045"/>
                    <a:pt x="7716" y="23035"/>
                    <a:pt x="7878" y="23017"/>
                  </a:cubicBezTo>
                  <a:cubicBezTo>
                    <a:pt x="8207" y="22980"/>
                    <a:pt x="8529" y="22904"/>
                    <a:pt x="8848" y="22792"/>
                  </a:cubicBezTo>
                  <a:cubicBezTo>
                    <a:pt x="8912" y="22897"/>
                    <a:pt x="8979" y="22998"/>
                    <a:pt x="9050" y="23098"/>
                  </a:cubicBezTo>
                  <a:cubicBezTo>
                    <a:pt x="9903" y="24280"/>
                    <a:pt x="11251" y="24929"/>
                    <a:pt x="12844" y="24929"/>
                  </a:cubicBezTo>
                  <a:cubicBezTo>
                    <a:pt x="12945" y="24929"/>
                    <a:pt x="13049" y="24928"/>
                    <a:pt x="13152" y="24925"/>
                  </a:cubicBezTo>
                  <a:cubicBezTo>
                    <a:pt x="14886" y="24840"/>
                    <a:pt x="16274" y="24052"/>
                    <a:pt x="17057" y="22709"/>
                  </a:cubicBezTo>
                  <a:cubicBezTo>
                    <a:pt x="17118" y="22604"/>
                    <a:pt x="17175" y="22496"/>
                    <a:pt x="17229" y="22383"/>
                  </a:cubicBezTo>
                  <a:cubicBezTo>
                    <a:pt x="17557" y="22464"/>
                    <a:pt x="17884" y="22507"/>
                    <a:pt x="18215" y="22513"/>
                  </a:cubicBezTo>
                  <a:lnTo>
                    <a:pt x="18290" y="22513"/>
                  </a:lnTo>
                  <a:cubicBezTo>
                    <a:pt x="19193" y="22513"/>
                    <a:pt x="20532" y="22222"/>
                    <a:pt x="21781" y="20845"/>
                  </a:cubicBezTo>
                  <a:cubicBezTo>
                    <a:pt x="23055" y="19438"/>
                    <a:pt x="23196" y="18049"/>
                    <a:pt x="23091" y="17134"/>
                  </a:cubicBezTo>
                  <a:cubicBezTo>
                    <a:pt x="23054" y="16803"/>
                    <a:pt x="22978" y="16482"/>
                    <a:pt x="22867" y="16163"/>
                  </a:cubicBezTo>
                  <a:cubicBezTo>
                    <a:pt x="22971" y="16098"/>
                    <a:pt x="23075" y="16032"/>
                    <a:pt x="23173" y="15960"/>
                  </a:cubicBezTo>
                  <a:cubicBezTo>
                    <a:pt x="24435" y="15049"/>
                    <a:pt x="25083" y="13592"/>
                    <a:pt x="24998" y="11857"/>
                  </a:cubicBezTo>
                  <a:cubicBezTo>
                    <a:pt x="24912" y="10121"/>
                    <a:pt x="24125" y="8734"/>
                    <a:pt x="22782" y="7951"/>
                  </a:cubicBezTo>
                  <a:cubicBezTo>
                    <a:pt x="22676" y="7888"/>
                    <a:pt x="22568" y="7831"/>
                    <a:pt x="22456" y="7779"/>
                  </a:cubicBezTo>
                  <a:cubicBezTo>
                    <a:pt x="22537" y="7451"/>
                    <a:pt x="22580" y="7122"/>
                    <a:pt x="22585" y="6790"/>
                  </a:cubicBezTo>
                  <a:cubicBezTo>
                    <a:pt x="22601" y="5869"/>
                    <a:pt x="22323" y="4502"/>
                    <a:pt x="20918" y="3224"/>
                  </a:cubicBezTo>
                  <a:cubicBezTo>
                    <a:pt x="19696" y="2119"/>
                    <a:pt x="18492" y="1886"/>
                    <a:pt x="17698" y="1886"/>
                  </a:cubicBezTo>
                  <a:cubicBezTo>
                    <a:pt x="17535" y="1886"/>
                    <a:pt x="17372" y="1896"/>
                    <a:pt x="17208" y="1914"/>
                  </a:cubicBezTo>
                  <a:cubicBezTo>
                    <a:pt x="16879" y="1951"/>
                    <a:pt x="16556" y="2027"/>
                    <a:pt x="16238" y="2139"/>
                  </a:cubicBezTo>
                  <a:cubicBezTo>
                    <a:pt x="16174" y="2034"/>
                    <a:pt x="16106" y="1933"/>
                    <a:pt x="16034" y="1833"/>
                  </a:cubicBezTo>
                  <a:cubicBezTo>
                    <a:pt x="15181" y="651"/>
                    <a:pt x="13834" y="0"/>
                    <a:pt x="12240"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7"/>
            <p:cNvSpPr/>
            <p:nvPr/>
          </p:nvSpPr>
          <p:spPr>
            <a:xfrm>
              <a:off x="5120818" y="3948430"/>
              <a:ext cx="348287" cy="194186"/>
            </a:xfrm>
            <a:custGeom>
              <a:avLst/>
              <a:gdLst/>
              <a:ahLst/>
              <a:cxnLst/>
              <a:rect l="l" t="t" r="r" b="b"/>
              <a:pathLst>
                <a:path w="8984" h="5009" extrusionOk="0">
                  <a:moveTo>
                    <a:pt x="5775" y="2092"/>
                  </a:moveTo>
                  <a:lnTo>
                    <a:pt x="5780" y="2153"/>
                  </a:lnTo>
                  <a:lnTo>
                    <a:pt x="5029" y="2254"/>
                  </a:lnTo>
                  <a:lnTo>
                    <a:pt x="5029" y="2254"/>
                  </a:lnTo>
                  <a:lnTo>
                    <a:pt x="5777" y="2153"/>
                  </a:lnTo>
                  <a:lnTo>
                    <a:pt x="5775" y="2092"/>
                  </a:lnTo>
                  <a:close/>
                  <a:moveTo>
                    <a:pt x="6195" y="3052"/>
                  </a:moveTo>
                  <a:cubicBezTo>
                    <a:pt x="6072" y="3096"/>
                    <a:pt x="5943" y="3136"/>
                    <a:pt x="5815" y="3170"/>
                  </a:cubicBezTo>
                  <a:cubicBezTo>
                    <a:pt x="5943" y="3134"/>
                    <a:pt x="6069" y="3094"/>
                    <a:pt x="6195" y="3052"/>
                  </a:cubicBezTo>
                  <a:close/>
                  <a:moveTo>
                    <a:pt x="3238" y="1"/>
                  </a:moveTo>
                  <a:cubicBezTo>
                    <a:pt x="3114" y="1"/>
                    <a:pt x="2991" y="4"/>
                    <a:pt x="2870" y="10"/>
                  </a:cubicBezTo>
                  <a:cubicBezTo>
                    <a:pt x="2027" y="51"/>
                    <a:pt x="1361" y="243"/>
                    <a:pt x="892" y="581"/>
                  </a:cubicBezTo>
                  <a:cubicBezTo>
                    <a:pt x="285" y="1019"/>
                    <a:pt x="0" y="1714"/>
                    <a:pt x="47" y="2650"/>
                  </a:cubicBezTo>
                  <a:cubicBezTo>
                    <a:pt x="93" y="3584"/>
                    <a:pt x="443" y="4248"/>
                    <a:pt x="1090" y="4625"/>
                  </a:cubicBezTo>
                  <a:cubicBezTo>
                    <a:pt x="1528" y="4880"/>
                    <a:pt x="2106" y="5009"/>
                    <a:pt x="2810" y="5009"/>
                  </a:cubicBezTo>
                  <a:cubicBezTo>
                    <a:pt x="2909" y="5009"/>
                    <a:pt x="3010" y="5006"/>
                    <a:pt x="3114" y="5001"/>
                  </a:cubicBezTo>
                  <a:cubicBezTo>
                    <a:pt x="5434" y="4889"/>
                    <a:pt x="8379" y="3533"/>
                    <a:pt x="8944" y="3262"/>
                  </a:cubicBezTo>
                  <a:cubicBezTo>
                    <a:pt x="8962" y="3253"/>
                    <a:pt x="8974" y="3237"/>
                    <a:pt x="8980" y="3217"/>
                  </a:cubicBezTo>
                  <a:cubicBezTo>
                    <a:pt x="8984" y="3198"/>
                    <a:pt x="8978" y="3178"/>
                    <a:pt x="8965" y="3163"/>
                  </a:cubicBezTo>
                  <a:cubicBezTo>
                    <a:pt x="8735" y="2896"/>
                    <a:pt x="8602" y="2572"/>
                    <a:pt x="8587" y="2223"/>
                  </a:cubicBezTo>
                  <a:cubicBezTo>
                    <a:pt x="8571" y="1881"/>
                    <a:pt x="8665" y="1549"/>
                    <a:pt x="8863" y="1264"/>
                  </a:cubicBezTo>
                  <a:cubicBezTo>
                    <a:pt x="8873" y="1249"/>
                    <a:pt x="8877" y="1227"/>
                    <a:pt x="8871" y="1209"/>
                  </a:cubicBezTo>
                  <a:cubicBezTo>
                    <a:pt x="8866" y="1190"/>
                    <a:pt x="8851" y="1176"/>
                    <a:pt x="8831" y="1169"/>
                  </a:cubicBezTo>
                  <a:cubicBezTo>
                    <a:pt x="8047" y="886"/>
                    <a:pt x="5427" y="1"/>
                    <a:pt x="3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7"/>
            <p:cNvSpPr/>
            <p:nvPr/>
          </p:nvSpPr>
          <p:spPr>
            <a:xfrm>
              <a:off x="5215684" y="4080553"/>
              <a:ext cx="254586" cy="269861"/>
            </a:xfrm>
            <a:custGeom>
              <a:avLst/>
              <a:gdLst/>
              <a:ahLst/>
              <a:cxnLst/>
              <a:rect l="l" t="t" r="r" b="b"/>
              <a:pathLst>
                <a:path w="6567" h="6961" extrusionOk="0">
                  <a:moveTo>
                    <a:pt x="5006" y="4386"/>
                  </a:moveTo>
                  <a:cubicBezTo>
                    <a:pt x="4837" y="4659"/>
                    <a:pt x="4647" y="4915"/>
                    <a:pt x="4433" y="5155"/>
                  </a:cubicBezTo>
                  <a:cubicBezTo>
                    <a:pt x="4645" y="4915"/>
                    <a:pt x="4837" y="4659"/>
                    <a:pt x="5006" y="4386"/>
                  </a:cubicBezTo>
                  <a:close/>
                  <a:moveTo>
                    <a:pt x="6498" y="1"/>
                  </a:moveTo>
                  <a:cubicBezTo>
                    <a:pt x="6497" y="1"/>
                    <a:pt x="6496" y="1"/>
                    <a:pt x="6494" y="1"/>
                  </a:cubicBezTo>
                  <a:cubicBezTo>
                    <a:pt x="6484" y="1"/>
                    <a:pt x="6477" y="4"/>
                    <a:pt x="6468" y="7"/>
                  </a:cubicBezTo>
                  <a:cubicBezTo>
                    <a:pt x="5727" y="361"/>
                    <a:pt x="3791" y="1223"/>
                    <a:pt x="1873" y="1578"/>
                  </a:cubicBezTo>
                  <a:cubicBezTo>
                    <a:pt x="1861" y="1579"/>
                    <a:pt x="1851" y="1585"/>
                    <a:pt x="1842" y="1592"/>
                  </a:cubicBezTo>
                  <a:cubicBezTo>
                    <a:pt x="642" y="2613"/>
                    <a:pt x="24" y="3580"/>
                    <a:pt x="10" y="4463"/>
                  </a:cubicBezTo>
                  <a:cubicBezTo>
                    <a:pt x="0" y="5091"/>
                    <a:pt x="299" y="5688"/>
                    <a:pt x="900" y="6235"/>
                  </a:cubicBezTo>
                  <a:cubicBezTo>
                    <a:pt x="1432" y="6716"/>
                    <a:pt x="1979" y="6960"/>
                    <a:pt x="2529" y="6960"/>
                  </a:cubicBezTo>
                  <a:cubicBezTo>
                    <a:pt x="2560" y="6960"/>
                    <a:pt x="2590" y="6959"/>
                    <a:pt x="2621" y="6958"/>
                  </a:cubicBezTo>
                  <a:cubicBezTo>
                    <a:pt x="2663" y="6957"/>
                    <a:pt x="2707" y="6952"/>
                    <a:pt x="2752" y="6948"/>
                  </a:cubicBezTo>
                  <a:cubicBezTo>
                    <a:pt x="3629" y="6847"/>
                    <a:pt x="4530" y="6138"/>
                    <a:pt x="5430" y="4843"/>
                  </a:cubicBezTo>
                  <a:cubicBezTo>
                    <a:pt x="5437" y="4835"/>
                    <a:pt x="5443" y="4825"/>
                    <a:pt x="5443" y="4813"/>
                  </a:cubicBezTo>
                  <a:cubicBezTo>
                    <a:pt x="5614" y="2812"/>
                    <a:pt x="6339" y="690"/>
                    <a:pt x="6558" y="87"/>
                  </a:cubicBezTo>
                  <a:cubicBezTo>
                    <a:pt x="6567" y="62"/>
                    <a:pt x="6560" y="35"/>
                    <a:pt x="6540" y="18"/>
                  </a:cubicBezTo>
                  <a:cubicBezTo>
                    <a:pt x="6528" y="8"/>
                    <a:pt x="6514" y="1"/>
                    <a:pt x="6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7"/>
            <p:cNvSpPr/>
            <p:nvPr/>
          </p:nvSpPr>
          <p:spPr>
            <a:xfrm>
              <a:off x="5396384" y="4076831"/>
              <a:ext cx="261681" cy="346698"/>
            </a:xfrm>
            <a:custGeom>
              <a:avLst/>
              <a:gdLst/>
              <a:ahLst/>
              <a:cxnLst/>
              <a:rect l="l" t="t" r="r" b="b"/>
              <a:pathLst>
                <a:path w="6750" h="8943" extrusionOk="0">
                  <a:moveTo>
                    <a:pt x="2414" y="2065"/>
                  </a:moveTo>
                  <a:lnTo>
                    <a:pt x="2418" y="2124"/>
                  </a:lnTo>
                  <a:cubicBezTo>
                    <a:pt x="2408" y="2169"/>
                    <a:pt x="2396" y="2213"/>
                    <a:pt x="2384" y="2258"/>
                  </a:cubicBezTo>
                  <a:lnTo>
                    <a:pt x="2384" y="2258"/>
                  </a:lnTo>
                  <a:cubicBezTo>
                    <a:pt x="2396" y="2212"/>
                    <a:pt x="2408" y="2167"/>
                    <a:pt x="2417" y="2122"/>
                  </a:cubicBezTo>
                  <a:lnTo>
                    <a:pt x="2414" y="2065"/>
                  </a:lnTo>
                  <a:close/>
                  <a:moveTo>
                    <a:pt x="5215" y="5043"/>
                  </a:moveTo>
                  <a:cubicBezTo>
                    <a:pt x="5284" y="5378"/>
                    <a:pt x="5354" y="5722"/>
                    <a:pt x="5361" y="6070"/>
                  </a:cubicBezTo>
                  <a:cubicBezTo>
                    <a:pt x="5354" y="5722"/>
                    <a:pt x="5282" y="5378"/>
                    <a:pt x="5215" y="5043"/>
                  </a:cubicBezTo>
                  <a:close/>
                  <a:moveTo>
                    <a:pt x="5361" y="6076"/>
                  </a:moveTo>
                  <a:lnTo>
                    <a:pt x="5361" y="6076"/>
                  </a:lnTo>
                  <a:cubicBezTo>
                    <a:pt x="5361" y="6098"/>
                    <a:pt x="5362" y="6120"/>
                    <a:pt x="5362" y="6143"/>
                  </a:cubicBezTo>
                  <a:lnTo>
                    <a:pt x="5362" y="6143"/>
                  </a:lnTo>
                  <a:cubicBezTo>
                    <a:pt x="5362" y="6120"/>
                    <a:pt x="5361" y="6098"/>
                    <a:pt x="5361" y="6076"/>
                  </a:cubicBezTo>
                  <a:close/>
                  <a:moveTo>
                    <a:pt x="4072" y="0"/>
                  </a:moveTo>
                  <a:cubicBezTo>
                    <a:pt x="4058" y="0"/>
                    <a:pt x="4045" y="5"/>
                    <a:pt x="4035" y="15"/>
                  </a:cubicBezTo>
                  <a:cubicBezTo>
                    <a:pt x="3770" y="240"/>
                    <a:pt x="3450" y="368"/>
                    <a:pt x="3103" y="385"/>
                  </a:cubicBezTo>
                  <a:cubicBezTo>
                    <a:pt x="3079" y="386"/>
                    <a:pt x="3056" y="386"/>
                    <a:pt x="3032" y="386"/>
                  </a:cubicBezTo>
                  <a:cubicBezTo>
                    <a:pt x="2714" y="386"/>
                    <a:pt x="2407" y="290"/>
                    <a:pt x="2142" y="107"/>
                  </a:cubicBezTo>
                  <a:cubicBezTo>
                    <a:pt x="2131" y="99"/>
                    <a:pt x="2122" y="95"/>
                    <a:pt x="2109" y="95"/>
                  </a:cubicBezTo>
                  <a:cubicBezTo>
                    <a:pt x="2107" y="95"/>
                    <a:pt x="2105" y="96"/>
                    <a:pt x="2102" y="96"/>
                  </a:cubicBezTo>
                  <a:cubicBezTo>
                    <a:pt x="2098" y="96"/>
                    <a:pt x="2092" y="97"/>
                    <a:pt x="2087" y="100"/>
                  </a:cubicBezTo>
                  <a:cubicBezTo>
                    <a:pt x="2067" y="104"/>
                    <a:pt x="2054" y="121"/>
                    <a:pt x="2047" y="138"/>
                  </a:cubicBezTo>
                  <a:cubicBezTo>
                    <a:pt x="1694" y="1114"/>
                    <a:pt x="0" y="6077"/>
                    <a:pt x="1456" y="8092"/>
                  </a:cubicBezTo>
                  <a:cubicBezTo>
                    <a:pt x="1863" y="8657"/>
                    <a:pt x="2494" y="8943"/>
                    <a:pt x="3334" y="8943"/>
                  </a:cubicBezTo>
                  <a:cubicBezTo>
                    <a:pt x="3396" y="8943"/>
                    <a:pt x="3459" y="8941"/>
                    <a:pt x="3524" y="8938"/>
                  </a:cubicBezTo>
                  <a:cubicBezTo>
                    <a:pt x="4458" y="8891"/>
                    <a:pt x="5123" y="8541"/>
                    <a:pt x="5500" y="7894"/>
                  </a:cubicBezTo>
                  <a:cubicBezTo>
                    <a:pt x="6749" y="5748"/>
                    <a:pt x="4580" y="973"/>
                    <a:pt x="4132" y="37"/>
                  </a:cubicBezTo>
                  <a:cubicBezTo>
                    <a:pt x="4123" y="19"/>
                    <a:pt x="4107" y="7"/>
                    <a:pt x="4088" y="2"/>
                  </a:cubicBezTo>
                  <a:cubicBezTo>
                    <a:pt x="4082" y="0"/>
                    <a:pt x="4078" y="0"/>
                    <a:pt x="4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7"/>
            <p:cNvSpPr/>
            <p:nvPr/>
          </p:nvSpPr>
          <p:spPr>
            <a:xfrm>
              <a:off x="5562235" y="4075823"/>
              <a:ext cx="272380" cy="253888"/>
            </a:xfrm>
            <a:custGeom>
              <a:avLst/>
              <a:gdLst/>
              <a:ahLst/>
              <a:cxnLst/>
              <a:rect l="l" t="t" r="r" b="b"/>
              <a:pathLst>
                <a:path w="7026" h="6549" extrusionOk="0">
                  <a:moveTo>
                    <a:pt x="4486" y="1707"/>
                  </a:moveTo>
                  <a:cubicBezTo>
                    <a:pt x="4486" y="1707"/>
                    <a:pt x="4486" y="1707"/>
                    <a:pt x="4486" y="1708"/>
                  </a:cubicBezTo>
                  <a:cubicBezTo>
                    <a:pt x="4486" y="1707"/>
                    <a:pt x="4486" y="1707"/>
                    <a:pt x="4486" y="1707"/>
                  </a:cubicBezTo>
                  <a:close/>
                  <a:moveTo>
                    <a:pt x="2028" y="3494"/>
                  </a:moveTo>
                  <a:cubicBezTo>
                    <a:pt x="2377" y="3864"/>
                    <a:pt x="2750" y="4209"/>
                    <a:pt x="3148" y="4527"/>
                  </a:cubicBezTo>
                  <a:cubicBezTo>
                    <a:pt x="2750" y="4209"/>
                    <a:pt x="2376" y="3864"/>
                    <a:pt x="2028" y="3494"/>
                  </a:cubicBezTo>
                  <a:close/>
                  <a:moveTo>
                    <a:pt x="64" y="1"/>
                  </a:moveTo>
                  <a:cubicBezTo>
                    <a:pt x="49" y="1"/>
                    <a:pt x="33" y="8"/>
                    <a:pt x="22" y="21"/>
                  </a:cubicBezTo>
                  <a:cubicBezTo>
                    <a:pt x="5" y="41"/>
                    <a:pt x="0" y="66"/>
                    <a:pt x="12" y="90"/>
                  </a:cubicBezTo>
                  <a:cubicBezTo>
                    <a:pt x="287" y="669"/>
                    <a:pt x="1217" y="2711"/>
                    <a:pt x="1581" y="4685"/>
                  </a:cubicBezTo>
                  <a:cubicBezTo>
                    <a:pt x="1583" y="4695"/>
                    <a:pt x="1588" y="4706"/>
                    <a:pt x="1595" y="4715"/>
                  </a:cubicBezTo>
                  <a:cubicBezTo>
                    <a:pt x="2616" y="5916"/>
                    <a:pt x="3583" y="6532"/>
                    <a:pt x="4466" y="6549"/>
                  </a:cubicBezTo>
                  <a:cubicBezTo>
                    <a:pt x="4508" y="6549"/>
                    <a:pt x="4549" y="6549"/>
                    <a:pt x="4587" y="6546"/>
                  </a:cubicBezTo>
                  <a:cubicBezTo>
                    <a:pt x="5174" y="6517"/>
                    <a:pt x="5730" y="6218"/>
                    <a:pt x="6238" y="5659"/>
                  </a:cubicBezTo>
                  <a:cubicBezTo>
                    <a:pt x="6785" y="5056"/>
                    <a:pt x="7026" y="4434"/>
                    <a:pt x="6951" y="3809"/>
                  </a:cubicBezTo>
                  <a:cubicBezTo>
                    <a:pt x="6850" y="2930"/>
                    <a:pt x="6143" y="2030"/>
                    <a:pt x="4848" y="1130"/>
                  </a:cubicBezTo>
                  <a:cubicBezTo>
                    <a:pt x="4840" y="1123"/>
                    <a:pt x="4828" y="1119"/>
                    <a:pt x="4818" y="1119"/>
                  </a:cubicBezTo>
                  <a:cubicBezTo>
                    <a:pt x="2817" y="948"/>
                    <a:pt x="692" y="223"/>
                    <a:pt x="90" y="5"/>
                  </a:cubicBezTo>
                  <a:cubicBezTo>
                    <a:pt x="80" y="1"/>
                    <a:pt x="73" y="1"/>
                    <a:pt x="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7"/>
            <p:cNvSpPr/>
            <p:nvPr/>
          </p:nvSpPr>
          <p:spPr>
            <a:xfrm>
              <a:off x="5193082" y="3734700"/>
              <a:ext cx="272380" cy="253539"/>
            </a:xfrm>
            <a:custGeom>
              <a:avLst/>
              <a:gdLst/>
              <a:ahLst/>
              <a:cxnLst/>
              <a:rect l="l" t="t" r="r" b="b"/>
              <a:pathLst>
                <a:path w="7026" h="6540" extrusionOk="0">
                  <a:moveTo>
                    <a:pt x="1281" y="3727"/>
                  </a:moveTo>
                  <a:cubicBezTo>
                    <a:pt x="1502" y="3982"/>
                    <a:pt x="1743" y="4216"/>
                    <a:pt x="2002" y="4428"/>
                  </a:cubicBezTo>
                  <a:cubicBezTo>
                    <a:pt x="1742" y="4216"/>
                    <a:pt x="1501" y="3982"/>
                    <a:pt x="1281" y="3727"/>
                  </a:cubicBezTo>
                  <a:close/>
                  <a:moveTo>
                    <a:pt x="2550" y="0"/>
                  </a:moveTo>
                  <a:cubicBezTo>
                    <a:pt x="2510" y="0"/>
                    <a:pt x="2472" y="0"/>
                    <a:pt x="2432" y="3"/>
                  </a:cubicBezTo>
                  <a:cubicBezTo>
                    <a:pt x="1845" y="31"/>
                    <a:pt x="1291" y="326"/>
                    <a:pt x="787" y="882"/>
                  </a:cubicBezTo>
                  <a:cubicBezTo>
                    <a:pt x="241" y="1484"/>
                    <a:pt x="1" y="2106"/>
                    <a:pt x="73" y="2732"/>
                  </a:cubicBezTo>
                  <a:cubicBezTo>
                    <a:pt x="174" y="3609"/>
                    <a:pt x="882" y="4510"/>
                    <a:pt x="2178" y="5410"/>
                  </a:cubicBezTo>
                  <a:cubicBezTo>
                    <a:pt x="2187" y="5417"/>
                    <a:pt x="2197" y="5422"/>
                    <a:pt x="2208" y="5422"/>
                  </a:cubicBezTo>
                  <a:cubicBezTo>
                    <a:pt x="4152" y="5587"/>
                    <a:pt x="6161" y="6256"/>
                    <a:pt x="6936" y="6535"/>
                  </a:cubicBezTo>
                  <a:cubicBezTo>
                    <a:pt x="6945" y="6540"/>
                    <a:pt x="6952" y="6540"/>
                    <a:pt x="6960" y="6540"/>
                  </a:cubicBezTo>
                  <a:cubicBezTo>
                    <a:pt x="6976" y="6540"/>
                    <a:pt x="6993" y="6530"/>
                    <a:pt x="7006" y="6518"/>
                  </a:cubicBezTo>
                  <a:cubicBezTo>
                    <a:pt x="7023" y="6498"/>
                    <a:pt x="7026" y="6471"/>
                    <a:pt x="7016" y="6448"/>
                  </a:cubicBezTo>
                  <a:cubicBezTo>
                    <a:pt x="6738" y="5866"/>
                    <a:pt x="5804" y="3812"/>
                    <a:pt x="5441" y="1830"/>
                  </a:cubicBezTo>
                  <a:cubicBezTo>
                    <a:pt x="5439" y="1820"/>
                    <a:pt x="5434" y="1809"/>
                    <a:pt x="5427" y="1800"/>
                  </a:cubicBezTo>
                  <a:cubicBezTo>
                    <a:pt x="4407" y="618"/>
                    <a:pt x="3440" y="13"/>
                    <a:pt x="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7"/>
            <p:cNvSpPr/>
            <p:nvPr/>
          </p:nvSpPr>
          <p:spPr>
            <a:xfrm>
              <a:off x="5457095" y="3976266"/>
              <a:ext cx="113511" cy="110720"/>
            </a:xfrm>
            <a:custGeom>
              <a:avLst/>
              <a:gdLst/>
              <a:ahLst/>
              <a:cxnLst/>
              <a:rect l="l" t="t" r="r" b="b"/>
              <a:pathLst>
                <a:path w="2928" h="2856" extrusionOk="0">
                  <a:moveTo>
                    <a:pt x="939" y="1542"/>
                  </a:moveTo>
                  <a:lnTo>
                    <a:pt x="944" y="1600"/>
                  </a:lnTo>
                  <a:cubicBezTo>
                    <a:pt x="922" y="1666"/>
                    <a:pt x="929" y="1741"/>
                    <a:pt x="961" y="1812"/>
                  </a:cubicBezTo>
                  <a:cubicBezTo>
                    <a:pt x="929" y="1741"/>
                    <a:pt x="922" y="1666"/>
                    <a:pt x="941" y="1600"/>
                  </a:cubicBezTo>
                  <a:lnTo>
                    <a:pt x="939" y="1542"/>
                  </a:lnTo>
                  <a:close/>
                  <a:moveTo>
                    <a:pt x="1465" y="1"/>
                  </a:moveTo>
                  <a:cubicBezTo>
                    <a:pt x="1442" y="1"/>
                    <a:pt x="1419" y="1"/>
                    <a:pt x="1395" y="2"/>
                  </a:cubicBezTo>
                  <a:cubicBezTo>
                    <a:pt x="609" y="41"/>
                    <a:pt x="1" y="712"/>
                    <a:pt x="39" y="1498"/>
                  </a:cubicBezTo>
                  <a:cubicBezTo>
                    <a:pt x="77" y="2259"/>
                    <a:pt x="707" y="2855"/>
                    <a:pt x="1462" y="2855"/>
                  </a:cubicBezTo>
                  <a:cubicBezTo>
                    <a:pt x="1486" y="2855"/>
                    <a:pt x="1510" y="2855"/>
                    <a:pt x="1535" y="2854"/>
                  </a:cubicBezTo>
                  <a:cubicBezTo>
                    <a:pt x="2319" y="2816"/>
                    <a:pt x="2927" y="2146"/>
                    <a:pt x="2890" y="1358"/>
                  </a:cubicBezTo>
                  <a:cubicBezTo>
                    <a:pt x="2853" y="596"/>
                    <a:pt x="2220"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7"/>
            <p:cNvSpPr/>
            <p:nvPr/>
          </p:nvSpPr>
          <p:spPr>
            <a:xfrm>
              <a:off x="5369750" y="3640531"/>
              <a:ext cx="261293" cy="346116"/>
            </a:xfrm>
            <a:custGeom>
              <a:avLst/>
              <a:gdLst/>
              <a:ahLst/>
              <a:cxnLst/>
              <a:rect l="l" t="t" r="r" b="b"/>
              <a:pathLst>
                <a:path w="6740" h="8928" extrusionOk="0">
                  <a:moveTo>
                    <a:pt x="3418" y="0"/>
                  </a:moveTo>
                  <a:cubicBezTo>
                    <a:pt x="3354" y="0"/>
                    <a:pt x="3289" y="2"/>
                    <a:pt x="3222" y="5"/>
                  </a:cubicBezTo>
                  <a:cubicBezTo>
                    <a:pt x="2288" y="51"/>
                    <a:pt x="1624" y="401"/>
                    <a:pt x="1247" y="1048"/>
                  </a:cubicBezTo>
                  <a:cubicBezTo>
                    <a:pt x="1" y="3185"/>
                    <a:pt x="2160" y="7955"/>
                    <a:pt x="2607" y="8889"/>
                  </a:cubicBezTo>
                  <a:cubicBezTo>
                    <a:pt x="2616" y="8907"/>
                    <a:pt x="2631" y="8920"/>
                    <a:pt x="2651" y="8924"/>
                  </a:cubicBezTo>
                  <a:cubicBezTo>
                    <a:pt x="2657" y="8927"/>
                    <a:pt x="2663" y="8927"/>
                    <a:pt x="2667" y="8927"/>
                  </a:cubicBezTo>
                  <a:cubicBezTo>
                    <a:pt x="2681" y="8927"/>
                    <a:pt x="2694" y="8922"/>
                    <a:pt x="2705" y="8910"/>
                  </a:cubicBezTo>
                  <a:cubicBezTo>
                    <a:pt x="2970" y="8681"/>
                    <a:pt x="3293" y="8551"/>
                    <a:pt x="3641" y="8536"/>
                  </a:cubicBezTo>
                  <a:cubicBezTo>
                    <a:pt x="3669" y="8534"/>
                    <a:pt x="3696" y="8533"/>
                    <a:pt x="3724" y="8533"/>
                  </a:cubicBezTo>
                  <a:cubicBezTo>
                    <a:pt x="4041" y="8533"/>
                    <a:pt x="4346" y="8632"/>
                    <a:pt x="4609" y="8818"/>
                  </a:cubicBezTo>
                  <a:cubicBezTo>
                    <a:pt x="4619" y="8826"/>
                    <a:pt x="4631" y="8829"/>
                    <a:pt x="4642" y="8829"/>
                  </a:cubicBezTo>
                  <a:cubicBezTo>
                    <a:pt x="4645" y="8829"/>
                    <a:pt x="4647" y="8829"/>
                    <a:pt x="4649" y="8829"/>
                  </a:cubicBezTo>
                  <a:cubicBezTo>
                    <a:pt x="4653" y="8829"/>
                    <a:pt x="4659" y="8828"/>
                    <a:pt x="4665" y="8826"/>
                  </a:cubicBezTo>
                  <a:cubicBezTo>
                    <a:pt x="4685" y="8821"/>
                    <a:pt x="4699" y="8805"/>
                    <a:pt x="4706" y="8786"/>
                  </a:cubicBezTo>
                  <a:cubicBezTo>
                    <a:pt x="5058" y="7812"/>
                    <a:pt x="6740" y="2855"/>
                    <a:pt x="5291" y="851"/>
                  </a:cubicBezTo>
                  <a:cubicBezTo>
                    <a:pt x="4884" y="286"/>
                    <a:pt x="4255" y="0"/>
                    <a:pt x="3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7"/>
            <p:cNvSpPr/>
            <p:nvPr/>
          </p:nvSpPr>
          <p:spPr>
            <a:xfrm>
              <a:off x="5557467" y="3713571"/>
              <a:ext cx="254509" cy="269822"/>
            </a:xfrm>
            <a:custGeom>
              <a:avLst/>
              <a:gdLst/>
              <a:ahLst/>
              <a:cxnLst/>
              <a:rect l="l" t="t" r="r" b="b"/>
              <a:pathLst>
                <a:path w="6565" h="6960" extrusionOk="0">
                  <a:moveTo>
                    <a:pt x="4128" y="3299"/>
                  </a:moveTo>
                  <a:lnTo>
                    <a:pt x="4128" y="3299"/>
                  </a:lnTo>
                  <a:cubicBezTo>
                    <a:pt x="3968" y="3444"/>
                    <a:pt x="3817" y="3603"/>
                    <a:pt x="3677" y="3771"/>
                  </a:cubicBezTo>
                  <a:cubicBezTo>
                    <a:pt x="3816" y="3603"/>
                    <a:pt x="3968" y="3444"/>
                    <a:pt x="4128" y="3299"/>
                  </a:cubicBezTo>
                  <a:close/>
                  <a:moveTo>
                    <a:pt x="4031" y="0"/>
                  </a:moveTo>
                  <a:cubicBezTo>
                    <a:pt x="4001" y="0"/>
                    <a:pt x="3970" y="1"/>
                    <a:pt x="3940" y="2"/>
                  </a:cubicBezTo>
                  <a:cubicBezTo>
                    <a:pt x="3897" y="4"/>
                    <a:pt x="3856" y="8"/>
                    <a:pt x="3813" y="14"/>
                  </a:cubicBezTo>
                  <a:cubicBezTo>
                    <a:pt x="2936" y="115"/>
                    <a:pt x="2036" y="823"/>
                    <a:pt x="1134" y="2117"/>
                  </a:cubicBezTo>
                  <a:cubicBezTo>
                    <a:pt x="1127" y="2126"/>
                    <a:pt x="1123" y="2137"/>
                    <a:pt x="1123" y="2147"/>
                  </a:cubicBezTo>
                  <a:cubicBezTo>
                    <a:pt x="958" y="4094"/>
                    <a:pt x="289" y="6102"/>
                    <a:pt x="9" y="6874"/>
                  </a:cubicBezTo>
                  <a:cubicBezTo>
                    <a:pt x="1" y="6899"/>
                    <a:pt x="8" y="6925"/>
                    <a:pt x="26" y="6944"/>
                  </a:cubicBezTo>
                  <a:cubicBezTo>
                    <a:pt x="38" y="6953"/>
                    <a:pt x="52" y="6959"/>
                    <a:pt x="69" y="6959"/>
                  </a:cubicBezTo>
                  <a:cubicBezTo>
                    <a:pt x="70" y="6959"/>
                    <a:pt x="72" y="6959"/>
                    <a:pt x="73" y="6959"/>
                  </a:cubicBezTo>
                  <a:cubicBezTo>
                    <a:pt x="82" y="6959"/>
                    <a:pt x="89" y="6958"/>
                    <a:pt x="98" y="6954"/>
                  </a:cubicBezTo>
                  <a:cubicBezTo>
                    <a:pt x="677" y="6679"/>
                    <a:pt x="2718" y="5749"/>
                    <a:pt x="4695" y="5384"/>
                  </a:cubicBezTo>
                  <a:cubicBezTo>
                    <a:pt x="4705" y="5383"/>
                    <a:pt x="4716" y="5377"/>
                    <a:pt x="4725" y="5370"/>
                  </a:cubicBezTo>
                  <a:cubicBezTo>
                    <a:pt x="5925" y="4347"/>
                    <a:pt x="6542" y="3382"/>
                    <a:pt x="6556" y="2499"/>
                  </a:cubicBezTo>
                  <a:cubicBezTo>
                    <a:pt x="6565" y="1869"/>
                    <a:pt x="6266" y="1274"/>
                    <a:pt x="5663" y="727"/>
                  </a:cubicBezTo>
                  <a:cubicBezTo>
                    <a:pt x="5131" y="244"/>
                    <a:pt x="4583" y="0"/>
                    <a:pt x="40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7"/>
            <p:cNvSpPr/>
            <p:nvPr/>
          </p:nvSpPr>
          <p:spPr>
            <a:xfrm>
              <a:off x="5559134" y="3921369"/>
              <a:ext cx="347861" cy="194303"/>
            </a:xfrm>
            <a:custGeom>
              <a:avLst/>
              <a:gdLst/>
              <a:ahLst/>
              <a:cxnLst/>
              <a:rect l="l" t="t" r="r" b="b"/>
              <a:pathLst>
                <a:path w="8973" h="5012" extrusionOk="0">
                  <a:moveTo>
                    <a:pt x="4643" y="859"/>
                  </a:moveTo>
                  <a:cubicBezTo>
                    <a:pt x="4652" y="859"/>
                    <a:pt x="4657" y="860"/>
                    <a:pt x="4657" y="863"/>
                  </a:cubicBezTo>
                  <a:lnTo>
                    <a:pt x="4632" y="863"/>
                  </a:lnTo>
                  <a:cubicBezTo>
                    <a:pt x="3815" y="903"/>
                    <a:pt x="3005" y="1056"/>
                    <a:pt x="2235" y="1314"/>
                  </a:cubicBezTo>
                  <a:lnTo>
                    <a:pt x="2235" y="1314"/>
                  </a:lnTo>
                  <a:cubicBezTo>
                    <a:pt x="3013" y="1053"/>
                    <a:pt x="3829" y="898"/>
                    <a:pt x="4643" y="859"/>
                  </a:cubicBezTo>
                  <a:close/>
                  <a:moveTo>
                    <a:pt x="2675" y="1594"/>
                  </a:moveTo>
                  <a:cubicBezTo>
                    <a:pt x="2473" y="1661"/>
                    <a:pt x="2268" y="1740"/>
                    <a:pt x="2073" y="1829"/>
                  </a:cubicBezTo>
                  <a:cubicBezTo>
                    <a:pt x="2268" y="1740"/>
                    <a:pt x="2471" y="1661"/>
                    <a:pt x="2675" y="1594"/>
                  </a:cubicBezTo>
                  <a:close/>
                  <a:moveTo>
                    <a:pt x="7676" y="3762"/>
                  </a:moveTo>
                  <a:cubicBezTo>
                    <a:pt x="7422" y="3897"/>
                    <a:pt x="7158" y="4012"/>
                    <a:pt x="6888" y="4100"/>
                  </a:cubicBezTo>
                  <a:cubicBezTo>
                    <a:pt x="7158" y="4010"/>
                    <a:pt x="7422" y="3897"/>
                    <a:pt x="7676" y="3762"/>
                  </a:cubicBezTo>
                  <a:close/>
                  <a:moveTo>
                    <a:pt x="6888" y="4100"/>
                  </a:moveTo>
                  <a:cubicBezTo>
                    <a:pt x="6695" y="4164"/>
                    <a:pt x="6495" y="4218"/>
                    <a:pt x="6284" y="4260"/>
                  </a:cubicBezTo>
                  <a:cubicBezTo>
                    <a:pt x="6495" y="4217"/>
                    <a:pt x="6695" y="4163"/>
                    <a:pt x="6888" y="4100"/>
                  </a:cubicBezTo>
                  <a:close/>
                  <a:moveTo>
                    <a:pt x="1653" y="3899"/>
                  </a:moveTo>
                  <a:cubicBezTo>
                    <a:pt x="2292" y="4040"/>
                    <a:pt x="2944" y="4184"/>
                    <a:pt x="3604" y="4278"/>
                  </a:cubicBezTo>
                  <a:cubicBezTo>
                    <a:pt x="2943" y="4184"/>
                    <a:pt x="2289" y="4040"/>
                    <a:pt x="1653" y="3899"/>
                  </a:cubicBezTo>
                  <a:close/>
                  <a:moveTo>
                    <a:pt x="6160" y="1"/>
                  </a:moveTo>
                  <a:cubicBezTo>
                    <a:pt x="6061" y="1"/>
                    <a:pt x="5959" y="3"/>
                    <a:pt x="5855" y="9"/>
                  </a:cubicBezTo>
                  <a:cubicBezTo>
                    <a:pt x="3601" y="118"/>
                    <a:pt x="832" y="1364"/>
                    <a:pt x="38" y="1743"/>
                  </a:cubicBezTo>
                  <a:cubicBezTo>
                    <a:pt x="21" y="1753"/>
                    <a:pt x="8" y="1769"/>
                    <a:pt x="3" y="1789"/>
                  </a:cubicBezTo>
                  <a:cubicBezTo>
                    <a:pt x="1" y="1807"/>
                    <a:pt x="6" y="1827"/>
                    <a:pt x="18" y="1843"/>
                  </a:cubicBezTo>
                  <a:cubicBezTo>
                    <a:pt x="243" y="2106"/>
                    <a:pt x="369" y="2427"/>
                    <a:pt x="385" y="2768"/>
                  </a:cubicBezTo>
                  <a:cubicBezTo>
                    <a:pt x="402" y="3117"/>
                    <a:pt x="303" y="3455"/>
                    <a:pt x="100" y="3743"/>
                  </a:cubicBezTo>
                  <a:cubicBezTo>
                    <a:pt x="87" y="3758"/>
                    <a:pt x="86" y="3780"/>
                    <a:pt x="92" y="3798"/>
                  </a:cubicBezTo>
                  <a:cubicBezTo>
                    <a:pt x="96" y="3817"/>
                    <a:pt x="110" y="3832"/>
                    <a:pt x="130" y="3839"/>
                  </a:cubicBezTo>
                  <a:cubicBezTo>
                    <a:pt x="690" y="4042"/>
                    <a:pt x="3478" y="5011"/>
                    <a:pt x="5744" y="5011"/>
                  </a:cubicBezTo>
                  <a:cubicBezTo>
                    <a:pt x="5865" y="5011"/>
                    <a:pt x="5984" y="5009"/>
                    <a:pt x="6102" y="5003"/>
                  </a:cubicBezTo>
                  <a:cubicBezTo>
                    <a:pt x="6945" y="4962"/>
                    <a:pt x="7611" y="4768"/>
                    <a:pt x="8081" y="4432"/>
                  </a:cubicBezTo>
                  <a:cubicBezTo>
                    <a:pt x="8688" y="3993"/>
                    <a:pt x="8973" y="3298"/>
                    <a:pt x="8926" y="2363"/>
                  </a:cubicBezTo>
                  <a:cubicBezTo>
                    <a:pt x="8880" y="1426"/>
                    <a:pt x="8527" y="760"/>
                    <a:pt x="7882" y="383"/>
                  </a:cubicBezTo>
                  <a:cubicBezTo>
                    <a:pt x="7442" y="130"/>
                    <a:pt x="6866" y="1"/>
                    <a:pt x="6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7"/>
            <p:cNvSpPr/>
            <p:nvPr/>
          </p:nvSpPr>
          <p:spPr>
            <a:xfrm>
              <a:off x="5736150" y="3735708"/>
              <a:ext cx="82497" cy="193256"/>
            </a:xfrm>
            <a:custGeom>
              <a:avLst/>
              <a:gdLst/>
              <a:ahLst/>
              <a:cxnLst/>
              <a:rect l="l" t="t" r="r" b="b"/>
              <a:pathLst>
                <a:path w="2128" h="4985" extrusionOk="0">
                  <a:moveTo>
                    <a:pt x="1095" y="1"/>
                  </a:moveTo>
                  <a:cubicBezTo>
                    <a:pt x="1065" y="1"/>
                    <a:pt x="1035" y="13"/>
                    <a:pt x="1013" y="37"/>
                  </a:cubicBezTo>
                  <a:cubicBezTo>
                    <a:pt x="973" y="81"/>
                    <a:pt x="976" y="151"/>
                    <a:pt x="1020" y="192"/>
                  </a:cubicBezTo>
                  <a:cubicBezTo>
                    <a:pt x="1614" y="727"/>
                    <a:pt x="1907" y="1311"/>
                    <a:pt x="1896" y="1928"/>
                  </a:cubicBezTo>
                  <a:cubicBezTo>
                    <a:pt x="1882" y="2805"/>
                    <a:pt x="1261" y="3768"/>
                    <a:pt x="52" y="4790"/>
                  </a:cubicBezTo>
                  <a:cubicBezTo>
                    <a:pt x="6" y="4829"/>
                    <a:pt x="0" y="4899"/>
                    <a:pt x="40" y="4944"/>
                  </a:cubicBezTo>
                  <a:cubicBezTo>
                    <a:pt x="62" y="4971"/>
                    <a:pt x="93" y="4984"/>
                    <a:pt x="123" y="4984"/>
                  </a:cubicBezTo>
                  <a:cubicBezTo>
                    <a:pt x="148" y="4984"/>
                    <a:pt x="175" y="4976"/>
                    <a:pt x="193" y="4958"/>
                  </a:cubicBezTo>
                  <a:cubicBezTo>
                    <a:pt x="1452" y="3895"/>
                    <a:pt x="2099" y="2876"/>
                    <a:pt x="2115" y="1932"/>
                  </a:cubicBezTo>
                  <a:cubicBezTo>
                    <a:pt x="2128" y="1250"/>
                    <a:pt x="1809" y="609"/>
                    <a:pt x="1168" y="30"/>
                  </a:cubicBezTo>
                  <a:cubicBezTo>
                    <a:pt x="1147" y="10"/>
                    <a:pt x="1121"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7"/>
            <p:cNvSpPr/>
            <p:nvPr/>
          </p:nvSpPr>
          <p:spPr>
            <a:xfrm>
              <a:off x="5593638" y="3706941"/>
              <a:ext cx="189689" cy="92887"/>
            </a:xfrm>
            <a:custGeom>
              <a:avLst/>
              <a:gdLst/>
              <a:ahLst/>
              <a:cxnLst/>
              <a:rect l="l" t="t" r="r" b="b"/>
              <a:pathLst>
                <a:path w="4893" h="2396" extrusionOk="0">
                  <a:moveTo>
                    <a:pt x="3098" y="0"/>
                  </a:moveTo>
                  <a:cubicBezTo>
                    <a:pt x="3019" y="0"/>
                    <a:pt x="2939" y="5"/>
                    <a:pt x="2859" y="14"/>
                  </a:cubicBezTo>
                  <a:cubicBezTo>
                    <a:pt x="1922" y="122"/>
                    <a:pt x="970" y="864"/>
                    <a:pt x="35" y="2223"/>
                  </a:cubicBezTo>
                  <a:cubicBezTo>
                    <a:pt x="1" y="2273"/>
                    <a:pt x="13" y="2342"/>
                    <a:pt x="63" y="2375"/>
                  </a:cubicBezTo>
                  <a:cubicBezTo>
                    <a:pt x="82" y="2388"/>
                    <a:pt x="103" y="2395"/>
                    <a:pt x="125" y="2395"/>
                  </a:cubicBezTo>
                  <a:cubicBezTo>
                    <a:pt x="160" y="2395"/>
                    <a:pt x="194" y="2378"/>
                    <a:pt x="213" y="2347"/>
                  </a:cubicBezTo>
                  <a:cubicBezTo>
                    <a:pt x="1113" y="1044"/>
                    <a:pt x="2010" y="332"/>
                    <a:pt x="2883" y="230"/>
                  </a:cubicBezTo>
                  <a:cubicBezTo>
                    <a:pt x="2954" y="222"/>
                    <a:pt x="3025" y="218"/>
                    <a:pt x="3095" y="218"/>
                  </a:cubicBezTo>
                  <a:cubicBezTo>
                    <a:pt x="3635" y="218"/>
                    <a:pt x="4173" y="458"/>
                    <a:pt x="4696" y="933"/>
                  </a:cubicBezTo>
                  <a:cubicBezTo>
                    <a:pt x="4717" y="951"/>
                    <a:pt x="4743" y="961"/>
                    <a:pt x="4770" y="961"/>
                  </a:cubicBezTo>
                  <a:cubicBezTo>
                    <a:pt x="4799" y="961"/>
                    <a:pt x="4829" y="949"/>
                    <a:pt x="4851" y="925"/>
                  </a:cubicBezTo>
                  <a:cubicBezTo>
                    <a:pt x="4893" y="880"/>
                    <a:pt x="4888" y="811"/>
                    <a:pt x="4844" y="770"/>
                  </a:cubicBezTo>
                  <a:cubicBezTo>
                    <a:pt x="4280" y="258"/>
                    <a:pt x="3693" y="0"/>
                    <a:pt x="3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7"/>
            <p:cNvSpPr/>
            <p:nvPr/>
          </p:nvSpPr>
          <p:spPr>
            <a:xfrm>
              <a:off x="5209055" y="4135061"/>
              <a:ext cx="82497" cy="193295"/>
            </a:xfrm>
            <a:custGeom>
              <a:avLst/>
              <a:gdLst/>
              <a:ahLst/>
              <a:cxnLst/>
              <a:rect l="l" t="t" r="r" b="b"/>
              <a:pathLst>
                <a:path w="2128" h="4986" extrusionOk="0">
                  <a:moveTo>
                    <a:pt x="2006" y="1"/>
                  </a:moveTo>
                  <a:cubicBezTo>
                    <a:pt x="1981" y="1"/>
                    <a:pt x="1955" y="9"/>
                    <a:pt x="1934" y="26"/>
                  </a:cubicBezTo>
                  <a:cubicBezTo>
                    <a:pt x="677" y="1092"/>
                    <a:pt x="27" y="2110"/>
                    <a:pt x="12" y="3053"/>
                  </a:cubicBezTo>
                  <a:cubicBezTo>
                    <a:pt x="0" y="3735"/>
                    <a:pt x="318" y="4376"/>
                    <a:pt x="959" y="4957"/>
                  </a:cubicBezTo>
                  <a:cubicBezTo>
                    <a:pt x="979" y="4975"/>
                    <a:pt x="1006" y="4985"/>
                    <a:pt x="1033" y="4985"/>
                  </a:cubicBezTo>
                  <a:cubicBezTo>
                    <a:pt x="1063" y="4985"/>
                    <a:pt x="1091" y="4974"/>
                    <a:pt x="1114" y="4947"/>
                  </a:cubicBezTo>
                  <a:cubicBezTo>
                    <a:pt x="1155" y="4903"/>
                    <a:pt x="1151" y="4833"/>
                    <a:pt x="1107" y="4793"/>
                  </a:cubicBezTo>
                  <a:cubicBezTo>
                    <a:pt x="514" y="4256"/>
                    <a:pt x="221" y="3672"/>
                    <a:pt x="231" y="3057"/>
                  </a:cubicBezTo>
                  <a:cubicBezTo>
                    <a:pt x="247" y="2180"/>
                    <a:pt x="869" y="1216"/>
                    <a:pt x="2077" y="194"/>
                  </a:cubicBezTo>
                  <a:cubicBezTo>
                    <a:pt x="2124" y="155"/>
                    <a:pt x="2128" y="86"/>
                    <a:pt x="2089" y="39"/>
                  </a:cubicBezTo>
                  <a:cubicBezTo>
                    <a:pt x="2068" y="14"/>
                    <a:pt x="2037" y="1"/>
                    <a:pt x="2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7"/>
            <p:cNvSpPr/>
            <p:nvPr/>
          </p:nvSpPr>
          <p:spPr>
            <a:xfrm>
              <a:off x="5244373" y="4264237"/>
              <a:ext cx="189728" cy="92926"/>
            </a:xfrm>
            <a:custGeom>
              <a:avLst/>
              <a:gdLst/>
              <a:ahLst/>
              <a:cxnLst/>
              <a:rect l="l" t="t" r="r" b="b"/>
              <a:pathLst>
                <a:path w="4894" h="2397" extrusionOk="0">
                  <a:moveTo>
                    <a:pt x="4769" y="1"/>
                  </a:moveTo>
                  <a:cubicBezTo>
                    <a:pt x="4734" y="1"/>
                    <a:pt x="4699" y="17"/>
                    <a:pt x="4677" y="48"/>
                  </a:cubicBezTo>
                  <a:cubicBezTo>
                    <a:pt x="3779" y="1351"/>
                    <a:pt x="2882" y="2063"/>
                    <a:pt x="2010" y="2164"/>
                  </a:cubicBezTo>
                  <a:cubicBezTo>
                    <a:pt x="1939" y="2173"/>
                    <a:pt x="1868" y="2177"/>
                    <a:pt x="1797" y="2177"/>
                  </a:cubicBezTo>
                  <a:cubicBezTo>
                    <a:pt x="1256" y="2177"/>
                    <a:pt x="718" y="1937"/>
                    <a:pt x="196" y="1464"/>
                  </a:cubicBezTo>
                  <a:cubicBezTo>
                    <a:pt x="175" y="1444"/>
                    <a:pt x="149" y="1435"/>
                    <a:pt x="123" y="1435"/>
                  </a:cubicBezTo>
                  <a:cubicBezTo>
                    <a:pt x="93" y="1435"/>
                    <a:pt x="63" y="1447"/>
                    <a:pt x="41" y="1471"/>
                  </a:cubicBezTo>
                  <a:cubicBezTo>
                    <a:pt x="1" y="1515"/>
                    <a:pt x="4" y="1585"/>
                    <a:pt x="48" y="1626"/>
                  </a:cubicBezTo>
                  <a:cubicBezTo>
                    <a:pt x="613" y="2139"/>
                    <a:pt x="1200" y="2397"/>
                    <a:pt x="1795" y="2397"/>
                  </a:cubicBezTo>
                  <a:cubicBezTo>
                    <a:pt x="1875" y="2397"/>
                    <a:pt x="1953" y="2391"/>
                    <a:pt x="2034" y="2382"/>
                  </a:cubicBezTo>
                  <a:cubicBezTo>
                    <a:pt x="2973" y="2274"/>
                    <a:pt x="3923" y="1532"/>
                    <a:pt x="4860" y="174"/>
                  </a:cubicBezTo>
                  <a:cubicBezTo>
                    <a:pt x="4894" y="124"/>
                    <a:pt x="4881" y="54"/>
                    <a:pt x="4831" y="20"/>
                  </a:cubicBezTo>
                  <a:cubicBezTo>
                    <a:pt x="4812" y="7"/>
                    <a:pt x="4791" y="1"/>
                    <a:pt x="4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7"/>
            <p:cNvSpPr/>
            <p:nvPr/>
          </p:nvSpPr>
          <p:spPr>
            <a:xfrm>
              <a:off x="5616511" y="4254894"/>
              <a:ext cx="194148" cy="81567"/>
            </a:xfrm>
            <a:custGeom>
              <a:avLst/>
              <a:gdLst/>
              <a:ahLst/>
              <a:cxnLst/>
              <a:rect l="l" t="t" r="r" b="b"/>
              <a:pathLst>
                <a:path w="5008" h="2104" extrusionOk="0">
                  <a:moveTo>
                    <a:pt x="122" y="0"/>
                  </a:moveTo>
                  <a:cubicBezTo>
                    <a:pt x="97" y="0"/>
                    <a:pt x="72" y="9"/>
                    <a:pt x="52" y="26"/>
                  </a:cubicBezTo>
                  <a:cubicBezTo>
                    <a:pt x="5" y="66"/>
                    <a:pt x="0" y="135"/>
                    <a:pt x="39" y="181"/>
                  </a:cubicBezTo>
                  <a:cubicBezTo>
                    <a:pt x="1104" y="1440"/>
                    <a:pt x="2122" y="2088"/>
                    <a:pt x="3065" y="2104"/>
                  </a:cubicBezTo>
                  <a:lnTo>
                    <a:pt x="3101" y="2104"/>
                  </a:lnTo>
                  <a:cubicBezTo>
                    <a:pt x="3768" y="2104"/>
                    <a:pt x="4397" y="1783"/>
                    <a:pt x="4966" y="1155"/>
                  </a:cubicBezTo>
                  <a:cubicBezTo>
                    <a:pt x="5007" y="1109"/>
                    <a:pt x="5003" y="1041"/>
                    <a:pt x="4959" y="1000"/>
                  </a:cubicBezTo>
                  <a:cubicBezTo>
                    <a:pt x="4938" y="981"/>
                    <a:pt x="4912" y="971"/>
                    <a:pt x="4886" y="971"/>
                  </a:cubicBezTo>
                  <a:cubicBezTo>
                    <a:pt x="4856" y="971"/>
                    <a:pt x="4826" y="983"/>
                    <a:pt x="4804" y="1007"/>
                  </a:cubicBezTo>
                  <a:cubicBezTo>
                    <a:pt x="4276" y="1590"/>
                    <a:pt x="3701" y="1883"/>
                    <a:pt x="3095" y="1883"/>
                  </a:cubicBezTo>
                  <a:cubicBezTo>
                    <a:pt x="3087" y="1883"/>
                    <a:pt x="3078" y="1883"/>
                    <a:pt x="3069" y="1883"/>
                  </a:cubicBezTo>
                  <a:cubicBezTo>
                    <a:pt x="2191" y="1869"/>
                    <a:pt x="1228" y="1248"/>
                    <a:pt x="207" y="39"/>
                  </a:cubicBezTo>
                  <a:cubicBezTo>
                    <a:pt x="185" y="13"/>
                    <a:pt x="153"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7"/>
            <p:cNvSpPr/>
            <p:nvPr/>
          </p:nvSpPr>
          <p:spPr>
            <a:xfrm>
              <a:off x="5745532" y="4112343"/>
              <a:ext cx="95988" cy="188720"/>
            </a:xfrm>
            <a:custGeom>
              <a:avLst/>
              <a:gdLst/>
              <a:ahLst/>
              <a:cxnLst/>
              <a:rect l="l" t="t" r="r" b="b"/>
              <a:pathLst>
                <a:path w="2476" h="4868" extrusionOk="0">
                  <a:moveTo>
                    <a:pt x="125" y="1"/>
                  </a:moveTo>
                  <a:cubicBezTo>
                    <a:pt x="90" y="1"/>
                    <a:pt x="56" y="17"/>
                    <a:pt x="35" y="48"/>
                  </a:cubicBezTo>
                  <a:cubicBezTo>
                    <a:pt x="0" y="98"/>
                    <a:pt x="13" y="168"/>
                    <a:pt x="63" y="202"/>
                  </a:cubicBezTo>
                  <a:cubicBezTo>
                    <a:pt x="1366" y="1101"/>
                    <a:pt x="2078" y="1998"/>
                    <a:pt x="2179" y="2870"/>
                  </a:cubicBezTo>
                  <a:cubicBezTo>
                    <a:pt x="2251" y="3482"/>
                    <a:pt x="2014" y="4093"/>
                    <a:pt x="1479" y="4684"/>
                  </a:cubicBezTo>
                  <a:cubicBezTo>
                    <a:pt x="1437" y="4728"/>
                    <a:pt x="1440" y="4798"/>
                    <a:pt x="1486" y="4839"/>
                  </a:cubicBezTo>
                  <a:cubicBezTo>
                    <a:pt x="1504" y="4859"/>
                    <a:pt x="1531" y="4868"/>
                    <a:pt x="1558" y="4868"/>
                  </a:cubicBezTo>
                  <a:cubicBezTo>
                    <a:pt x="1587" y="4868"/>
                    <a:pt x="1617" y="4855"/>
                    <a:pt x="1640" y="4832"/>
                  </a:cubicBezTo>
                  <a:cubicBezTo>
                    <a:pt x="2221" y="4191"/>
                    <a:pt x="2476" y="3522"/>
                    <a:pt x="2397" y="2845"/>
                  </a:cubicBezTo>
                  <a:cubicBezTo>
                    <a:pt x="2288" y="1907"/>
                    <a:pt x="1544" y="957"/>
                    <a:pt x="187" y="20"/>
                  </a:cubicBezTo>
                  <a:cubicBezTo>
                    <a:pt x="168" y="7"/>
                    <a:pt x="147"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7"/>
            <p:cNvSpPr/>
            <p:nvPr/>
          </p:nvSpPr>
          <p:spPr>
            <a:xfrm>
              <a:off x="5217041" y="3727876"/>
              <a:ext cx="193993" cy="80365"/>
            </a:xfrm>
            <a:custGeom>
              <a:avLst/>
              <a:gdLst/>
              <a:ahLst/>
              <a:cxnLst/>
              <a:rect l="l" t="t" r="r" b="b"/>
              <a:pathLst>
                <a:path w="5004" h="2073" extrusionOk="0">
                  <a:moveTo>
                    <a:pt x="1890" y="0"/>
                  </a:moveTo>
                  <a:cubicBezTo>
                    <a:pt x="1231" y="0"/>
                    <a:pt x="602" y="318"/>
                    <a:pt x="41" y="938"/>
                  </a:cubicBezTo>
                  <a:cubicBezTo>
                    <a:pt x="1" y="984"/>
                    <a:pt x="4" y="1052"/>
                    <a:pt x="48" y="1093"/>
                  </a:cubicBezTo>
                  <a:cubicBezTo>
                    <a:pt x="69" y="1112"/>
                    <a:pt x="95" y="1122"/>
                    <a:pt x="121" y="1122"/>
                  </a:cubicBezTo>
                  <a:cubicBezTo>
                    <a:pt x="151" y="1122"/>
                    <a:pt x="181" y="1110"/>
                    <a:pt x="203" y="1086"/>
                  </a:cubicBezTo>
                  <a:cubicBezTo>
                    <a:pt x="728" y="509"/>
                    <a:pt x="1301" y="219"/>
                    <a:pt x="1908" y="219"/>
                  </a:cubicBezTo>
                  <a:cubicBezTo>
                    <a:pt x="1916" y="219"/>
                    <a:pt x="1923" y="219"/>
                    <a:pt x="1930" y="219"/>
                  </a:cubicBezTo>
                  <a:cubicBezTo>
                    <a:pt x="2813" y="233"/>
                    <a:pt x="3778" y="843"/>
                    <a:pt x="4797" y="2033"/>
                  </a:cubicBezTo>
                  <a:cubicBezTo>
                    <a:pt x="4819" y="2060"/>
                    <a:pt x="4851" y="2073"/>
                    <a:pt x="4881" y="2073"/>
                  </a:cubicBezTo>
                  <a:cubicBezTo>
                    <a:pt x="4908" y="2073"/>
                    <a:pt x="4932" y="2066"/>
                    <a:pt x="4952" y="2046"/>
                  </a:cubicBezTo>
                  <a:cubicBezTo>
                    <a:pt x="4999" y="2006"/>
                    <a:pt x="5004" y="1936"/>
                    <a:pt x="4965" y="1891"/>
                  </a:cubicBezTo>
                  <a:cubicBezTo>
                    <a:pt x="3904" y="650"/>
                    <a:pt x="2885" y="14"/>
                    <a:pt x="1933" y="1"/>
                  </a:cubicBezTo>
                  <a:cubicBezTo>
                    <a:pt x="1919" y="1"/>
                    <a:pt x="1904" y="0"/>
                    <a:pt x="1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7"/>
            <p:cNvSpPr/>
            <p:nvPr/>
          </p:nvSpPr>
          <p:spPr>
            <a:xfrm>
              <a:off x="5186259" y="3762923"/>
              <a:ext cx="95911" cy="188720"/>
            </a:xfrm>
            <a:custGeom>
              <a:avLst/>
              <a:gdLst/>
              <a:ahLst/>
              <a:cxnLst/>
              <a:rect l="l" t="t" r="r" b="b"/>
              <a:pathLst>
                <a:path w="2474" h="4868" extrusionOk="0">
                  <a:moveTo>
                    <a:pt x="916" y="1"/>
                  </a:moveTo>
                  <a:cubicBezTo>
                    <a:pt x="886" y="1"/>
                    <a:pt x="856" y="13"/>
                    <a:pt x="835" y="37"/>
                  </a:cubicBezTo>
                  <a:cubicBezTo>
                    <a:pt x="255" y="678"/>
                    <a:pt x="0" y="1347"/>
                    <a:pt x="78" y="2023"/>
                  </a:cubicBezTo>
                  <a:cubicBezTo>
                    <a:pt x="187" y="2961"/>
                    <a:pt x="931" y="3912"/>
                    <a:pt x="2287" y="4847"/>
                  </a:cubicBezTo>
                  <a:cubicBezTo>
                    <a:pt x="2307" y="4860"/>
                    <a:pt x="2329" y="4867"/>
                    <a:pt x="2350" y="4867"/>
                  </a:cubicBezTo>
                  <a:cubicBezTo>
                    <a:pt x="2384" y="4867"/>
                    <a:pt x="2420" y="4852"/>
                    <a:pt x="2441" y="4819"/>
                  </a:cubicBezTo>
                  <a:cubicBezTo>
                    <a:pt x="2474" y="4769"/>
                    <a:pt x="2462" y="4701"/>
                    <a:pt x="2413" y="4667"/>
                  </a:cubicBezTo>
                  <a:cubicBezTo>
                    <a:pt x="1109" y="3768"/>
                    <a:pt x="397" y="2871"/>
                    <a:pt x="295" y="1998"/>
                  </a:cubicBezTo>
                  <a:cubicBezTo>
                    <a:pt x="224" y="1385"/>
                    <a:pt x="461" y="775"/>
                    <a:pt x="997" y="184"/>
                  </a:cubicBezTo>
                  <a:cubicBezTo>
                    <a:pt x="1038" y="139"/>
                    <a:pt x="1034" y="70"/>
                    <a:pt x="990" y="30"/>
                  </a:cubicBezTo>
                  <a:cubicBezTo>
                    <a:pt x="969" y="10"/>
                    <a:pt x="943" y="1"/>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7"/>
            <p:cNvSpPr/>
            <p:nvPr/>
          </p:nvSpPr>
          <p:spPr>
            <a:xfrm>
              <a:off x="5552737" y="4008405"/>
              <a:ext cx="361003" cy="114054"/>
            </a:xfrm>
            <a:custGeom>
              <a:avLst/>
              <a:gdLst/>
              <a:ahLst/>
              <a:cxnLst/>
              <a:rect l="l" t="t" r="r" b="b"/>
              <a:pathLst>
                <a:path w="9312" h="2942" extrusionOk="0">
                  <a:moveTo>
                    <a:pt x="9158" y="1"/>
                  </a:moveTo>
                  <a:cubicBezTo>
                    <a:pt x="9155" y="1"/>
                    <a:pt x="9153" y="1"/>
                    <a:pt x="9150" y="1"/>
                  </a:cubicBezTo>
                  <a:cubicBezTo>
                    <a:pt x="9091" y="4"/>
                    <a:pt x="9044" y="55"/>
                    <a:pt x="9046" y="116"/>
                  </a:cubicBezTo>
                  <a:cubicBezTo>
                    <a:pt x="9091" y="1035"/>
                    <a:pt x="8811" y="1717"/>
                    <a:pt x="8219" y="2146"/>
                  </a:cubicBezTo>
                  <a:cubicBezTo>
                    <a:pt x="7641" y="2563"/>
                    <a:pt x="6813" y="2718"/>
                    <a:pt x="5906" y="2718"/>
                  </a:cubicBezTo>
                  <a:cubicBezTo>
                    <a:pt x="3368" y="2718"/>
                    <a:pt x="209" y="1512"/>
                    <a:pt x="166" y="1495"/>
                  </a:cubicBezTo>
                  <a:cubicBezTo>
                    <a:pt x="152" y="1490"/>
                    <a:pt x="138" y="1487"/>
                    <a:pt x="125" y="1487"/>
                  </a:cubicBezTo>
                  <a:cubicBezTo>
                    <a:pt x="81" y="1487"/>
                    <a:pt x="39" y="1512"/>
                    <a:pt x="23" y="1556"/>
                  </a:cubicBezTo>
                  <a:cubicBezTo>
                    <a:pt x="0" y="1613"/>
                    <a:pt x="29" y="1677"/>
                    <a:pt x="86" y="1698"/>
                  </a:cubicBezTo>
                  <a:cubicBezTo>
                    <a:pt x="261" y="1767"/>
                    <a:pt x="3336" y="2942"/>
                    <a:pt x="5883" y="2942"/>
                  </a:cubicBezTo>
                  <a:cubicBezTo>
                    <a:pt x="6839" y="2942"/>
                    <a:pt x="7721" y="2776"/>
                    <a:pt x="8347" y="2324"/>
                  </a:cubicBezTo>
                  <a:cubicBezTo>
                    <a:pt x="9004" y="1848"/>
                    <a:pt x="9311" y="1103"/>
                    <a:pt x="9264" y="106"/>
                  </a:cubicBezTo>
                  <a:cubicBezTo>
                    <a:pt x="9262" y="48"/>
                    <a:pt x="9214" y="1"/>
                    <a:pt x="9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7"/>
            <p:cNvSpPr/>
            <p:nvPr/>
          </p:nvSpPr>
          <p:spPr>
            <a:xfrm>
              <a:off x="5548705" y="3914469"/>
              <a:ext cx="363251" cy="102540"/>
            </a:xfrm>
            <a:custGeom>
              <a:avLst/>
              <a:gdLst/>
              <a:ahLst/>
              <a:cxnLst/>
              <a:rect l="l" t="t" r="r" b="b"/>
              <a:pathLst>
                <a:path w="9370" h="2645" extrusionOk="0">
                  <a:moveTo>
                    <a:pt x="6416" y="1"/>
                  </a:moveTo>
                  <a:cubicBezTo>
                    <a:pt x="3762" y="1"/>
                    <a:pt x="260" y="1746"/>
                    <a:pt x="76" y="1840"/>
                  </a:cubicBezTo>
                  <a:cubicBezTo>
                    <a:pt x="22" y="1868"/>
                    <a:pt x="0" y="1934"/>
                    <a:pt x="27" y="1987"/>
                  </a:cubicBezTo>
                  <a:cubicBezTo>
                    <a:pt x="48" y="2025"/>
                    <a:pt x="86" y="2047"/>
                    <a:pt x="126" y="2047"/>
                  </a:cubicBezTo>
                  <a:cubicBezTo>
                    <a:pt x="143" y="2047"/>
                    <a:pt x="160" y="2043"/>
                    <a:pt x="176" y="2035"/>
                  </a:cubicBezTo>
                  <a:cubicBezTo>
                    <a:pt x="219" y="2013"/>
                    <a:pt x="3809" y="224"/>
                    <a:pt x="6433" y="224"/>
                  </a:cubicBezTo>
                  <a:cubicBezTo>
                    <a:pt x="7078" y="224"/>
                    <a:pt x="7665" y="332"/>
                    <a:pt x="8126" y="601"/>
                  </a:cubicBezTo>
                  <a:cubicBezTo>
                    <a:pt x="8760" y="968"/>
                    <a:pt x="9103" y="1621"/>
                    <a:pt x="9149" y="2539"/>
                  </a:cubicBezTo>
                  <a:cubicBezTo>
                    <a:pt x="9150" y="2598"/>
                    <a:pt x="9199" y="2645"/>
                    <a:pt x="9257" y="2645"/>
                  </a:cubicBezTo>
                  <a:lnTo>
                    <a:pt x="9263" y="2645"/>
                  </a:lnTo>
                  <a:cubicBezTo>
                    <a:pt x="9321" y="2640"/>
                    <a:pt x="9370" y="2589"/>
                    <a:pt x="9365" y="2528"/>
                  </a:cubicBezTo>
                  <a:cubicBezTo>
                    <a:pt x="9316" y="1531"/>
                    <a:pt x="8937" y="817"/>
                    <a:pt x="8235" y="410"/>
                  </a:cubicBezTo>
                  <a:cubicBezTo>
                    <a:pt x="7733" y="118"/>
                    <a:pt x="7103" y="1"/>
                    <a:pt x="6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7"/>
            <p:cNvSpPr/>
            <p:nvPr/>
          </p:nvSpPr>
          <p:spPr>
            <a:xfrm>
              <a:off x="5113956" y="3941568"/>
              <a:ext cx="361080" cy="114054"/>
            </a:xfrm>
            <a:custGeom>
              <a:avLst/>
              <a:gdLst/>
              <a:ahLst/>
              <a:cxnLst/>
              <a:rect l="l" t="t" r="r" b="b"/>
              <a:pathLst>
                <a:path w="9314" h="2942" extrusionOk="0">
                  <a:moveTo>
                    <a:pt x="3429" y="0"/>
                  </a:moveTo>
                  <a:cubicBezTo>
                    <a:pt x="2473" y="0"/>
                    <a:pt x="1592" y="166"/>
                    <a:pt x="966" y="617"/>
                  </a:cubicBezTo>
                  <a:cubicBezTo>
                    <a:pt x="310" y="1093"/>
                    <a:pt x="1" y="1839"/>
                    <a:pt x="49" y="2836"/>
                  </a:cubicBezTo>
                  <a:cubicBezTo>
                    <a:pt x="51" y="2894"/>
                    <a:pt x="99" y="2941"/>
                    <a:pt x="158" y="2941"/>
                  </a:cubicBezTo>
                  <a:lnTo>
                    <a:pt x="162" y="2941"/>
                  </a:lnTo>
                  <a:cubicBezTo>
                    <a:pt x="220" y="2937"/>
                    <a:pt x="269" y="2885"/>
                    <a:pt x="264" y="2824"/>
                  </a:cubicBezTo>
                  <a:cubicBezTo>
                    <a:pt x="220" y="1906"/>
                    <a:pt x="499" y="1225"/>
                    <a:pt x="1093" y="795"/>
                  </a:cubicBezTo>
                  <a:cubicBezTo>
                    <a:pt x="1671" y="378"/>
                    <a:pt x="2499" y="224"/>
                    <a:pt x="3406" y="224"/>
                  </a:cubicBezTo>
                  <a:cubicBezTo>
                    <a:pt x="5945" y="224"/>
                    <a:pt x="9105" y="1430"/>
                    <a:pt x="9148" y="1447"/>
                  </a:cubicBezTo>
                  <a:cubicBezTo>
                    <a:pt x="9161" y="1452"/>
                    <a:pt x="9175" y="1454"/>
                    <a:pt x="9188" y="1454"/>
                  </a:cubicBezTo>
                  <a:cubicBezTo>
                    <a:pt x="9232" y="1454"/>
                    <a:pt x="9274" y="1428"/>
                    <a:pt x="9290" y="1384"/>
                  </a:cubicBezTo>
                  <a:cubicBezTo>
                    <a:pt x="9313" y="1328"/>
                    <a:pt x="9285" y="1263"/>
                    <a:pt x="9228" y="1242"/>
                  </a:cubicBezTo>
                  <a:cubicBezTo>
                    <a:pt x="9052" y="1174"/>
                    <a:pt x="5976" y="0"/>
                    <a:pt x="3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7"/>
            <p:cNvSpPr/>
            <p:nvPr/>
          </p:nvSpPr>
          <p:spPr>
            <a:xfrm>
              <a:off x="5115623" y="4047057"/>
              <a:ext cx="363251" cy="102463"/>
            </a:xfrm>
            <a:custGeom>
              <a:avLst/>
              <a:gdLst/>
              <a:ahLst/>
              <a:cxnLst/>
              <a:rect l="l" t="t" r="r" b="b"/>
              <a:pathLst>
                <a:path w="9370" h="2643" extrusionOk="0">
                  <a:moveTo>
                    <a:pt x="117" y="0"/>
                  </a:moveTo>
                  <a:cubicBezTo>
                    <a:pt x="114" y="0"/>
                    <a:pt x="111" y="0"/>
                    <a:pt x="107" y="1"/>
                  </a:cubicBezTo>
                  <a:cubicBezTo>
                    <a:pt x="49" y="4"/>
                    <a:pt x="1" y="55"/>
                    <a:pt x="5" y="116"/>
                  </a:cubicBezTo>
                  <a:cubicBezTo>
                    <a:pt x="55" y="1112"/>
                    <a:pt x="434" y="1825"/>
                    <a:pt x="1136" y="2232"/>
                  </a:cubicBezTo>
                  <a:cubicBezTo>
                    <a:pt x="1637" y="2524"/>
                    <a:pt x="2268" y="2642"/>
                    <a:pt x="2954" y="2642"/>
                  </a:cubicBezTo>
                  <a:cubicBezTo>
                    <a:pt x="5610" y="2642"/>
                    <a:pt x="9112" y="896"/>
                    <a:pt x="9296" y="804"/>
                  </a:cubicBezTo>
                  <a:cubicBezTo>
                    <a:pt x="9349" y="775"/>
                    <a:pt x="9370" y="709"/>
                    <a:pt x="9343" y="656"/>
                  </a:cubicBezTo>
                  <a:cubicBezTo>
                    <a:pt x="9323" y="618"/>
                    <a:pt x="9284" y="595"/>
                    <a:pt x="9245" y="595"/>
                  </a:cubicBezTo>
                  <a:cubicBezTo>
                    <a:pt x="9228" y="595"/>
                    <a:pt x="9212" y="599"/>
                    <a:pt x="9196" y="607"/>
                  </a:cubicBezTo>
                  <a:cubicBezTo>
                    <a:pt x="9152" y="630"/>
                    <a:pt x="5562" y="2421"/>
                    <a:pt x="2937" y="2421"/>
                  </a:cubicBezTo>
                  <a:cubicBezTo>
                    <a:pt x="2292" y="2421"/>
                    <a:pt x="1705" y="2313"/>
                    <a:pt x="1244" y="2044"/>
                  </a:cubicBezTo>
                  <a:cubicBezTo>
                    <a:pt x="610" y="1675"/>
                    <a:pt x="267" y="1025"/>
                    <a:pt x="221" y="106"/>
                  </a:cubicBezTo>
                  <a:cubicBezTo>
                    <a:pt x="220" y="48"/>
                    <a:pt x="17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7"/>
            <p:cNvSpPr/>
            <p:nvPr/>
          </p:nvSpPr>
          <p:spPr>
            <a:xfrm>
              <a:off x="5383241" y="4071442"/>
              <a:ext cx="154217" cy="358832"/>
            </a:xfrm>
            <a:custGeom>
              <a:avLst/>
              <a:gdLst/>
              <a:ahLst/>
              <a:cxnLst/>
              <a:rect l="l" t="t" r="r" b="b"/>
              <a:pathLst>
                <a:path w="3978" h="9256" extrusionOk="0">
                  <a:moveTo>
                    <a:pt x="2381" y="0"/>
                  </a:moveTo>
                  <a:cubicBezTo>
                    <a:pt x="2337" y="0"/>
                    <a:pt x="2295" y="27"/>
                    <a:pt x="2279" y="71"/>
                  </a:cubicBezTo>
                  <a:cubicBezTo>
                    <a:pt x="2184" y="313"/>
                    <a:pt x="0" y="6042"/>
                    <a:pt x="1654" y="8332"/>
                  </a:cubicBezTo>
                  <a:cubicBezTo>
                    <a:pt x="2097" y="8945"/>
                    <a:pt x="2773" y="9255"/>
                    <a:pt x="3670" y="9255"/>
                  </a:cubicBezTo>
                  <a:cubicBezTo>
                    <a:pt x="3736" y="9255"/>
                    <a:pt x="3804" y="9254"/>
                    <a:pt x="3871" y="9254"/>
                  </a:cubicBezTo>
                  <a:cubicBezTo>
                    <a:pt x="3931" y="9249"/>
                    <a:pt x="3978" y="9198"/>
                    <a:pt x="3975" y="9137"/>
                  </a:cubicBezTo>
                  <a:cubicBezTo>
                    <a:pt x="3974" y="9080"/>
                    <a:pt x="3925" y="9032"/>
                    <a:pt x="3870" y="9032"/>
                  </a:cubicBezTo>
                  <a:cubicBezTo>
                    <a:pt x="3867" y="9032"/>
                    <a:pt x="3864" y="9033"/>
                    <a:pt x="3861" y="9033"/>
                  </a:cubicBezTo>
                  <a:cubicBezTo>
                    <a:pt x="3798" y="9036"/>
                    <a:pt x="3736" y="9037"/>
                    <a:pt x="3675" y="9037"/>
                  </a:cubicBezTo>
                  <a:cubicBezTo>
                    <a:pt x="2850" y="9037"/>
                    <a:pt x="2231" y="8759"/>
                    <a:pt x="1832" y="8206"/>
                  </a:cubicBezTo>
                  <a:cubicBezTo>
                    <a:pt x="245" y="6010"/>
                    <a:pt x="2460" y="209"/>
                    <a:pt x="2483" y="151"/>
                  </a:cubicBezTo>
                  <a:cubicBezTo>
                    <a:pt x="2507" y="94"/>
                    <a:pt x="2478" y="30"/>
                    <a:pt x="2421" y="8"/>
                  </a:cubicBezTo>
                  <a:cubicBezTo>
                    <a:pt x="2408" y="3"/>
                    <a:pt x="2394" y="0"/>
                    <a:pt x="2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7"/>
            <p:cNvSpPr/>
            <p:nvPr/>
          </p:nvSpPr>
          <p:spPr>
            <a:xfrm>
              <a:off x="5528778" y="4067371"/>
              <a:ext cx="141812" cy="362670"/>
            </a:xfrm>
            <a:custGeom>
              <a:avLst/>
              <a:gdLst/>
              <a:ahLst/>
              <a:cxnLst/>
              <a:rect l="l" t="t" r="r" b="b"/>
              <a:pathLst>
                <a:path w="3658" h="9355" extrusionOk="0">
                  <a:moveTo>
                    <a:pt x="708" y="0"/>
                  </a:moveTo>
                  <a:cubicBezTo>
                    <a:pt x="691" y="0"/>
                    <a:pt x="674" y="4"/>
                    <a:pt x="658" y="12"/>
                  </a:cubicBezTo>
                  <a:cubicBezTo>
                    <a:pt x="606" y="41"/>
                    <a:pt x="584" y="106"/>
                    <a:pt x="610" y="160"/>
                  </a:cubicBezTo>
                  <a:cubicBezTo>
                    <a:pt x="637" y="216"/>
                    <a:pt x="3410" y="5771"/>
                    <a:pt x="2045" y="8113"/>
                  </a:cubicBezTo>
                  <a:cubicBezTo>
                    <a:pt x="1677" y="8746"/>
                    <a:pt x="1026" y="9090"/>
                    <a:pt x="107" y="9134"/>
                  </a:cubicBezTo>
                  <a:cubicBezTo>
                    <a:pt x="49" y="9138"/>
                    <a:pt x="0" y="9189"/>
                    <a:pt x="3" y="9249"/>
                  </a:cubicBezTo>
                  <a:cubicBezTo>
                    <a:pt x="6" y="9309"/>
                    <a:pt x="53" y="9354"/>
                    <a:pt x="113" y="9354"/>
                  </a:cubicBezTo>
                  <a:cubicBezTo>
                    <a:pt x="114" y="9354"/>
                    <a:pt x="116" y="9354"/>
                    <a:pt x="120" y="9352"/>
                  </a:cubicBezTo>
                  <a:cubicBezTo>
                    <a:pt x="1114" y="9300"/>
                    <a:pt x="1829" y="8921"/>
                    <a:pt x="2236" y="8221"/>
                  </a:cubicBezTo>
                  <a:cubicBezTo>
                    <a:pt x="3657" y="5780"/>
                    <a:pt x="925" y="294"/>
                    <a:pt x="806" y="61"/>
                  </a:cubicBezTo>
                  <a:cubicBezTo>
                    <a:pt x="786" y="22"/>
                    <a:pt x="748" y="0"/>
                    <a:pt x="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7"/>
            <p:cNvSpPr/>
            <p:nvPr/>
          </p:nvSpPr>
          <p:spPr>
            <a:xfrm>
              <a:off x="5490165" y="3633708"/>
              <a:ext cx="154295" cy="358948"/>
            </a:xfrm>
            <a:custGeom>
              <a:avLst/>
              <a:gdLst/>
              <a:ahLst/>
              <a:cxnLst/>
              <a:rect l="l" t="t" r="r" b="b"/>
              <a:pathLst>
                <a:path w="3980" h="9259" extrusionOk="0">
                  <a:moveTo>
                    <a:pt x="311" y="1"/>
                  </a:moveTo>
                  <a:cubicBezTo>
                    <a:pt x="245" y="1"/>
                    <a:pt x="177" y="3"/>
                    <a:pt x="108" y="6"/>
                  </a:cubicBezTo>
                  <a:cubicBezTo>
                    <a:pt x="49" y="10"/>
                    <a:pt x="1" y="62"/>
                    <a:pt x="5" y="121"/>
                  </a:cubicBezTo>
                  <a:cubicBezTo>
                    <a:pt x="6" y="179"/>
                    <a:pt x="54" y="227"/>
                    <a:pt x="110" y="227"/>
                  </a:cubicBezTo>
                  <a:cubicBezTo>
                    <a:pt x="113" y="227"/>
                    <a:pt x="116" y="227"/>
                    <a:pt x="119" y="227"/>
                  </a:cubicBezTo>
                  <a:cubicBezTo>
                    <a:pt x="182" y="224"/>
                    <a:pt x="244" y="222"/>
                    <a:pt x="305" y="222"/>
                  </a:cubicBezTo>
                  <a:cubicBezTo>
                    <a:pt x="1130" y="222"/>
                    <a:pt x="1748" y="501"/>
                    <a:pt x="2148" y="1053"/>
                  </a:cubicBezTo>
                  <a:cubicBezTo>
                    <a:pt x="3733" y="3250"/>
                    <a:pt x="1519" y="9049"/>
                    <a:pt x="1496" y="9109"/>
                  </a:cubicBezTo>
                  <a:cubicBezTo>
                    <a:pt x="1473" y="9166"/>
                    <a:pt x="1502" y="9230"/>
                    <a:pt x="1559" y="9251"/>
                  </a:cubicBezTo>
                  <a:cubicBezTo>
                    <a:pt x="1572" y="9256"/>
                    <a:pt x="1586" y="9259"/>
                    <a:pt x="1597" y="9259"/>
                  </a:cubicBezTo>
                  <a:cubicBezTo>
                    <a:pt x="1643" y="9259"/>
                    <a:pt x="1683" y="9231"/>
                    <a:pt x="1701" y="9184"/>
                  </a:cubicBezTo>
                  <a:cubicBezTo>
                    <a:pt x="1795" y="8942"/>
                    <a:pt x="3980" y="3215"/>
                    <a:pt x="2326" y="923"/>
                  </a:cubicBezTo>
                  <a:cubicBezTo>
                    <a:pt x="1884" y="312"/>
                    <a:pt x="1207"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7"/>
            <p:cNvSpPr/>
            <p:nvPr/>
          </p:nvSpPr>
          <p:spPr>
            <a:xfrm>
              <a:off x="5357112" y="3634018"/>
              <a:ext cx="141773" cy="362554"/>
            </a:xfrm>
            <a:custGeom>
              <a:avLst/>
              <a:gdLst/>
              <a:ahLst/>
              <a:cxnLst/>
              <a:rect l="l" t="t" r="r" b="b"/>
              <a:pathLst>
                <a:path w="3657" h="9352" extrusionOk="0">
                  <a:moveTo>
                    <a:pt x="3549" y="0"/>
                  </a:moveTo>
                  <a:cubicBezTo>
                    <a:pt x="3546" y="0"/>
                    <a:pt x="3543" y="1"/>
                    <a:pt x="3540" y="1"/>
                  </a:cubicBezTo>
                  <a:cubicBezTo>
                    <a:pt x="2544" y="51"/>
                    <a:pt x="1831" y="430"/>
                    <a:pt x="1423" y="1130"/>
                  </a:cubicBezTo>
                  <a:cubicBezTo>
                    <a:pt x="1" y="3571"/>
                    <a:pt x="2735" y="9058"/>
                    <a:pt x="2853" y="9290"/>
                  </a:cubicBezTo>
                  <a:cubicBezTo>
                    <a:pt x="2872" y="9330"/>
                    <a:pt x="2912" y="9352"/>
                    <a:pt x="2950" y="9352"/>
                  </a:cubicBezTo>
                  <a:cubicBezTo>
                    <a:pt x="2967" y="9352"/>
                    <a:pt x="2984" y="9347"/>
                    <a:pt x="2999" y="9343"/>
                  </a:cubicBezTo>
                  <a:cubicBezTo>
                    <a:pt x="3053" y="9315"/>
                    <a:pt x="3074" y="9248"/>
                    <a:pt x="3047" y="9195"/>
                  </a:cubicBezTo>
                  <a:cubicBezTo>
                    <a:pt x="3020" y="9139"/>
                    <a:pt x="249" y="3584"/>
                    <a:pt x="1611" y="1243"/>
                  </a:cubicBezTo>
                  <a:cubicBezTo>
                    <a:pt x="1980" y="609"/>
                    <a:pt x="2631" y="266"/>
                    <a:pt x="3550" y="222"/>
                  </a:cubicBezTo>
                  <a:cubicBezTo>
                    <a:pt x="3609" y="217"/>
                    <a:pt x="3656" y="166"/>
                    <a:pt x="3654" y="105"/>
                  </a:cubicBezTo>
                  <a:cubicBezTo>
                    <a:pt x="3652" y="48"/>
                    <a:pt x="3605"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5450970" y="3969520"/>
              <a:ext cx="125645" cy="124172"/>
            </a:xfrm>
            <a:custGeom>
              <a:avLst/>
              <a:gdLst/>
              <a:ahLst/>
              <a:cxnLst/>
              <a:rect l="l" t="t" r="r" b="b"/>
              <a:pathLst>
                <a:path w="3241" h="3203" extrusionOk="0">
                  <a:moveTo>
                    <a:pt x="1623" y="221"/>
                  </a:moveTo>
                  <a:cubicBezTo>
                    <a:pt x="1966" y="221"/>
                    <a:pt x="2294" y="347"/>
                    <a:pt x="2548" y="578"/>
                  </a:cubicBezTo>
                  <a:cubicBezTo>
                    <a:pt x="2822" y="826"/>
                    <a:pt x="2983" y="1166"/>
                    <a:pt x="3000" y="1534"/>
                  </a:cubicBezTo>
                  <a:cubicBezTo>
                    <a:pt x="3018" y="1902"/>
                    <a:pt x="2892" y="2256"/>
                    <a:pt x="2644" y="2529"/>
                  </a:cubicBezTo>
                  <a:cubicBezTo>
                    <a:pt x="2398" y="2804"/>
                    <a:pt x="2057" y="2963"/>
                    <a:pt x="1688" y="2982"/>
                  </a:cubicBezTo>
                  <a:cubicBezTo>
                    <a:pt x="1666" y="2983"/>
                    <a:pt x="1645" y="2983"/>
                    <a:pt x="1623" y="2983"/>
                  </a:cubicBezTo>
                  <a:cubicBezTo>
                    <a:pt x="1280" y="2983"/>
                    <a:pt x="951" y="2858"/>
                    <a:pt x="693" y="2626"/>
                  </a:cubicBezTo>
                  <a:cubicBezTo>
                    <a:pt x="419" y="2378"/>
                    <a:pt x="258" y="2038"/>
                    <a:pt x="241" y="1669"/>
                  </a:cubicBezTo>
                  <a:cubicBezTo>
                    <a:pt x="223" y="1301"/>
                    <a:pt x="350" y="948"/>
                    <a:pt x="597" y="675"/>
                  </a:cubicBezTo>
                  <a:cubicBezTo>
                    <a:pt x="845" y="400"/>
                    <a:pt x="1184" y="241"/>
                    <a:pt x="1553" y="222"/>
                  </a:cubicBezTo>
                  <a:cubicBezTo>
                    <a:pt x="1576" y="221"/>
                    <a:pt x="1600" y="221"/>
                    <a:pt x="1623" y="221"/>
                  </a:cubicBezTo>
                  <a:close/>
                  <a:moveTo>
                    <a:pt x="1624" y="1"/>
                  </a:moveTo>
                  <a:cubicBezTo>
                    <a:pt x="1597" y="1"/>
                    <a:pt x="1570" y="1"/>
                    <a:pt x="1543" y="3"/>
                  </a:cubicBezTo>
                  <a:cubicBezTo>
                    <a:pt x="1116" y="24"/>
                    <a:pt x="721" y="209"/>
                    <a:pt x="435" y="527"/>
                  </a:cubicBezTo>
                  <a:cubicBezTo>
                    <a:pt x="149" y="843"/>
                    <a:pt x="1" y="1253"/>
                    <a:pt x="22" y="1680"/>
                  </a:cubicBezTo>
                  <a:cubicBezTo>
                    <a:pt x="43" y="2108"/>
                    <a:pt x="229" y="2501"/>
                    <a:pt x="546" y="2787"/>
                  </a:cubicBezTo>
                  <a:cubicBezTo>
                    <a:pt x="842" y="3056"/>
                    <a:pt x="1223" y="3203"/>
                    <a:pt x="1619" y="3203"/>
                  </a:cubicBezTo>
                  <a:cubicBezTo>
                    <a:pt x="1646" y="3203"/>
                    <a:pt x="1673" y="3203"/>
                    <a:pt x="1700" y="3200"/>
                  </a:cubicBezTo>
                  <a:cubicBezTo>
                    <a:pt x="2127" y="3178"/>
                    <a:pt x="2520" y="2993"/>
                    <a:pt x="2806" y="2677"/>
                  </a:cubicBezTo>
                  <a:cubicBezTo>
                    <a:pt x="3093" y="2360"/>
                    <a:pt x="3241" y="1951"/>
                    <a:pt x="3219" y="1524"/>
                  </a:cubicBezTo>
                  <a:cubicBezTo>
                    <a:pt x="3198" y="1096"/>
                    <a:pt x="3013" y="703"/>
                    <a:pt x="2697" y="416"/>
                  </a:cubicBezTo>
                  <a:cubicBezTo>
                    <a:pt x="2399" y="148"/>
                    <a:pt x="2022" y="1"/>
                    <a:pt x="1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5706841" y="3837669"/>
              <a:ext cx="83738" cy="80443"/>
            </a:xfrm>
            <a:custGeom>
              <a:avLst/>
              <a:gdLst/>
              <a:ahLst/>
              <a:cxnLst/>
              <a:rect l="l" t="t" r="r" b="b"/>
              <a:pathLst>
                <a:path w="2160" h="2075" extrusionOk="0">
                  <a:moveTo>
                    <a:pt x="2097" y="0"/>
                  </a:moveTo>
                  <a:cubicBezTo>
                    <a:pt x="2080" y="0"/>
                    <a:pt x="2063" y="8"/>
                    <a:pt x="2052" y="24"/>
                  </a:cubicBezTo>
                  <a:cubicBezTo>
                    <a:pt x="1518" y="790"/>
                    <a:pt x="819" y="1465"/>
                    <a:pt x="31" y="1972"/>
                  </a:cubicBezTo>
                  <a:cubicBezTo>
                    <a:pt x="7" y="1991"/>
                    <a:pt x="0" y="2024"/>
                    <a:pt x="16" y="2049"/>
                  </a:cubicBezTo>
                  <a:cubicBezTo>
                    <a:pt x="27" y="2065"/>
                    <a:pt x="44" y="2075"/>
                    <a:pt x="63" y="2075"/>
                  </a:cubicBezTo>
                  <a:cubicBezTo>
                    <a:pt x="73" y="2075"/>
                    <a:pt x="84" y="2072"/>
                    <a:pt x="93" y="2064"/>
                  </a:cubicBezTo>
                  <a:cubicBezTo>
                    <a:pt x="890" y="1549"/>
                    <a:pt x="1601" y="866"/>
                    <a:pt x="2143" y="85"/>
                  </a:cubicBezTo>
                  <a:cubicBezTo>
                    <a:pt x="2159" y="61"/>
                    <a:pt x="2153" y="27"/>
                    <a:pt x="2129" y="10"/>
                  </a:cubicBezTo>
                  <a:cubicBezTo>
                    <a:pt x="2119" y="3"/>
                    <a:pt x="2108" y="0"/>
                    <a:pt x="2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7"/>
            <p:cNvSpPr/>
            <p:nvPr/>
          </p:nvSpPr>
          <p:spPr>
            <a:xfrm>
              <a:off x="5710912" y="3861976"/>
              <a:ext cx="30510" cy="28262"/>
            </a:xfrm>
            <a:custGeom>
              <a:avLst/>
              <a:gdLst/>
              <a:ahLst/>
              <a:cxnLst/>
              <a:rect l="l" t="t" r="r" b="b"/>
              <a:pathLst>
                <a:path w="787" h="729" extrusionOk="0">
                  <a:moveTo>
                    <a:pt x="724" y="1"/>
                  </a:moveTo>
                  <a:cubicBezTo>
                    <a:pt x="711" y="1"/>
                    <a:pt x="698" y="5"/>
                    <a:pt x="687" y="14"/>
                  </a:cubicBezTo>
                  <a:lnTo>
                    <a:pt x="23" y="633"/>
                  </a:lnTo>
                  <a:cubicBezTo>
                    <a:pt x="2" y="653"/>
                    <a:pt x="0" y="689"/>
                    <a:pt x="22" y="710"/>
                  </a:cubicBezTo>
                  <a:cubicBezTo>
                    <a:pt x="32" y="723"/>
                    <a:pt x="46" y="729"/>
                    <a:pt x="60" y="729"/>
                  </a:cubicBezTo>
                  <a:cubicBezTo>
                    <a:pt x="75" y="729"/>
                    <a:pt x="87" y="723"/>
                    <a:pt x="100" y="716"/>
                  </a:cubicBezTo>
                  <a:lnTo>
                    <a:pt x="764" y="96"/>
                  </a:lnTo>
                  <a:cubicBezTo>
                    <a:pt x="785" y="75"/>
                    <a:pt x="787" y="40"/>
                    <a:pt x="765" y="18"/>
                  </a:cubicBezTo>
                  <a:cubicBezTo>
                    <a:pt x="754" y="6"/>
                    <a:pt x="739" y="1"/>
                    <a:pt x="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7"/>
            <p:cNvSpPr/>
            <p:nvPr/>
          </p:nvSpPr>
          <p:spPr>
            <a:xfrm>
              <a:off x="5694939" y="3839258"/>
              <a:ext cx="24966" cy="25858"/>
            </a:xfrm>
            <a:custGeom>
              <a:avLst/>
              <a:gdLst/>
              <a:ahLst/>
              <a:cxnLst/>
              <a:rect l="l" t="t" r="r" b="b"/>
              <a:pathLst>
                <a:path w="644" h="667" extrusionOk="0">
                  <a:moveTo>
                    <a:pt x="581" y="1"/>
                  </a:moveTo>
                  <a:cubicBezTo>
                    <a:pt x="568" y="1"/>
                    <a:pt x="556" y="5"/>
                    <a:pt x="545" y="15"/>
                  </a:cubicBezTo>
                  <a:cubicBezTo>
                    <a:pt x="357" y="187"/>
                    <a:pt x="179" y="376"/>
                    <a:pt x="21" y="577"/>
                  </a:cubicBezTo>
                  <a:cubicBezTo>
                    <a:pt x="1" y="600"/>
                    <a:pt x="7" y="634"/>
                    <a:pt x="29" y="654"/>
                  </a:cubicBezTo>
                  <a:cubicBezTo>
                    <a:pt x="39" y="663"/>
                    <a:pt x="51" y="667"/>
                    <a:pt x="64" y="667"/>
                  </a:cubicBezTo>
                  <a:cubicBezTo>
                    <a:pt x="79" y="667"/>
                    <a:pt x="95" y="660"/>
                    <a:pt x="108" y="643"/>
                  </a:cubicBezTo>
                  <a:cubicBezTo>
                    <a:pt x="263" y="448"/>
                    <a:pt x="435" y="262"/>
                    <a:pt x="620" y="94"/>
                  </a:cubicBezTo>
                  <a:cubicBezTo>
                    <a:pt x="642" y="76"/>
                    <a:pt x="643" y="42"/>
                    <a:pt x="623" y="19"/>
                  </a:cubicBezTo>
                  <a:cubicBezTo>
                    <a:pt x="612" y="7"/>
                    <a:pt x="596"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5544053" y="3749548"/>
              <a:ext cx="35317" cy="201436"/>
            </a:xfrm>
            <a:custGeom>
              <a:avLst/>
              <a:gdLst/>
              <a:ahLst/>
              <a:cxnLst/>
              <a:rect l="l" t="t" r="r" b="b"/>
              <a:pathLst>
                <a:path w="911" h="5196" extrusionOk="0">
                  <a:moveTo>
                    <a:pt x="787" y="0"/>
                  </a:moveTo>
                  <a:cubicBezTo>
                    <a:pt x="756" y="2"/>
                    <a:pt x="731" y="27"/>
                    <a:pt x="733" y="57"/>
                  </a:cubicBezTo>
                  <a:cubicBezTo>
                    <a:pt x="801" y="1782"/>
                    <a:pt x="556" y="3485"/>
                    <a:pt x="12" y="5121"/>
                  </a:cubicBezTo>
                  <a:cubicBezTo>
                    <a:pt x="1" y="5150"/>
                    <a:pt x="18" y="5183"/>
                    <a:pt x="46" y="5191"/>
                  </a:cubicBezTo>
                  <a:cubicBezTo>
                    <a:pt x="53" y="5195"/>
                    <a:pt x="58" y="5195"/>
                    <a:pt x="63" y="5195"/>
                  </a:cubicBezTo>
                  <a:cubicBezTo>
                    <a:pt x="86" y="5195"/>
                    <a:pt x="108" y="5181"/>
                    <a:pt x="118" y="5157"/>
                  </a:cubicBezTo>
                  <a:cubicBezTo>
                    <a:pt x="667" y="3506"/>
                    <a:pt x="911" y="1790"/>
                    <a:pt x="844" y="53"/>
                  </a:cubicBezTo>
                  <a:cubicBezTo>
                    <a:pt x="841" y="23"/>
                    <a:pt x="818" y="2"/>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5545061" y="3841313"/>
              <a:ext cx="12134" cy="46288"/>
            </a:xfrm>
            <a:custGeom>
              <a:avLst/>
              <a:gdLst/>
              <a:ahLst/>
              <a:cxnLst/>
              <a:rect l="l" t="t" r="r" b="b"/>
              <a:pathLst>
                <a:path w="313" h="1194" extrusionOk="0">
                  <a:moveTo>
                    <a:pt x="251" y="1"/>
                  </a:moveTo>
                  <a:cubicBezTo>
                    <a:pt x="223" y="1"/>
                    <a:pt x="202" y="21"/>
                    <a:pt x="200" y="48"/>
                  </a:cubicBezTo>
                  <a:cubicBezTo>
                    <a:pt x="164" y="410"/>
                    <a:pt x="99" y="772"/>
                    <a:pt x="8" y="1124"/>
                  </a:cubicBezTo>
                  <a:cubicBezTo>
                    <a:pt x="0" y="1155"/>
                    <a:pt x="18" y="1185"/>
                    <a:pt x="46" y="1192"/>
                  </a:cubicBezTo>
                  <a:cubicBezTo>
                    <a:pt x="52" y="1193"/>
                    <a:pt x="56" y="1193"/>
                    <a:pt x="60" y="1193"/>
                  </a:cubicBezTo>
                  <a:cubicBezTo>
                    <a:pt x="84" y="1193"/>
                    <a:pt x="107" y="1178"/>
                    <a:pt x="114" y="1155"/>
                  </a:cubicBezTo>
                  <a:cubicBezTo>
                    <a:pt x="207" y="796"/>
                    <a:pt x="272" y="429"/>
                    <a:pt x="309" y="61"/>
                  </a:cubicBezTo>
                  <a:cubicBezTo>
                    <a:pt x="312" y="31"/>
                    <a:pt x="291" y="4"/>
                    <a:pt x="260" y="1"/>
                  </a:cubicBezTo>
                  <a:cubicBezTo>
                    <a:pt x="257" y="1"/>
                    <a:pt x="254"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5424413" y="3778004"/>
              <a:ext cx="47645" cy="157551"/>
            </a:xfrm>
            <a:custGeom>
              <a:avLst/>
              <a:gdLst/>
              <a:ahLst/>
              <a:cxnLst/>
              <a:rect l="l" t="t" r="r" b="b"/>
              <a:pathLst>
                <a:path w="1229" h="4064" extrusionOk="0">
                  <a:moveTo>
                    <a:pt x="55" y="1"/>
                  </a:moveTo>
                  <a:cubicBezTo>
                    <a:pt x="54" y="1"/>
                    <a:pt x="53" y="1"/>
                    <a:pt x="52" y="1"/>
                  </a:cubicBezTo>
                  <a:cubicBezTo>
                    <a:pt x="22" y="5"/>
                    <a:pt x="1" y="32"/>
                    <a:pt x="4" y="62"/>
                  </a:cubicBezTo>
                  <a:cubicBezTo>
                    <a:pt x="152" y="1442"/>
                    <a:pt x="525" y="2778"/>
                    <a:pt x="1119" y="4031"/>
                  </a:cubicBezTo>
                  <a:cubicBezTo>
                    <a:pt x="1127" y="4053"/>
                    <a:pt x="1147" y="4064"/>
                    <a:pt x="1169" y="4064"/>
                  </a:cubicBezTo>
                  <a:cubicBezTo>
                    <a:pt x="1177" y="4064"/>
                    <a:pt x="1184" y="4063"/>
                    <a:pt x="1190" y="4057"/>
                  </a:cubicBezTo>
                  <a:cubicBezTo>
                    <a:pt x="1218" y="4044"/>
                    <a:pt x="1228" y="4010"/>
                    <a:pt x="1216" y="3984"/>
                  </a:cubicBezTo>
                  <a:cubicBezTo>
                    <a:pt x="629" y="2741"/>
                    <a:pt x="258" y="1417"/>
                    <a:pt x="112" y="49"/>
                  </a:cubicBezTo>
                  <a:cubicBezTo>
                    <a:pt x="109" y="21"/>
                    <a:pt x="84"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5450427" y="3836505"/>
              <a:ext cx="21361" cy="45629"/>
            </a:xfrm>
            <a:custGeom>
              <a:avLst/>
              <a:gdLst/>
              <a:ahLst/>
              <a:cxnLst/>
              <a:rect l="l" t="t" r="r" b="b"/>
              <a:pathLst>
                <a:path w="551" h="1177" extrusionOk="0">
                  <a:moveTo>
                    <a:pt x="64" y="1"/>
                  </a:moveTo>
                  <a:cubicBezTo>
                    <a:pt x="58" y="1"/>
                    <a:pt x="51" y="2"/>
                    <a:pt x="45" y="4"/>
                  </a:cubicBezTo>
                  <a:cubicBezTo>
                    <a:pt x="16" y="13"/>
                    <a:pt x="0" y="44"/>
                    <a:pt x="12" y="73"/>
                  </a:cubicBezTo>
                  <a:cubicBezTo>
                    <a:pt x="137" y="433"/>
                    <a:pt x="281" y="795"/>
                    <a:pt x="439" y="1145"/>
                  </a:cubicBezTo>
                  <a:cubicBezTo>
                    <a:pt x="448" y="1165"/>
                    <a:pt x="468" y="1176"/>
                    <a:pt x="489" y="1176"/>
                  </a:cubicBezTo>
                  <a:cubicBezTo>
                    <a:pt x="496" y="1176"/>
                    <a:pt x="503" y="1175"/>
                    <a:pt x="509" y="1174"/>
                  </a:cubicBezTo>
                  <a:cubicBezTo>
                    <a:pt x="537" y="1161"/>
                    <a:pt x="550" y="1129"/>
                    <a:pt x="537" y="1101"/>
                  </a:cubicBezTo>
                  <a:cubicBezTo>
                    <a:pt x="384" y="753"/>
                    <a:pt x="241" y="396"/>
                    <a:pt x="114" y="37"/>
                  </a:cubicBezTo>
                  <a:cubicBezTo>
                    <a:pt x="108" y="15"/>
                    <a:pt x="87"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5479465" y="3813787"/>
              <a:ext cx="9692" cy="24579"/>
            </a:xfrm>
            <a:custGeom>
              <a:avLst/>
              <a:gdLst/>
              <a:ahLst/>
              <a:cxnLst/>
              <a:rect l="l" t="t" r="r" b="b"/>
              <a:pathLst>
                <a:path w="250" h="634" extrusionOk="0">
                  <a:moveTo>
                    <a:pt x="62" y="1"/>
                  </a:moveTo>
                  <a:cubicBezTo>
                    <a:pt x="58" y="1"/>
                    <a:pt x="53" y="1"/>
                    <a:pt x="49" y="2"/>
                  </a:cubicBezTo>
                  <a:cubicBezTo>
                    <a:pt x="19" y="9"/>
                    <a:pt x="1" y="38"/>
                    <a:pt x="8" y="68"/>
                  </a:cubicBezTo>
                  <a:lnTo>
                    <a:pt x="136" y="592"/>
                  </a:lnTo>
                  <a:cubicBezTo>
                    <a:pt x="143" y="616"/>
                    <a:pt x="164" y="633"/>
                    <a:pt x="190" y="633"/>
                  </a:cubicBezTo>
                  <a:cubicBezTo>
                    <a:pt x="192" y="633"/>
                    <a:pt x="195" y="632"/>
                    <a:pt x="198" y="632"/>
                  </a:cubicBezTo>
                  <a:cubicBezTo>
                    <a:pt x="200" y="632"/>
                    <a:pt x="201" y="632"/>
                    <a:pt x="203" y="633"/>
                  </a:cubicBezTo>
                  <a:cubicBezTo>
                    <a:pt x="233" y="626"/>
                    <a:pt x="250" y="598"/>
                    <a:pt x="243" y="566"/>
                  </a:cubicBezTo>
                  <a:lnTo>
                    <a:pt x="115" y="44"/>
                  </a:lnTo>
                  <a:cubicBezTo>
                    <a:pt x="108" y="18"/>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5425266" y="3730319"/>
              <a:ext cx="4807" cy="18221"/>
            </a:xfrm>
            <a:custGeom>
              <a:avLst/>
              <a:gdLst/>
              <a:ahLst/>
              <a:cxnLst/>
              <a:rect l="l" t="t" r="r" b="b"/>
              <a:pathLst>
                <a:path w="124" h="470" extrusionOk="0">
                  <a:moveTo>
                    <a:pt x="56" y="0"/>
                  </a:moveTo>
                  <a:cubicBezTo>
                    <a:pt x="55" y="0"/>
                    <a:pt x="53" y="0"/>
                    <a:pt x="51" y="1"/>
                  </a:cubicBezTo>
                  <a:cubicBezTo>
                    <a:pt x="21" y="5"/>
                    <a:pt x="0" y="32"/>
                    <a:pt x="3" y="62"/>
                  </a:cubicBezTo>
                  <a:cubicBezTo>
                    <a:pt x="16" y="177"/>
                    <a:pt x="16" y="294"/>
                    <a:pt x="3" y="409"/>
                  </a:cubicBezTo>
                  <a:cubicBezTo>
                    <a:pt x="0" y="439"/>
                    <a:pt x="21" y="466"/>
                    <a:pt x="51" y="469"/>
                  </a:cubicBezTo>
                  <a:lnTo>
                    <a:pt x="57" y="469"/>
                  </a:lnTo>
                  <a:cubicBezTo>
                    <a:pt x="86" y="469"/>
                    <a:pt x="108" y="448"/>
                    <a:pt x="111" y="419"/>
                  </a:cubicBezTo>
                  <a:cubicBezTo>
                    <a:pt x="124" y="297"/>
                    <a:pt x="124" y="173"/>
                    <a:pt x="111" y="49"/>
                  </a:cubicBezTo>
                  <a:cubicBezTo>
                    <a:pt x="108" y="22"/>
                    <a:pt x="84"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5335634" y="3785758"/>
              <a:ext cx="53344" cy="42722"/>
            </a:xfrm>
            <a:custGeom>
              <a:avLst/>
              <a:gdLst/>
              <a:ahLst/>
              <a:cxnLst/>
              <a:rect l="l" t="t" r="r" b="b"/>
              <a:pathLst>
                <a:path w="1376" h="1102" extrusionOk="0">
                  <a:moveTo>
                    <a:pt x="64" y="1"/>
                  </a:moveTo>
                  <a:cubicBezTo>
                    <a:pt x="44" y="1"/>
                    <a:pt x="24" y="12"/>
                    <a:pt x="14" y="32"/>
                  </a:cubicBezTo>
                  <a:cubicBezTo>
                    <a:pt x="1" y="57"/>
                    <a:pt x="12" y="90"/>
                    <a:pt x="39" y="104"/>
                  </a:cubicBezTo>
                  <a:cubicBezTo>
                    <a:pt x="509" y="339"/>
                    <a:pt x="936" y="677"/>
                    <a:pt x="1272" y="1081"/>
                  </a:cubicBezTo>
                  <a:cubicBezTo>
                    <a:pt x="1282" y="1094"/>
                    <a:pt x="1300" y="1101"/>
                    <a:pt x="1315" y="1101"/>
                  </a:cubicBezTo>
                  <a:cubicBezTo>
                    <a:pt x="1328" y="1101"/>
                    <a:pt x="1339" y="1097"/>
                    <a:pt x="1349" y="1087"/>
                  </a:cubicBezTo>
                  <a:cubicBezTo>
                    <a:pt x="1372" y="1067"/>
                    <a:pt x="1375" y="1033"/>
                    <a:pt x="1357" y="1010"/>
                  </a:cubicBezTo>
                  <a:cubicBezTo>
                    <a:pt x="1010" y="596"/>
                    <a:pt x="570" y="248"/>
                    <a:pt x="86" y="6"/>
                  </a:cubicBezTo>
                  <a:cubicBezTo>
                    <a:pt x="79" y="3"/>
                    <a:pt x="72"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7"/>
            <p:cNvSpPr/>
            <p:nvPr/>
          </p:nvSpPr>
          <p:spPr>
            <a:xfrm>
              <a:off x="5339898" y="3815958"/>
              <a:ext cx="10971" cy="8645"/>
            </a:xfrm>
            <a:custGeom>
              <a:avLst/>
              <a:gdLst/>
              <a:ahLst/>
              <a:cxnLst/>
              <a:rect l="l" t="t" r="r" b="b"/>
              <a:pathLst>
                <a:path w="283" h="223" extrusionOk="0">
                  <a:moveTo>
                    <a:pt x="62" y="0"/>
                  </a:moveTo>
                  <a:cubicBezTo>
                    <a:pt x="45" y="0"/>
                    <a:pt x="29" y="8"/>
                    <a:pt x="17" y="23"/>
                  </a:cubicBezTo>
                  <a:cubicBezTo>
                    <a:pt x="0" y="47"/>
                    <a:pt x="5" y="82"/>
                    <a:pt x="30" y="100"/>
                  </a:cubicBezTo>
                  <a:lnTo>
                    <a:pt x="188" y="211"/>
                  </a:lnTo>
                  <a:cubicBezTo>
                    <a:pt x="200" y="218"/>
                    <a:pt x="210" y="223"/>
                    <a:pt x="221" y="223"/>
                  </a:cubicBezTo>
                  <a:cubicBezTo>
                    <a:pt x="237" y="223"/>
                    <a:pt x="254" y="214"/>
                    <a:pt x="267" y="200"/>
                  </a:cubicBezTo>
                  <a:cubicBezTo>
                    <a:pt x="282" y="174"/>
                    <a:pt x="278" y="140"/>
                    <a:pt x="252" y="123"/>
                  </a:cubicBezTo>
                  <a:lnTo>
                    <a:pt x="94" y="10"/>
                  </a:lnTo>
                  <a:cubicBezTo>
                    <a:pt x="84" y="4"/>
                    <a:pt x="73"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7"/>
            <p:cNvSpPr/>
            <p:nvPr/>
          </p:nvSpPr>
          <p:spPr>
            <a:xfrm>
              <a:off x="5240225" y="3877018"/>
              <a:ext cx="65207" cy="53538"/>
            </a:xfrm>
            <a:custGeom>
              <a:avLst/>
              <a:gdLst/>
              <a:ahLst/>
              <a:cxnLst/>
              <a:rect l="l" t="t" r="r" b="b"/>
              <a:pathLst>
                <a:path w="1682" h="1381" extrusionOk="0">
                  <a:moveTo>
                    <a:pt x="61" y="1"/>
                  </a:moveTo>
                  <a:cubicBezTo>
                    <a:pt x="48" y="1"/>
                    <a:pt x="36" y="6"/>
                    <a:pt x="25" y="15"/>
                  </a:cubicBezTo>
                  <a:cubicBezTo>
                    <a:pt x="2" y="35"/>
                    <a:pt x="1" y="67"/>
                    <a:pt x="19" y="92"/>
                  </a:cubicBezTo>
                  <a:cubicBezTo>
                    <a:pt x="468" y="607"/>
                    <a:pt x="995" y="1039"/>
                    <a:pt x="1592" y="1373"/>
                  </a:cubicBezTo>
                  <a:cubicBezTo>
                    <a:pt x="1600" y="1378"/>
                    <a:pt x="1610" y="1380"/>
                    <a:pt x="1619" y="1380"/>
                  </a:cubicBezTo>
                  <a:cubicBezTo>
                    <a:pt x="1639" y="1380"/>
                    <a:pt x="1657" y="1369"/>
                    <a:pt x="1667" y="1352"/>
                  </a:cubicBezTo>
                  <a:cubicBezTo>
                    <a:pt x="1681" y="1325"/>
                    <a:pt x="1671" y="1291"/>
                    <a:pt x="1646" y="1276"/>
                  </a:cubicBezTo>
                  <a:cubicBezTo>
                    <a:pt x="1062" y="949"/>
                    <a:pt x="542" y="527"/>
                    <a:pt x="103" y="20"/>
                  </a:cubicBezTo>
                  <a:cubicBezTo>
                    <a:pt x="92" y="7"/>
                    <a:pt x="77"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7"/>
            <p:cNvSpPr/>
            <p:nvPr/>
          </p:nvSpPr>
          <p:spPr>
            <a:xfrm>
              <a:off x="5269960" y="3879073"/>
              <a:ext cx="22834" cy="19190"/>
            </a:xfrm>
            <a:custGeom>
              <a:avLst/>
              <a:gdLst/>
              <a:ahLst/>
              <a:cxnLst/>
              <a:rect l="l" t="t" r="r" b="b"/>
              <a:pathLst>
                <a:path w="589" h="495" extrusionOk="0">
                  <a:moveTo>
                    <a:pt x="63" y="0"/>
                  </a:moveTo>
                  <a:cubicBezTo>
                    <a:pt x="48" y="0"/>
                    <a:pt x="31" y="7"/>
                    <a:pt x="20" y="20"/>
                  </a:cubicBezTo>
                  <a:cubicBezTo>
                    <a:pt x="0" y="43"/>
                    <a:pt x="4" y="77"/>
                    <a:pt x="27" y="97"/>
                  </a:cubicBezTo>
                  <a:lnTo>
                    <a:pt x="491" y="481"/>
                  </a:lnTo>
                  <a:cubicBezTo>
                    <a:pt x="503" y="490"/>
                    <a:pt x="516" y="494"/>
                    <a:pt x="527" y="494"/>
                  </a:cubicBezTo>
                  <a:cubicBezTo>
                    <a:pt x="544" y="494"/>
                    <a:pt x="560" y="489"/>
                    <a:pt x="568" y="474"/>
                  </a:cubicBezTo>
                  <a:cubicBezTo>
                    <a:pt x="588" y="452"/>
                    <a:pt x="584" y="417"/>
                    <a:pt x="561" y="397"/>
                  </a:cubicBezTo>
                  <a:lnTo>
                    <a:pt x="97" y="13"/>
                  </a:lnTo>
                  <a:cubicBezTo>
                    <a:pt x="88" y="4"/>
                    <a:pt x="76"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5321134" y="3879189"/>
              <a:ext cx="17135" cy="14809"/>
            </a:xfrm>
            <a:custGeom>
              <a:avLst/>
              <a:gdLst/>
              <a:ahLst/>
              <a:cxnLst/>
              <a:rect l="l" t="t" r="r" b="b"/>
              <a:pathLst>
                <a:path w="442" h="382" extrusionOk="0">
                  <a:moveTo>
                    <a:pt x="59" y="0"/>
                  </a:moveTo>
                  <a:cubicBezTo>
                    <a:pt x="44" y="0"/>
                    <a:pt x="29" y="6"/>
                    <a:pt x="19" y="18"/>
                  </a:cubicBezTo>
                  <a:cubicBezTo>
                    <a:pt x="0" y="41"/>
                    <a:pt x="2" y="75"/>
                    <a:pt x="24" y="95"/>
                  </a:cubicBezTo>
                  <a:lnTo>
                    <a:pt x="345" y="370"/>
                  </a:lnTo>
                  <a:cubicBezTo>
                    <a:pt x="356" y="379"/>
                    <a:pt x="368" y="382"/>
                    <a:pt x="380" y="382"/>
                  </a:cubicBezTo>
                  <a:cubicBezTo>
                    <a:pt x="396" y="382"/>
                    <a:pt x="413" y="377"/>
                    <a:pt x="422" y="365"/>
                  </a:cubicBezTo>
                  <a:cubicBezTo>
                    <a:pt x="442" y="343"/>
                    <a:pt x="439" y="308"/>
                    <a:pt x="416" y="288"/>
                  </a:cubicBezTo>
                  <a:lnTo>
                    <a:pt x="96" y="14"/>
                  </a:lnTo>
                  <a:cubicBezTo>
                    <a:pt x="85" y="5"/>
                    <a:pt x="72"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5249568" y="4068806"/>
              <a:ext cx="175733" cy="43924"/>
            </a:xfrm>
            <a:custGeom>
              <a:avLst/>
              <a:gdLst/>
              <a:ahLst/>
              <a:cxnLst/>
              <a:rect l="l" t="t" r="r" b="b"/>
              <a:pathLst>
                <a:path w="4533" h="1133" extrusionOk="0">
                  <a:moveTo>
                    <a:pt x="4469" y="0"/>
                  </a:moveTo>
                  <a:cubicBezTo>
                    <a:pt x="4461" y="0"/>
                    <a:pt x="4454" y="2"/>
                    <a:pt x="4447" y="5"/>
                  </a:cubicBezTo>
                  <a:cubicBezTo>
                    <a:pt x="3243" y="568"/>
                    <a:pt x="1806" y="901"/>
                    <a:pt x="55" y="1022"/>
                  </a:cubicBezTo>
                  <a:cubicBezTo>
                    <a:pt x="25" y="1023"/>
                    <a:pt x="1" y="1050"/>
                    <a:pt x="3" y="1080"/>
                  </a:cubicBezTo>
                  <a:cubicBezTo>
                    <a:pt x="5" y="1112"/>
                    <a:pt x="30" y="1133"/>
                    <a:pt x="59" y="1133"/>
                  </a:cubicBezTo>
                  <a:cubicBezTo>
                    <a:pt x="60" y="1133"/>
                    <a:pt x="62" y="1133"/>
                    <a:pt x="62" y="1130"/>
                  </a:cubicBezTo>
                  <a:cubicBezTo>
                    <a:pt x="1828" y="1009"/>
                    <a:pt x="3276" y="673"/>
                    <a:pt x="4492" y="105"/>
                  </a:cubicBezTo>
                  <a:cubicBezTo>
                    <a:pt x="4519" y="93"/>
                    <a:pt x="4532" y="59"/>
                    <a:pt x="4519" y="32"/>
                  </a:cubicBezTo>
                  <a:cubicBezTo>
                    <a:pt x="4510" y="11"/>
                    <a:pt x="4489" y="0"/>
                    <a:pt x="4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5310241" y="4064619"/>
              <a:ext cx="53111" cy="15429"/>
            </a:xfrm>
            <a:custGeom>
              <a:avLst/>
              <a:gdLst/>
              <a:ahLst/>
              <a:cxnLst/>
              <a:rect l="l" t="t" r="r" b="b"/>
              <a:pathLst>
                <a:path w="1370" h="398" extrusionOk="0">
                  <a:moveTo>
                    <a:pt x="1306" y="1"/>
                  </a:moveTo>
                  <a:cubicBezTo>
                    <a:pt x="1301" y="1"/>
                    <a:pt x="1295" y="2"/>
                    <a:pt x="1289" y="3"/>
                  </a:cubicBezTo>
                  <a:cubicBezTo>
                    <a:pt x="889" y="142"/>
                    <a:pt x="473" y="238"/>
                    <a:pt x="52" y="290"/>
                  </a:cubicBezTo>
                  <a:cubicBezTo>
                    <a:pt x="22" y="294"/>
                    <a:pt x="1" y="320"/>
                    <a:pt x="5" y="351"/>
                  </a:cubicBezTo>
                  <a:cubicBezTo>
                    <a:pt x="8" y="379"/>
                    <a:pt x="33" y="398"/>
                    <a:pt x="60" y="398"/>
                  </a:cubicBezTo>
                  <a:lnTo>
                    <a:pt x="65" y="398"/>
                  </a:lnTo>
                  <a:cubicBezTo>
                    <a:pt x="492" y="345"/>
                    <a:pt x="918" y="247"/>
                    <a:pt x="1325" y="106"/>
                  </a:cubicBezTo>
                  <a:cubicBezTo>
                    <a:pt x="1354" y="97"/>
                    <a:pt x="1369" y="66"/>
                    <a:pt x="1359" y="38"/>
                  </a:cubicBezTo>
                  <a:cubicBezTo>
                    <a:pt x="1352" y="15"/>
                    <a:pt x="1330" y="1"/>
                    <a:pt x="1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5313497" y="4029688"/>
              <a:ext cx="33495" cy="8296"/>
            </a:xfrm>
            <a:custGeom>
              <a:avLst/>
              <a:gdLst/>
              <a:ahLst/>
              <a:cxnLst/>
              <a:rect l="l" t="t" r="r" b="b"/>
              <a:pathLst>
                <a:path w="864" h="214" extrusionOk="0">
                  <a:moveTo>
                    <a:pt x="807" y="1"/>
                  </a:moveTo>
                  <a:cubicBezTo>
                    <a:pt x="804" y="1"/>
                    <a:pt x="801" y="1"/>
                    <a:pt x="798" y="2"/>
                  </a:cubicBezTo>
                  <a:lnTo>
                    <a:pt x="51" y="103"/>
                  </a:lnTo>
                  <a:cubicBezTo>
                    <a:pt x="22" y="108"/>
                    <a:pt x="1" y="135"/>
                    <a:pt x="4" y="165"/>
                  </a:cubicBezTo>
                  <a:cubicBezTo>
                    <a:pt x="9" y="194"/>
                    <a:pt x="33" y="214"/>
                    <a:pt x="59" y="214"/>
                  </a:cubicBezTo>
                  <a:cubicBezTo>
                    <a:pt x="62" y="214"/>
                    <a:pt x="65" y="214"/>
                    <a:pt x="66" y="212"/>
                  </a:cubicBezTo>
                  <a:lnTo>
                    <a:pt x="814" y="110"/>
                  </a:lnTo>
                  <a:cubicBezTo>
                    <a:pt x="842" y="106"/>
                    <a:pt x="864" y="78"/>
                    <a:pt x="861" y="49"/>
                  </a:cubicBezTo>
                  <a:cubicBezTo>
                    <a:pt x="856" y="23"/>
                    <a:pt x="833" y="1"/>
                    <a:pt x="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5371184" y="4248303"/>
              <a:ext cx="41132" cy="48576"/>
            </a:xfrm>
            <a:custGeom>
              <a:avLst/>
              <a:gdLst/>
              <a:ahLst/>
              <a:cxnLst/>
              <a:rect l="l" t="t" r="r" b="b"/>
              <a:pathLst>
                <a:path w="1061" h="1253" extrusionOk="0">
                  <a:moveTo>
                    <a:pt x="998" y="1"/>
                  </a:moveTo>
                  <a:cubicBezTo>
                    <a:pt x="980" y="1"/>
                    <a:pt x="962" y="10"/>
                    <a:pt x="952" y="28"/>
                  </a:cubicBezTo>
                  <a:cubicBezTo>
                    <a:pt x="696" y="444"/>
                    <a:pt x="384" y="822"/>
                    <a:pt x="27" y="1156"/>
                  </a:cubicBezTo>
                  <a:cubicBezTo>
                    <a:pt x="2" y="1177"/>
                    <a:pt x="1" y="1213"/>
                    <a:pt x="22" y="1234"/>
                  </a:cubicBezTo>
                  <a:cubicBezTo>
                    <a:pt x="34" y="1247"/>
                    <a:pt x="48" y="1252"/>
                    <a:pt x="62" y="1252"/>
                  </a:cubicBezTo>
                  <a:cubicBezTo>
                    <a:pt x="74" y="1252"/>
                    <a:pt x="88" y="1247"/>
                    <a:pt x="101" y="1234"/>
                  </a:cubicBezTo>
                  <a:cubicBezTo>
                    <a:pt x="465" y="895"/>
                    <a:pt x="783" y="508"/>
                    <a:pt x="1045" y="83"/>
                  </a:cubicBezTo>
                  <a:cubicBezTo>
                    <a:pt x="1060" y="59"/>
                    <a:pt x="1053" y="25"/>
                    <a:pt x="1026" y="9"/>
                  </a:cubicBezTo>
                  <a:cubicBezTo>
                    <a:pt x="1018" y="4"/>
                    <a:pt x="1008" y="1"/>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5365834" y="4232331"/>
              <a:ext cx="23842" cy="24889"/>
            </a:xfrm>
            <a:custGeom>
              <a:avLst/>
              <a:gdLst/>
              <a:ahLst/>
              <a:cxnLst/>
              <a:rect l="l" t="t" r="r" b="b"/>
              <a:pathLst>
                <a:path w="615" h="642" extrusionOk="0">
                  <a:moveTo>
                    <a:pt x="553" y="1"/>
                  </a:moveTo>
                  <a:cubicBezTo>
                    <a:pt x="536" y="1"/>
                    <a:pt x="518" y="9"/>
                    <a:pt x="508" y="24"/>
                  </a:cubicBezTo>
                  <a:cubicBezTo>
                    <a:pt x="372" y="220"/>
                    <a:pt x="210" y="394"/>
                    <a:pt x="26" y="546"/>
                  </a:cubicBezTo>
                  <a:cubicBezTo>
                    <a:pt x="4" y="564"/>
                    <a:pt x="1" y="599"/>
                    <a:pt x="19" y="622"/>
                  </a:cubicBezTo>
                  <a:cubicBezTo>
                    <a:pt x="31" y="635"/>
                    <a:pt x="46" y="642"/>
                    <a:pt x="62" y="642"/>
                  </a:cubicBezTo>
                  <a:cubicBezTo>
                    <a:pt x="73" y="642"/>
                    <a:pt x="86" y="638"/>
                    <a:pt x="98" y="629"/>
                  </a:cubicBezTo>
                  <a:cubicBezTo>
                    <a:pt x="288" y="472"/>
                    <a:pt x="456" y="290"/>
                    <a:pt x="599" y="87"/>
                  </a:cubicBezTo>
                  <a:cubicBezTo>
                    <a:pt x="615" y="61"/>
                    <a:pt x="609" y="28"/>
                    <a:pt x="585" y="10"/>
                  </a:cubicBezTo>
                  <a:cubicBezTo>
                    <a:pt x="575" y="4"/>
                    <a:pt x="564"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5371107" y="4192322"/>
              <a:ext cx="21128" cy="21012"/>
            </a:xfrm>
            <a:custGeom>
              <a:avLst/>
              <a:gdLst/>
              <a:ahLst/>
              <a:cxnLst/>
              <a:rect l="l" t="t" r="r" b="b"/>
              <a:pathLst>
                <a:path w="545" h="542" extrusionOk="0">
                  <a:moveTo>
                    <a:pt x="483" y="0"/>
                  </a:moveTo>
                  <a:cubicBezTo>
                    <a:pt x="469" y="0"/>
                    <a:pt x="455" y="6"/>
                    <a:pt x="444" y="16"/>
                  </a:cubicBezTo>
                  <a:lnTo>
                    <a:pt x="21" y="448"/>
                  </a:lnTo>
                  <a:cubicBezTo>
                    <a:pt x="0" y="471"/>
                    <a:pt x="0" y="505"/>
                    <a:pt x="21" y="526"/>
                  </a:cubicBezTo>
                  <a:cubicBezTo>
                    <a:pt x="31" y="536"/>
                    <a:pt x="46" y="542"/>
                    <a:pt x="60" y="542"/>
                  </a:cubicBezTo>
                  <a:cubicBezTo>
                    <a:pt x="74" y="542"/>
                    <a:pt x="88" y="536"/>
                    <a:pt x="100" y="526"/>
                  </a:cubicBezTo>
                  <a:lnTo>
                    <a:pt x="523" y="95"/>
                  </a:lnTo>
                  <a:cubicBezTo>
                    <a:pt x="544" y="72"/>
                    <a:pt x="544" y="38"/>
                    <a:pt x="523" y="16"/>
                  </a:cubicBezTo>
                  <a:cubicBezTo>
                    <a:pt x="511" y="6"/>
                    <a:pt x="497"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7"/>
            <p:cNvSpPr/>
            <p:nvPr/>
          </p:nvSpPr>
          <p:spPr>
            <a:xfrm>
              <a:off x="5262439" y="4162509"/>
              <a:ext cx="37643" cy="39582"/>
            </a:xfrm>
            <a:custGeom>
              <a:avLst/>
              <a:gdLst/>
              <a:ahLst/>
              <a:cxnLst/>
              <a:rect l="l" t="t" r="r" b="b"/>
              <a:pathLst>
                <a:path w="971" h="1021" extrusionOk="0">
                  <a:moveTo>
                    <a:pt x="910" y="0"/>
                  </a:moveTo>
                  <a:cubicBezTo>
                    <a:pt x="898" y="0"/>
                    <a:pt x="885" y="5"/>
                    <a:pt x="875" y="13"/>
                  </a:cubicBezTo>
                  <a:cubicBezTo>
                    <a:pt x="549" y="278"/>
                    <a:pt x="261" y="587"/>
                    <a:pt x="19" y="933"/>
                  </a:cubicBezTo>
                  <a:cubicBezTo>
                    <a:pt x="0" y="959"/>
                    <a:pt x="6" y="992"/>
                    <a:pt x="30" y="1010"/>
                  </a:cubicBezTo>
                  <a:cubicBezTo>
                    <a:pt x="42" y="1017"/>
                    <a:pt x="52" y="1020"/>
                    <a:pt x="63" y="1020"/>
                  </a:cubicBezTo>
                  <a:cubicBezTo>
                    <a:pt x="80" y="1020"/>
                    <a:pt x="97" y="1013"/>
                    <a:pt x="107" y="996"/>
                  </a:cubicBezTo>
                  <a:cubicBezTo>
                    <a:pt x="344" y="658"/>
                    <a:pt x="626" y="357"/>
                    <a:pt x="945" y="97"/>
                  </a:cubicBezTo>
                  <a:cubicBezTo>
                    <a:pt x="967" y="79"/>
                    <a:pt x="970" y="43"/>
                    <a:pt x="952" y="20"/>
                  </a:cubicBezTo>
                  <a:cubicBezTo>
                    <a:pt x="941" y="7"/>
                    <a:pt x="926"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7"/>
            <p:cNvSpPr/>
            <p:nvPr/>
          </p:nvSpPr>
          <p:spPr>
            <a:xfrm>
              <a:off x="5560723" y="4132851"/>
              <a:ext cx="46056" cy="245631"/>
            </a:xfrm>
            <a:custGeom>
              <a:avLst/>
              <a:gdLst/>
              <a:ahLst/>
              <a:cxnLst/>
              <a:rect l="l" t="t" r="r" b="b"/>
              <a:pathLst>
                <a:path w="1188" h="6336" extrusionOk="0">
                  <a:moveTo>
                    <a:pt x="62" y="0"/>
                  </a:moveTo>
                  <a:cubicBezTo>
                    <a:pt x="56" y="0"/>
                    <a:pt x="50" y="1"/>
                    <a:pt x="44" y="4"/>
                  </a:cubicBezTo>
                  <a:cubicBezTo>
                    <a:pt x="15" y="14"/>
                    <a:pt x="1" y="46"/>
                    <a:pt x="11" y="75"/>
                  </a:cubicBezTo>
                  <a:cubicBezTo>
                    <a:pt x="430" y="1214"/>
                    <a:pt x="679" y="2425"/>
                    <a:pt x="919" y="3594"/>
                  </a:cubicBezTo>
                  <a:cubicBezTo>
                    <a:pt x="986" y="3933"/>
                    <a:pt x="1059" y="4280"/>
                    <a:pt x="1066" y="4626"/>
                  </a:cubicBezTo>
                  <a:cubicBezTo>
                    <a:pt x="1079" y="5116"/>
                    <a:pt x="965" y="5652"/>
                    <a:pt x="720" y="6261"/>
                  </a:cubicBezTo>
                  <a:cubicBezTo>
                    <a:pt x="709" y="6290"/>
                    <a:pt x="721" y="6321"/>
                    <a:pt x="750" y="6332"/>
                  </a:cubicBezTo>
                  <a:cubicBezTo>
                    <a:pt x="757" y="6334"/>
                    <a:pt x="764" y="6335"/>
                    <a:pt x="771" y="6335"/>
                  </a:cubicBezTo>
                  <a:cubicBezTo>
                    <a:pt x="793" y="6335"/>
                    <a:pt x="813" y="6324"/>
                    <a:pt x="821" y="6301"/>
                  </a:cubicBezTo>
                  <a:cubicBezTo>
                    <a:pt x="1072" y="5679"/>
                    <a:pt x="1187" y="5129"/>
                    <a:pt x="1177" y="4623"/>
                  </a:cubicBezTo>
                  <a:cubicBezTo>
                    <a:pt x="1169" y="4265"/>
                    <a:pt x="1095" y="3913"/>
                    <a:pt x="1026" y="3571"/>
                  </a:cubicBezTo>
                  <a:cubicBezTo>
                    <a:pt x="784" y="2396"/>
                    <a:pt x="535" y="1183"/>
                    <a:pt x="112" y="35"/>
                  </a:cubicBezTo>
                  <a:cubicBezTo>
                    <a:pt x="105" y="14"/>
                    <a:pt x="85"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7"/>
            <p:cNvSpPr/>
            <p:nvPr/>
          </p:nvSpPr>
          <p:spPr>
            <a:xfrm>
              <a:off x="5556614" y="4203410"/>
              <a:ext cx="26284" cy="112581"/>
            </a:xfrm>
            <a:custGeom>
              <a:avLst/>
              <a:gdLst/>
              <a:ahLst/>
              <a:cxnLst/>
              <a:rect l="l" t="t" r="r" b="b"/>
              <a:pathLst>
                <a:path w="678" h="2904" extrusionOk="0">
                  <a:moveTo>
                    <a:pt x="63" y="0"/>
                  </a:moveTo>
                  <a:cubicBezTo>
                    <a:pt x="55" y="0"/>
                    <a:pt x="47" y="2"/>
                    <a:pt x="40" y="5"/>
                  </a:cubicBezTo>
                  <a:cubicBezTo>
                    <a:pt x="11" y="16"/>
                    <a:pt x="0" y="49"/>
                    <a:pt x="11" y="78"/>
                  </a:cubicBezTo>
                  <a:cubicBezTo>
                    <a:pt x="399" y="942"/>
                    <a:pt x="565" y="1899"/>
                    <a:pt x="499" y="2843"/>
                  </a:cubicBezTo>
                  <a:cubicBezTo>
                    <a:pt x="496" y="2875"/>
                    <a:pt x="520" y="2902"/>
                    <a:pt x="550" y="2903"/>
                  </a:cubicBezTo>
                  <a:lnTo>
                    <a:pt x="553" y="2903"/>
                  </a:lnTo>
                  <a:cubicBezTo>
                    <a:pt x="581" y="2903"/>
                    <a:pt x="605" y="2882"/>
                    <a:pt x="608" y="2853"/>
                  </a:cubicBezTo>
                  <a:cubicBezTo>
                    <a:pt x="678" y="1891"/>
                    <a:pt x="507" y="914"/>
                    <a:pt x="114" y="34"/>
                  </a:cubicBezTo>
                  <a:cubicBezTo>
                    <a:pt x="105" y="13"/>
                    <a:pt x="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7"/>
            <p:cNvSpPr/>
            <p:nvPr/>
          </p:nvSpPr>
          <p:spPr>
            <a:xfrm>
              <a:off x="5531569" y="4268812"/>
              <a:ext cx="7909" cy="32603"/>
            </a:xfrm>
            <a:custGeom>
              <a:avLst/>
              <a:gdLst/>
              <a:ahLst/>
              <a:cxnLst/>
              <a:rect l="l" t="t" r="r" b="b"/>
              <a:pathLst>
                <a:path w="204" h="841" extrusionOk="0">
                  <a:moveTo>
                    <a:pt x="60" y="1"/>
                  </a:moveTo>
                  <a:cubicBezTo>
                    <a:pt x="57" y="1"/>
                    <a:pt x="55" y="1"/>
                    <a:pt x="52" y="1"/>
                  </a:cubicBezTo>
                  <a:cubicBezTo>
                    <a:pt x="22" y="6"/>
                    <a:pt x="1" y="33"/>
                    <a:pt x="5" y="63"/>
                  </a:cubicBezTo>
                  <a:lnTo>
                    <a:pt x="92" y="792"/>
                  </a:lnTo>
                  <a:cubicBezTo>
                    <a:pt x="95" y="820"/>
                    <a:pt x="121" y="840"/>
                    <a:pt x="148" y="840"/>
                  </a:cubicBezTo>
                  <a:lnTo>
                    <a:pt x="152" y="840"/>
                  </a:lnTo>
                  <a:cubicBezTo>
                    <a:pt x="182" y="836"/>
                    <a:pt x="203" y="810"/>
                    <a:pt x="200" y="780"/>
                  </a:cubicBezTo>
                  <a:lnTo>
                    <a:pt x="113" y="50"/>
                  </a:lnTo>
                  <a:cubicBezTo>
                    <a:pt x="110" y="22"/>
                    <a:pt x="89"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5454188" y="4112885"/>
              <a:ext cx="32875" cy="94399"/>
            </a:xfrm>
            <a:custGeom>
              <a:avLst/>
              <a:gdLst/>
              <a:ahLst/>
              <a:cxnLst/>
              <a:rect l="l" t="t" r="r" b="b"/>
              <a:pathLst>
                <a:path w="848" h="2435" extrusionOk="0">
                  <a:moveTo>
                    <a:pt x="785" y="1"/>
                  </a:moveTo>
                  <a:cubicBezTo>
                    <a:pt x="762" y="1"/>
                    <a:pt x="741" y="14"/>
                    <a:pt x="734" y="36"/>
                  </a:cubicBezTo>
                  <a:cubicBezTo>
                    <a:pt x="450" y="798"/>
                    <a:pt x="207" y="1581"/>
                    <a:pt x="7" y="2367"/>
                  </a:cubicBezTo>
                  <a:cubicBezTo>
                    <a:pt x="0" y="2396"/>
                    <a:pt x="17" y="2426"/>
                    <a:pt x="46" y="2433"/>
                  </a:cubicBezTo>
                  <a:cubicBezTo>
                    <a:pt x="52" y="2434"/>
                    <a:pt x="54" y="2434"/>
                    <a:pt x="60" y="2434"/>
                  </a:cubicBezTo>
                  <a:cubicBezTo>
                    <a:pt x="86" y="2434"/>
                    <a:pt x="107" y="2418"/>
                    <a:pt x="114" y="2393"/>
                  </a:cubicBezTo>
                  <a:cubicBezTo>
                    <a:pt x="311" y="1614"/>
                    <a:pt x="556" y="833"/>
                    <a:pt x="836" y="76"/>
                  </a:cubicBezTo>
                  <a:cubicBezTo>
                    <a:pt x="848" y="47"/>
                    <a:pt x="833" y="15"/>
                    <a:pt x="805" y="5"/>
                  </a:cubicBezTo>
                  <a:cubicBezTo>
                    <a:pt x="798" y="2"/>
                    <a:pt x="791"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5483613" y="4157004"/>
              <a:ext cx="8761" cy="17756"/>
            </a:xfrm>
            <a:custGeom>
              <a:avLst/>
              <a:gdLst/>
              <a:ahLst/>
              <a:cxnLst/>
              <a:rect l="l" t="t" r="r" b="b"/>
              <a:pathLst>
                <a:path w="226" h="458" extrusionOk="0">
                  <a:moveTo>
                    <a:pt x="168" y="1"/>
                  </a:moveTo>
                  <a:cubicBezTo>
                    <a:pt x="143" y="1"/>
                    <a:pt x="118" y="17"/>
                    <a:pt x="113" y="44"/>
                  </a:cubicBezTo>
                  <a:cubicBezTo>
                    <a:pt x="90" y="158"/>
                    <a:pt x="56" y="272"/>
                    <a:pt x="13" y="383"/>
                  </a:cubicBezTo>
                  <a:cubicBezTo>
                    <a:pt x="0" y="412"/>
                    <a:pt x="15" y="443"/>
                    <a:pt x="43" y="454"/>
                  </a:cubicBezTo>
                  <a:cubicBezTo>
                    <a:pt x="49" y="456"/>
                    <a:pt x="56" y="457"/>
                    <a:pt x="63" y="457"/>
                  </a:cubicBezTo>
                  <a:cubicBezTo>
                    <a:pt x="86" y="457"/>
                    <a:pt x="106" y="443"/>
                    <a:pt x="114" y="422"/>
                  </a:cubicBezTo>
                  <a:cubicBezTo>
                    <a:pt x="160" y="306"/>
                    <a:pt x="195" y="187"/>
                    <a:pt x="220" y="66"/>
                  </a:cubicBezTo>
                  <a:cubicBezTo>
                    <a:pt x="225" y="37"/>
                    <a:pt x="207" y="7"/>
                    <a:pt x="177" y="2"/>
                  </a:cubicBezTo>
                  <a:cubicBezTo>
                    <a:pt x="174" y="1"/>
                    <a:pt x="171"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5463841" y="4317776"/>
              <a:ext cx="8102" cy="21981"/>
            </a:xfrm>
            <a:custGeom>
              <a:avLst/>
              <a:gdLst/>
              <a:ahLst/>
              <a:cxnLst/>
              <a:rect l="l" t="t" r="r" b="b"/>
              <a:pathLst>
                <a:path w="209" h="567" extrusionOk="0">
                  <a:moveTo>
                    <a:pt x="59" y="0"/>
                  </a:moveTo>
                  <a:cubicBezTo>
                    <a:pt x="55" y="0"/>
                    <a:pt x="51" y="1"/>
                    <a:pt x="48" y="2"/>
                  </a:cubicBezTo>
                  <a:cubicBezTo>
                    <a:pt x="19" y="6"/>
                    <a:pt x="1" y="34"/>
                    <a:pt x="5" y="66"/>
                  </a:cubicBezTo>
                  <a:lnTo>
                    <a:pt x="96" y="523"/>
                  </a:lnTo>
                  <a:cubicBezTo>
                    <a:pt x="102" y="550"/>
                    <a:pt x="124" y="567"/>
                    <a:pt x="150" y="567"/>
                  </a:cubicBezTo>
                  <a:cubicBezTo>
                    <a:pt x="153" y="567"/>
                    <a:pt x="157" y="567"/>
                    <a:pt x="160" y="566"/>
                  </a:cubicBezTo>
                  <a:cubicBezTo>
                    <a:pt x="189" y="560"/>
                    <a:pt x="208" y="531"/>
                    <a:pt x="203" y="501"/>
                  </a:cubicBezTo>
                  <a:lnTo>
                    <a:pt x="112" y="44"/>
                  </a:lnTo>
                  <a:cubicBezTo>
                    <a:pt x="108" y="20"/>
                    <a:pt x="8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5733669" y="4139829"/>
              <a:ext cx="67533" cy="62183"/>
            </a:xfrm>
            <a:custGeom>
              <a:avLst/>
              <a:gdLst/>
              <a:ahLst/>
              <a:cxnLst/>
              <a:rect l="l" t="t" r="r" b="b"/>
              <a:pathLst>
                <a:path w="1742" h="1604" extrusionOk="0">
                  <a:moveTo>
                    <a:pt x="63" y="1"/>
                  </a:moveTo>
                  <a:cubicBezTo>
                    <a:pt x="44" y="1"/>
                    <a:pt x="25" y="11"/>
                    <a:pt x="16" y="29"/>
                  </a:cubicBezTo>
                  <a:cubicBezTo>
                    <a:pt x="0" y="56"/>
                    <a:pt x="9" y="87"/>
                    <a:pt x="36" y="103"/>
                  </a:cubicBezTo>
                  <a:cubicBezTo>
                    <a:pt x="667" y="470"/>
                    <a:pt x="1218" y="981"/>
                    <a:pt x="1632" y="1581"/>
                  </a:cubicBezTo>
                  <a:cubicBezTo>
                    <a:pt x="1644" y="1595"/>
                    <a:pt x="1659" y="1604"/>
                    <a:pt x="1678" y="1604"/>
                  </a:cubicBezTo>
                  <a:cubicBezTo>
                    <a:pt x="1688" y="1604"/>
                    <a:pt x="1699" y="1602"/>
                    <a:pt x="1709" y="1595"/>
                  </a:cubicBezTo>
                  <a:cubicBezTo>
                    <a:pt x="1735" y="1577"/>
                    <a:pt x="1742" y="1544"/>
                    <a:pt x="1723" y="1518"/>
                  </a:cubicBezTo>
                  <a:cubicBezTo>
                    <a:pt x="1298" y="906"/>
                    <a:pt x="735" y="385"/>
                    <a:pt x="91" y="9"/>
                  </a:cubicBezTo>
                  <a:cubicBezTo>
                    <a:pt x="82" y="4"/>
                    <a:pt x="72"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5743284" y="4182862"/>
              <a:ext cx="16592" cy="16360"/>
            </a:xfrm>
            <a:custGeom>
              <a:avLst/>
              <a:gdLst/>
              <a:ahLst/>
              <a:cxnLst/>
              <a:rect l="l" t="t" r="r" b="b"/>
              <a:pathLst>
                <a:path w="428" h="422" extrusionOk="0">
                  <a:moveTo>
                    <a:pt x="61" y="1"/>
                  </a:moveTo>
                  <a:cubicBezTo>
                    <a:pt x="46" y="1"/>
                    <a:pt x="32" y="6"/>
                    <a:pt x="21" y="17"/>
                  </a:cubicBezTo>
                  <a:cubicBezTo>
                    <a:pt x="0" y="38"/>
                    <a:pt x="0" y="74"/>
                    <a:pt x="21" y="95"/>
                  </a:cubicBezTo>
                  <a:lnTo>
                    <a:pt x="328" y="406"/>
                  </a:lnTo>
                  <a:cubicBezTo>
                    <a:pt x="338" y="415"/>
                    <a:pt x="352" y="421"/>
                    <a:pt x="366" y="421"/>
                  </a:cubicBezTo>
                  <a:cubicBezTo>
                    <a:pt x="379" y="421"/>
                    <a:pt x="393" y="415"/>
                    <a:pt x="406" y="406"/>
                  </a:cubicBezTo>
                  <a:cubicBezTo>
                    <a:pt x="427" y="383"/>
                    <a:pt x="427" y="347"/>
                    <a:pt x="406" y="327"/>
                  </a:cubicBezTo>
                  <a:lnTo>
                    <a:pt x="100" y="17"/>
                  </a:ln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5651945" y="4252956"/>
              <a:ext cx="57221" cy="44040"/>
            </a:xfrm>
            <a:custGeom>
              <a:avLst/>
              <a:gdLst/>
              <a:ahLst/>
              <a:cxnLst/>
              <a:rect l="l" t="t" r="r" b="b"/>
              <a:pathLst>
                <a:path w="1476" h="1136" extrusionOk="0">
                  <a:moveTo>
                    <a:pt x="62" y="1"/>
                  </a:moveTo>
                  <a:cubicBezTo>
                    <a:pt x="47" y="1"/>
                    <a:pt x="33" y="6"/>
                    <a:pt x="22" y="17"/>
                  </a:cubicBezTo>
                  <a:cubicBezTo>
                    <a:pt x="1" y="40"/>
                    <a:pt x="1" y="74"/>
                    <a:pt x="22" y="96"/>
                  </a:cubicBezTo>
                  <a:cubicBezTo>
                    <a:pt x="432" y="494"/>
                    <a:pt x="889" y="842"/>
                    <a:pt x="1383" y="1128"/>
                  </a:cubicBezTo>
                  <a:cubicBezTo>
                    <a:pt x="1390" y="1134"/>
                    <a:pt x="1402" y="1135"/>
                    <a:pt x="1410" y="1135"/>
                  </a:cubicBezTo>
                  <a:cubicBezTo>
                    <a:pt x="1430" y="1135"/>
                    <a:pt x="1447" y="1127"/>
                    <a:pt x="1460" y="1105"/>
                  </a:cubicBezTo>
                  <a:cubicBezTo>
                    <a:pt x="1476" y="1078"/>
                    <a:pt x="1467" y="1047"/>
                    <a:pt x="1440" y="1030"/>
                  </a:cubicBezTo>
                  <a:cubicBezTo>
                    <a:pt x="955" y="749"/>
                    <a:pt x="503" y="408"/>
                    <a:pt x="100" y="16"/>
                  </a:cubicBezTo>
                  <a:cubicBezTo>
                    <a:pt x="89" y="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5619884" y="4187980"/>
              <a:ext cx="66758" cy="65440"/>
            </a:xfrm>
            <a:custGeom>
              <a:avLst/>
              <a:gdLst/>
              <a:ahLst/>
              <a:cxnLst/>
              <a:rect l="l" t="t" r="r" b="b"/>
              <a:pathLst>
                <a:path w="1722" h="1688" extrusionOk="0">
                  <a:moveTo>
                    <a:pt x="61" y="0"/>
                  </a:moveTo>
                  <a:cubicBezTo>
                    <a:pt x="49" y="0"/>
                    <a:pt x="37" y="4"/>
                    <a:pt x="27" y="13"/>
                  </a:cubicBezTo>
                  <a:cubicBezTo>
                    <a:pt x="3" y="31"/>
                    <a:pt x="0" y="67"/>
                    <a:pt x="20" y="90"/>
                  </a:cubicBezTo>
                  <a:cubicBezTo>
                    <a:pt x="497" y="672"/>
                    <a:pt x="1038" y="1206"/>
                    <a:pt x="1626" y="1676"/>
                  </a:cubicBezTo>
                  <a:cubicBezTo>
                    <a:pt x="1636" y="1685"/>
                    <a:pt x="1648" y="1688"/>
                    <a:pt x="1661" y="1688"/>
                  </a:cubicBezTo>
                  <a:cubicBezTo>
                    <a:pt x="1676" y="1688"/>
                    <a:pt x="1693" y="1681"/>
                    <a:pt x="1703" y="1666"/>
                  </a:cubicBezTo>
                  <a:cubicBezTo>
                    <a:pt x="1722" y="1644"/>
                    <a:pt x="1718" y="1609"/>
                    <a:pt x="1695" y="1591"/>
                  </a:cubicBezTo>
                  <a:cubicBezTo>
                    <a:pt x="1111" y="1125"/>
                    <a:pt x="575" y="597"/>
                    <a:pt x="103" y="20"/>
                  </a:cubicBezTo>
                  <a:cubicBezTo>
                    <a:pt x="92" y="7"/>
                    <a:pt x="7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5638686" y="4169410"/>
              <a:ext cx="13646" cy="12444"/>
            </a:xfrm>
            <a:custGeom>
              <a:avLst/>
              <a:gdLst/>
              <a:ahLst/>
              <a:cxnLst/>
              <a:rect l="l" t="t" r="r" b="b"/>
              <a:pathLst>
                <a:path w="352" h="321" extrusionOk="0">
                  <a:moveTo>
                    <a:pt x="61" y="1"/>
                  </a:moveTo>
                  <a:cubicBezTo>
                    <a:pt x="46" y="1"/>
                    <a:pt x="31" y="6"/>
                    <a:pt x="21" y="18"/>
                  </a:cubicBezTo>
                  <a:cubicBezTo>
                    <a:pt x="1" y="39"/>
                    <a:pt x="1" y="75"/>
                    <a:pt x="24" y="95"/>
                  </a:cubicBezTo>
                  <a:lnTo>
                    <a:pt x="256" y="307"/>
                  </a:lnTo>
                  <a:cubicBezTo>
                    <a:pt x="266" y="315"/>
                    <a:pt x="280" y="321"/>
                    <a:pt x="293" y="321"/>
                  </a:cubicBezTo>
                  <a:cubicBezTo>
                    <a:pt x="307" y="321"/>
                    <a:pt x="323" y="315"/>
                    <a:pt x="333" y="302"/>
                  </a:cubicBezTo>
                  <a:cubicBezTo>
                    <a:pt x="351" y="281"/>
                    <a:pt x="351" y="246"/>
                    <a:pt x="328" y="227"/>
                  </a:cubicBezTo>
                  <a:lnTo>
                    <a:pt x="98" y="15"/>
                  </a:lnTo>
                  <a:cubicBezTo>
                    <a:pt x="87" y="5"/>
                    <a:pt x="74"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5620814" y="4064968"/>
              <a:ext cx="238420" cy="28494"/>
            </a:xfrm>
            <a:custGeom>
              <a:avLst/>
              <a:gdLst/>
              <a:ahLst/>
              <a:cxnLst/>
              <a:rect l="l" t="t" r="r" b="b"/>
              <a:pathLst>
                <a:path w="6150" h="735" extrusionOk="0">
                  <a:moveTo>
                    <a:pt x="6086" y="1"/>
                  </a:moveTo>
                  <a:cubicBezTo>
                    <a:pt x="6077" y="1"/>
                    <a:pt x="6068" y="3"/>
                    <a:pt x="6060" y="7"/>
                  </a:cubicBezTo>
                  <a:cubicBezTo>
                    <a:pt x="5811" y="140"/>
                    <a:pt x="5547" y="254"/>
                    <a:pt x="5280" y="343"/>
                  </a:cubicBezTo>
                  <a:cubicBezTo>
                    <a:pt x="4717" y="530"/>
                    <a:pt x="4082" y="625"/>
                    <a:pt x="3384" y="625"/>
                  </a:cubicBezTo>
                  <a:cubicBezTo>
                    <a:pt x="3155" y="625"/>
                    <a:pt x="2919" y="614"/>
                    <a:pt x="2678" y="594"/>
                  </a:cubicBezTo>
                  <a:cubicBezTo>
                    <a:pt x="1799" y="521"/>
                    <a:pt x="922" y="329"/>
                    <a:pt x="73" y="143"/>
                  </a:cubicBezTo>
                  <a:cubicBezTo>
                    <a:pt x="69" y="141"/>
                    <a:pt x="65" y="141"/>
                    <a:pt x="60" y="141"/>
                  </a:cubicBezTo>
                  <a:cubicBezTo>
                    <a:pt x="37" y="141"/>
                    <a:pt x="13" y="157"/>
                    <a:pt x="7" y="182"/>
                  </a:cubicBezTo>
                  <a:cubicBezTo>
                    <a:pt x="0" y="214"/>
                    <a:pt x="19" y="242"/>
                    <a:pt x="49" y="249"/>
                  </a:cubicBezTo>
                  <a:cubicBezTo>
                    <a:pt x="900" y="437"/>
                    <a:pt x="1780" y="631"/>
                    <a:pt x="2668" y="705"/>
                  </a:cubicBezTo>
                  <a:cubicBezTo>
                    <a:pt x="2911" y="724"/>
                    <a:pt x="3148" y="735"/>
                    <a:pt x="3380" y="735"/>
                  </a:cubicBezTo>
                  <a:cubicBezTo>
                    <a:pt x="4092" y="735"/>
                    <a:pt x="4740" y="638"/>
                    <a:pt x="5312" y="449"/>
                  </a:cubicBezTo>
                  <a:cubicBezTo>
                    <a:pt x="5589" y="358"/>
                    <a:pt x="5858" y="242"/>
                    <a:pt x="6111" y="104"/>
                  </a:cubicBezTo>
                  <a:cubicBezTo>
                    <a:pt x="6140" y="90"/>
                    <a:pt x="6150" y="57"/>
                    <a:pt x="6135" y="30"/>
                  </a:cubicBezTo>
                  <a:cubicBezTo>
                    <a:pt x="6126" y="11"/>
                    <a:pt x="6106" y="1"/>
                    <a:pt x="6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5693311" y="4055741"/>
              <a:ext cx="71836" cy="11010"/>
            </a:xfrm>
            <a:custGeom>
              <a:avLst/>
              <a:gdLst/>
              <a:ahLst/>
              <a:cxnLst/>
              <a:rect l="l" t="t" r="r" b="b"/>
              <a:pathLst>
                <a:path w="1853" h="284" extrusionOk="0">
                  <a:moveTo>
                    <a:pt x="58" y="0"/>
                  </a:moveTo>
                  <a:cubicBezTo>
                    <a:pt x="34" y="0"/>
                    <a:pt x="13" y="17"/>
                    <a:pt x="7" y="42"/>
                  </a:cubicBezTo>
                  <a:cubicBezTo>
                    <a:pt x="0" y="70"/>
                    <a:pt x="17" y="100"/>
                    <a:pt x="46" y="107"/>
                  </a:cubicBezTo>
                  <a:cubicBezTo>
                    <a:pt x="501" y="225"/>
                    <a:pt x="969" y="284"/>
                    <a:pt x="1439" y="284"/>
                  </a:cubicBezTo>
                  <a:cubicBezTo>
                    <a:pt x="1558" y="284"/>
                    <a:pt x="1679" y="281"/>
                    <a:pt x="1800" y="275"/>
                  </a:cubicBezTo>
                  <a:cubicBezTo>
                    <a:pt x="1830" y="274"/>
                    <a:pt x="1853" y="247"/>
                    <a:pt x="1852" y="217"/>
                  </a:cubicBezTo>
                  <a:cubicBezTo>
                    <a:pt x="1850" y="186"/>
                    <a:pt x="1825" y="164"/>
                    <a:pt x="1796" y="164"/>
                  </a:cubicBezTo>
                  <a:cubicBezTo>
                    <a:pt x="1795" y="164"/>
                    <a:pt x="1794" y="164"/>
                    <a:pt x="1793" y="164"/>
                  </a:cubicBezTo>
                  <a:cubicBezTo>
                    <a:pt x="1676" y="171"/>
                    <a:pt x="1560" y="175"/>
                    <a:pt x="1443" y="175"/>
                  </a:cubicBezTo>
                  <a:cubicBezTo>
                    <a:pt x="981" y="175"/>
                    <a:pt x="523" y="118"/>
                    <a:pt x="74" y="3"/>
                  </a:cubicBezTo>
                  <a:cubicBezTo>
                    <a:pt x="69" y="1"/>
                    <a:pt x="63"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5599259" y="3952501"/>
              <a:ext cx="142587" cy="40008"/>
            </a:xfrm>
            <a:custGeom>
              <a:avLst/>
              <a:gdLst/>
              <a:ahLst/>
              <a:cxnLst/>
              <a:rect l="l" t="t" r="r" b="b"/>
              <a:pathLst>
                <a:path w="3678" h="1032" extrusionOk="0">
                  <a:moveTo>
                    <a:pt x="3621" y="0"/>
                  </a:moveTo>
                  <a:cubicBezTo>
                    <a:pt x="3620" y="0"/>
                    <a:pt x="3619" y="0"/>
                    <a:pt x="3618" y="0"/>
                  </a:cubicBezTo>
                  <a:cubicBezTo>
                    <a:pt x="2385" y="57"/>
                    <a:pt x="1147" y="380"/>
                    <a:pt x="41" y="929"/>
                  </a:cubicBezTo>
                  <a:cubicBezTo>
                    <a:pt x="14" y="940"/>
                    <a:pt x="1" y="974"/>
                    <a:pt x="15" y="1001"/>
                  </a:cubicBezTo>
                  <a:cubicBezTo>
                    <a:pt x="27" y="1021"/>
                    <a:pt x="46" y="1031"/>
                    <a:pt x="65" y="1031"/>
                  </a:cubicBezTo>
                  <a:cubicBezTo>
                    <a:pt x="72" y="1031"/>
                    <a:pt x="82" y="1030"/>
                    <a:pt x="91" y="1026"/>
                  </a:cubicBezTo>
                  <a:cubicBezTo>
                    <a:pt x="1183" y="483"/>
                    <a:pt x="2405" y="167"/>
                    <a:pt x="3624" y="110"/>
                  </a:cubicBezTo>
                  <a:cubicBezTo>
                    <a:pt x="3654" y="107"/>
                    <a:pt x="3678" y="83"/>
                    <a:pt x="3675" y="53"/>
                  </a:cubicBezTo>
                  <a:cubicBezTo>
                    <a:pt x="3674" y="23"/>
                    <a:pt x="3648" y="0"/>
                    <a:pt x="3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5637058" y="3980995"/>
              <a:ext cx="28184" cy="13375"/>
            </a:xfrm>
            <a:custGeom>
              <a:avLst/>
              <a:gdLst/>
              <a:ahLst/>
              <a:cxnLst/>
              <a:rect l="l" t="t" r="r" b="b"/>
              <a:pathLst>
                <a:path w="727" h="345" extrusionOk="0">
                  <a:moveTo>
                    <a:pt x="664" y="1"/>
                  </a:moveTo>
                  <a:cubicBezTo>
                    <a:pt x="659" y="1"/>
                    <a:pt x="653" y="1"/>
                    <a:pt x="648" y="3"/>
                  </a:cubicBezTo>
                  <a:cubicBezTo>
                    <a:pt x="442" y="70"/>
                    <a:pt x="236" y="148"/>
                    <a:pt x="40" y="239"/>
                  </a:cubicBezTo>
                  <a:cubicBezTo>
                    <a:pt x="13" y="252"/>
                    <a:pt x="0" y="286"/>
                    <a:pt x="13" y="312"/>
                  </a:cubicBezTo>
                  <a:cubicBezTo>
                    <a:pt x="21" y="332"/>
                    <a:pt x="41" y="345"/>
                    <a:pt x="63" y="345"/>
                  </a:cubicBezTo>
                  <a:cubicBezTo>
                    <a:pt x="71" y="345"/>
                    <a:pt x="78" y="345"/>
                    <a:pt x="84" y="339"/>
                  </a:cubicBezTo>
                  <a:cubicBezTo>
                    <a:pt x="278" y="252"/>
                    <a:pt x="479" y="174"/>
                    <a:pt x="682" y="108"/>
                  </a:cubicBezTo>
                  <a:cubicBezTo>
                    <a:pt x="712" y="98"/>
                    <a:pt x="726" y="67"/>
                    <a:pt x="718" y="39"/>
                  </a:cubicBezTo>
                  <a:cubicBezTo>
                    <a:pt x="710" y="15"/>
                    <a:pt x="687" y="1"/>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5641168" y="4013677"/>
              <a:ext cx="19151" cy="8955"/>
            </a:xfrm>
            <a:custGeom>
              <a:avLst/>
              <a:gdLst/>
              <a:ahLst/>
              <a:cxnLst/>
              <a:rect l="l" t="t" r="r" b="b"/>
              <a:pathLst>
                <a:path w="494" h="231" extrusionOk="0">
                  <a:moveTo>
                    <a:pt x="431" y="1"/>
                  </a:moveTo>
                  <a:cubicBezTo>
                    <a:pt x="426" y="1"/>
                    <a:pt x="421" y="1"/>
                    <a:pt x="415" y="3"/>
                  </a:cubicBezTo>
                  <a:lnTo>
                    <a:pt x="45" y="124"/>
                  </a:lnTo>
                  <a:cubicBezTo>
                    <a:pt x="15" y="135"/>
                    <a:pt x="1" y="165"/>
                    <a:pt x="9" y="194"/>
                  </a:cubicBezTo>
                  <a:cubicBezTo>
                    <a:pt x="16" y="217"/>
                    <a:pt x="38" y="231"/>
                    <a:pt x="62" y="231"/>
                  </a:cubicBezTo>
                  <a:cubicBezTo>
                    <a:pt x="66" y="231"/>
                    <a:pt x="72" y="231"/>
                    <a:pt x="79" y="229"/>
                  </a:cubicBezTo>
                  <a:lnTo>
                    <a:pt x="449" y="108"/>
                  </a:lnTo>
                  <a:cubicBezTo>
                    <a:pt x="479" y="98"/>
                    <a:pt x="494" y="67"/>
                    <a:pt x="485" y="39"/>
                  </a:cubicBezTo>
                  <a:cubicBezTo>
                    <a:pt x="477" y="15"/>
                    <a:pt x="455"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7"/>
            <p:cNvSpPr/>
            <p:nvPr/>
          </p:nvSpPr>
          <p:spPr>
            <a:xfrm>
              <a:off x="5472680" y="4020384"/>
              <a:ext cx="54585" cy="56368"/>
            </a:xfrm>
            <a:custGeom>
              <a:avLst/>
              <a:gdLst/>
              <a:ahLst/>
              <a:cxnLst/>
              <a:rect l="l" t="t" r="r" b="b"/>
              <a:pathLst>
                <a:path w="1408" h="1454" extrusionOk="0">
                  <a:moveTo>
                    <a:pt x="167" y="1"/>
                  </a:moveTo>
                  <a:cubicBezTo>
                    <a:pt x="148" y="1"/>
                    <a:pt x="130" y="10"/>
                    <a:pt x="119" y="28"/>
                  </a:cubicBezTo>
                  <a:cubicBezTo>
                    <a:pt x="25" y="183"/>
                    <a:pt x="0" y="385"/>
                    <a:pt x="46" y="582"/>
                  </a:cubicBezTo>
                  <a:cubicBezTo>
                    <a:pt x="87" y="749"/>
                    <a:pt x="176" y="912"/>
                    <a:pt x="314" y="1066"/>
                  </a:cubicBezTo>
                  <a:cubicBezTo>
                    <a:pt x="452" y="1223"/>
                    <a:pt x="614" y="1338"/>
                    <a:pt x="784" y="1401"/>
                  </a:cubicBezTo>
                  <a:cubicBezTo>
                    <a:pt x="881" y="1436"/>
                    <a:pt x="983" y="1453"/>
                    <a:pt x="1083" y="1453"/>
                  </a:cubicBezTo>
                  <a:cubicBezTo>
                    <a:pt x="1182" y="1453"/>
                    <a:pt x="1278" y="1436"/>
                    <a:pt x="1368" y="1399"/>
                  </a:cubicBezTo>
                  <a:cubicBezTo>
                    <a:pt x="1396" y="1388"/>
                    <a:pt x="1407" y="1357"/>
                    <a:pt x="1397" y="1328"/>
                  </a:cubicBezTo>
                  <a:cubicBezTo>
                    <a:pt x="1389" y="1306"/>
                    <a:pt x="1368" y="1293"/>
                    <a:pt x="1346" y="1293"/>
                  </a:cubicBezTo>
                  <a:cubicBezTo>
                    <a:pt x="1339" y="1293"/>
                    <a:pt x="1333" y="1294"/>
                    <a:pt x="1326" y="1297"/>
                  </a:cubicBezTo>
                  <a:cubicBezTo>
                    <a:pt x="1252" y="1327"/>
                    <a:pt x="1169" y="1343"/>
                    <a:pt x="1084" y="1343"/>
                  </a:cubicBezTo>
                  <a:cubicBezTo>
                    <a:pt x="997" y="1343"/>
                    <a:pt x="908" y="1327"/>
                    <a:pt x="822" y="1295"/>
                  </a:cubicBezTo>
                  <a:cubicBezTo>
                    <a:pt x="670" y="1240"/>
                    <a:pt x="523" y="1136"/>
                    <a:pt x="395" y="991"/>
                  </a:cubicBezTo>
                  <a:cubicBezTo>
                    <a:pt x="271" y="851"/>
                    <a:pt x="188" y="704"/>
                    <a:pt x="153" y="555"/>
                  </a:cubicBezTo>
                  <a:cubicBezTo>
                    <a:pt x="114" y="385"/>
                    <a:pt x="136" y="214"/>
                    <a:pt x="214" y="83"/>
                  </a:cubicBezTo>
                  <a:cubicBezTo>
                    <a:pt x="228" y="58"/>
                    <a:pt x="221" y="25"/>
                    <a:pt x="194" y="8"/>
                  </a:cubicBezTo>
                  <a:cubicBezTo>
                    <a:pt x="185" y="3"/>
                    <a:pt x="176"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7"/>
            <p:cNvSpPr/>
            <p:nvPr/>
          </p:nvSpPr>
          <p:spPr>
            <a:xfrm>
              <a:off x="5490359" y="4036124"/>
              <a:ext cx="17678" cy="23687"/>
            </a:xfrm>
            <a:custGeom>
              <a:avLst/>
              <a:gdLst/>
              <a:ahLst/>
              <a:cxnLst/>
              <a:rect l="l" t="t" r="r" b="b"/>
              <a:pathLst>
                <a:path w="456" h="611" extrusionOk="0">
                  <a:moveTo>
                    <a:pt x="84" y="1"/>
                  </a:moveTo>
                  <a:cubicBezTo>
                    <a:pt x="60" y="1"/>
                    <a:pt x="38" y="17"/>
                    <a:pt x="31" y="41"/>
                  </a:cubicBezTo>
                  <a:cubicBezTo>
                    <a:pt x="0" y="149"/>
                    <a:pt x="29" y="278"/>
                    <a:pt x="110" y="385"/>
                  </a:cubicBezTo>
                  <a:cubicBezTo>
                    <a:pt x="178" y="475"/>
                    <a:pt x="268" y="539"/>
                    <a:pt x="363" y="602"/>
                  </a:cubicBezTo>
                  <a:cubicBezTo>
                    <a:pt x="372" y="606"/>
                    <a:pt x="382" y="610"/>
                    <a:pt x="393" y="610"/>
                  </a:cubicBezTo>
                  <a:cubicBezTo>
                    <a:pt x="410" y="610"/>
                    <a:pt x="429" y="602"/>
                    <a:pt x="439" y="585"/>
                  </a:cubicBezTo>
                  <a:cubicBezTo>
                    <a:pt x="456" y="559"/>
                    <a:pt x="449" y="525"/>
                    <a:pt x="423" y="509"/>
                  </a:cubicBezTo>
                  <a:cubicBezTo>
                    <a:pt x="338" y="452"/>
                    <a:pt x="256" y="395"/>
                    <a:pt x="197" y="318"/>
                  </a:cubicBezTo>
                  <a:cubicBezTo>
                    <a:pt x="137" y="239"/>
                    <a:pt x="114" y="146"/>
                    <a:pt x="137" y="71"/>
                  </a:cubicBezTo>
                  <a:cubicBezTo>
                    <a:pt x="145" y="42"/>
                    <a:pt x="128" y="12"/>
                    <a:pt x="100" y="4"/>
                  </a:cubicBezTo>
                  <a:cubicBezTo>
                    <a:pt x="95" y="2"/>
                    <a:pt x="89"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5514085" y="4031045"/>
              <a:ext cx="4575" cy="6435"/>
            </a:xfrm>
            <a:custGeom>
              <a:avLst/>
              <a:gdLst/>
              <a:ahLst/>
              <a:cxnLst/>
              <a:rect l="l" t="t" r="r" b="b"/>
              <a:pathLst>
                <a:path w="118" h="166" extrusionOk="0">
                  <a:moveTo>
                    <a:pt x="53" y="1"/>
                  </a:moveTo>
                  <a:cubicBezTo>
                    <a:pt x="23" y="1"/>
                    <a:pt x="1" y="26"/>
                    <a:pt x="2" y="58"/>
                  </a:cubicBezTo>
                  <a:lnTo>
                    <a:pt x="5" y="115"/>
                  </a:lnTo>
                  <a:cubicBezTo>
                    <a:pt x="8" y="143"/>
                    <a:pt x="32" y="166"/>
                    <a:pt x="60" y="166"/>
                  </a:cubicBezTo>
                  <a:lnTo>
                    <a:pt x="65" y="166"/>
                  </a:lnTo>
                  <a:cubicBezTo>
                    <a:pt x="94" y="165"/>
                    <a:pt x="117" y="139"/>
                    <a:pt x="116" y="109"/>
                  </a:cubicBezTo>
                  <a:lnTo>
                    <a:pt x="112" y="52"/>
                  </a:lnTo>
                  <a:cubicBezTo>
                    <a:pt x="110" y="24"/>
                    <a:pt x="86"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5489002" y="3998053"/>
              <a:ext cx="9149" cy="7986"/>
            </a:xfrm>
            <a:custGeom>
              <a:avLst/>
              <a:gdLst/>
              <a:ahLst/>
              <a:cxnLst/>
              <a:rect l="l" t="t" r="r" b="b"/>
              <a:pathLst>
                <a:path w="236" h="206" extrusionOk="0">
                  <a:moveTo>
                    <a:pt x="175" y="1"/>
                  </a:moveTo>
                  <a:cubicBezTo>
                    <a:pt x="167" y="1"/>
                    <a:pt x="159" y="2"/>
                    <a:pt x="152" y="6"/>
                  </a:cubicBezTo>
                  <a:cubicBezTo>
                    <a:pt x="96" y="29"/>
                    <a:pt x="49" y="70"/>
                    <a:pt x="17" y="120"/>
                  </a:cubicBezTo>
                  <a:cubicBezTo>
                    <a:pt x="1" y="147"/>
                    <a:pt x="8" y="181"/>
                    <a:pt x="32" y="197"/>
                  </a:cubicBezTo>
                  <a:cubicBezTo>
                    <a:pt x="42" y="202"/>
                    <a:pt x="52" y="205"/>
                    <a:pt x="64" y="205"/>
                  </a:cubicBezTo>
                  <a:cubicBezTo>
                    <a:pt x="81" y="205"/>
                    <a:pt x="99" y="197"/>
                    <a:pt x="108" y="178"/>
                  </a:cubicBezTo>
                  <a:cubicBezTo>
                    <a:pt x="129" y="147"/>
                    <a:pt x="159" y="121"/>
                    <a:pt x="195" y="105"/>
                  </a:cubicBezTo>
                  <a:cubicBezTo>
                    <a:pt x="223" y="96"/>
                    <a:pt x="236" y="63"/>
                    <a:pt x="223" y="34"/>
                  </a:cubicBezTo>
                  <a:cubicBezTo>
                    <a:pt x="216" y="13"/>
                    <a:pt x="196"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5538393" y="4044188"/>
              <a:ext cx="8800" cy="11126"/>
            </a:xfrm>
            <a:custGeom>
              <a:avLst/>
              <a:gdLst/>
              <a:ahLst/>
              <a:cxnLst/>
              <a:rect l="l" t="t" r="r" b="b"/>
              <a:pathLst>
                <a:path w="227" h="287" extrusionOk="0">
                  <a:moveTo>
                    <a:pt x="166" y="1"/>
                  </a:moveTo>
                  <a:cubicBezTo>
                    <a:pt x="147" y="1"/>
                    <a:pt x="129" y="10"/>
                    <a:pt x="118" y="28"/>
                  </a:cubicBezTo>
                  <a:lnTo>
                    <a:pt x="13" y="204"/>
                  </a:lnTo>
                  <a:cubicBezTo>
                    <a:pt x="0" y="230"/>
                    <a:pt x="6" y="263"/>
                    <a:pt x="33" y="280"/>
                  </a:cubicBezTo>
                  <a:cubicBezTo>
                    <a:pt x="41" y="284"/>
                    <a:pt x="53" y="287"/>
                    <a:pt x="61" y="287"/>
                  </a:cubicBezTo>
                  <a:cubicBezTo>
                    <a:pt x="80" y="287"/>
                    <a:pt x="97" y="277"/>
                    <a:pt x="108" y="260"/>
                  </a:cubicBezTo>
                  <a:lnTo>
                    <a:pt x="212" y="83"/>
                  </a:lnTo>
                  <a:cubicBezTo>
                    <a:pt x="227" y="58"/>
                    <a:pt x="219" y="25"/>
                    <a:pt x="194" y="8"/>
                  </a:cubicBezTo>
                  <a:cubicBezTo>
                    <a:pt x="185" y="3"/>
                    <a:pt x="176"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 name="Google Shape;599;p37"/>
          <p:cNvGrpSpPr/>
          <p:nvPr/>
        </p:nvGrpSpPr>
        <p:grpSpPr>
          <a:xfrm>
            <a:off x="559665" y="3222154"/>
            <a:ext cx="921719" cy="880043"/>
            <a:chOff x="1240965" y="2131729"/>
            <a:chExt cx="921719" cy="880043"/>
          </a:xfrm>
        </p:grpSpPr>
        <p:sp>
          <p:nvSpPr>
            <p:cNvPr id="600" name="Google Shape;600;p37"/>
            <p:cNvSpPr/>
            <p:nvPr/>
          </p:nvSpPr>
          <p:spPr>
            <a:xfrm>
              <a:off x="1240965" y="2131729"/>
              <a:ext cx="921719" cy="880043"/>
            </a:xfrm>
            <a:custGeom>
              <a:avLst/>
              <a:gdLst/>
              <a:ahLst/>
              <a:cxnLst/>
              <a:rect l="l" t="t" r="r" b="b"/>
              <a:pathLst>
                <a:path w="31383" h="29964" extrusionOk="0">
                  <a:moveTo>
                    <a:pt x="17754" y="0"/>
                  </a:moveTo>
                  <a:cubicBezTo>
                    <a:pt x="17174" y="0"/>
                    <a:pt x="16563" y="77"/>
                    <a:pt x="15936" y="231"/>
                  </a:cubicBezTo>
                  <a:cubicBezTo>
                    <a:pt x="14472" y="591"/>
                    <a:pt x="13444" y="1240"/>
                    <a:pt x="12721" y="1964"/>
                  </a:cubicBezTo>
                  <a:cubicBezTo>
                    <a:pt x="11940" y="1608"/>
                    <a:pt x="11143" y="1424"/>
                    <a:pt x="10354" y="1424"/>
                  </a:cubicBezTo>
                  <a:cubicBezTo>
                    <a:pt x="10129" y="1424"/>
                    <a:pt x="9904" y="1438"/>
                    <a:pt x="9680" y="1468"/>
                  </a:cubicBezTo>
                  <a:cubicBezTo>
                    <a:pt x="8511" y="1625"/>
                    <a:pt x="6835" y="2279"/>
                    <a:pt x="5489" y="4500"/>
                  </a:cubicBezTo>
                  <a:cubicBezTo>
                    <a:pt x="4760" y="5704"/>
                    <a:pt x="4414" y="6953"/>
                    <a:pt x="4449" y="8177"/>
                  </a:cubicBezTo>
                  <a:cubicBezTo>
                    <a:pt x="4324" y="8220"/>
                    <a:pt x="4203" y="8266"/>
                    <a:pt x="4083" y="8313"/>
                  </a:cubicBezTo>
                  <a:cubicBezTo>
                    <a:pt x="3105" y="8708"/>
                    <a:pt x="0" y="10353"/>
                    <a:pt x="1120" y="14905"/>
                  </a:cubicBezTo>
                  <a:cubicBezTo>
                    <a:pt x="1456" y="16278"/>
                    <a:pt x="2085" y="17411"/>
                    <a:pt x="2971" y="18264"/>
                  </a:cubicBezTo>
                  <a:cubicBezTo>
                    <a:pt x="2412" y="19392"/>
                    <a:pt x="2332" y="20395"/>
                    <a:pt x="2409" y="21148"/>
                  </a:cubicBezTo>
                  <a:cubicBezTo>
                    <a:pt x="2528" y="22317"/>
                    <a:pt x="3142" y="23995"/>
                    <a:pt x="5386" y="25355"/>
                  </a:cubicBezTo>
                  <a:cubicBezTo>
                    <a:pt x="6573" y="26074"/>
                    <a:pt x="7776" y="26437"/>
                    <a:pt x="8961" y="26437"/>
                  </a:cubicBezTo>
                  <a:lnTo>
                    <a:pt x="9018" y="26437"/>
                  </a:lnTo>
                  <a:cubicBezTo>
                    <a:pt x="9056" y="26547"/>
                    <a:pt x="9096" y="26654"/>
                    <a:pt x="9139" y="26761"/>
                  </a:cubicBezTo>
                  <a:cubicBezTo>
                    <a:pt x="9962" y="28796"/>
                    <a:pt x="11710" y="29963"/>
                    <a:pt x="13934" y="29963"/>
                  </a:cubicBezTo>
                  <a:cubicBezTo>
                    <a:pt x="14519" y="29963"/>
                    <a:pt x="15145" y="29881"/>
                    <a:pt x="15794" y="29720"/>
                  </a:cubicBezTo>
                  <a:cubicBezTo>
                    <a:pt x="17323" y="29344"/>
                    <a:pt x="18389" y="28669"/>
                    <a:pt x="19134" y="27923"/>
                  </a:cubicBezTo>
                  <a:cubicBezTo>
                    <a:pt x="20051" y="28371"/>
                    <a:pt x="20870" y="28498"/>
                    <a:pt x="21498" y="28498"/>
                  </a:cubicBezTo>
                  <a:cubicBezTo>
                    <a:pt x="21661" y="28498"/>
                    <a:pt x="21827" y="28489"/>
                    <a:pt x="21989" y="28474"/>
                  </a:cubicBezTo>
                  <a:cubicBezTo>
                    <a:pt x="23167" y="28354"/>
                    <a:pt x="24860" y="27730"/>
                    <a:pt x="26240" y="25455"/>
                  </a:cubicBezTo>
                  <a:cubicBezTo>
                    <a:pt x="27012" y="24180"/>
                    <a:pt x="27304" y="23007"/>
                    <a:pt x="27329" y="21984"/>
                  </a:cubicBezTo>
                  <a:cubicBezTo>
                    <a:pt x="27372" y="21968"/>
                    <a:pt x="27415" y="21953"/>
                    <a:pt x="27458" y="21934"/>
                  </a:cubicBezTo>
                  <a:cubicBezTo>
                    <a:pt x="30173" y="20836"/>
                    <a:pt x="31382" y="18199"/>
                    <a:pt x="30608" y="15049"/>
                  </a:cubicBezTo>
                  <a:cubicBezTo>
                    <a:pt x="30252" y="13599"/>
                    <a:pt x="29625" y="12569"/>
                    <a:pt x="28924" y="11840"/>
                  </a:cubicBezTo>
                  <a:cubicBezTo>
                    <a:pt x="29464" y="10645"/>
                    <a:pt x="29507" y="9593"/>
                    <a:pt x="29401" y="8817"/>
                  </a:cubicBezTo>
                  <a:cubicBezTo>
                    <a:pt x="29243" y="7643"/>
                    <a:pt x="28583" y="5960"/>
                    <a:pt x="26341" y="4603"/>
                  </a:cubicBezTo>
                  <a:cubicBezTo>
                    <a:pt x="25185" y="3902"/>
                    <a:pt x="24005" y="3540"/>
                    <a:pt x="22836" y="3526"/>
                  </a:cubicBezTo>
                  <a:cubicBezTo>
                    <a:pt x="22818" y="3481"/>
                    <a:pt x="22801" y="3435"/>
                    <a:pt x="22782" y="3391"/>
                  </a:cubicBezTo>
                  <a:cubicBezTo>
                    <a:pt x="21912" y="1235"/>
                    <a:pt x="20079" y="0"/>
                    <a:pt x="17754"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1"/>
                </a:solidFill>
              </a:endParaRPr>
            </a:p>
          </p:txBody>
        </p:sp>
        <p:sp>
          <p:nvSpPr>
            <p:cNvPr id="601" name="Google Shape;601;p37"/>
            <p:cNvSpPr/>
            <p:nvPr/>
          </p:nvSpPr>
          <p:spPr>
            <a:xfrm>
              <a:off x="1748331" y="2644911"/>
              <a:ext cx="232434" cy="254432"/>
            </a:xfrm>
            <a:custGeom>
              <a:avLst/>
              <a:gdLst/>
              <a:ahLst/>
              <a:cxnLst/>
              <a:rect l="l" t="t" r="r" b="b"/>
              <a:pathLst>
                <a:path w="7914" h="8663" extrusionOk="0">
                  <a:moveTo>
                    <a:pt x="6978" y="3763"/>
                  </a:moveTo>
                  <a:cubicBezTo>
                    <a:pt x="6994" y="3922"/>
                    <a:pt x="7000" y="4087"/>
                    <a:pt x="6992" y="4248"/>
                  </a:cubicBezTo>
                  <a:cubicBezTo>
                    <a:pt x="6998" y="4087"/>
                    <a:pt x="6994" y="3922"/>
                    <a:pt x="6978" y="3763"/>
                  </a:cubicBezTo>
                  <a:close/>
                  <a:moveTo>
                    <a:pt x="72" y="1"/>
                  </a:moveTo>
                  <a:cubicBezTo>
                    <a:pt x="70" y="1"/>
                    <a:pt x="69" y="1"/>
                    <a:pt x="67" y="1"/>
                  </a:cubicBezTo>
                  <a:cubicBezTo>
                    <a:pt x="57" y="1"/>
                    <a:pt x="44" y="4"/>
                    <a:pt x="36" y="14"/>
                  </a:cubicBezTo>
                  <a:cubicBezTo>
                    <a:pt x="9" y="29"/>
                    <a:pt x="0" y="64"/>
                    <a:pt x="13" y="89"/>
                  </a:cubicBezTo>
                  <a:cubicBezTo>
                    <a:pt x="647" y="1455"/>
                    <a:pt x="1579" y="3877"/>
                    <a:pt x="1438" y="6031"/>
                  </a:cubicBezTo>
                  <a:cubicBezTo>
                    <a:pt x="1418" y="6374"/>
                    <a:pt x="1370" y="6711"/>
                    <a:pt x="1287" y="7036"/>
                  </a:cubicBezTo>
                  <a:cubicBezTo>
                    <a:pt x="1280" y="7057"/>
                    <a:pt x="1287" y="7079"/>
                    <a:pt x="1303" y="7096"/>
                  </a:cubicBezTo>
                  <a:cubicBezTo>
                    <a:pt x="2259" y="8110"/>
                    <a:pt x="3297" y="8662"/>
                    <a:pt x="4240" y="8662"/>
                  </a:cubicBezTo>
                  <a:cubicBezTo>
                    <a:pt x="4279" y="8662"/>
                    <a:pt x="4319" y="8662"/>
                    <a:pt x="4358" y="8660"/>
                  </a:cubicBezTo>
                  <a:cubicBezTo>
                    <a:pt x="4399" y="8658"/>
                    <a:pt x="4436" y="8652"/>
                    <a:pt x="4477" y="8651"/>
                  </a:cubicBezTo>
                  <a:cubicBezTo>
                    <a:pt x="5412" y="8554"/>
                    <a:pt x="6243" y="7918"/>
                    <a:pt x="6946" y="6758"/>
                  </a:cubicBezTo>
                  <a:cubicBezTo>
                    <a:pt x="7783" y="5376"/>
                    <a:pt x="7914" y="4048"/>
                    <a:pt x="7341" y="2812"/>
                  </a:cubicBezTo>
                  <a:cubicBezTo>
                    <a:pt x="7333" y="2788"/>
                    <a:pt x="7311" y="2774"/>
                    <a:pt x="7288" y="2774"/>
                  </a:cubicBezTo>
                  <a:cubicBezTo>
                    <a:pt x="7287" y="2774"/>
                    <a:pt x="7286" y="2774"/>
                    <a:pt x="7284" y="2774"/>
                  </a:cubicBezTo>
                  <a:cubicBezTo>
                    <a:pt x="7228" y="2775"/>
                    <a:pt x="7172" y="2775"/>
                    <a:pt x="7116" y="2775"/>
                  </a:cubicBezTo>
                  <a:cubicBezTo>
                    <a:pt x="6533" y="2775"/>
                    <a:pt x="5925" y="2715"/>
                    <a:pt x="5315" y="2596"/>
                  </a:cubicBezTo>
                  <a:cubicBezTo>
                    <a:pt x="4214" y="2386"/>
                    <a:pt x="3106" y="1995"/>
                    <a:pt x="2131" y="1473"/>
                  </a:cubicBezTo>
                  <a:cubicBezTo>
                    <a:pt x="2125" y="1471"/>
                    <a:pt x="2123" y="1468"/>
                    <a:pt x="2121" y="1468"/>
                  </a:cubicBezTo>
                  <a:cubicBezTo>
                    <a:pt x="2113" y="1466"/>
                    <a:pt x="2108" y="1461"/>
                    <a:pt x="2102" y="1459"/>
                  </a:cubicBezTo>
                  <a:cubicBezTo>
                    <a:pt x="2101" y="1459"/>
                    <a:pt x="2101" y="1456"/>
                    <a:pt x="2096" y="1456"/>
                  </a:cubicBezTo>
                  <a:cubicBezTo>
                    <a:pt x="1333" y="1048"/>
                    <a:pt x="651" y="558"/>
                    <a:pt x="117" y="18"/>
                  </a:cubicBezTo>
                  <a:cubicBezTo>
                    <a:pt x="106" y="8"/>
                    <a:pt x="89"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7"/>
            <p:cNvSpPr/>
            <p:nvPr/>
          </p:nvSpPr>
          <p:spPr>
            <a:xfrm>
              <a:off x="1737905" y="2493831"/>
              <a:ext cx="353204" cy="229203"/>
            </a:xfrm>
            <a:custGeom>
              <a:avLst/>
              <a:gdLst/>
              <a:ahLst/>
              <a:cxnLst/>
              <a:rect l="l" t="t" r="r" b="b"/>
              <a:pathLst>
                <a:path w="12026" h="7804" extrusionOk="0">
                  <a:moveTo>
                    <a:pt x="7195" y="0"/>
                  </a:moveTo>
                  <a:cubicBezTo>
                    <a:pt x="7079" y="0"/>
                    <a:pt x="6961" y="3"/>
                    <a:pt x="6841" y="10"/>
                  </a:cubicBezTo>
                  <a:cubicBezTo>
                    <a:pt x="4474" y="125"/>
                    <a:pt x="1879" y="1364"/>
                    <a:pt x="873" y="1892"/>
                  </a:cubicBezTo>
                  <a:cubicBezTo>
                    <a:pt x="848" y="1904"/>
                    <a:pt x="838" y="1929"/>
                    <a:pt x="838" y="1955"/>
                  </a:cubicBezTo>
                  <a:cubicBezTo>
                    <a:pt x="841" y="1983"/>
                    <a:pt x="861" y="2005"/>
                    <a:pt x="885" y="2010"/>
                  </a:cubicBezTo>
                  <a:cubicBezTo>
                    <a:pt x="928" y="2019"/>
                    <a:pt x="956" y="2026"/>
                    <a:pt x="985" y="2039"/>
                  </a:cubicBezTo>
                  <a:cubicBezTo>
                    <a:pt x="1351" y="2190"/>
                    <a:pt x="1537" y="2663"/>
                    <a:pt x="1533" y="3442"/>
                  </a:cubicBezTo>
                  <a:cubicBezTo>
                    <a:pt x="1533" y="4021"/>
                    <a:pt x="1210" y="4389"/>
                    <a:pt x="664" y="4419"/>
                  </a:cubicBezTo>
                  <a:cubicBezTo>
                    <a:pt x="640" y="4420"/>
                    <a:pt x="616" y="4420"/>
                    <a:pt x="591" y="4420"/>
                  </a:cubicBezTo>
                  <a:cubicBezTo>
                    <a:pt x="427" y="4420"/>
                    <a:pt x="254" y="4395"/>
                    <a:pt x="84" y="4340"/>
                  </a:cubicBezTo>
                  <a:cubicBezTo>
                    <a:pt x="80" y="4337"/>
                    <a:pt x="74" y="4336"/>
                    <a:pt x="69" y="4336"/>
                  </a:cubicBezTo>
                  <a:cubicBezTo>
                    <a:pt x="67" y="4336"/>
                    <a:pt x="64" y="4336"/>
                    <a:pt x="62" y="4336"/>
                  </a:cubicBezTo>
                  <a:cubicBezTo>
                    <a:pt x="43" y="4339"/>
                    <a:pt x="26" y="4346"/>
                    <a:pt x="15" y="4362"/>
                  </a:cubicBezTo>
                  <a:cubicBezTo>
                    <a:pt x="0" y="4382"/>
                    <a:pt x="0" y="4410"/>
                    <a:pt x="15" y="4434"/>
                  </a:cubicBezTo>
                  <a:cubicBezTo>
                    <a:pt x="795" y="5521"/>
                    <a:pt x="2159" y="6457"/>
                    <a:pt x="3710" y="7063"/>
                  </a:cubicBezTo>
                  <a:cubicBezTo>
                    <a:pt x="4900" y="7533"/>
                    <a:pt x="6198" y="7804"/>
                    <a:pt x="7425" y="7804"/>
                  </a:cubicBezTo>
                  <a:cubicBezTo>
                    <a:pt x="7512" y="7804"/>
                    <a:pt x="7598" y="7802"/>
                    <a:pt x="7684" y="7799"/>
                  </a:cubicBezTo>
                  <a:lnTo>
                    <a:pt x="7719" y="7792"/>
                  </a:lnTo>
                  <a:cubicBezTo>
                    <a:pt x="7726" y="7794"/>
                    <a:pt x="7753" y="7795"/>
                    <a:pt x="7760" y="7795"/>
                  </a:cubicBezTo>
                  <a:lnTo>
                    <a:pt x="7802" y="7794"/>
                  </a:lnTo>
                  <a:cubicBezTo>
                    <a:pt x="8492" y="7760"/>
                    <a:pt x="9115" y="7633"/>
                    <a:pt x="9653" y="7416"/>
                  </a:cubicBezTo>
                  <a:cubicBezTo>
                    <a:pt x="10795" y="6954"/>
                    <a:pt x="12026" y="5864"/>
                    <a:pt x="11395" y="3288"/>
                  </a:cubicBezTo>
                  <a:cubicBezTo>
                    <a:pt x="11035" y="1821"/>
                    <a:pt x="10267" y="830"/>
                    <a:pt x="9119" y="349"/>
                  </a:cubicBezTo>
                  <a:cubicBezTo>
                    <a:pt x="8736" y="190"/>
                    <a:pt x="8309" y="84"/>
                    <a:pt x="7842" y="35"/>
                  </a:cubicBezTo>
                  <a:cubicBezTo>
                    <a:pt x="7634" y="12"/>
                    <a:pt x="7418" y="0"/>
                    <a:pt x="71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7"/>
            <p:cNvSpPr/>
            <p:nvPr/>
          </p:nvSpPr>
          <p:spPr>
            <a:xfrm>
              <a:off x="1785572" y="2304835"/>
              <a:ext cx="255255" cy="225826"/>
            </a:xfrm>
            <a:custGeom>
              <a:avLst/>
              <a:gdLst/>
              <a:ahLst/>
              <a:cxnLst/>
              <a:rect l="l" t="t" r="r" b="b"/>
              <a:pathLst>
                <a:path w="8691" h="7689" extrusionOk="0">
                  <a:moveTo>
                    <a:pt x="4607" y="5174"/>
                  </a:moveTo>
                  <a:cubicBezTo>
                    <a:pt x="4607" y="5174"/>
                    <a:pt x="4608" y="5174"/>
                    <a:pt x="4608" y="5177"/>
                  </a:cubicBezTo>
                  <a:cubicBezTo>
                    <a:pt x="4555" y="5221"/>
                    <a:pt x="4500" y="5260"/>
                    <a:pt x="4439" y="5292"/>
                  </a:cubicBezTo>
                  <a:cubicBezTo>
                    <a:pt x="4498" y="5258"/>
                    <a:pt x="4552" y="5217"/>
                    <a:pt x="4607" y="5174"/>
                  </a:cubicBezTo>
                  <a:close/>
                  <a:moveTo>
                    <a:pt x="4217" y="1"/>
                  </a:moveTo>
                  <a:cubicBezTo>
                    <a:pt x="4161" y="1"/>
                    <a:pt x="4106" y="2"/>
                    <a:pt x="4051" y="5"/>
                  </a:cubicBezTo>
                  <a:cubicBezTo>
                    <a:pt x="3554" y="30"/>
                    <a:pt x="3069" y="161"/>
                    <a:pt x="2600" y="396"/>
                  </a:cubicBezTo>
                  <a:cubicBezTo>
                    <a:pt x="2580" y="408"/>
                    <a:pt x="2566" y="431"/>
                    <a:pt x="2567" y="453"/>
                  </a:cubicBezTo>
                  <a:cubicBezTo>
                    <a:pt x="2603" y="1734"/>
                    <a:pt x="2335" y="3141"/>
                    <a:pt x="1847" y="4437"/>
                  </a:cubicBezTo>
                  <a:cubicBezTo>
                    <a:pt x="1402" y="5620"/>
                    <a:pt x="773" y="6715"/>
                    <a:pt x="24" y="7538"/>
                  </a:cubicBezTo>
                  <a:cubicBezTo>
                    <a:pt x="1" y="7561"/>
                    <a:pt x="2" y="7597"/>
                    <a:pt x="27" y="7621"/>
                  </a:cubicBezTo>
                  <a:cubicBezTo>
                    <a:pt x="36" y="7634"/>
                    <a:pt x="54" y="7641"/>
                    <a:pt x="72" y="7641"/>
                  </a:cubicBezTo>
                  <a:cubicBezTo>
                    <a:pt x="73" y="7641"/>
                    <a:pt x="75" y="7641"/>
                    <a:pt x="76" y="7641"/>
                  </a:cubicBezTo>
                  <a:cubicBezTo>
                    <a:pt x="88" y="7641"/>
                    <a:pt x="99" y="7637"/>
                    <a:pt x="108" y="7631"/>
                  </a:cubicBezTo>
                  <a:cubicBezTo>
                    <a:pt x="138" y="7612"/>
                    <a:pt x="166" y="7590"/>
                    <a:pt x="193" y="7571"/>
                  </a:cubicBezTo>
                  <a:lnTo>
                    <a:pt x="193" y="7571"/>
                  </a:lnTo>
                  <a:cubicBezTo>
                    <a:pt x="166" y="7590"/>
                    <a:pt x="158" y="7625"/>
                    <a:pt x="173" y="7656"/>
                  </a:cubicBezTo>
                  <a:cubicBezTo>
                    <a:pt x="184" y="7677"/>
                    <a:pt x="203" y="7688"/>
                    <a:pt x="223" y="7688"/>
                  </a:cubicBezTo>
                  <a:cubicBezTo>
                    <a:pt x="226" y="7688"/>
                    <a:pt x="228" y="7688"/>
                    <a:pt x="230" y="7688"/>
                  </a:cubicBezTo>
                  <a:cubicBezTo>
                    <a:pt x="237" y="7688"/>
                    <a:pt x="249" y="7685"/>
                    <a:pt x="256" y="7681"/>
                  </a:cubicBezTo>
                  <a:cubicBezTo>
                    <a:pt x="1515" y="7104"/>
                    <a:pt x="3395" y="6396"/>
                    <a:pt x="5178" y="6309"/>
                  </a:cubicBezTo>
                  <a:cubicBezTo>
                    <a:pt x="5299" y="6304"/>
                    <a:pt x="5418" y="6301"/>
                    <a:pt x="5534" y="6301"/>
                  </a:cubicBezTo>
                  <a:cubicBezTo>
                    <a:pt x="5677" y="6301"/>
                    <a:pt x="5816" y="6305"/>
                    <a:pt x="5952" y="6314"/>
                  </a:cubicBezTo>
                  <a:cubicBezTo>
                    <a:pt x="6367" y="6339"/>
                    <a:pt x="6757" y="6406"/>
                    <a:pt x="7109" y="6511"/>
                  </a:cubicBezTo>
                  <a:cubicBezTo>
                    <a:pt x="7116" y="6513"/>
                    <a:pt x="7124" y="6513"/>
                    <a:pt x="7133" y="6513"/>
                  </a:cubicBezTo>
                  <a:cubicBezTo>
                    <a:pt x="7149" y="6513"/>
                    <a:pt x="7163" y="6506"/>
                    <a:pt x="7176" y="6494"/>
                  </a:cubicBezTo>
                  <a:cubicBezTo>
                    <a:pt x="7883" y="5730"/>
                    <a:pt x="8691" y="4546"/>
                    <a:pt x="8516" y="3243"/>
                  </a:cubicBezTo>
                  <a:cubicBezTo>
                    <a:pt x="8382" y="2280"/>
                    <a:pt x="7728" y="1436"/>
                    <a:pt x="6573" y="735"/>
                  </a:cubicBezTo>
                  <a:cubicBezTo>
                    <a:pt x="5766" y="247"/>
                    <a:pt x="4976" y="1"/>
                    <a:pt x="42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7"/>
            <p:cNvSpPr/>
            <p:nvPr/>
          </p:nvSpPr>
          <p:spPr>
            <a:xfrm>
              <a:off x="1563124" y="2603734"/>
              <a:ext cx="245827" cy="338431"/>
            </a:xfrm>
            <a:custGeom>
              <a:avLst/>
              <a:gdLst/>
              <a:ahLst/>
              <a:cxnLst/>
              <a:rect l="l" t="t" r="r" b="b"/>
              <a:pathLst>
                <a:path w="8370" h="11523" extrusionOk="0">
                  <a:moveTo>
                    <a:pt x="2499" y="2010"/>
                  </a:moveTo>
                  <a:lnTo>
                    <a:pt x="2505" y="2072"/>
                  </a:lnTo>
                  <a:cubicBezTo>
                    <a:pt x="2502" y="2079"/>
                    <a:pt x="2497" y="2084"/>
                    <a:pt x="2495" y="2089"/>
                  </a:cubicBezTo>
                  <a:lnTo>
                    <a:pt x="2495" y="2089"/>
                  </a:lnTo>
                  <a:cubicBezTo>
                    <a:pt x="2497" y="2084"/>
                    <a:pt x="2502" y="2079"/>
                    <a:pt x="2504" y="2074"/>
                  </a:cubicBezTo>
                  <a:lnTo>
                    <a:pt x="2499" y="2010"/>
                  </a:lnTo>
                  <a:close/>
                  <a:moveTo>
                    <a:pt x="5735" y="2166"/>
                  </a:moveTo>
                  <a:cubicBezTo>
                    <a:pt x="5816" y="2363"/>
                    <a:pt x="5899" y="2556"/>
                    <a:pt x="5977" y="2750"/>
                  </a:cubicBezTo>
                  <a:cubicBezTo>
                    <a:pt x="5896" y="2556"/>
                    <a:pt x="5815" y="2361"/>
                    <a:pt x="5732" y="2166"/>
                  </a:cubicBezTo>
                  <a:close/>
                  <a:moveTo>
                    <a:pt x="5104" y="0"/>
                  </a:moveTo>
                  <a:cubicBezTo>
                    <a:pt x="5097" y="0"/>
                    <a:pt x="5091" y="3"/>
                    <a:pt x="5084" y="6"/>
                  </a:cubicBezTo>
                  <a:cubicBezTo>
                    <a:pt x="5060" y="14"/>
                    <a:pt x="5044" y="37"/>
                    <a:pt x="5044" y="63"/>
                  </a:cubicBezTo>
                  <a:cubicBezTo>
                    <a:pt x="5046" y="556"/>
                    <a:pt x="4930" y="1192"/>
                    <a:pt x="4364" y="1458"/>
                  </a:cubicBezTo>
                  <a:cubicBezTo>
                    <a:pt x="4184" y="1552"/>
                    <a:pt x="4013" y="1604"/>
                    <a:pt x="3852" y="1612"/>
                  </a:cubicBezTo>
                  <a:cubicBezTo>
                    <a:pt x="3836" y="1613"/>
                    <a:pt x="3819" y="1614"/>
                    <a:pt x="3803" y="1614"/>
                  </a:cubicBezTo>
                  <a:cubicBezTo>
                    <a:pt x="3651" y="1614"/>
                    <a:pt x="3519" y="1572"/>
                    <a:pt x="3408" y="1490"/>
                  </a:cubicBezTo>
                  <a:cubicBezTo>
                    <a:pt x="3183" y="1326"/>
                    <a:pt x="3086" y="1031"/>
                    <a:pt x="3146" y="704"/>
                  </a:cubicBezTo>
                  <a:cubicBezTo>
                    <a:pt x="3154" y="662"/>
                    <a:pt x="3169" y="604"/>
                    <a:pt x="3194" y="534"/>
                  </a:cubicBezTo>
                  <a:cubicBezTo>
                    <a:pt x="3203" y="509"/>
                    <a:pt x="3194" y="476"/>
                    <a:pt x="3167" y="462"/>
                  </a:cubicBezTo>
                  <a:cubicBezTo>
                    <a:pt x="3158" y="455"/>
                    <a:pt x="3147" y="450"/>
                    <a:pt x="3136" y="450"/>
                  </a:cubicBezTo>
                  <a:cubicBezTo>
                    <a:pt x="3134" y="450"/>
                    <a:pt x="3133" y="450"/>
                    <a:pt x="3132" y="450"/>
                  </a:cubicBezTo>
                  <a:cubicBezTo>
                    <a:pt x="3116" y="450"/>
                    <a:pt x="3102" y="457"/>
                    <a:pt x="3089" y="469"/>
                  </a:cubicBezTo>
                  <a:cubicBezTo>
                    <a:pt x="1421" y="2065"/>
                    <a:pt x="168" y="4936"/>
                    <a:pt x="43" y="7450"/>
                  </a:cubicBezTo>
                  <a:cubicBezTo>
                    <a:pt x="47" y="7482"/>
                    <a:pt x="48" y="7497"/>
                    <a:pt x="43" y="7505"/>
                  </a:cubicBezTo>
                  <a:cubicBezTo>
                    <a:pt x="0" y="8411"/>
                    <a:pt x="113" y="9177"/>
                    <a:pt x="367" y="9804"/>
                  </a:cubicBezTo>
                  <a:cubicBezTo>
                    <a:pt x="608" y="10398"/>
                    <a:pt x="970" y="10843"/>
                    <a:pt x="1447" y="11131"/>
                  </a:cubicBezTo>
                  <a:cubicBezTo>
                    <a:pt x="1873" y="11390"/>
                    <a:pt x="2389" y="11522"/>
                    <a:pt x="2983" y="11522"/>
                  </a:cubicBezTo>
                  <a:cubicBezTo>
                    <a:pt x="3052" y="11522"/>
                    <a:pt x="3122" y="11521"/>
                    <a:pt x="3193" y="11517"/>
                  </a:cubicBezTo>
                  <a:cubicBezTo>
                    <a:pt x="3523" y="11501"/>
                    <a:pt x="3885" y="11446"/>
                    <a:pt x="4261" y="11353"/>
                  </a:cubicBezTo>
                  <a:cubicBezTo>
                    <a:pt x="4338" y="11335"/>
                    <a:pt x="4413" y="11316"/>
                    <a:pt x="4486" y="11295"/>
                  </a:cubicBezTo>
                  <a:cubicBezTo>
                    <a:pt x="5850" y="10909"/>
                    <a:pt x="6777" y="10153"/>
                    <a:pt x="7255" y="9049"/>
                  </a:cubicBezTo>
                  <a:cubicBezTo>
                    <a:pt x="8370" y="6451"/>
                    <a:pt x="6722" y="2586"/>
                    <a:pt x="5961" y="1045"/>
                  </a:cubicBezTo>
                  <a:cubicBezTo>
                    <a:pt x="5940" y="1006"/>
                    <a:pt x="5920" y="963"/>
                    <a:pt x="5900" y="926"/>
                  </a:cubicBezTo>
                  <a:lnTo>
                    <a:pt x="5900" y="924"/>
                  </a:lnTo>
                  <a:cubicBezTo>
                    <a:pt x="5900" y="922"/>
                    <a:pt x="5900" y="922"/>
                    <a:pt x="5896" y="919"/>
                  </a:cubicBezTo>
                  <a:lnTo>
                    <a:pt x="5896" y="917"/>
                  </a:lnTo>
                  <a:cubicBezTo>
                    <a:pt x="5775" y="677"/>
                    <a:pt x="5682" y="506"/>
                    <a:pt x="5638" y="427"/>
                  </a:cubicBezTo>
                  <a:cubicBezTo>
                    <a:pt x="5632" y="416"/>
                    <a:pt x="5624" y="409"/>
                    <a:pt x="5617" y="406"/>
                  </a:cubicBezTo>
                  <a:cubicBezTo>
                    <a:pt x="5439" y="301"/>
                    <a:pt x="5282" y="171"/>
                    <a:pt x="5155" y="23"/>
                  </a:cubicBezTo>
                  <a:cubicBezTo>
                    <a:pt x="5141" y="9"/>
                    <a:pt x="5123" y="0"/>
                    <a:pt x="510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7"/>
            <p:cNvSpPr/>
            <p:nvPr/>
          </p:nvSpPr>
          <p:spPr>
            <a:xfrm>
              <a:off x="1697081" y="2508487"/>
              <a:ext cx="51926" cy="67081"/>
            </a:xfrm>
            <a:custGeom>
              <a:avLst/>
              <a:gdLst/>
              <a:ahLst/>
              <a:cxnLst/>
              <a:rect l="l" t="t" r="r" b="b"/>
              <a:pathLst>
                <a:path w="1768" h="2284" extrusionOk="0">
                  <a:moveTo>
                    <a:pt x="835" y="0"/>
                  </a:moveTo>
                  <a:cubicBezTo>
                    <a:pt x="816" y="0"/>
                    <a:pt x="797" y="1"/>
                    <a:pt x="778" y="2"/>
                  </a:cubicBezTo>
                  <a:cubicBezTo>
                    <a:pt x="683" y="6"/>
                    <a:pt x="584" y="23"/>
                    <a:pt x="489" y="52"/>
                  </a:cubicBezTo>
                  <a:cubicBezTo>
                    <a:pt x="385" y="83"/>
                    <a:pt x="304" y="153"/>
                    <a:pt x="244" y="262"/>
                  </a:cubicBezTo>
                  <a:cubicBezTo>
                    <a:pt x="1" y="715"/>
                    <a:pt x="194" y="1719"/>
                    <a:pt x="288" y="2128"/>
                  </a:cubicBezTo>
                  <a:lnTo>
                    <a:pt x="321" y="2238"/>
                  </a:lnTo>
                  <a:cubicBezTo>
                    <a:pt x="329" y="2264"/>
                    <a:pt x="355" y="2283"/>
                    <a:pt x="382" y="2283"/>
                  </a:cubicBezTo>
                  <a:cubicBezTo>
                    <a:pt x="383" y="2283"/>
                    <a:pt x="384" y="2283"/>
                    <a:pt x="385" y="2283"/>
                  </a:cubicBezTo>
                  <a:lnTo>
                    <a:pt x="386" y="2283"/>
                  </a:lnTo>
                  <a:cubicBezTo>
                    <a:pt x="416" y="2280"/>
                    <a:pt x="441" y="2256"/>
                    <a:pt x="443" y="2226"/>
                  </a:cubicBezTo>
                  <a:lnTo>
                    <a:pt x="459" y="2083"/>
                  </a:lnTo>
                  <a:cubicBezTo>
                    <a:pt x="459" y="2111"/>
                    <a:pt x="478" y="2138"/>
                    <a:pt x="506" y="2145"/>
                  </a:cubicBezTo>
                  <a:cubicBezTo>
                    <a:pt x="512" y="2147"/>
                    <a:pt x="519" y="2147"/>
                    <a:pt x="526" y="2147"/>
                  </a:cubicBezTo>
                  <a:cubicBezTo>
                    <a:pt x="549" y="2147"/>
                    <a:pt x="570" y="2132"/>
                    <a:pt x="584" y="2105"/>
                  </a:cubicBezTo>
                  <a:cubicBezTo>
                    <a:pt x="592" y="2091"/>
                    <a:pt x="599" y="2075"/>
                    <a:pt x="606" y="2060"/>
                  </a:cubicBezTo>
                  <a:lnTo>
                    <a:pt x="606" y="2060"/>
                  </a:lnTo>
                  <a:cubicBezTo>
                    <a:pt x="596" y="2084"/>
                    <a:pt x="606" y="2112"/>
                    <a:pt x="629" y="2128"/>
                  </a:cubicBezTo>
                  <a:cubicBezTo>
                    <a:pt x="639" y="2138"/>
                    <a:pt x="653" y="2141"/>
                    <a:pt x="667" y="2141"/>
                  </a:cubicBezTo>
                  <a:cubicBezTo>
                    <a:pt x="681" y="2139"/>
                    <a:pt x="698" y="2134"/>
                    <a:pt x="708" y="2124"/>
                  </a:cubicBezTo>
                  <a:cubicBezTo>
                    <a:pt x="1470" y="1402"/>
                    <a:pt x="1768" y="774"/>
                    <a:pt x="1547" y="355"/>
                  </a:cubicBezTo>
                  <a:cubicBezTo>
                    <a:pt x="1431" y="137"/>
                    <a:pt x="1154"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7"/>
            <p:cNvSpPr/>
            <p:nvPr/>
          </p:nvSpPr>
          <p:spPr>
            <a:xfrm>
              <a:off x="1709387" y="2555802"/>
              <a:ext cx="69901" cy="64115"/>
            </a:xfrm>
            <a:custGeom>
              <a:avLst/>
              <a:gdLst/>
              <a:ahLst/>
              <a:cxnLst/>
              <a:rect l="l" t="t" r="r" b="b"/>
              <a:pathLst>
                <a:path w="2380" h="2183" extrusionOk="0">
                  <a:moveTo>
                    <a:pt x="1673" y="0"/>
                  </a:moveTo>
                  <a:cubicBezTo>
                    <a:pt x="1659" y="0"/>
                    <a:pt x="1646" y="1"/>
                    <a:pt x="1632" y="2"/>
                  </a:cubicBezTo>
                  <a:cubicBezTo>
                    <a:pt x="1181" y="23"/>
                    <a:pt x="620" y="422"/>
                    <a:pt x="326" y="654"/>
                  </a:cubicBezTo>
                  <a:cubicBezTo>
                    <a:pt x="268" y="708"/>
                    <a:pt x="215" y="756"/>
                    <a:pt x="155" y="808"/>
                  </a:cubicBezTo>
                  <a:cubicBezTo>
                    <a:pt x="137" y="823"/>
                    <a:pt x="127" y="853"/>
                    <a:pt x="140" y="879"/>
                  </a:cubicBezTo>
                  <a:cubicBezTo>
                    <a:pt x="148" y="903"/>
                    <a:pt x="175" y="917"/>
                    <a:pt x="201" y="920"/>
                  </a:cubicBezTo>
                  <a:lnTo>
                    <a:pt x="175" y="922"/>
                  </a:lnTo>
                  <a:cubicBezTo>
                    <a:pt x="147" y="923"/>
                    <a:pt x="126" y="941"/>
                    <a:pt x="120" y="970"/>
                  </a:cubicBezTo>
                  <a:cubicBezTo>
                    <a:pt x="111" y="994"/>
                    <a:pt x="124" y="1024"/>
                    <a:pt x="148" y="1038"/>
                  </a:cubicBezTo>
                  <a:cubicBezTo>
                    <a:pt x="131" y="1030"/>
                    <a:pt x="116" y="1021"/>
                    <a:pt x="98" y="1010"/>
                  </a:cubicBezTo>
                  <a:cubicBezTo>
                    <a:pt x="88" y="1003"/>
                    <a:pt x="76" y="1000"/>
                    <a:pt x="63" y="1000"/>
                  </a:cubicBezTo>
                  <a:cubicBezTo>
                    <a:pt x="51" y="1000"/>
                    <a:pt x="40" y="1006"/>
                    <a:pt x="32" y="1013"/>
                  </a:cubicBezTo>
                  <a:cubicBezTo>
                    <a:pt x="9" y="1021"/>
                    <a:pt x="0" y="1045"/>
                    <a:pt x="3" y="1072"/>
                  </a:cubicBezTo>
                  <a:lnTo>
                    <a:pt x="10" y="1108"/>
                  </a:lnTo>
                  <a:cubicBezTo>
                    <a:pt x="110" y="1436"/>
                    <a:pt x="358" y="1726"/>
                    <a:pt x="709" y="1933"/>
                  </a:cubicBezTo>
                  <a:cubicBezTo>
                    <a:pt x="712" y="1934"/>
                    <a:pt x="738" y="1953"/>
                    <a:pt x="744" y="1954"/>
                  </a:cubicBezTo>
                  <a:cubicBezTo>
                    <a:pt x="1009" y="2100"/>
                    <a:pt x="1296" y="2182"/>
                    <a:pt x="1557" y="2182"/>
                  </a:cubicBezTo>
                  <a:cubicBezTo>
                    <a:pt x="1578" y="2182"/>
                    <a:pt x="1599" y="2182"/>
                    <a:pt x="1619" y="2180"/>
                  </a:cubicBezTo>
                  <a:lnTo>
                    <a:pt x="1627" y="2180"/>
                  </a:lnTo>
                  <a:cubicBezTo>
                    <a:pt x="1854" y="2169"/>
                    <a:pt x="2377" y="2059"/>
                    <a:pt x="2380" y="1329"/>
                  </a:cubicBezTo>
                  <a:cubicBezTo>
                    <a:pt x="2380" y="608"/>
                    <a:pt x="2222" y="177"/>
                    <a:pt x="1907" y="46"/>
                  </a:cubicBezTo>
                  <a:cubicBezTo>
                    <a:pt x="1838" y="16"/>
                    <a:pt x="1758" y="0"/>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7"/>
            <p:cNvSpPr/>
            <p:nvPr/>
          </p:nvSpPr>
          <p:spPr>
            <a:xfrm>
              <a:off x="1434190" y="2243129"/>
              <a:ext cx="238249" cy="268354"/>
            </a:xfrm>
            <a:custGeom>
              <a:avLst/>
              <a:gdLst/>
              <a:ahLst/>
              <a:cxnLst/>
              <a:rect l="l" t="t" r="r" b="b"/>
              <a:pathLst>
                <a:path w="8112" h="9137" extrusionOk="0">
                  <a:moveTo>
                    <a:pt x="3758" y="1"/>
                  </a:moveTo>
                  <a:cubicBezTo>
                    <a:pt x="3715" y="1"/>
                    <a:pt x="3672" y="2"/>
                    <a:pt x="3630" y="4"/>
                  </a:cubicBezTo>
                  <a:cubicBezTo>
                    <a:pt x="3558" y="8"/>
                    <a:pt x="3487" y="12"/>
                    <a:pt x="3419" y="22"/>
                  </a:cubicBezTo>
                  <a:cubicBezTo>
                    <a:pt x="2463" y="150"/>
                    <a:pt x="1626" y="794"/>
                    <a:pt x="935" y="1935"/>
                  </a:cubicBezTo>
                  <a:cubicBezTo>
                    <a:pt x="31" y="3429"/>
                    <a:pt x="1" y="4874"/>
                    <a:pt x="841" y="6229"/>
                  </a:cubicBezTo>
                  <a:cubicBezTo>
                    <a:pt x="851" y="6247"/>
                    <a:pt x="870" y="6257"/>
                    <a:pt x="891" y="6260"/>
                  </a:cubicBezTo>
                  <a:cubicBezTo>
                    <a:pt x="1933" y="6318"/>
                    <a:pt x="3037" y="6559"/>
                    <a:pt x="4092" y="6936"/>
                  </a:cubicBezTo>
                  <a:cubicBezTo>
                    <a:pt x="5522" y="7446"/>
                    <a:pt x="6861" y="8208"/>
                    <a:pt x="7838" y="9111"/>
                  </a:cubicBezTo>
                  <a:cubicBezTo>
                    <a:pt x="7850" y="9123"/>
                    <a:pt x="7867" y="9130"/>
                    <a:pt x="7881" y="9130"/>
                  </a:cubicBezTo>
                  <a:cubicBezTo>
                    <a:pt x="7882" y="9130"/>
                    <a:pt x="7884" y="9130"/>
                    <a:pt x="7885" y="9129"/>
                  </a:cubicBezTo>
                  <a:cubicBezTo>
                    <a:pt x="7898" y="9129"/>
                    <a:pt x="7913" y="9122"/>
                    <a:pt x="7922" y="9115"/>
                  </a:cubicBezTo>
                  <a:cubicBezTo>
                    <a:pt x="7947" y="9094"/>
                    <a:pt x="7953" y="9058"/>
                    <a:pt x="7936" y="9033"/>
                  </a:cubicBezTo>
                  <a:lnTo>
                    <a:pt x="7936" y="9033"/>
                  </a:lnTo>
                  <a:cubicBezTo>
                    <a:pt x="7953" y="9058"/>
                    <a:pt x="7969" y="9082"/>
                    <a:pt x="7986" y="9105"/>
                  </a:cubicBezTo>
                  <a:cubicBezTo>
                    <a:pt x="7997" y="9124"/>
                    <a:pt x="8018" y="9137"/>
                    <a:pt x="8039" y="9137"/>
                  </a:cubicBezTo>
                  <a:cubicBezTo>
                    <a:pt x="8041" y="9137"/>
                    <a:pt x="8042" y="9137"/>
                    <a:pt x="8043" y="9137"/>
                  </a:cubicBezTo>
                  <a:cubicBezTo>
                    <a:pt x="8050" y="9137"/>
                    <a:pt x="8061" y="9132"/>
                    <a:pt x="8069" y="9127"/>
                  </a:cubicBezTo>
                  <a:cubicBezTo>
                    <a:pt x="8098" y="9112"/>
                    <a:pt x="8111" y="9077"/>
                    <a:pt x="8097" y="9047"/>
                  </a:cubicBezTo>
                  <a:cubicBezTo>
                    <a:pt x="7294" y="7281"/>
                    <a:pt x="6053" y="3949"/>
                    <a:pt x="6750" y="1472"/>
                  </a:cubicBezTo>
                  <a:cubicBezTo>
                    <a:pt x="6757" y="1449"/>
                    <a:pt x="6750" y="1426"/>
                    <a:pt x="6731" y="1411"/>
                  </a:cubicBezTo>
                  <a:cubicBezTo>
                    <a:pt x="6597" y="1285"/>
                    <a:pt x="6462" y="1170"/>
                    <a:pt x="6330" y="1062"/>
                  </a:cubicBezTo>
                  <a:lnTo>
                    <a:pt x="6327" y="1059"/>
                  </a:lnTo>
                  <a:cubicBezTo>
                    <a:pt x="5466" y="372"/>
                    <a:pt x="4574" y="1"/>
                    <a:pt x="3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7"/>
            <p:cNvSpPr/>
            <p:nvPr/>
          </p:nvSpPr>
          <p:spPr>
            <a:xfrm>
              <a:off x="1657754" y="2587463"/>
              <a:ext cx="50663" cy="59974"/>
            </a:xfrm>
            <a:custGeom>
              <a:avLst/>
              <a:gdLst/>
              <a:ahLst/>
              <a:cxnLst/>
              <a:rect l="l" t="t" r="r" b="b"/>
              <a:pathLst>
                <a:path w="1725" h="2042" extrusionOk="0">
                  <a:moveTo>
                    <a:pt x="1409" y="231"/>
                  </a:moveTo>
                  <a:cubicBezTo>
                    <a:pt x="1399" y="247"/>
                    <a:pt x="1388" y="262"/>
                    <a:pt x="1377" y="276"/>
                  </a:cubicBezTo>
                  <a:cubicBezTo>
                    <a:pt x="1387" y="262"/>
                    <a:pt x="1398" y="247"/>
                    <a:pt x="1409" y="231"/>
                  </a:cubicBezTo>
                  <a:close/>
                  <a:moveTo>
                    <a:pt x="1445" y="0"/>
                  </a:moveTo>
                  <a:cubicBezTo>
                    <a:pt x="1444" y="0"/>
                    <a:pt x="1442" y="0"/>
                    <a:pt x="1441" y="0"/>
                  </a:cubicBezTo>
                  <a:cubicBezTo>
                    <a:pt x="1435" y="0"/>
                    <a:pt x="1429" y="0"/>
                    <a:pt x="1426" y="4"/>
                  </a:cubicBezTo>
                  <a:cubicBezTo>
                    <a:pt x="289" y="412"/>
                    <a:pt x="83" y="1084"/>
                    <a:pt x="46" y="1282"/>
                  </a:cubicBezTo>
                  <a:cubicBezTo>
                    <a:pt x="1" y="1560"/>
                    <a:pt x="79" y="1807"/>
                    <a:pt x="260" y="1941"/>
                  </a:cubicBezTo>
                  <a:cubicBezTo>
                    <a:pt x="354" y="2008"/>
                    <a:pt x="471" y="2041"/>
                    <a:pt x="602" y="2041"/>
                  </a:cubicBezTo>
                  <a:cubicBezTo>
                    <a:pt x="610" y="2041"/>
                    <a:pt x="618" y="2041"/>
                    <a:pt x="626" y="2041"/>
                  </a:cubicBezTo>
                  <a:cubicBezTo>
                    <a:pt x="768" y="2032"/>
                    <a:pt x="922" y="1985"/>
                    <a:pt x="1085" y="1899"/>
                  </a:cubicBezTo>
                  <a:cubicBezTo>
                    <a:pt x="1717" y="1602"/>
                    <a:pt x="1724" y="751"/>
                    <a:pt x="1673" y="271"/>
                  </a:cubicBezTo>
                  <a:cubicBezTo>
                    <a:pt x="1668" y="241"/>
                    <a:pt x="1641" y="215"/>
                    <a:pt x="1612" y="215"/>
                  </a:cubicBezTo>
                  <a:cubicBezTo>
                    <a:pt x="1610" y="215"/>
                    <a:pt x="1606" y="214"/>
                    <a:pt x="1606" y="214"/>
                  </a:cubicBezTo>
                  <a:cubicBezTo>
                    <a:pt x="1577" y="215"/>
                    <a:pt x="1555" y="237"/>
                    <a:pt x="1547" y="265"/>
                  </a:cubicBezTo>
                  <a:cubicBezTo>
                    <a:pt x="1547" y="258"/>
                    <a:pt x="1549" y="254"/>
                    <a:pt x="1552" y="244"/>
                  </a:cubicBezTo>
                  <a:cubicBezTo>
                    <a:pt x="1556" y="214"/>
                    <a:pt x="1542" y="184"/>
                    <a:pt x="1513" y="170"/>
                  </a:cubicBezTo>
                  <a:cubicBezTo>
                    <a:pt x="1507" y="166"/>
                    <a:pt x="1499" y="165"/>
                    <a:pt x="1493" y="165"/>
                  </a:cubicBezTo>
                  <a:cubicBezTo>
                    <a:pt x="1490" y="165"/>
                    <a:pt x="1487" y="165"/>
                    <a:pt x="1485" y="165"/>
                  </a:cubicBezTo>
                  <a:cubicBezTo>
                    <a:pt x="1469" y="168"/>
                    <a:pt x="1453" y="172"/>
                    <a:pt x="1442" y="183"/>
                  </a:cubicBezTo>
                  <a:lnTo>
                    <a:pt x="1442" y="183"/>
                  </a:lnTo>
                  <a:cubicBezTo>
                    <a:pt x="1462" y="155"/>
                    <a:pt x="1480" y="127"/>
                    <a:pt x="1498" y="98"/>
                  </a:cubicBezTo>
                  <a:cubicBezTo>
                    <a:pt x="1512" y="76"/>
                    <a:pt x="1513" y="47"/>
                    <a:pt x="1496" y="26"/>
                  </a:cubicBezTo>
                  <a:cubicBezTo>
                    <a:pt x="1483" y="9"/>
                    <a:pt x="1465" y="0"/>
                    <a:pt x="1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7"/>
            <p:cNvSpPr/>
            <p:nvPr/>
          </p:nvSpPr>
          <p:spPr>
            <a:xfrm>
              <a:off x="1632408" y="2528194"/>
              <a:ext cx="70312" cy="58681"/>
            </a:xfrm>
            <a:custGeom>
              <a:avLst/>
              <a:gdLst/>
              <a:ahLst/>
              <a:cxnLst/>
              <a:rect l="l" t="t" r="r" b="b"/>
              <a:pathLst>
                <a:path w="2394" h="1998" extrusionOk="0">
                  <a:moveTo>
                    <a:pt x="1030" y="0"/>
                  </a:moveTo>
                  <a:cubicBezTo>
                    <a:pt x="1013" y="0"/>
                    <a:pt x="996" y="1"/>
                    <a:pt x="979" y="2"/>
                  </a:cubicBezTo>
                  <a:cubicBezTo>
                    <a:pt x="872" y="7"/>
                    <a:pt x="758" y="30"/>
                    <a:pt x="643" y="73"/>
                  </a:cubicBezTo>
                  <a:cubicBezTo>
                    <a:pt x="311" y="194"/>
                    <a:pt x="102" y="415"/>
                    <a:pt x="54" y="695"/>
                  </a:cubicBezTo>
                  <a:cubicBezTo>
                    <a:pt x="1" y="1018"/>
                    <a:pt x="160" y="1377"/>
                    <a:pt x="474" y="1634"/>
                  </a:cubicBezTo>
                  <a:cubicBezTo>
                    <a:pt x="643" y="1773"/>
                    <a:pt x="1006" y="1998"/>
                    <a:pt x="1570" y="1998"/>
                  </a:cubicBezTo>
                  <a:cubicBezTo>
                    <a:pt x="1604" y="1998"/>
                    <a:pt x="1639" y="1997"/>
                    <a:pt x="1674" y="1995"/>
                  </a:cubicBezTo>
                  <a:cubicBezTo>
                    <a:pt x="1841" y="1985"/>
                    <a:pt x="2016" y="1957"/>
                    <a:pt x="2191" y="1911"/>
                  </a:cubicBezTo>
                  <a:cubicBezTo>
                    <a:pt x="2194" y="1911"/>
                    <a:pt x="2277" y="1881"/>
                    <a:pt x="2277" y="1881"/>
                  </a:cubicBezTo>
                  <a:cubicBezTo>
                    <a:pt x="2301" y="1872"/>
                    <a:pt x="2316" y="1853"/>
                    <a:pt x="2319" y="1827"/>
                  </a:cubicBezTo>
                  <a:cubicBezTo>
                    <a:pt x="2322" y="1805"/>
                    <a:pt x="2311" y="1779"/>
                    <a:pt x="2289" y="1768"/>
                  </a:cubicBezTo>
                  <a:lnTo>
                    <a:pt x="2189" y="1708"/>
                  </a:lnTo>
                  <a:lnTo>
                    <a:pt x="2189" y="1708"/>
                  </a:lnTo>
                  <a:cubicBezTo>
                    <a:pt x="2196" y="1712"/>
                    <a:pt x="2204" y="1712"/>
                    <a:pt x="2211" y="1712"/>
                  </a:cubicBezTo>
                  <a:cubicBezTo>
                    <a:pt x="2227" y="1712"/>
                    <a:pt x="2244" y="1705"/>
                    <a:pt x="2255" y="1691"/>
                  </a:cubicBezTo>
                  <a:cubicBezTo>
                    <a:pt x="2274" y="1669"/>
                    <a:pt x="2277" y="1642"/>
                    <a:pt x="2265" y="1619"/>
                  </a:cubicBezTo>
                  <a:lnTo>
                    <a:pt x="2265" y="1619"/>
                  </a:lnTo>
                  <a:cubicBezTo>
                    <a:pt x="2268" y="1622"/>
                    <a:pt x="2269" y="1627"/>
                    <a:pt x="2274" y="1629"/>
                  </a:cubicBezTo>
                  <a:cubicBezTo>
                    <a:pt x="2286" y="1647"/>
                    <a:pt x="2305" y="1655"/>
                    <a:pt x="2322" y="1655"/>
                  </a:cubicBezTo>
                  <a:cubicBezTo>
                    <a:pt x="2324" y="1655"/>
                    <a:pt x="2325" y="1655"/>
                    <a:pt x="2326" y="1655"/>
                  </a:cubicBezTo>
                  <a:cubicBezTo>
                    <a:pt x="2334" y="1655"/>
                    <a:pt x="2343" y="1654"/>
                    <a:pt x="2351" y="1649"/>
                  </a:cubicBezTo>
                  <a:cubicBezTo>
                    <a:pt x="2379" y="1637"/>
                    <a:pt x="2393" y="1607"/>
                    <a:pt x="2386" y="1578"/>
                  </a:cubicBezTo>
                  <a:lnTo>
                    <a:pt x="2372" y="1514"/>
                  </a:lnTo>
                  <a:cubicBezTo>
                    <a:pt x="2312" y="1323"/>
                    <a:pt x="2212" y="1046"/>
                    <a:pt x="2067" y="781"/>
                  </a:cubicBezTo>
                  <a:cubicBezTo>
                    <a:pt x="2019" y="697"/>
                    <a:pt x="1968" y="617"/>
                    <a:pt x="1913" y="537"/>
                  </a:cubicBezTo>
                  <a:cubicBezTo>
                    <a:pt x="1777" y="348"/>
                    <a:pt x="1631" y="210"/>
                    <a:pt x="1475" y="120"/>
                  </a:cubicBezTo>
                  <a:cubicBezTo>
                    <a:pt x="1335" y="41"/>
                    <a:pt x="1184" y="0"/>
                    <a:pt x="1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7"/>
            <p:cNvSpPr/>
            <p:nvPr/>
          </p:nvSpPr>
          <p:spPr>
            <a:xfrm>
              <a:off x="1601922" y="2201042"/>
              <a:ext cx="279691" cy="356199"/>
            </a:xfrm>
            <a:custGeom>
              <a:avLst/>
              <a:gdLst/>
              <a:ahLst/>
              <a:cxnLst/>
              <a:rect l="l" t="t" r="r" b="b"/>
              <a:pathLst>
                <a:path w="9523" h="12128" extrusionOk="0">
                  <a:moveTo>
                    <a:pt x="5481" y="0"/>
                  </a:moveTo>
                  <a:cubicBezTo>
                    <a:pt x="5413" y="0"/>
                    <a:pt x="5343" y="2"/>
                    <a:pt x="5273" y="5"/>
                  </a:cubicBezTo>
                  <a:cubicBezTo>
                    <a:pt x="5093" y="14"/>
                    <a:pt x="4905" y="34"/>
                    <a:pt x="4710" y="68"/>
                  </a:cubicBezTo>
                  <a:cubicBezTo>
                    <a:pt x="4548" y="91"/>
                    <a:pt x="4383" y="127"/>
                    <a:pt x="4216" y="168"/>
                  </a:cubicBezTo>
                  <a:cubicBezTo>
                    <a:pt x="2803" y="512"/>
                    <a:pt x="1841" y="1264"/>
                    <a:pt x="1349" y="2399"/>
                  </a:cubicBezTo>
                  <a:cubicBezTo>
                    <a:pt x="1" y="5528"/>
                    <a:pt x="2595" y="10693"/>
                    <a:pt x="3129" y="11697"/>
                  </a:cubicBezTo>
                  <a:cubicBezTo>
                    <a:pt x="3140" y="11718"/>
                    <a:pt x="3161" y="11730"/>
                    <a:pt x="3183" y="11730"/>
                  </a:cubicBezTo>
                  <a:cubicBezTo>
                    <a:pt x="3184" y="11730"/>
                    <a:pt x="3185" y="11730"/>
                    <a:pt x="3186" y="11730"/>
                  </a:cubicBezTo>
                  <a:lnTo>
                    <a:pt x="3203" y="11730"/>
                  </a:lnTo>
                  <a:cubicBezTo>
                    <a:pt x="3233" y="11720"/>
                    <a:pt x="3250" y="11692"/>
                    <a:pt x="3248" y="11663"/>
                  </a:cubicBezTo>
                  <a:cubicBezTo>
                    <a:pt x="3215" y="11219"/>
                    <a:pt x="3258" y="10886"/>
                    <a:pt x="3372" y="10672"/>
                  </a:cubicBezTo>
                  <a:cubicBezTo>
                    <a:pt x="3447" y="10534"/>
                    <a:pt x="3555" y="10439"/>
                    <a:pt x="3695" y="10400"/>
                  </a:cubicBezTo>
                  <a:cubicBezTo>
                    <a:pt x="3799" y="10370"/>
                    <a:pt x="3908" y="10349"/>
                    <a:pt x="4015" y="10343"/>
                  </a:cubicBezTo>
                  <a:cubicBezTo>
                    <a:pt x="4036" y="10342"/>
                    <a:pt x="4056" y="10342"/>
                    <a:pt x="4076" y="10342"/>
                  </a:cubicBezTo>
                  <a:cubicBezTo>
                    <a:pt x="4360" y="10342"/>
                    <a:pt x="4608" y="10435"/>
                    <a:pt x="4771" y="10598"/>
                  </a:cubicBezTo>
                  <a:cubicBezTo>
                    <a:pt x="4824" y="10648"/>
                    <a:pt x="4865" y="10705"/>
                    <a:pt x="4900" y="10766"/>
                  </a:cubicBezTo>
                  <a:cubicBezTo>
                    <a:pt x="4998" y="10951"/>
                    <a:pt x="5093" y="11363"/>
                    <a:pt x="4622" y="12029"/>
                  </a:cubicBezTo>
                  <a:cubicBezTo>
                    <a:pt x="4606" y="12052"/>
                    <a:pt x="4608" y="12082"/>
                    <a:pt x="4625" y="12108"/>
                  </a:cubicBezTo>
                  <a:cubicBezTo>
                    <a:pt x="4630" y="12115"/>
                    <a:pt x="4636" y="12119"/>
                    <a:pt x="4643" y="12122"/>
                  </a:cubicBezTo>
                  <a:cubicBezTo>
                    <a:pt x="4650" y="12125"/>
                    <a:pt x="4658" y="12127"/>
                    <a:pt x="4667" y="12127"/>
                  </a:cubicBezTo>
                  <a:cubicBezTo>
                    <a:pt x="4670" y="12127"/>
                    <a:pt x="4673" y="12127"/>
                    <a:pt x="4676" y="12126"/>
                  </a:cubicBezTo>
                  <a:cubicBezTo>
                    <a:pt x="4683" y="12126"/>
                    <a:pt x="4693" y="12126"/>
                    <a:pt x="4700" y="12123"/>
                  </a:cubicBezTo>
                  <a:cubicBezTo>
                    <a:pt x="4771" y="12086"/>
                    <a:pt x="4845" y="12058"/>
                    <a:pt x="4921" y="12031"/>
                  </a:cubicBezTo>
                  <a:cubicBezTo>
                    <a:pt x="4925" y="12026"/>
                    <a:pt x="4932" y="12025"/>
                    <a:pt x="4939" y="12019"/>
                  </a:cubicBezTo>
                  <a:lnTo>
                    <a:pt x="4942" y="12019"/>
                  </a:lnTo>
                  <a:cubicBezTo>
                    <a:pt x="7698" y="10406"/>
                    <a:pt x="9522" y="4934"/>
                    <a:pt x="8303" y="1918"/>
                  </a:cubicBezTo>
                  <a:cubicBezTo>
                    <a:pt x="7795" y="661"/>
                    <a:pt x="6822" y="0"/>
                    <a:pt x="548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7"/>
            <p:cNvSpPr/>
            <p:nvPr/>
          </p:nvSpPr>
          <p:spPr>
            <a:xfrm>
              <a:off x="1377829" y="2611076"/>
              <a:ext cx="274521" cy="227059"/>
            </a:xfrm>
            <a:custGeom>
              <a:avLst/>
              <a:gdLst/>
              <a:ahLst/>
              <a:cxnLst/>
              <a:rect l="l" t="t" r="r" b="b"/>
              <a:pathLst>
                <a:path w="9347" h="7731" extrusionOk="0">
                  <a:moveTo>
                    <a:pt x="5569" y="6244"/>
                  </a:moveTo>
                  <a:lnTo>
                    <a:pt x="5571" y="6246"/>
                  </a:lnTo>
                  <a:cubicBezTo>
                    <a:pt x="5557" y="6253"/>
                    <a:pt x="5544" y="6258"/>
                    <a:pt x="5530" y="6261"/>
                  </a:cubicBezTo>
                  <a:cubicBezTo>
                    <a:pt x="5543" y="6257"/>
                    <a:pt x="5557" y="6251"/>
                    <a:pt x="5569" y="6244"/>
                  </a:cubicBezTo>
                  <a:close/>
                  <a:moveTo>
                    <a:pt x="9271" y="1"/>
                  </a:moveTo>
                  <a:cubicBezTo>
                    <a:pt x="9264" y="1"/>
                    <a:pt x="9257" y="4"/>
                    <a:pt x="9248" y="7"/>
                  </a:cubicBezTo>
                  <a:cubicBezTo>
                    <a:pt x="7887" y="612"/>
                    <a:pt x="5886" y="1347"/>
                    <a:pt x="3934" y="1486"/>
                  </a:cubicBezTo>
                  <a:lnTo>
                    <a:pt x="3931" y="1486"/>
                  </a:lnTo>
                  <a:cubicBezTo>
                    <a:pt x="3858" y="1495"/>
                    <a:pt x="3787" y="1498"/>
                    <a:pt x="3714" y="1502"/>
                  </a:cubicBezTo>
                  <a:cubicBezTo>
                    <a:pt x="3577" y="1509"/>
                    <a:pt x="3442" y="1512"/>
                    <a:pt x="3308" y="1512"/>
                  </a:cubicBezTo>
                  <a:cubicBezTo>
                    <a:pt x="2754" y="1512"/>
                    <a:pt x="2237" y="1453"/>
                    <a:pt x="1766" y="1338"/>
                  </a:cubicBezTo>
                  <a:cubicBezTo>
                    <a:pt x="1759" y="1337"/>
                    <a:pt x="1755" y="1337"/>
                    <a:pt x="1748" y="1337"/>
                  </a:cubicBezTo>
                  <a:cubicBezTo>
                    <a:pt x="1735" y="1337"/>
                    <a:pt x="1719" y="1344"/>
                    <a:pt x="1708" y="1354"/>
                  </a:cubicBezTo>
                  <a:cubicBezTo>
                    <a:pt x="573" y="2426"/>
                    <a:pt x="0" y="3574"/>
                    <a:pt x="104" y="4586"/>
                  </a:cubicBezTo>
                  <a:cubicBezTo>
                    <a:pt x="197" y="5509"/>
                    <a:pt x="822" y="6324"/>
                    <a:pt x="1953" y="7012"/>
                  </a:cubicBezTo>
                  <a:cubicBezTo>
                    <a:pt x="2594" y="7399"/>
                    <a:pt x="3233" y="7631"/>
                    <a:pt x="3860" y="7705"/>
                  </a:cubicBezTo>
                  <a:lnTo>
                    <a:pt x="3862" y="7705"/>
                  </a:lnTo>
                  <a:cubicBezTo>
                    <a:pt x="4011" y="7722"/>
                    <a:pt x="4158" y="7730"/>
                    <a:pt x="4304" y="7730"/>
                  </a:cubicBezTo>
                  <a:cubicBezTo>
                    <a:pt x="4359" y="7730"/>
                    <a:pt x="4414" y="7729"/>
                    <a:pt x="4469" y="7727"/>
                  </a:cubicBezTo>
                  <a:cubicBezTo>
                    <a:pt x="5052" y="7698"/>
                    <a:pt x="5625" y="7527"/>
                    <a:pt x="6179" y="7221"/>
                  </a:cubicBezTo>
                  <a:cubicBezTo>
                    <a:pt x="6199" y="7210"/>
                    <a:pt x="6212" y="7191"/>
                    <a:pt x="6212" y="7170"/>
                  </a:cubicBezTo>
                  <a:cubicBezTo>
                    <a:pt x="6336" y="4622"/>
                    <a:pt x="7612" y="1720"/>
                    <a:pt x="9318" y="110"/>
                  </a:cubicBezTo>
                  <a:cubicBezTo>
                    <a:pt x="9342" y="89"/>
                    <a:pt x="9347" y="56"/>
                    <a:pt x="9328" y="29"/>
                  </a:cubicBezTo>
                  <a:cubicBezTo>
                    <a:pt x="9314" y="11"/>
                    <a:pt x="9295" y="1"/>
                    <a:pt x="9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7"/>
            <p:cNvSpPr/>
            <p:nvPr/>
          </p:nvSpPr>
          <p:spPr>
            <a:xfrm>
              <a:off x="1327635" y="2430040"/>
              <a:ext cx="350413" cy="221509"/>
            </a:xfrm>
            <a:custGeom>
              <a:avLst/>
              <a:gdLst/>
              <a:ahLst/>
              <a:cxnLst/>
              <a:rect l="l" t="t" r="r" b="b"/>
              <a:pathLst>
                <a:path w="11931" h="7542" extrusionOk="0">
                  <a:moveTo>
                    <a:pt x="3981" y="1"/>
                  </a:moveTo>
                  <a:cubicBezTo>
                    <a:pt x="3889" y="1"/>
                    <a:pt x="3798" y="3"/>
                    <a:pt x="3710" y="7"/>
                  </a:cubicBezTo>
                  <a:cubicBezTo>
                    <a:pt x="3069" y="40"/>
                    <a:pt x="2502" y="154"/>
                    <a:pt x="2020" y="349"/>
                  </a:cubicBezTo>
                  <a:cubicBezTo>
                    <a:pt x="537" y="951"/>
                    <a:pt x="0" y="2277"/>
                    <a:pt x="469" y="4184"/>
                  </a:cubicBezTo>
                  <a:cubicBezTo>
                    <a:pt x="822" y="5621"/>
                    <a:pt x="1585" y="6608"/>
                    <a:pt x="2742" y="7120"/>
                  </a:cubicBezTo>
                  <a:cubicBezTo>
                    <a:pt x="3372" y="7401"/>
                    <a:pt x="4125" y="7542"/>
                    <a:pt x="4987" y="7542"/>
                  </a:cubicBezTo>
                  <a:cubicBezTo>
                    <a:pt x="5119" y="7542"/>
                    <a:pt x="5254" y="7539"/>
                    <a:pt x="5391" y="7532"/>
                  </a:cubicBezTo>
                  <a:cubicBezTo>
                    <a:pt x="5583" y="7523"/>
                    <a:pt x="5778" y="7505"/>
                    <a:pt x="5973" y="7486"/>
                  </a:cubicBezTo>
                  <a:lnTo>
                    <a:pt x="5979" y="7486"/>
                  </a:lnTo>
                  <a:cubicBezTo>
                    <a:pt x="8619" y="7192"/>
                    <a:pt x="11339" y="5867"/>
                    <a:pt x="11890" y="5587"/>
                  </a:cubicBezTo>
                  <a:cubicBezTo>
                    <a:pt x="11916" y="5572"/>
                    <a:pt x="11930" y="5544"/>
                    <a:pt x="11923" y="5517"/>
                  </a:cubicBezTo>
                  <a:cubicBezTo>
                    <a:pt x="11916" y="5488"/>
                    <a:pt x="11892" y="5467"/>
                    <a:pt x="11863" y="5467"/>
                  </a:cubicBezTo>
                  <a:cubicBezTo>
                    <a:pt x="11299" y="5446"/>
                    <a:pt x="10937" y="5212"/>
                    <a:pt x="10771" y="5077"/>
                  </a:cubicBezTo>
                  <a:cubicBezTo>
                    <a:pt x="10422" y="4792"/>
                    <a:pt x="10243" y="4385"/>
                    <a:pt x="10304" y="4019"/>
                  </a:cubicBezTo>
                  <a:cubicBezTo>
                    <a:pt x="10361" y="3690"/>
                    <a:pt x="10599" y="3432"/>
                    <a:pt x="10976" y="3297"/>
                  </a:cubicBezTo>
                  <a:cubicBezTo>
                    <a:pt x="11098" y="3252"/>
                    <a:pt x="11218" y="3227"/>
                    <a:pt x="11335" y="3220"/>
                  </a:cubicBezTo>
                  <a:cubicBezTo>
                    <a:pt x="11350" y="3219"/>
                    <a:pt x="11365" y="3219"/>
                    <a:pt x="11379" y="3219"/>
                  </a:cubicBezTo>
                  <a:cubicBezTo>
                    <a:pt x="11463" y="3219"/>
                    <a:pt x="11548" y="3229"/>
                    <a:pt x="11631" y="3248"/>
                  </a:cubicBezTo>
                  <a:cubicBezTo>
                    <a:pt x="11638" y="3248"/>
                    <a:pt x="11642" y="3251"/>
                    <a:pt x="11648" y="3251"/>
                  </a:cubicBezTo>
                  <a:cubicBezTo>
                    <a:pt x="11671" y="3248"/>
                    <a:pt x="11691" y="3237"/>
                    <a:pt x="11699" y="3217"/>
                  </a:cubicBezTo>
                  <a:cubicBezTo>
                    <a:pt x="11714" y="3194"/>
                    <a:pt x="11711" y="3163"/>
                    <a:pt x="11691" y="3140"/>
                  </a:cubicBezTo>
                  <a:cubicBezTo>
                    <a:pt x="10698" y="2098"/>
                    <a:pt x="9167" y="1197"/>
                    <a:pt x="7530" y="631"/>
                  </a:cubicBezTo>
                  <a:lnTo>
                    <a:pt x="7524" y="631"/>
                  </a:lnTo>
                  <a:cubicBezTo>
                    <a:pt x="6508" y="279"/>
                    <a:pt x="5455" y="57"/>
                    <a:pt x="4471" y="8"/>
                  </a:cubicBezTo>
                  <a:lnTo>
                    <a:pt x="4469" y="8"/>
                  </a:lnTo>
                  <a:cubicBezTo>
                    <a:pt x="4458" y="8"/>
                    <a:pt x="4444" y="15"/>
                    <a:pt x="4436" y="18"/>
                  </a:cubicBezTo>
                  <a:cubicBezTo>
                    <a:pt x="4277" y="6"/>
                    <a:pt x="4126" y="1"/>
                    <a:pt x="39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7"/>
            <p:cNvSpPr/>
            <p:nvPr/>
          </p:nvSpPr>
          <p:spPr>
            <a:xfrm>
              <a:off x="1812475" y="2688936"/>
              <a:ext cx="7489" cy="3143"/>
            </a:xfrm>
            <a:custGeom>
              <a:avLst/>
              <a:gdLst/>
              <a:ahLst/>
              <a:cxnLst/>
              <a:rect l="l" t="t" r="r" b="b"/>
              <a:pathLst>
                <a:path w="255" h="107" extrusionOk="0">
                  <a:moveTo>
                    <a:pt x="1" y="0"/>
                  </a:moveTo>
                  <a:cubicBezTo>
                    <a:pt x="83" y="41"/>
                    <a:pt x="169" y="73"/>
                    <a:pt x="254" y="107"/>
                  </a:cubicBezTo>
                  <a:cubicBezTo>
                    <a:pt x="147" y="61"/>
                    <a:pt x="60" y="2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7"/>
            <p:cNvSpPr/>
            <p:nvPr/>
          </p:nvSpPr>
          <p:spPr>
            <a:xfrm>
              <a:off x="1819935" y="2692050"/>
              <a:ext cx="4905" cy="2085"/>
            </a:xfrm>
            <a:custGeom>
              <a:avLst/>
              <a:gdLst/>
              <a:ahLst/>
              <a:cxnLst/>
              <a:rect l="l" t="t" r="r" b="b"/>
              <a:pathLst>
                <a:path w="167" h="71" extrusionOk="0">
                  <a:moveTo>
                    <a:pt x="0" y="1"/>
                  </a:moveTo>
                  <a:lnTo>
                    <a:pt x="0" y="1"/>
                  </a:lnTo>
                  <a:cubicBezTo>
                    <a:pt x="16" y="7"/>
                    <a:pt x="31" y="14"/>
                    <a:pt x="47" y="20"/>
                  </a:cubicBezTo>
                  <a:lnTo>
                    <a:pt x="47" y="20"/>
                  </a:lnTo>
                  <a:cubicBezTo>
                    <a:pt x="31" y="14"/>
                    <a:pt x="16" y="7"/>
                    <a:pt x="0" y="1"/>
                  </a:cubicBezTo>
                  <a:close/>
                  <a:moveTo>
                    <a:pt x="47" y="20"/>
                  </a:moveTo>
                  <a:cubicBezTo>
                    <a:pt x="86" y="38"/>
                    <a:pt x="126" y="56"/>
                    <a:pt x="167" y="71"/>
                  </a:cubicBezTo>
                  <a:cubicBezTo>
                    <a:pt x="124" y="54"/>
                    <a:pt x="85" y="36"/>
                    <a:pt x="47" y="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7"/>
            <p:cNvSpPr/>
            <p:nvPr/>
          </p:nvSpPr>
          <p:spPr>
            <a:xfrm>
              <a:off x="1703395" y="2550633"/>
              <a:ext cx="81002" cy="74277"/>
            </a:xfrm>
            <a:custGeom>
              <a:avLst/>
              <a:gdLst/>
              <a:ahLst/>
              <a:cxnLst/>
              <a:rect l="l" t="t" r="r" b="b"/>
              <a:pathLst>
                <a:path w="2758" h="2529" extrusionOk="0">
                  <a:moveTo>
                    <a:pt x="1878" y="219"/>
                  </a:moveTo>
                  <a:cubicBezTo>
                    <a:pt x="1956" y="219"/>
                    <a:pt x="2029" y="232"/>
                    <a:pt x="2095" y="260"/>
                  </a:cubicBezTo>
                  <a:cubicBezTo>
                    <a:pt x="2392" y="384"/>
                    <a:pt x="2540" y="801"/>
                    <a:pt x="2540" y="1502"/>
                  </a:cubicBezTo>
                  <a:cubicBezTo>
                    <a:pt x="2540" y="2168"/>
                    <a:pt x="2095" y="2294"/>
                    <a:pt x="1832" y="2308"/>
                  </a:cubicBezTo>
                  <a:cubicBezTo>
                    <a:pt x="1812" y="2309"/>
                    <a:pt x="1791" y="2310"/>
                    <a:pt x="1770" y="2310"/>
                  </a:cubicBezTo>
                  <a:cubicBezTo>
                    <a:pt x="1140" y="2310"/>
                    <a:pt x="343" y="1816"/>
                    <a:pt x="230" y="1147"/>
                  </a:cubicBezTo>
                  <a:cubicBezTo>
                    <a:pt x="557" y="836"/>
                    <a:pt x="1333" y="219"/>
                    <a:pt x="1878" y="219"/>
                  </a:cubicBezTo>
                  <a:close/>
                  <a:moveTo>
                    <a:pt x="1880" y="1"/>
                  </a:moveTo>
                  <a:cubicBezTo>
                    <a:pt x="1095" y="1"/>
                    <a:pt x="85" y="981"/>
                    <a:pt x="36" y="1028"/>
                  </a:cubicBezTo>
                  <a:cubicBezTo>
                    <a:pt x="13" y="1052"/>
                    <a:pt x="1" y="1085"/>
                    <a:pt x="5" y="1119"/>
                  </a:cubicBezTo>
                  <a:cubicBezTo>
                    <a:pt x="97" y="1936"/>
                    <a:pt x="1009" y="2529"/>
                    <a:pt x="1766" y="2529"/>
                  </a:cubicBezTo>
                  <a:cubicBezTo>
                    <a:pt x="1792" y="2529"/>
                    <a:pt x="1818" y="2529"/>
                    <a:pt x="1843" y="2527"/>
                  </a:cubicBezTo>
                  <a:cubicBezTo>
                    <a:pt x="2414" y="2495"/>
                    <a:pt x="2756" y="2113"/>
                    <a:pt x="2756" y="1502"/>
                  </a:cubicBezTo>
                  <a:cubicBezTo>
                    <a:pt x="2758" y="706"/>
                    <a:pt x="2564" y="220"/>
                    <a:pt x="2179" y="58"/>
                  </a:cubicBezTo>
                  <a:cubicBezTo>
                    <a:pt x="2085" y="18"/>
                    <a:pt x="1984" y="1"/>
                    <a:pt x="1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7"/>
            <p:cNvSpPr/>
            <p:nvPr/>
          </p:nvSpPr>
          <p:spPr>
            <a:xfrm>
              <a:off x="1627063" y="2523113"/>
              <a:ext cx="83176" cy="68961"/>
            </a:xfrm>
            <a:custGeom>
              <a:avLst/>
              <a:gdLst/>
              <a:ahLst/>
              <a:cxnLst/>
              <a:rect l="l" t="t" r="r" b="b"/>
              <a:pathLst>
                <a:path w="2832" h="2348" extrusionOk="0">
                  <a:moveTo>
                    <a:pt x="1210" y="219"/>
                  </a:moveTo>
                  <a:cubicBezTo>
                    <a:pt x="1359" y="219"/>
                    <a:pt x="1500" y="259"/>
                    <a:pt x="1635" y="333"/>
                  </a:cubicBezTo>
                  <a:cubicBezTo>
                    <a:pt x="2235" y="675"/>
                    <a:pt x="2513" y="1669"/>
                    <a:pt x="2585" y="1975"/>
                  </a:cubicBezTo>
                  <a:cubicBezTo>
                    <a:pt x="2271" y="2085"/>
                    <a:pt x="1994" y="2127"/>
                    <a:pt x="1754" y="2127"/>
                  </a:cubicBezTo>
                  <a:cubicBezTo>
                    <a:pt x="1200" y="2127"/>
                    <a:pt x="845" y="1902"/>
                    <a:pt x="688" y="1773"/>
                  </a:cubicBezTo>
                  <a:cubicBezTo>
                    <a:pt x="386" y="1526"/>
                    <a:pt x="233" y="1181"/>
                    <a:pt x="284" y="875"/>
                  </a:cubicBezTo>
                  <a:cubicBezTo>
                    <a:pt x="328" y="610"/>
                    <a:pt x="527" y="402"/>
                    <a:pt x="842" y="289"/>
                  </a:cubicBezTo>
                  <a:cubicBezTo>
                    <a:pt x="970" y="242"/>
                    <a:pt x="1091" y="219"/>
                    <a:pt x="1210" y="219"/>
                  </a:cubicBezTo>
                  <a:close/>
                  <a:moveTo>
                    <a:pt x="1208" y="1"/>
                  </a:moveTo>
                  <a:cubicBezTo>
                    <a:pt x="1066" y="1"/>
                    <a:pt x="920" y="28"/>
                    <a:pt x="768" y="83"/>
                  </a:cubicBezTo>
                  <a:cubicBezTo>
                    <a:pt x="375" y="226"/>
                    <a:pt x="126" y="495"/>
                    <a:pt x="66" y="840"/>
                  </a:cubicBezTo>
                  <a:cubicBezTo>
                    <a:pt x="1" y="1224"/>
                    <a:pt x="184" y="1647"/>
                    <a:pt x="547" y="1943"/>
                  </a:cubicBezTo>
                  <a:cubicBezTo>
                    <a:pt x="727" y="2090"/>
                    <a:pt x="1131" y="2348"/>
                    <a:pt x="1752" y="2348"/>
                  </a:cubicBezTo>
                  <a:cubicBezTo>
                    <a:pt x="2038" y="2348"/>
                    <a:pt x="2372" y="2292"/>
                    <a:pt x="2753" y="2147"/>
                  </a:cubicBezTo>
                  <a:cubicBezTo>
                    <a:pt x="2800" y="2127"/>
                    <a:pt x="2832" y="2076"/>
                    <a:pt x="2820" y="2025"/>
                  </a:cubicBezTo>
                  <a:cubicBezTo>
                    <a:pt x="2810" y="1968"/>
                    <a:pt x="2540" y="596"/>
                    <a:pt x="1744" y="145"/>
                  </a:cubicBezTo>
                  <a:cubicBezTo>
                    <a:pt x="1575" y="49"/>
                    <a:pt x="1396"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7"/>
            <p:cNvSpPr/>
            <p:nvPr/>
          </p:nvSpPr>
          <p:spPr>
            <a:xfrm>
              <a:off x="1652380" y="2579944"/>
              <a:ext cx="70106" cy="72544"/>
            </a:xfrm>
            <a:custGeom>
              <a:avLst/>
              <a:gdLst/>
              <a:ahLst/>
              <a:cxnLst/>
              <a:rect l="l" t="t" r="r" b="b"/>
              <a:pathLst>
                <a:path w="2387" h="2470" extrusionOk="0">
                  <a:moveTo>
                    <a:pt x="1767" y="248"/>
                  </a:moveTo>
                  <a:cubicBezTo>
                    <a:pt x="1837" y="612"/>
                    <a:pt x="1991" y="1766"/>
                    <a:pt x="1241" y="2116"/>
                  </a:cubicBezTo>
                  <a:cubicBezTo>
                    <a:pt x="1074" y="2205"/>
                    <a:pt x="914" y="2250"/>
                    <a:pt x="774" y="2250"/>
                  </a:cubicBezTo>
                  <a:cubicBezTo>
                    <a:pt x="658" y="2250"/>
                    <a:pt x="555" y="2220"/>
                    <a:pt x="472" y="2159"/>
                  </a:cubicBezTo>
                  <a:cubicBezTo>
                    <a:pt x="303" y="2036"/>
                    <a:pt x="232" y="1806"/>
                    <a:pt x="279" y="1544"/>
                  </a:cubicBezTo>
                  <a:cubicBezTo>
                    <a:pt x="358" y="1109"/>
                    <a:pt x="792" y="548"/>
                    <a:pt x="1767" y="248"/>
                  </a:cubicBezTo>
                  <a:close/>
                  <a:moveTo>
                    <a:pt x="1852" y="0"/>
                  </a:moveTo>
                  <a:cubicBezTo>
                    <a:pt x="1842" y="0"/>
                    <a:pt x="1832" y="2"/>
                    <a:pt x="1822" y="4"/>
                  </a:cubicBezTo>
                  <a:cubicBezTo>
                    <a:pt x="372" y="406"/>
                    <a:pt x="111" y="1253"/>
                    <a:pt x="64" y="1504"/>
                  </a:cubicBezTo>
                  <a:cubicBezTo>
                    <a:pt x="0" y="1851"/>
                    <a:pt x="104" y="2162"/>
                    <a:pt x="342" y="2335"/>
                  </a:cubicBezTo>
                  <a:cubicBezTo>
                    <a:pt x="463" y="2425"/>
                    <a:pt x="611" y="2469"/>
                    <a:pt x="773" y="2469"/>
                  </a:cubicBezTo>
                  <a:cubicBezTo>
                    <a:pt x="949" y="2469"/>
                    <a:pt x="1141" y="2418"/>
                    <a:pt x="1339" y="2313"/>
                  </a:cubicBezTo>
                  <a:cubicBezTo>
                    <a:pt x="2387" y="1821"/>
                    <a:pt x="1974" y="154"/>
                    <a:pt x="1957" y="82"/>
                  </a:cubicBezTo>
                  <a:cubicBezTo>
                    <a:pt x="1950" y="54"/>
                    <a:pt x="1930" y="28"/>
                    <a:pt x="1904" y="14"/>
                  </a:cubicBezTo>
                  <a:cubicBezTo>
                    <a:pt x="1888" y="5"/>
                    <a:pt x="1870" y="0"/>
                    <a:pt x="1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7"/>
            <p:cNvSpPr/>
            <p:nvPr/>
          </p:nvSpPr>
          <p:spPr>
            <a:xfrm>
              <a:off x="1688769" y="2503435"/>
              <a:ext cx="67052" cy="82970"/>
            </a:xfrm>
            <a:custGeom>
              <a:avLst/>
              <a:gdLst/>
              <a:ahLst/>
              <a:cxnLst/>
              <a:rect l="l" t="t" r="r" b="b"/>
              <a:pathLst>
                <a:path w="2283" h="2825" extrusionOk="0">
                  <a:moveTo>
                    <a:pt x="1124" y="219"/>
                  </a:moveTo>
                  <a:cubicBezTo>
                    <a:pt x="1419" y="219"/>
                    <a:pt x="1675" y="341"/>
                    <a:pt x="1787" y="550"/>
                  </a:cubicBezTo>
                  <a:cubicBezTo>
                    <a:pt x="2022" y="996"/>
                    <a:pt x="1608" y="1725"/>
                    <a:pt x="674" y="2519"/>
                  </a:cubicBezTo>
                  <a:cubicBezTo>
                    <a:pt x="561" y="2096"/>
                    <a:pt x="299" y="951"/>
                    <a:pt x="567" y="457"/>
                  </a:cubicBezTo>
                  <a:cubicBezTo>
                    <a:pt x="621" y="359"/>
                    <a:pt x="692" y="296"/>
                    <a:pt x="785" y="269"/>
                  </a:cubicBezTo>
                  <a:cubicBezTo>
                    <a:pt x="899" y="235"/>
                    <a:pt x="1016" y="219"/>
                    <a:pt x="1124" y="219"/>
                  </a:cubicBezTo>
                  <a:close/>
                  <a:moveTo>
                    <a:pt x="1119" y="1"/>
                  </a:moveTo>
                  <a:cubicBezTo>
                    <a:pt x="990" y="1"/>
                    <a:pt x="855" y="20"/>
                    <a:pt x="721" y="60"/>
                  </a:cubicBezTo>
                  <a:cubicBezTo>
                    <a:pt x="571" y="104"/>
                    <a:pt x="454" y="204"/>
                    <a:pt x="372" y="355"/>
                  </a:cubicBezTo>
                  <a:cubicBezTo>
                    <a:pt x="0" y="1044"/>
                    <a:pt x="484" y="2676"/>
                    <a:pt x="506" y="2746"/>
                  </a:cubicBezTo>
                  <a:cubicBezTo>
                    <a:pt x="517" y="2781"/>
                    <a:pt x="543" y="2808"/>
                    <a:pt x="578" y="2818"/>
                  </a:cubicBezTo>
                  <a:cubicBezTo>
                    <a:pt x="590" y="2823"/>
                    <a:pt x="600" y="2824"/>
                    <a:pt x="611" y="2824"/>
                  </a:cubicBezTo>
                  <a:cubicBezTo>
                    <a:pt x="635" y="2824"/>
                    <a:pt x="661" y="2816"/>
                    <a:pt x="681" y="2797"/>
                  </a:cubicBezTo>
                  <a:cubicBezTo>
                    <a:pt x="2283" y="1493"/>
                    <a:pt x="2122" y="722"/>
                    <a:pt x="1980" y="449"/>
                  </a:cubicBezTo>
                  <a:cubicBezTo>
                    <a:pt x="1830" y="164"/>
                    <a:pt x="1497" y="1"/>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7"/>
            <p:cNvSpPr/>
            <p:nvPr/>
          </p:nvSpPr>
          <p:spPr>
            <a:xfrm>
              <a:off x="1372542" y="2644764"/>
              <a:ext cx="192520" cy="199040"/>
            </a:xfrm>
            <a:custGeom>
              <a:avLst/>
              <a:gdLst/>
              <a:ahLst/>
              <a:cxnLst/>
              <a:rect l="l" t="t" r="r" b="b"/>
              <a:pathLst>
                <a:path w="6555" h="6777" extrusionOk="0">
                  <a:moveTo>
                    <a:pt x="1897" y="1"/>
                  </a:moveTo>
                  <a:cubicBezTo>
                    <a:pt x="1870" y="1"/>
                    <a:pt x="1843" y="11"/>
                    <a:pt x="1822" y="30"/>
                  </a:cubicBezTo>
                  <a:cubicBezTo>
                    <a:pt x="592" y="1171"/>
                    <a:pt x="1" y="2357"/>
                    <a:pt x="113" y="3457"/>
                  </a:cubicBezTo>
                  <a:cubicBezTo>
                    <a:pt x="213" y="4436"/>
                    <a:pt x="862" y="5295"/>
                    <a:pt x="2044" y="6010"/>
                  </a:cubicBezTo>
                  <a:cubicBezTo>
                    <a:pt x="2886" y="6521"/>
                    <a:pt x="3695" y="6776"/>
                    <a:pt x="4482" y="6776"/>
                  </a:cubicBezTo>
                  <a:cubicBezTo>
                    <a:pt x="5163" y="6776"/>
                    <a:pt x="5827" y="6585"/>
                    <a:pt x="6483" y="6204"/>
                  </a:cubicBezTo>
                  <a:cubicBezTo>
                    <a:pt x="6537" y="6174"/>
                    <a:pt x="6555" y="6107"/>
                    <a:pt x="6525" y="6054"/>
                  </a:cubicBezTo>
                  <a:cubicBezTo>
                    <a:pt x="6504" y="6019"/>
                    <a:pt x="6467" y="5999"/>
                    <a:pt x="6428" y="5999"/>
                  </a:cubicBezTo>
                  <a:cubicBezTo>
                    <a:pt x="6410" y="5999"/>
                    <a:pt x="6392" y="6003"/>
                    <a:pt x="6375" y="6013"/>
                  </a:cubicBezTo>
                  <a:cubicBezTo>
                    <a:pt x="5756" y="6371"/>
                    <a:pt x="5128" y="6551"/>
                    <a:pt x="4484" y="6551"/>
                  </a:cubicBezTo>
                  <a:cubicBezTo>
                    <a:pt x="3734" y="6551"/>
                    <a:pt x="2963" y="6307"/>
                    <a:pt x="2158" y="5821"/>
                  </a:cubicBezTo>
                  <a:cubicBezTo>
                    <a:pt x="1039" y="5143"/>
                    <a:pt x="424" y="4340"/>
                    <a:pt x="331" y="3434"/>
                  </a:cubicBezTo>
                  <a:cubicBezTo>
                    <a:pt x="229" y="2417"/>
                    <a:pt x="811" y="1266"/>
                    <a:pt x="1972" y="191"/>
                  </a:cubicBezTo>
                  <a:cubicBezTo>
                    <a:pt x="2016" y="150"/>
                    <a:pt x="2017" y="80"/>
                    <a:pt x="1976" y="36"/>
                  </a:cubicBezTo>
                  <a:cubicBezTo>
                    <a:pt x="1955" y="13"/>
                    <a:pt x="1926" y="1"/>
                    <a:pt x="1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7"/>
            <p:cNvSpPr/>
            <p:nvPr/>
          </p:nvSpPr>
          <p:spPr>
            <a:xfrm>
              <a:off x="1855150" y="2299725"/>
              <a:ext cx="189995" cy="201801"/>
            </a:xfrm>
            <a:custGeom>
              <a:avLst/>
              <a:gdLst/>
              <a:ahLst/>
              <a:cxnLst/>
              <a:rect l="l" t="t" r="r" b="b"/>
              <a:pathLst>
                <a:path w="6469" h="6871" extrusionOk="0">
                  <a:moveTo>
                    <a:pt x="1849" y="0"/>
                  </a:moveTo>
                  <a:cubicBezTo>
                    <a:pt x="1240" y="0"/>
                    <a:pt x="647" y="152"/>
                    <a:pt x="74" y="455"/>
                  </a:cubicBezTo>
                  <a:cubicBezTo>
                    <a:pt x="19" y="483"/>
                    <a:pt x="0" y="549"/>
                    <a:pt x="29" y="603"/>
                  </a:cubicBezTo>
                  <a:cubicBezTo>
                    <a:pt x="49" y="640"/>
                    <a:pt x="86" y="661"/>
                    <a:pt x="125" y="661"/>
                  </a:cubicBezTo>
                  <a:cubicBezTo>
                    <a:pt x="142" y="661"/>
                    <a:pt x="159" y="657"/>
                    <a:pt x="175" y="649"/>
                  </a:cubicBezTo>
                  <a:cubicBezTo>
                    <a:pt x="714" y="363"/>
                    <a:pt x="1273" y="221"/>
                    <a:pt x="1849" y="221"/>
                  </a:cubicBezTo>
                  <a:cubicBezTo>
                    <a:pt x="2599" y="221"/>
                    <a:pt x="3379" y="463"/>
                    <a:pt x="4180" y="948"/>
                  </a:cubicBezTo>
                  <a:cubicBezTo>
                    <a:pt x="5324" y="1643"/>
                    <a:pt x="5970" y="2476"/>
                    <a:pt x="6100" y="3424"/>
                  </a:cubicBezTo>
                  <a:cubicBezTo>
                    <a:pt x="6278" y="4729"/>
                    <a:pt x="5452" y="5918"/>
                    <a:pt x="4730" y="6685"/>
                  </a:cubicBezTo>
                  <a:cubicBezTo>
                    <a:pt x="4688" y="6730"/>
                    <a:pt x="4690" y="6799"/>
                    <a:pt x="4735" y="6841"/>
                  </a:cubicBezTo>
                  <a:cubicBezTo>
                    <a:pt x="4757" y="6861"/>
                    <a:pt x="4782" y="6871"/>
                    <a:pt x="4810" y="6871"/>
                  </a:cubicBezTo>
                  <a:cubicBezTo>
                    <a:pt x="4838" y="6871"/>
                    <a:pt x="4868" y="6858"/>
                    <a:pt x="4889" y="6836"/>
                  </a:cubicBezTo>
                  <a:cubicBezTo>
                    <a:pt x="5976" y="5687"/>
                    <a:pt x="6469" y="4497"/>
                    <a:pt x="6319" y="3396"/>
                  </a:cubicBezTo>
                  <a:cubicBezTo>
                    <a:pt x="6181" y="2376"/>
                    <a:pt x="5499" y="1492"/>
                    <a:pt x="4295" y="761"/>
                  </a:cubicBezTo>
                  <a:cubicBezTo>
                    <a:pt x="3456" y="254"/>
                    <a:pt x="2639" y="0"/>
                    <a:pt x="1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7"/>
            <p:cNvSpPr/>
            <p:nvPr/>
          </p:nvSpPr>
          <p:spPr>
            <a:xfrm>
              <a:off x="1428727" y="2238048"/>
              <a:ext cx="209672" cy="193842"/>
            </a:xfrm>
            <a:custGeom>
              <a:avLst/>
              <a:gdLst/>
              <a:ahLst/>
              <a:cxnLst/>
              <a:rect l="l" t="t" r="r" b="b"/>
              <a:pathLst>
                <a:path w="7139" h="6600" extrusionOk="0">
                  <a:moveTo>
                    <a:pt x="3966" y="0"/>
                  </a:moveTo>
                  <a:cubicBezTo>
                    <a:pt x="3837" y="0"/>
                    <a:pt x="3709" y="9"/>
                    <a:pt x="3582" y="26"/>
                  </a:cubicBezTo>
                  <a:cubicBezTo>
                    <a:pt x="2569" y="161"/>
                    <a:pt x="1692" y="832"/>
                    <a:pt x="973" y="2020"/>
                  </a:cubicBezTo>
                  <a:cubicBezTo>
                    <a:pt x="19" y="3595"/>
                    <a:pt x="0" y="5120"/>
                    <a:pt x="913" y="6550"/>
                  </a:cubicBezTo>
                  <a:cubicBezTo>
                    <a:pt x="935" y="6582"/>
                    <a:pt x="970" y="6599"/>
                    <a:pt x="1006" y="6599"/>
                  </a:cubicBezTo>
                  <a:cubicBezTo>
                    <a:pt x="1026" y="6599"/>
                    <a:pt x="1044" y="6594"/>
                    <a:pt x="1063" y="6584"/>
                  </a:cubicBezTo>
                  <a:cubicBezTo>
                    <a:pt x="1114" y="6551"/>
                    <a:pt x="1128" y="6484"/>
                    <a:pt x="1095" y="6433"/>
                  </a:cubicBezTo>
                  <a:cubicBezTo>
                    <a:pt x="231" y="5080"/>
                    <a:pt x="252" y="3632"/>
                    <a:pt x="1160" y="2133"/>
                  </a:cubicBezTo>
                  <a:cubicBezTo>
                    <a:pt x="1843" y="1004"/>
                    <a:pt x="2668" y="369"/>
                    <a:pt x="3609" y="242"/>
                  </a:cubicBezTo>
                  <a:cubicBezTo>
                    <a:pt x="3720" y="228"/>
                    <a:pt x="3833" y="220"/>
                    <a:pt x="3947" y="220"/>
                  </a:cubicBezTo>
                  <a:cubicBezTo>
                    <a:pt x="4897" y="220"/>
                    <a:pt x="5946" y="725"/>
                    <a:pt x="6940" y="1669"/>
                  </a:cubicBezTo>
                  <a:cubicBezTo>
                    <a:pt x="6962" y="1690"/>
                    <a:pt x="6989" y="1700"/>
                    <a:pt x="7016" y="1700"/>
                  </a:cubicBezTo>
                  <a:cubicBezTo>
                    <a:pt x="7045" y="1700"/>
                    <a:pt x="7074" y="1688"/>
                    <a:pt x="7095" y="1665"/>
                  </a:cubicBezTo>
                  <a:cubicBezTo>
                    <a:pt x="7138" y="1621"/>
                    <a:pt x="7137" y="1551"/>
                    <a:pt x="7092" y="1510"/>
                  </a:cubicBezTo>
                  <a:cubicBezTo>
                    <a:pt x="6047" y="516"/>
                    <a:pt x="4975" y="0"/>
                    <a:pt x="3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7"/>
            <p:cNvSpPr/>
            <p:nvPr/>
          </p:nvSpPr>
          <p:spPr>
            <a:xfrm>
              <a:off x="1780139" y="2721185"/>
              <a:ext cx="206089" cy="183269"/>
            </a:xfrm>
            <a:custGeom>
              <a:avLst/>
              <a:gdLst/>
              <a:ahLst/>
              <a:cxnLst/>
              <a:rect l="l" t="t" r="r" b="b"/>
              <a:pathLst>
                <a:path w="7017" h="6240" extrusionOk="0">
                  <a:moveTo>
                    <a:pt x="6278" y="0"/>
                  </a:moveTo>
                  <a:cubicBezTo>
                    <a:pt x="6262" y="0"/>
                    <a:pt x="6246" y="4"/>
                    <a:pt x="6230" y="11"/>
                  </a:cubicBezTo>
                  <a:cubicBezTo>
                    <a:pt x="6176" y="39"/>
                    <a:pt x="6153" y="103"/>
                    <a:pt x="6180" y="158"/>
                  </a:cubicBezTo>
                  <a:cubicBezTo>
                    <a:pt x="6787" y="1400"/>
                    <a:pt x="6664" y="2739"/>
                    <a:pt x="5818" y="4136"/>
                  </a:cubicBezTo>
                  <a:cubicBezTo>
                    <a:pt x="5125" y="5282"/>
                    <a:pt x="4306" y="5912"/>
                    <a:pt x="3385" y="6006"/>
                  </a:cubicBezTo>
                  <a:cubicBezTo>
                    <a:pt x="3307" y="6014"/>
                    <a:pt x="3228" y="6017"/>
                    <a:pt x="3149" y="6017"/>
                  </a:cubicBezTo>
                  <a:cubicBezTo>
                    <a:pt x="2203" y="6017"/>
                    <a:pt x="1167" y="5457"/>
                    <a:pt x="202" y="4416"/>
                  </a:cubicBezTo>
                  <a:cubicBezTo>
                    <a:pt x="181" y="4393"/>
                    <a:pt x="152" y="4381"/>
                    <a:pt x="123" y="4381"/>
                  </a:cubicBezTo>
                  <a:cubicBezTo>
                    <a:pt x="96" y="4381"/>
                    <a:pt x="69" y="4391"/>
                    <a:pt x="48" y="4411"/>
                  </a:cubicBezTo>
                  <a:cubicBezTo>
                    <a:pt x="2" y="4452"/>
                    <a:pt x="1" y="4520"/>
                    <a:pt x="42" y="4566"/>
                  </a:cubicBezTo>
                  <a:cubicBezTo>
                    <a:pt x="1063" y="5665"/>
                    <a:pt x="2128" y="6239"/>
                    <a:pt x="3140" y="6239"/>
                  </a:cubicBezTo>
                  <a:cubicBezTo>
                    <a:pt x="3228" y="6239"/>
                    <a:pt x="3319" y="6233"/>
                    <a:pt x="3406" y="6225"/>
                  </a:cubicBezTo>
                  <a:cubicBezTo>
                    <a:pt x="4400" y="6122"/>
                    <a:pt x="5274" y="5459"/>
                    <a:pt x="6005" y="4250"/>
                  </a:cubicBezTo>
                  <a:cubicBezTo>
                    <a:pt x="6892" y="2786"/>
                    <a:pt x="7016" y="1376"/>
                    <a:pt x="6375" y="61"/>
                  </a:cubicBezTo>
                  <a:cubicBezTo>
                    <a:pt x="6357" y="23"/>
                    <a:pt x="6318" y="0"/>
                    <a:pt x="6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7"/>
            <p:cNvSpPr/>
            <p:nvPr/>
          </p:nvSpPr>
          <p:spPr>
            <a:xfrm>
              <a:off x="1318208" y="2425135"/>
              <a:ext cx="380371" cy="231406"/>
            </a:xfrm>
            <a:custGeom>
              <a:avLst/>
              <a:gdLst/>
              <a:ahLst/>
              <a:cxnLst/>
              <a:rect l="l" t="t" r="r" b="b"/>
              <a:pathLst>
                <a:path w="12951" h="7879" extrusionOk="0">
                  <a:moveTo>
                    <a:pt x="4374" y="0"/>
                  </a:moveTo>
                  <a:cubicBezTo>
                    <a:pt x="3600" y="0"/>
                    <a:pt x="2884" y="113"/>
                    <a:pt x="2278" y="358"/>
                  </a:cubicBezTo>
                  <a:cubicBezTo>
                    <a:pt x="1180" y="802"/>
                    <a:pt x="1" y="1862"/>
                    <a:pt x="623" y="4394"/>
                  </a:cubicBezTo>
                  <a:cubicBezTo>
                    <a:pt x="989" y="5883"/>
                    <a:pt x="1787" y="6910"/>
                    <a:pt x="2994" y="7445"/>
                  </a:cubicBezTo>
                  <a:cubicBezTo>
                    <a:pt x="3696" y="7757"/>
                    <a:pt x="4494" y="7878"/>
                    <a:pt x="5309" y="7878"/>
                  </a:cubicBezTo>
                  <a:cubicBezTo>
                    <a:pt x="6617" y="7878"/>
                    <a:pt x="7973" y="7565"/>
                    <a:pt x="9054" y="7226"/>
                  </a:cubicBezTo>
                  <a:cubicBezTo>
                    <a:pt x="10942" y="6632"/>
                    <a:pt x="12423" y="5838"/>
                    <a:pt x="12438" y="5831"/>
                  </a:cubicBezTo>
                  <a:cubicBezTo>
                    <a:pt x="12490" y="5801"/>
                    <a:pt x="12510" y="5735"/>
                    <a:pt x="12482" y="5682"/>
                  </a:cubicBezTo>
                  <a:cubicBezTo>
                    <a:pt x="12462" y="5645"/>
                    <a:pt x="12424" y="5625"/>
                    <a:pt x="12385" y="5625"/>
                  </a:cubicBezTo>
                  <a:cubicBezTo>
                    <a:pt x="12367" y="5625"/>
                    <a:pt x="12350" y="5629"/>
                    <a:pt x="12334" y="5637"/>
                  </a:cubicBezTo>
                  <a:cubicBezTo>
                    <a:pt x="12288" y="5663"/>
                    <a:pt x="8539" y="7660"/>
                    <a:pt x="5301" y="7660"/>
                  </a:cubicBezTo>
                  <a:cubicBezTo>
                    <a:pt x="4510" y="7660"/>
                    <a:pt x="3750" y="7541"/>
                    <a:pt x="3081" y="7245"/>
                  </a:cubicBezTo>
                  <a:cubicBezTo>
                    <a:pt x="1940" y="6738"/>
                    <a:pt x="1183" y="5761"/>
                    <a:pt x="834" y="4339"/>
                  </a:cubicBezTo>
                  <a:cubicBezTo>
                    <a:pt x="374" y="2458"/>
                    <a:pt x="901" y="1149"/>
                    <a:pt x="2361" y="561"/>
                  </a:cubicBezTo>
                  <a:cubicBezTo>
                    <a:pt x="2950" y="323"/>
                    <a:pt x="3647" y="214"/>
                    <a:pt x="4399" y="214"/>
                  </a:cubicBezTo>
                  <a:cubicBezTo>
                    <a:pt x="7441" y="214"/>
                    <a:pt x="11384" y="2004"/>
                    <a:pt x="12731" y="4318"/>
                  </a:cubicBezTo>
                  <a:cubicBezTo>
                    <a:pt x="12751" y="4353"/>
                    <a:pt x="12789" y="4372"/>
                    <a:pt x="12827" y="4372"/>
                  </a:cubicBezTo>
                  <a:cubicBezTo>
                    <a:pt x="12845" y="4372"/>
                    <a:pt x="12864" y="4368"/>
                    <a:pt x="12881" y="4358"/>
                  </a:cubicBezTo>
                  <a:cubicBezTo>
                    <a:pt x="12932" y="4327"/>
                    <a:pt x="12950" y="4260"/>
                    <a:pt x="12920" y="4208"/>
                  </a:cubicBezTo>
                  <a:cubicBezTo>
                    <a:pt x="11539" y="1835"/>
                    <a:pt x="7496" y="0"/>
                    <a:pt x="4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7"/>
            <p:cNvSpPr/>
            <p:nvPr/>
          </p:nvSpPr>
          <p:spPr>
            <a:xfrm>
              <a:off x="1726098" y="2488662"/>
              <a:ext cx="366479" cy="239189"/>
            </a:xfrm>
            <a:custGeom>
              <a:avLst/>
              <a:gdLst/>
              <a:ahLst/>
              <a:cxnLst/>
              <a:rect l="l" t="t" r="r" b="b"/>
              <a:pathLst>
                <a:path w="12478" h="8144" extrusionOk="0">
                  <a:moveTo>
                    <a:pt x="7593" y="1"/>
                  </a:moveTo>
                  <a:cubicBezTo>
                    <a:pt x="6283" y="1"/>
                    <a:pt x="4918" y="363"/>
                    <a:pt x="3845" y="744"/>
                  </a:cubicBezTo>
                  <a:cubicBezTo>
                    <a:pt x="2074" y="1372"/>
                    <a:pt x="694" y="2184"/>
                    <a:pt x="680" y="2192"/>
                  </a:cubicBezTo>
                  <a:cubicBezTo>
                    <a:pt x="626" y="2223"/>
                    <a:pt x="610" y="2290"/>
                    <a:pt x="640" y="2342"/>
                  </a:cubicBezTo>
                  <a:cubicBezTo>
                    <a:pt x="661" y="2378"/>
                    <a:pt x="697" y="2397"/>
                    <a:pt x="735" y="2397"/>
                  </a:cubicBezTo>
                  <a:cubicBezTo>
                    <a:pt x="753" y="2397"/>
                    <a:pt x="773" y="2392"/>
                    <a:pt x="790" y="2382"/>
                  </a:cubicBezTo>
                  <a:cubicBezTo>
                    <a:pt x="834" y="2355"/>
                    <a:pt x="4482" y="219"/>
                    <a:pt x="7592" y="219"/>
                  </a:cubicBezTo>
                  <a:cubicBezTo>
                    <a:pt x="8267" y="219"/>
                    <a:pt x="8916" y="320"/>
                    <a:pt x="9498" y="564"/>
                  </a:cubicBezTo>
                  <a:cubicBezTo>
                    <a:pt x="10633" y="1039"/>
                    <a:pt x="11390" y="2018"/>
                    <a:pt x="11747" y="3472"/>
                  </a:cubicBezTo>
                  <a:cubicBezTo>
                    <a:pt x="12372" y="6014"/>
                    <a:pt x="11162" y="7090"/>
                    <a:pt x="10035" y="7545"/>
                  </a:cubicBezTo>
                  <a:cubicBezTo>
                    <a:pt x="9384" y="7808"/>
                    <a:pt x="8626" y="7929"/>
                    <a:pt x="7822" y="7929"/>
                  </a:cubicBezTo>
                  <a:cubicBezTo>
                    <a:pt x="4942" y="7929"/>
                    <a:pt x="1473" y="6378"/>
                    <a:pt x="219" y="4222"/>
                  </a:cubicBezTo>
                  <a:cubicBezTo>
                    <a:pt x="199" y="4187"/>
                    <a:pt x="162" y="4168"/>
                    <a:pt x="125" y="4168"/>
                  </a:cubicBezTo>
                  <a:cubicBezTo>
                    <a:pt x="106" y="4168"/>
                    <a:pt x="87" y="4173"/>
                    <a:pt x="69" y="4183"/>
                  </a:cubicBezTo>
                  <a:cubicBezTo>
                    <a:pt x="18" y="4213"/>
                    <a:pt x="1" y="4281"/>
                    <a:pt x="31" y="4333"/>
                  </a:cubicBezTo>
                  <a:cubicBezTo>
                    <a:pt x="1321" y="6549"/>
                    <a:pt x="4886" y="8144"/>
                    <a:pt x="7843" y="8144"/>
                  </a:cubicBezTo>
                  <a:cubicBezTo>
                    <a:pt x="8669" y="8144"/>
                    <a:pt x="9450" y="8020"/>
                    <a:pt x="10116" y="7750"/>
                  </a:cubicBezTo>
                  <a:cubicBezTo>
                    <a:pt x="11822" y="7061"/>
                    <a:pt x="12478" y="5523"/>
                    <a:pt x="11961" y="3421"/>
                  </a:cubicBezTo>
                  <a:cubicBezTo>
                    <a:pt x="11588" y="1896"/>
                    <a:pt x="10787" y="866"/>
                    <a:pt x="9584" y="361"/>
                  </a:cubicBezTo>
                  <a:cubicBezTo>
                    <a:pt x="8971" y="103"/>
                    <a:pt x="8290" y="1"/>
                    <a:pt x="7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7"/>
            <p:cNvSpPr/>
            <p:nvPr/>
          </p:nvSpPr>
          <p:spPr>
            <a:xfrm>
              <a:off x="1599279" y="2196196"/>
              <a:ext cx="288560" cy="362837"/>
            </a:xfrm>
            <a:custGeom>
              <a:avLst/>
              <a:gdLst/>
              <a:ahLst/>
              <a:cxnLst/>
              <a:rect l="l" t="t" r="r" b="b"/>
              <a:pathLst>
                <a:path w="9825" h="12354" extrusionOk="0">
                  <a:moveTo>
                    <a:pt x="5558" y="0"/>
                  </a:moveTo>
                  <a:cubicBezTo>
                    <a:pt x="5155" y="0"/>
                    <a:pt x="4723" y="56"/>
                    <a:pt x="4263" y="169"/>
                  </a:cubicBezTo>
                  <a:cubicBezTo>
                    <a:pt x="2795" y="528"/>
                    <a:pt x="1792" y="1313"/>
                    <a:pt x="1280" y="2500"/>
                  </a:cubicBezTo>
                  <a:cubicBezTo>
                    <a:pt x="639" y="3986"/>
                    <a:pt x="761" y="6058"/>
                    <a:pt x="1644" y="8657"/>
                  </a:cubicBezTo>
                  <a:cubicBezTo>
                    <a:pt x="2298" y="10582"/>
                    <a:pt x="3151" y="12097"/>
                    <a:pt x="3160" y="12112"/>
                  </a:cubicBezTo>
                  <a:cubicBezTo>
                    <a:pt x="3180" y="12147"/>
                    <a:pt x="3218" y="12166"/>
                    <a:pt x="3257" y="12166"/>
                  </a:cubicBezTo>
                  <a:cubicBezTo>
                    <a:pt x="3275" y="12166"/>
                    <a:pt x="3293" y="12162"/>
                    <a:pt x="3309" y="12153"/>
                  </a:cubicBezTo>
                  <a:cubicBezTo>
                    <a:pt x="3360" y="12122"/>
                    <a:pt x="3380" y="12056"/>
                    <a:pt x="3350" y="12003"/>
                  </a:cubicBezTo>
                  <a:cubicBezTo>
                    <a:pt x="3316" y="11945"/>
                    <a:pt x="1" y="6016"/>
                    <a:pt x="1481" y="2586"/>
                  </a:cubicBezTo>
                  <a:cubicBezTo>
                    <a:pt x="1965" y="1466"/>
                    <a:pt x="2918" y="724"/>
                    <a:pt x="4315" y="380"/>
                  </a:cubicBezTo>
                  <a:cubicBezTo>
                    <a:pt x="4783" y="265"/>
                    <a:pt x="5201" y="214"/>
                    <a:pt x="5575" y="214"/>
                  </a:cubicBezTo>
                  <a:cubicBezTo>
                    <a:pt x="7203" y="214"/>
                    <a:pt x="7980" y="1186"/>
                    <a:pt x="8349" y="2102"/>
                  </a:cubicBezTo>
                  <a:cubicBezTo>
                    <a:pt x="9562" y="5104"/>
                    <a:pt x="7747" y="10551"/>
                    <a:pt x="5000" y="12149"/>
                  </a:cubicBezTo>
                  <a:cubicBezTo>
                    <a:pt x="4948" y="12180"/>
                    <a:pt x="4931" y="12247"/>
                    <a:pt x="4961" y="12298"/>
                  </a:cubicBezTo>
                  <a:cubicBezTo>
                    <a:pt x="4981" y="12334"/>
                    <a:pt x="5018" y="12354"/>
                    <a:pt x="5055" y="12354"/>
                  </a:cubicBezTo>
                  <a:cubicBezTo>
                    <a:pt x="5074" y="12354"/>
                    <a:pt x="5092" y="12351"/>
                    <a:pt x="5112" y="12340"/>
                  </a:cubicBezTo>
                  <a:cubicBezTo>
                    <a:pt x="7990" y="10665"/>
                    <a:pt x="9825" y="5165"/>
                    <a:pt x="8553" y="2020"/>
                  </a:cubicBezTo>
                  <a:cubicBezTo>
                    <a:pt x="8017" y="693"/>
                    <a:pt x="6974" y="0"/>
                    <a:pt x="5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7"/>
            <p:cNvSpPr/>
            <p:nvPr/>
          </p:nvSpPr>
          <p:spPr>
            <a:xfrm>
              <a:off x="1533402" y="2590312"/>
              <a:ext cx="282510" cy="357051"/>
            </a:xfrm>
            <a:custGeom>
              <a:avLst/>
              <a:gdLst/>
              <a:ahLst/>
              <a:cxnLst/>
              <a:rect l="l" t="t" r="r" b="b"/>
              <a:pathLst>
                <a:path w="9619" h="12157" extrusionOk="0">
                  <a:moveTo>
                    <a:pt x="5057" y="1"/>
                  </a:moveTo>
                  <a:cubicBezTo>
                    <a:pt x="5038" y="1"/>
                    <a:pt x="5020" y="6"/>
                    <a:pt x="5002" y="16"/>
                  </a:cubicBezTo>
                  <a:cubicBezTo>
                    <a:pt x="2055" y="1732"/>
                    <a:pt x="1" y="7320"/>
                    <a:pt x="1216" y="10325"/>
                  </a:cubicBezTo>
                  <a:cubicBezTo>
                    <a:pt x="1575" y="11215"/>
                    <a:pt x="2342" y="12156"/>
                    <a:pt x="3977" y="12156"/>
                  </a:cubicBezTo>
                  <a:cubicBezTo>
                    <a:pt x="4370" y="12156"/>
                    <a:pt x="4813" y="12102"/>
                    <a:pt x="5311" y="11980"/>
                  </a:cubicBezTo>
                  <a:cubicBezTo>
                    <a:pt x="6854" y="11602"/>
                    <a:pt x="7901" y="10792"/>
                    <a:pt x="8423" y="9574"/>
                  </a:cubicBezTo>
                  <a:cubicBezTo>
                    <a:pt x="9177" y="7820"/>
                    <a:pt x="8688" y="5514"/>
                    <a:pt x="8145" y="3889"/>
                  </a:cubicBezTo>
                  <a:cubicBezTo>
                    <a:pt x="7562" y="2138"/>
                    <a:pt x="6788" y="779"/>
                    <a:pt x="6781" y="765"/>
                  </a:cubicBezTo>
                  <a:cubicBezTo>
                    <a:pt x="6761" y="729"/>
                    <a:pt x="6724" y="709"/>
                    <a:pt x="6686" y="709"/>
                  </a:cubicBezTo>
                  <a:cubicBezTo>
                    <a:pt x="6667" y="709"/>
                    <a:pt x="6649" y="714"/>
                    <a:pt x="6632" y="723"/>
                  </a:cubicBezTo>
                  <a:cubicBezTo>
                    <a:pt x="6580" y="755"/>
                    <a:pt x="6560" y="820"/>
                    <a:pt x="6592" y="873"/>
                  </a:cubicBezTo>
                  <a:cubicBezTo>
                    <a:pt x="6622" y="926"/>
                    <a:pt x="9618" y="6239"/>
                    <a:pt x="8222" y="9488"/>
                  </a:cubicBezTo>
                  <a:cubicBezTo>
                    <a:pt x="7727" y="10638"/>
                    <a:pt x="6730" y="11404"/>
                    <a:pt x="5260" y="11766"/>
                  </a:cubicBezTo>
                  <a:cubicBezTo>
                    <a:pt x="4804" y="11878"/>
                    <a:pt x="4380" y="11934"/>
                    <a:pt x="3993" y="11934"/>
                  </a:cubicBezTo>
                  <a:cubicBezTo>
                    <a:pt x="2750" y="11934"/>
                    <a:pt x="1871" y="11362"/>
                    <a:pt x="1418" y="10242"/>
                  </a:cubicBezTo>
                  <a:cubicBezTo>
                    <a:pt x="259" y="7377"/>
                    <a:pt x="2298" y="1841"/>
                    <a:pt x="5112" y="204"/>
                  </a:cubicBezTo>
                  <a:cubicBezTo>
                    <a:pt x="5163" y="174"/>
                    <a:pt x="5182" y="107"/>
                    <a:pt x="5152" y="54"/>
                  </a:cubicBezTo>
                  <a:cubicBezTo>
                    <a:pt x="5131" y="20"/>
                    <a:pt x="5094" y="1"/>
                    <a:pt x="5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7"/>
            <p:cNvSpPr/>
            <p:nvPr/>
          </p:nvSpPr>
          <p:spPr>
            <a:xfrm>
              <a:off x="1707830" y="2545346"/>
              <a:ext cx="19972" cy="36654"/>
            </a:xfrm>
            <a:custGeom>
              <a:avLst/>
              <a:gdLst/>
              <a:ahLst/>
              <a:cxnLst/>
              <a:rect l="l" t="t" r="r" b="b"/>
              <a:pathLst>
                <a:path w="680" h="1248" extrusionOk="0">
                  <a:moveTo>
                    <a:pt x="617" y="0"/>
                  </a:moveTo>
                  <a:cubicBezTo>
                    <a:pt x="597" y="0"/>
                    <a:pt x="578" y="10"/>
                    <a:pt x="569" y="29"/>
                  </a:cubicBezTo>
                  <a:cubicBezTo>
                    <a:pt x="359" y="395"/>
                    <a:pt x="171" y="781"/>
                    <a:pt x="12" y="1172"/>
                  </a:cubicBezTo>
                  <a:cubicBezTo>
                    <a:pt x="1" y="1201"/>
                    <a:pt x="13" y="1233"/>
                    <a:pt x="42" y="1243"/>
                  </a:cubicBezTo>
                  <a:cubicBezTo>
                    <a:pt x="49" y="1246"/>
                    <a:pt x="56" y="1248"/>
                    <a:pt x="63" y="1248"/>
                  </a:cubicBezTo>
                  <a:cubicBezTo>
                    <a:pt x="85" y="1248"/>
                    <a:pt x="106" y="1233"/>
                    <a:pt x="113" y="1213"/>
                  </a:cubicBezTo>
                  <a:cubicBezTo>
                    <a:pt x="270" y="828"/>
                    <a:pt x="455" y="446"/>
                    <a:pt x="663" y="81"/>
                  </a:cubicBezTo>
                  <a:cubicBezTo>
                    <a:pt x="680" y="54"/>
                    <a:pt x="670" y="21"/>
                    <a:pt x="644" y="7"/>
                  </a:cubicBezTo>
                  <a:cubicBezTo>
                    <a:pt x="635" y="3"/>
                    <a:pt x="62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7"/>
            <p:cNvSpPr/>
            <p:nvPr/>
          </p:nvSpPr>
          <p:spPr>
            <a:xfrm>
              <a:off x="1707742" y="2523260"/>
              <a:ext cx="13305" cy="57976"/>
            </a:xfrm>
            <a:custGeom>
              <a:avLst/>
              <a:gdLst/>
              <a:ahLst/>
              <a:cxnLst/>
              <a:rect l="l" t="t" r="r" b="b"/>
              <a:pathLst>
                <a:path w="453" h="1974" extrusionOk="0">
                  <a:moveTo>
                    <a:pt x="393" y="0"/>
                  </a:moveTo>
                  <a:cubicBezTo>
                    <a:pt x="367" y="0"/>
                    <a:pt x="344" y="17"/>
                    <a:pt x="338" y="41"/>
                  </a:cubicBezTo>
                  <a:cubicBezTo>
                    <a:pt x="172" y="651"/>
                    <a:pt x="58" y="1283"/>
                    <a:pt x="2" y="1916"/>
                  </a:cubicBezTo>
                  <a:cubicBezTo>
                    <a:pt x="1" y="1946"/>
                    <a:pt x="22" y="1971"/>
                    <a:pt x="52" y="1974"/>
                  </a:cubicBezTo>
                  <a:lnTo>
                    <a:pt x="58" y="1974"/>
                  </a:lnTo>
                  <a:cubicBezTo>
                    <a:pt x="86" y="1974"/>
                    <a:pt x="110" y="1953"/>
                    <a:pt x="112" y="1924"/>
                  </a:cubicBezTo>
                  <a:cubicBezTo>
                    <a:pt x="167" y="1299"/>
                    <a:pt x="280" y="675"/>
                    <a:pt x="445" y="70"/>
                  </a:cubicBezTo>
                  <a:cubicBezTo>
                    <a:pt x="452" y="39"/>
                    <a:pt x="435" y="10"/>
                    <a:pt x="407" y="2"/>
                  </a:cubicBezTo>
                  <a:cubicBezTo>
                    <a:pt x="402" y="1"/>
                    <a:pt x="39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7"/>
            <p:cNvSpPr/>
            <p:nvPr/>
          </p:nvSpPr>
          <p:spPr>
            <a:xfrm>
              <a:off x="1688886" y="2583116"/>
              <a:ext cx="18415" cy="45788"/>
            </a:xfrm>
            <a:custGeom>
              <a:avLst/>
              <a:gdLst/>
              <a:ahLst/>
              <a:cxnLst/>
              <a:rect l="l" t="t" r="r" b="b"/>
              <a:pathLst>
                <a:path w="627" h="1559" extrusionOk="0">
                  <a:moveTo>
                    <a:pt x="565" y="0"/>
                  </a:moveTo>
                  <a:cubicBezTo>
                    <a:pt x="539" y="0"/>
                    <a:pt x="519" y="18"/>
                    <a:pt x="513" y="44"/>
                  </a:cubicBezTo>
                  <a:cubicBezTo>
                    <a:pt x="415" y="514"/>
                    <a:pt x="302" y="1048"/>
                    <a:pt x="17" y="1473"/>
                  </a:cubicBezTo>
                  <a:cubicBezTo>
                    <a:pt x="0" y="1497"/>
                    <a:pt x="8" y="1532"/>
                    <a:pt x="32" y="1550"/>
                  </a:cubicBezTo>
                  <a:cubicBezTo>
                    <a:pt x="40" y="1555"/>
                    <a:pt x="52" y="1558"/>
                    <a:pt x="62" y="1558"/>
                  </a:cubicBezTo>
                  <a:cubicBezTo>
                    <a:pt x="80" y="1558"/>
                    <a:pt x="97" y="1550"/>
                    <a:pt x="110" y="1532"/>
                  </a:cubicBezTo>
                  <a:cubicBezTo>
                    <a:pt x="406" y="1091"/>
                    <a:pt x="520" y="547"/>
                    <a:pt x="621" y="66"/>
                  </a:cubicBezTo>
                  <a:cubicBezTo>
                    <a:pt x="627" y="37"/>
                    <a:pt x="608" y="7"/>
                    <a:pt x="579" y="2"/>
                  </a:cubicBezTo>
                  <a:cubicBezTo>
                    <a:pt x="574" y="1"/>
                    <a:pt x="570" y="0"/>
                    <a:pt x="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7"/>
            <p:cNvSpPr/>
            <p:nvPr/>
          </p:nvSpPr>
          <p:spPr>
            <a:xfrm>
              <a:off x="1679106" y="2581148"/>
              <a:ext cx="29135" cy="37241"/>
            </a:xfrm>
            <a:custGeom>
              <a:avLst/>
              <a:gdLst/>
              <a:ahLst/>
              <a:cxnLst/>
              <a:rect l="l" t="t" r="r" b="b"/>
              <a:pathLst>
                <a:path w="992" h="1268" extrusionOk="0">
                  <a:moveTo>
                    <a:pt x="929" y="0"/>
                  </a:moveTo>
                  <a:cubicBezTo>
                    <a:pt x="909" y="0"/>
                    <a:pt x="891" y="10"/>
                    <a:pt x="882" y="29"/>
                  </a:cubicBezTo>
                  <a:cubicBezTo>
                    <a:pt x="644" y="444"/>
                    <a:pt x="356" y="829"/>
                    <a:pt x="22" y="1172"/>
                  </a:cubicBezTo>
                  <a:cubicBezTo>
                    <a:pt x="0" y="1196"/>
                    <a:pt x="0" y="1231"/>
                    <a:pt x="22" y="1251"/>
                  </a:cubicBezTo>
                  <a:cubicBezTo>
                    <a:pt x="31" y="1262"/>
                    <a:pt x="46" y="1268"/>
                    <a:pt x="60" y="1268"/>
                  </a:cubicBezTo>
                  <a:cubicBezTo>
                    <a:pt x="74" y="1268"/>
                    <a:pt x="88" y="1262"/>
                    <a:pt x="100" y="1249"/>
                  </a:cubicBezTo>
                  <a:cubicBezTo>
                    <a:pt x="442" y="900"/>
                    <a:pt x="736" y="507"/>
                    <a:pt x="977" y="81"/>
                  </a:cubicBezTo>
                  <a:cubicBezTo>
                    <a:pt x="991" y="54"/>
                    <a:pt x="983" y="22"/>
                    <a:pt x="956" y="7"/>
                  </a:cubicBezTo>
                  <a:cubicBezTo>
                    <a:pt x="947" y="3"/>
                    <a:pt x="938" y="0"/>
                    <a:pt x="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7"/>
            <p:cNvSpPr/>
            <p:nvPr/>
          </p:nvSpPr>
          <p:spPr>
            <a:xfrm>
              <a:off x="1671176" y="2549634"/>
              <a:ext cx="35626" cy="36213"/>
            </a:xfrm>
            <a:custGeom>
              <a:avLst/>
              <a:gdLst/>
              <a:ahLst/>
              <a:cxnLst/>
              <a:rect l="l" t="t" r="r" b="b"/>
              <a:pathLst>
                <a:path w="1213" h="1233" extrusionOk="0">
                  <a:moveTo>
                    <a:pt x="65" y="0"/>
                  </a:moveTo>
                  <a:cubicBezTo>
                    <a:pt x="47" y="0"/>
                    <a:pt x="29" y="9"/>
                    <a:pt x="18" y="25"/>
                  </a:cubicBezTo>
                  <a:cubicBezTo>
                    <a:pt x="1" y="49"/>
                    <a:pt x="8" y="83"/>
                    <a:pt x="34" y="100"/>
                  </a:cubicBezTo>
                  <a:cubicBezTo>
                    <a:pt x="461" y="390"/>
                    <a:pt x="831" y="773"/>
                    <a:pt x="1103" y="1208"/>
                  </a:cubicBezTo>
                  <a:cubicBezTo>
                    <a:pt x="1113" y="1224"/>
                    <a:pt x="1132" y="1233"/>
                    <a:pt x="1149" y="1233"/>
                  </a:cubicBezTo>
                  <a:cubicBezTo>
                    <a:pt x="1159" y="1233"/>
                    <a:pt x="1169" y="1231"/>
                    <a:pt x="1179" y="1224"/>
                  </a:cubicBezTo>
                  <a:cubicBezTo>
                    <a:pt x="1206" y="1208"/>
                    <a:pt x="1213" y="1174"/>
                    <a:pt x="1197" y="1149"/>
                  </a:cubicBezTo>
                  <a:cubicBezTo>
                    <a:pt x="917" y="701"/>
                    <a:pt x="535" y="306"/>
                    <a:pt x="95" y="9"/>
                  </a:cubicBezTo>
                  <a:cubicBezTo>
                    <a:pt x="86" y="3"/>
                    <a:pt x="7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7"/>
            <p:cNvSpPr/>
            <p:nvPr/>
          </p:nvSpPr>
          <p:spPr>
            <a:xfrm>
              <a:off x="1653819" y="2556125"/>
              <a:ext cx="54628" cy="30721"/>
            </a:xfrm>
            <a:custGeom>
              <a:avLst/>
              <a:gdLst/>
              <a:ahLst/>
              <a:cxnLst/>
              <a:rect l="l" t="t" r="r" b="b"/>
              <a:pathLst>
                <a:path w="1860" h="1046" extrusionOk="0">
                  <a:moveTo>
                    <a:pt x="63" y="1"/>
                  </a:moveTo>
                  <a:cubicBezTo>
                    <a:pt x="48" y="1"/>
                    <a:pt x="32" y="8"/>
                    <a:pt x="21" y="20"/>
                  </a:cubicBezTo>
                  <a:cubicBezTo>
                    <a:pt x="1" y="43"/>
                    <a:pt x="5" y="77"/>
                    <a:pt x="28" y="97"/>
                  </a:cubicBezTo>
                  <a:cubicBezTo>
                    <a:pt x="283" y="310"/>
                    <a:pt x="593" y="438"/>
                    <a:pt x="895" y="560"/>
                  </a:cubicBezTo>
                  <a:cubicBezTo>
                    <a:pt x="1202" y="684"/>
                    <a:pt x="1518" y="815"/>
                    <a:pt x="1764" y="1032"/>
                  </a:cubicBezTo>
                  <a:cubicBezTo>
                    <a:pt x="1773" y="1040"/>
                    <a:pt x="1787" y="1046"/>
                    <a:pt x="1800" y="1046"/>
                  </a:cubicBezTo>
                  <a:cubicBezTo>
                    <a:pt x="1815" y="1046"/>
                    <a:pt x="1830" y="1040"/>
                    <a:pt x="1840" y="1027"/>
                  </a:cubicBezTo>
                  <a:cubicBezTo>
                    <a:pt x="1859" y="1006"/>
                    <a:pt x="1858" y="970"/>
                    <a:pt x="1835" y="952"/>
                  </a:cubicBezTo>
                  <a:cubicBezTo>
                    <a:pt x="1575" y="721"/>
                    <a:pt x="1251" y="589"/>
                    <a:pt x="935" y="461"/>
                  </a:cubicBezTo>
                  <a:cubicBezTo>
                    <a:pt x="642" y="339"/>
                    <a:pt x="340" y="214"/>
                    <a:pt x="98" y="13"/>
                  </a:cubicBezTo>
                  <a:cubicBezTo>
                    <a:pt x="87" y="5"/>
                    <a:pt x="75"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7"/>
            <p:cNvSpPr/>
            <p:nvPr/>
          </p:nvSpPr>
          <p:spPr>
            <a:xfrm>
              <a:off x="1701516" y="2572367"/>
              <a:ext cx="49019" cy="12012"/>
            </a:xfrm>
            <a:custGeom>
              <a:avLst/>
              <a:gdLst/>
              <a:ahLst/>
              <a:cxnLst/>
              <a:rect l="l" t="t" r="r" b="b"/>
              <a:pathLst>
                <a:path w="1669" h="409" extrusionOk="0">
                  <a:moveTo>
                    <a:pt x="1607" y="0"/>
                  </a:moveTo>
                  <a:cubicBezTo>
                    <a:pt x="1597" y="0"/>
                    <a:pt x="1587" y="3"/>
                    <a:pt x="1578" y="9"/>
                  </a:cubicBezTo>
                  <a:cubicBezTo>
                    <a:pt x="1446" y="93"/>
                    <a:pt x="1289" y="134"/>
                    <a:pt x="1138" y="171"/>
                  </a:cubicBezTo>
                  <a:cubicBezTo>
                    <a:pt x="895" y="231"/>
                    <a:pt x="627" y="299"/>
                    <a:pt x="362" y="299"/>
                  </a:cubicBezTo>
                  <a:cubicBezTo>
                    <a:pt x="265" y="299"/>
                    <a:pt x="168" y="290"/>
                    <a:pt x="73" y="268"/>
                  </a:cubicBezTo>
                  <a:cubicBezTo>
                    <a:pt x="69" y="267"/>
                    <a:pt x="66" y="267"/>
                    <a:pt x="62" y="267"/>
                  </a:cubicBezTo>
                  <a:cubicBezTo>
                    <a:pt x="37" y="267"/>
                    <a:pt x="14" y="283"/>
                    <a:pt x="8" y="309"/>
                  </a:cubicBezTo>
                  <a:cubicBezTo>
                    <a:pt x="0" y="339"/>
                    <a:pt x="19" y="368"/>
                    <a:pt x="49" y="375"/>
                  </a:cubicBezTo>
                  <a:cubicBezTo>
                    <a:pt x="151" y="399"/>
                    <a:pt x="257" y="409"/>
                    <a:pt x="362" y="409"/>
                  </a:cubicBezTo>
                  <a:cubicBezTo>
                    <a:pt x="638" y="409"/>
                    <a:pt x="913" y="339"/>
                    <a:pt x="1163" y="278"/>
                  </a:cubicBezTo>
                  <a:cubicBezTo>
                    <a:pt x="1315" y="238"/>
                    <a:pt x="1489" y="194"/>
                    <a:pt x="1635" y="101"/>
                  </a:cubicBezTo>
                  <a:cubicBezTo>
                    <a:pt x="1661" y="84"/>
                    <a:pt x="1668" y="50"/>
                    <a:pt x="1652" y="24"/>
                  </a:cubicBezTo>
                  <a:cubicBezTo>
                    <a:pt x="1642" y="9"/>
                    <a:pt x="1625" y="0"/>
                    <a:pt x="1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7"/>
            <p:cNvSpPr/>
            <p:nvPr/>
          </p:nvSpPr>
          <p:spPr>
            <a:xfrm>
              <a:off x="1704981" y="2580179"/>
              <a:ext cx="54041" cy="16418"/>
            </a:xfrm>
            <a:custGeom>
              <a:avLst/>
              <a:gdLst/>
              <a:ahLst/>
              <a:cxnLst/>
              <a:rect l="l" t="t" r="r" b="b"/>
              <a:pathLst>
                <a:path w="1840" h="559" extrusionOk="0">
                  <a:moveTo>
                    <a:pt x="63" y="1"/>
                  </a:moveTo>
                  <a:cubicBezTo>
                    <a:pt x="45" y="1"/>
                    <a:pt x="26" y="10"/>
                    <a:pt x="16" y="26"/>
                  </a:cubicBezTo>
                  <a:cubicBezTo>
                    <a:pt x="1" y="52"/>
                    <a:pt x="8" y="86"/>
                    <a:pt x="32" y="102"/>
                  </a:cubicBezTo>
                  <a:lnTo>
                    <a:pt x="83" y="136"/>
                  </a:lnTo>
                  <a:cubicBezTo>
                    <a:pt x="176" y="197"/>
                    <a:pt x="273" y="261"/>
                    <a:pt x="374" y="312"/>
                  </a:cubicBezTo>
                  <a:cubicBezTo>
                    <a:pt x="815" y="539"/>
                    <a:pt x="1329" y="549"/>
                    <a:pt x="1784" y="559"/>
                  </a:cubicBezTo>
                  <a:cubicBezTo>
                    <a:pt x="1814" y="559"/>
                    <a:pt x="1838" y="533"/>
                    <a:pt x="1838" y="505"/>
                  </a:cubicBezTo>
                  <a:cubicBezTo>
                    <a:pt x="1839" y="475"/>
                    <a:pt x="1814" y="449"/>
                    <a:pt x="1784" y="449"/>
                  </a:cubicBezTo>
                  <a:cubicBezTo>
                    <a:pt x="1342" y="440"/>
                    <a:pt x="842" y="429"/>
                    <a:pt x="424" y="214"/>
                  </a:cubicBezTo>
                  <a:cubicBezTo>
                    <a:pt x="328" y="164"/>
                    <a:pt x="236" y="102"/>
                    <a:pt x="145" y="43"/>
                  </a:cubicBezTo>
                  <a:lnTo>
                    <a:pt x="93" y="9"/>
                  </a:lnTo>
                  <a:cubicBezTo>
                    <a:pt x="84" y="3"/>
                    <a:pt x="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7"/>
            <p:cNvSpPr/>
            <p:nvPr/>
          </p:nvSpPr>
          <p:spPr>
            <a:xfrm>
              <a:off x="1777143" y="2260046"/>
              <a:ext cx="64526" cy="247384"/>
            </a:xfrm>
            <a:custGeom>
              <a:avLst/>
              <a:gdLst/>
              <a:ahLst/>
              <a:cxnLst/>
              <a:rect l="l" t="t" r="r" b="b"/>
              <a:pathLst>
                <a:path w="2197" h="8423" extrusionOk="0">
                  <a:moveTo>
                    <a:pt x="1566" y="0"/>
                  </a:moveTo>
                  <a:cubicBezTo>
                    <a:pt x="1560" y="0"/>
                    <a:pt x="1554" y="1"/>
                    <a:pt x="1548" y="3"/>
                  </a:cubicBezTo>
                  <a:cubicBezTo>
                    <a:pt x="1518" y="12"/>
                    <a:pt x="1504" y="44"/>
                    <a:pt x="1513" y="73"/>
                  </a:cubicBezTo>
                  <a:cubicBezTo>
                    <a:pt x="1689" y="607"/>
                    <a:pt x="1882" y="1238"/>
                    <a:pt x="1960" y="1881"/>
                  </a:cubicBezTo>
                  <a:cubicBezTo>
                    <a:pt x="2087" y="2915"/>
                    <a:pt x="1937" y="4049"/>
                    <a:pt x="1517" y="5249"/>
                  </a:cubicBezTo>
                  <a:cubicBezTo>
                    <a:pt x="1121" y="6376"/>
                    <a:pt x="536" y="7437"/>
                    <a:pt x="16" y="8341"/>
                  </a:cubicBezTo>
                  <a:cubicBezTo>
                    <a:pt x="0" y="8368"/>
                    <a:pt x="9" y="8401"/>
                    <a:pt x="36" y="8415"/>
                  </a:cubicBezTo>
                  <a:cubicBezTo>
                    <a:pt x="44" y="8421"/>
                    <a:pt x="53" y="8422"/>
                    <a:pt x="62" y="8422"/>
                  </a:cubicBezTo>
                  <a:cubicBezTo>
                    <a:pt x="80" y="8422"/>
                    <a:pt x="100" y="8412"/>
                    <a:pt x="111" y="8394"/>
                  </a:cubicBezTo>
                  <a:cubicBezTo>
                    <a:pt x="633" y="7484"/>
                    <a:pt x="1222" y="6420"/>
                    <a:pt x="1621" y="5285"/>
                  </a:cubicBezTo>
                  <a:cubicBezTo>
                    <a:pt x="2047" y="4069"/>
                    <a:pt x="2196" y="2918"/>
                    <a:pt x="2068" y="1869"/>
                  </a:cubicBezTo>
                  <a:cubicBezTo>
                    <a:pt x="1988" y="1216"/>
                    <a:pt x="1796" y="577"/>
                    <a:pt x="1618" y="39"/>
                  </a:cubicBezTo>
                  <a:cubicBezTo>
                    <a:pt x="1610" y="14"/>
                    <a:pt x="1589" y="0"/>
                    <a:pt x="1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7"/>
            <p:cNvSpPr/>
            <p:nvPr/>
          </p:nvSpPr>
          <p:spPr>
            <a:xfrm>
              <a:off x="1790154" y="2325718"/>
              <a:ext cx="32601" cy="123031"/>
            </a:xfrm>
            <a:custGeom>
              <a:avLst/>
              <a:gdLst/>
              <a:ahLst/>
              <a:cxnLst/>
              <a:rect l="l" t="t" r="r" b="b"/>
              <a:pathLst>
                <a:path w="1110" h="4189" extrusionOk="0">
                  <a:moveTo>
                    <a:pt x="1053" y="1"/>
                  </a:moveTo>
                  <a:cubicBezTo>
                    <a:pt x="1050" y="1"/>
                    <a:pt x="1048" y="1"/>
                    <a:pt x="1045" y="1"/>
                  </a:cubicBezTo>
                  <a:cubicBezTo>
                    <a:pt x="1014" y="1"/>
                    <a:pt x="990" y="26"/>
                    <a:pt x="990" y="56"/>
                  </a:cubicBezTo>
                  <a:cubicBezTo>
                    <a:pt x="998" y="1461"/>
                    <a:pt x="662" y="2864"/>
                    <a:pt x="14" y="4110"/>
                  </a:cubicBezTo>
                  <a:cubicBezTo>
                    <a:pt x="0" y="4136"/>
                    <a:pt x="10" y="4168"/>
                    <a:pt x="37" y="4183"/>
                  </a:cubicBezTo>
                  <a:cubicBezTo>
                    <a:pt x="44" y="4186"/>
                    <a:pt x="53" y="4188"/>
                    <a:pt x="63" y="4188"/>
                  </a:cubicBezTo>
                  <a:cubicBezTo>
                    <a:pt x="81" y="4188"/>
                    <a:pt x="100" y="4177"/>
                    <a:pt x="113" y="4161"/>
                  </a:cubicBezTo>
                  <a:cubicBezTo>
                    <a:pt x="768" y="2897"/>
                    <a:pt x="1110" y="1478"/>
                    <a:pt x="1100" y="56"/>
                  </a:cubicBezTo>
                  <a:cubicBezTo>
                    <a:pt x="1100" y="28"/>
                    <a:pt x="1079" y="1"/>
                    <a:pt x="1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7"/>
            <p:cNvSpPr/>
            <p:nvPr/>
          </p:nvSpPr>
          <p:spPr>
            <a:xfrm>
              <a:off x="1783693" y="2389392"/>
              <a:ext cx="9457" cy="21587"/>
            </a:xfrm>
            <a:custGeom>
              <a:avLst/>
              <a:gdLst/>
              <a:ahLst/>
              <a:cxnLst/>
              <a:rect l="l" t="t" r="r" b="b"/>
              <a:pathLst>
                <a:path w="322" h="735" extrusionOk="0">
                  <a:moveTo>
                    <a:pt x="261" y="0"/>
                  </a:moveTo>
                  <a:cubicBezTo>
                    <a:pt x="236" y="0"/>
                    <a:pt x="214" y="15"/>
                    <a:pt x="207" y="38"/>
                  </a:cubicBezTo>
                  <a:lnTo>
                    <a:pt x="9" y="663"/>
                  </a:lnTo>
                  <a:cubicBezTo>
                    <a:pt x="1" y="693"/>
                    <a:pt x="17" y="724"/>
                    <a:pt x="45" y="733"/>
                  </a:cubicBezTo>
                  <a:cubicBezTo>
                    <a:pt x="51" y="734"/>
                    <a:pt x="56" y="734"/>
                    <a:pt x="62" y="734"/>
                  </a:cubicBezTo>
                  <a:cubicBezTo>
                    <a:pt x="85" y="734"/>
                    <a:pt x="106" y="719"/>
                    <a:pt x="115" y="697"/>
                  </a:cubicBezTo>
                  <a:lnTo>
                    <a:pt x="313" y="72"/>
                  </a:lnTo>
                  <a:cubicBezTo>
                    <a:pt x="321" y="42"/>
                    <a:pt x="306" y="12"/>
                    <a:pt x="277" y="2"/>
                  </a:cubicBezTo>
                  <a:cubicBezTo>
                    <a:pt x="272" y="1"/>
                    <a:pt x="266"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7"/>
            <p:cNvSpPr/>
            <p:nvPr/>
          </p:nvSpPr>
          <p:spPr>
            <a:xfrm>
              <a:off x="1650059" y="2358054"/>
              <a:ext cx="36977" cy="126790"/>
            </a:xfrm>
            <a:custGeom>
              <a:avLst/>
              <a:gdLst/>
              <a:ahLst/>
              <a:cxnLst/>
              <a:rect l="l" t="t" r="r" b="b"/>
              <a:pathLst>
                <a:path w="1259" h="4317" extrusionOk="0">
                  <a:moveTo>
                    <a:pt x="59" y="1"/>
                  </a:moveTo>
                  <a:cubicBezTo>
                    <a:pt x="57" y="1"/>
                    <a:pt x="55" y="1"/>
                    <a:pt x="52" y="1"/>
                  </a:cubicBezTo>
                  <a:cubicBezTo>
                    <a:pt x="22" y="6"/>
                    <a:pt x="1" y="34"/>
                    <a:pt x="6" y="64"/>
                  </a:cubicBezTo>
                  <a:cubicBezTo>
                    <a:pt x="233" y="1504"/>
                    <a:pt x="615" y="2924"/>
                    <a:pt x="1144" y="4281"/>
                  </a:cubicBezTo>
                  <a:cubicBezTo>
                    <a:pt x="1153" y="4305"/>
                    <a:pt x="1174" y="4316"/>
                    <a:pt x="1196" y="4316"/>
                  </a:cubicBezTo>
                  <a:cubicBezTo>
                    <a:pt x="1203" y="4316"/>
                    <a:pt x="1208" y="4315"/>
                    <a:pt x="1216" y="4314"/>
                  </a:cubicBezTo>
                  <a:cubicBezTo>
                    <a:pt x="1244" y="4302"/>
                    <a:pt x="1258" y="4271"/>
                    <a:pt x="1247" y="4242"/>
                  </a:cubicBezTo>
                  <a:cubicBezTo>
                    <a:pt x="720" y="2891"/>
                    <a:pt x="340" y="1481"/>
                    <a:pt x="115" y="48"/>
                  </a:cubicBezTo>
                  <a:cubicBezTo>
                    <a:pt x="112" y="21"/>
                    <a:pt x="86"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7"/>
            <p:cNvSpPr/>
            <p:nvPr/>
          </p:nvSpPr>
          <p:spPr>
            <a:xfrm>
              <a:off x="1678049" y="2408218"/>
              <a:ext cx="8899" cy="29722"/>
            </a:xfrm>
            <a:custGeom>
              <a:avLst/>
              <a:gdLst/>
              <a:ahLst/>
              <a:cxnLst/>
              <a:rect l="l" t="t" r="r" b="b"/>
              <a:pathLst>
                <a:path w="303" h="1012" extrusionOk="0">
                  <a:moveTo>
                    <a:pt x="59" y="0"/>
                  </a:moveTo>
                  <a:cubicBezTo>
                    <a:pt x="57" y="0"/>
                    <a:pt x="54" y="0"/>
                    <a:pt x="52" y="1"/>
                  </a:cubicBezTo>
                  <a:cubicBezTo>
                    <a:pt x="22" y="5"/>
                    <a:pt x="1" y="31"/>
                    <a:pt x="3" y="62"/>
                  </a:cubicBezTo>
                  <a:cubicBezTo>
                    <a:pt x="38" y="370"/>
                    <a:pt x="100" y="676"/>
                    <a:pt x="189" y="974"/>
                  </a:cubicBezTo>
                  <a:cubicBezTo>
                    <a:pt x="196" y="996"/>
                    <a:pt x="217" y="1012"/>
                    <a:pt x="241" y="1012"/>
                  </a:cubicBezTo>
                  <a:cubicBezTo>
                    <a:pt x="245" y="1012"/>
                    <a:pt x="251" y="1011"/>
                    <a:pt x="257" y="1008"/>
                  </a:cubicBezTo>
                  <a:cubicBezTo>
                    <a:pt x="287" y="999"/>
                    <a:pt x="302" y="969"/>
                    <a:pt x="294" y="941"/>
                  </a:cubicBezTo>
                  <a:cubicBezTo>
                    <a:pt x="207" y="650"/>
                    <a:pt x="146" y="350"/>
                    <a:pt x="113" y="49"/>
                  </a:cubicBezTo>
                  <a:cubicBezTo>
                    <a:pt x="109" y="21"/>
                    <a:pt x="86"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7"/>
            <p:cNvSpPr/>
            <p:nvPr/>
          </p:nvSpPr>
          <p:spPr>
            <a:xfrm>
              <a:off x="1692675" y="2350653"/>
              <a:ext cx="4141" cy="19913"/>
            </a:xfrm>
            <a:custGeom>
              <a:avLst/>
              <a:gdLst/>
              <a:ahLst/>
              <a:cxnLst/>
              <a:rect l="l" t="t" r="r" b="b"/>
              <a:pathLst>
                <a:path w="141" h="678" extrusionOk="0">
                  <a:moveTo>
                    <a:pt x="60" y="1"/>
                  </a:moveTo>
                  <a:cubicBezTo>
                    <a:pt x="58" y="1"/>
                    <a:pt x="56" y="1"/>
                    <a:pt x="54" y="1"/>
                  </a:cubicBezTo>
                  <a:cubicBezTo>
                    <a:pt x="24" y="3"/>
                    <a:pt x="1" y="27"/>
                    <a:pt x="2" y="58"/>
                  </a:cubicBezTo>
                  <a:lnTo>
                    <a:pt x="31" y="625"/>
                  </a:lnTo>
                  <a:cubicBezTo>
                    <a:pt x="32" y="655"/>
                    <a:pt x="58" y="678"/>
                    <a:pt x="86" y="678"/>
                  </a:cubicBezTo>
                  <a:lnTo>
                    <a:pt x="88" y="678"/>
                  </a:lnTo>
                  <a:cubicBezTo>
                    <a:pt x="118" y="675"/>
                    <a:pt x="141" y="651"/>
                    <a:pt x="139" y="621"/>
                  </a:cubicBezTo>
                  <a:lnTo>
                    <a:pt x="111" y="53"/>
                  </a:lnTo>
                  <a:cubicBezTo>
                    <a:pt x="109" y="25"/>
                    <a:pt x="86"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7"/>
            <p:cNvSpPr/>
            <p:nvPr/>
          </p:nvSpPr>
          <p:spPr>
            <a:xfrm>
              <a:off x="1712177" y="2303484"/>
              <a:ext cx="4259" cy="11954"/>
            </a:xfrm>
            <a:custGeom>
              <a:avLst/>
              <a:gdLst/>
              <a:ahLst/>
              <a:cxnLst/>
              <a:rect l="l" t="t" r="r" b="b"/>
              <a:pathLst>
                <a:path w="145" h="407" extrusionOk="0">
                  <a:moveTo>
                    <a:pt x="88" y="1"/>
                  </a:moveTo>
                  <a:cubicBezTo>
                    <a:pt x="60" y="1"/>
                    <a:pt x="36" y="21"/>
                    <a:pt x="32" y="49"/>
                  </a:cubicBezTo>
                  <a:lnTo>
                    <a:pt x="2" y="347"/>
                  </a:lnTo>
                  <a:cubicBezTo>
                    <a:pt x="1" y="377"/>
                    <a:pt x="22" y="404"/>
                    <a:pt x="52" y="407"/>
                  </a:cubicBezTo>
                  <a:lnTo>
                    <a:pt x="58" y="407"/>
                  </a:lnTo>
                  <a:cubicBezTo>
                    <a:pt x="86" y="407"/>
                    <a:pt x="109" y="385"/>
                    <a:pt x="113" y="360"/>
                  </a:cubicBezTo>
                  <a:lnTo>
                    <a:pt x="143" y="62"/>
                  </a:lnTo>
                  <a:cubicBezTo>
                    <a:pt x="144" y="32"/>
                    <a:pt x="123" y="5"/>
                    <a:pt x="93" y="1"/>
                  </a:cubicBezTo>
                  <a:cubicBezTo>
                    <a:pt x="91" y="1"/>
                    <a:pt x="90"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7"/>
            <p:cNvSpPr/>
            <p:nvPr/>
          </p:nvSpPr>
          <p:spPr>
            <a:xfrm>
              <a:off x="1729652" y="2665734"/>
              <a:ext cx="43791" cy="231465"/>
            </a:xfrm>
            <a:custGeom>
              <a:avLst/>
              <a:gdLst/>
              <a:ahLst/>
              <a:cxnLst/>
              <a:rect l="l" t="t" r="r" b="b"/>
              <a:pathLst>
                <a:path w="1491" h="7881" extrusionOk="0">
                  <a:moveTo>
                    <a:pt x="63" y="1"/>
                  </a:moveTo>
                  <a:cubicBezTo>
                    <a:pt x="56" y="1"/>
                    <a:pt x="48" y="2"/>
                    <a:pt x="41" y="5"/>
                  </a:cubicBezTo>
                  <a:cubicBezTo>
                    <a:pt x="15" y="17"/>
                    <a:pt x="1" y="48"/>
                    <a:pt x="12" y="77"/>
                  </a:cubicBezTo>
                  <a:cubicBezTo>
                    <a:pt x="579" y="1424"/>
                    <a:pt x="1062" y="2646"/>
                    <a:pt x="1211" y="3963"/>
                  </a:cubicBezTo>
                  <a:cubicBezTo>
                    <a:pt x="1379" y="5454"/>
                    <a:pt x="1033" y="6850"/>
                    <a:pt x="259" y="7792"/>
                  </a:cubicBezTo>
                  <a:cubicBezTo>
                    <a:pt x="239" y="7815"/>
                    <a:pt x="243" y="7849"/>
                    <a:pt x="266" y="7868"/>
                  </a:cubicBezTo>
                  <a:cubicBezTo>
                    <a:pt x="276" y="7878"/>
                    <a:pt x="289" y="7881"/>
                    <a:pt x="301" y="7881"/>
                  </a:cubicBezTo>
                  <a:cubicBezTo>
                    <a:pt x="317" y="7881"/>
                    <a:pt x="333" y="7874"/>
                    <a:pt x="343" y="7861"/>
                  </a:cubicBezTo>
                  <a:cubicBezTo>
                    <a:pt x="1136" y="6897"/>
                    <a:pt x="1491" y="5471"/>
                    <a:pt x="1318" y="3950"/>
                  </a:cubicBezTo>
                  <a:cubicBezTo>
                    <a:pt x="1169" y="2620"/>
                    <a:pt x="682" y="1388"/>
                    <a:pt x="112" y="34"/>
                  </a:cubicBezTo>
                  <a:cubicBezTo>
                    <a:pt x="105" y="14"/>
                    <a:pt x="8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p:nvPr/>
          </p:nvSpPr>
          <p:spPr>
            <a:xfrm>
              <a:off x="1732178" y="2727352"/>
              <a:ext cx="27138" cy="125909"/>
            </a:xfrm>
            <a:custGeom>
              <a:avLst/>
              <a:gdLst/>
              <a:ahLst/>
              <a:cxnLst/>
              <a:rect l="l" t="t" r="r" b="b"/>
              <a:pathLst>
                <a:path w="924" h="4287" extrusionOk="0">
                  <a:moveTo>
                    <a:pt x="63" y="0"/>
                  </a:moveTo>
                  <a:cubicBezTo>
                    <a:pt x="55" y="0"/>
                    <a:pt x="46" y="2"/>
                    <a:pt x="37" y="7"/>
                  </a:cubicBezTo>
                  <a:cubicBezTo>
                    <a:pt x="10" y="21"/>
                    <a:pt x="0" y="55"/>
                    <a:pt x="15" y="81"/>
                  </a:cubicBezTo>
                  <a:cubicBezTo>
                    <a:pt x="677" y="1327"/>
                    <a:pt x="808" y="2872"/>
                    <a:pt x="368" y="4213"/>
                  </a:cubicBezTo>
                  <a:cubicBezTo>
                    <a:pt x="359" y="4242"/>
                    <a:pt x="375" y="4273"/>
                    <a:pt x="403" y="4282"/>
                  </a:cubicBezTo>
                  <a:cubicBezTo>
                    <a:pt x="410" y="4286"/>
                    <a:pt x="416" y="4286"/>
                    <a:pt x="422" y="4286"/>
                  </a:cubicBezTo>
                  <a:cubicBezTo>
                    <a:pt x="445" y="4286"/>
                    <a:pt x="466" y="4270"/>
                    <a:pt x="473" y="4246"/>
                  </a:cubicBezTo>
                  <a:cubicBezTo>
                    <a:pt x="923" y="2878"/>
                    <a:pt x="788" y="1301"/>
                    <a:pt x="111" y="29"/>
                  </a:cubicBezTo>
                  <a:cubicBezTo>
                    <a:pt x="102" y="11"/>
                    <a:pt x="83"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7"/>
            <p:cNvSpPr/>
            <p:nvPr/>
          </p:nvSpPr>
          <p:spPr>
            <a:xfrm>
              <a:off x="1726979" y="2791761"/>
              <a:ext cx="4259" cy="22586"/>
            </a:xfrm>
            <a:custGeom>
              <a:avLst/>
              <a:gdLst/>
              <a:ahLst/>
              <a:cxnLst/>
              <a:rect l="l" t="t" r="r" b="b"/>
              <a:pathLst>
                <a:path w="145" h="769" extrusionOk="0">
                  <a:moveTo>
                    <a:pt x="61" y="0"/>
                  </a:moveTo>
                  <a:cubicBezTo>
                    <a:pt x="59" y="0"/>
                    <a:pt x="56" y="0"/>
                    <a:pt x="53" y="1"/>
                  </a:cubicBezTo>
                  <a:cubicBezTo>
                    <a:pt x="24" y="2"/>
                    <a:pt x="1" y="28"/>
                    <a:pt x="2" y="58"/>
                  </a:cubicBezTo>
                  <a:lnTo>
                    <a:pt x="35" y="717"/>
                  </a:lnTo>
                  <a:cubicBezTo>
                    <a:pt x="36" y="746"/>
                    <a:pt x="61" y="769"/>
                    <a:pt x="89" y="769"/>
                  </a:cubicBezTo>
                  <a:lnTo>
                    <a:pt x="92" y="769"/>
                  </a:lnTo>
                  <a:cubicBezTo>
                    <a:pt x="122" y="767"/>
                    <a:pt x="145" y="742"/>
                    <a:pt x="143" y="712"/>
                  </a:cubicBezTo>
                  <a:lnTo>
                    <a:pt x="110" y="52"/>
                  </a:lnTo>
                  <a:cubicBezTo>
                    <a:pt x="109" y="25"/>
                    <a:pt x="8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7"/>
            <p:cNvSpPr/>
            <p:nvPr/>
          </p:nvSpPr>
          <p:spPr>
            <a:xfrm>
              <a:off x="1585651" y="2663003"/>
              <a:ext cx="52778" cy="126761"/>
            </a:xfrm>
            <a:custGeom>
              <a:avLst/>
              <a:gdLst/>
              <a:ahLst/>
              <a:cxnLst/>
              <a:rect l="l" t="t" r="r" b="b"/>
              <a:pathLst>
                <a:path w="1797" h="4316" extrusionOk="0">
                  <a:moveTo>
                    <a:pt x="1736" y="0"/>
                  </a:moveTo>
                  <a:cubicBezTo>
                    <a:pt x="1721" y="0"/>
                    <a:pt x="1705" y="7"/>
                    <a:pt x="1694" y="20"/>
                  </a:cubicBezTo>
                  <a:cubicBezTo>
                    <a:pt x="690" y="1228"/>
                    <a:pt x="328" y="2833"/>
                    <a:pt x="8" y="4248"/>
                  </a:cubicBezTo>
                  <a:cubicBezTo>
                    <a:pt x="1" y="4278"/>
                    <a:pt x="19" y="4307"/>
                    <a:pt x="49" y="4314"/>
                  </a:cubicBezTo>
                  <a:cubicBezTo>
                    <a:pt x="52" y="4315"/>
                    <a:pt x="58" y="4315"/>
                    <a:pt x="62" y="4315"/>
                  </a:cubicBezTo>
                  <a:cubicBezTo>
                    <a:pt x="86" y="4315"/>
                    <a:pt x="109" y="4300"/>
                    <a:pt x="113" y="4273"/>
                  </a:cubicBezTo>
                  <a:cubicBezTo>
                    <a:pt x="429" y="2868"/>
                    <a:pt x="790" y="1278"/>
                    <a:pt x="1778" y="90"/>
                  </a:cubicBezTo>
                  <a:cubicBezTo>
                    <a:pt x="1796" y="67"/>
                    <a:pt x="1794" y="33"/>
                    <a:pt x="1771" y="13"/>
                  </a:cubicBezTo>
                  <a:cubicBezTo>
                    <a:pt x="1760" y="4"/>
                    <a:pt x="1748" y="0"/>
                    <a:pt x="1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7"/>
            <p:cNvSpPr/>
            <p:nvPr/>
          </p:nvSpPr>
          <p:spPr>
            <a:xfrm>
              <a:off x="1611203" y="2730789"/>
              <a:ext cx="12012" cy="25053"/>
            </a:xfrm>
            <a:custGeom>
              <a:avLst/>
              <a:gdLst/>
              <a:ahLst/>
              <a:cxnLst/>
              <a:rect l="l" t="t" r="r" b="b"/>
              <a:pathLst>
                <a:path w="409" h="853" extrusionOk="0">
                  <a:moveTo>
                    <a:pt x="347" y="1"/>
                  </a:moveTo>
                  <a:cubicBezTo>
                    <a:pt x="324" y="1"/>
                    <a:pt x="303" y="13"/>
                    <a:pt x="296" y="35"/>
                  </a:cubicBezTo>
                  <a:lnTo>
                    <a:pt x="12" y="778"/>
                  </a:lnTo>
                  <a:cubicBezTo>
                    <a:pt x="1" y="807"/>
                    <a:pt x="15" y="838"/>
                    <a:pt x="44" y="849"/>
                  </a:cubicBezTo>
                  <a:cubicBezTo>
                    <a:pt x="51" y="851"/>
                    <a:pt x="56" y="852"/>
                    <a:pt x="63" y="852"/>
                  </a:cubicBezTo>
                  <a:cubicBezTo>
                    <a:pt x="85" y="852"/>
                    <a:pt x="106" y="839"/>
                    <a:pt x="115" y="817"/>
                  </a:cubicBezTo>
                  <a:lnTo>
                    <a:pt x="398" y="75"/>
                  </a:lnTo>
                  <a:cubicBezTo>
                    <a:pt x="408" y="46"/>
                    <a:pt x="395" y="13"/>
                    <a:pt x="367" y="3"/>
                  </a:cubicBezTo>
                  <a:cubicBezTo>
                    <a:pt x="360" y="2"/>
                    <a:pt x="354" y="1"/>
                    <a:pt x="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7"/>
            <p:cNvSpPr/>
            <p:nvPr/>
          </p:nvSpPr>
          <p:spPr>
            <a:xfrm>
              <a:off x="1410782" y="2449688"/>
              <a:ext cx="212140" cy="56684"/>
            </a:xfrm>
            <a:custGeom>
              <a:avLst/>
              <a:gdLst/>
              <a:ahLst/>
              <a:cxnLst/>
              <a:rect l="l" t="t" r="r" b="b"/>
              <a:pathLst>
                <a:path w="7223" h="1930" extrusionOk="0">
                  <a:moveTo>
                    <a:pt x="1645" y="0"/>
                  </a:moveTo>
                  <a:cubicBezTo>
                    <a:pt x="1081" y="0"/>
                    <a:pt x="544" y="72"/>
                    <a:pt x="46" y="217"/>
                  </a:cubicBezTo>
                  <a:cubicBezTo>
                    <a:pt x="17" y="225"/>
                    <a:pt x="0" y="255"/>
                    <a:pt x="9" y="284"/>
                  </a:cubicBezTo>
                  <a:cubicBezTo>
                    <a:pt x="16" y="307"/>
                    <a:pt x="37" y="323"/>
                    <a:pt x="61" y="323"/>
                  </a:cubicBezTo>
                  <a:cubicBezTo>
                    <a:pt x="66" y="323"/>
                    <a:pt x="72" y="322"/>
                    <a:pt x="77" y="321"/>
                  </a:cubicBezTo>
                  <a:cubicBezTo>
                    <a:pt x="565" y="180"/>
                    <a:pt x="1092" y="110"/>
                    <a:pt x="1643" y="110"/>
                  </a:cubicBezTo>
                  <a:cubicBezTo>
                    <a:pt x="2311" y="110"/>
                    <a:pt x="3015" y="212"/>
                    <a:pt x="3734" y="417"/>
                  </a:cubicBezTo>
                  <a:cubicBezTo>
                    <a:pt x="4976" y="772"/>
                    <a:pt x="6140" y="1380"/>
                    <a:pt x="7134" y="1923"/>
                  </a:cubicBezTo>
                  <a:cubicBezTo>
                    <a:pt x="7142" y="1928"/>
                    <a:pt x="7151" y="1930"/>
                    <a:pt x="7159" y="1930"/>
                  </a:cubicBezTo>
                  <a:cubicBezTo>
                    <a:pt x="7179" y="1930"/>
                    <a:pt x="7199" y="1921"/>
                    <a:pt x="7208" y="1901"/>
                  </a:cubicBezTo>
                  <a:cubicBezTo>
                    <a:pt x="7222" y="1876"/>
                    <a:pt x="7214" y="1842"/>
                    <a:pt x="7187" y="1827"/>
                  </a:cubicBezTo>
                  <a:cubicBezTo>
                    <a:pt x="6188" y="1280"/>
                    <a:pt x="5018" y="668"/>
                    <a:pt x="3766" y="312"/>
                  </a:cubicBezTo>
                  <a:cubicBezTo>
                    <a:pt x="3037" y="104"/>
                    <a:pt x="2322" y="0"/>
                    <a:pt x="1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7"/>
            <p:cNvSpPr/>
            <p:nvPr/>
          </p:nvSpPr>
          <p:spPr>
            <a:xfrm>
              <a:off x="1448581" y="2473126"/>
              <a:ext cx="108082" cy="25640"/>
            </a:xfrm>
            <a:custGeom>
              <a:avLst/>
              <a:gdLst/>
              <a:ahLst/>
              <a:cxnLst/>
              <a:rect l="l" t="t" r="r" b="b"/>
              <a:pathLst>
                <a:path w="3680" h="873" extrusionOk="0">
                  <a:moveTo>
                    <a:pt x="407" y="1"/>
                  </a:moveTo>
                  <a:cubicBezTo>
                    <a:pt x="289" y="1"/>
                    <a:pt x="171" y="4"/>
                    <a:pt x="53" y="10"/>
                  </a:cubicBezTo>
                  <a:cubicBezTo>
                    <a:pt x="24" y="11"/>
                    <a:pt x="1" y="35"/>
                    <a:pt x="2" y="67"/>
                  </a:cubicBezTo>
                  <a:cubicBezTo>
                    <a:pt x="4" y="95"/>
                    <a:pt x="24" y="118"/>
                    <a:pt x="54" y="118"/>
                  </a:cubicBezTo>
                  <a:cubicBezTo>
                    <a:pt x="56" y="118"/>
                    <a:pt x="57" y="118"/>
                    <a:pt x="59" y="118"/>
                  </a:cubicBezTo>
                  <a:cubicBezTo>
                    <a:pt x="176" y="112"/>
                    <a:pt x="293" y="109"/>
                    <a:pt x="410" y="109"/>
                  </a:cubicBezTo>
                  <a:cubicBezTo>
                    <a:pt x="1513" y="109"/>
                    <a:pt x="2606" y="369"/>
                    <a:pt x="3592" y="867"/>
                  </a:cubicBezTo>
                  <a:cubicBezTo>
                    <a:pt x="3601" y="871"/>
                    <a:pt x="3608" y="873"/>
                    <a:pt x="3618" y="873"/>
                  </a:cubicBezTo>
                  <a:cubicBezTo>
                    <a:pt x="3637" y="873"/>
                    <a:pt x="3657" y="861"/>
                    <a:pt x="3668" y="844"/>
                  </a:cubicBezTo>
                  <a:cubicBezTo>
                    <a:pt x="3679" y="817"/>
                    <a:pt x="3669" y="786"/>
                    <a:pt x="3642" y="772"/>
                  </a:cubicBezTo>
                  <a:cubicBezTo>
                    <a:pt x="2640" y="264"/>
                    <a:pt x="1527"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7"/>
            <p:cNvSpPr/>
            <p:nvPr/>
          </p:nvSpPr>
          <p:spPr>
            <a:xfrm>
              <a:off x="1488701" y="2518473"/>
              <a:ext cx="13951" cy="8106"/>
            </a:xfrm>
            <a:custGeom>
              <a:avLst/>
              <a:gdLst/>
              <a:ahLst/>
              <a:cxnLst/>
              <a:rect l="l" t="t" r="r" b="b"/>
              <a:pathLst>
                <a:path w="475" h="276" extrusionOk="0">
                  <a:moveTo>
                    <a:pt x="64" y="0"/>
                  </a:moveTo>
                  <a:cubicBezTo>
                    <a:pt x="44" y="0"/>
                    <a:pt x="23" y="12"/>
                    <a:pt x="13" y="32"/>
                  </a:cubicBezTo>
                  <a:cubicBezTo>
                    <a:pt x="1" y="58"/>
                    <a:pt x="13" y="92"/>
                    <a:pt x="40" y="105"/>
                  </a:cubicBezTo>
                  <a:lnTo>
                    <a:pt x="389" y="270"/>
                  </a:lnTo>
                  <a:cubicBezTo>
                    <a:pt x="396" y="274"/>
                    <a:pt x="405" y="276"/>
                    <a:pt x="412" y="276"/>
                  </a:cubicBezTo>
                  <a:cubicBezTo>
                    <a:pt x="433" y="276"/>
                    <a:pt x="453" y="263"/>
                    <a:pt x="462" y="243"/>
                  </a:cubicBezTo>
                  <a:cubicBezTo>
                    <a:pt x="475" y="216"/>
                    <a:pt x="462" y="183"/>
                    <a:pt x="436" y="170"/>
                  </a:cubicBezTo>
                  <a:lnTo>
                    <a:pt x="86" y="5"/>
                  </a:lnTo>
                  <a:cubicBezTo>
                    <a:pt x="79" y="2"/>
                    <a:pt x="72"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7"/>
            <p:cNvSpPr/>
            <p:nvPr/>
          </p:nvSpPr>
          <p:spPr>
            <a:xfrm>
              <a:off x="1396861" y="2603088"/>
              <a:ext cx="156072" cy="30398"/>
            </a:xfrm>
            <a:custGeom>
              <a:avLst/>
              <a:gdLst/>
              <a:ahLst/>
              <a:cxnLst/>
              <a:rect l="l" t="t" r="r" b="b"/>
              <a:pathLst>
                <a:path w="5314" h="1035" extrusionOk="0">
                  <a:moveTo>
                    <a:pt x="64" y="0"/>
                  </a:moveTo>
                  <a:cubicBezTo>
                    <a:pt x="46" y="0"/>
                    <a:pt x="28" y="9"/>
                    <a:pt x="17" y="25"/>
                  </a:cubicBezTo>
                  <a:cubicBezTo>
                    <a:pt x="0" y="51"/>
                    <a:pt x="10" y="85"/>
                    <a:pt x="34" y="100"/>
                  </a:cubicBezTo>
                  <a:cubicBezTo>
                    <a:pt x="1011" y="717"/>
                    <a:pt x="2155" y="1035"/>
                    <a:pt x="3298" y="1035"/>
                  </a:cubicBezTo>
                  <a:cubicBezTo>
                    <a:pt x="3965" y="1035"/>
                    <a:pt x="4634" y="926"/>
                    <a:pt x="5269" y="707"/>
                  </a:cubicBezTo>
                  <a:cubicBezTo>
                    <a:pt x="5298" y="699"/>
                    <a:pt x="5314" y="666"/>
                    <a:pt x="5304" y="637"/>
                  </a:cubicBezTo>
                  <a:cubicBezTo>
                    <a:pt x="5297" y="615"/>
                    <a:pt x="5276" y="601"/>
                    <a:pt x="5253" y="601"/>
                  </a:cubicBezTo>
                  <a:cubicBezTo>
                    <a:pt x="5247" y="601"/>
                    <a:pt x="5240" y="602"/>
                    <a:pt x="5234" y="605"/>
                  </a:cubicBezTo>
                  <a:cubicBezTo>
                    <a:pt x="4608" y="819"/>
                    <a:pt x="3953" y="925"/>
                    <a:pt x="3299" y="925"/>
                  </a:cubicBezTo>
                  <a:cubicBezTo>
                    <a:pt x="2174" y="925"/>
                    <a:pt x="1052" y="613"/>
                    <a:pt x="91" y="8"/>
                  </a:cubicBezTo>
                  <a:cubicBezTo>
                    <a:pt x="83" y="3"/>
                    <a:pt x="73"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7"/>
            <p:cNvSpPr/>
            <p:nvPr/>
          </p:nvSpPr>
          <p:spPr>
            <a:xfrm>
              <a:off x="1437832" y="2600621"/>
              <a:ext cx="41441" cy="11366"/>
            </a:xfrm>
            <a:custGeom>
              <a:avLst/>
              <a:gdLst/>
              <a:ahLst/>
              <a:cxnLst/>
              <a:rect l="l" t="t" r="r" b="b"/>
              <a:pathLst>
                <a:path w="1411" h="387" extrusionOk="0">
                  <a:moveTo>
                    <a:pt x="64" y="0"/>
                  </a:moveTo>
                  <a:cubicBezTo>
                    <a:pt x="44" y="0"/>
                    <a:pt x="25" y="11"/>
                    <a:pt x="15" y="29"/>
                  </a:cubicBezTo>
                  <a:cubicBezTo>
                    <a:pt x="1" y="58"/>
                    <a:pt x="12" y="89"/>
                    <a:pt x="38" y="105"/>
                  </a:cubicBezTo>
                  <a:cubicBezTo>
                    <a:pt x="394" y="291"/>
                    <a:pt x="791" y="387"/>
                    <a:pt x="1191" y="387"/>
                  </a:cubicBezTo>
                  <a:cubicBezTo>
                    <a:pt x="1245" y="387"/>
                    <a:pt x="1301" y="385"/>
                    <a:pt x="1358" y="382"/>
                  </a:cubicBezTo>
                  <a:cubicBezTo>
                    <a:pt x="1388" y="380"/>
                    <a:pt x="1411" y="354"/>
                    <a:pt x="1409" y="323"/>
                  </a:cubicBezTo>
                  <a:cubicBezTo>
                    <a:pt x="1408" y="294"/>
                    <a:pt x="1382" y="271"/>
                    <a:pt x="1354" y="271"/>
                  </a:cubicBezTo>
                  <a:cubicBezTo>
                    <a:pt x="1353" y="271"/>
                    <a:pt x="1352" y="271"/>
                    <a:pt x="1351" y="271"/>
                  </a:cubicBezTo>
                  <a:cubicBezTo>
                    <a:pt x="1297" y="275"/>
                    <a:pt x="1243" y="277"/>
                    <a:pt x="1190" y="277"/>
                  </a:cubicBezTo>
                  <a:cubicBezTo>
                    <a:pt x="807" y="277"/>
                    <a:pt x="430" y="184"/>
                    <a:pt x="91" y="6"/>
                  </a:cubicBezTo>
                  <a:cubicBezTo>
                    <a:pt x="82" y="2"/>
                    <a:pt x="73"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7"/>
            <p:cNvSpPr/>
            <p:nvPr/>
          </p:nvSpPr>
          <p:spPr>
            <a:xfrm>
              <a:off x="1395598" y="2571926"/>
              <a:ext cx="13275" cy="8018"/>
            </a:xfrm>
            <a:custGeom>
              <a:avLst/>
              <a:gdLst/>
              <a:ahLst/>
              <a:cxnLst/>
              <a:rect l="l" t="t" r="r" b="b"/>
              <a:pathLst>
                <a:path w="452" h="273" extrusionOk="0">
                  <a:moveTo>
                    <a:pt x="63" y="0"/>
                  </a:moveTo>
                  <a:cubicBezTo>
                    <a:pt x="47" y="0"/>
                    <a:pt x="32" y="7"/>
                    <a:pt x="20" y="19"/>
                  </a:cubicBezTo>
                  <a:cubicBezTo>
                    <a:pt x="0" y="44"/>
                    <a:pt x="5" y="78"/>
                    <a:pt x="28" y="96"/>
                  </a:cubicBezTo>
                  <a:cubicBezTo>
                    <a:pt x="129" y="182"/>
                    <a:pt x="253" y="243"/>
                    <a:pt x="381" y="271"/>
                  </a:cubicBezTo>
                  <a:cubicBezTo>
                    <a:pt x="384" y="273"/>
                    <a:pt x="389" y="273"/>
                    <a:pt x="392" y="273"/>
                  </a:cubicBezTo>
                  <a:cubicBezTo>
                    <a:pt x="418" y="273"/>
                    <a:pt x="440" y="256"/>
                    <a:pt x="445" y="230"/>
                  </a:cubicBezTo>
                  <a:cubicBezTo>
                    <a:pt x="452" y="200"/>
                    <a:pt x="433" y="172"/>
                    <a:pt x="403" y="165"/>
                  </a:cubicBezTo>
                  <a:cubicBezTo>
                    <a:pt x="291" y="139"/>
                    <a:pt x="184" y="86"/>
                    <a:pt x="97" y="12"/>
                  </a:cubicBezTo>
                  <a:cubicBezTo>
                    <a:pt x="87" y="4"/>
                    <a:pt x="7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a:off x="1521272" y="2806739"/>
              <a:ext cx="26110" cy="7695"/>
            </a:xfrm>
            <a:custGeom>
              <a:avLst/>
              <a:gdLst/>
              <a:ahLst/>
              <a:cxnLst/>
              <a:rect l="l" t="t" r="r" b="b"/>
              <a:pathLst>
                <a:path w="889" h="262" extrusionOk="0">
                  <a:moveTo>
                    <a:pt x="825" y="1"/>
                  </a:moveTo>
                  <a:cubicBezTo>
                    <a:pt x="818" y="1"/>
                    <a:pt x="810" y="2"/>
                    <a:pt x="803" y="5"/>
                  </a:cubicBezTo>
                  <a:cubicBezTo>
                    <a:pt x="581" y="102"/>
                    <a:pt x="338" y="152"/>
                    <a:pt x="97" y="152"/>
                  </a:cubicBezTo>
                  <a:cubicBezTo>
                    <a:pt x="84" y="152"/>
                    <a:pt x="71" y="152"/>
                    <a:pt x="58" y="152"/>
                  </a:cubicBezTo>
                  <a:cubicBezTo>
                    <a:pt x="32" y="157"/>
                    <a:pt x="1" y="175"/>
                    <a:pt x="1" y="204"/>
                  </a:cubicBezTo>
                  <a:cubicBezTo>
                    <a:pt x="1" y="237"/>
                    <a:pt x="25" y="261"/>
                    <a:pt x="55" y="261"/>
                  </a:cubicBezTo>
                  <a:lnTo>
                    <a:pt x="98" y="261"/>
                  </a:lnTo>
                  <a:cubicBezTo>
                    <a:pt x="354" y="261"/>
                    <a:pt x="612" y="209"/>
                    <a:pt x="847" y="108"/>
                  </a:cubicBezTo>
                  <a:cubicBezTo>
                    <a:pt x="875" y="95"/>
                    <a:pt x="888" y="62"/>
                    <a:pt x="875" y="34"/>
                  </a:cubicBezTo>
                  <a:cubicBezTo>
                    <a:pt x="866" y="12"/>
                    <a:pt x="846" y="1"/>
                    <a:pt x="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7"/>
            <p:cNvSpPr/>
            <p:nvPr/>
          </p:nvSpPr>
          <p:spPr>
            <a:xfrm>
              <a:off x="1529143" y="2792877"/>
              <a:ext cx="14098" cy="5815"/>
            </a:xfrm>
            <a:custGeom>
              <a:avLst/>
              <a:gdLst/>
              <a:ahLst/>
              <a:cxnLst/>
              <a:rect l="l" t="t" r="r" b="b"/>
              <a:pathLst>
                <a:path w="480" h="198" extrusionOk="0">
                  <a:moveTo>
                    <a:pt x="419" y="0"/>
                  </a:moveTo>
                  <a:cubicBezTo>
                    <a:pt x="411" y="0"/>
                    <a:pt x="404" y="2"/>
                    <a:pt x="397" y="4"/>
                  </a:cubicBezTo>
                  <a:cubicBezTo>
                    <a:pt x="288" y="48"/>
                    <a:pt x="172" y="77"/>
                    <a:pt x="53" y="87"/>
                  </a:cubicBezTo>
                  <a:cubicBezTo>
                    <a:pt x="23" y="91"/>
                    <a:pt x="1" y="118"/>
                    <a:pt x="4" y="148"/>
                  </a:cubicBezTo>
                  <a:cubicBezTo>
                    <a:pt x="8" y="177"/>
                    <a:pt x="31" y="198"/>
                    <a:pt x="59" y="198"/>
                  </a:cubicBezTo>
                  <a:cubicBezTo>
                    <a:pt x="60" y="198"/>
                    <a:pt x="63" y="198"/>
                    <a:pt x="62" y="197"/>
                  </a:cubicBezTo>
                  <a:cubicBezTo>
                    <a:pt x="193" y="185"/>
                    <a:pt x="320" y="154"/>
                    <a:pt x="438" y="105"/>
                  </a:cubicBezTo>
                  <a:cubicBezTo>
                    <a:pt x="466" y="94"/>
                    <a:pt x="479" y="63"/>
                    <a:pt x="468" y="34"/>
                  </a:cubicBezTo>
                  <a:cubicBezTo>
                    <a:pt x="460" y="13"/>
                    <a:pt x="441" y="0"/>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7"/>
            <p:cNvSpPr/>
            <p:nvPr/>
          </p:nvSpPr>
          <p:spPr>
            <a:xfrm>
              <a:off x="1408726" y="2668377"/>
              <a:ext cx="29576" cy="60649"/>
            </a:xfrm>
            <a:custGeom>
              <a:avLst/>
              <a:gdLst/>
              <a:ahLst/>
              <a:cxnLst/>
              <a:rect l="l" t="t" r="r" b="b"/>
              <a:pathLst>
                <a:path w="1007" h="2065" extrusionOk="0">
                  <a:moveTo>
                    <a:pt x="946" y="0"/>
                  </a:moveTo>
                  <a:cubicBezTo>
                    <a:pt x="932" y="0"/>
                    <a:pt x="918" y="5"/>
                    <a:pt x="908" y="15"/>
                  </a:cubicBezTo>
                  <a:cubicBezTo>
                    <a:pt x="661" y="242"/>
                    <a:pt x="458" y="552"/>
                    <a:pt x="305" y="941"/>
                  </a:cubicBezTo>
                  <a:cubicBezTo>
                    <a:pt x="170" y="1284"/>
                    <a:pt x="87" y="1646"/>
                    <a:pt x="8" y="1996"/>
                  </a:cubicBezTo>
                  <a:cubicBezTo>
                    <a:pt x="1" y="2027"/>
                    <a:pt x="19" y="2054"/>
                    <a:pt x="49" y="2063"/>
                  </a:cubicBezTo>
                  <a:cubicBezTo>
                    <a:pt x="52" y="2064"/>
                    <a:pt x="58" y="2064"/>
                    <a:pt x="62" y="2064"/>
                  </a:cubicBezTo>
                  <a:cubicBezTo>
                    <a:pt x="86" y="2064"/>
                    <a:pt x="109" y="2049"/>
                    <a:pt x="115" y="2022"/>
                  </a:cubicBezTo>
                  <a:cubicBezTo>
                    <a:pt x="194" y="1674"/>
                    <a:pt x="277" y="1317"/>
                    <a:pt x="408" y="982"/>
                  </a:cubicBezTo>
                  <a:cubicBezTo>
                    <a:pt x="555" y="610"/>
                    <a:pt x="748" y="313"/>
                    <a:pt x="983" y="96"/>
                  </a:cubicBezTo>
                  <a:cubicBezTo>
                    <a:pt x="1006" y="75"/>
                    <a:pt x="1006" y="42"/>
                    <a:pt x="986" y="18"/>
                  </a:cubicBezTo>
                  <a:cubicBezTo>
                    <a:pt x="975" y="6"/>
                    <a:pt x="960" y="0"/>
                    <a:pt x="9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7"/>
            <p:cNvSpPr/>
            <p:nvPr/>
          </p:nvSpPr>
          <p:spPr>
            <a:xfrm>
              <a:off x="1431135" y="2699510"/>
              <a:ext cx="10632" cy="12982"/>
            </a:xfrm>
            <a:custGeom>
              <a:avLst/>
              <a:gdLst/>
              <a:ahLst/>
              <a:cxnLst/>
              <a:rect l="l" t="t" r="r" b="b"/>
              <a:pathLst>
                <a:path w="362" h="442" extrusionOk="0">
                  <a:moveTo>
                    <a:pt x="298" y="0"/>
                  </a:moveTo>
                  <a:cubicBezTo>
                    <a:pt x="281" y="0"/>
                    <a:pt x="265" y="8"/>
                    <a:pt x="254" y="23"/>
                  </a:cubicBezTo>
                  <a:lnTo>
                    <a:pt x="19" y="354"/>
                  </a:lnTo>
                  <a:cubicBezTo>
                    <a:pt x="1" y="379"/>
                    <a:pt x="7" y="413"/>
                    <a:pt x="31" y="430"/>
                  </a:cubicBezTo>
                  <a:cubicBezTo>
                    <a:pt x="42" y="438"/>
                    <a:pt x="52" y="442"/>
                    <a:pt x="64" y="442"/>
                  </a:cubicBezTo>
                  <a:cubicBezTo>
                    <a:pt x="79" y="442"/>
                    <a:pt x="98" y="433"/>
                    <a:pt x="108" y="419"/>
                  </a:cubicBezTo>
                  <a:lnTo>
                    <a:pt x="343" y="87"/>
                  </a:lnTo>
                  <a:cubicBezTo>
                    <a:pt x="361" y="63"/>
                    <a:pt x="356" y="29"/>
                    <a:pt x="331" y="10"/>
                  </a:cubicBezTo>
                  <a:cubicBezTo>
                    <a:pt x="321" y="4"/>
                    <a:pt x="309" y="0"/>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7"/>
            <p:cNvSpPr/>
            <p:nvPr/>
          </p:nvSpPr>
          <p:spPr>
            <a:xfrm>
              <a:off x="1512373" y="2682034"/>
              <a:ext cx="26815" cy="21851"/>
            </a:xfrm>
            <a:custGeom>
              <a:avLst/>
              <a:gdLst/>
              <a:ahLst/>
              <a:cxnLst/>
              <a:rect l="l" t="t" r="r" b="b"/>
              <a:pathLst>
                <a:path w="913" h="744" extrusionOk="0">
                  <a:moveTo>
                    <a:pt x="849" y="0"/>
                  </a:moveTo>
                  <a:cubicBezTo>
                    <a:pt x="837" y="0"/>
                    <a:pt x="825" y="4"/>
                    <a:pt x="815" y="13"/>
                  </a:cubicBezTo>
                  <a:lnTo>
                    <a:pt x="29" y="647"/>
                  </a:lnTo>
                  <a:cubicBezTo>
                    <a:pt x="3" y="664"/>
                    <a:pt x="1" y="699"/>
                    <a:pt x="19" y="724"/>
                  </a:cubicBezTo>
                  <a:cubicBezTo>
                    <a:pt x="30" y="735"/>
                    <a:pt x="46" y="744"/>
                    <a:pt x="62" y="744"/>
                  </a:cubicBezTo>
                  <a:cubicBezTo>
                    <a:pt x="75" y="744"/>
                    <a:pt x="87" y="739"/>
                    <a:pt x="96" y="732"/>
                  </a:cubicBezTo>
                  <a:lnTo>
                    <a:pt x="884" y="98"/>
                  </a:lnTo>
                  <a:cubicBezTo>
                    <a:pt x="908" y="81"/>
                    <a:pt x="912" y="46"/>
                    <a:pt x="892" y="21"/>
                  </a:cubicBezTo>
                  <a:cubicBezTo>
                    <a:pt x="881" y="8"/>
                    <a:pt x="865" y="0"/>
                    <a:pt x="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7"/>
            <p:cNvSpPr/>
            <p:nvPr/>
          </p:nvSpPr>
          <p:spPr>
            <a:xfrm>
              <a:off x="1948135" y="2735458"/>
              <a:ext cx="7548" cy="35861"/>
            </a:xfrm>
            <a:custGeom>
              <a:avLst/>
              <a:gdLst/>
              <a:ahLst/>
              <a:cxnLst/>
              <a:rect l="l" t="t" r="r" b="b"/>
              <a:pathLst>
                <a:path w="257" h="1221" extrusionOk="0">
                  <a:moveTo>
                    <a:pt x="61" y="1"/>
                  </a:moveTo>
                  <a:cubicBezTo>
                    <a:pt x="56" y="1"/>
                    <a:pt x="52" y="1"/>
                    <a:pt x="47" y="3"/>
                  </a:cubicBezTo>
                  <a:cubicBezTo>
                    <a:pt x="17" y="11"/>
                    <a:pt x="0" y="42"/>
                    <a:pt x="7" y="71"/>
                  </a:cubicBezTo>
                  <a:cubicBezTo>
                    <a:pt x="104" y="427"/>
                    <a:pt x="147" y="794"/>
                    <a:pt x="134" y="1163"/>
                  </a:cubicBezTo>
                  <a:cubicBezTo>
                    <a:pt x="134" y="1193"/>
                    <a:pt x="157" y="1219"/>
                    <a:pt x="189" y="1220"/>
                  </a:cubicBezTo>
                  <a:cubicBezTo>
                    <a:pt x="219" y="1220"/>
                    <a:pt x="245" y="1195"/>
                    <a:pt x="245" y="1166"/>
                  </a:cubicBezTo>
                  <a:cubicBezTo>
                    <a:pt x="256" y="787"/>
                    <a:pt x="212" y="408"/>
                    <a:pt x="114" y="41"/>
                  </a:cubicBezTo>
                  <a:cubicBezTo>
                    <a:pt x="107" y="16"/>
                    <a:pt x="8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7"/>
            <p:cNvSpPr/>
            <p:nvPr/>
          </p:nvSpPr>
          <p:spPr>
            <a:xfrm>
              <a:off x="1935918" y="2759512"/>
              <a:ext cx="3994" cy="12600"/>
            </a:xfrm>
            <a:custGeom>
              <a:avLst/>
              <a:gdLst/>
              <a:ahLst/>
              <a:cxnLst/>
              <a:rect l="l" t="t" r="r" b="b"/>
              <a:pathLst>
                <a:path w="136" h="429" extrusionOk="0">
                  <a:moveTo>
                    <a:pt x="64" y="0"/>
                  </a:moveTo>
                  <a:cubicBezTo>
                    <a:pt x="61" y="0"/>
                    <a:pt x="58" y="1"/>
                    <a:pt x="56" y="1"/>
                  </a:cubicBezTo>
                  <a:cubicBezTo>
                    <a:pt x="24" y="4"/>
                    <a:pt x="3" y="32"/>
                    <a:pt x="9" y="64"/>
                  </a:cubicBezTo>
                  <a:cubicBezTo>
                    <a:pt x="24" y="162"/>
                    <a:pt x="23" y="264"/>
                    <a:pt x="6" y="364"/>
                  </a:cubicBezTo>
                  <a:cubicBezTo>
                    <a:pt x="0" y="394"/>
                    <a:pt x="20" y="423"/>
                    <a:pt x="50" y="428"/>
                  </a:cubicBezTo>
                  <a:lnTo>
                    <a:pt x="59" y="428"/>
                  </a:lnTo>
                  <a:cubicBezTo>
                    <a:pt x="86" y="428"/>
                    <a:pt x="108" y="408"/>
                    <a:pt x="114" y="386"/>
                  </a:cubicBezTo>
                  <a:cubicBezTo>
                    <a:pt x="134" y="273"/>
                    <a:pt x="136" y="159"/>
                    <a:pt x="117" y="47"/>
                  </a:cubicBezTo>
                  <a:cubicBezTo>
                    <a:pt x="113" y="19"/>
                    <a:pt x="89"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7"/>
            <p:cNvSpPr/>
            <p:nvPr/>
          </p:nvSpPr>
          <p:spPr>
            <a:xfrm>
              <a:off x="1804457" y="2844774"/>
              <a:ext cx="43820" cy="32777"/>
            </a:xfrm>
            <a:custGeom>
              <a:avLst/>
              <a:gdLst/>
              <a:ahLst/>
              <a:cxnLst/>
              <a:rect l="l" t="t" r="r" b="b"/>
              <a:pathLst>
                <a:path w="1492" h="1116" extrusionOk="0">
                  <a:moveTo>
                    <a:pt x="61" y="0"/>
                  </a:moveTo>
                  <a:cubicBezTo>
                    <a:pt x="47" y="0"/>
                    <a:pt x="32" y="5"/>
                    <a:pt x="22" y="16"/>
                  </a:cubicBezTo>
                  <a:cubicBezTo>
                    <a:pt x="0" y="37"/>
                    <a:pt x="0" y="73"/>
                    <a:pt x="22" y="94"/>
                  </a:cubicBezTo>
                  <a:cubicBezTo>
                    <a:pt x="425" y="507"/>
                    <a:pt x="889" y="849"/>
                    <a:pt x="1403" y="1110"/>
                  </a:cubicBezTo>
                  <a:cubicBezTo>
                    <a:pt x="1410" y="1114"/>
                    <a:pt x="1420" y="1115"/>
                    <a:pt x="1429" y="1115"/>
                  </a:cubicBezTo>
                  <a:cubicBezTo>
                    <a:pt x="1449" y="1115"/>
                    <a:pt x="1467" y="1105"/>
                    <a:pt x="1477" y="1084"/>
                  </a:cubicBezTo>
                  <a:cubicBezTo>
                    <a:pt x="1491" y="1057"/>
                    <a:pt x="1480" y="1024"/>
                    <a:pt x="1453" y="1010"/>
                  </a:cubicBezTo>
                  <a:cubicBezTo>
                    <a:pt x="949" y="754"/>
                    <a:pt x="496" y="419"/>
                    <a:pt x="100" y="16"/>
                  </a:cubicBezTo>
                  <a:cubicBezTo>
                    <a:pt x="89"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7"/>
            <p:cNvSpPr/>
            <p:nvPr/>
          </p:nvSpPr>
          <p:spPr>
            <a:xfrm>
              <a:off x="1813386" y="2837020"/>
              <a:ext cx="16271" cy="14626"/>
            </a:xfrm>
            <a:custGeom>
              <a:avLst/>
              <a:gdLst/>
              <a:ahLst/>
              <a:cxnLst/>
              <a:rect l="l" t="t" r="r" b="b"/>
              <a:pathLst>
                <a:path w="554" h="498" extrusionOk="0">
                  <a:moveTo>
                    <a:pt x="62" y="1"/>
                  </a:moveTo>
                  <a:cubicBezTo>
                    <a:pt x="50" y="1"/>
                    <a:pt x="37" y="5"/>
                    <a:pt x="27" y="14"/>
                  </a:cubicBezTo>
                  <a:cubicBezTo>
                    <a:pt x="2" y="34"/>
                    <a:pt x="1" y="68"/>
                    <a:pt x="21" y="91"/>
                  </a:cubicBezTo>
                  <a:cubicBezTo>
                    <a:pt x="151" y="239"/>
                    <a:pt x="299" y="373"/>
                    <a:pt x="458" y="488"/>
                  </a:cubicBezTo>
                  <a:cubicBezTo>
                    <a:pt x="468" y="495"/>
                    <a:pt x="479" y="498"/>
                    <a:pt x="491" y="498"/>
                  </a:cubicBezTo>
                  <a:cubicBezTo>
                    <a:pt x="507" y="498"/>
                    <a:pt x="525" y="491"/>
                    <a:pt x="535" y="477"/>
                  </a:cubicBezTo>
                  <a:cubicBezTo>
                    <a:pt x="554" y="452"/>
                    <a:pt x="548" y="418"/>
                    <a:pt x="522" y="401"/>
                  </a:cubicBezTo>
                  <a:cubicBezTo>
                    <a:pt x="368" y="289"/>
                    <a:pt x="227" y="162"/>
                    <a:pt x="102" y="19"/>
                  </a:cubicBezTo>
                  <a:cubicBezTo>
                    <a:pt x="92" y="7"/>
                    <a:pt x="7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7"/>
            <p:cNvSpPr/>
            <p:nvPr/>
          </p:nvSpPr>
          <p:spPr>
            <a:xfrm>
              <a:off x="1807747" y="2728997"/>
              <a:ext cx="71810" cy="86788"/>
            </a:xfrm>
            <a:custGeom>
              <a:avLst/>
              <a:gdLst/>
              <a:ahLst/>
              <a:cxnLst/>
              <a:rect l="l" t="t" r="r" b="b"/>
              <a:pathLst>
                <a:path w="2445" h="2955" extrusionOk="0">
                  <a:moveTo>
                    <a:pt x="63" y="1"/>
                  </a:moveTo>
                  <a:cubicBezTo>
                    <a:pt x="53" y="1"/>
                    <a:pt x="43" y="4"/>
                    <a:pt x="33" y="10"/>
                  </a:cubicBezTo>
                  <a:cubicBezTo>
                    <a:pt x="8" y="29"/>
                    <a:pt x="1" y="62"/>
                    <a:pt x="19" y="87"/>
                  </a:cubicBezTo>
                  <a:cubicBezTo>
                    <a:pt x="333" y="556"/>
                    <a:pt x="721" y="976"/>
                    <a:pt x="1099" y="1383"/>
                  </a:cubicBezTo>
                  <a:cubicBezTo>
                    <a:pt x="1543" y="1862"/>
                    <a:pt x="2002" y="2357"/>
                    <a:pt x="2333" y="2927"/>
                  </a:cubicBezTo>
                  <a:cubicBezTo>
                    <a:pt x="2343" y="2944"/>
                    <a:pt x="2362" y="2954"/>
                    <a:pt x="2380" y="2954"/>
                  </a:cubicBezTo>
                  <a:cubicBezTo>
                    <a:pt x="2390" y="2954"/>
                    <a:pt x="2400" y="2951"/>
                    <a:pt x="2409" y="2944"/>
                  </a:cubicBezTo>
                  <a:cubicBezTo>
                    <a:pt x="2436" y="2928"/>
                    <a:pt x="2445" y="2897"/>
                    <a:pt x="2429" y="2870"/>
                  </a:cubicBezTo>
                  <a:cubicBezTo>
                    <a:pt x="2091" y="2289"/>
                    <a:pt x="1629" y="1789"/>
                    <a:pt x="1181" y="1306"/>
                  </a:cubicBezTo>
                  <a:cubicBezTo>
                    <a:pt x="805" y="903"/>
                    <a:pt x="419" y="486"/>
                    <a:pt x="109" y="25"/>
                  </a:cubicBezTo>
                  <a:cubicBezTo>
                    <a:pt x="98" y="9"/>
                    <a:pt x="81"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7"/>
            <p:cNvSpPr/>
            <p:nvPr/>
          </p:nvSpPr>
          <p:spPr>
            <a:xfrm>
              <a:off x="1795588" y="2696984"/>
              <a:ext cx="76098" cy="63909"/>
            </a:xfrm>
            <a:custGeom>
              <a:avLst/>
              <a:gdLst/>
              <a:ahLst/>
              <a:cxnLst/>
              <a:rect l="l" t="t" r="r" b="b"/>
              <a:pathLst>
                <a:path w="2591" h="2176" extrusionOk="0">
                  <a:moveTo>
                    <a:pt x="62" y="0"/>
                  </a:moveTo>
                  <a:cubicBezTo>
                    <a:pt x="46" y="0"/>
                    <a:pt x="31" y="7"/>
                    <a:pt x="20" y="21"/>
                  </a:cubicBezTo>
                  <a:cubicBezTo>
                    <a:pt x="0" y="44"/>
                    <a:pt x="3" y="78"/>
                    <a:pt x="27" y="96"/>
                  </a:cubicBezTo>
                  <a:lnTo>
                    <a:pt x="2494" y="2164"/>
                  </a:lnTo>
                  <a:cubicBezTo>
                    <a:pt x="2505" y="2173"/>
                    <a:pt x="2517" y="2176"/>
                    <a:pt x="2530" y="2176"/>
                  </a:cubicBezTo>
                  <a:cubicBezTo>
                    <a:pt x="2545" y="2176"/>
                    <a:pt x="2562" y="2168"/>
                    <a:pt x="2571" y="2157"/>
                  </a:cubicBezTo>
                  <a:cubicBezTo>
                    <a:pt x="2591" y="2133"/>
                    <a:pt x="2587" y="2099"/>
                    <a:pt x="2564" y="2080"/>
                  </a:cubicBezTo>
                  <a:lnTo>
                    <a:pt x="96" y="12"/>
                  </a:lnTo>
                  <a:cubicBezTo>
                    <a:pt x="86" y="4"/>
                    <a:pt x="74"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7"/>
            <p:cNvSpPr/>
            <p:nvPr/>
          </p:nvSpPr>
          <p:spPr>
            <a:xfrm>
              <a:off x="1814825" y="2770791"/>
              <a:ext cx="13569" cy="16124"/>
            </a:xfrm>
            <a:custGeom>
              <a:avLst/>
              <a:gdLst/>
              <a:ahLst/>
              <a:cxnLst/>
              <a:rect l="l" t="t" r="r" b="b"/>
              <a:pathLst>
                <a:path w="462" h="549" extrusionOk="0">
                  <a:moveTo>
                    <a:pt x="61" y="1"/>
                  </a:moveTo>
                  <a:cubicBezTo>
                    <a:pt x="49" y="1"/>
                    <a:pt x="37" y="4"/>
                    <a:pt x="27" y="11"/>
                  </a:cubicBezTo>
                  <a:cubicBezTo>
                    <a:pt x="3" y="30"/>
                    <a:pt x="0" y="66"/>
                    <a:pt x="18" y="88"/>
                  </a:cubicBezTo>
                  <a:lnTo>
                    <a:pt x="358" y="527"/>
                  </a:lnTo>
                  <a:cubicBezTo>
                    <a:pt x="369" y="541"/>
                    <a:pt x="385" y="548"/>
                    <a:pt x="401" y="548"/>
                  </a:cubicBezTo>
                  <a:cubicBezTo>
                    <a:pt x="413" y="548"/>
                    <a:pt x="423" y="543"/>
                    <a:pt x="435" y="536"/>
                  </a:cubicBezTo>
                  <a:cubicBezTo>
                    <a:pt x="458" y="517"/>
                    <a:pt x="462" y="481"/>
                    <a:pt x="443" y="459"/>
                  </a:cubicBezTo>
                  <a:lnTo>
                    <a:pt x="103" y="21"/>
                  </a:lnTo>
                  <a:cubicBezTo>
                    <a:pt x="93" y="7"/>
                    <a:pt x="77"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7"/>
            <p:cNvSpPr/>
            <p:nvPr/>
          </p:nvSpPr>
          <p:spPr>
            <a:xfrm>
              <a:off x="1822109" y="2512922"/>
              <a:ext cx="200626" cy="33570"/>
            </a:xfrm>
            <a:custGeom>
              <a:avLst/>
              <a:gdLst/>
              <a:ahLst/>
              <a:cxnLst/>
              <a:rect l="l" t="t" r="r" b="b"/>
              <a:pathLst>
                <a:path w="6831" h="1143" extrusionOk="0">
                  <a:moveTo>
                    <a:pt x="3875" y="1"/>
                  </a:moveTo>
                  <a:cubicBezTo>
                    <a:pt x="3304" y="1"/>
                    <a:pt x="2676" y="81"/>
                    <a:pt x="1916" y="247"/>
                  </a:cubicBezTo>
                  <a:cubicBezTo>
                    <a:pt x="1322" y="375"/>
                    <a:pt x="637" y="557"/>
                    <a:pt x="36" y="915"/>
                  </a:cubicBezTo>
                  <a:cubicBezTo>
                    <a:pt x="9" y="930"/>
                    <a:pt x="0" y="963"/>
                    <a:pt x="16" y="990"/>
                  </a:cubicBezTo>
                  <a:cubicBezTo>
                    <a:pt x="26" y="1007"/>
                    <a:pt x="44" y="1017"/>
                    <a:pt x="62" y="1017"/>
                  </a:cubicBezTo>
                  <a:cubicBezTo>
                    <a:pt x="72" y="1017"/>
                    <a:pt x="81" y="1015"/>
                    <a:pt x="90" y="1009"/>
                  </a:cubicBezTo>
                  <a:cubicBezTo>
                    <a:pt x="680" y="658"/>
                    <a:pt x="1355" y="482"/>
                    <a:pt x="1938" y="354"/>
                  </a:cubicBezTo>
                  <a:cubicBezTo>
                    <a:pt x="2692" y="189"/>
                    <a:pt x="3312" y="109"/>
                    <a:pt x="3874" y="109"/>
                  </a:cubicBezTo>
                  <a:cubicBezTo>
                    <a:pt x="4076" y="109"/>
                    <a:pt x="4270" y="120"/>
                    <a:pt x="4461" y="140"/>
                  </a:cubicBezTo>
                  <a:cubicBezTo>
                    <a:pt x="5372" y="237"/>
                    <a:pt x="6181" y="587"/>
                    <a:pt x="6732" y="1127"/>
                  </a:cubicBezTo>
                  <a:cubicBezTo>
                    <a:pt x="6743" y="1137"/>
                    <a:pt x="6758" y="1143"/>
                    <a:pt x="6772" y="1143"/>
                  </a:cubicBezTo>
                  <a:cubicBezTo>
                    <a:pt x="6786" y="1143"/>
                    <a:pt x="6800" y="1135"/>
                    <a:pt x="6809" y="1127"/>
                  </a:cubicBezTo>
                  <a:cubicBezTo>
                    <a:pt x="6830" y="1104"/>
                    <a:pt x="6830" y="1070"/>
                    <a:pt x="6809" y="1049"/>
                  </a:cubicBezTo>
                  <a:cubicBezTo>
                    <a:pt x="6238" y="492"/>
                    <a:pt x="5408" y="130"/>
                    <a:pt x="4472" y="32"/>
                  </a:cubicBezTo>
                  <a:cubicBezTo>
                    <a:pt x="4278" y="11"/>
                    <a:pt x="4080" y="1"/>
                    <a:pt x="3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7"/>
            <p:cNvSpPr/>
            <p:nvPr/>
          </p:nvSpPr>
          <p:spPr>
            <a:xfrm>
              <a:off x="1866487" y="2534832"/>
              <a:ext cx="87141" cy="10573"/>
            </a:xfrm>
            <a:custGeom>
              <a:avLst/>
              <a:gdLst/>
              <a:ahLst/>
              <a:cxnLst/>
              <a:rect l="l" t="t" r="r" b="b"/>
              <a:pathLst>
                <a:path w="2967" h="360" extrusionOk="0">
                  <a:moveTo>
                    <a:pt x="1880" y="0"/>
                  </a:moveTo>
                  <a:cubicBezTo>
                    <a:pt x="1299" y="0"/>
                    <a:pt x="695" y="114"/>
                    <a:pt x="50" y="251"/>
                  </a:cubicBezTo>
                  <a:cubicBezTo>
                    <a:pt x="20" y="257"/>
                    <a:pt x="0" y="287"/>
                    <a:pt x="7" y="317"/>
                  </a:cubicBezTo>
                  <a:cubicBezTo>
                    <a:pt x="13" y="341"/>
                    <a:pt x="36" y="360"/>
                    <a:pt x="60" y="360"/>
                  </a:cubicBezTo>
                  <a:cubicBezTo>
                    <a:pt x="66" y="360"/>
                    <a:pt x="70" y="360"/>
                    <a:pt x="71" y="358"/>
                  </a:cubicBezTo>
                  <a:cubicBezTo>
                    <a:pt x="709" y="222"/>
                    <a:pt x="1306" y="110"/>
                    <a:pt x="1878" y="110"/>
                  </a:cubicBezTo>
                  <a:cubicBezTo>
                    <a:pt x="2224" y="110"/>
                    <a:pt x="2560" y="151"/>
                    <a:pt x="2890" y="253"/>
                  </a:cubicBezTo>
                  <a:cubicBezTo>
                    <a:pt x="2896" y="255"/>
                    <a:pt x="2901" y="256"/>
                    <a:pt x="2907" y="256"/>
                  </a:cubicBezTo>
                  <a:cubicBezTo>
                    <a:pt x="2931" y="256"/>
                    <a:pt x="2951" y="240"/>
                    <a:pt x="2958" y="217"/>
                  </a:cubicBezTo>
                  <a:cubicBezTo>
                    <a:pt x="2967" y="189"/>
                    <a:pt x="2951" y="159"/>
                    <a:pt x="2923" y="149"/>
                  </a:cubicBezTo>
                  <a:cubicBezTo>
                    <a:pt x="2581" y="43"/>
                    <a:pt x="2235" y="0"/>
                    <a:pt x="1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7"/>
            <p:cNvSpPr/>
            <p:nvPr/>
          </p:nvSpPr>
          <p:spPr>
            <a:xfrm>
              <a:off x="1776380" y="2639360"/>
              <a:ext cx="166322" cy="64203"/>
            </a:xfrm>
            <a:custGeom>
              <a:avLst/>
              <a:gdLst/>
              <a:ahLst/>
              <a:cxnLst/>
              <a:rect l="l" t="t" r="r" b="b"/>
              <a:pathLst>
                <a:path w="5663" h="2186" extrusionOk="0">
                  <a:moveTo>
                    <a:pt x="62" y="0"/>
                  </a:moveTo>
                  <a:cubicBezTo>
                    <a:pt x="45" y="0"/>
                    <a:pt x="29" y="8"/>
                    <a:pt x="18" y="22"/>
                  </a:cubicBezTo>
                  <a:cubicBezTo>
                    <a:pt x="1" y="46"/>
                    <a:pt x="5" y="82"/>
                    <a:pt x="29" y="99"/>
                  </a:cubicBezTo>
                  <a:cubicBezTo>
                    <a:pt x="1628" y="1301"/>
                    <a:pt x="3608" y="2043"/>
                    <a:pt x="5603" y="2185"/>
                  </a:cubicBezTo>
                  <a:lnTo>
                    <a:pt x="5606" y="2185"/>
                  </a:lnTo>
                  <a:cubicBezTo>
                    <a:pt x="5634" y="2185"/>
                    <a:pt x="5659" y="2164"/>
                    <a:pt x="5662" y="2135"/>
                  </a:cubicBezTo>
                  <a:cubicBezTo>
                    <a:pt x="5663" y="2105"/>
                    <a:pt x="5640" y="2078"/>
                    <a:pt x="5610" y="2077"/>
                  </a:cubicBezTo>
                  <a:cubicBezTo>
                    <a:pt x="3635" y="1934"/>
                    <a:pt x="1677" y="1201"/>
                    <a:pt x="95" y="12"/>
                  </a:cubicBezTo>
                  <a:cubicBezTo>
                    <a:pt x="85" y="4"/>
                    <a:pt x="73"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7"/>
            <p:cNvSpPr/>
            <p:nvPr/>
          </p:nvSpPr>
          <p:spPr>
            <a:xfrm>
              <a:off x="1810596" y="2645351"/>
              <a:ext cx="76186" cy="34245"/>
            </a:xfrm>
            <a:custGeom>
              <a:avLst/>
              <a:gdLst/>
              <a:ahLst/>
              <a:cxnLst/>
              <a:rect l="l" t="t" r="r" b="b"/>
              <a:pathLst>
                <a:path w="2594" h="1166" extrusionOk="0">
                  <a:moveTo>
                    <a:pt x="63" y="1"/>
                  </a:moveTo>
                  <a:cubicBezTo>
                    <a:pt x="42" y="1"/>
                    <a:pt x="21" y="13"/>
                    <a:pt x="12" y="32"/>
                  </a:cubicBezTo>
                  <a:cubicBezTo>
                    <a:pt x="1" y="60"/>
                    <a:pt x="12" y="93"/>
                    <a:pt x="39" y="106"/>
                  </a:cubicBezTo>
                  <a:cubicBezTo>
                    <a:pt x="848" y="483"/>
                    <a:pt x="1678" y="839"/>
                    <a:pt x="2511" y="1162"/>
                  </a:cubicBezTo>
                  <a:cubicBezTo>
                    <a:pt x="2518" y="1164"/>
                    <a:pt x="2524" y="1165"/>
                    <a:pt x="2531" y="1165"/>
                  </a:cubicBezTo>
                  <a:cubicBezTo>
                    <a:pt x="2553" y="1165"/>
                    <a:pt x="2574" y="1152"/>
                    <a:pt x="2583" y="1132"/>
                  </a:cubicBezTo>
                  <a:cubicBezTo>
                    <a:pt x="2594" y="1104"/>
                    <a:pt x="2580" y="1071"/>
                    <a:pt x="2551" y="1061"/>
                  </a:cubicBezTo>
                  <a:cubicBezTo>
                    <a:pt x="1721" y="736"/>
                    <a:pt x="892" y="380"/>
                    <a:pt x="86" y="6"/>
                  </a:cubicBezTo>
                  <a:cubicBezTo>
                    <a:pt x="79" y="2"/>
                    <a:pt x="71"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7"/>
            <p:cNvSpPr/>
            <p:nvPr/>
          </p:nvSpPr>
          <p:spPr>
            <a:xfrm>
              <a:off x="1845194" y="2640799"/>
              <a:ext cx="27637" cy="12717"/>
            </a:xfrm>
            <a:custGeom>
              <a:avLst/>
              <a:gdLst/>
              <a:ahLst/>
              <a:cxnLst/>
              <a:rect l="l" t="t" r="r" b="b"/>
              <a:pathLst>
                <a:path w="941" h="433" extrusionOk="0">
                  <a:moveTo>
                    <a:pt x="62" y="1"/>
                  </a:moveTo>
                  <a:cubicBezTo>
                    <a:pt x="41" y="1"/>
                    <a:pt x="21" y="14"/>
                    <a:pt x="13" y="36"/>
                  </a:cubicBezTo>
                  <a:cubicBezTo>
                    <a:pt x="0" y="64"/>
                    <a:pt x="15" y="97"/>
                    <a:pt x="43" y="107"/>
                  </a:cubicBezTo>
                  <a:lnTo>
                    <a:pt x="858" y="429"/>
                  </a:lnTo>
                  <a:cubicBezTo>
                    <a:pt x="863" y="431"/>
                    <a:pt x="870" y="433"/>
                    <a:pt x="878" y="433"/>
                  </a:cubicBezTo>
                  <a:cubicBezTo>
                    <a:pt x="899" y="433"/>
                    <a:pt x="919" y="419"/>
                    <a:pt x="927" y="399"/>
                  </a:cubicBezTo>
                  <a:cubicBezTo>
                    <a:pt x="940" y="370"/>
                    <a:pt x="926" y="339"/>
                    <a:pt x="898" y="327"/>
                  </a:cubicBezTo>
                  <a:lnTo>
                    <a:pt x="84" y="6"/>
                  </a:lnTo>
                  <a:cubicBezTo>
                    <a:pt x="77" y="2"/>
                    <a:pt x="70"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7"/>
            <p:cNvSpPr/>
            <p:nvPr/>
          </p:nvSpPr>
          <p:spPr>
            <a:xfrm>
              <a:off x="1923523" y="2627641"/>
              <a:ext cx="11161" cy="6226"/>
            </a:xfrm>
            <a:custGeom>
              <a:avLst/>
              <a:gdLst/>
              <a:ahLst/>
              <a:cxnLst/>
              <a:rect l="l" t="t" r="r" b="b"/>
              <a:pathLst>
                <a:path w="380" h="212" extrusionOk="0">
                  <a:moveTo>
                    <a:pt x="61" y="1"/>
                  </a:moveTo>
                  <a:cubicBezTo>
                    <a:pt x="40" y="1"/>
                    <a:pt x="19" y="13"/>
                    <a:pt x="11" y="35"/>
                  </a:cubicBezTo>
                  <a:cubicBezTo>
                    <a:pt x="1" y="63"/>
                    <a:pt x="12" y="96"/>
                    <a:pt x="41" y="106"/>
                  </a:cubicBezTo>
                  <a:lnTo>
                    <a:pt x="297" y="207"/>
                  </a:lnTo>
                  <a:cubicBezTo>
                    <a:pt x="303" y="210"/>
                    <a:pt x="310" y="212"/>
                    <a:pt x="317" y="212"/>
                  </a:cubicBezTo>
                  <a:cubicBezTo>
                    <a:pt x="338" y="212"/>
                    <a:pt x="360" y="197"/>
                    <a:pt x="367" y="177"/>
                  </a:cubicBezTo>
                  <a:cubicBezTo>
                    <a:pt x="380" y="149"/>
                    <a:pt x="365" y="118"/>
                    <a:pt x="337" y="106"/>
                  </a:cubicBezTo>
                  <a:lnTo>
                    <a:pt x="82" y="5"/>
                  </a:lnTo>
                  <a:cubicBezTo>
                    <a:pt x="75" y="2"/>
                    <a:pt x="68"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7"/>
            <p:cNvSpPr/>
            <p:nvPr/>
          </p:nvSpPr>
          <p:spPr>
            <a:xfrm>
              <a:off x="1991427" y="2446164"/>
              <a:ext cx="21235" cy="28166"/>
            </a:xfrm>
            <a:custGeom>
              <a:avLst/>
              <a:gdLst/>
              <a:ahLst/>
              <a:cxnLst/>
              <a:rect l="l" t="t" r="r" b="b"/>
              <a:pathLst>
                <a:path w="723" h="959" extrusionOk="0">
                  <a:moveTo>
                    <a:pt x="659" y="0"/>
                  </a:moveTo>
                  <a:cubicBezTo>
                    <a:pt x="640" y="0"/>
                    <a:pt x="620" y="11"/>
                    <a:pt x="610" y="30"/>
                  </a:cubicBezTo>
                  <a:cubicBezTo>
                    <a:pt x="449" y="332"/>
                    <a:pt x="252" y="613"/>
                    <a:pt x="20" y="866"/>
                  </a:cubicBezTo>
                  <a:cubicBezTo>
                    <a:pt x="0" y="889"/>
                    <a:pt x="0" y="925"/>
                    <a:pt x="24" y="945"/>
                  </a:cubicBezTo>
                  <a:cubicBezTo>
                    <a:pt x="34" y="953"/>
                    <a:pt x="48" y="959"/>
                    <a:pt x="61" y="959"/>
                  </a:cubicBezTo>
                  <a:cubicBezTo>
                    <a:pt x="77" y="959"/>
                    <a:pt x="91" y="953"/>
                    <a:pt x="103" y="942"/>
                  </a:cubicBezTo>
                  <a:cubicBezTo>
                    <a:pt x="339" y="681"/>
                    <a:pt x="544" y="394"/>
                    <a:pt x="708" y="82"/>
                  </a:cubicBezTo>
                  <a:cubicBezTo>
                    <a:pt x="722" y="55"/>
                    <a:pt x="711" y="20"/>
                    <a:pt x="684" y="6"/>
                  </a:cubicBezTo>
                  <a:cubicBezTo>
                    <a:pt x="676" y="2"/>
                    <a:pt x="668" y="0"/>
                    <a:pt x="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7"/>
            <p:cNvSpPr/>
            <p:nvPr/>
          </p:nvSpPr>
          <p:spPr>
            <a:xfrm>
              <a:off x="1973511" y="2450070"/>
              <a:ext cx="13833" cy="13158"/>
            </a:xfrm>
            <a:custGeom>
              <a:avLst/>
              <a:gdLst/>
              <a:ahLst/>
              <a:cxnLst/>
              <a:rect l="l" t="t" r="r" b="b"/>
              <a:pathLst>
                <a:path w="471" h="448" extrusionOk="0">
                  <a:moveTo>
                    <a:pt x="409" y="0"/>
                  </a:moveTo>
                  <a:cubicBezTo>
                    <a:pt x="395" y="0"/>
                    <a:pt x="381" y="5"/>
                    <a:pt x="371" y="16"/>
                  </a:cubicBezTo>
                  <a:lnTo>
                    <a:pt x="23" y="352"/>
                  </a:lnTo>
                  <a:cubicBezTo>
                    <a:pt x="1" y="373"/>
                    <a:pt x="1" y="409"/>
                    <a:pt x="22" y="431"/>
                  </a:cubicBezTo>
                  <a:cubicBezTo>
                    <a:pt x="32" y="441"/>
                    <a:pt x="46" y="447"/>
                    <a:pt x="60" y="447"/>
                  </a:cubicBezTo>
                  <a:cubicBezTo>
                    <a:pt x="75" y="447"/>
                    <a:pt x="89" y="441"/>
                    <a:pt x="100" y="433"/>
                  </a:cubicBezTo>
                  <a:lnTo>
                    <a:pt x="446" y="95"/>
                  </a:lnTo>
                  <a:cubicBezTo>
                    <a:pt x="470" y="74"/>
                    <a:pt x="470" y="38"/>
                    <a:pt x="449" y="17"/>
                  </a:cubicBezTo>
                  <a:cubicBezTo>
                    <a:pt x="438" y="6"/>
                    <a:pt x="423" y="0"/>
                    <a:pt x="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7"/>
            <p:cNvSpPr/>
            <p:nvPr/>
          </p:nvSpPr>
          <p:spPr>
            <a:xfrm>
              <a:off x="1770535" y="2400670"/>
              <a:ext cx="160184" cy="141005"/>
            </a:xfrm>
            <a:custGeom>
              <a:avLst/>
              <a:gdLst/>
              <a:ahLst/>
              <a:cxnLst/>
              <a:rect l="l" t="t" r="r" b="b"/>
              <a:pathLst>
                <a:path w="5454" h="4801" extrusionOk="0">
                  <a:moveTo>
                    <a:pt x="5390" y="0"/>
                  </a:moveTo>
                  <a:cubicBezTo>
                    <a:pt x="5375" y="0"/>
                    <a:pt x="5360" y="6"/>
                    <a:pt x="5349" y="19"/>
                  </a:cubicBezTo>
                  <a:cubicBezTo>
                    <a:pt x="3808" y="1824"/>
                    <a:pt x="2020" y="3399"/>
                    <a:pt x="33" y="4700"/>
                  </a:cubicBezTo>
                  <a:cubicBezTo>
                    <a:pt x="7" y="4717"/>
                    <a:pt x="0" y="4751"/>
                    <a:pt x="16" y="4777"/>
                  </a:cubicBezTo>
                  <a:cubicBezTo>
                    <a:pt x="27" y="4792"/>
                    <a:pt x="44" y="4801"/>
                    <a:pt x="63" y="4801"/>
                  </a:cubicBezTo>
                  <a:cubicBezTo>
                    <a:pt x="73" y="4801"/>
                    <a:pt x="84" y="4799"/>
                    <a:pt x="91" y="4792"/>
                  </a:cubicBezTo>
                  <a:cubicBezTo>
                    <a:pt x="2087" y="3486"/>
                    <a:pt x="3882" y="1904"/>
                    <a:pt x="5432" y="90"/>
                  </a:cubicBezTo>
                  <a:cubicBezTo>
                    <a:pt x="5453" y="67"/>
                    <a:pt x="5449" y="33"/>
                    <a:pt x="5426" y="14"/>
                  </a:cubicBezTo>
                  <a:cubicBezTo>
                    <a:pt x="5416" y="5"/>
                    <a:pt x="5403" y="0"/>
                    <a:pt x="5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7"/>
            <p:cNvSpPr/>
            <p:nvPr/>
          </p:nvSpPr>
          <p:spPr>
            <a:xfrm>
              <a:off x="1849070" y="2421346"/>
              <a:ext cx="42587" cy="41882"/>
            </a:xfrm>
            <a:custGeom>
              <a:avLst/>
              <a:gdLst/>
              <a:ahLst/>
              <a:cxnLst/>
              <a:rect l="l" t="t" r="r" b="b"/>
              <a:pathLst>
                <a:path w="1450" h="1426" extrusionOk="0">
                  <a:moveTo>
                    <a:pt x="1389" y="1"/>
                  </a:moveTo>
                  <a:cubicBezTo>
                    <a:pt x="1374" y="1"/>
                    <a:pt x="1360" y="6"/>
                    <a:pt x="1349" y="17"/>
                  </a:cubicBezTo>
                  <a:lnTo>
                    <a:pt x="22" y="1330"/>
                  </a:lnTo>
                  <a:cubicBezTo>
                    <a:pt x="1" y="1351"/>
                    <a:pt x="1" y="1387"/>
                    <a:pt x="22" y="1409"/>
                  </a:cubicBezTo>
                  <a:cubicBezTo>
                    <a:pt x="32" y="1419"/>
                    <a:pt x="46" y="1425"/>
                    <a:pt x="61" y="1425"/>
                  </a:cubicBezTo>
                  <a:cubicBezTo>
                    <a:pt x="73" y="1425"/>
                    <a:pt x="88" y="1419"/>
                    <a:pt x="100" y="1409"/>
                  </a:cubicBezTo>
                  <a:lnTo>
                    <a:pt x="1428" y="95"/>
                  </a:lnTo>
                  <a:cubicBezTo>
                    <a:pt x="1449" y="74"/>
                    <a:pt x="1449" y="38"/>
                    <a:pt x="1428" y="17"/>
                  </a:cubicBezTo>
                  <a:cubicBezTo>
                    <a:pt x="1417" y="6"/>
                    <a:pt x="1403" y="1"/>
                    <a:pt x="1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7"/>
            <p:cNvSpPr/>
            <p:nvPr/>
          </p:nvSpPr>
          <p:spPr>
            <a:xfrm>
              <a:off x="1868866" y="2403049"/>
              <a:ext cx="13833" cy="14421"/>
            </a:xfrm>
            <a:custGeom>
              <a:avLst/>
              <a:gdLst/>
              <a:ahLst/>
              <a:cxnLst/>
              <a:rect l="l" t="t" r="r" b="b"/>
              <a:pathLst>
                <a:path w="471" h="491" extrusionOk="0">
                  <a:moveTo>
                    <a:pt x="410" y="0"/>
                  </a:moveTo>
                  <a:cubicBezTo>
                    <a:pt x="394" y="0"/>
                    <a:pt x="379" y="7"/>
                    <a:pt x="368" y="19"/>
                  </a:cubicBezTo>
                  <a:lnTo>
                    <a:pt x="22" y="399"/>
                  </a:lnTo>
                  <a:cubicBezTo>
                    <a:pt x="0" y="420"/>
                    <a:pt x="2" y="456"/>
                    <a:pt x="26" y="476"/>
                  </a:cubicBezTo>
                  <a:cubicBezTo>
                    <a:pt x="36" y="484"/>
                    <a:pt x="50" y="490"/>
                    <a:pt x="63" y="490"/>
                  </a:cubicBezTo>
                  <a:cubicBezTo>
                    <a:pt x="79" y="490"/>
                    <a:pt x="93" y="484"/>
                    <a:pt x="104" y="473"/>
                  </a:cubicBezTo>
                  <a:lnTo>
                    <a:pt x="449" y="91"/>
                  </a:lnTo>
                  <a:cubicBezTo>
                    <a:pt x="470" y="70"/>
                    <a:pt x="469" y="34"/>
                    <a:pt x="446" y="14"/>
                  </a:cubicBezTo>
                  <a:cubicBezTo>
                    <a:pt x="436" y="5"/>
                    <a:pt x="423"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7"/>
            <p:cNvSpPr/>
            <p:nvPr/>
          </p:nvSpPr>
          <p:spPr>
            <a:xfrm>
              <a:off x="1881084" y="2337466"/>
              <a:ext cx="15126" cy="13187"/>
            </a:xfrm>
            <a:custGeom>
              <a:avLst/>
              <a:gdLst/>
              <a:ahLst/>
              <a:cxnLst/>
              <a:rect l="l" t="t" r="r" b="b"/>
              <a:pathLst>
                <a:path w="515" h="449" extrusionOk="0">
                  <a:moveTo>
                    <a:pt x="456" y="1"/>
                  </a:moveTo>
                  <a:cubicBezTo>
                    <a:pt x="443" y="1"/>
                    <a:pt x="429" y="5"/>
                    <a:pt x="417" y="14"/>
                  </a:cubicBezTo>
                  <a:lnTo>
                    <a:pt x="24" y="352"/>
                  </a:lnTo>
                  <a:cubicBezTo>
                    <a:pt x="2" y="372"/>
                    <a:pt x="0" y="406"/>
                    <a:pt x="19" y="429"/>
                  </a:cubicBezTo>
                  <a:cubicBezTo>
                    <a:pt x="30" y="442"/>
                    <a:pt x="44" y="449"/>
                    <a:pt x="60" y="449"/>
                  </a:cubicBezTo>
                  <a:cubicBezTo>
                    <a:pt x="73" y="449"/>
                    <a:pt x="86" y="445"/>
                    <a:pt x="96" y="435"/>
                  </a:cubicBezTo>
                  <a:lnTo>
                    <a:pt x="489" y="96"/>
                  </a:lnTo>
                  <a:cubicBezTo>
                    <a:pt x="513" y="76"/>
                    <a:pt x="514" y="43"/>
                    <a:pt x="494" y="19"/>
                  </a:cubicBezTo>
                  <a:cubicBezTo>
                    <a:pt x="485" y="7"/>
                    <a:pt x="471"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7"/>
            <p:cNvSpPr/>
            <p:nvPr/>
          </p:nvSpPr>
          <p:spPr>
            <a:xfrm>
              <a:off x="1908692" y="2455269"/>
              <a:ext cx="14039" cy="9163"/>
            </a:xfrm>
            <a:custGeom>
              <a:avLst/>
              <a:gdLst/>
              <a:ahLst/>
              <a:cxnLst/>
              <a:rect l="l" t="t" r="r" b="b"/>
              <a:pathLst>
                <a:path w="478" h="312" extrusionOk="0">
                  <a:moveTo>
                    <a:pt x="415" y="1"/>
                  </a:moveTo>
                  <a:cubicBezTo>
                    <a:pt x="403" y="1"/>
                    <a:pt x="390" y="5"/>
                    <a:pt x="380" y="14"/>
                  </a:cubicBezTo>
                  <a:cubicBezTo>
                    <a:pt x="281" y="98"/>
                    <a:pt x="167" y="160"/>
                    <a:pt x="44" y="205"/>
                  </a:cubicBezTo>
                  <a:cubicBezTo>
                    <a:pt x="16" y="213"/>
                    <a:pt x="0" y="245"/>
                    <a:pt x="10" y="273"/>
                  </a:cubicBezTo>
                  <a:cubicBezTo>
                    <a:pt x="17" y="297"/>
                    <a:pt x="39" y="311"/>
                    <a:pt x="61" y="311"/>
                  </a:cubicBezTo>
                  <a:cubicBezTo>
                    <a:pt x="67" y="311"/>
                    <a:pt x="73" y="309"/>
                    <a:pt x="80" y="307"/>
                  </a:cubicBezTo>
                  <a:cubicBezTo>
                    <a:pt x="215" y="259"/>
                    <a:pt x="339" y="190"/>
                    <a:pt x="450" y="98"/>
                  </a:cubicBezTo>
                  <a:cubicBezTo>
                    <a:pt x="473" y="78"/>
                    <a:pt x="477" y="44"/>
                    <a:pt x="457" y="21"/>
                  </a:cubicBezTo>
                  <a:cubicBezTo>
                    <a:pt x="446" y="7"/>
                    <a:pt x="431"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7"/>
            <p:cNvSpPr/>
            <p:nvPr/>
          </p:nvSpPr>
          <p:spPr>
            <a:xfrm>
              <a:off x="1567412" y="2389568"/>
              <a:ext cx="115307" cy="142650"/>
            </a:xfrm>
            <a:custGeom>
              <a:avLst/>
              <a:gdLst/>
              <a:ahLst/>
              <a:cxnLst/>
              <a:rect l="l" t="t" r="r" b="b"/>
              <a:pathLst>
                <a:path w="3926" h="4857" extrusionOk="0">
                  <a:moveTo>
                    <a:pt x="60" y="0"/>
                  </a:moveTo>
                  <a:cubicBezTo>
                    <a:pt x="46" y="0"/>
                    <a:pt x="32" y="6"/>
                    <a:pt x="21" y="18"/>
                  </a:cubicBezTo>
                  <a:cubicBezTo>
                    <a:pt x="1" y="39"/>
                    <a:pt x="1" y="73"/>
                    <a:pt x="24" y="95"/>
                  </a:cubicBezTo>
                  <a:cubicBezTo>
                    <a:pt x="1519" y="1476"/>
                    <a:pt x="2795" y="3070"/>
                    <a:pt x="3816" y="4830"/>
                  </a:cubicBezTo>
                  <a:cubicBezTo>
                    <a:pt x="3826" y="4848"/>
                    <a:pt x="3844" y="4857"/>
                    <a:pt x="3863" y="4857"/>
                  </a:cubicBezTo>
                  <a:cubicBezTo>
                    <a:pt x="3873" y="4857"/>
                    <a:pt x="3883" y="4853"/>
                    <a:pt x="3890" y="4851"/>
                  </a:cubicBezTo>
                  <a:cubicBezTo>
                    <a:pt x="3917" y="4837"/>
                    <a:pt x="3926" y="4803"/>
                    <a:pt x="3910" y="4777"/>
                  </a:cubicBezTo>
                  <a:cubicBezTo>
                    <a:pt x="2883" y="3006"/>
                    <a:pt x="1601" y="1403"/>
                    <a:pt x="96" y="15"/>
                  </a:cubicBezTo>
                  <a:cubicBezTo>
                    <a:pt x="86" y="5"/>
                    <a:pt x="7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7"/>
            <p:cNvSpPr/>
            <p:nvPr/>
          </p:nvSpPr>
          <p:spPr>
            <a:xfrm>
              <a:off x="1597693" y="2397498"/>
              <a:ext cx="23672" cy="28313"/>
            </a:xfrm>
            <a:custGeom>
              <a:avLst/>
              <a:gdLst/>
              <a:ahLst/>
              <a:cxnLst/>
              <a:rect l="l" t="t" r="r" b="b"/>
              <a:pathLst>
                <a:path w="806" h="964" extrusionOk="0">
                  <a:moveTo>
                    <a:pt x="63" y="0"/>
                  </a:moveTo>
                  <a:cubicBezTo>
                    <a:pt x="51" y="0"/>
                    <a:pt x="39" y="4"/>
                    <a:pt x="29" y="11"/>
                  </a:cubicBezTo>
                  <a:cubicBezTo>
                    <a:pt x="5" y="30"/>
                    <a:pt x="1" y="65"/>
                    <a:pt x="19" y="88"/>
                  </a:cubicBezTo>
                  <a:lnTo>
                    <a:pt x="700" y="943"/>
                  </a:lnTo>
                  <a:cubicBezTo>
                    <a:pt x="710" y="957"/>
                    <a:pt x="727" y="964"/>
                    <a:pt x="743" y="964"/>
                  </a:cubicBezTo>
                  <a:cubicBezTo>
                    <a:pt x="756" y="964"/>
                    <a:pt x="767" y="961"/>
                    <a:pt x="777" y="951"/>
                  </a:cubicBezTo>
                  <a:cubicBezTo>
                    <a:pt x="800" y="934"/>
                    <a:pt x="805" y="898"/>
                    <a:pt x="785" y="876"/>
                  </a:cubicBezTo>
                  <a:lnTo>
                    <a:pt x="105" y="21"/>
                  </a:lnTo>
                  <a:cubicBezTo>
                    <a:pt x="95" y="7"/>
                    <a:pt x="7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7"/>
            <p:cNvSpPr/>
            <p:nvPr/>
          </p:nvSpPr>
          <p:spPr>
            <a:xfrm>
              <a:off x="1570584" y="2346570"/>
              <a:ext cx="12042" cy="10867"/>
            </a:xfrm>
            <a:custGeom>
              <a:avLst/>
              <a:gdLst/>
              <a:ahLst/>
              <a:cxnLst/>
              <a:rect l="l" t="t" r="r" b="b"/>
              <a:pathLst>
                <a:path w="410" h="370" extrusionOk="0">
                  <a:moveTo>
                    <a:pt x="62" y="1"/>
                  </a:moveTo>
                  <a:cubicBezTo>
                    <a:pt x="50" y="1"/>
                    <a:pt x="38" y="5"/>
                    <a:pt x="28" y="14"/>
                  </a:cubicBezTo>
                  <a:cubicBezTo>
                    <a:pt x="5" y="32"/>
                    <a:pt x="1" y="68"/>
                    <a:pt x="21" y="90"/>
                  </a:cubicBezTo>
                  <a:cubicBezTo>
                    <a:pt x="106" y="196"/>
                    <a:pt x="206" y="286"/>
                    <a:pt x="319" y="361"/>
                  </a:cubicBezTo>
                  <a:cubicBezTo>
                    <a:pt x="327" y="367"/>
                    <a:pt x="337" y="370"/>
                    <a:pt x="348" y="370"/>
                  </a:cubicBezTo>
                  <a:cubicBezTo>
                    <a:pt x="366" y="370"/>
                    <a:pt x="384" y="361"/>
                    <a:pt x="393" y="347"/>
                  </a:cubicBezTo>
                  <a:cubicBezTo>
                    <a:pt x="410" y="321"/>
                    <a:pt x="403" y="288"/>
                    <a:pt x="378" y="270"/>
                  </a:cubicBezTo>
                  <a:cubicBezTo>
                    <a:pt x="276" y="200"/>
                    <a:pt x="182" y="117"/>
                    <a:pt x="105" y="21"/>
                  </a:cubicBezTo>
                  <a:cubicBezTo>
                    <a:pt x="94" y="8"/>
                    <a:pt x="78"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7"/>
            <p:cNvSpPr/>
            <p:nvPr/>
          </p:nvSpPr>
          <p:spPr>
            <a:xfrm>
              <a:off x="1457216" y="2377526"/>
              <a:ext cx="12247" cy="31573"/>
            </a:xfrm>
            <a:custGeom>
              <a:avLst/>
              <a:gdLst/>
              <a:ahLst/>
              <a:cxnLst/>
              <a:rect l="l" t="t" r="r" b="b"/>
              <a:pathLst>
                <a:path w="417" h="1075" extrusionOk="0">
                  <a:moveTo>
                    <a:pt x="61" y="1"/>
                  </a:moveTo>
                  <a:cubicBezTo>
                    <a:pt x="55" y="1"/>
                    <a:pt x="50" y="1"/>
                    <a:pt x="44" y="3"/>
                  </a:cubicBezTo>
                  <a:cubicBezTo>
                    <a:pt x="16" y="12"/>
                    <a:pt x="0" y="42"/>
                    <a:pt x="9" y="70"/>
                  </a:cubicBezTo>
                  <a:lnTo>
                    <a:pt x="305" y="1036"/>
                  </a:lnTo>
                  <a:cubicBezTo>
                    <a:pt x="312" y="1059"/>
                    <a:pt x="333" y="1074"/>
                    <a:pt x="356" y="1074"/>
                  </a:cubicBezTo>
                  <a:cubicBezTo>
                    <a:pt x="362" y="1074"/>
                    <a:pt x="366" y="1074"/>
                    <a:pt x="372" y="1071"/>
                  </a:cubicBezTo>
                  <a:cubicBezTo>
                    <a:pt x="400" y="1062"/>
                    <a:pt x="416" y="1032"/>
                    <a:pt x="407" y="1003"/>
                  </a:cubicBezTo>
                  <a:lnTo>
                    <a:pt x="113" y="39"/>
                  </a:lnTo>
                  <a:cubicBezTo>
                    <a:pt x="105" y="16"/>
                    <a:pt x="84"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7"/>
            <p:cNvSpPr/>
            <p:nvPr/>
          </p:nvSpPr>
          <p:spPr>
            <a:xfrm>
              <a:off x="1479449" y="2383165"/>
              <a:ext cx="6638" cy="22497"/>
            </a:xfrm>
            <a:custGeom>
              <a:avLst/>
              <a:gdLst/>
              <a:ahLst/>
              <a:cxnLst/>
              <a:rect l="l" t="t" r="r" b="b"/>
              <a:pathLst>
                <a:path w="226" h="766" extrusionOk="0">
                  <a:moveTo>
                    <a:pt x="59" y="1"/>
                  </a:moveTo>
                  <a:cubicBezTo>
                    <a:pt x="57" y="1"/>
                    <a:pt x="55" y="1"/>
                    <a:pt x="53" y="1"/>
                  </a:cubicBezTo>
                  <a:cubicBezTo>
                    <a:pt x="22" y="5"/>
                    <a:pt x="1" y="34"/>
                    <a:pt x="7" y="63"/>
                  </a:cubicBezTo>
                  <a:lnTo>
                    <a:pt x="112" y="719"/>
                  </a:lnTo>
                  <a:cubicBezTo>
                    <a:pt x="115" y="746"/>
                    <a:pt x="139" y="766"/>
                    <a:pt x="165" y="766"/>
                  </a:cubicBezTo>
                  <a:cubicBezTo>
                    <a:pt x="167" y="766"/>
                    <a:pt x="170" y="764"/>
                    <a:pt x="172" y="764"/>
                  </a:cubicBezTo>
                  <a:cubicBezTo>
                    <a:pt x="173" y="764"/>
                    <a:pt x="174" y="765"/>
                    <a:pt x="175" y="766"/>
                  </a:cubicBezTo>
                  <a:cubicBezTo>
                    <a:pt x="204" y="761"/>
                    <a:pt x="226" y="733"/>
                    <a:pt x="220" y="703"/>
                  </a:cubicBezTo>
                  <a:lnTo>
                    <a:pt x="115" y="48"/>
                  </a:lnTo>
                  <a:cubicBezTo>
                    <a:pt x="112" y="20"/>
                    <a:pt x="8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7"/>
            <p:cNvSpPr/>
            <p:nvPr/>
          </p:nvSpPr>
          <p:spPr>
            <a:xfrm>
              <a:off x="1517307" y="2376645"/>
              <a:ext cx="4082" cy="17945"/>
            </a:xfrm>
            <a:custGeom>
              <a:avLst/>
              <a:gdLst/>
              <a:ahLst/>
              <a:cxnLst/>
              <a:rect l="l" t="t" r="r" b="b"/>
              <a:pathLst>
                <a:path w="139" h="611" extrusionOk="0">
                  <a:moveTo>
                    <a:pt x="59" y="0"/>
                  </a:moveTo>
                  <a:cubicBezTo>
                    <a:pt x="58" y="0"/>
                    <a:pt x="56" y="0"/>
                    <a:pt x="55" y="1"/>
                  </a:cubicBezTo>
                  <a:cubicBezTo>
                    <a:pt x="25" y="2"/>
                    <a:pt x="1" y="28"/>
                    <a:pt x="3" y="58"/>
                  </a:cubicBezTo>
                  <a:lnTo>
                    <a:pt x="28" y="557"/>
                  </a:lnTo>
                  <a:cubicBezTo>
                    <a:pt x="29" y="586"/>
                    <a:pt x="55" y="610"/>
                    <a:pt x="83" y="610"/>
                  </a:cubicBezTo>
                  <a:lnTo>
                    <a:pt x="85" y="610"/>
                  </a:lnTo>
                  <a:cubicBezTo>
                    <a:pt x="115" y="607"/>
                    <a:pt x="139" y="583"/>
                    <a:pt x="136" y="553"/>
                  </a:cubicBezTo>
                  <a:lnTo>
                    <a:pt x="112" y="52"/>
                  </a:lnTo>
                  <a:cubicBezTo>
                    <a:pt x="110" y="24"/>
                    <a:pt x="86"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4" name="Google Shape;684;p37"/>
          <p:cNvGrpSpPr/>
          <p:nvPr/>
        </p:nvGrpSpPr>
        <p:grpSpPr>
          <a:xfrm>
            <a:off x="7609250" y="3379597"/>
            <a:ext cx="1153301" cy="1488207"/>
            <a:chOff x="1916700" y="2922672"/>
            <a:chExt cx="1153301" cy="1488207"/>
          </a:xfrm>
        </p:grpSpPr>
        <p:sp>
          <p:nvSpPr>
            <p:cNvPr id="685" name="Google Shape;685;p37"/>
            <p:cNvSpPr/>
            <p:nvPr/>
          </p:nvSpPr>
          <p:spPr>
            <a:xfrm>
              <a:off x="1916700" y="2922672"/>
              <a:ext cx="1153301" cy="1488207"/>
            </a:xfrm>
            <a:custGeom>
              <a:avLst/>
              <a:gdLst/>
              <a:ahLst/>
              <a:cxnLst/>
              <a:rect l="l" t="t" r="r" b="b"/>
              <a:pathLst>
                <a:path w="39268" h="50671" extrusionOk="0">
                  <a:moveTo>
                    <a:pt x="23016" y="0"/>
                  </a:moveTo>
                  <a:lnTo>
                    <a:pt x="22934" y="2"/>
                  </a:lnTo>
                  <a:lnTo>
                    <a:pt x="22782" y="2"/>
                  </a:lnTo>
                  <a:lnTo>
                    <a:pt x="22756" y="9"/>
                  </a:lnTo>
                  <a:lnTo>
                    <a:pt x="22597" y="16"/>
                  </a:lnTo>
                  <a:lnTo>
                    <a:pt x="22389" y="99"/>
                  </a:lnTo>
                  <a:lnTo>
                    <a:pt x="22188" y="151"/>
                  </a:lnTo>
                  <a:lnTo>
                    <a:pt x="22046" y="235"/>
                  </a:lnTo>
                  <a:lnTo>
                    <a:pt x="22004" y="251"/>
                  </a:lnTo>
                  <a:lnTo>
                    <a:pt x="21821" y="365"/>
                  </a:lnTo>
                  <a:cubicBezTo>
                    <a:pt x="21728" y="423"/>
                    <a:pt x="21641" y="487"/>
                    <a:pt x="21560" y="557"/>
                  </a:cubicBezTo>
                  <a:lnTo>
                    <a:pt x="21354" y="715"/>
                  </a:lnTo>
                  <a:lnTo>
                    <a:pt x="21154" y="1010"/>
                  </a:lnTo>
                  <a:cubicBezTo>
                    <a:pt x="21127" y="1049"/>
                    <a:pt x="18477" y="4973"/>
                    <a:pt x="17057" y="9751"/>
                  </a:cubicBezTo>
                  <a:cubicBezTo>
                    <a:pt x="16009" y="13282"/>
                    <a:pt x="15882" y="16483"/>
                    <a:pt x="16643" y="19207"/>
                  </a:cubicBezTo>
                  <a:cubicBezTo>
                    <a:pt x="15472" y="18037"/>
                    <a:pt x="13999" y="16935"/>
                    <a:pt x="12154" y="15972"/>
                  </a:cubicBezTo>
                  <a:lnTo>
                    <a:pt x="11862" y="15818"/>
                  </a:lnTo>
                  <a:lnTo>
                    <a:pt x="11608" y="15771"/>
                  </a:lnTo>
                  <a:cubicBezTo>
                    <a:pt x="11556" y="15760"/>
                    <a:pt x="11503" y="15750"/>
                    <a:pt x="11450" y="15740"/>
                  </a:cubicBezTo>
                  <a:cubicBezTo>
                    <a:pt x="11423" y="15737"/>
                    <a:pt x="11399" y="15733"/>
                    <a:pt x="11373" y="15730"/>
                  </a:cubicBezTo>
                  <a:lnTo>
                    <a:pt x="11259" y="15710"/>
                  </a:lnTo>
                  <a:lnTo>
                    <a:pt x="10945" y="15710"/>
                  </a:lnTo>
                  <a:lnTo>
                    <a:pt x="10765" y="15731"/>
                  </a:lnTo>
                  <a:lnTo>
                    <a:pt x="10576" y="15747"/>
                  </a:lnTo>
                  <a:lnTo>
                    <a:pt x="10540" y="15758"/>
                  </a:lnTo>
                  <a:lnTo>
                    <a:pt x="10505" y="15761"/>
                  </a:lnTo>
                  <a:lnTo>
                    <a:pt x="10317" y="15839"/>
                  </a:lnTo>
                  <a:lnTo>
                    <a:pt x="10213" y="15878"/>
                  </a:lnTo>
                  <a:lnTo>
                    <a:pt x="9878" y="16029"/>
                  </a:lnTo>
                  <a:lnTo>
                    <a:pt x="9727" y="16151"/>
                  </a:lnTo>
                  <a:cubicBezTo>
                    <a:pt x="9697" y="16174"/>
                    <a:pt x="9666" y="16195"/>
                    <a:pt x="9637" y="16221"/>
                  </a:cubicBezTo>
                  <a:lnTo>
                    <a:pt x="9495" y="16334"/>
                  </a:lnTo>
                  <a:lnTo>
                    <a:pt x="9362" y="16485"/>
                  </a:lnTo>
                  <a:cubicBezTo>
                    <a:pt x="9294" y="16561"/>
                    <a:pt x="9230" y="16644"/>
                    <a:pt x="9172" y="16732"/>
                  </a:cubicBezTo>
                  <a:lnTo>
                    <a:pt x="9018" y="16940"/>
                  </a:lnTo>
                  <a:lnTo>
                    <a:pt x="8908" y="17262"/>
                  </a:lnTo>
                  <a:cubicBezTo>
                    <a:pt x="8774" y="17654"/>
                    <a:pt x="7863" y="20516"/>
                    <a:pt x="8330" y="24171"/>
                  </a:cubicBezTo>
                  <a:cubicBezTo>
                    <a:pt x="8430" y="24940"/>
                    <a:pt x="8593" y="25784"/>
                    <a:pt x="8857" y="26670"/>
                  </a:cubicBezTo>
                  <a:cubicBezTo>
                    <a:pt x="8667" y="26509"/>
                    <a:pt x="8472" y="26347"/>
                    <a:pt x="8270" y="26188"/>
                  </a:cubicBezTo>
                  <a:lnTo>
                    <a:pt x="8249" y="26169"/>
                  </a:lnTo>
                  <a:lnTo>
                    <a:pt x="7988" y="25976"/>
                  </a:lnTo>
                  <a:lnTo>
                    <a:pt x="7790" y="25898"/>
                  </a:lnTo>
                  <a:cubicBezTo>
                    <a:pt x="7740" y="25872"/>
                    <a:pt x="7688" y="25851"/>
                    <a:pt x="7635" y="25832"/>
                  </a:cubicBezTo>
                  <a:cubicBezTo>
                    <a:pt x="7607" y="25822"/>
                    <a:pt x="7579" y="25814"/>
                    <a:pt x="7552" y="25805"/>
                  </a:cubicBezTo>
                  <a:lnTo>
                    <a:pt x="7315" y="25716"/>
                  </a:lnTo>
                  <a:lnTo>
                    <a:pt x="7050" y="25699"/>
                  </a:lnTo>
                  <a:lnTo>
                    <a:pt x="6980" y="25690"/>
                  </a:lnTo>
                  <a:lnTo>
                    <a:pt x="6608" y="25691"/>
                  </a:lnTo>
                  <a:lnTo>
                    <a:pt x="6070" y="25798"/>
                  </a:lnTo>
                  <a:lnTo>
                    <a:pt x="5846" y="25919"/>
                  </a:lnTo>
                  <a:cubicBezTo>
                    <a:pt x="5835" y="25925"/>
                    <a:pt x="5821" y="25929"/>
                    <a:pt x="5811" y="25936"/>
                  </a:cubicBezTo>
                  <a:cubicBezTo>
                    <a:pt x="5665" y="26010"/>
                    <a:pt x="5534" y="26093"/>
                    <a:pt x="5412" y="26190"/>
                  </a:cubicBezTo>
                  <a:lnTo>
                    <a:pt x="5205" y="26359"/>
                  </a:lnTo>
                  <a:lnTo>
                    <a:pt x="5147" y="26432"/>
                  </a:lnTo>
                  <a:lnTo>
                    <a:pt x="4999" y="26573"/>
                  </a:lnTo>
                  <a:lnTo>
                    <a:pt x="4835" y="26865"/>
                  </a:lnTo>
                  <a:cubicBezTo>
                    <a:pt x="4545" y="27393"/>
                    <a:pt x="0" y="35968"/>
                    <a:pt x="6548" y="43936"/>
                  </a:cubicBezTo>
                  <a:cubicBezTo>
                    <a:pt x="5658" y="44582"/>
                    <a:pt x="4731" y="45198"/>
                    <a:pt x="3774" y="45774"/>
                  </a:cubicBezTo>
                  <a:cubicBezTo>
                    <a:pt x="3055" y="46207"/>
                    <a:pt x="2567" y="46961"/>
                    <a:pt x="2471" y="47785"/>
                  </a:cubicBezTo>
                  <a:cubicBezTo>
                    <a:pt x="2376" y="48594"/>
                    <a:pt x="2652" y="49380"/>
                    <a:pt x="3227" y="49940"/>
                  </a:cubicBezTo>
                  <a:cubicBezTo>
                    <a:pt x="3710" y="50413"/>
                    <a:pt x="4347" y="50670"/>
                    <a:pt x="5027" y="50670"/>
                  </a:cubicBezTo>
                  <a:cubicBezTo>
                    <a:pt x="5463" y="50670"/>
                    <a:pt x="5900" y="50558"/>
                    <a:pt x="6288" y="50350"/>
                  </a:cubicBezTo>
                  <a:cubicBezTo>
                    <a:pt x="6980" y="49980"/>
                    <a:pt x="9224" y="48705"/>
                    <a:pt x="11957" y="46394"/>
                  </a:cubicBezTo>
                  <a:cubicBezTo>
                    <a:pt x="13109" y="47035"/>
                    <a:pt x="14818" y="47825"/>
                    <a:pt x="16865" y="48262"/>
                  </a:cubicBezTo>
                  <a:cubicBezTo>
                    <a:pt x="17923" y="48487"/>
                    <a:pt x="18994" y="48601"/>
                    <a:pt x="20053" y="48601"/>
                  </a:cubicBezTo>
                  <a:cubicBezTo>
                    <a:pt x="24104" y="48601"/>
                    <a:pt x="27828" y="47006"/>
                    <a:pt x="31124" y="43858"/>
                  </a:cubicBezTo>
                  <a:lnTo>
                    <a:pt x="31381" y="43600"/>
                  </a:lnTo>
                  <a:lnTo>
                    <a:pt x="31490" y="43402"/>
                  </a:lnTo>
                  <a:cubicBezTo>
                    <a:pt x="31529" y="43343"/>
                    <a:pt x="31562" y="43281"/>
                    <a:pt x="31593" y="43221"/>
                  </a:cubicBezTo>
                  <a:lnTo>
                    <a:pt x="31687" y="43039"/>
                  </a:lnTo>
                  <a:lnTo>
                    <a:pt x="31744" y="42832"/>
                  </a:lnTo>
                  <a:cubicBezTo>
                    <a:pt x="31764" y="42767"/>
                    <a:pt x="31780" y="42698"/>
                    <a:pt x="31792" y="42633"/>
                  </a:cubicBezTo>
                  <a:lnTo>
                    <a:pt x="31851" y="42395"/>
                  </a:lnTo>
                  <a:lnTo>
                    <a:pt x="31839" y="42186"/>
                  </a:lnTo>
                  <a:lnTo>
                    <a:pt x="31849" y="42062"/>
                  </a:lnTo>
                  <a:lnTo>
                    <a:pt x="31837" y="41986"/>
                  </a:lnTo>
                  <a:lnTo>
                    <a:pt x="31837" y="41797"/>
                  </a:lnTo>
                  <a:lnTo>
                    <a:pt x="31751" y="41566"/>
                  </a:lnTo>
                  <a:lnTo>
                    <a:pt x="31703" y="41367"/>
                  </a:lnTo>
                  <a:lnTo>
                    <a:pt x="31643" y="41254"/>
                  </a:lnTo>
                  <a:lnTo>
                    <a:pt x="31612" y="41169"/>
                  </a:lnTo>
                  <a:lnTo>
                    <a:pt x="31482" y="40969"/>
                  </a:lnTo>
                  <a:cubicBezTo>
                    <a:pt x="31451" y="40917"/>
                    <a:pt x="31415" y="40865"/>
                    <a:pt x="31377" y="40816"/>
                  </a:cubicBezTo>
                  <a:lnTo>
                    <a:pt x="31257" y="40639"/>
                  </a:lnTo>
                  <a:lnTo>
                    <a:pt x="30995" y="40414"/>
                  </a:lnTo>
                  <a:lnTo>
                    <a:pt x="30956" y="40386"/>
                  </a:lnTo>
                  <a:cubicBezTo>
                    <a:pt x="30699" y="40180"/>
                    <a:pt x="28325" y="38376"/>
                    <a:pt x="24662" y="37641"/>
                  </a:cubicBezTo>
                  <a:cubicBezTo>
                    <a:pt x="23661" y="37440"/>
                    <a:pt x="22635" y="37339"/>
                    <a:pt x="21613" y="37339"/>
                  </a:cubicBezTo>
                  <a:cubicBezTo>
                    <a:pt x="21008" y="37339"/>
                    <a:pt x="20408" y="37373"/>
                    <a:pt x="19811" y="37442"/>
                  </a:cubicBezTo>
                  <a:cubicBezTo>
                    <a:pt x="20404" y="36508"/>
                    <a:pt x="20955" y="35546"/>
                    <a:pt x="21462" y="34569"/>
                  </a:cubicBezTo>
                  <a:cubicBezTo>
                    <a:pt x="22217" y="34679"/>
                    <a:pt x="23152" y="34769"/>
                    <a:pt x="24205" y="34769"/>
                  </a:cubicBezTo>
                  <a:cubicBezTo>
                    <a:pt x="25122" y="34769"/>
                    <a:pt x="26029" y="34699"/>
                    <a:pt x="26902" y="34564"/>
                  </a:cubicBezTo>
                  <a:cubicBezTo>
                    <a:pt x="30632" y="33991"/>
                    <a:pt x="35739" y="31903"/>
                    <a:pt x="38971" y="25259"/>
                  </a:cubicBezTo>
                  <a:lnTo>
                    <a:pt x="39050" y="25136"/>
                  </a:lnTo>
                  <a:lnTo>
                    <a:pt x="39108" y="24964"/>
                  </a:lnTo>
                  <a:lnTo>
                    <a:pt x="39196" y="24759"/>
                  </a:lnTo>
                  <a:lnTo>
                    <a:pt x="39222" y="24551"/>
                  </a:lnTo>
                  <a:cubicBezTo>
                    <a:pt x="39243" y="24440"/>
                    <a:pt x="39258" y="24330"/>
                    <a:pt x="39259" y="24219"/>
                  </a:cubicBezTo>
                  <a:lnTo>
                    <a:pt x="39268" y="23987"/>
                  </a:lnTo>
                  <a:lnTo>
                    <a:pt x="39235" y="23793"/>
                  </a:lnTo>
                  <a:lnTo>
                    <a:pt x="39202" y="23443"/>
                  </a:lnTo>
                  <a:lnTo>
                    <a:pt x="39030" y="23115"/>
                  </a:lnTo>
                  <a:lnTo>
                    <a:pt x="38937" y="22909"/>
                  </a:lnTo>
                  <a:lnTo>
                    <a:pt x="38909" y="22873"/>
                  </a:lnTo>
                  <a:lnTo>
                    <a:pt x="38906" y="22860"/>
                  </a:lnTo>
                  <a:lnTo>
                    <a:pt x="38706" y="22622"/>
                  </a:lnTo>
                  <a:lnTo>
                    <a:pt x="38472" y="22359"/>
                  </a:lnTo>
                  <a:lnTo>
                    <a:pt x="38284" y="22239"/>
                  </a:lnTo>
                  <a:cubicBezTo>
                    <a:pt x="38284" y="22239"/>
                    <a:pt x="38211" y="22194"/>
                    <a:pt x="38191" y="22181"/>
                  </a:cubicBezTo>
                  <a:lnTo>
                    <a:pt x="37973" y="22026"/>
                  </a:lnTo>
                  <a:lnTo>
                    <a:pt x="37634" y="21923"/>
                  </a:lnTo>
                  <a:cubicBezTo>
                    <a:pt x="37406" y="21852"/>
                    <a:pt x="35744" y="21368"/>
                    <a:pt x="33353" y="21368"/>
                  </a:cubicBezTo>
                  <a:cubicBezTo>
                    <a:pt x="32408" y="21368"/>
                    <a:pt x="31468" y="21443"/>
                    <a:pt x="30553" y="21596"/>
                  </a:cubicBezTo>
                  <a:cubicBezTo>
                    <a:pt x="29155" y="21828"/>
                    <a:pt x="27500" y="22296"/>
                    <a:pt x="25780" y="23188"/>
                  </a:cubicBezTo>
                  <a:cubicBezTo>
                    <a:pt x="26630" y="21949"/>
                    <a:pt x="27707" y="20069"/>
                    <a:pt x="28419" y="17711"/>
                  </a:cubicBezTo>
                  <a:cubicBezTo>
                    <a:pt x="29586" y="13831"/>
                    <a:pt x="29970" y="7924"/>
                    <a:pt x="25335" y="1509"/>
                  </a:cubicBezTo>
                  <a:lnTo>
                    <a:pt x="25335" y="1326"/>
                  </a:lnTo>
                  <a:lnTo>
                    <a:pt x="24714" y="705"/>
                  </a:lnTo>
                  <a:lnTo>
                    <a:pt x="24648" y="640"/>
                  </a:lnTo>
                  <a:lnTo>
                    <a:pt x="24509" y="500"/>
                  </a:lnTo>
                  <a:lnTo>
                    <a:pt x="24404" y="435"/>
                  </a:lnTo>
                  <a:cubicBezTo>
                    <a:pt x="24324" y="376"/>
                    <a:pt x="24237" y="322"/>
                    <a:pt x="24146" y="274"/>
                  </a:cubicBezTo>
                  <a:lnTo>
                    <a:pt x="23975" y="178"/>
                  </a:lnTo>
                  <a:lnTo>
                    <a:pt x="23792" y="120"/>
                  </a:lnTo>
                  <a:cubicBezTo>
                    <a:pt x="23733" y="100"/>
                    <a:pt x="23672" y="82"/>
                    <a:pt x="23614" y="70"/>
                  </a:cubicBezTo>
                  <a:lnTo>
                    <a:pt x="23387"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7"/>
            <p:cNvSpPr/>
            <p:nvPr/>
          </p:nvSpPr>
          <p:spPr>
            <a:xfrm>
              <a:off x="2195685" y="3468132"/>
              <a:ext cx="238308" cy="458407"/>
            </a:xfrm>
            <a:custGeom>
              <a:avLst/>
              <a:gdLst/>
              <a:ahLst/>
              <a:cxnLst/>
              <a:rect l="l" t="t" r="r" b="b"/>
              <a:pathLst>
                <a:path w="8114" h="15608" extrusionOk="0">
                  <a:moveTo>
                    <a:pt x="1541" y="0"/>
                  </a:moveTo>
                  <a:cubicBezTo>
                    <a:pt x="1515" y="0"/>
                    <a:pt x="1489" y="19"/>
                    <a:pt x="1481" y="46"/>
                  </a:cubicBezTo>
                  <a:cubicBezTo>
                    <a:pt x="1467" y="103"/>
                    <a:pt x="1451" y="167"/>
                    <a:pt x="1437" y="234"/>
                  </a:cubicBezTo>
                  <a:cubicBezTo>
                    <a:pt x="882" y="2653"/>
                    <a:pt x="0" y="9891"/>
                    <a:pt x="7433" y="15198"/>
                  </a:cubicBezTo>
                  <a:cubicBezTo>
                    <a:pt x="7437" y="15200"/>
                    <a:pt x="7440" y="15201"/>
                    <a:pt x="7440" y="15206"/>
                  </a:cubicBezTo>
                  <a:cubicBezTo>
                    <a:pt x="7622" y="15335"/>
                    <a:pt x="7813" y="15466"/>
                    <a:pt x="8009" y="15597"/>
                  </a:cubicBezTo>
                  <a:lnTo>
                    <a:pt x="8015" y="15600"/>
                  </a:lnTo>
                  <a:cubicBezTo>
                    <a:pt x="8025" y="15605"/>
                    <a:pt x="8035" y="15607"/>
                    <a:pt x="8045" y="15607"/>
                  </a:cubicBezTo>
                  <a:cubicBezTo>
                    <a:pt x="8062" y="15607"/>
                    <a:pt x="8078" y="15601"/>
                    <a:pt x="8091" y="15587"/>
                  </a:cubicBezTo>
                  <a:cubicBezTo>
                    <a:pt x="8113" y="15564"/>
                    <a:pt x="8113" y="15530"/>
                    <a:pt x="8096" y="15506"/>
                  </a:cubicBezTo>
                  <a:cubicBezTo>
                    <a:pt x="6846" y="13817"/>
                    <a:pt x="2682" y="7705"/>
                    <a:pt x="1605" y="54"/>
                  </a:cubicBezTo>
                  <a:cubicBezTo>
                    <a:pt x="1602" y="33"/>
                    <a:pt x="1591" y="15"/>
                    <a:pt x="1574" y="6"/>
                  </a:cubicBezTo>
                  <a:cubicBezTo>
                    <a:pt x="1565" y="0"/>
                    <a:pt x="1555" y="0"/>
                    <a:pt x="1547" y="0"/>
                  </a:cubicBezTo>
                  <a:cubicBezTo>
                    <a:pt x="1545" y="0"/>
                    <a:pt x="1543" y="0"/>
                    <a:pt x="1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7"/>
            <p:cNvSpPr/>
            <p:nvPr/>
          </p:nvSpPr>
          <p:spPr>
            <a:xfrm>
              <a:off x="2534233" y="3643353"/>
              <a:ext cx="458965" cy="230290"/>
            </a:xfrm>
            <a:custGeom>
              <a:avLst/>
              <a:gdLst/>
              <a:ahLst/>
              <a:cxnLst/>
              <a:rect l="l" t="t" r="r" b="b"/>
              <a:pathLst>
                <a:path w="15627" h="7841" extrusionOk="0">
                  <a:moveTo>
                    <a:pt x="15555" y="0"/>
                  </a:moveTo>
                  <a:cubicBezTo>
                    <a:pt x="15542" y="0"/>
                    <a:pt x="15530" y="4"/>
                    <a:pt x="15519" y="13"/>
                  </a:cubicBezTo>
                  <a:cubicBezTo>
                    <a:pt x="13525" y="1613"/>
                    <a:pt x="6517" y="6873"/>
                    <a:pt x="60" y="7438"/>
                  </a:cubicBezTo>
                  <a:cubicBezTo>
                    <a:pt x="29" y="7440"/>
                    <a:pt x="3" y="7462"/>
                    <a:pt x="1" y="7496"/>
                  </a:cubicBezTo>
                  <a:cubicBezTo>
                    <a:pt x="0" y="7521"/>
                    <a:pt x="14" y="7542"/>
                    <a:pt x="37" y="7555"/>
                  </a:cubicBezTo>
                  <a:cubicBezTo>
                    <a:pt x="43" y="7556"/>
                    <a:pt x="46" y="7561"/>
                    <a:pt x="51" y="7561"/>
                  </a:cubicBezTo>
                  <a:cubicBezTo>
                    <a:pt x="266" y="7602"/>
                    <a:pt x="524" y="7647"/>
                    <a:pt x="820" y="7687"/>
                  </a:cubicBezTo>
                  <a:cubicBezTo>
                    <a:pt x="1427" y="7771"/>
                    <a:pt x="2193" y="7840"/>
                    <a:pt x="3065" y="7840"/>
                  </a:cubicBezTo>
                  <a:cubicBezTo>
                    <a:pt x="6724" y="7840"/>
                    <a:pt x="12237" y="6619"/>
                    <a:pt x="15603" y="112"/>
                  </a:cubicBezTo>
                  <a:lnTo>
                    <a:pt x="15613" y="92"/>
                  </a:lnTo>
                  <a:cubicBezTo>
                    <a:pt x="15627" y="65"/>
                    <a:pt x="15620" y="34"/>
                    <a:pt x="15597" y="13"/>
                  </a:cubicBezTo>
                  <a:lnTo>
                    <a:pt x="15587" y="7"/>
                  </a:lnTo>
                  <a:cubicBezTo>
                    <a:pt x="15576" y="3"/>
                    <a:pt x="15566" y="0"/>
                    <a:pt x="15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7"/>
            <p:cNvSpPr/>
            <p:nvPr/>
          </p:nvSpPr>
          <p:spPr>
            <a:xfrm>
              <a:off x="2245086" y="3456531"/>
              <a:ext cx="281423" cy="477057"/>
            </a:xfrm>
            <a:custGeom>
              <a:avLst/>
              <a:gdLst/>
              <a:ahLst/>
              <a:cxnLst/>
              <a:rect l="l" t="t" r="r" b="b"/>
              <a:pathLst>
                <a:path w="9582" h="16243" extrusionOk="0">
                  <a:moveTo>
                    <a:pt x="66" y="1"/>
                  </a:moveTo>
                  <a:cubicBezTo>
                    <a:pt x="53" y="1"/>
                    <a:pt x="40" y="4"/>
                    <a:pt x="30" y="11"/>
                  </a:cubicBezTo>
                  <a:cubicBezTo>
                    <a:pt x="9" y="24"/>
                    <a:pt x="0" y="49"/>
                    <a:pt x="1" y="72"/>
                  </a:cubicBezTo>
                  <a:cubicBezTo>
                    <a:pt x="1074" y="8470"/>
                    <a:pt x="5866" y="14993"/>
                    <a:pt x="6813" y="16217"/>
                  </a:cubicBezTo>
                  <a:cubicBezTo>
                    <a:pt x="6819" y="16223"/>
                    <a:pt x="6827" y="16230"/>
                    <a:pt x="6836" y="16236"/>
                  </a:cubicBezTo>
                  <a:cubicBezTo>
                    <a:pt x="6844" y="16240"/>
                    <a:pt x="6855" y="16243"/>
                    <a:pt x="6865" y="16243"/>
                  </a:cubicBezTo>
                  <a:cubicBezTo>
                    <a:pt x="6869" y="16243"/>
                    <a:pt x="6872" y="16242"/>
                    <a:pt x="6876" y="16241"/>
                  </a:cubicBezTo>
                  <a:cubicBezTo>
                    <a:pt x="6899" y="16236"/>
                    <a:pt x="6918" y="16220"/>
                    <a:pt x="6926" y="16194"/>
                  </a:cubicBezTo>
                  <a:cubicBezTo>
                    <a:pt x="7448" y="14387"/>
                    <a:pt x="9582" y="5112"/>
                    <a:pt x="97" y="9"/>
                  </a:cubicBezTo>
                  <a:lnTo>
                    <a:pt x="94" y="8"/>
                  </a:lnTo>
                  <a:cubicBezTo>
                    <a:pt x="85" y="3"/>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7"/>
            <p:cNvSpPr/>
            <p:nvPr/>
          </p:nvSpPr>
          <p:spPr>
            <a:xfrm>
              <a:off x="2514350" y="3619945"/>
              <a:ext cx="481903" cy="239248"/>
            </a:xfrm>
            <a:custGeom>
              <a:avLst/>
              <a:gdLst/>
              <a:ahLst/>
              <a:cxnLst/>
              <a:rect l="l" t="t" r="r" b="b"/>
              <a:pathLst>
                <a:path w="16408" h="8146" extrusionOk="0">
                  <a:moveTo>
                    <a:pt x="13043" y="1"/>
                  </a:moveTo>
                  <a:cubicBezTo>
                    <a:pt x="9454" y="1"/>
                    <a:pt x="3937" y="1272"/>
                    <a:pt x="12" y="8051"/>
                  </a:cubicBezTo>
                  <a:cubicBezTo>
                    <a:pt x="2" y="8071"/>
                    <a:pt x="1" y="8096"/>
                    <a:pt x="15" y="8115"/>
                  </a:cubicBezTo>
                  <a:cubicBezTo>
                    <a:pt x="19" y="8125"/>
                    <a:pt x="29" y="8133"/>
                    <a:pt x="39" y="8138"/>
                  </a:cubicBezTo>
                  <a:cubicBezTo>
                    <a:pt x="48" y="8144"/>
                    <a:pt x="59" y="8145"/>
                    <a:pt x="69" y="8145"/>
                  </a:cubicBezTo>
                  <a:cubicBezTo>
                    <a:pt x="7036" y="7895"/>
                    <a:pt x="14883" y="1727"/>
                    <a:pt x="16382" y="489"/>
                  </a:cubicBezTo>
                  <a:cubicBezTo>
                    <a:pt x="16401" y="475"/>
                    <a:pt x="16408" y="449"/>
                    <a:pt x="16404" y="425"/>
                  </a:cubicBezTo>
                  <a:cubicBezTo>
                    <a:pt x="16401" y="410"/>
                    <a:pt x="16388" y="391"/>
                    <a:pt x="16372" y="383"/>
                  </a:cubicBezTo>
                  <a:cubicBezTo>
                    <a:pt x="16367" y="381"/>
                    <a:pt x="16361" y="381"/>
                    <a:pt x="16359" y="378"/>
                  </a:cubicBezTo>
                  <a:cubicBezTo>
                    <a:pt x="15828" y="247"/>
                    <a:pt x="14622" y="1"/>
                    <a:pt x="13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7"/>
            <p:cNvSpPr/>
            <p:nvPr/>
          </p:nvSpPr>
          <p:spPr>
            <a:xfrm>
              <a:off x="2440778" y="2997713"/>
              <a:ext cx="283186" cy="611248"/>
            </a:xfrm>
            <a:custGeom>
              <a:avLst/>
              <a:gdLst/>
              <a:ahLst/>
              <a:cxnLst/>
              <a:rect l="l" t="t" r="r" b="b"/>
              <a:pathLst>
                <a:path w="9642" h="20812" extrusionOk="0">
                  <a:moveTo>
                    <a:pt x="5156" y="0"/>
                  </a:moveTo>
                  <a:cubicBezTo>
                    <a:pt x="5134" y="0"/>
                    <a:pt x="5114" y="12"/>
                    <a:pt x="5102" y="30"/>
                  </a:cubicBezTo>
                  <a:cubicBezTo>
                    <a:pt x="4858" y="415"/>
                    <a:pt x="4393" y="1177"/>
                    <a:pt x="3849" y="2205"/>
                  </a:cubicBezTo>
                  <a:lnTo>
                    <a:pt x="3847" y="2208"/>
                  </a:lnTo>
                  <a:cubicBezTo>
                    <a:pt x="2968" y="3887"/>
                    <a:pt x="1893" y="6251"/>
                    <a:pt x="1248" y="8821"/>
                  </a:cubicBezTo>
                  <a:cubicBezTo>
                    <a:pt x="1" y="13806"/>
                    <a:pt x="812" y="17641"/>
                    <a:pt x="3658" y="20243"/>
                  </a:cubicBezTo>
                  <a:cubicBezTo>
                    <a:pt x="3658" y="20243"/>
                    <a:pt x="3659" y="20244"/>
                    <a:pt x="3662" y="20244"/>
                  </a:cubicBezTo>
                  <a:cubicBezTo>
                    <a:pt x="3662" y="20244"/>
                    <a:pt x="3663" y="20244"/>
                    <a:pt x="3663" y="20244"/>
                  </a:cubicBezTo>
                  <a:cubicBezTo>
                    <a:pt x="3870" y="20433"/>
                    <a:pt x="4092" y="20621"/>
                    <a:pt x="4324" y="20797"/>
                  </a:cubicBezTo>
                  <a:cubicBezTo>
                    <a:pt x="4328" y="20802"/>
                    <a:pt x="4330" y="20802"/>
                    <a:pt x="4334" y="20805"/>
                  </a:cubicBezTo>
                  <a:cubicBezTo>
                    <a:pt x="4343" y="20810"/>
                    <a:pt x="4352" y="20812"/>
                    <a:pt x="4360" y="20812"/>
                  </a:cubicBezTo>
                  <a:cubicBezTo>
                    <a:pt x="4368" y="20812"/>
                    <a:pt x="4376" y="20810"/>
                    <a:pt x="4384" y="20807"/>
                  </a:cubicBezTo>
                  <a:cubicBezTo>
                    <a:pt x="4405" y="20797"/>
                    <a:pt x="4420" y="20780"/>
                    <a:pt x="4425" y="20758"/>
                  </a:cubicBezTo>
                  <a:cubicBezTo>
                    <a:pt x="4712" y="19220"/>
                    <a:pt x="4794" y="18152"/>
                    <a:pt x="4817" y="17766"/>
                  </a:cubicBezTo>
                  <a:cubicBezTo>
                    <a:pt x="4824" y="17622"/>
                    <a:pt x="4937" y="17504"/>
                    <a:pt x="5078" y="17488"/>
                  </a:cubicBezTo>
                  <a:cubicBezTo>
                    <a:pt x="5091" y="17487"/>
                    <a:pt x="5103" y="17486"/>
                    <a:pt x="5116" y="17486"/>
                  </a:cubicBezTo>
                  <a:cubicBezTo>
                    <a:pt x="5161" y="17486"/>
                    <a:pt x="5204" y="17496"/>
                    <a:pt x="5244" y="17517"/>
                  </a:cubicBezTo>
                  <a:cubicBezTo>
                    <a:pt x="5271" y="17531"/>
                    <a:pt x="5295" y="17548"/>
                    <a:pt x="5320" y="17572"/>
                  </a:cubicBezTo>
                  <a:cubicBezTo>
                    <a:pt x="5381" y="17632"/>
                    <a:pt x="5415" y="17719"/>
                    <a:pt x="5406" y="17806"/>
                  </a:cubicBezTo>
                  <a:cubicBezTo>
                    <a:pt x="5335" y="18623"/>
                    <a:pt x="5236" y="19454"/>
                    <a:pt x="5107" y="20271"/>
                  </a:cubicBezTo>
                  <a:cubicBezTo>
                    <a:pt x="5106" y="20297"/>
                    <a:pt x="5117" y="20324"/>
                    <a:pt x="5143" y="20337"/>
                  </a:cubicBezTo>
                  <a:lnTo>
                    <a:pt x="5144" y="20338"/>
                  </a:lnTo>
                  <a:cubicBezTo>
                    <a:pt x="5153" y="20341"/>
                    <a:pt x="5161" y="20343"/>
                    <a:pt x="5170" y="20343"/>
                  </a:cubicBezTo>
                  <a:cubicBezTo>
                    <a:pt x="5189" y="20343"/>
                    <a:pt x="5207" y="20335"/>
                    <a:pt x="5221" y="20320"/>
                  </a:cubicBezTo>
                  <a:cubicBezTo>
                    <a:pt x="5481" y="19999"/>
                    <a:pt x="5899" y="19457"/>
                    <a:pt x="6361" y="18722"/>
                  </a:cubicBezTo>
                  <a:cubicBezTo>
                    <a:pt x="6362" y="18720"/>
                    <a:pt x="6362" y="18720"/>
                    <a:pt x="6362" y="18716"/>
                  </a:cubicBezTo>
                  <a:cubicBezTo>
                    <a:pt x="7029" y="17659"/>
                    <a:pt x="7790" y="16202"/>
                    <a:pt x="8316" y="14458"/>
                  </a:cubicBezTo>
                  <a:cubicBezTo>
                    <a:pt x="9306" y="11174"/>
                    <a:pt x="9642" y="6114"/>
                    <a:pt x="5727" y="550"/>
                  </a:cubicBezTo>
                  <a:cubicBezTo>
                    <a:pt x="5660" y="453"/>
                    <a:pt x="5589" y="358"/>
                    <a:pt x="5519" y="259"/>
                  </a:cubicBezTo>
                  <a:cubicBezTo>
                    <a:pt x="5512" y="251"/>
                    <a:pt x="5505" y="244"/>
                    <a:pt x="5496" y="238"/>
                  </a:cubicBezTo>
                  <a:cubicBezTo>
                    <a:pt x="5488" y="234"/>
                    <a:pt x="5480" y="232"/>
                    <a:pt x="5471" y="232"/>
                  </a:cubicBezTo>
                  <a:cubicBezTo>
                    <a:pt x="5461" y="232"/>
                    <a:pt x="5451" y="234"/>
                    <a:pt x="5441" y="238"/>
                  </a:cubicBezTo>
                  <a:cubicBezTo>
                    <a:pt x="5414" y="251"/>
                    <a:pt x="5399" y="279"/>
                    <a:pt x="5405" y="308"/>
                  </a:cubicBezTo>
                  <a:cubicBezTo>
                    <a:pt x="5814" y="2273"/>
                    <a:pt x="7051" y="9160"/>
                    <a:pt x="5720" y="15338"/>
                  </a:cubicBezTo>
                  <a:cubicBezTo>
                    <a:pt x="5718" y="15354"/>
                    <a:pt x="5707" y="15368"/>
                    <a:pt x="5693" y="15378"/>
                  </a:cubicBezTo>
                  <a:cubicBezTo>
                    <a:pt x="5682" y="15384"/>
                    <a:pt x="5672" y="15388"/>
                    <a:pt x="5662" y="15388"/>
                  </a:cubicBezTo>
                  <a:cubicBezTo>
                    <a:pt x="5657" y="15388"/>
                    <a:pt x="5652" y="15387"/>
                    <a:pt x="5647" y="15385"/>
                  </a:cubicBezTo>
                  <a:cubicBezTo>
                    <a:pt x="5646" y="15386"/>
                    <a:pt x="5645" y="15386"/>
                    <a:pt x="5644" y="15386"/>
                  </a:cubicBezTo>
                  <a:cubicBezTo>
                    <a:pt x="5642" y="15386"/>
                    <a:pt x="5641" y="15385"/>
                    <a:pt x="5640" y="15384"/>
                  </a:cubicBezTo>
                  <a:cubicBezTo>
                    <a:pt x="5604" y="15366"/>
                    <a:pt x="5592" y="15338"/>
                    <a:pt x="5597" y="15311"/>
                  </a:cubicBezTo>
                  <a:cubicBezTo>
                    <a:pt x="7003" y="8791"/>
                    <a:pt x="5528" y="1453"/>
                    <a:pt x="5221" y="50"/>
                  </a:cubicBezTo>
                  <a:cubicBezTo>
                    <a:pt x="5219" y="30"/>
                    <a:pt x="5206" y="16"/>
                    <a:pt x="5186" y="7"/>
                  </a:cubicBezTo>
                  <a:cubicBezTo>
                    <a:pt x="5180" y="5"/>
                    <a:pt x="5176" y="2"/>
                    <a:pt x="5169" y="2"/>
                  </a:cubicBezTo>
                  <a:cubicBezTo>
                    <a:pt x="5164" y="1"/>
                    <a:pt x="5160" y="0"/>
                    <a:pt x="5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7"/>
            <p:cNvSpPr/>
            <p:nvPr/>
          </p:nvSpPr>
          <p:spPr>
            <a:xfrm>
              <a:off x="2058028" y="3515065"/>
              <a:ext cx="537823" cy="826207"/>
            </a:xfrm>
            <a:custGeom>
              <a:avLst/>
              <a:gdLst/>
              <a:ahLst/>
              <a:cxnLst/>
              <a:rect l="l" t="t" r="r" b="b"/>
              <a:pathLst>
                <a:path w="18312" h="28131" extrusionOk="0">
                  <a:moveTo>
                    <a:pt x="18141" y="0"/>
                  </a:moveTo>
                  <a:cubicBezTo>
                    <a:pt x="18134" y="0"/>
                    <a:pt x="18127" y="1"/>
                    <a:pt x="18119" y="2"/>
                  </a:cubicBezTo>
                  <a:cubicBezTo>
                    <a:pt x="18038" y="10"/>
                    <a:pt x="17976" y="78"/>
                    <a:pt x="17970" y="160"/>
                  </a:cubicBezTo>
                  <a:cubicBezTo>
                    <a:pt x="17949" y="573"/>
                    <a:pt x="17860" y="1709"/>
                    <a:pt x="17543" y="3348"/>
                  </a:cubicBezTo>
                  <a:cubicBezTo>
                    <a:pt x="17541" y="3351"/>
                    <a:pt x="17534" y="3392"/>
                    <a:pt x="17534" y="3395"/>
                  </a:cubicBezTo>
                  <a:cubicBezTo>
                    <a:pt x="17019" y="6036"/>
                    <a:pt x="15875" y="10089"/>
                    <a:pt x="13360" y="14418"/>
                  </a:cubicBezTo>
                  <a:lnTo>
                    <a:pt x="13340" y="14472"/>
                  </a:lnTo>
                  <a:lnTo>
                    <a:pt x="13324" y="14495"/>
                  </a:lnTo>
                  <a:cubicBezTo>
                    <a:pt x="13319" y="14501"/>
                    <a:pt x="13306" y="14513"/>
                    <a:pt x="13303" y="14520"/>
                  </a:cubicBezTo>
                  <a:cubicBezTo>
                    <a:pt x="11197" y="18116"/>
                    <a:pt x="8472" y="21325"/>
                    <a:pt x="5208" y="24055"/>
                  </a:cubicBezTo>
                  <a:lnTo>
                    <a:pt x="5186" y="24078"/>
                  </a:lnTo>
                  <a:cubicBezTo>
                    <a:pt x="3635" y="25371"/>
                    <a:pt x="1954" y="26563"/>
                    <a:pt x="183" y="27629"/>
                  </a:cubicBezTo>
                  <a:cubicBezTo>
                    <a:pt x="87" y="27686"/>
                    <a:pt x="22" y="27786"/>
                    <a:pt x="9" y="27889"/>
                  </a:cubicBezTo>
                  <a:cubicBezTo>
                    <a:pt x="0" y="27964"/>
                    <a:pt x="22" y="28030"/>
                    <a:pt x="67" y="28074"/>
                  </a:cubicBezTo>
                  <a:cubicBezTo>
                    <a:pt x="80" y="28088"/>
                    <a:pt x="96" y="28099"/>
                    <a:pt x="114" y="28108"/>
                  </a:cubicBezTo>
                  <a:cubicBezTo>
                    <a:pt x="144" y="28123"/>
                    <a:pt x="177" y="28131"/>
                    <a:pt x="213" y="28131"/>
                  </a:cubicBezTo>
                  <a:cubicBezTo>
                    <a:pt x="261" y="28131"/>
                    <a:pt x="311" y="28118"/>
                    <a:pt x="359" y="28092"/>
                  </a:cubicBezTo>
                  <a:cubicBezTo>
                    <a:pt x="2025" y="27199"/>
                    <a:pt x="16680" y="18846"/>
                    <a:pt x="18309" y="184"/>
                  </a:cubicBezTo>
                  <a:cubicBezTo>
                    <a:pt x="18312" y="135"/>
                    <a:pt x="18295" y="84"/>
                    <a:pt x="18256" y="49"/>
                  </a:cubicBezTo>
                  <a:cubicBezTo>
                    <a:pt x="18245" y="37"/>
                    <a:pt x="18231" y="26"/>
                    <a:pt x="18216" y="19"/>
                  </a:cubicBezTo>
                  <a:cubicBezTo>
                    <a:pt x="18194" y="6"/>
                    <a:pt x="18168" y="0"/>
                    <a:pt x="18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7"/>
            <p:cNvSpPr/>
            <p:nvPr/>
          </p:nvSpPr>
          <p:spPr>
            <a:xfrm>
              <a:off x="2268464" y="4088955"/>
              <a:ext cx="508659" cy="120065"/>
            </a:xfrm>
            <a:custGeom>
              <a:avLst/>
              <a:gdLst/>
              <a:ahLst/>
              <a:cxnLst/>
              <a:rect l="l" t="t" r="r" b="b"/>
              <a:pathLst>
                <a:path w="17319" h="4088" extrusionOk="0">
                  <a:moveTo>
                    <a:pt x="9580" y="0"/>
                  </a:moveTo>
                  <a:cubicBezTo>
                    <a:pt x="6783" y="0"/>
                    <a:pt x="3490" y="897"/>
                    <a:pt x="29" y="3699"/>
                  </a:cubicBezTo>
                  <a:cubicBezTo>
                    <a:pt x="9" y="3712"/>
                    <a:pt x="0" y="3739"/>
                    <a:pt x="9" y="3763"/>
                  </a:cubicBezTo>
                  <a:cubicBezTo>
                    <a:pt x="13" y="3779"/>
                    <a:pt x="24" y="3793"/>
                    <a:pt x="41" y="3803"/>
                  </a:cubicBezTo>
                  <a:cubicBezTo>
                    <a:pt x="49" y="3806"/>
                    <a:pt x="51" y="3809"/>
                    <a:pt x="60" y="3810"/>
                  </a:cubicBezTo>
                  <a:cubicBezTo>
                    <a:pt x="1195" y="4007"/>
                    <a:pt x="2489" y="4087"/>
                    <a:pt x="3848" y="4087"/>
                  </a:cubicBezTo>
                  <a:cubicBezTo>
                    <a:pt x="9285" y="4087"/>
                    <a:pt x="15765" y="2798"/>
                    <a:pt x="17266" y="2480"/>
                  </a:cubicBezTo>
                  <a:cubicBezTo>
                    <a:pt x="17290" y="2476"/>
                    <a:pt x="17309" y="2457"/>
                    <a:pt x="17316" y="2431"/>
                  </a:cubicBezTo>
                  <a:cubicBezTo>
                    <a:pt x="17319" y="2409"/>
                    <a:pt x="17310" y="2380"/>
                    <a:pt x="17289" y="2367"/>
                  </a:cubicBezTo>
                  <a:cubicBezTo>
                    <a:pt x="17011" y="2175"/>
                    <a:pt x="16546" y="1880"/>
                    <a:pt x="15913" y="1557"/>
                  </a:cubicBezTo>
                  <a:cubicBezTo>
                    <a:pt x="14434" y="805"/>
                    <a:pt x="12230" y="0"/>
                    <a:pt x="9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7"/>
            <p:cNvSpPr/>
            <p:nvPr/>
          </p:nvSpPr>
          <p:spPr>
            <a:xfrm>
              <a:off x="2275601" y="4166286"/>
              <a:ext cx="498145" cy="114014"/>
            </a:xfrm>
            <a:custGeom>
              <a:avLst/>
              <a:gdLst/>
              <a:ahLst/>
              <a:cxnLst/>
              <a:rect l="l" t="t" r="r" b="b"/>
              <a:pathLst>
                <a:path w="16961" h="3882" extrusionOk="0">
                  <a:moveTo>
                    <a:pt x="16890" y="0"/>
                  </a:moveTo>
                  <a:cubicBezTo>
                    <a:pt x="16886" y="0"/>
                    <a:pt x="16882" y="1"/>
                    <a:pt x="16878" y="2"/>
                  </a:cubicBezTo>
                  <a:cubicBezTo>
                    <a:pt x="15401" y="309"/>
                    <a:pt x="8947" y="1574"/>
                    <a:pt x="3555" y="1574"/>
                  </a:cubicBezTo>
                  <a:cubicBezTo>
                    <a:pt x="2316" y="1574"/>
                    <a:pt x="1134" y="1507"/>
                    <a:pt x="80" y="1346"/>
                  </a:cubicBezTo>
                  <a:cubicBezTo>
                    <a:pt x="78" y="1346"/>
                    <a:pt x="76" y="1346"/>
                    <a:pt x="74" y="1346"/>
                  </a:cubicBezTo>
                  <a:cubicBezTo>
                    <a:pt x="45" y="1346"/>
                    <a:pt x="20" y="1364"/>
                    <a:pt x="12" y="1389"/>
                  </a:cubicBezTo>
                  <a:cubicBezTo>
                    <a:pt x="1" y="1418"/>
                    <a:pt x="9" y="1448"/>
                    <a:pt x="35" y="1465"/>
                  </a:cubicBezTo>
                  <a:cubicBezTo>
                    <a:pt x="230" y="1590"/>
                    <a:pt x="506" y="1764"/>
                    <a:pt x="851" y="1956"/>
                  </a:cubicBezTo>
                  <a:cubicBezTo>
                    <a:pt x="1017" y="2049"/>
                    <a:pt x="1198" y="2147"/>
                    <a:pt x="1392" y="2245"/>
                  </a:cubicBezTo>
                  <a:cubicBezTo>
                    <a:pt x="2943" y="3033"/>
                    <a:pt x="5230" y="3881"/>
                    <a:pt x="7883" y="3881"/>
                  </a:cubicBezTo>
                  <a:cubicBezTo>
                    <a:pt x="10605" y="3881"/>
                    <a:pt x="13713" y="2989"/>
                    <a:pt x="16808" y="221"/>
                  </a:cubicBezTo>
                  <a:cubicBezTo>
                    <a:pt x="16849" y="186"/>
                    <a:pt x="16891" y="150"/>
                    <a:pt x="16933" y="110"/>
                  </a:cubicBezTo>
                  <a:cubicBezTo>
                    <a:pt x="16955" y="93"/>
                    <a:pt x="16961" y="62"/>
                    <a:pt x="16949" y="36"/>
                  </a:cubicBezTo>
                  <a:cubicBezTo>
                    <a:pt x="16942" y="23"/>
                    <a:pt x="16932" y="15"/>
                    <a:pt x="16921" y="9"/>
                  </a:cubicBezTo>
                  <a:cubicBezTo>
                    <a:pt x="16910" y="4"/>
                    <a:pt x="16901" y="0"/>
                    <a:pt x="16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7"/>
            <p:cNvSpPr/>
            <p:nvPr/>
          </p:nvSpPr>
          <p:spPr>
            <a:xfrm>
              <a:off x="2032976" y="3760451"/>
              <a:ext cx="161770" cy="440462"/>
            </a:xfrm>
            <a:custGeom>
              <a:avLst/>
              <a:gdLst/>
              <a:ahLst/>
              <a:cxnLst/>
              <a:rect l="l" t="t" r="r" b="b"/>
              <a:pathLst>
                <a:path w="5508" h="14997" extrusionOk="0">
                  <a:moveTo>
                    <a:pt x="2740" y="0"/>
                  </a:moveTo>
                  <a:cubicBezTo>
                    <a:pt x="2712" y="0"/>
                    <a:pt x="2683" y="16"/>
                    <a:pt x="2671" y="42"/>
                  </a:cubicBezTo>
                  <a:cubicBezTo>
                    <a:pt x="2644" y="102"/>
                    <a:pt x="2615" y="166"/>
                    <a:pt x="2585" y="237"/>
                  </a:cubicBezTo>
                  <a:lnTo>
                    <a:pt x="2584" y="240"/>
                  </a:lnTo>
                  <a:cubicBezTo>
                    <a:pt x="1745" y="2174"/>
                    <a:pt x="0" y="7605"/>
                    <a:pt x="3727" y="12976"/>
                  </a:cubicBezTo>
                  <a:cubicBezTo>
                    <a:pt x="4194" y="13648"/>
                    <a:pt x="4744" y="14317"/>
                    <a:pt x="5392" y="14979"/>
                  </a:cubicBezTo>
                  <a:cubicBezTo>
                    <a:pt x="5398" y="14984"/>
                    <a:pt x="5402" y="14986"/>
                    <a:pt x="5409" y="14989"/>
                  </a:cubicBezTo>
                  <a:cubicBezTo>
                    <a:pt x="5417" y="14994"/>
                    <a:pt x="5427" y="14996"/>
                    <a:pt x="5436" y="14996"/>
                  </a:cubicBezTo>
                  <a:cubicBezTo>
                    <a:pt x="5450" y="14996"/>
                    <a:pt x="5464" y="14991"/>
                    <a:pt x="5476" y="14982"/>
                  </a:cubicBezTo>
                  <a:cubicBezTo>
                    <a:pt x="5503" y="14965"/>
                    <a:pt x="5507" y="14931"/>
                    <a:pt x="5493" y="14902"/>
                  </a:cubicBezTo>
                  <a:cubicBezTo>
                    <a:pt x="2679" y="9696"/>
                    <a:pt x="2715" y="2229"/>
                    <a:pt x="2793" y="66"/>
                  </a:cubicBezTo>
                  <a:cubicBezTo>
                    <a:pt x="2794" y="42"/>
                    <a:pt x="2780" y="19"/>
                    <a:pt x="2757" y="6"/>
                  </a:cubicBezTo>
                  <a:cubicBezTo>
                    <a:pt x="2752" y="5"/>
                    <a:pt x="2746" y="5"/>
                    <a:pt x="2743" y="0"/>
                  </a:cubicBezTo>
                  <a:cubicBezTo>
                    <a:pt x="2742" y="0"/>
                    <a:pt x="2741" y="0"/>
                    <a:pt x="2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7"/>
            <p:cNvSpPr/>
            <p:nvPr/>
          </p:nvSpPr>
          <p:spPr>
            <a:xfrm>
              <a:off x="2109543" y="3750378"/>
              <a:ext cx="229615" cy="464457"/>
            </a:xfrm>
            <a:custGeom>
              <a:avLst/>
              <a:gdLst/>
              <a:ahLst/>
              <a:cxnLst/>
              <a:rect l="l" t="t" r="r" b="b"/>
              <a:pathLst>
                <a:path w="7818" h="15814" extrusionOk="0">
                  <a:moveTo>
                    <a:pt x="390" y="1"/>
                  </a:moveTo>
                  <a:cubicBezTo>
                    <a:pt x="382" y="1"/>
                    <a:pt x="373" y="3"/>
                    <a:pt x="364" y="6"/>
                  </a:cubicBezTo>
                  <a:cubicBezTo>
                    <a:pt x="343" y="17"/>
                    <a:pt x="328" y="39"/>
                    <a:pt x="326" y="63"/>
                  </a:cubicBezTo>
                  <a:cubicBezTo>
                    <a:pt x="244" y="1721"/>
                    <a:pt x="1" y="10282"/>
                    <a:pt x="3340" y="15782"/>
                  </a:cubicBezTo>
                  <a:cubicBezTo>
                    <a:pt x="3346" y="15794"/>
                    <a:pt x="3355" y="15801"/>
                    <a:pt x="3365" y="15807"/>
                  </a:cubicBezTo>
                  <a:cubicBezTo>
                    <a:pt x="3375" y="15811"/>
                    <a:pt x="3385" y="15814"/>
                    <a:pt x="3396" y="15814"/>
                  </a:cubicBezTo>
                  <a:cubicBezTo>
                    <a:pt x="3419" y="15811"/>
                    <a:pt x="3440" y="15799"/>
                    <a:pt x="3452" y="15778"/>
                  </a:cubicBezTo>
                  <a:cubicBezTo>
                    <a:pt x="4242" y="14206"/>
                    <a:pt x="7818" y="6063"/>
                    <a:pt x="432" y="14"/>
                  </a:cubicBezTo>
                  <a:lnTo>
                    <a:pt x="418" y="7"/>
                  </a:lnTo>
                  <a:cubicBezTo>
                    <a:pt x="409" y="3"/>
                    <a:pt x="400"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7"/>
            <p:cNvSpPr/>
            <p:nvPr/>
          </p:nvSpPr>
          <p:spPr>
            <a:xfrm>
              <a:off x="2052830" y="3510043"/>
              <a:ext cx="548309" cy="836369"/>
            </a:xfrm>
            <a:custGeom>
              <a:avLst/>
              <a:gdLst/>
              <a:ahLst/>
              <a:cxnLst/>
              <a:rect l="l" t="t" r="r" b="b"/>
              <a:pathLst>
                <a:path w="18669" h="28477" extrusionOk="0">
                  <a:moveTo>
                    <a:pt x="18321" y="221"/>
                  </a:moveTo>
                  <a:cubicBezTo>
                    <a:pt x="18351" y="221"/>
                    <a:pt x="18382" y="232"/>
                    <a:pt x="18405" y="254"/>
                  </a:cubicBezTo>
                  <a:cubicBezTo>
                    <a:pt x="18432" y="281"/>
                    <a:pt x="18446" y="316"/>
                    <a:pt x="18443" y="353"/>
                  </a:cubicBezTo>
                  <a:cubicBezTo>
                    <a:pt x="16815" y="18988"/>
                    <a:pt x="2181" y="27333"/>
                    <a:pt x="519" y="28223"/>
                  </a:cubicBezTo>
                  <a:cubicBezTo>
                    <a:pt x="478" y="28246"/>
                    <a:pt x="436" y="28257"/>
                    <a:pt x="397" y="28257"/>
                  </a:cubicBezTo>
                  <a:cubicBezTo>
                    <a:pt x="352" y="28257"/>
                    <a:pt x="311" y="28242"/>
                    <a:pt x="280" y="28213"/>
                  </a:cubicBezTo>
                  <a:cubicBezTo>
                    <a:pt x="232" y="28165"/>
                    <a:pt x="232" y="28100"/>
                    <a:pt x="236" y="28065"/>
                  </a:cubicBezTo>
                  <a:cubicBezTo>
                    <a:pt x="246" y="27976"/>
                    <a:pt x="303" y="27889"/>
                    <a:pt x="387" y="27839"/>
                  </a:cubicBezTo>
                  <a:cubicBezTo>
                    <a:pt x="16757" y="17973"/>
                    <a:pt x="18097" y="2112"/>
                    <a:pt x="18197" y="336"/>
                  </a:cubicBezTo>
                  <a:cubicBezTo>
                    <a:pt x="18201" y="275"/>
                    <a:pt x="18245" y="228"/>
                    <a:pt x="18306" y="221"/>
                  </a:cubicBezTo>
                  <a:close/>
                  <a:moveTo>
                    <a:pt x="18318" y="1"/>
                  </a:moveTo>
                  <a:cubicBezTo>
                    <a:pt x="18305" y="1"/>
                    <a:pt x="18291" y="1"/>
                    <a:pt x="18277" y="3"/>
                  </a:cubicBezTo>
                  <a:cubicBezTo>
                    <a:pt x="18111" y="23"/>
                    <a:pt x="17985" y="157"/>
                    <a:pt x="17976" y="324"/>
                  </a:cubicBezTo>
                  <a:cubicBezTo>
                    <a:pt x="17878" y="2088"/>
                    <a:pt x="16545" y="17842"/>
                    <a:pt x="271" y="27652"/>
                  </a:cubicBezTo>
                  <a:cubicBezTo>
                    <a:pt x="129" y="27738"/>
                    <a:pt x="32" y="27882"/>
                    <a:pt x="15" y="28041"/>
                  </a:cubicBezTo>
                  <a:cubicBezTo>
                    <a:pt x="1" y="28166"/>
                    <a:pt x="41" y="28288"/>
                    <a:pt x="125" y="28370"/>
                  </a:cubicBezTo>
                  <a:cubicBezTo>
                    <a:pt x="199" y="28441"/>
                    <a:pt x="293" y="28477"/>
                    <a:pt x="394" y="28477"/>
                  </a:cubicBezTo>
                  <a:cubicBezTo>
                    <a:pt x="469" y="28477"/>
                    <a:pt x="548" y="28457"/>
                    <a:pt x="622" y="28417"/>
                  </a:cubicBezTo>
                  <a:cubicBezTo>
                    <a:pt x="2295" y="27523"/>
                    <a:pt x="17022" y="19123"/>
                    <a:pt x="18660" y="373"/>
                  </a:cubicBezTo>
                  <a:cubicBezTo>
                    <a:pt x="18668" y="271"/>
                    <a:pt x="18631" y="171"/>
                    <a:pt x="18557" y="97"/>
                  </a:cubicBezTo>
                  <a:cubicBezTo>
                    <a:pt x="18492" y="35"/>
                    <a:pt x="18407" y="1"/>
                    <a:pt x="18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7"/>
            <p:cNvSpPr/>
            <p:nvPr/>
          </p:nvSpPr>
          <p:spPr>
            <a:xfrm>
              <a:off x="2428031" y="2987198"/>
              <a:ext cx="301894" cy="629928"/>
            </a:xfrm>
            <a:custGeom>
              <a:avLst/>
              <a:gdLst/>
              <a:ahLst/>
              <a:cxnLst/>
              <a:rect l="l" t="t" r="r" b="b"/>
              <a:pathLst>
                <a:path w="10279" h="21448" extrusionOk="0">
                  <a:moveTo>
                    <a:pt x="5652" y="0"/>
                  </a:moveTo>
                  <a:cubicBezTo>
                    <a:pt x="5649" y="0"/>
                    <a:pt x="5647" y="1"/>
                    <a:pt x="5644" y="1"/>
                  </a:cubicBezTo>
                  <a:cubicBezTo>
                    <a:pt x="5608" y="2"/>
                    <a:pt x="5577" y="19"/>
                    <a:pt x="5557" y="48"/>
                  </a:cubicBezTo>
                  <a:cubicBezTo>
                    <a:pt x="5533" y="83"/>
                    <a:pt x="3069" y="3746"/>
                    <a:pt x="1752" y="8179"/>
                  </a:cubicBezTo>
                  <a:cubicBezTo>
                    <a:pt x="0" y="14075"/>
                    <a:pt x="1061" y="18657"/>
                    <a:pt x="4818" y="21427"/>
                  </a:cubicBezTo>
                  <a:cubicBezTo>
                    <a:pt x="4839" y="21441"/>
                    <a:pt x="4862" y="21448"/>
                    <a:pt x="4885" y="21448"/>
                  </a:cubicBezTo>
                  <a:cubicBezTo>
                    <a:pt x="4919" y="21448"/>
                    <a:pt x="4950" y="21431"/>
                    <a:pt x="4973" y="21407"/>
                  </a:cubicBezTo>
                  <a:cubicBezTo>
                    <a:pt x="5009" y="21358"/>
                    <a:pt x="4999" y="21289"/>
                    <a:pt x="4950" y="21253"/>
                  </a:cubicBezTo>
                  <a:cubicBezTo>
                    <a:pt x="306" y="17831"/>
                    <a:pt x="762" y="12292"/>
                    <a:pt x="1961" y="8249"/>
                  </a:cubicBezTo>
                  <a:cubicBezTo>
                    <a:pt x="3130" y="4310"/>
                    <a:pt x="5212" y="983"/>
                    <a:pt x="5655" y="301"/>
                  </a:cubicBezTo>
                  <a:cubicBezTo>
                    <a:pt x="10040" y="6086"/>
                    <a:pt x="9737" y="11382"/>
                    <a:pt x="8703" y="14814"/>
                  </a:cubicBezTo>
                  <a:cubicBezTo>
                    <a:pt x="7572" y="18567"/>
                    <a:pt x="5351" y="20972"/>
                    <a:pt x="5328" y="20995"/>
                  </a:cubicBezTo>
                  <a:cubicBezTo>
                    <a:pt x="5287" y="21039"/>
                    <a:pt x="5288" y="21109"/>
                    <a:pt x="5334" y="21150"/>
                  </a:cubicBezTo>
                  <a:cubicBezTo>
                    <a:pt x="5354" y="21170"/>
                    <a:pt x="5381" y="21180"/>
                    <a:pt x="5408" y="21180"/>
                  </a:cubicBezTo>
                  <a:cubicBezTo>
                    <a:pt x="5437" y="21180"/>
                    <a:pt x="5466" y="21168"/>
                    <a:pt x="5487" y="21145"/>
                  </a:cubicBezTo>
                  <a:cubicBezTo>
                    <a:pt x="5509" y="21120"/>
                    <a:pt x="7763" y="18685"/>
                    <a:pt x="8909" y="14886"/>
                  </a:cubicBezTo>
                  <a:cubicBezTo>
                    <a:pt x="9969" y="11377"/>
                    <a:pt x="10278" y="5955"/>
                    <a:pt x="5735" y="44"/>
                  </a:cubicBezTo>
                  <a:cubicBezTo>
                    <a:pt x="5714" y="17"/>
                    <a:pt x="5684" y="0"/>
                    <a:pt x="5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7"/>
            <p:cNvSpPr/>
            <p:nvPr/>
          </p:nvSpPr>
          <p:spPr>
            <a:xfrm>
              <a:off x="2506361" y="3614659"/>
              <a:ext cx="499231" cy="264682"/>
            </a:xfrm>
            <a:custGeom>
              <a:avLst/>
              <a:gdLst/>
              <a:ahLst/>
              <a:cxnLst/>
              <a:rect l="l" t="t" r="r" b="b"/>
              <a:pathLst>
                <a:path w="16998" h="9012" extrusionOk="0">
                  <a:moveTo>
                    <a:pt x="13280" y="220"/>
                  </a:moveTo>
                  <a:cubicBezTo>
                    <a:pt x="15039" y="220"/>
                    <a:pt x="16336" y="528"/>
                    <a:pt x="16728" y="634"/>
                  </a:cubicBezTo>
                  <a:cubicBezTo>
                    <a:pt x="13954" y="6342"/>
                    <a:pt x="9620" y="8127"/>
                    <a:pt x="6463" y="8617"/>
                  </a:cubicBezTo>
                  <a:cubicBezTo>
                    <a:pt x="5638" y="8745"/>
                    <a:pt x="4849" y="8794"/>
                    <a:pt x="4124" y="8794"/>
                  </a:cubicBezTo>
                  <a:cubicBezTo>
                    <a:pt x="2188" y="8794"/>
                    <a:pt x="717" y="8446"/>
                    <a:pt x="281" y="8330"/>
                  </a:cubicBezTo>
                  <a:cubicBezTo>
                    <a:pt x="3498" y="2721"/>
                    <a:pt x="7808" y="931"/>
                    <a:pt x="10865" y="419"/>
                  </a:cubicBezTo>
                  <a:cubicBezTo>
                    <a:pt x="11730" y="274"/>
                    <a:pt x="12545" y="220"/>
                    <a:pt x="13280" y="220"/>
                  </a:cubicBezTo>
                  <a:close/>
                  <a:moveTo>
                    <a:pt x="13282" y="1"/>
                  </a:moveTo>
                  <a:cubicBezTo>
                    <a:pt x="12539" y="1"/>
                    <a:pt x="11714" y="55"/>
                    <a:pt x="10841" y="201"/>
                  </a:cubicBezTo>
                  <a:cubicBezTo>
                    <a:pt x="7709" y="722"/>
                    <a:pt x="3289" y="2559"/>
                    <a:pt x="20" y="8342"/>
                  </a:cubicBezTo>
                  <a:cubicBezTo>
                    <a:pt x="3" y="8371"/>
                    <a:pt x="1" y="8407"/>
                    <a:pt x="13" y="8438"/>
                  </a:cubicBezTo>
                  <a:cubicBezTo>
                    <a:pt x="26" y="8468"/>
                    <a:pt x="52" y="8493"/>
                    <a:pt x="83" y="8502"/>
                  </a:cubicBezTo>
                  <a:cubicBezTo>
                    <a:pt x="106" y="8509"/>
                    <a:pt x="1782" y="9012"/>
                    <a:pt x="4128" y="9012"/>
                  </a:cubicBezTo>
                  <a:cubicBezTo>
                    <a:pt x="4860" y="9012"/>
                    <a:pt x="5657" y="8963"/>
                    <a:pt x="6490" y="8834"/>
                  </a:cubicBezTo>
                  <a:cubicBezTo>
                    <a:pt x="9724" y="8335"/>
                    <a:pt x="14169" y="6504"/>
                    <a:pt x="16983" y="610"/>
                  </a:cubicBezTo>
                  <a:cubicBezTo>
                    <a:pt x="16997" y="581"/>
                    <a:pt x="16997" y="548"/>
                    <a:pt x="16986" y="520"/>
                  </a:cubicBezTo>
                  <a:cubicBezTo>
                    <a:pt x="16973" y="491"/>
                    <a:pt x="16948" y="467"/>
                    <a:pt x="16918" y="459"/>
                  </a:cubicBezTo>
                  <a:cubicBezTo>
                    <a:pt x="16898" y="452"/>
                    <a:pt x="15427" y="1"/>
                    <a:pt x="13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7"/>
            <p:cNvSpPr/>
            <p:nvPr/>
          </p:nvSpPr>
          <p:spPr>
            <a:xfrm>
              <a:off x="2212749" y="3448425"/>
              <a:ext cx="266591" cy="494385"/>
            </a:xfrm>
            <a:custGeom>
              <a:avLst/>
              <a:gdLst/>
              <a:ahLst/>
              <a:cxnLst/>
              <a:rect l="l" t="t" r="r" b="b"/>
              <a:pathLst>
                <a:path w="9077" h="16833" extrusionOk="0">
                  <a:moveTo>
                    <a:pt x="1071" y="268"/>
                  </a:moveTo>
                  <a:cubicBezTo>
                    <a:pt x="6526" y="3156"/>
                    <a:pt x="8102" y="7442"/>
                    <a:pt x="8462" y="10535"/>
                  </a:cubicBezTo>
                  <a:cubicBezTo>
                    <a:pt x="8806" y="13501"/>
                    <a:pt x="8131" y="15971"/>
                    <a:pt x="7953" y="16554"/>
                  </a:cubicBezTo>
                  <a:cubicBezTo>
                    <a:pt x="2615" y="13233"/>
                    <a:pt x="1030" y="8974"/>
                    <a:pt x="645" y="5975"/>
                  </a:cubicBezTo>
                  <a:cubicBezTo>
                    <a:pt x="275" y="3101"/>
                    <a:pt x="903" y="809"/>
                    <a:pt x="1071" y="268"/>
                  </a:cubicBezTo>
                  <a:close/>
                  <a:moveTo>
                    <a:pt x="1007" y="1"/>
                  </a:moveTo>
                  <a:cubicBezTo>
                    <a:pt x="993" y="1"/>
                    <a:pt x="979" y="3"/>
                    <a:pt x="966" y="8"/>
                  </a:cubicBezTo>
                  <a:cubicBezTo>
                    <a:pt x="937" y="20"/>
                    <a:pt x="915" y="43"/>
                    <a:pt x="903" y="73"/>
                  </a:cubicBezTo>
                  <a:cubicBezTo>
                    <a:pt x="895" y="99"/>
                    <a:pt x="0" y="2664"/>
                    <a:pt x="426" y="5993"/>
                  </a:cubicBezTo>
                  <a:cubicBezTo>
                    <a:pt x="819" y="9065"/>
                    <a:pt x="2445" y="13436"/>
                    <a:pt x="7958" y="16817"/>
                  </a:cubicBezTo>
                  <a:cubicBezTo>
                    <a:pt x="7975" y="16826"/>
                    <a:pt x="7995" y="16832"/>
                    <a:pt x="8015" y="16832"/>
                  </a:cubicBezTo>
                  <a:cubicBezTo>
                    <a:pt x="8028" y="16832"/>
                    <a:pt x="8039" y="16828"/>
                    <a:pt x="8051" y="16826"/>
                  </a:cubicBezTo>
                  <a:cubicBezTo>
                    <a:pt x="8081" y="16817"/>
                    <a:pt x="8106" y="16791"/>
                    <a:pt x="8116" y="16760"/>
                  </a:cubicBezTo>
                  <a:cubicBezTo>
                    <a:pt x="8128" y="16731"/>
                    <a:pt x="9076" y="13954"/>
                    <a:pt x="8679" y="10519"/>
                  </a:cubicBezTo>
                  <a:cubicBezTo>
                    <a:pt x="8313" y="7348"/>
                    <a:pt x="6692" y="2950"/>
                    <a:pt x="1057" y="13"/>
                  </a:cubicBezTo>
                  <a:cubicBezTo>
                    <a:pt x="1041" y="5"/>
                    <a:pt x="1024" y="1"/>
                    <a:pt x="1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7"/>
            <p:cNvSpPr/>
            <p:nvPr/>
          </p:nvSpPr>
          <p:spPr>
            <a:xfrm>
              <a:off x="2258596" y="4083580"/>
              <a:ext cx="528836" cy="202154"/>
            </a:xfrm>
            <a:custGeom>
              <a:avLst/>
              <a:gdLst/>
              <a:ahLst/>
              <a:cxnLst/>
              <a:rect l="l" t="t" r="r" b="b"/>
              <a:pathLst>
                <a:path w="18006" h="6883" extrusionOk="0">
                  <a:moveTo>
                    <a:pt x="9976" y="220"/>
                  </a:moveTo>
                  <a:cubicBezTo>
                    <a:pt x="10920" y="220"/>
                    <a:pt x="11780" y="322"/>
                    <a:pt x="12537" y="473"/>
                  </a:cubicBezTo>
                  <a:cubicBezTo>
                    <a:pt x="15335" y="1032"/>
                    <a:pt x="17272" y="2344"/>
                    <a:pt x="17725" y="2674"/>
                  </a:cubicBezTo>
                  <a:cubicBezTo>
                    <a:pt x="14436" y="5772"/>
                    <a:pt x="11127" y="6663"/>
                    <a:pt x="8410" y="6663"/>
                  </a:cubicBezTo>
                  <a:cubicBezTo>
                    <a:pt x="7433" y="6663"/>
                    <a:pt x="6532" y="6548"/>
                    <a:pt x="5736" y="6378"/>
                  </a:cubicBezTo>
                  <a:cubicBezTo>
                    <a:pt x="2860" y="5766"/>
                    <a:pt x="776" y="4356"/>
                    <a:pt x="286" y="4002"/>
                  </a:cubicBezTo>
                  <a:cubicBezTo>
                    <a:pt x="3872" y="1060"/>
                    <a:pt x="7268" y="220"/>
                    <a:pt x="9976" y="220"/>
                  </a:cubicBezTo>
                  <a:close/>
                  <a:moveTo>
                    <a:pt x="9971" y="0"/>
                  </a:moveTo>
                  <a:cubicBezTo>
                    <a:pt x="7194" y="0"/>
                    <a:pt x="3709" y="869"/>
                    <a:pt x="39" y="3922"/>
                  </a:cubicBezTo>
                  <a:cubicBezTo>
                    <a:pt x="14" y="3943"/>
                    <a:pt x="0" y="3973"/>
                    <a:pt x="0" y="4007"/>
                  </a:cubicBezTo>
                  <a:cubicBezTo>
                    <a:pt x="1" y="4041"/>
                    <a:pt x="16" y="4073"/>
                    <a:pt x="43" y="4093"/>
                  </a:cubicBezTo>
                  <a:cubicBezTo>
                    <a:pt x="64" y="4110"/>
                    <a:pt x="2350" y="5880"/>
                    <a:pt x="5684" y="6591"/>
                  </a:cubicBezTo>
                  <a:cubicBezTo>
                    <a:pt x="6495" y="6764"/>
                    <a:pt x="7415" y="6883"/>
                    <a:pt x="8414" y="6883"/>
                  </a:cubicBezTo>
                  <a:cubicBezTo>
                    <a:pt x="11202" y="6883"/>
                    <a:pt x="14602" y="5960"/>
                    <a:pt x="17970" y="2741"/>
                  </a:cubicBezTo>
                  <a:cubicBezTo>
                    <a:pt x="17994" y="2720"/>
                    <a:pt x="18005" y="2690"/>
                    <a:pt x="18004" y="2657"/>
                  </a:cubicBezTo>
                  <a:cubicBezTo>
                    <a:pt x="18002" y="2627"/>
                    <a:pt x="17988" y="2597"/>
                    <a:pt x="17963" y="2577"/>
                  </a:cubicBezTo>
                  <a:cubicBezTo>
                    <a:pt x="17941" y="2560"/>
                    <a:pt x="15836" y="911"/>
                    <a:pt x="12591" y="260"/>
                  </a:cubicBezTo>
                  <a:cubicBezTo>
                    <a:pt x="11818" y="105"/>
                    <a:pt x="10937" y="0"/>
                    <a:pt x="9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7"/>
            <p:cNvSpPr/>
            <p:nvPr/>
          </p:nvSpPr>
          <p:spPr>
            <a:xfrm>
              <a:off x="1968685" y="3741537"/>
              <a:ext cx="299457" cy="482344"/>
            </a:xfrm>
            <a:custGeom>
              <a:avLst/>
              <a:gdLst/>
              <a:ahLst/>
              <a:cxnLst/>
              <a:rect l="l" t="t" r="r" b="b"/>
              <a:pathLst>
                <a:path w="10196" h="16423" extrusionOk="0">
                  <a:moveTo>
                    <a:pt x="5107" y="277"/>
                  </a:moveTo>
                  <a:lnTo>
                    <a:pt x="5107" y="277"/>
                  </a:lnTo>
                  <a:cubicBezTo>
                    <a:pt x="9368" y="3715"/>
                    <a:pt x="9968" y="7850"/>
                    <a:pt x="9717" y="10724"/>
                  </a:cubicBezTo>
                  <a:cubicBezTo>
                    <a:pt x="9477" y="13466"/>
                    <a:pt x="8440" y="15612"/>
                    <a:pt x="8166" y="16136"/>
                  </a:cubicBezTo>
                  <a:cubicBezTo>
                    <a:pt x="811" y="9266"/>
                    <a:pt x="4568" y="1315"/>
                    <a:pt x="5107" y="277"/>
                  </a:cubicBezTo>
                  <a:close/>
                  <a:moveTo>
                    <a:pt x="5074" y="0"/>
                  </a:moveTo>
                  <a:cubicBezTo>
                    <a:pt x="5067" y="0"/>
                    <a:pt x="5060" y="1"/>
                    <a:pt x="5053" y="2"/>
                  </a:cubicBezTo>
                  <a:cubicBezTo>
                    <a:pt x="5020" y="9"/>
                    <a:pt x="4995" y="26"/>
                    <a:pt x="4978" y="55"/>
                  </a:cubicBezTo>
                  <a:cubicBezTo>
                    <a:pt x="4928" y="145"/>
                    <a:pt x="0" y="8926"/>
                    <a:pt x="8122" y="16394"/>
                  </a:cubicBezTo>
                  <a:cubicBezTo>
                    <a:pt x="8144" y="16411"/>
                    <a:pt x="8171" y="16422"/>
                    <a:pt x="8196" y="16422"/>
                  </a:cubicBezTo>
                  <a:cubicBezTo>
                    <a:pt x="8202" y="16422"/>
                    <a:pt x="8208" y="16422"/>
                    <a:pt x="8215" y="16421"/>
                  </a:cubicBezTo>
                  <a:cubicBezTo>
                    <a:pt x="8249" y="16417"/>
                    <a:pt x="8277" y="16395"/>
                    <a:pt x="8293" y="16367"/>
                  </a:cubicBezTo>
                  <a:cubicBezTo>
                    <a:pt x="8307" y="16343"/>
                    <a:pt x="9655" y="13944"/>
                    <a:pt x="9937" y="10750"/>
                  </a:cubicBezTo>
                  <a:cubicBezTo>
                    <a:pt x="10196" y="7796"/>
                    <a:pt x="9575" y="3538"/>
                    <a:pt x="5142" y="24"/>
                  </a:cubicBezTo>
                  <a:cubicBezTo>
                    <a:pt x="5123" y="8"/>
                    <a:pt x="5099" y="0"/>
                    <a:pt x="5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7"/>
            <p:cNvSpPr/>
            <p:nvPr/>
          </p:nvSpPr>
          <p:spPr>
            <a:xfrm>
              <a:off x="2258243" y="4158562"/>
              <a:ext cx="529336" cy="55480"/>
            </a:xfrm>
            <a:custGeom>
              <a:avLst/>
              <a:gdLst/>
              <a:ahLst/>
              <a:cxnLst/>
              <a:rect l="l" t="t" r="r" b="b"/>
              <a:pathLst>
                <a:path w="18023" h="1889" extrusionOk="0">
                  <a:moveTo>
                    <a:pt x="17904" y="1"/>
                  </a:moveTo>
                  <a:cubicBezTo>
                    <a:pt x="17896" y="1"/>
                    <a:pt x="17888" y="1"/>
                    <a:pt x="17881" y="3"/>
                  </a:cubicBezTo>
                  <a:cubicBezTo>
                    <a:pt x="17787" y="25"/>
                    <a:pt x="10297" y="1670"/>
                    <a:pt x="4168" y="1670"/>
                  </a:cubicBezTo>
                  <a:cubicBezTo>
                    <a:pt x="2709" y="1670"/>
                    <a:pt x="1327" y="1577"/>
                    <a:pt x="140" y="1346"/>
                  </a:cubicBezTo>
                  <a:cubicBezTo>
                    <a:pt x="133" y="1345"/>
                    <a:pt x="126" y="1344"/>
                    <a:pt x="120" y="1344"/>
                  </a:cubicBezTo>
                  <a:cubicBezTo>
                    <a:pt x="68" y="1344"/>
                    <a:pt x="21" y="1381"/>
                    <a:pt x="12" y="1433"/>
                  </a:cubicBezTo>
                  <a:cubicBezTo>
                    <a:pt x="1" y="1491"/>
                    <a:pt x="41" y="1550"/>
                    <a:pt x="99" y="1561"/>
                  </a:cubicBezTo>
                  <a:cubicBezTo>
                    <a:pt x="1298" y="1795"/>
                    <a:pt x="2694" y="1889"/>
                    <a:pt x="4166" y="1889"/>
                  </a:cubicBezTo>
                  <a:cubicBezTo>
                    <a:pt x="10327" y="1889"/>
                    <a:pt x="17836" y="239"/>
                    <a:pt x="17928" y="217"/>
                  </a:cubicBezTo>
                  <a:cubicBezTo>
                    <a:pt x="17986" y="204"/>
                    <a:pt x="18023" y="145"/>
                    <a:pt x="18010" y="87"/>
                  </a:cubicBezTo>
                  <a:cubicBezTo>
                    <a:pt x="18000" y="36"/>
                    <a:pt x="17956" y="1"/>
                    <a:pt x="17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7"/>
            <p:cNvSpPr/>
            <p:nvPr/>
          </p:nvSpPr>
          <p:spPr>
            <a:xfrm>
              <a:off x="2094124" y="3741537"/>
              <a:ext cx="118978" cy="482344"/>
            </a:xfrm>
            <a:custGeom>
              <a:avLst/>
              <a:gdLst/>
              <a:ahLst/>
              <a:cxnLst/>
              <a:rect l="l" t="t" r="r" b="b"/>
              <a:pathLst>
                <a:path w="4051" h="16423" extrusionOk="0">
                  <a:moveTo>
                    <a:pt x="801" y="0"/>
                  </a:moveTo>
                  <a:cubicBezTo>
                    <a:pt x="748" y="0"/>
                    <a:pt x="698" y="44"/>
                    <a:pt x="693" y="102"/>
                  </a:cubicBezTo>
                  <a:cubicBezTo>
                    <a:pt x="685" y="203"/>
                    <a:pt x="0" y="10290"/>
                    <a:pt x="3833" y="16371"/>
                  </a:cubicBezTo>
                  <a:cubicBezTo>
                    <a:pt x="3854" y="16404"/>
                    <a:pt x="3890" y="16422"/>
                    <a:pt x="3925" y="16422"/>
                  </a:cubicBezTo>
                  <a:cubicBezTo>
                    <a:pt x="3945" y="16422"/>
                    <a:pt x="3965" y="16417"/>
                    <a:pt x="3985" y="16404"/>
                  </a:cubicBezTo>
                  <a:cubicBezTo>
                    <a:pt x="4036" y="16372"/>
                    <a:pt x="4051" y="16304"/>
                    <a:pt x="4019" y="16253"/>
                  </a:cubicBezTo>
                  <a:cubicBezTo>
                    <a:pt x="225" y="10234"/>
                    <a:pt x="905" y="217"/>
                    <a:pt x="912" y="118"/>
                  </a:cubicBezTo>
                  <a:cubicBezTo>
                    <a:pt x="916" y="58"/>
                    <a:pt x="871" y="4"/>
                    <a:pt x="811" y="1"/>
                  </a:cubicBezTo>
                  <a:cubicBezTo>
                    <a:pt x="808" y="0"/>
                    <a:pt x="80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7"/>
            <p:cNvSpPr/>
            <p:nvPr/>
          </p:nvSpPr>
          <p:spPr>
            <a:xfrm>
              <a:off x="2238977" y="3448454"/>
              <a:ext cx="212844" cy="494356"/>
            </a:xfrm>
            <a:custGeom>
              <a:avLst/>
              <a:gdLst/>
              <a:ahLst/>
              <a:cxnLst/>
              <a:rect l="l" t="t" r="r" b="b"/>
              <a:pathLst>
                <a:path w="7247" h="16832" extrusionOk="0">
                  <a:moveTo>
                    <a:pt x="115" y="0"/>
                  </a:moveTo>
                  <a:cubicBezTo>
                    <a:pt x="111" y="0"/>
                    <a:pt x="107" y="0"/>
                    <a:pt x="103" y="1"/>
                  </a:cubicBezTo>
                  <a:cubicBezTo>
                    <a:pt x="43" y="8"/>
                    <a:pt x="0" y="62"/>
                    <a:pt x="7" y="122"/>
                  </a:cubicBezTo>
                  <a:cubicBezTo>
                    <a:pt x="1120" y="9548"/>
                    <a:pt x="6980" y="16720"/>
                    <a:pt x="7038" y="16791"/>
                  </a:cubicBezTo>
                  <a:cubicBezTo>
                    <a:pt x="7060" y="16817"/>
                    <a:pt x="7091" y="16831"/>
                    <a:pt x="7122" y="16831"/>
                  </a:cubicBezTo>
                  <a:cubicBezTo>
                    <a:pt x="7146" y="16831"/>
                    <a:pt x="7172" y="16823"/>
                    <a:pt x="7193" y="16807"/>
                  </a:cubicBezTo>
                  <a:cubicBezTo>
                    <a:pt x="7239" y="16769"/>
                    <a:pt x="7246" y="16699"/>
                    <a:pt x="7208" y="16653"/>
                  </a:cubicBezTo>
                  <a:cubicBezTo>
                    <a:pt x="7149" y="16582"/>
                    <a:pt x="1329" y="9460"/>
                    <a:pt x="224" y="98"/>
                  </a:cubicBezTo>
                  <a:cubicBezTo>
                    <a:pt x="217" y="41"/>
                    <a:pt x="169"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2506449" y="3627993"/>
              <a:ext cx="499437" cy="236605"/>
            </a:xfrm>
            <a:custGeom>
              <a:avLst/>
              <a:gdLst/>
              <a:ahLst/>
              <a:cxnLst/>
              <a:rect l="l" t="t" r="r" b="b"/>
              <a:pathLst>
                <a:path w="17005" h="8056" extrusionOk="0">
                  <a:moveTo>
                    <a:pt x="16881" y="0"/>
                  </a:moveTo>
                  <a:cubicBezTo>
                    <a:pt x="16856" y="0"/>
                    <a:pt x="16831" y="9"/>
                    <a:pt x="16811" y="26"/>
                  </a:cubicBezTo>
                  <a:cubicBezTo>
                    <a:pt x="16720" y="103"/>
                    <a:pt x="7779" y="7703"/>
                    <a:pt x="110" y="7834"/>
                  </a:cubicBezTo>
                  <a:cubicBezTo>
                    <a:pt x="50" y="7836"/>
                    <a:pt x="0" y="7886"/>
                    <a:pt x="2" y="7947"/>
                  </a:cubicBezTo>
                  <a:cubicBezTo>
                    <a:pt x="3" y="8005"/>
                    <a:pt x="52" y="8054"/>
                    <a:pt x="113" y="8054"/>
                  </a:cubicBezTo>
                  <a:cubicBezTo>
                    <a:pt x="114" y="8054"/>
                    <a:pt x="114" y="8054"/>
                    <a:pt x="116" y="8055"/>
                  </a:cubicBezTo>
                  <a:cubicBezTo>
                    <a:pt x="7863" y="7923"/>
                    <a:pt x="16863" y="271"/>
                    <a:pt x="16955" y="194"/>
                  </a:cubicBezTo>
                  <a:cubicBezTo>
                    <a:pt x="16999" y="154"/>
                    <a:pt x="17004" y="84"/>
                    <a:pt x="16965" y="39"/>
                  </a:cubicBezTo>
                  <a:cubicBezTo>
                    <a:pt x="16943" y="13"/>
                    <a:pt x="16912" y="0"/>
                    <a:pt x="16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2590389" y="2987169"/>
              <a:ext cx="66024" cy="464046"/>
            </a:xfrm>
            <a:custGeom>
              <a:avLst/>
              <a:gdLst/>
              <a:ahLst/>
              <a:cxnLst/>
              <a:rect l="l" t="t" r="r" b="b"/>
              <a:pathLst>
                <a:path w="2248" h="15800" extrusionOk="0">
                  <a:moveTo>
                    <a:pt x="122" y="0"/>
                  </a:moveTo>
                  <a:cubicBezTo>
                    <a:pt x="114" y="0"/>
                    <a:pt x="105" y="1"/>
                    <a:pt x="96" y="3"/>
                  </a:cubicBezTo>
                  <a:cubicBezTo>
                    <a:pt x="36" y="19"/>
                    <a:pt x="1" y="77"/>
                    <a:pt x="15" y="137"/>
                  </a:cubicBezTo>
                  <a:cubicBezTo>
                    <a:pt x="35" y="218"/>
                    <a:pt x="2021" y="8423"/>
                    <a:pt x="459" y="15669"/>
                  </a:cubicBezTo>
                  <a:cubicBezTo>
                    <a:pt x="446" y="15727"/>
                    <a:pt x="483" y="15785"/>
                    <a:pt x="542" y="15798"/>
                  </a:cubicBezTo>
                  <a:cubicBezTo>
                    <a:pt x="549" y="15800"/>
                    <a:pt x="559" y="15800"/>
                    <a:pt x="566" y="15800"/>
                  </a:cubicBezTo>
                  <a:cubicBezTo>
                    <a:pt x="616" y="15800"/>
                    <a:pt x="661" y="15764"/>
                    <a:pt x="674" y="15714"/>
                  </a:cubicBezTo>
                  <a:cubicBezTo>
                    <a:pt x="2248" y="8420"/>
                    <a:pt x="248" y="166"/>
                    <a:pt x="228" y="83"/>
                  </a:cubicBezTo>
                  <a:cubicBezTo>
                    <a:pt x="215" y="33"/>
                    <a:pt x="172"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2402186" y="4176301"/>
              <a:ext cx="153106" cy="15243"/>
            </a:xfrm>
            <a:custGeom>
              <a:avLst/>
              <a:gdLst/>
              <a:ahLst/>
              <a:cxnLst/>
              <a:rect l="l" t="t" r="r" b="b"/>
              <a:pathLst>
                <a:path w="5213" h="519" extrusionOk="0">
                  <a:moveTo>
                    <a:pt x="5156" y="1"/>
                  </a:moveTo>
                  <a:cubicBezTo>
                    <a:pt x="5153" y="1"/>
                    <a:pt x="5151" y="1"/>
                    <a:pt x="5148" y="1"/>
                  </a:cubicBezTo>
                  <a:cubicBezTo>
                    <a:pt x="3465" y="182"/>
                    <a:pt x="1750" y="319"/>
                    <a:pt x="54" y="410"/>
                  </a:cubicBezTo>
                  <a:cubicBezTo>
                    <a:pt x="24" y="410"/>
                    <a:pt x="0" y="437"/>
                    <a:pt x="3" y="467"/>
                  </a:cubicBezTo>
                  <a:cubicBezTo>
                    <a:pt x="4" y="496"/>
                    <a:pt x="29" y="518"/>
                    <a:pt x="57" y="518"/>
                  </a:cubicBezTo>
                  <a:lnTo>
                    <a:pt x="61" y="518"/>
                  </a:lnTo>
                  <a:cubicBezTo>
                    <a:pt x="1759" y="427"/>
                    <a:pt x="3475" y="291"/>
                    <a:pt x="5161" y="110"/>
                  </a:cubicBezTo>
                  <a:cubicBezTo>
                    <a:pt x="5191" y="105"/>
                    <a:pt x="5212" y="80"/>
                    <a:pt x="5210" y="48"/>
                  </a:cubicBezTo>
                  <a:cubicBezTo>
                    <a:pt x="5206" y="21"/>
                    <a:pt x="5181" y="1"/>
                    <a:pt x="5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2449266" y="4164406"/>
              <a:ext cx="35743" cy="6843"/>
            </a:xfrm>
            <a:custGeom>
              <a:avLst/>
              <a:gdLst/>
              <a:ahLst/>
              <a:cxnLst/>
              <a:rect l="l" t="t" r="r" b="b"/>
              <a:pathLst>
                <a:path w="1217" h="233" extrusionOk="0">
                  <a:moveTo>
                    <a:pt x="1161" y="0"/>
                  </a:moveTo>
                  <a:cubicBezTo>
                    <a:pt x="1159" y="0"/>
                    <a:pt x="1156" y="0"/>
                    <a:pt x="1153" y="1"/>
                  </a:cubicBezTo>
                  <a:lnTo>
                    <a:pt x="53" y="124"/>
                  </a:lnTo>
                  <a:cubicBezTo>
                    <a:pt x="22" y="129"/>
                    <a:pt x="1" y="154"/>
                    <a:pt x="5" y="186"/>
                  </a:cubicBezTo>
                  <a:cubicBezTo>
                    <a:pt x="9" y="211"/>
                    <a:pt x="32" y="233"/>
                    <a:pt x="60" y="233"/>
                  </a:cubicBezTo>
                  <a:lnTo>
                    <a:pt x="65" y="233"/>
                  </a:lnTo>
                  <a:lnTo>
                    <a:pt x="1166" y="109"/>
                  </a:lnTo>
                  <a:cubicBezTo>
                    <a:pt x="1195" y="105"/>
                    <a:pt x="1217" y="79"/>
                    <a:pt x="1214" y="48"/>
                  </a:cubicBezTo>
                  <a:cubicBezTo>
                    <a:pt x="1210" y="20"/>
                    <a:pt x="1191" y="0"/>
                    <a:pt x="1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7"/>
            <p:cNvSpPr/>
            <p:nvPr/>
          </p:nvSpPr>
          <p:spPr>
            <a:xfrm>
              <a:off x="2450323" y="4141380"/>
              <a:ext cx="27255" cy="5815"/>
            </a:xfrm>
            <a:custGeom>
              <a:avLst/>
              <a:gdLst/>
              <a:ahLst/>
              <a:cxnLst/>
              <a:rect l="l" t="t" r="r" b="b"/>
              <a:pathLst>
                <a:path w="928" h="198" extrusionOk="0">
                  <a:moveTo>
                    <a:pt x="871" y="1"/>
                  </a:moveTo>
                  <a:cubicBezTo>
                    <a:pt x="868" y="1"/>
                    <a:pt x="866" y="1"/>
                    <a:pt x="863" y="1"/>
                  </a:cubicBezTo>
                  <a:lnTo>
                    <a:pt x="53" y="88"/>
                  </a:lnTo>
                  <a:cubicBezTo>
                    <a:pt x="22" y="91"/>
                    <a:pt x="0" y="118"/>
                    <a:pt x="5" y="148"/>
                  </a:cubicBezTo>
                  <a:cubicBezTo>
                    <a:pt x="9" y="176"/>
                    <a:pt x="32" y="198"/>
                    <a:pt x="60" y="198"/>
                  </a:cubicBezTo>
                  <a:cubicBezTo>
                    <a:pt x="61" y="198"/>
                    <a:pt x="63" y="198"/>
                    <a:pt x="64" y="196"/>
                  </a:cubicBezTo>
                  <a:lnTo>
                    <a:pt x="875" y="110"/>
                  </a:lnTo>
                  <a:cubicBezTo>
                    <a:pt x="906" y="105"/>
                    <a:pt x="927" y="80"/>
                    <a:pt x="923" y="48"/>
                  </a:cubicBezTo>
                  <a:cubicBezTo>
                    <a:pt x="920" y="21"/>
                    <a:pt x="896" y="1"/>
                    <a:pt x="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7"/>
            <p:cNvSpPr/>
            <p:nvPr/>
          </p:nvSpPr>
          <p:spPr>
            <a:xfrm>
              <a:off x="2583781" y="3769468"/>
              <a:ext cx="157834" cy="55832"/>
            </a:xfrm>
            <a:custGeom>
              <a:avLst/>
              <a:gdLst/>
              <a:ahLst/>
              <a:cxnLst/>
              <a:rect l="l" t="t" r="r" b="b"/>
              <a:pathLst>
                <a:path w="5374" h="1901" extrusionOk="0">
                  <a:moveTo>
                    <a:pt x="5311" y="0"/>
                  </a:moveTo>
                  <a:cubicBezTo>
                    <a:pt x="5303" y="0"/>
                    <a:pt x="5296" y="2"/>
                    <a:pt x="5288" y="5"/>
                  </a:cubicBezTo>
                  <a:cubicBezTo>
                    <a:pt x="3611" y="773"/>
                    <a:pt x="1846" y="1374"/>
                    <a:pt x="48" y="1793"/>
                  </a:cubicBezTo>
                  <a:cubicBezTo>
                    <a:pt x="18" y="1800"/>
                    <a:pt x="1" y="1828"/>
                    <a:pt x="8" y="1858"/>
                  </a:cubicBezTo>
                  <a:cubicBezTo>
                    <a:pt x="12" y="1884"/>
                    <a:pt x="36" y="1901"/>
                    <a:pt x="60" y="1901"/>
                  </a:cubicBezTo>
                  <a:cubicBezTo>
                    <a:pt x="65" y="1901"/>
                    <a:pt x="68" y="1899"/>
                    <a:pt x="73" y="1899"/>
                  </a:cubicBezTo>
                  <a:cubicBezTo>
                    <a:pt x="1878" y="1481"/>
                    <a:pt x="3649" y="875"/>
                    <a:pt x="5335" y="105"/>
                  </a:cubicBezTo>
                  <a:cubicBezTo>
                    <a:pt x="5362" y="92"/>
                    <a:pt x="5374" y="58"/>
                    <a:pt x="5362" y="32"/>
                  </a:cubicBezTo>
                  <a:cubicBezTo>
                    <a:pt x="5353" y="13"/>
                    <a:pt x="5332" y="0"/>
                    <a:pt x="5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7"/>
            <p:cNvSpPr/>
            <p:nvPr/>
          </p:nvSpPr>
          <p:spPr>
            <a:xfrm>
              <a:off x="2630919" y="3776311"/>
              <a:ext cx="37682" cy="15507"/>
            </a:xfrm>
            <a:custGeom>
              <a:avLst/>
              <a:gdLst/>
              <a:ahLst/>
              <a:cxnLst/>
              <a:rect l="l" t="t" r="r" b="b"/>
              <a:pathLst>
                <a:path w="1283" h="528" extrusionOk="0">
                  <a:moveTo>
                    <a:pt x="1220" y="0"/>
                  </a:moveTo>
                  <a:cubicBezTo>
                    <a:pt x="1214" y="0"/>
                    <a:pt x="1208" y="1"/>
                    <a:pt x="1203" y="3"/>
                  </a:cubicBezTo>
                  <a:lnTo>
                    <a:pt x="45" y="422"/>
                  </a:lnTo>
                  <a:cubicBezTo>
                    <a:pt x="16" y="430"/>
                    <a:pt x="1" y="463"/>
                    <a:pt x="12" y="492"/>
                  </a:cubicBezTo>
                  <a:cubicBezTo>
                    <a:pt x="21" y="513"/>
                    <a:pt x="40" y="527"/>
                    <a:pt x="63" y="527"/>
                  </a:cubicBezTo>
                  <a:cubicBezTo>
                    <a:pt x="70" y="527"/>
                    <a:pt x="76" y="527"/>
                    <a:pt x="80" y="524"/>
                  </a:cubicBezTo>
                  <a:lnTo>
                    <a:pt x="1238" y="107"/>
                  </a:lnTo>
                  <a:cubicBezTo>
                    <a:pt x="1267" y="97"/>
                    <a:pt x="1282" y="66"/>
                    <a:pt x="1272" y="37"/>
                  </a:cubicBezTo>
                  <a:cubicBezTo>
                    <a:pt x="1264" y="15"/>
                    <a:pt x="1243"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7"/>
            <p:cNvSpPr/>
            <p:nvPr/>
          </p:nvSpPr>
          <p:spPr>
            <a:xfrm>
              <a:off x="2636470" y="3758131"/>
              <a:ext cx="22497" cy="9428"/>
            </a:xfrm>
            <a:custGeom>
              <a:avLst/>
              <a:gdLst/>
              <a:ahLst/>
              <a:cxnLst/>
              <a:rect l="l" t="t" r="r" b="b"/>
              <a:pathLst>
                <a:path w="766" h="321" extrusionOk="0">
                  <a:moveTo>
                    <a:pt x="703" y="0"/>
                  </a:moveTo>
                  <a:cubicBezTo>
                    <a:pt x="698" y="0"/>
                    <a:pt x="693" y="1"/>
                    <a:pt x="687" y="3"/>
                  </a:cubicBezTo>
                  <a:lnTo>
                    <a:pt x="45" y="213"/>
                  </a:lnTo>
                  <a:cubicBezTo>
                    <a:pt x="15" y="222"/>
                    <a:pt x="1" y="253"/>
                    <a:pt x="10" y="282"/>
                  </a:cubicBezTo>
                  <a:cubicBezTo>
                    <a:pt x="17" y="306"/>
                    <a:pt x="38" y="320"/>
                    <a:pt x="61" y="320"/>
                  </a:cubicBezTo>
                  <a:cubicBezTo>
                    <a:pt x="67" y="320"/>
                    <a:pt x="74" y="317"/>
                    <a:pt x="79" y="317"/>
                  </a:cubicBezTo>
                  <a:lnTo>
                    <a:pt x="722" y="108"/>
                  </a:lnTo>
                  <a:cubicBezTo>
                    <a:pt x="752" y="99"/>
                    <a:pt x="766" y="67"/>
                    <a:pt x="757" y="38"/>
                  </a:cubicBezTo>
                  <a:cubicBezTo>
                    <a:pt x="750" y="15"/>
                    <a:pt x="727" y="0"/>
                    <a:pt x="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7"/>
            <p:cNvSpPr/>
            <p:nvPr/>
          </p:nvSpPr>
          <p:spPr>
            <a:xfrm>
              <a:off x="2658116" y="3736809"/>
              <a:ext cx="20676" cy="8018"/>
            </a:xfrm>
            <a:custGeom>
              <a:avLst/>
              <a:gdLst/>
              <a:ahLst/>
              <a:cxnLst/>
              <a:rect l="l" t="t" r="r" b="b"/>
              <a:pathLst>
                <a:path w="704" h="273" extrusionOk="0">
                  <a:moveTo>
                    <a:pt x="640" y="1"/>
                  </a:moveTo>
                  <a:cubicBezTo>
                    <a:pt x="636" y="1"/>
                    <a:pt x="631" y="1"/>
                    <a:pt x="627" y="2"/>
                  </a:cubicBezTo>
                  <a:lnTo>
                    <a:pt x="47" y="166"/>
                  </a:lnTo>
                  <a:cubicBezTo>
                    <a:pt x="19" y="176"/>
                    <a:pt x="0" y="206"/>
                    <a:pt x="9" y="234"/>
                  </a:cubicBezTo>
                  <a:cubicBezTo>
                    <a:pt x="16" y="257"/>
                    <a:pt x="40" y="273"/>
                    <a:pt x="63" y="273"/>
                  </a:cubicBezTo>
                  <a:cubicBezTo>
                    <a:pt x="66" y="273"/>
                    <a:pt x="71" y="271"/>
                    <a:pt x="77" y="271"/>
                  </a:cubicBezTo>
                  <a:lnTo>
                    <a:pt x="657" y="108"/>
                  </a:lnTo>
                  <a:cubicBezTo>
                    <a:pt x="685" y="99"/>
                    <a:pt x="704" y="69"/>
                    <a:pt x="695" y="41"/>
                  </a:cubicBezTo>
                  <a:cubicBezTo>
                    <a:pt x="687" y="17"/>
                    <a:pt x="665" y="1"/>
                    <a:pt x="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7"/>
            <p:cNvSpPr/>
            <p:nvPr/>
          </p:nvSpPr>
          <p:spPr>
            <a:xfrm>
              <a:off x="2836803" y="3678333"/>
              <a:ext cx="25787" cy="15654"/>
            </a:xfrm>
            <a:custGeom>
              <a:avLst/>
              <a:gdLst/>
              <a:ahLst/>
              <a:cxnLst/>
              <a:rect l="l" t="t" r="r" b="b"/>
              <a:pathLst>
                <a:path w="878" h="533" extrusionOk="0">
                  <a:moveTo>
                    <a:pt x="814" y="0"/>
                  </a:moveTo>
                  <a:cubicBezTo>
                    <a:pt x="805" y="0"/>
                    <a:pt x="796" y="2"/>
                    <a:pt x="788" y="7"/>
                  </a:cubicBezTo>
                  <a:lnTo>
                    <a:pt x="36" y="430"/>
                  </a:lnTo>
                  <a:cubicBezTo>
                    <a:pt x="10" y="444"/>
                    <a:pt x="0" y="477"/>
                    <a:pt x="14" y="504"/>
                  </a:cubicBezTo>
                  <a:cubicBezTo>
                    <a:pt x="26" y="522"/>
                    <a:pt x="43" y="532"/>
                    <a:pt x="63" y="532"/>
                  </a:cubicBezTo>
                  <a:cubicBezTo>
                    <a:pt x="71" y="532"/>
                    <a:pt x="81" y="531"/>
                    <a:pt x="90" y="525"/>
                  </a:cubicBezTo>
                  <a:lnTo>
                    <a:pt x="842" y="103"/>
                  </a:lnTo>
                  <a:cubicBezTo>
                    <a:pt x="867" y="89"/>
                    <a:pt x="877" y="55"/>
                    <a:pt x="863" y="28"/>
                  </a:cubicBezTo>
                  <a:cubicBezTo>
                    <a:pt x="853" y="10"/>
                    <a:pt x="834"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7"/>
            <p:cNvSpPr/>
            <p:nvPr/>
          </p:nvSpPr>
          <p:spPr>
            <a:xfrm>
              <a:off x="2571328" y="3221306"/>
              <a:ext cx="24818" cy="218836"/>
            </a:xfrm>
            <a:custGeom>
              <a:avLst/>
              <a:gdLst/>
              <a:ahLst/>
              <a:cxnLst/>
              <a:rect l="l" t="t" r="r" b="b"/>
              <a:pathLst>
                <a:path w="845" h="7451" extrusionOk="0">
                  <a:moveTo>
                    <a:pt x="61" y="0"/>
                  </a:moveTo>
                  <a:cubicBezTo>
                    <a:pt x="57" y="0"/>
                    <a:pt x="53" y="1"/>
                    <a:pt x="49" y="2"/>
                  </a:cubicBezTo>
                  <a:cubicBezTo>
                    <a:pt x="19" y="9"/>
                    <a:pt x="0" y="40"/>
                    <a:pt x="7" y="69"/>
                  </a:cubicBezTo>
                  <a:cubicBezTo>
                    <a:pt x="595" y="2471"/>
                    <a:pt x="734" y="4935"/>
                    <a:pt x="422" y="7390"/>
                  </a:cubicBezTo>
                  <a:cubicBezTo>
                    <a:pt x="419" y="7419"/>
                    <a:pt x="440" y="7447"/>
                    <a:pt x="470" y="7450"/>
                  </a:cubicBezTo>
                  <a:lnTo>
                    <a:pt x="477" y="7450"/>
                  </a:lnTo>
                  <a:cubicBezTo>
                    <a:pt x="504" y="7450"/>
                    <a:pt x="527" y="7429"/>
                    <a:pt x="530" y="7406"/>
                  </a:cubicBezTo>
                  <a:cubicBezTo>
                    <a:pt x="845" y="4937"/>
                    <a:pt x="704" y="2461"/>
                    <a:pt x="114" y="43"/>
                  </a:cubicBezTo>
                  <a:cubicBezTo>
                    <a:pt x="108" y="18"/>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7"/>
            <p:cNvSpPr/>
            <p:nvPr/>
          </p:nvSpPr>
          <p:spPr>
            <a:xfrm>
              <a:off x="2553970" y="3333529"/>
              <a:ext cx="6843" cy="55686"/>
            </a:xfrm>
            <a:custGeom>
              <a:avLst/>
              <a:gdLst/>
              <a:ahLst/>
              <a:cxnLst/>
              <a:rect l="l" t="t" r="r" b="b"/>
              <a:pathLst>
                <a:path w="233" h="1896" extrusionOk="0">
                  <a:moveTo>
                    <a:pt x="62" y="1"/>
                  </a:moveTo>
                  <a:cubicBezTo>
                    <a:pt x="58" y="1"/>
                    <a:pt x="55" y="1"/>
                    <a:pt x="51" y="2"/>
                  </a:cubicBezTo>
                  <a:cubicBezTo>
                    <a:pt x="22" y="5"/>
                    <a:pt x="0" y="33"/>
                    <a:pt x="6" y="65"/>
                  </a:cubicBezTo>
                  <a:cubicBezTo>
                    <a:pt x="100" y="650"/>
                    <a:pt x="123" y="1247"/>
                    <a:pt x="73" y="1838"/>
                  </a:cubicBezTo>
                  <a:cubicBezTo>
                    <a:pt x="70" y="1868"/>
                    <a:pt x="93" y="1895"/>
                    <a:pt x="123" y="1896"/>
                  </a:cubicBezTo>
                  <a:lnTo>
                    <a:pt x="128" y="1896"/>
                  </a:lnTo>
                  <a:cubicBezTo>
                    <a:pt x="155" y="1896"/>
                    <a:pt x="180" y="1875"/>
                    <a:pt x="182" y="1848"/>
                  </a:cubicBezTo>
                  <a:cubicBezTo>
                    <a:pt x="232" y="1248"/>
                    <a:pt x="208" y="643"/>
                    <a:pt x="114" y="47"/>
                  </a:cubicBezTo>
                  <a:cubicBezTo>
                    <a:pt x="112" y="21"/>
                    <a:pt x="89"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7"/>
            <p:cNvSpPr/>
            <p:nvPr/>
          </p:nvSpPr>
          <p:spPr>
            <a:xfrm>
              <a:off x="2525980" y="3377702"/>
              <a:ext cx="7108" cy="18503"/>
            </a:xfrm>
            <a:custGeom>
              <a:avLst/>
              <a:gdLst/>
              <a:ahLst/>
              <a:cxnLst/>
              <a:rect l="l" t="t" r="r" b="b"/>
              <a:pathLst>
                <a:path w="242" h="630" extrusionOk="0">
                  <a:moveTo>
                    <a:pt x="61" y="0"/>
                  </a:moveTo>
                  <a:cubicBezTo>
                    <a:pt x="57" y="0"/>
                    <a:pt x="53" y="1"/>
                    <a:pt x="49" y="2"/>
                  </a:cubicBezTo>
                  <a:cubicBezTo>
                    <a:pt x="20" y="9"/>
                    <a:pt x="0" y="37"/>
                    <a:pt x="8" y="67"/>
                  </a:cubicBezTo>
                  <a:lnTo>
                    <a:pt x="127" y="587"/>
                  </a:lnTo>
                  <a:cubicBezTo>
                    <a:pt x="133" y="613"/>
                    <a:pt x="156" y="630"/>
                    <a:pt x="181" y="630"/>
                  </a:cubicBezTo>
                  <a:cubicBezTo>
                    <a:pt x="186" y="630"/>
                    <a:pt x="190" y="628"/>
                    <a:pt x="193" y="628"/>
                  </a:cubicBezTo>
                  <a:cubicBezTo>
                    <a:pt x="221" y="621"/>
                    <a:pt x="241" y="593"/>
                    <a:pt x="234" y="563"/>
                  </a:cubicBezTo>
                  <a:lnTo>
                    <a:pt x="114" y="43"/>
                  </a:lnTo>
                  <a:cubicBezTo>
                    <a:pt x="108" y="19"/>
                    <a:pt x="8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7"/>
            <p:cNvSpPr/>
            <p:nvPr/>
          </p:nvSpPr>
          <p:spPr>
            <a:xfrm>
              <a:off x="2518990" y="3515682"/>
              <a:ext cx="33570" cy="45670"/>
            </a:xfrm>
            <a:custGeom>
              <a:avLst/>
              <a:gdLst/>
              <a:ahLst/>
              <a:cxnLst/>
              <a:rect l="l" t="t" r="r" b="b"/>
              <a:pathLst>
                <a:path w="1143" h="1555" extrusionOk="0">
                  <a:moveTo>
                    <a:pt x="60" y="0"/>
                  </a:moveTo>
                  <a:cubicBezTo>
                    <a:pt x="56" y="0"/>
                    <a:pt x="51" y="1"/>
                    <a:pt x="46" y="2"/>
                  </a:cubicBezTo>
                  <a:cubicBezTo>
                    <a:pt x="18" y="9"/>
                    <a:pt x="1" y="38"/>
                    <a:pt x="8" y="67"/>
                  </a:cubicBezTo>
                  <a:cubicBezTo>
                    <a:pt x="157" y="666"/>
                    <a:pt x="538" y="1205"/>
                    <a:pt x="1053" y="1546"/>
                  </a:cubicBezTo>
                  <a:cubicBezTo>
                    <a:pt x="1062" y="1550"/>
                    <a:pt x="1072" y="1554"/>
                    <a:pt x="1083" y="1554"/>
                  </a:cubicBezTo>
                  <a:cubicBezTo>
                    <a:pt x="1100" y="1554"/>
                    <a:pt x="1119" y="1546"/>
                    <a:pt x="1127" y="1531"/>
                  </a:cubicBezTo>
                  <a:cubicBezTo>
                    <a:pt x="1143" y="1506"/>
                    <a:pt x="1136" y="1470"/>
                    <a:pt x="1111" y="1455"/>
                  </a:cubicBezTo>
                  <a:cubicBezTo>
                    <a:pt x="620" y="1128"/>
                    <a:pt x="257" y="613"/>
                    <a:pt x="113" y="40"/>
                  </a:cubicBezTo>
                  <a:cubicBezTo>
                    <a:pt x="106" y="16"/>
                    <a:pt x="85"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7"/>
            <p:cNvSpPr/>
            <p:nvPr/>
          </p:nvSpPr>
          <p:spPr>
            <a:xfrm>
              <a:off x="2542457" y="3528898"/>
              <a:ext cx="11190" cy="10485"/>
            </a:xfrm>
            <a:custGeom>
              <a:avLst/>
              <a:gdLst/>
              <a:ahLst/>
              <a:cxnLst/>
              <a:rect l="l" t="t" r="r" b="b"/>
              <a:pathLst>
                <a:path w="381" h="357" extrusionOk="0">
                  <a:moveTo>
                    <a:pt x="62" y="1"/>
                  </a:moveTo>
                  <a:cubicBezTo>
                    <a:pt x="47" y="1"/>
                    <a:pt x="33" y="7"/>
                    <a:pt x="22" y="18"/>
                  </a:cubicBezTo>
                  <a:cubicBezTo>
                    <a:pt x="1" y="40"/>
                    <a:pt x="2" y="75"/>
                    <a:pt x="23" y="96"/>
                  </a:cubicBezTo>
                  <a:lnTo>
                    <a:pt x="283" y="342"/>
                  </a:lnTo>
                  <a:cubicBezTo>
                    <a:pt x="293" y="351"/>
                    <a:pt x="305" y="357"/>
                    <a:pt x="320" y="357"/>
                  </a:cubicBezTo>
                  <a:cubicBezTo>
                    <a:pt x="334" y="357"/>
                    <a:pt x="348" y="351"/>
                    <a:pt x="361" y="341"/>
                  </a:cubicBezTo>
                  <a:cubicBezTo>
                    <a:pt x="381" y="317"/>
                    <a:pt x="379" y="283"/>
                    <a:pt x="358" y="263"/>
                  </a:cubicBezTo>
                  <a:lnTo>
                    <a:pt x="100" y="16"/>
                  </a:lnTo>
                  <a:cubicBezTo>
                    <a:pt x="89" y="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7"/>
            <p:cNvSpPr/>
            <p:nvPr/>
          </p:nvSpPr>
          <p:spPr>
            <a:xfrm>
              <a:off x="2426739" y="3719422"/>
              <a:ext cx="21587" cy="145998"/>
            </a:xfrm>
            <a:custGeom>
              <a:avLst/>
              <a:gdLst/>
              <a:ahLst/>
              <a:cxnLst/>
              <a:rect l="l" t="t" r="r" b="b"/>
              <a:pathLst>
                <a:path w="735" h="4971" extrusionOk="0">
                  <a:moveTo>
                    <a:pt x="60" y="1"/>
                  </a:moveTo>
                  <a:cubicBezTo>
                    <a:pt x="55" y="1"/>
                    <a:pt x="49" y="2"/>
                    <a:pt x="44" y="3"/>
                  </a:cubicBezTo>
                  <a:cubicBezTo>
                    <a:pt x="16" y="15"/>
                    <a:pt x="0" y="45"/>
                    <a:pt x="9" y="73"/>
                  </a:cubicBezTo>
                  <a:cubicBezTo>
                    <a:pt x="493" y="1625"/>
                    <a:pt x="624" y="3297"/>
                    <a:pt x="387" y="4908"/>
                  </a:cubicBezTo>
                  <a:cubicBezTo>
                    <a:pt x="382" y="4938"/>
                    <a:pt x="403" y="4966"/>
                    <a:pt x="434" y="4971"/>
                  </a:cubicBezTo>
                  <a:lnTo>
                    <a:pt x="442" y="4971"/>
                  </a:lnTo>
                  <a:cubicBezTo>
                    <a:pt x="467" y="4971"/>
                    <a:pt x="491" y="4949"/>
                    <a:pt x="494" y="4922"/>
                  </a:cubicBezTo>
                  <a:cubicBezTo>
                    <a:pt x="735" y="3297"/>
                    <a:pt x="601" y="1608"/>
                    <a:pt x="111" y="39"/>
                  </a:cubicBezTo>
                  <a:cubicBezTo>
                    <a:pt x="104" y="16"/>
                    <a:pt x="8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7"/>
            <p:cNvSpPr/>
            <p:nvPr/>
          </p:nvSpPr>
          <p:spPr>
            <a:xfrm>
              <a:off x="2417781" y="3772317"/>
              <a:ext cx="5551" cy="21176"/>
            </a:xfrm>
            <a:custGeom>
              <a:avLst/>
              <a:gdLst/>
              <a:ahLst/>
              <a:cxnLst/>
              <a:rect l="l" t="t" r="r" b="b"/>
              <a:pathLst>
                <a:path w="189" h="721" extrusionOk="0">
                  <a:moveTo>
                    <a:pt x="60" y="0"/>
                  </a:moveTo>
                  <a:cubicBezTo>
                    <a:pt x="57" y="0"/>
                    <a:pt x="54" y="0"/>
                    <a:pt x="52" y="1"/>
                  </a:cubicBezTo>
                  <a:cubicBezTo>
                    <a:pt x="22" y="4"/>
                    <a:pt x="0" y="31"/>
                    <a:pt x="3" y="61"/>
                  </a:cubicBezTo>
                  <a:lnTo>
                    <a:pt x="77" y="672"/>
                  </a:lnTo>
                  <a:cubicBezTo>
                    <a:pt x="80" y="700"/>
                    <a:pt x="106" y="720"/>
                    <a:pt x="131" y="720"/>
                  </a:cubicBezTo>
                  <a:lnTo>
                    <a:pt x="137" y="720"/>
                  </a:lnTo>
                  <a:cubicBezTo>
                    <a:pt x="167" y="716"/>
                    <a:pt x="188" y="690"/>
                    <a:pt x="185" y="659"/>
                  </a:cubicBezTo>
                  <a:lnTo>
                    <a:pt x="113" y="49"/>
                  </a:lnTo>
                  <a:cubicBezTo>
                    <a:pt x="109" y="21"/>
                    <a:pt x="8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7"/>
            <p:cNvSpPr/>
            <p:nvPr/>
          </p:nvSpPr>
          <p:spPr>
            <a:xfrm>
              <a:off x="2391436" y="3762272"/>
              <a:ext cx="10984" cy="30633"/>
            </a:xfrm>
            <a:custGeom>
              <a:avLst/>
              <a:gdLst/>
              <a:ahLst/>
              <a:cxnLst/>
              <a:rect l="l" t="t" r="r" b="b"/>
              <a:pathLst>
                <a:path w="374" h="1043" extrusionOk="0">
                  <a:moveTo>
                    <a:pt x="59" y="0"/>
                  </a:moveTo>
                  <a:cubicBezTo>
                    <a:pt x="56" y="0"/>
                    <a:pt x="52" y="0"/>
                    <a:pt x="48" y="1"/>
                  </a:cubicBezTo>
                  <a:cubicBezTo>
                    <a:pt x="17" y="5"/>
                    <a:pt x="0" y="34"/>
                    <a:pt x="6" y="65"/>
                  </a:cubicBezTo>
                  <a:cubicBezTo>
                    <a:pt x="68" y="381"/>
                    <a:pt x="155" y="699"/>
                    <a:pt x="259" y="1005"/>
                  </a:cubicBezTo>
                  <a:cubicBezTo>
                    <a:pt x="266" y="1028"/>
                    <a:pt x="288" y="1042"/>
                    <a:pt x="312" y="1042"/>
                  </a:cubicBezTo>
                  <a:cubicBezTo>
                    <a:pt x="316" y="1042"/>
                    <a:pt x="323" y="1041"/>
                    <a:pt x="329" y="1038"/>
                  </a:cubicBezTo>
                  <a:cubicBezTo>
                    <a:pt x="358" y="1029"/>
                    <a:pt x="373" y="998"/>
                    <a:pt x="363" y="970"/>
                  </a:cubicBezTo>
                  <a:cubicBezTo>
                    <a:pt x="259" y="666"/>
                    <a:pt x="177" y="354"/>
                    <a:pt x="113" y="44"/>
                  </a:cubicBezTo>
                  <a:cubicBezTo>
                    <a:pt x="108" y="17"/>
                    <a:pt x="84"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7"/>
            <p:cNvSpPr/>
            <p:nvPr/>
          </p:nvSpPr>
          <p:spPr>
            <a:xfrm>
              <a:off x="2271049" y="3695632"/>
              <a:ext cx="28166" cy="65436"/>
            </a:xfrm>
            <a:custGeom>
              <a:avLst/>
              <a:gdLst/>
              <a:ahLst/>
              <a:cxnLst/>
              <a:rect l="l" t="t" r="r" b="b"/>
              <a:pathLst>
                <a:path w="959" h="2228" extrusionOk="0">
                  <a:moveTo>
                    <a:pt x="61" y="0"/>
                  </a:moveTo>
                  <a:cubicBezTo>
                    <a:pt x="57" y="0"/>
                    <a:pt x="53" y="1"/>
                    <a:pt x="49" y="1"/>
                  </a:cubicBezTo>
                  <a:cubicBezTo>
                    <a:pt x="20" y="9"/>
                    <a:pt x="0" y="37"/>
                    <a:pt x="8" y="68"/>
                  </a:cubicBezTo>
                  <a:cubicBezTo>
                    <a:pt x="178" y="819"/>
                    <a:pt x="462" y="1537"/>
                    <a:pt x="848" y="2200"/>
                  </a:cubicBezTo>
                  <a:cubicBezTo>
                    <a:pt x="859" y="2219"/>
                    <a:pt x="876" y="2227"/>
                    <a:pt x="896" y="2227"/>
                  </a:cubicBezTo>
                  <a:cubicBezTo>
                    <a:pt x="908" y="2227"/>
                    <a:pt x="916" y="2226"/>
                    <a:pt x="923" y="2220"/>
                  </a:cubicBezTo>
                  <a:cubicBezTo>
                    <a:pt x="949" y="2205"/>
                    <a:pt x="959" y="2172"/>
                    <a:pt x="942" y="2145"/>
                  </a:cubicBezTo>
                  <a:cubicBezTo>
                    <a:pt x="562" y="1490"/>
                    <a:pt x="284" y="782"/>
                    <a:pt x="114" y="43"/>
                  </a:cubicBezTo>
                  <a:cubicBezTo>
                    <a:pt x="108" y="18"/>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7"/>
            <p:cNvSpPr/>
            <p:nvPr/>
          </p:nvSpPr>
          <p:spPr>
            <a:xfrm>
              <a:off x="2288583" y="3707732"/>
              <a:ext cx="8018" cy="19032"/>
            </a:xfrm>
            <a:custGeom>
              <a:avLst/>
              <a:gdLst/>
              <a:ahLst/>
              <a:cxnLst/>
              <a:rect l="l" t="t" r="r" b="b"/>
              <a:pathLst>
                <a:path w="273" h="648" extrusionOk="0">
                  <a:moveTo>
                    <a:pt x="61" y="0"/>
                  </a:moveTo>
                  <a:cubicBezTo>
                    <a:pt x="57" y="0"/>
                    <a:pt x="52" y="1"/>
                    <a:pt x="47" y="2"/>
                  </a:cubicBezTo>
                  <a:cubicBezTo>
                    <a:pt x="19" y="12"/>
                    <a:pt x="0" y="42"/>
                    <a:pt x="9" y="71"/>
                  </a:cubicBezTo>
                  <a:lnTo>
                    <a:pt x="158" y="606"/>
                  </a:lnTo>
                  <a:cubicBezTo>
                    <a:pt x="165" y="632"/>
                    <a:pt x="190" y="648"/>
                    <a:pt x="212" y="648"/>
                  </a:cubicBezTo>
                  <a:cubicBezTo>
                    <a:pt x="215" y="648"/>
                    <a:pt x="221" y="648"/>
                    <a:pt x="227" y="643"/>
                  </a:cubicBezTo>
                  <a:cubicBezTo>
                    <a:pt x="255" y="635"/>
                    <a:pt x="272" y="605"/>
                    <a:pt x="264" y="576"/>
                  </a:cubicBezTo>
                  <a:lnTo>
                    <a:pt x="114" y="40"/>
                  </a:lnTo>
                  <a:cubicBezTo>
                    <a:pt x="107" y="17"/>
                    <a:pt x="8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7"/>
            <p:cNvSpPr/>
            <p:nvPr/>
          </p:nvSpPr>
          <p:spPr>
            <a:xfrm>
              <a:off x="2217478" y="3930768"/>
              <a:ext cx="24524" cy="210583"/>
            </a:xfrm>
            <a:custGeom>
              <a:avLst/>
              <a:gdLst/>
              <a:ahLst/>
              <a:cxnLst/>
              <a:rect l="l" t="t" r="r" b="b"/>
              <a:pathLst>
                <a:path w="835" h="7170" extrusionOk="0">
                  <a:moveTo>
                    <a:pt x="61" y="1"/>
                  </a:moveTo>
                  <a:cubicBezTo>
                    <a:pt x="56" y="1"/>
                    <a:pt x="50" y="2"/>
                    <a:pt x="44" y="3"/>
                  </a:cubicBezTo>
                  <a:cubicBezTo>
                    <a:pt x="16" y="12"/>
                    <a:pt x="0" y="45"/>
                    <a:pt x="9" y="73"/>
                  </a:cubicBezTo>
                  <a:cubicBezTo>
                    <a:pt x="724" y="2339"/>
                    <a:pt x="724" y="4832"/>
                    <a:pt x="9" y="7098"/>
                  </a:cubicBezTo>
                  <a:cubicBezTo>
                    <a:pt x="0" y="7130"/>
                    <a:pt x="16" y="7160"/>
                    <a:pt x="44" y="7168"/>
                  </a:cubicBezTo>
                  <a:cubicBezTo>
                    <a:pt x="50" y="7169"/>
                    <a:pt x="56" y="7169"/>
                    <a:pt x="61" y="7169"/>
                  </a:cubicBezTo>
                  <a:cubicBezTo>
                    <a:pt x="84" y="7169"/>
                    <a:pt x="106" y="7155"/>
                    <a:pt x="114" y="7131"/>
                  </a:cubicBezTo>
                  <a:cubicBezTo>
                    <a:pt x="835" y="4845"/>
                    <a:pt x="835" y="2326"/>
                    <a:pt x="114" y="39"/>
                  </a:cubicBezTo>
                  <a:cubicBezTo>
                    <a:pt x="107" y="16"/>
                    <a:pt x="8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7"/>
            <p:cNvSpPr/>
            <p:nvPr/>
          </p:nvSpPr>
          <p:spPr>
            <a:xfrm>
              <a:off x="2209989" y="3978054"/>
              <a:ext cx="7342" cy="80826"/>
            </a:xfrm>
            <a:custGeom>
              <a:avLst/>
              <a:gdLst/>
              <a:ahLst/>
              <a:cxnLst/>
              <a:rect l="l" t="t" r="r" b="b"/>
              <a:pathLst>
                <a:path w="250" h="2752" extrusionOk="0">
                  <a:moveTo>
                    <a:pt x="63" y="0"/>
                  </a:moveTo>
                  <a:cubicBezTo>
                    <a:pt x="60" y="0"/>
                    <a:pt x="56" y="1"/>
                    <a:pt x="53" y="1"/>
                  </a:cubicBezTo>
                  <a:cubicBezTo>
                    <a:pt x="22" y="5"/>
                    <a:pt x="0" y="32"/>
                    <a:pt x="6" y="62"/>
                  </a:cubicBezTo>
                  <a:cubicBezTo>
                    <a:pt x="136" y="933"/>
                    <a:pt x="138" y="1817"/>
                    <a:pt x="12" y="2688"/>
                  </a:cubicBezTo>
                  <a:cubicBezTo>
                    <a:pt x="6" y="2718"/>
                    <a:pt x="27" y="2747"/>
                    <a:pt x="57" y="2751"/>
                  </a:cubicBezTo>
                  <a:lnTo>
                    <a:pt x="64" y="2751"/>
                  </a:lnTo>
                  <a:cubicBezTo>
                    <a:pt x="91" y="2751"/>
                    <a:pt x="114" y="2731"/>
                    <a:pt x="120" y="2704"/>
                  </a:cubicBezTo>
                  <a:cubicBezTo>
                    <a:pt x="249" y="1821"/>
                    <a:pt x="248" y="928"/>
                    <a:pt x="114" y="47"/>
                  </a:cubicBezTo>
                  <a:cubicBezTo>
                    <a:pt x="110" y="20"/>
                    <a:pt x="9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7"/>
            <p:cNvSpPr/>
            <p:nvPr/>
          </p:nvSpPr>
          <p:spPr>
            <a:xfrm>
              <a:off x="2187197" y="3999376"/>
              <a:ext cx="4464" cy="22086"/>
            </a:xfrm>
            <a:custGeom>
              <a:avLst/>
              <a:gdLst/>
              <a:ahLst/>
              <a:cxnLst/>
              <a:rect l="l" t="t" r="r" b="b"/>
              <a:pathLst>
                <a:path w="152" h="752" extrusionOk="0">
                  <a:moveTo>
                    <a:pt x="86" y="0"/>
                  </a:moveTo>
                  <a:cubicBezTo>
                    <a:pt x="83" y="0"/>
                    <a:pt x="80" y="1"/>
                    <a:pt x="77" y="1"/>
                  </a:cubicBezTo>
                  <a:cubicBezTo>
                    <a:pt x="47" y="3"/>
                    <a:pt x="24" y="30"/>
                    <a:pt x="26" y="60"/>
                  </a:cubicBezTo>
                  <a:cubicBezTo>
                    <a:pt x="40" y="269"/>
                    <a:pt x="34" y="481"/>
                    <a:pt x="6" y="689"/>
                  </a:cubicBezTo>
                  <a:cubicBezTo>
                    <a:pt x="0" y="719"/>
                    <a:pt x="21" y="749"/>
                    <a:pt x="53" y="752"/>
                  </a:cubicBezTo>
                  <a:lnTo>
                    <a:pt x="60" y="752"/>
                  </a:lnTo>
                  <a:cubicBezTo>
                    <a:pt x="86" y="752"/>
                    <a:pt x="110" y="731"/>
                    <a:pt x="115" y="704"/>
                  </a:cubicBezTo>
                  <a:cubicBezTo>
                    <a:pt x="145" y="488"/>
                    <a:pt x="151" y="269"/>
                    <a:pt x="135" y="53"/>
                  </a:cubicBezTo>
                  <a:cubicBezTo>
                    <a:pt x="134" y="26"/>
                    <a:pt x="111"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7"/>
            <p:cNvSpPr/>
            <p:nvPr/>
          </p:nvSpPr>
          <p:spPr>
            <a:xfrm>
              <a:off x="2142555" y="3866477"/>
              <a:ext cx="7196" cy="61060"/>
            </a:xfrm>
            <a:custGeom>
              <a:avLst/>
              <a:gdLst/>
              <a:ahLst/>
              <a:cxnLst/>
              <a:rect l="l" t="t" r="r" b="b"/>
              <a:pathLst>
                <a:path w="245" h="2079" extrusionOk="0">
                  <a:moveTo>
                    <a:pt x="53" y="1"/>
                  </a:moveTo>
                  <a:cubicBezTo>
                    <a:pt x="23" y="2"/>
                    <a:pt x="1" y="29"/>
                    <a:pt x="2" y="59"/>
                  </a:cubicBezTo>
                  <a:lnTo>
                    <a:pt x="132" y="2027"/>
                  </a:lnTo>
                  <a:cubicBezTo>
                    <a:pt x="134" y="2056"/>
                    <a:pt x="159" y="2078"/>
                    <a:pt x="187" y="2078"/>
                  </a:cubicBezTo>
                  <a:lnTo>
                    <a:pt x="191" y="2078"/>
                  </a:lnTo>
                  <a:cubicBezTo>
                    <a:pt x="221" y="2076"/>
                    <a:pt x="244" y="2050"/>
                    <a:pt x="243" y="2020"/>
                  </a:cubicBezTo>
                  <a:lnTo>
                    <a:pt x="113" y="52"/>
                  </a:lnTo>
                  <a:cubicBezTo>
                    <a:pt x="110" y="23"/>
                    <a:pt x="86"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7"/>
            <p:cNvSpPr/>
            <p:nvPr/>
          </p:nvSpPr>
          <p:spPr>
            <a:xfrm>
              <a:off x="2141145" y="3812613"/>
              <a:ext cx="3378" cy="16712"/>
            </a:xfrm>
            <a:custGeom>
              <a:avLst/>
              <a:gdLst/>
              <a:ahLst/>
              <a:cxnLst/>
              <a:rect l="l" t="t" r="r" b="b"/>
              <a:pathLst>
                <a:path w="115" h="569" extrusionOk="0">
                  <a:moveTo>
                    <a:pt x="61" y="0"/>
                  </a:moveTo>
                  <a:cubicBezTo>
                    <a:pt x="60" y="0"/>
                    <a:pt x="59" y="0"/>
                    <a:pt x="59" y="0"/>
                  </a:cubicBezTo>
                  <a:cubicBezTo>
                    <a:pt x="29" y="0"/>
                    <a:pt x="4" y="26"/>
                    <a:pt x="4" y="56"/>
                  </a:cubicBezTo>
                  <a:lnTo>
                    <a:pt x="0" y="513"/>
                  </a:lnTo>
                  <a:cubicBezTo>
                    <a:pt x="0" y="544"/>
                    <a:pt x="24" y="566"/>
                    <a:pt x="56" y="569"/>
                  </a:cubicBezTo>
                  <a:cubicBezTo>
                    <a:pt x="86" y="569"/>
                    <a:pt x="111" y="544"/>
                    <a:pt x="111" y="513"/>
                  </a:cubicBezTo>
                  <a:lnTo>
                    <a:pt x="114" y="56"/>
                  </a:lnTo>
                  <a:cubicBezTo>
                    <a:pt x="114" y="27"/>
                    <a:pt x="8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5">
  <p:cSld name="BLANK_1_1_1_1_1_1_1_1_1_1_1_1">
    <p:bg>
      <p:bgPr>
        <a:solidFill>
          <a:schemeClr val="lt2"/>
        </a:solidFill>
        <a:effectLst/>
      </p:bgPr>
    </p:bg>
    <p:spTree>
      <p:nvGrpSpPr>
        <p:cNvPr id="1" name="Shape 730"/>
        <p:cNvGrpSpPr/>
        <p:nvPr/>
      </p:nvGrpSpPr>
      <p:grpSpPr>
        <a:xfrm>
          <a:off x="0" y="0"/>
          <a:ext cx="0" cy="0"/>
          <a:chOff x="0" y="0"/>
          <a:chExt cx="0" cy="0"/>
        </a:xfrm>
      </p:grpSpPr>
      <p:grpSp>
        <p:nvGrpSpPr>
          <p:cNvPr id="731" name="Google Shape;731;p38"/>
          <p:cNvGrpSpPr/>
          <p:nvPr/>
        </p:nvGrpSpPr>
        <p:grpSpPr>
          <a:xfrm>
            <a:off x="1713339" y="539990"/>
            <a:ext cx="383249" cy="360047"/>
            <a:chOff x="1130114" y="2192815"/>
            <a:chExt cx="383249" cy="360047"/>
          </a:xfrm>
        </p:grpSpPr>
        <p:sp>
          <p:nvSpPr>
            <p:cNvPr id="732" name="Google Shape;732;p38"/>
            <p:cNvSpPr/>
            <p:nvPr/>
          </p:nvSpPr>
          <p:spPr>
            <a:xfrm>
              <a:off x="1130114" y="2192815"/>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8"/>
            <p:cNvSpPr/>
            <p:nvPr/>
          </p:nvSpPr>
          <p:spPr>
            <a:xfrm>
              <a:off x="1209384" y="2262187"/>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8"/>
            <p:cNvSpPr/>
            <p:nvPr/>
          </p:nvSpPr>
          <p:spPr>
            <a:xfrm>
              <a:off x="1195580" y="2257194"/>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8"/>
            <p:cNvSpPr/>
            <p:nvPr/>
          </p:nvSpPr>
          <p:spPr>
            <a:xfrm>
              <a:off x="1256875" y="2359784"/>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8"/>
            <p:cNvSpPr/>
            <p:nvPr/>
          </p:nvSpPr>
          <p:spPr>
            <a:xfrm>
              <a:off x="1282603" y="2359167"/>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8"/>
            <p:cNvSpPr/>
            <p:nvPr/>
          </p:nvSpPr>
          <p:spPr>
            <a:xfrm>
              <a:off x="1304748" y="2351824"/>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8"/>
            <p:cNvSpPr/>
            <p:nvPr/>
          </p:nvSpPr>
          <p:spPr>
            <a:xfrm>
              <a:off x="1209031" y="2259191"/>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8"/>
            <p:cNvSpPr/>
            <p:nvPr/>
          </p:nvSpPr>
          <p:spPr>
            <a:xfrm>
              <a:off x="1239811" y="2349299"/>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8"/>
            <p:cNvSpPr/>
            <p:nvPr/>
          </p:nvSpPr>
          <p:spPr>
            <a:xfrm>
              <a:off x="1300930" y="2285184"/>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8"/>
            <p:cNvSpPr/>
            <p:nvPr/>
          </p:nvSpPr>
          <p:spPr>
            <a:xfrm>
              <a:off x="1276201" y="2279046"/>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8"/>
            <p:cNvSpPr/>
            <p:nvPr/>
          </p:nvSpPr>
          <p:spPr>
            <a:xfrm>
              <a:off x="1316643" y="2300045"/>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8"/>
            <p:cNvSpPr/>
            <p:nvPr/>
          </p:nvSpPr>
          <p:spPr>
            <a:xfrm>
              <a:off x="1263953" y="2446866"/>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8"/>
            <p:cNvSpPr/>
            <p:nvPr/>
          </p:nvSpPr>
          <p:spPr>
            <a:xfrm>
              <a:off x="1278726" y="2448922"/>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5" name="Google Shape;745;p38"/>
          <p:cNvGrpSpPr/>
          <p:nvPr/>
        </p:nvGrpSpPr>
        <p:grpSpPr>
          <a:xfrm>
            <a:off x="7643225" y="4490852"/>
            <a:ext cx="312879" cy="321425"/>
            <a:chOff x="8068650" y="2896252"/>
            <a:chExt cx="312879" cy="321425"/>
          </a:xfrm>
        </p:grpSpPr>
        <p:sp>
          <p:nvSpPr>
            <p:cNvPr id="746" name="Google Shape;746;p38"/>
            <p:cNvSpPr/>
            <p:nvPr/>
          </p:nvSpPr>
          <p:spPr>
            <a:xfrm>
              <a:off x="8068650" y="2896252"/>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8"/>
            <p:cNvSpPr/>
            <p:nvPr/>
          </p:nvSpPr>
          <p:spPr>
            <a:xfrm>
              <a:off x="8140753" y="2965007"/>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8"/>
            <p:cNvSpPr/>
            <p:nvPr/>
          </p:nvSpPr>
          <p:spPr>
            <a:xfrm>
              <a:off x="8135026" y="2960660"/>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8"/>
            <p:cNvSpPr/>
            <p:nvPr/>
          </p:nvSpPr>
          <p:spPr>
            <a:xfrm>
              <a:off x="8226161" y="3024980"/>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8"/>
            <p:cNvSpPr/>
            <p:nvPr/>
          </p:nvSpPr>
          <p:spPr>
            <a:xfrm>
              <a:off x="8199816" y="3003305"/>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8"/>
            <p:cNvSpPr/>
            <p:nvPr/>
          </p:nvSpPr>
          <p:spPr>
            <a:xfrm>
              <a:off x="8263079" y="3044600"/>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8"/>
            <p:cNvSpPr/>
            <p:nvPr/>
          </p:nvSpPr>
          <p:spPr>
            <a:xfrm>
              <a:off x="8213855" y="3036024"/>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8"/>
            <p:cNvSpPr/>
            <p:nvPr/>
          </p:nvSpPr>
          <p:spPr>
            <a:xfrm>
              <a:off x="8214266" y="3059431"/>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8"/>
            <p:cNvSpPr/>
            <p:nvPr/>
          </p:nvSpPr>
          <p:spPr>
            <a:xfrm>
              <a:off x="8170975" y="3026889"/>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5" name="Google Shape;755;p38"/>
          <p:cNvGrpSpPr/>
          <p:nvPr/>
        </p:nvGrpSpPr>
        <p:grpSpPr>
          <a:xfrm>
            <a:off x="8156975" y="4317757"/>
            <a:ext cx="379783" cy="304303"/>
            <a:chOff x="4969625" y="600282"/>
            <a:chExt cx="379783" cy="304303"/>
          </a:xfrm>
        </p:grpSpPr>
        <p:sp>
          <p:nvSpPr>
            <p:cNvPr id="756" name="Google Shape;756;p38"/>
            <p:cNvSpPr/>
            <p:nvPr/>
          </p:nvSpPr>
          <p:spPr>
            <a:xfrm>
              <a:off x="4969625" y="600282"/>
              <a:ext cx="379783" cy="304303"/>
            </a:xfrm>
            <a:custGeom>
              <a:avLst/>
              <a:gdLst/>
              <a:ahLst/>
              <a:cxnLst/>
              <a:rect l="l" t="t" r="r" b="b"/>
              <a:pathLst>
                <a:path w="12931" h="10361" extrusionOk="0">
                  <a:moveTo>
                    <a:pt x="6560" y="0"/>
                  </a:moveTo>
                  <a:cubicBezTo>
                    <a:pt x="6016" y="0"/>
                    <a:pt x="5484" y="101"/>
                    <a:pt x="4977" y="304"/>
                  </a:cubicBezTo>
                  <a:cubicBezTo>
                    <a:pt x="2557" y="1269"/>
                    <a:pt x="2080" y="3091"/>
                    <a:pt x="1889" y="3962"/>
                  </a:cubicBezTo>
                  <a:cubicBezTo>
                    <a:pt x="603" y="4831"/>
                    <a:pt x="1" y="6433"/>
                    <a:pt x="475" y="7920"/>
                  </a:cubicBezTo>
                  <a:cubicBezTo>
                    <a:pt x="849" y="9100"/>
                    <a:pt x="2014" y="10361"/>
                    <a:pt x="4156" y="10361"/>
                  </a:cubicBezTo>
                  <a:cubicBezTo>
                    <a:pt x="4545" y="10361"/>
                    <a:pt x="4961" y="10318"/>
                    <a:pt x="5390" y="10234"/>
                  </a:cubicBezTo>
                  <a:cubicBezTo>
                    <a:pt x="7156" y="9886"/>
                    <a:pt x="8244" y="9019"/>
                    <a:pt x="8963" y="8447"/>
                  </a:cubicBezTo>
                  <a:cubicBezTo>
                    <a:pt x="9635" y="7911"/>
                    <a:pt x="9753" y="7850"/>
                    <a:pt x="10099" y="7850"/>
                  </a:cubicBezTo>
                  <a:cubicBezTo>
                    <a:pt x="10160" y="7850"/>
                    <a:pt x="10227" y="7851"/>
                    <a:pt x="10299" y="7859"/>
                  </a:cubicBezTo>
                  <a:lnTo>
                    <a:pt x="10334" y="7863"/>
                  </a:lnTo>
                  <a:lnTo>
                    <a:pt x="10440" y="7868"/>
                  </a:lnTo>
                  <a:lnTo>
                    <a:pt x="10502" y="7868"/>
                  </a:lnTo>
                  <a:cubicBezTo>
                    <a:pt x="11291" y="7868"/>
                    <a:pt x="12015" y="7473"/>
                    <a:pt x="12440" y="6812"/>
                  </a:cubicBezTo>
                  <a:cubicBezTo>
                    <a:pt x="12903" y="6095"/>
                    <a:pt x="12930" y="5185"/>
                    <a:pt x="12512" y="4438"/>
                  </a:cubicBezTo>
                  <a:cubicBezTo>
                    <a:pt x="12482" y="4387"/>
                    <a:pt x="11784" y="3155"/>
                    <a:pt x="10710" y="2047"/>
                  </a:cubicBezTo>
                  <a:cubicBezTo>
                    <a:pt x="9394" y="688"/>
                    <a:pt x="7997" y="0"/>
                    <a:pt x="6560"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8"/>
            <p:cNvSpPr/>
            <p:nvPr/>
          </p:nvSpPr>
          <p:spPr>
            <a:xfrm>
              <a:off x="5046369" y="669331"/>
              <a:ext cx="227735" cy="166029"/>
            </a:xfrm>
            <a:custGeom>
              <a:avLst/>
              <a:gdLst/>
              <a:ahLst/>
              <a:cxnLst/>
              <a:rect l="l" t="t" r="r" b="b"/>
              <a:pathLst>
                <a:path w="7754" h="5653" extrusionOk="0">
                  <a:moveTo>
                    <a:pt x="3951" y="0"/>
                  </a:moveTo>
                  <a:cubicBezTo>
                    <a:pt x="3715" y="0"/>
                    <a:pt x="3475" y="43"/>
                    <a:pt x="3235" y="139"/>
                  </a:cubicBezTo>
                  <a:cubicBezTo>
                    <a:pt x="2684" y="359"/>
                    <a:pt x="2287" y="641"/>
                    <a:pt x="2020" y="1004"/>
                  </a:cubicBezTo>
                  <a:cubicBezTo>
                    <a:pt x="1731" y="1396"/>
                    <a:pt x="1639" y="1826"/>
                    <a:pt x="1559" y="2206"/>
                  </a:cubicBezTo>
                  <a:cubicBezTo>
                    <a:pt x="1512" y="2429"/>
                    <a:pt x="1465" y="2642"/>
                    <a:pt x="1384" y="2833"/>
                  </a:cubicBezTo>
                  <a:cubicBezTo>
                    <a:pt x="1345" y="2930"/>
                    <a:pt x="1297" y="3021"/>
                    <a:pt x="1234" y="3105"/>
                  </a:cubicBezTo>
                  <a:cubicBezTo>
                    <a:pt x="1125" y="3255"/>
                    <a:pt x="981" y="3368"/>
                    <a:pt x="796" y="3453"/>
                  </a:cubicBezTo>
                  <a:cubicBezTo>
                    <a:pt x="596" y="3542"/>
                    <a:pt x="421" y="3682"/>
                    <a:pt x="292" y="3858"/>
                  </a:cubicBezTo>
                  <a:cubicBezTo>
                    <a:pt x="71" y="4157"/>
                    <a:pt x="1" y="4529"/>
                    <a:pt x="106" y="4855"/>
                  </a:cubicBezTo>
                  <a:cubicBezTo>
                    <a:pt x="148" y="4986"/>
                    <a:pt x="212" y="5102"/>
                    <a:pt x="297" y="5200"/>
                  </a:cubicBezTo>
                  <a:cubicBezTo>
                    <a:pt x="549" y="5496"/>
                    <a:pt x="984" y="5652"/>
                    <a:pt x="1553" y="5652"/>
                  </a:cubicBezTo>
                  <a:cubicBezTo>
                    <a:pt x="1787" y="5652"/>
                    <a:pt x="2044" y="5626"/>
                    <a:pt x="2321" y="5572"/>
                  </a:cubicBezTo>
                  <a:cubicBezTo>
                    <a:pt x="3523" y="5334"/>
                    <a:pt x="4215" y="4784"/>
                    <a:pt x="4880" y="4251"/>
                  </a:cubicBezTo>
                  <a:cubicBezTo>
                    <a:pt x="5418" y="3826"/>
                    <a:pt x="5934" y="3413"/>
                    <a:pt x="6669" y="3235"/>
                  </a:cubicBezTo>
                  <a:lnTo>
                    <a:pt x="6673" y="3235"/>
                  </a:lnTo>
                  <a:cubicBezTo>
                    <a:pt x="6919" y="3175"/>
                    <a:pt x="7188" y="3141"/>
                    <a:pt x="7492" y="3141"/>
                  </a:cubicBezTo>
                  <a:cubicBezTo>
                    <a:pt x="7559" y="3141"/>
                    <a:pt x="7628" y="3143"/>
                    <a:pt x="7698" y="3146"/>
                  </a:cubicBezTo>
                  <a:cubicBezTo>
                    <a:pt x="7699" y="3146"/>
                    <a:pt x="7701" y="3146"/>
                    <a:pt x="7702" y="3146"/>
                  </a:cubicBezTo>
                  <a:cubicBezTo>
                    <a:pt x="7717" y="3146"/>
                    <a:pt x="7733" y="3138"/>
                    <a:pt x="7743" y="3125"/>
                  </a:cubicBezTo>
                  <a:cubicBezTo>
                    <a:pt x="7743" y="3125"/>
                    <a:pt x="7745" y="3122"/>
                    <a:pt x="7745" y="3121"/>
                  </a:cubicBezTo>
                  <a:cubicBezTo>
                    <a:pt x="7754" y="3105"/>
                    <a:pt x="7754" y="3084"/>
                    <a:pt x="7745" y="3068"/>
                  </a:cubicBezTo>
                  <a:cubicBezTo>
                    <a:pt x="7743" y="3065"/>
                    <a:pt x="7738" y="3057"/>
                    <a:pt x="7738" y="3057"/>
                  </a:cubicBezTo>
                  <a:cubicBezTo>
                    <a:pt x="7733" y="3049"/>
                    <a:pt x="7724" y="3040"/>
                    <a:pt x="7717" y="3034"/>
                  </a:cubicBezTo>
                  <a:cubicBezTo>
                    <a:pt x="7658" y="2997"/>
                    <a:pt x="7597" y="2962"/>
                    <a:pt x="7538" y="2928"/>
                  </a:cubicBezTo>
                  <a:lnTo>
                    <a:pt x="7538" y="2928"/>
                  </a:lnTo>
                  <a:cubicBezTo>
                    <a:pt x="7545" y="2931"/>
                    <a:pt x="7554" y="2933"/>
                    <a:pt x="7561" y="2933"/>
                  </a:cubicBezTo>
                  <a:cubicBezTo>
                    <a:pt x="7575" y="2933"/>
                    <a:pt x="7588" y="2928"/>
                    <a:pt x="7599" y="2918"/>
                  </a:cubicBezTo>
                  <a:lnTo>
                    <a:pt x="7603" y="2913"/>
                  </a:lnTo>
                  <a:cubicBezTo>
                    <a:pt x="7617" y="2894"/>
                    <a:pt x="7617" y="2871"/>
                    <a:pt x="7606" y="2852"/>
                  </a:cubicBezTo>
                  <a:cubicBezTo>
                    <a:pt x="7562" y="2783"/>
                    <a:pt x="7510" y="2708"/>
                    <a:pt x="7455" y="2629"/>
                  </a:cubicBezTo>
                  <a:cubicBezTo>
                    <a:pt x="6779" y="1652"/>
                    <a:pt x="5421" y="0"/>
                    <a:pt x="3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8"/>
            <p:cNvSpPr/>
            <p:nvPr/>
          </p:nvSpPr>
          <p:spPr>
            <a:xfrm>
              <a:off x="5039202" y="664553"/>
              <a:ext cx="242303" cy="175574"/>
            </a:xfrm>
            <a:custGeom>
              <a:avLst/>
              <a:gdLst/>
              <a:ahLst/>
              <a:cxnLst/>
              <a:rect l="l" t="t" r="r" b="b"/>
              <a:pathLst>
                <a:path w="8250" h="5978" extrusionOk="0">
                  <a:moveTo>
                    <a:pt x="4195" y="220"/>
                  </a:moveTo>
                  <a:cubicBezTo>
                    <a:pt x="5922" y="220"/>
                    <a:pt x="7514" y="2577"/>
                    <a:pt x="7932" y="3250"/>
                  </a:cubicBezTo>
                  <a:cubicBezTo>
                    <a:pt x="7862" y="3247"/>
                    <a:pt x="7794" y="3245"/>
                    <a:pt x="7727" y="3245"/>
                  </a:cubicBezTo>
                  <a:cubicBezTo>
                    <a:pt x="6495" y="3245"/>
                    <a:pt x="5811" y="3791"/>
                    <a:pt x="5088" y="4368"/>
                  </a:cubicBezTo>
                  <a:cubicBezTo>
                    <a:pt x="4426" y="4897"/>
                    <a:pt x="3741" y="5441"/>
                    <a:pt x="2552" y="5676"/>
                  </a:cubicBezTo>
                  <a:cubicBezTo>
                    <a:pt x="2280" y="5729"/>
                    <a:pt x="2026" y="5755"/>
                    <a:pt x="1796" y="5755"/>
                  </a:cubicBezTo>
                  <a:cubicBezTo>
                    <a:pt x="1063" y="5755"/>
                    <a:pt x="560" y="5490"/>
                    <a:pt x="403" y="4996"/>
                  </a:cubicBezTo>
                  <a:cubicBezTo>
                    <a:pt x="242" y="4489"/>
                    <a:pt x="531" y="3903"/>
                    <a:pt x="1062" y="3665"/>
                  </a:cubicBezTo>
                  <a:cubicBezTo>
                    <a:pt x="1639" y="3407"/>
                    <a:pt x="1745" y="2906"/>
                    <a:pt x="1859" y="2379"/>
                  </a:cubicBezTo>
                  <a:cubicBezTo>
                    <a:pt x="2009" y="1678"/>
                    <a:pt x="2179" y="882"/>
                    <a:pt x="3503" y="354"/>
                  </a:cubicBezTo>
                  <a:cubicBezTo>
                    <a:pt x="3734" y="261"/>
                    <a:pt x="3966" y="220"/>
                    <a:pt x="4195" y="220"/>
                  </a:cubicBezTo>
                  <a:close/>
                  <a:moveTo>
                    <a:pt x="4191" y="0"/>
                  </a:moveTo>
                  <a:cubicBezTo>
                    <a:pt x="3927" y="0"/>
                    <a:pt x="3670" y="49"/>
                    <a:pt x="3421" y="149"/>
                  </a:cubicBezTo>
                  <a:cubicBezTo>
                    <a:pt x="1990" y="720"/>
                    <a:pt x="1797" y="1614"/>
                    <a:pt x="1645" y="2333"/>
                  </a:cubicBezTo>
                  <a:cubicBezTo>
                    <a:pt x="1535" y="2846"/>
                    <a:pt x="1448" y="3252"/>
                    <a:pt x="973" y="3465"/>
                  </a:cubicBezTo>
                  <a:cubicBezTo>
                    <a:pt x="342" y="3749"/>
                    <a:pt x="0" y="4451"/>
                    <a:pt x="195" y="5063"/>
                  </a:cubicBezTo>
                  <a:cubicBezTo>
                    <a:pt x="272" y="5303"/>
                    <a:pt x="594" y="5978"/>
                    <a:pt x="1787" y="5978"/>
                  </a:cubicBezTo>
                  <a:cubicBezTo>
                    <a:pt x="2022" y="5978"/>
                    <a:pt x="2290" y="5952"/>
                    <a:pt x="2595" y="5889"/>
                  </a:cubicBezTo>
                  <a:cubicBezTo>
                    <a:pt x="3835" y="5646"/>
                    <a:pt x="4574" y="5056"/>
                    <a:pt x="5227" y="4539"/>
                  </a:cubicBezTo>
                  <a:cubicBezTo>
                    <a:pt x="5946" y="3965"/>
                    <a:pt x="6579" y="3464"/>
                    <a:pt x="7733" y="3464"/>
                  </a:cubicBezTo>
                  <a:cubicBezTo>
                    <a:pt x="7858" y="3464"/>
                    <a:pt x="7988" y="3470"/>
                    <a:pt x="8126" y="3482"/>
                  </a:cubicBezTo>
                  <a:cubicBezTo>
                    <a:pt x="8129" y="3483"/>
                    <a:pt x="8132" y="3483"/>
                    <a:pt x="8134" y="3483"/>
                  </a:cubicBezTo>
                  <a:cubicBezTo>
                    <a:pt x="8172" y="3483"/>
                    <a:pt x="8207" y="3465"/>
                    <a:pt x="8227" y="3433"/>
                  </a:cubicBezTo>
                  <a:cubicBezTo>
                    <a:pt x="8249" y="3400"/>
                    <a:pt x="8250" y="3354"/>
                    <a:pt x="8231" y="3319"/>
                  </a:cubicBezTo>
                  <a:cubicBezTo>
                    <a:pt x="8226" y="3309"/>
                    <a:pt x="7640" y="2279"/>
                    <a:pt x="6767" y="1380"/>
                  </a:cubicBezTo>
                  <a:cubicBezTo>
                    <a:pt x="5881" y="467"/>
                    <a:pt x="5004" y="0"/>
                    <a:pt x="4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8"/>
            <p:cNvSpPr/>
            <p:nvPr/>
          </p:nvSpPr>
          <p:spPr>
            <a:xfrm>
              <a:off x="5134508" y="736862"/>
              <a:ext cx="144618" cy="25816"/>
            </a:xfrm>
            <a:custGeom>
              <a:avLst/>
              <a:gdLst/>
              <a:ahLst/>
              <a:cxnLst/>
              <a:rect l="l" t="t" r="r" b="b"/>
              <a:pathLst>
                <a:path w="4924" h="879" extrusionOk="0">
                  <a:moveTo>
                    <a:pt x="2328" y="1"/>
                  </a:moveTo>
                  <a:cubicBezTo>
                    <a:pt x="1530" y="1"/>
                    <a:pt x="732" y="204"/>
                    <a:pt x="36" y="615"/>
                  </a:cubicBezTo>
                  <a:cubicBezTo>
                    <a:pt x="11" y="629"/>
                    <a:pt x="1" y="663"/>
                    <a:pt x="18" y="690"/>
                  </a:cubicBezTo>
                  <a:cubicBezTo>
                    <a:pt x="28" y="708"/>
                    <a:pt x="46" y="718"/>
                    <a:pt x="64" y="718"/>
                  </a:cubicBezTo>
                  <a:cubicBezTo>
                    <a:pt x="74" y="718"/>
                    <a:pt x="83" y="715"/>
                    <a:pt x="92" y="710"/>
                  </a:cubicBezTo>
                  <a:cubicBezTo>
                    <a:pt x="759" y="317"/>
                    <a:pt x="1541" y="122"/>
                    <a:pt x="2324" y="122"/>
                  </a:cubicBezTo>
                  <a:cubicBezTo>
                    <a:pt x="3213" y="122"/>
                    <a:pt x="4104" y="373"/>
                    <a:pt x="4830" y="870"/>
                  </a:cubicBezTo>
                  <a:cubicBezTo>
                    <a:pt x="4838" y="875"/>
                    <a:pt x="4848" y="878"/>
                    <a:pt x="4860" y="878"/>
                  </a:cubicBezTo>
                  <a:cubicBezTo>
                    <a:pt x="4877" y="878"/>
                    <a:pt x="4895" y="870"/>
                    <a:pt x="4905" y="855"/>
                  </a:cubicBezTo>
                  <a:cubicBezTo>
                    <a:pt x="4924" y="831"/>
                    <a:pt x="4917" y="797"/>
                    <a:pt x="4891" y="778"/>
                  </a:cubicBezTo>
                  <a:cubicBezTo>
                    <a:pt x="4137" y="262"/>
                    <a:pt x="3233"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8"/>
            <p:cNvSpPr/>
            <p:nvPr/>
          </p:nvSpPr>
          <p:spPr>
            <a:xfrm>
              <a:off x="5191310" y="725907"/>
              <a:ext cx="37417" cy="5169"/>
            </a:xfrm>
            <a:custGeom>
              <a:avLst/>
              <a:gdLst/>
              <a:ahLst/>
              <a:cxnLst/>
              <a:rect l="l" t="t" r="r" b="b"/>
              <a:pathLst>
                <a:path w="1274" h="176" extrusionOk="0">
                  <a:moveTo>
                    <a:pt x="554" y="0"/>
                  </a:moveTo>
                  <a:cubicBezTo>
                    <a:pt x="387" y="0"/>
                    <a:pt x="219" y="13"/>
                    <a:pt x="52" y="38"/>
                  </a:cubicBezTo>
                  <a:cubicBezTo>
                    <a:pt x="22" y="43"/>
                    <a:pt x="1" y="69"/>
                    <a:pt x="6" y="100"/>
                  </a:cubicBezTo>
                  <a:cubicBezTo>
                    <a:pt x="10" y="127"/>
                    <a:pt x="31" y="147"/>
                    <a:pt x="57" y="147"/>
                  </a:cubicBezTo>
                  <a:cubicBezTo>
                    <a:pt x="61" y="147"/>
                    <a:pt x="64" y="147"/>
                    <a:pt x="67" y="146"/>
                  </a:cubicBezTo>
                  <a:cubicBezTo>
                    <a:pt x="228" y="122"/>
                    <a:pt x="389" y="110"/>
                    <a:pt x="550" y="110"/>
                  </a:cubicBezTo>
                  <a:cubicBezTo>
                    <a:pt x="769" y="110"/>
                    <a:pt x="987" y="132"/>
                    <a:pt x="1203" y="174"/>
                  </a:cubicBezTo>
                  <a:cubicBezTo>
                    <a:pt x="1205" y="176"/>
                    <a:pt x="1210" y="176"/>
                    <a:pt x="1212" y="176"/>
                  </a:cubicBezTo>
                  <a:cubicBezTo>
                    <a:pt x="1238" y="176"/>
                    <a:pt x="1261" y="159"/>
                    <a:pt x="1268" y="132"/>
                  </a:cubicBezTo>
                  <a:cubicBezTo>
                    <a:pt x="1274" y="103"/>
                    <a:pt x="1255" y="73"/>
                    <a:pt x="1225" y="68"/>
                  </a:cubicBezTo>
                  <a:cubicBezTo>
                    <a:pt x="1003" y="23"/>
                    <a:pt x="779"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8"/>
            <p:cNvSpPr/>
            <p:nvPr/>
          </p:nvSpPr>
          <p:spPr>
            <a:xfrm>
              <a:off x="5174069" y="705348"/>
              <a:ext cx="24495" cy="4082"/>
            </a:xfrm>
            <a:custGeom>
              <a:avLst/>
              <a:gdLst/>
              <a:ahLst/>
              <a:cxnLst/>
              <a:rect l="l" t="t" r="r" b="b"/>
              <a:pathLst>
                <a:path w="834" h="139" extrusionOk="0">
                  <a:moveTo>
                    <a:pt x="774" y="0"/>
                  </a:moveTo>
                  <a:lnTo>
                    <a:pt x="55" y="27"/>
                  </a:lnTo>
                  <a:cubicBezTo>
                    <a:pt x="25" y="29"/>
                    <a:pt x="1" y="54"/>
                    <a:pt x="2" y="84"/>
                  </a:cubicBezTo>
                  <a:cubicBezTo>
                    <a:pt x="4" y="114"/>
                    <a:pt x="29" y="138"/>
                    <a:pt x="58" y="138"/>
                  </a:cubicBezTo>
                  <a:lnTo>
                    <a:pt x="59" y="138"/>
                  </a:lnTo>
                  <a:lnTo>
                    <a:pt x="778" y="111"/>
                  </a:lnTo>
                  <a:cubicBezTo>
                    <a:pt x="808" y="110"/>
                    <a:pt x="834" y="84"/>
                    <a:pt x="831" y="54"/>
                  </a:cubicBezTo>
                  <a:cubicBezTo>
                    <a:pt x="830" y="24"/>
                    <a:pt x="805"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8"/>
            <p:cNvSpPr/>
            <p:nvPr/>
          </p:nvSpPr>
          <p:spPr>
            <a:xfrm>
              <a:off x="5080585" y="786203"/>
              <a:ext cx="64966" cy="27813"/>
            </a:xfrm>
            <a:custGeom>
              <a:avLst/>
              <a:gdLst/>
              <a:ahLst/>
              <a:cxnLst/>
              <a:rect l="l" t="t" r="r" b="b"/>
              <a:pathLst>
                <a:path w="2212" h="947" extrusionOk="0">
                  <a:moveTo>
                    <a:pt x="2149" y="0"/>
                  </a:moveTo>
                  <a:cubicBezTo>
                    <a:pt x="2131" y="0"/>
                    <a:pt x="2113" y="9"/>
                    <a:pt x="2103" y="24"/>
                  </a:cubicBezTo>
                  <a:cubicBezTo>
                    <a:pt x="1916" y="313"/>
                    <a:pt x="1593" y="544"/>
                    <a:pt x="1197" y="675"/>
                  </a:cubicBezTo>
                  <a:cubicBezTo>
                    <a:pt x="824" y="797"/>
                    <a:pt x="428" y="824"/>
                    <a:pt x="54" y="836"/>
                  </a:cubicBezTo>
                  <a:cubicBezTo>
                    <a:pt x="24" y="839"/>
                    <a:pt x="1" y="863"/>
                    <a:pt x="1" y="893"/>
                  </a:cubicBezTo>
                  <a:cubicBezTo>
                    <a:pt x="2" y="924"/>
                    <a:pt x="25" y="947"/>
                    <a:pt x="55" y="947"/>
                  </a:cubicBezTo>
                  <a:cubicBezTo>
                    <a:pt x="440" y="934"/>
                    <a:pt x="848" y="906"/>
                    <a:pt x="1231" y="779"/>
                  </a:cubicBezTo>
                  <a:cubicBezTo>
                    <a:pt x="1653" y="642"/>
                    <a:pt x="1996" y="394"/>
                    <a:pt x="2195" y="85"/>
                  </a:cubicBezTo>
                  <a:cubicBezTo>
                    <a:pt x="2211" y="58"/>
                    <a:pt x="2204" y="24"/>
                    <a:pt x="2180" y="8"/>
                  </a:cubicBezTo>
                  <a:cubicBezTo>
                    <a:pt x="2170" y="3"/>
                    <a:pt x="2159" y="0"/>
                    <a:pt x="2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8"/>
            <p:cNvSpPr/>
            <p:nvPr/>
          </p:nvSpPr>
          <p:spPr>
            <a:xfrm>
              <a:off x="5088661" y="792018"/>
              <a:ext cx="20060" cy="7666"/>
            </a:xfrm>
            <a:custGeom>
              <a:avLst/>
              <a:gdLst/>
              <a:ahLst/>
              <a:cxnLst/>
              <a:rect l="l" t="t" r="r" b="b"/>
              <a:pathLst>
                <a:path w="683" h="261" extrusionOk="0">
                  <a:moveTo>
                    <a:pt x="621" y="0"/>
                  </a:moveTo>
                  <a:cubicBezTo>
                    <a:pt x="612" y="0"/>
                    <a:pt x="603" y="2"/>
                    <a:pt x="595" y="7"/>
                  </a:cubicBezTo>
                  <a:cubicBezTo>
                    <a:pt x="432" y="101"/>
                    <a:pt x="247" y="151"/>
                    <a:pt x="58" y="151"/>
                  </a:cubicBezTo>
                  <a:lnTo>
                    <a:pt x="56" y="151"/>
                  </a:lnTo>
                  <a:cubicBezTo>
                    <a:pt x="26" y="151"/>
                    <a:pt x="1" y="175"/>
                    <a:pt x="1" y="206"/>
                  </a:cubicBezTo>
                  <a:cubicBezTo>
                    <a:pt x="1" y="235"/>
                    <a:pt x="23" y="261"/>
                    <a:pt x="51" y="261"/>
                  </a:cubicBezTo>
                  <a:cubicBezTo>
                    <a:pt x="53" y="261"/>
                    <a:pt x="56" y="261"/>
                    <a:pt x="58" y="260"/>
                  </a:cubicBezTo>
                  <a:cubicBezTo>
                    <a:pt x="267" y="260"/>
                    <a:pt x="469" y="208"/>
                    <a:pt x="649" y="101"/>
                  </a:cubicBezTo>
                  <a:cubicBezTo>
                    <a:pt x="674" y="87"/>
                    <a:pt x="683" y="53"/>
                    <a:pt x="669" y="25"/>
                  </a:cubicBezTo>
                  <a:cubicBezTo>
                    <a:pt x="658" y="9"/>
                    <a:pt x="639" y="0"/>
                    <a:pt x="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8"/>
            <p:cNvSpPr/>
            <p:nvPr/>
          </p:nvSpPr>
          <p:spPr>
            <a:xfrm>
              <a:off x="5093889" y="778303"/>
              <a:ext cx="12747" cy="4640"/>
            </a:xfrm>
            <a:custGeom>
              <a:avLst/>
              <a:gdLst/>
              <a:ahLst/>
              <a:cxnLst/>
              <a:rect l="l" t="t" r="r" b="b"/>
              <a:pathLst>
                <a:path w="434" h="158" extrusionOk="0">
                  <a:moveTo>
                    <a:pt x="375" y="1"/>
                  </a:moveTo>
                  <a:cubicBezTo>
                    <a:pt x="372" y="1"/>
                    <a:pt x="369" y="1"/>
                    <a:pt x="367" y="1"/>
                  </a:cubicBezTo>
                  <a:lnTo>
                    <a:pt x="53" y="50"/>
                  </a:lnTo>
                  <a:cubicBezTo>
                    <a:pt x="22" y="55"/>
                    <a:pt x="1" y="82"/>
                    <a:pt x="6" y="112"/>
                  </a:cubicBezTo>
                  <a:cubicBezTo>
                    <a:pt x="11" y="139"/>
                    <a:pt x="34" y="158"/>
                    <a:pt x="61" y="158"/>
                  </a:cubicBezTo>
                  <a:lnTo>
                    <a:pt x="69" y="158"/>
                  </a:lnTo>
                  <a:lnTo>
                    <a:pt x="382" y="111"/>
                  </a:lnTo>
                  <a:cubicBezTo>
                    <a:pt x="412" y="105"/>
                    <a:pt x="434" y="78"/>
                    <a:pt x="428" y="48"/>
                  </a:cubicBezTo>
                  <a:cubicBezTo>
                    <a:pt x="424" y="21"/>
                    <a:pt x="402" y="1"/>
                    <a:pt x="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5" name="Google Shape;765;p38"/>
          <p:cNvGrpSpPr/>
          <p:nvPr/>
        </p:nvGrpSpPr>
        <p:grpSpPr>
          <a:xfrm>
            <a:off x="720002" y="598679"/>
            <a:ext cx="921719" cy="880043"/>
            <a:chOff x="2523127" y="699754"/>
            <a:chExt cx="921719" cy="880043"/>
          </a:xfrm>
        </p:grpSpPr>
        <p:sp>
          <p:nvSpPr>
            <p:cNvPr id="766" name="Google Shape;766;p38"/>
            <p:cNvSpPr/>
            <p:nvPr/>
          </p:nvSpPr>
          <p:spPr>
            <a:xfrm>
              <a:off x="2523127" y="699754"/>
              <a:ext cx="921719" cy="880043"/>
            </a:xfrm>
            <a:custGeom>
              <a:avLst/>
              <a:gdLst/>
              <a:ahLst/>
              <a:cxnLst/>
              <a:rect l="l" t="t" r="r" b="b"/>
              <a:pathLst>
                <a:path w="31383" h="29964" extrusionOk="0">
                  <a:moveTo>
                    <a:pt x="17754" y="0"/>
                  </a:moveTo>
                  <a:cubicBezTo>
                    <a:pt x="17174" y="0"/>
                    <a:pt x="16563" y="77"/>
                    <a:pt x="15936" y="231"/>
                  </a:cubicBezTo>
                  <a:cubicBezTo>
                    <a:pt x="14472" y="591"/>
                    <a:pt x="13444" y="1240"/>
                    <a:pt x="12721" y="1964"/>
                  </a:cubicBezTo>
                  <a:cubicBezTo>
                    <a:pt x="11940" y="1608"/>
                    <a:pt x="11143" y="1424"/>
                    <a:pt x="10354" y="1424"/>
                  </a:cubicBezTo>
                  <a:cubicBezTo>
                    <a:pt x="10129" y="1424"/>
                    <a:pt x="9904" y="1438"/>
                    <a:pt x="9680" y="1468"/>
                  </a:cubicBezTo>
                  <a:cubicBezTo>
                    <a:pt x="8511" y="1625"/>
                    <a:pt x="6835" y="2279"/>
                    <a:pt x="5489" y="4500"/>
                  </a:cubicBezTo>
                  <a:cubicBezTo>
                    <a:pt x="4760" y="5704"/>
                    <a:pt x="4414" y="6953"/>
                    <a:pt x="4449" y="8177"/>
                  </a:cubicBezTo>
                  <a:cubicBezTo>
                    <a:pt x="4324" y="8220"/>
                    <a:pt x="4203" y="8266"/>
                    <a:pt x="4083" y="8313"/>
                  </a:cubicBezTo>
                  <a:cubicBezTo>
                    <a:pt x="3105" y="8708"/>
                    <a:pt x="0" y="10353"/>
                    <a:pt x="1120" y="14905"/>
                  </a:cubicBezTo>
                  <a:cubicBezTo>
                    <a:pt x="1456" y="16278"/>
                    <a:pt x="2085" y="17411"/>
                    <a:pt x="2971" y="18264"/>
                  </a:cubicBezTo>
                  <a:cubicBezTo>
                    <a:pt x="2412" y="19392"/>
                    <a:pt x="2332" y="20395"/>
                    <a:pt x="2409" y="21148"/>
                  </a:cubicBezTo>
                  <a:cubicBezTo>
                    <a:pt x="2528" y="22317"/>
                    <a:pt x="3142" y="23995"/>
                    <a:pt x="5386" y="25355"/>
                  </a:cubicBezTo>
                  <a:cubicBezTo>
                    <a:pt x="6573" y="26074"/>
                    <a:pt x="7776" y="26437"/>
                    <a:pt x="8961" y="26437"/>
                  </a:cubicBezTo>
                  <a:lnTo>
                    <a:pt x="9018" y="26437"/>
                  </a:lnTo>
                  <a:cubicBezTo>
                    <a:pt x="9056" y="26547"/>
                    <a:pt x="9096" y="26654"/>
                    <a:pt x="9139" y="26761"/>
                  </a:cubicBezTo>
                  <a:cubicBezTo>
                    <a:pt x="9962" y="28796"/>
                    <a:pt x="11710" y="29963"/>
                    <a:pt x="13934" y="29963"/>
                  </a:cubicBezTo>
                  <a:cubicBezTo>
                    <a:pt x="14519" y="29963"/>
                    <a:pt x="15145" y="29881"/>
                    <a:pt x="15794" y="29720"/>
                  </a:cubicBezTo>
                  <a:cubicBezTo>
                    <a:pt x="17323" y="29344"/>
                    <a:pt x="18389" y="28669"/>
                    <a:pt x="19134" y="27923"/>
                  </a:cubicBezTo>
                  <a:cubicBezTo>
                    <a:pt x="20051" y="28371"/>
                    <a:pt x="20870" y="28498"/>
                    <a:pt x="21498" y="28498"/>
                  </a:cubicBezTo>
                  <a:cubicBezTo>
                    <a:pt x="21661" y="28498"/>
                    <a:pt x="21827" y="28489"/>
                    <a:pt x="21989" y="28474"/>
                  </a:cubicBezTo>
                  <a:cubicBezTo>
                    <a:pt x="23167" y="28354"/>
                    <a:pt x="24860" y="27730"/>
                    <a:pt x="26240" y="25455"/>
                  </a:cubicBezTo>
                  <a:cubicBezTo>
                    <a:pt x="27012" y="24180"/>
                    <a:pt x="27304" y="23007"/>
                    <a:pt x="27329" y="21984"/>
                  </a:cubicBezTo>
                  <a:cubicBezTo>
                    <a:pt x="27372" y="21968"/>
                    <a:pt x="27415" y="21953"/>
                    <a:pt x="27458" y="21934"/>
                  </a:cubicBezTo>
                  <a:cubicBezTo>
                    <a:pt x="30173" y="20836"/>
                    <a:pt x="31382" y="18199"/>
                    <a:pt x="30608" y="15049"/>
                  </a:cubicBezTo>
                  <a:cubicBezTo>
                    <a:pt x="30252" y="13599"/>
                    <a:pt x="29625" y="12569"/>
                    <a:pt x="28924" y="11840"/>
                  </a:cubicBezTo>
                  <a:cubicBezTo>
                    <a:pt x="29464" y="10645"/>
                    <a:pt x="29507" y="9593"/>
                    <a:pt x="29401" y="8817"/>
                  </a:cubicBezTo>
                  <a:cubicBezTo>
                    <a:pt x="29243" y="7643"/>
                    <a:pt x="28583" y="5960"/>
                    <a:pt x="26341" y="4603"/>
                  </a:cubicBezTo>
                  <a:cubicBezTo>
                    <a:pt x="25185" y="3902"/>
                    <a:pt x="24005" y="3540"/>
                    <a:pt x="22836" y="3526"/>
                  </a:cubicBezTo>
                  <a:cubicBezTo>
                    <a:pt x="22818" y="3481"/>
                    <a:pt x="22801" y="3435"/>
                    <a:pt x="22782" y="3391"/>
                  </a:cubicBezTo>
                  <a:cubicBezTo>
                    <a:pt x="21912" y="1235"/>
                    <a:pt x="20079" y="0"/>
                    <a:pt x="17754" y="0"/>
                  </a:cubicBezTo>
                  <a:close/>
                </a:path>
              </a:pathLst>
            </a:custGeom>
            <a:solidFill>
              <a:schemeClr val="lt1"/>
            </a:solidFill>
            <a:ln>
              <a:noFill/>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8"/>
            <p:cNvSpPr/>
            <p:nvPr/>
          </p:nvSpPr>
          <p:spPr>
            <a:xfrm>
              <a:off x="3030494" y="1212936"/>
              <a:ext cx="232434" cy="254432"/>
            </a:xfrm>
            <a:custGeom>
              <a:avLst/>
              <a:gdLst/>
              <a:ahLst/>
              <a:cxnLst/>
              <a:rect l="l" t="t" r="r" b="b"/>
              <a:pathLst>
                <a:path w="7914" h="8663" extrusionOk="0">
                  <a:moveTo>
                    <a:pt x="6978" y="3763"/>
                  </a:moveTo>
                  <a:cubicBezTo>
                    <a:pt x="6994" y="3922"/>
                    <a:pt x="7000" y="4087"/>
                    <a:pt x="6992" y="4248"/>
                  </a:cubicBezTo>
                  <a:cubicBezTo>
                    <a:pt x="6998" y="4087"/>
                    <a:pt x="6994" y="3922"/>
                    <a:pt x="6978" y="3763"/>
                  </a:cubicBezTo>
                  <a:close/>
                  <a:moveTo>
                    <a:pt x="72" y="1"/>
                  </a:moveTo>
                  <a:cubicBezTo>
                    <a:pt x="70" y="1"/>
                    <a:pt x="69" y="1"/>
                    <a:pt x="67" y="1"/>
                  </a:cubicBezTo>
                  <a:cubicBezTo>
                    <a:pt x="57" y="1"/>
                    <a:pt x="44" y="4"/>
                    <a:pt x="36" y="14"/>
                  </a:cubicBezTo>
                  <a:cubicBezTo>
                    <a:pt x="9" y="29"/>
                    <a:pt x="0" y="64"/>
                    <a:pt x="13" y="89"/>
                  </a:cubicBezTo>
                  <a:cubicBezTo>
                    <a:pt x="647" y="1455"/>
                    <a:pt x="1579" y="3877"/>
                    <a:pt x="1438" y="6031"/>
                  </a:cubicBezTo>
                  <a:cubicBezTo>
                    <a:pt x="1418" y="6374"/>
                    <a:pt x="1370" y="6711"/>
                    <a:pt x="1287" y="7036"/>
                  </a:cubicBezTo>
                  <a:cubicBezTo>
                    <a:pt x="1280" y="7057"/>
                    <a:pt x="1287" y="7079"/>
                    <a:pt x="1303" y="7096"/>
                  </a:cubicBezTo>
                  <a:cubicBezTo>
                    <a:pt x="2259" y="8110"/>
                    <a:pt x="3297" y="8662"/>
                    <a:pt x="4240" y="8662"/>
                  </a:cubicBezTo>
                  <a:cubicBezTo>
                    <a:pt x="4279" y="8662"/>
                    <a:pt x="4319" y="8662"/>
                    <a:pt x="4358" y="8660"/>
                  </a:cubicBezTo>
                  <a:cubicBezTo>
                    <a:pt x="4399" y="8658"/>
                    <a:pt x="4436" y="8652"/>
                    <a:pt x="4477" y="8651"/>
                  </a:cubicBezTo>
                  <a:cubicBezTo>
                    <a:pt x="5412" y="8554"/>
                    <a:pt x="6243" y="7918"/>
                    <a:pt x="6946" y="6758"/>
                  </a:cubicBezTo>
                  <a:cubicBezTo>
                    <a:pt x="7783" y="5376"/>
                    <a:pt x="7914" y="4048"/>
                    <a:pt x="7341" y="2812"/>
                  </a:cubicBezTo>
                  <a:cubicBezTo>
                    <a:pt x="7333" y="2788"/>
                    <a:pt x="7311" y="2774"/>
                    <a:pt x="7288" y="2774"/>
                  </a:cubicBezTo>
                  <a:cubicBezTo>
                    <a:pt x="7287" y="2774"/>
                    <a:pt x="7286" y="2774"/>
                    <a:pt x="7284" y="2774"/>
                  </a:cubicBezTo>
                  <a:cubicBezTo>
                    <a:pt x="7228" y="2775"/>
                    <a:pt x="7172" y="2775"/>
                    <a:pt x="7116" y="2775"/>
                  </a:cubicBezTo>
                  <a:cubicBezTo>
                    <a:pt x="6533" y="2775"/>
                    <a:pt x="5925" y="2715"/>
                    <a:pt x="5315" y="2596"/>
                  </a:cubicBezTo>
                  <a:cubicBezTo>
                    <a:pt x="4214" y="2386"/>
                    <a:pt x="3106" y="1995"/>
                    <a:pt x="2131" y="1473"/>
                  </a:cubicBezTo>
                  <a:cubicBezTo>
                    <a:pt x="2125" y="1471"/>
                    <a:pt x="2123" y="1468"/>
                    <a:pt x="2121" y="1468"/>
                  </a:cubicBezTo>
                  <a:cubicBezTo>
                    <a:pt x="2113" y="1466"/>
                    <a:pt x="2108" y="1461"/>
                    <a:pt x="2102" y="1459"/>
                  </a:cubicBezTo>
                  <a:cubicBezTo>
                    <a:pt x="2101" y="1459"/>
                    <a:pt x="2101" y="1456"/>
                    <a:pt x="2096" y="1456"/>
                  </a:cubicBezTo>
                  <a:cubicBezTo>
                    <a:pt x="1333" y="1048"/>
                    <a:pt x="651" y="558"/>
                    <a:pt x="117" y="18"/>
                  </a:cubicBezTo>
                  <a:cubicBezTo>
                    <a:pt x="106" y="8"/>
                    <a:pt x="89"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8"/>
            <p:cNvSpPr/>
            <p:nvPr/>
          </p:nvSpPr>
          <p:spPr>
            <a:xfrm>
              <a:off x="3020067" y="1061856"/>
              <a:ext cx="353204" cy="229203"/>
            </a:xfrm>
            <a:custGeom>
              <a:avLst/>
              <a:gdLst/>
              <a:ahLst/>
              <a:cxnLst/>
              <a:rect l="l" t="t" r="r" b="b"/>
              <a:pathLst>
                <a:path w="12026" h="7804" extrusionOk="0">
                  <a:moveTo>
                    <a:pt x="7195" y="0"/>
                  </a:moveTo>
                  <a:cubicBezTo>
                    <a:pt x="7079" y="0"/>
                    <a:pt x="6961" y="3"/>
                    <a:pt x="6841" y="10"/>
                  </a:cubicBezTo>
                  <a:cubicBezTo>
                    <a:pt x="4474" y="125"/>
                    <a:pt x="1879" y="1364"/>
                    <a:pt x="873" y="1892"/>
                  </a:cubicBezTo>
                  <a:cubicBezTo>
                    <a:pt x="848" y="1904"/>
                    <a:pt x="838" y="1929"/>
                    <a:pt x="838" y="1955"/>
                  </a:cubicBezTo>
                  <a:cubicBezTo>
                    <a:pt x="841" y="1983"/>
                    <a:pt x="861" y="2005"/>
                    <a:pt x="885" y="2010"/>
                  </a:cubicBezTo>
                  <a:cubicBezTo>
                    <a:pt x="928" y="2019"/>
                    <a:pt x="956" y="2026"/>
                    <a:pt x="985" y="2039"/>
                  </a:cubicBezTo>
                  <a:cubicBezTo>
                    <a:pt x="1351" y="2190"/>
                    <a:pt x="1537" y="2663"/>
                    <a:pt x="1533" y="3442"/>
                  </a:cubicBezTo>
                  <a:cubicBezTo>
                    <a:pt x="1533" y="4021"/>
                    <a:pt x="1210" y="4389"/>
                    <a:pt x="664" y="4419"/>
                  </a:cubicBezTo>
                  <a:cubicBezTo>
                    <a:pt x="640" y="4420"/>
                    <a:pt x="616" y="4420"/>
                    <a:pt x="591" y="4420"/>
                  </a:cubicBezTo>
                  <a:cubicBezTo>
                    <a:pt x="427" y="4420"/>
                    <a:pt x="254" y="4395"/>
                    <a:pt x="84" y="4340"/>
                  </a:cubicBezTo>
                  <a:cubicBezTo>
                    <a:pt x="80" y="4337"/>
                    <a:pt x="74" y="4336"/>
                    <a:pt x="69" y="4336"/>
                  </a:cubicBezTo>
                  <a:cubicBezTo>
                    <a:pt x="67" y="4336"/>
                    <a:pt x="64" y="4336"/>
                    <a:pt x="62" y="4336"/>
                  </a:cubicBezTo>
                  <a:cubicBezTo>
                    <a:pt x="43" y="4339"/>
                    <a:pt x="26" y="4346"/>
                    <a:pt x="15" y="4362"/>
                  </a:cubicBezTo>
                  <a:cubicBezTo>
                    <a:pt x="0" y="4382"/>
                    <a:pt x="0" y="4410"/>
                    <a:pt x="15" y="4434"/>
                  </a:cubicBezTo>
                  <a:cubicBezTo>
                    <a:pt x="795" y="5521"/>
                    <a:pt x="2159" y="6457"/>
                    <a:pt x="3710" y="7063"/>
                  </a:cubicBezTo>
                  <a:cubicBezTo>
                    <a:pt x="4900" y="7533"/>
                    <a:pt x="6198" y="7804"/>
                    <a:pt x="7425" y="7804"/>
                  </a:cubicBezTo>
                  <a:cubicBezTo>
                    <a:pt x="7512" y="7804"/>
                    <a:pt x="7598" y="7802"/>
                    <a:pt x="7684" y="7799"/>
                  </a:cubicBezTo>
                  <a:lnTo>
                    <a:pt x="7719" y="7792"/>
                  </a:lnTo>
                  <a:cubicBezTo>
                    <a:pt x="7726" y="7794"/>
                    <a:pt x="7753" y="7795"/>
                    <a:pt x="7760" y="7795"/>
                  </a:cubicBezTo>
                  <a:lnTo>
                    <a:pt x="7802" y="7794"/>
                  </a:lnTo>
                  <a:cubicBezTo>
                    <a:pt x="8492" y="7760"/>
                    <a:pt x="9115" y="7633"/>
                    <a:pt x="9653" y="7416"/>
                  </a:cubicBezTo>
                  <a:cubicBezTo>
                    <a:pt x="10795" y="6954"/>
                    <a:pt x="12026" y="5864"/>
                    <a:pt x="11395" y="3288"/>
                  </a:cubicBezTo>
                  <a:cubicBezTo>
                    <a:pt x="11035" y="1821"/>
                    <a:pt x="10267" y="830"/>
                    <a:pt x="9119" y="349"/>
                  </a:cubicBezTo>
                  <a:cubicBezTo>
                    <a:pt x="8736" y="190"/>
                    <a:pt x="8309" y="84"/>
                    <a:pt x="7842" y="35"/>
                  </a:cubicBezTo>
                  <a:cubicBezTo>
                    <a:pt x="7634" y="12"/>
                    <a:pt x="7418" y="0"/>
                    <a:pt x="7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8"/>
            <p:cNvSpPr/>
            <p:nvPr/>
          </p:nvSpPr>
          <p:spPr>
            <a:xfrm>
              <a:off x="3067735" y="872860"/>
              <a:ext cx="255255" cy="225826"/>
            </a:xfrm>
            <a:custGeom>
              <a:avLst/>
              <a:gdLst/>
              <a:ahLst/>
              <a:cxnLst/>
              <a:rect l="l" t="t" r="r" b="b"/>
              <a:pathLst>
                <a:path w="8691" h="7689" extrusionOk="0">
                  <a:moveTo>
                    <a:pt x="4607" y="5174"/>
                  </a:moveTo>
                  <a:cubicBezTo>
                    <a:pt x="4607" y="5174"/>
                    <a:pt x="4608" y="5174"/>
                    <a:pt x="4608" y="5177"/>
                  </a:cubicBezTo>
                  <a:cubicBezTo>
                    <a:pt x="4555" y="5221"/>
                    <a:pt x="4500" y="5260"/>
                    <a:pt x="4439" y="5292"/>
                  </a:cubicBezTo>
                  <a:cubicBezTo>
                    <a:pt x="4498" y="5258"/>
                    <a:pt x="4552" y="5217"/>
                    <a:pt x="4607" y="5174"/>
                  </a:cubicBezTo>
                  <a:close/>
                  <a:moveTo>
                    <a:pt x="4217" y="1"/>
                  </a:moveTo>
                  <a:cubicBezTo>
                    <a:pt x="4161" y="1"/>
                    <a:pt x="4106" y="2"/>
                    <a:pt x="4051" y="5"/>
                  </a:cubicBezTo>
                  <a:cubicBezTo>
                    <a:pt x="3554" y="30"/>
                    <a:pt x="3069" y="161"/>
                    <a:pt x="2600" y="396"/>
                  </a:cubicBezTo>
                  <a:cubicBezTo>
                    <a:pt x="2580" y="408"/>
                    <a:pt x="2566" y="431"/>
                    <a:pt x="2567" y="453"/>
                  </a:cubicBezTo>
                  <a:cubicBezTo>
                    <a:pt x="2603" y="1734"/>
                    <a:pt x="2335" y="3141"/>
                    <a:pt x="1847" y="4437"/>
                  </a:cubicBezTo>
                  <a:cubicBezTo>
                    <a:pt x="1402" y="5620"/>
                    <a:pt x="773" y="6715"/>
                    <a:pt x="24" y="7538"/>
                  </a:cubicBezTo>
                  <a:cubicBezTo>
                    <a:pt x="1" y="7561"/>
                    <a:pt x="2" y="7597"/>
                    <a:pt x="27" y="7621"/>
                  </a:cubicBezTo>
                  <a:cubicBezTo>
                    <a:pt x="36" y="7634"/>
                    <a:pt x="54" y="7641"/>
                    <a:pt x="72" y="7641"/>
                  </a:cubicBezTo>
                  <a:cubicBezTo>
                    <a:pt x="73" y="7641"/>
                    <a:pt x="75" y="7641"/>
                    <a:pt x="76" y="7641"/>
                  </a:cubicBezTo>
                  <a:cubicBezTo>
                    <a:pt x="88" y="7641"/>
                    <a:pt x="99" y="7637"/>
                    <a:pt x="108" y="7631"/>
                  </a:cubicBezTo>
                  <a:cubicBezTo>
                    <a:pt x="138" y="7612"/>
                    <a:pt x="166" y="7590"/>
                    <a:pt x="193" y="7571"/>
                  </a:cubicBezTo>
                  <a:lnTo>
                    <a:pt x="193" y="7571"/>
                  </a:lnTo>
                  <a:cubicBezTo>
                    <a:pt x="166" y="7590"/>
                    <a:pt x="158" y="7625"/>
                    <a:pt x="173" y="7656"/>
                  </a:cubicBezTo>
                  <a:cubicBezTo>
                    <a:pt x="184" y="7677"/>
                    <a:pt x="203" y="7688"/>
                    <a:pt x="223" y="7688"/>
                  </a:cubicBezTo>
                  <a:cubicBezTo>
                    <a:pt x="226" y="7688"/>
                    <a:pt x="228" y="7688"/>
                    <a:pt x="230" y="7688"/>
                  </a:cubicBezTo>
                  <a:cubicBezTo>
                    <a:pt x="237" y="7688"/>
                    <a:pt x="249" y="7685"/>
                    <a:pt x="256" y="7681"/>
                  </a:cubicBezTo>
                  <a:cubicBezTo>
                    <a:pt x="1515" y="7104"/>
                    <a:pt x="3395" y="6396"/>
                    <a:pt x="5178" y="6309"/>
                  </a:cubicBezTo>
                  <a:cubicBezTo>
                    <a:pt x="5299" y="6304"/>
                    <a:pt x="5418" y="6301"/>
                    <a:pt x="5534" y="6301"/>
                  </a:cubicBezTo>
                  <a:cubicBezTo>
                    <a:pt x="5677" y="6301"/>
                    <a:pt x="5816" y="6305"/>
                    <a:pt x="5952" y="6314"/>
                  </a:cubicBezTo>
                  <a:cubicBezTo>
                    <a:pt x="6367" y="6339"/>
                    <a:pt x="6757" y="6406"/>
                    <a:pt x="7109" y="6511"/>
                  </a:cubicBezTo>
                  <a:cubicBezTo>
                    <a:pt x="7116" y="6513"/>
                    <a:pt x="7124" y="6513"/>
                    <a:pt x="7133" y="6513"/>
                  </a:cubicBezTo>
                  <a:cubicBezTo>
                    <a:pt x="7149" y="6513"/>
                    <a:pt x="7163" y="6506"/>
                    <a:pt x="7176" y="6494"/>
                  </a:cubicBezTo>
                  <a:cubicBezTo>
                    <a:pt x="7883" y="5730"/>
                    <a:pt x="8691" y="4546"/>
                    <a:pt x="8516" y="3243"/>
                  </a:cubicBezTo>
                  <a:cubicBezTo>
                    <a:pt x="8382" y="2280"/>
                    <a:pt x="7728" y="1436"/>
                    <a:pt x="6573" y="735"/>
                  </a:cubicBezTo>
                  <a:cubicBezTo>
                    <a:pt x="5766" y="247"/>
                    <a:pt x="4976" y="1"/>
                    <a:pt x="42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8"/>
            <p:cNvSpPr/>
            <p:nvPr/>
          </p:nvSpPr>
          <p:spPr>
            <a:xfrm>
              <a:off x="2845287" y="1171759"/>
              <a:ext cx="245827" cy="338431"/>
            </a:xfrm>
            <a:custGeom>
              <a:avLst/>
              <a:gdLst/>
              <a:ahLst/>
              <a:cxnLst/>
              <a:rect l="l" t="t" r="r" b="b"/>
              <a:pathLst>
                <a:path w="8370" h="11523" extrusionOk="0">
                  <a:moveTo>
                    <a:pt x="2499" y="2010"/>
                  </a:moveTo>
                  <a:lnTo>
                    <a:pt x="2505" y="2072"/>
                  </a:lnTo>
                  <a:cubicBezTo>
                    <a:pt x="2502" y="2079"/>
                    <a:pt x="2497" y="2084"/>
                    <a:pt x="2495" y="2089"/>
                  </a:cubicBezTo>
                  <a:lnTo>
                    <a:pt x="2495" y="2089"/>
                  </a:lnTo>
                  <a:cubicBezTo>
                    <a:pt x="2497" y="2084"/>
                    <a:pt x="2502" y="2079"/>
                    <a:pt x="2504" y="2074"/>
                  </a:cubicBezTo>
                  <a:lnTo>
                    <a:pt x="2499" y="2010"/>
                  </a:lnTo>
                  <a:close/>
                  <a:moveTo>
                    <a:pt x="5735" y="2166"/>
                  </a:moveTo>
                  <a:cubicBezTo>
                    <a:pt x="5816" y="2363"/>
                    <a:pt x="5899" y="2556"/>
                    <a:pt x="5977" y="2750"/>
                  </a:cubicBezTo>
                  <a:cubicBezTo>
                    <a:pt x="5896" y="2556"/>
                    <a:pt x="5815" y="2361"/>
                    <a:pt x="5732" y="2166"/>
                  </a:cubicBezTo>
                  <a:close/>
                  <a:moveTo>
                    <a:pt x="5104" y="0"/>
                  </a:moveTo>
                  <a:cubicBezTo>
                    <a:pt x="5097" y="0"/>
                    <a:pt x="5091" y="3"/>
                    <a:pt x="5084" y="6"/>
                  </a:cubicBezTo>
                  <a:cubicBezTo>
                    <a:pt x="5060" y="14"/>
                    <a:pt x="5044" y="37"/>
                    <a:pt x="5044" y="63"/>
                  </a:cubicBezTo>
                  <a:cubicBezTo>
                    <a:pt x="5046" y="556"/>
                    <a:pt x="4930" y="1192"/>
                    <a:pt x="4364" y="1458"/>
                  </a:cubicBezTo>
                  <a:cubicBezTo>
                    <a:pt x="4184" y="1552"/>
                    <a:pt x="4013" y="1604"/>
                    <a:pt x="3852" y="1612"/>
                  </a:cubicBezTo>
                  <a:cubicBezTo>
                    <a:pt x="3836" y="1613"/>
                    <a:pt x="3819" y="1614"/>
                    <a:pt x="3803" y="1614"/>
                  </a:cubicBezTo>
                  <a:cubicBezTo>
                    <a:pt x="3651" y="1614"/>
                    <a:pt x="3519" y="1572"/>
                    <a:pt x="3408" y="1490"/>
                  </a:cubicBezTo>
                  <a:cubicBezTo>
                    <a:pt x="3183" y="1326"/>
                    <a:pt x="3086" y="1031"/>
                    <a:pt x="3146" y="704"/>
                  </a:cubicBezTo>
                  <a:cubicBezTo>
                    <a:pt x="3154" y="662"/>
                    <a:pt x="3169" y="604"/>
                    <a:pt x="3194" y="534"/>
                  </a:cubicBezTo>
                  <a:cubicBezTo>
                    <a:pt x="3203" y="509"/>
                    <a:pt x="3194" y="476"/>
                    <a:pt x="3167" y="462"/>
                  </a:cubicBezTo>
                  <a:cubicBezTo>
                    <a:pt x="3158" y="455"/>
                    <a:pt x="3147" y="450"/>
                    <a:pt x="3136" y="450"/>
                  </a:cubicBezTo>
                  <a:cubicBezTo>
                    <a:pt x="3134" y="450"/>
                    <a:pt x="3133" y="450"/>
                    <a:pt x="3132" y="450"/>
                  </a:cubicBezTo>
                  <a:cubicBezTo>
                    <a:pt x="3116" y="450"/>
                    <a:pt x="3102" y="457"/>
                    <a:pt x="3089" y="469"/>
                  </a:cubicBezTo>
                  <a:cubicBezTo>
                    <a:pt x="1421" y="2065"/>
                    <a:pt x="168" y="4936"/>
                    <a:pt x="43" y="7450"/>
                  </a:cubicBezTo>
                  <a:cubicBezTo>
                    <a:pt x="47" y="7482"/>
                    <a:pt x="48" y="7497"/>
                    <a:pt x="43" y="7505"/>
                  </a:cubicBezTo>
                  <a:cubicBezTo>
                    <a:pt x="0" y="8411"/>
                    <a:pt x="113" y="9177"/>
                    <a:pt x="367" y="9804"/>
                  </a:cubicBezTo>
                  <a:cubicBezTo>
                    <a:pt x="608" y="10398"/>
                    <a:pt x="970" y="10843"/>
                    <a:pt x="1447" y="11131"/>
                  </a:cubicBezTo>
                  <a:cubicBezTo>
                    <a:pt x="1873" y="11390"/>
                    <a:pt x="2389" y="11522"/>
                    <a:pt x="2983" y="11522"/>
                  </a:cubicBezTo>
                  <a:cubicBezTo>
                    <a:pt x="3052" y="11522"/>
                    <a:pt x="3122" y="11521"/>
                    <a:pt x="3193" y="11517"/>
                  </a:cubicBezTo>
                  <a:cubicBezTo>
                    <a:pt x="3523" y="11501"/>
                    <a:pt x="3885" y="11446"/>
                    <a:pt x="4261" y="11353"/>
                  </a:cubicBezTo>
                  <a:cubicBezTo>
                    <a:pt x="4338" y="11335"/>
                    <a:pt x="4413" y="11316"/>
                    <a:pt x="4486" y="11295"/>
                  </a:cubicBezTo>
                  <a:cubicBezTo>
                    <a:pt x="5850" y="10909"/>
                    <a:pt x="6777" y="10153"/>
                    <a:pt x="7255" y="9049"/>
                  </a:cubicBezTo>
                  <a:cubicBezTo>
                    <a:pt x="8370" y="6451"/>
                    <a:pt x="6722" y="2586"/>
                    <a:pt x="5961" y="1045"/>
                  </a:cubicBezTo>
                  <a:cubicBezTo>
                    <a:pt x="5940" y="1006"/>
                    <a:pt x="5920" y="963"/>
                    <a:pt x="5900" y="926"/>
                  </a:cubicBezTo>
                  <a:lnTo>
                    <a:pt x="5900" y="924"/>
                  </a:lnTo>
                  <a:cubicBezTo>
                    <a:pt x="5900" y="922"/>
                    <a:pt x="5900" y="922"/>
                    <a:pt x="5896" y="919"/>
                  </a:cubicBezTo>
                  <a:lnTo>
                    <a:pt x="5896" y="917"/>
                  </a:lnTo>
                  <a:cubicBezTo>
                    <a:pt x="5775" y="677"/>
                    <a:pt x="5682" y="506"/>
                    <a:pt x="5638" y="427"/>
                  </a:cubicBezTo>
                  <a:cubicBezTo>
                    <a:pt x="5632" y="416"/>
                    <a:pt x="5624" y="409"/>
                    <a:pt x="5617" y="406"/>
                  </a:cubicBezTo>
                  <a:cubicBezTo>
                    <a:pt x="5439" y="301"/>
                    <a:pt x="5282" y="171"/>
                    <a:pt x="5155" y="23"/>
                  </a:cubicBezTo>
                  <a:cubicBezTo>
                    <a:pt x="5141" y="9"/>
                    <a:pt x="5123" y="0"/>
                    <a:pt x="510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8"/>
            <p:cNvSpPr/>
            <p:nvPr/>
          </p:nvSpPr>
          <p:spPr>
            <a:xfrm>
              <a:off x="2979243" y="1076512"/>
              <a:ext cx="51926" cy="67081"/>
            </a:xfrm>
            <a:custGeom>
              <a:avLst/>
              <a:gdLst/>
              <a:ahLst/>
              <a:cxnLst/>
              <a:rect l="l" t="t" r="r" b="b"/>
              <a:pathLst>
                <a:path w="1768" h="2284" extrusionOk="0">
                  <a:moveTo>
                    <a:pt x="835" y="0"/>
                  </a:moveTo>
                  <a:cubicBezTo>
                    <a:pt x="816" y="0"/>
                    <a:pt x="797" y="1"/>
                    <a:pt x="778" y="2"/>
                  </a:cubicBezTo>
                  <a:cubicBezTo>
                    <a:pt x="683" y="6"/>
                    <a:pt x="584" y="23"/>
                    <a:pt x="489" y="52"/>
                  </a:cubicBezTo>
                  <a:cubicBezTo>
                    <a:pt x="385" y="83"/>
                    <a:pt x="304" y="153"/>
                    <a:pt x="244" y="262"/>
                  </a:cubicBezTo>
                  <a:cubicBezTo>
                    <a:pt x="1" y="715"/>
                    <a:pt x="194" y="1719"/>
                    <a:pt x="288" y="2128"/>
                  </a:cubicBezTo>
                  <a:lnTo>
                    <a:pt x="321" y="2238"/>
                  </a:lnTo>
                  <a:cubicBezTo>
                    <a:pt x="329" y="2264"/>
                    <a:pt x="355" y="2283"/>
                    <a:pt x="382" y="2283"/>
                  </a:cubicBezTo>
                  <a:cubicBezTo>
                    <a:pt x="383" y="2283"/>
                    <a:pt x="384" y="2283"/>
                    <a:pt x="385" y="2283"/>
                  </a:cubicBezTo>
                  <a:lnTo>
                    <a:pt x="386" y="2283"/>
                  </a:lnTo>
                  <a:cubicBezTo>
                    <a:pt x="416" y="2280"/>
                    <a:pt x="441" y="2256"/>
                    <a:pt x="443" y="2226"/>
                  </a:cubicBezTo>
                  <a:lnTo>
                    <a:pt x="459" y="2083"/>
                  </a:lnTo>
                  <a:cubicBezTo>
                    <a:pt x="459" y="2111"/>
                    <a:pt x="478" y="2138"/>
                    <a:pt x="506" y="2145"/>
                  </a:cubicBezTo>
                  <a:cubicBezTo>
                    <a:pt x="512" y="2147"/>
                    <a:pt x="519" y="2147"/>
                    <a:pt x="526" y="2147"/>
                  </a:cubicBezTo>
                  <a:cubicBezTo>
                    <a:pt x="549" y="2147"/>
                    <a:pt x="570" y="2132"/>
                    <a:pt x="584" y="2105"/>
                  </a:cubicBezTo>
                  <a:cubicBezTo>
                    <a:pt x="592" y="2091"/>
                    <a:pt x="599" y="2075"/>
                    <a:pt x="606" y="2060"/>
                  </a:cubicBezTo>
                  <a:lnTo>
                    <a:pt x="606" y="2060"/>
                  </a:lnTo>
                  <a:cubicBezTo>
                    <a:pt x="596" y="2084"/>
                    <a:pt x="606" y="2112"/>
                    <a:pt x="629" y="2128"/>
                  </a:cubicBezTo>
                  <a:cubicBezTo>
                    <a:pt x="639" y="2138"/>
                    <a:pt x="653" y="2141"/>
                    <a:pt x="667" y="2141"/>
                  </a:cubicBezTo>
                  <a:cubicBezTo>
                    <a:pt x="681" y="2139"/>
                    <a:pt x="698" y="2134"/>
                    <a:pt x="708" y="2124"/>
                  </a:cubicBezTo>
                  <a:cubicBezTo>
                    <a:pt x="1470" y="1402"/>
                    <a:pt x="1768" y="774"/>
                    <a:pt x="1547" y="355"/>
                  </a:cubicBezTo>
                  <a:cubicBezTo>
                    <a:pt x="1431" y="137"/>
                    <a:pt x="1154" y="0"/>
                    <a:pt x="8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8"/>
            <p:cNvSpPr/>
            <p:nvPr/>
          </p:nvSpPr>
          <p:spPr>
            <a:xfrm>
              <a:off x="2991549" y="1123827"/>
              <a:ext cx="69901" cy="64115"/>
            </a:xfrm>
            <a:custGeom>
              <a:avLst/>
              <a:gdLst/>
              <a:ahLst/>
              <a:cxnLst/>
              <a:rect l="l" t="t" r="r" b="b"/>
              <a:pathLst>
                <a:path w="2380" h="2183" extrusionOk="0">
                  <a:moveTo>
                    <a:pt x="1673" y="0"/>
                  </a:moveTo>
                  <a:cubicBezTo>
                    <a:pt x="1659" y="0"/>
                    <a:pt x="1646" y="1"/>
                    <a:pt x="1632" y="2"/>
                  </a:cubicBezTo>
                  <a:cubicBezTo>
                    <a:pt x="1181" y="23"/>
                    <a:pt x="620" y="422"/>
                    <a:pt x="326" y="654"/>
                  </a:cubicBezTo>
                  <a:cubicBezTo>
                    <a:pt x="268" y="708"/>
                    <a:pt x="215" y="756"/>
                    <a:pt x="155" y="808"/>
                  </a:cubicBezTo>
                  <a:cubicBezTo>
                    <a:pt x="137" y="823"/>
                    <a:pt x="127" y="853"/>
                    <a:pt x="140" y="879"/>
                  </a:cubicBezTo>
                  <a:cubicBezTo>
                    <a:pt x="148" y="903"/>
                    <a:pt x="175" y="917"/>
                    <a:pt x="201" y="920"/>
                  </a:cubicBezTo>
                  <a:lnTo>
                    <a:pt x="175" y="922"/>
                  </a:lnTo>
                  <a:cubicBezTo>
                    <a:pt x="147" y="923"/>
                    <a:pt x="126" y="941"/>
                    <a:pt x="120" y="970"/>
                  </a:cubicBezTo>
                  <a:cubicBezTo>
                    <a:pt x="111" y="994"/>
                    <a:pt x="124" y="1024"/>
                    <a:pt x="148" y="1038"/>
                  </a:cubicBezTo>
                  <a:cubicBezTo>
                    <a:pt x="131" y="1030"/>
                    <a:pt x="116" y="1021"/>
                    <a:pt x="98" y="1010"/>
                  </a:cubicBezTo>
                  <a:cubicBezTo>
                    <a:pt x="88" y="1003"/>
                    <a:pt x="76" y="1000"/>
                    <a:pt x="63" y="1000"/>
                  </a:cubicBezTo>
                  <a:cubicBezTo>
                    <a:pt x="51" y="1000"/>
                    <a:pt x="40" y="1006"/>
                    <a:pt x="32" y="1013"/>
                  </a:cubicBezTo>
                  <a:cubicBezTo>
                    <a:pt x="9" y="1021"/>
                    <a:pt x="0" y="1045"/>
                    <a:pt x="3" y="1072"/>
                  </a:cubicBezTo>
                  <a:lnTo>
                    <a:pt x="10" y="1108"/>
                  </a:lnTo>
                  <a:cubicBezTo>
                    <a:pt x="110" y="1436"/>
                    <a:pt x="358" y="1726"/>
                    <a:pt x="709" y="1933"/>
                  </a:cubicBezTo>
                  <a:cubicBezTo>
                    <a:pt x="712" y="1934"/>
                    <a:pt x="738" y="1953"/>
                    <a:pt x="744" y="1954"/>
                  </a:cubicBezTo>
                  <a:cubicBezTo>
                    <a:pt x="1009" y="2100"/>
                    <a:pt x="1296" y="2182"/>
                    <a:pt x="1557" y="2182"/>
                  </a:cubicBezTo>
                  <a:cubicBezTo>
                    <a:pt x="1578" y="2182"/>
                    <a:pt x="1599" y="2182"/>
                    <a:pt x="1619" y="2180"/>
                  </a:cubicBezTo>
                  <a:lnTo>
                    <a:pt x="1627" y="2180"/>
                  </a:lnTo>
                  <a:cubicBezTo>
                    <a:pt x="1854" y="2169"/>
                    <a:pt x="2377" y="2059"/>
                    <a:pt x="2380" y="1329"/>
                  </a:cubicBezTo>
                  <a:cubicBezTo>
                    <a:pt x="2380" y="608"/>
                    <a:pt x="2222" y="177"/>
                    <a:pt x="1907" y="46"/>
                  </a:cubicBezTo>
                  <a:cubicBezTo>
                    <a:pt x="1838" y="16"/>
                    <a:pt x="1758" y="0"/>
                    <a:pt x="16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8"/>
            <p:cNvSpPr/>
            <p:nvPr/>
          </p:nvSpPr>
          <p:spPr>
            <a:xfrm>
              <a:off x="2716352" y="811154"/>
              <a:ext cx="238249" cy="268354"/>
            </a:xfrm>
            <a:custGeom>
              <a:avLst/>
              <a:gdLst/>
              <a:ahLst/>
              <a:cxnLst/>
              <a:rect l="l" t="t" r="r" b="b"/>
              <a:pathLst>
                <a:path w="8112" h="9137" extrusionOk="0">
                  <a:moveTo>
                    <a:pt x="3758" y="1"/>
                  </a:moveTo>
                  <a:cubicBezTo>
                    <a:pt x="3715" y="1"/>
                    <a:pt x="3672" y="2"/>
                    <a:pt x="3630" y="4"/>
                  </a:cubicBezTo>
                  <a:cubicBezTo>
                    <a:pt x="3558" y="8"/>
                    <a:pt x="3487" y="12"/>
                    <a:pt x="3419" y="22"/>
                  </a:cubicBezTo>
                  <a:cubicBezTo>
                    <a:pt x="2463" y="150"/>
                    <a:pt x="1626" y="794"/>
                    <a:pt x="935" y="1935"/>
                  </a:cubicBezTo>
                  <a:cubicBezTo>
                    <a:pt x="31" y="3429"/>
                    <a:pt x="1" y="4874"/>
                    <a:pt x="841" y="6229"/>
                  </a:cubicBezTo>
                  <a:cubicBezTo>
                    <a:pt x="851" y="6247"/>
                    <a:pt x="870" y="6257"/>
                    <a:pt x="891" y="6260"/>
                  </a:cubicBezTo>
                  <a:cubicBezTo>
                    <a:pt x="1933" y="6318"/>
                    <a:pt x="3037" y="6559"/>
                    <a:pt x="4092" y="6936"/>
                  </a:cubicBezTo>
                  <a:cubicBezTo>
                    <a:pt x="5522" y="7446"/>
                    <a:pt x="6861" y="8208"/>
                    <a:pt x="7838" y="9111"/>
                  </a:cubicBezTo>
                  <a:cubicBezTo>
                    <a:pt x="7850" y="9123"/>
                    <a:pt x="7867" y="9130"/>
                    <a:pt x="7881" y="9130"/>
                  </a:cubicBezTo>
                  <a:cubicBezTo>
                    <a:pt x="7882" y="9130"/>
                    <a:pt x="7884" y="9130"/>
                    <a:pt x="7885" y="9129"/>
                  </a:cubicBezTo>
                  <a:cubicBezTo>
                    <a:pt x="7898" y="9129"/>
                    <a:pt x="7913" y="9122"/>
                    <a:pt x="7922" y="9115"/>
                  </a:cubicBezTo>
                  <a:cubicBezTo>
                    <a:pt x="7947" y="9094"/>
                    <a:pt x="7953" y="9058"/>
                    <a:pt x="7936" y="9033"/>
                  </a:cubicBezTo>
                  <a:lnTo>
                    <a:pt x="7936" y="9033"/>
                  </a:lnTo>
                  <a:cubicBezTo>
                    <a:pt x="7953" y="9058"/>
                    <a:pt x="7969" y="9082"/>
                    <a:pt x="7986" y="9105"/>
                  </a:cubicBezTo>
                  <a:cubicBezTo>
                    <a:pt x="7997" y="9124"/>
                    <a:pt x="8018" y="9137"/>
                    <a:pt x="8039" y="9137"/>
                  </a:cubicBezTo>
                  <a:cubicBezTo>
                    <a:pt x="8041" y="9137"/>
                    <a:pt x="8042" y="9137"/>
                    <a:pt x="8043" y="9137"/>
                  </a:cubicBezTo>
                  <a:cubicBezTo>
                    <a:pt x="8050" y="9137"/>
                    <a:pt x="8061" y="9132"/>
                    <a:pt x="8069" y="9127"/>
                  </a:cubicBezTo>
                  <a:cubicBezTo>
                    <a:pt x="8098" y="9112"/>
                    <a:pt x="8111" y="9077"/>
                    <a:pt x="8097" y="9047"/>
                  </a:cubicBezTo>
                  <a:cubicBezTo>
                    <a:pt x="7294" y="7281"/>
                    <a:pt x="6053" y="3949"/>
                    <a:pt x="6750" y="1472"/>
                  </a:cubicBezTo>
                  <a:cubicBezTo>
                    <a:pt x="6757" y="1449"/>
                    <a:pt x="6750" y="1426"/>
                    <a:pt x="6731" y="1411"/>
                  </a:cubicBezTo>
                  <a:cubicBezTo>
                    <a:pt x="6597" y="1285"/>
                    <a:pt x="6462" y="1170"/>
                    <a:pt x="6330" y="1062"/>
                  </a:cubicBezTo>
                  <a:lnTo>
                    <a:pt x="6327" y="1059"/>
                  </a:lnTo>
                  <a:cubicBezTo>
                    <a:pt x="5466" y="372"/>
                    <a:pt x="4574" y="1"/>
                    <a:pt x="37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8"/>
            <p:cNvSpPr/>
            <p:nvPr/>
          </p:nvSpPr>
          <p:spPr>
            <a:xfrm>
              <a:off x="2939917" y="1155488"/>
              <a:ext cx="50663" cy="59974"/>
            </a:xfrm>
            <a:custGeom>
              <a:avLst/>
              <a:gdLst/>
              <a:ahLst/>
              <a:cxnLst/>
              <a:rect l="l" t="t" r="r" b="b"/>
              <a:pathLst>
                <a:path w="1725" h="2042" extrusionOk="0">
                  <a:moveTo>
                    <a:pt x="1409" y="231"/>
                  </a:moveTo>
                  <a:cubicBezTo>
                    <a:pt x="1399" y="247"/>
                    <a:pt x="1388" y="262"/>
                    <a:pt x="1377" y="276"/>
                  </a:cubicBezTo>
                  <a:cubicBezTo>
                    <a:pt x="1387" y="262"/>
                    <a:pt x="1398" y="247"/>
                    <a:pt x="1409" y="231"/>
                  </a:cubicBezTo>
                  <a:close/>
                  <a:moveTo>
                    <a:pt x="1445" y="0"/>
                  </a:moveTo>
                  <a:cubicBezTo>
                    <a:pt x="1444" y="0"/>
                    <a:pt x="1442" y="0"/>
                    <a:pt x="1441" y="0"/>
                  </a:cubicBezTo>
                  <a:cubicBezTo>
                    <a:pt x="1435" y="0"/>
                    <a:pt x="1429" y="0"/>
                    <a:pt x="1426" y="4"/>
                  </a:cubicBezTo>
                  <a:cubicBezTo>
                    <a:pt x="289" y="412"/>
                    <a:pt x="83" y="1084"/>
                    <a:pt x="46" y="1282"/>
                  </a:cubicBezTo>
                  <a:cubicBezTo>
                    <a:pt x="1" y="1560"/>
                    <a:pt x="79" y="1807"/>
                    <a:pt x="260" y="1941"/>
                  </a:cubicBezTo>
                  <a:cubicBezTo>
                    <a:pt x="354" y="2008"/>
                    <a:pt x="471" y="2041"/>
                    <a:pt x="602" y="2041"/>
                  </a:cubicBezTo>
                  <a:cubicBezTo>
                    <a:pt x="610" y="2041"/>
                    <a:pt x="618" y="2041"/>
                    <a:pt x="626" y="2041"/>
                  </a:cubicBezTo>
                  <a:cubicBezTo>
                    <a:pt x="768" y="2032"/>
                    <a:pt x="922" y="1985"/>
                    <a:pt x="1085" y="1899"/>
                  </a:cubicBezTo>
                  <a:cubicBezTo>
                    <a:pt x="1717" y="1602"/>
                    <a:pt x="1724" y="751"/>
                    <a:pt x="1673" y="271"/>
                  </a:cubicBezTo>
                  <a:cubicBezTo>
                    <a:pt x="1668" y="241"/>
                    <a:pt x="1641" y="215"/>
                    <a:pt x="1612" y="215"/>
                  </a:cubicBezTo>
                  <a:cubicBezTo>
                    <a:pt x="1610" y="215"/>
                    <a:pt x="1606" y="214"/>
                    <a:pt x="1606" y="214"/>
                  </a:cubicBezTo>
                  <a:cubicBezTo>
                    <a:pt x="1577" y="215"/>
                    <a:pt x="1555" y="237"/>
                    <a:pt x="1547" y="265"/>
                  </a:cubicBezTo>
                  <a:cubicBezTo>
                    <a:pt x="1547" y="258"/>
                    <a:pt x="1549" y="254"/>
                    <a:pt x="1552" y="244"/>
                  </a:cubicBezTo>
                  <a:cubicBezTo>
                    <a:pt x="1556" y="214"/>
                    <a:pt x="1542" y="184"/>
                    <a:pt x="1513" y="170"/>
                  </a:cubicBezTo>
                  <a:cubicBezTo>
                    <a:pt x="1507" y="166"/>
                    <a:pt x="1499" y="165"/>
                    <a:pt x="1493" y="165"/>
                  </a:cubicBezTo>
                  <a:cubicBezTo>
                    <a:pt x="1490" y="165"/>
                    <a:pt x="1487" y="165"/>
                    <a:pt x="1485" y="165"/>
                  </a:cubicBezTo>
                  <a:cubicBezTo>
                    <a:pt x="1469" y="168"/>
                    <a:pt x="1453" y="172"/>
                    <a:pt x="1442" y="183"/>
                  </a:cubicBezTo>
                  <a:lnTo>
                    <a:pt x="1442" y="183"/>
                  </a:lnTo>
                  <a:cubicBezTo>
                    <a:pt x="1462" y="155"/>
                    <a:pt x="1480" y="127"/>
                    <a:pt x="1498" y="98"/>
                  </a:cubicBezTo>
                  <a:cubicBezTo>
                    <a:pt x="1512" y="76"/>
                    <a:pt x="1513" y="47"/>
                    <a:pt x="1496" y="26"/>
                  </a:cubicBezTo>
                  <a:cubicBezTo>
                    <a:pt x="1483" y="9"/>
                    <a:pt x="1465" y="0"/>
                    <a:pt x="14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8"/>
            <p:cNvSpPr/>
            <p:nvPr/>
          </p:nvSpPr>
          <p:spPr>
            <a:xfrm>
              <a:off x="2914570" y="1096219"/>
              <a:ext cx="70312" cy="58681"/>
            </a:xfrm>
            <a:custGeom>
              <a:avLst/>
              <a:gdLst/>
              <a:ahLst/>
              <a:cxnLst/>
              <a:rect l="l" t="t" r="r" b="b"/>
              <a:pathLst>
                <a:path w="2394" h="1998" extrusionOk="0">
                  <a:moveTo>
                    <a:pt x="1030" y="0"/>
                  </a:moveTo>
                  <a:cubicBezTo>
                    <a:pt x="1013" y="0"/>
                    <a:pt x="996" y="1"/>
                    <a:pt x="979" y="2"/>
                  </a:cubicBezTo>
                  <a:cubicBezTo>
                    <a:pt x="872" y="7"/>
                    <a:pt x="758" y="30"/>
                    <a:pt x="643" y="73"/>
                  </a:cubicBezTo>
                  <a:cubicBezTo>
                    <a:pt x="311" y="194"/>
                    <a:pt x="102" y="415"/>
                    <a:pt x="54" y="695"/>
                  </a:cubicBezTo>
                  <a:cubicBezTo>
                    <a:pt x="1" y="1018"/>
                    <a:pt x="160" y="1377"/>
                    <a:pt x="474" y="1634"/>
                  </a:cubicBezTo>
                  <a:cubicBezTo>
                    <a:pt x="643" y="1773"/>
                    <a:pt x="1006" y="1998"/>
                    <a:pt x="1570" y="1998"/>
                  </a:cubicBezTo>
                  <a:cubicBezTo>
                    <a:pt x="1604" y="1998"/>
                    <a:pt x="1639" y="1997"/>
                    <a:pt x="1674" y="1995"/>
                  </a:cubicBezTo>
                  <a:cubicBezTo>
                    <a:pt x="1841" y="1985"/>
                    <a:pt x="2016" y="1957"/>
                    <a:pt x="2191" y="1911"/>
                  </a:cubicBezTo>
                  <a:cubicBezTo>
                    <a:pt x="2194" y="1911"/>
                    <a:pt x="2277" y="1881"/>
                    <a:pt x="2277" y="1881"/>
                  </a:cubicBezTo>
                  <a:cubicBezTo>
                    <a:pt x="2301" y="1872"/>
                    <a:pt x="2316" y="1853"/>
                    <a:pt x="2319" y="1827"/>
                  </a:cubicBezTo>
                  <a:cubicBezTo>
                    <a:pt x="2322" y="1805"/>
                    <a:pt x="2311" y="1779"/>
                    <a:pt x="2289" y="1768"/>
                  </a:cubicBezTo>
                  <a:lnTo>
                    <a:pt x="2189" y="1708"/>
                  </a:lnTo>
                  <a:lnTo>
                    <a:pt x="2189" y="1708"/>
                  </a:lnTo>
                  <a:cubicBezTo>
                    <a:pt x="2196" y="1712"/>
                    <a:pt x="2204" y="1712"/>
                    <a:pt x="2211" y="1712"/>
                  </a:cubicBezTo>
                  <a:cubicBezTo>
                    <a:pt x="2227" y="1712"/>
                    <a:pt x="2244" y="1705"/>
                    <a:pt x="2255" y="1691"/>
                  </a:cubicBezTo>
                  <a:cubicBezTo>
                    <a:pt x="2274" y="1669"/>
                    <a:pt x="2277" y="1642"/>
                    <a:pt x="2265" y="1619"/>
                  </a:cubicBezTo>
                  <a:lnTo>
                    <a:pt x="2265" y="1619"/>
                  </a:lnTo>
                  <a:cubicBezTo>
                    <a:pt x="2268" y="1622"/>
                    <a:pt x="2269" y="1627"/>
                    <a:pt x="2274" y="1629"/>
                  </a:cubicBezTo>
                  <a:cubicBezTo>
                    <a:pt x="2286" y="1647"/>
                    <a:pt x="2305" y="1655"/>
                    <a:pt x="2322" y="1655"/>
                  </a:cubicBezTo>
                  <a:cubicBezTo>
                    <a:pt x="2324" y="1655"/>
                    <a:pt x="2325" y="1655"/>
                    <a:pt x="2326" y="1655"/>
                  </a:cubicBezTo>
                  <a:cubicBezTo>
                    <a:pt x="2334" y="1655"/>
                    <a:pt x="2343" y="1654"/>
                    <a:pt x="2351" y="1649"/>
                  </a:cubicBezTo>
                  <a:cubicBezTo>
                    <a:pt x="2379" y="1637"/>
                    <a:pt x="2393" y="1607"/>
                    <a:pt x="2386" y="1578"/>
                  </a:cubicBezTo>
                  <a:lnTo>
                    <a:pt x="2372" y="1514"/>
                  </a:lnTo>
                  <a:cubicBezTo>
                    <a:pt x="2312" y="1323"/>
                    <a:pt x="2212" y="1046"/>
                    <a:pt x="2067" y="781"/>
                  </a:cubicBezTo>
                  <a:cubicBezTo>
                    <a:pt x="2019" y="697"/>
                    <a:pt x="1968" y="617"/>
                    <a:pt x="1913" y="537"/>
                  </a:cubicBezTo>
                  <a:cubicBezTo>
                    <a:pt x="1777" y="348"/>
                    <a:pt x="1631" y="210"/>
                    <a:pt x="1475" y="120"/>
                  </a:cubicBezTo>
                  <a:cubicBezTo>
                    <a:pt x="1335" y="41"/>
                    <a:pt x="1184" y="0"/>
                    <a:pt x="10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8"/>
            <p:cNvSpPr/>
            <p:nvPr/>
          </p:nvSpPr>
          <p:spPr>
            <a:xfrm>
              <a:off x="2884084" y="769067"/>
              <a:ext cx="279691" cy="356199"/>
            </a:xfrm>
            <a:custGeom>
              <a:avLst/>
              <a:gdLst/>
              <a:ahLst/>
              <a:cxnLst/>
              <a:rect l="l" t="t" r="r" b="b"/>
              <a:pathLst>
                <a:path w="9523" h="12128" extrusionOk="0">
                  <a:moveTo>
                    <a:pt x="5481" y="0"/>
                  </a:moveTo>
                  <a:cubicBezTo>
                    <a:pt x="5413" y="0"/>
                    <a:pt x="5343" y="2"/>
                    <a:pt x="5273" y="5"/>
                  </a:cubicBezTo>
                  <a:cubicBezTo>
                    <a:pt x="5093" y="14"/>
                    <a:pt x="4905" y="34"/>
                    <a:pt x="4710" y="68"/>
                  </a:cubicBezTo>
                  <a:cubicBezTo>
                    <a:pt x="4548" y="91"/>
                    <a:pt x="4383" y="127"/>
                    <a:pt x="4216" y="168"/>
                  </a:cubicBezTo>
                  <a:cubicBezTo>
                    <a:pt x="2803" y="512"/>
                    <a:pt x="1841" y="1264"/>
                    <a:pt x="1349" y="2399"/>
                  </a:cubicBezTo>
                  <a:cubicBezTo>
                    <a:pt x="1" y="5528"/>
                    <a:pt x="2595" y="10693"/>
                    <a:pt x="3129" y="11697"/>
                  </a:cubicBezTo>
                  <a:cubicBezTo>
                    <a:pt x="3140" y="11718"/>
                    <a:pt x="3161" y="11730"/>
                    <a:pt x="3183" y="11730"/>
                  </a:cubicBezTo>
                  <a:cubicBezTo>
                    <a:pt x="3184" y="11730"/>
                    <a:pt x="3185" y="11730"/>
                    <a:pt x="3186" y="11730"/>
                  </a:cubicBezTo>
                  <a:lnTo>
                    <a:pt x="3203" y="11730"/>
                  </a:lnTo>
                  <a:cubicBezTo>
                    <a:pt x="3233" y="11720"/>
                    <a:pt x="3250" y="11692"/>
                    <a:pt x="3248" y="11663"/>
                  </a:cubicBezTo>
                  <a:cubicBezTo>
                    <a:pt x="3215" y="11219"/>
                    <a:pt x="3258" y="10886"/>
                    <a:pt x="3372" y="10672"/>
                  </a:cubicBezTo>
                  <a:cubicBezTo>
                    <a:pt x="3447" y="10534"/>
                    <a:pt x="3555" y="10439"/>
                    <a:pt x="3695" y="10400"/>
                  </a:cubicBezTo>
                  <a:cubicBezTo>
                    <a:pt x="3799" y="10370"/>
                    <a:pt x="3908" y="10349"/>
                    <a:pt x="4015" y="10343"/>
                  </a:cubicBezTo>
                  <a:cubicBezTo>
                    <a:pt x="4036" y="10342"/>
                    <a:pt x="4056" y="10342"/>
                    <a:pt x="4076" y="10342"/>
                  </a:cubicBezTo>
                  <a:cubicBezTo>
                    <a:pt x="4360" y="10342"/>
                    <a:pt x="4608" y="10435"/>
                    <a:pt x="4771" y="10598"/>
                  </a:cubicBezTo>
                  <a:cubicBezTo>
                    <a:pt x="4824" y="10648"/>
                    <a:pt x="4865" y="10705"/>
                    <a:pt x="4900" y="10766"/>
                  </a:cubicBezTo>
                  <a:cubicBezTo>
                    <a:pt x="4998" y="10951"/>
                    <a:pt x="5093" y="11363"/>
                    <a:pt x="4622" y="12029"/>
                  </a:cubicBezTo>
                  <a:cubicBezTo>
                    <a:pt x="4606" y="12052"/>
                    <a:pt x="4608" y="12082"/>
                    <a:pt x="4625" y="12108"/>
                  </a:cubicBezTo>
                  <a:cubicBezTo>
                    <a:pt x="4630" y="12115"/>
                    <a:pt x="4636" y="12119"/>
                    <a:pt x="4643" y="12122"/>
                  </a:cubicBezTo>
                  <a:cubicBezTo>
                    <a:pt x="4650" y="12125"/>
                    <a:pt x="4658" y="12127"/>
                    <a:pt x="4667" y="12127"/>
                  </a:cubicBezTo>
                  <a:cubicBezTo>
                    <a:pt x="4670" y="12127"/>
                    <a:pt x="4673" y="12127"/>
                    <a:pt x="4676" y="12126"/>
                  </a:cubicBezTo>
                  <a:cubicBezTo>
                    <a:pt x="4683" y="12126"/>
                    <a:pt x="4693" y="12126"/>
                    <a:pt x="4700" y="12123"/>
                  </a:cubicBezTo>
                  <a:cubicBezTo>
                    <a:pt x="4771" y="12086"/>
                    <a:pt x="4845" y="12058"/>
                    <a:pt x="4921" y="12031"/>
                  </a:cubicBezTo>
                  <a:cubicBezTo>
                    <a:pt x="4925" y="12026"/>
                    <a:pt x="4932" y="12025"/>
                    <a:pt x="4939" y="12019"/>
                  </a:cubicBezTo>
                  <a:lnTo>
                    <a:pt x="4942" y="12019"/>
                  </a:lnTo>
                  <a:cubicBezTo>
                    <a:pt x="7698" y="10406"/>
                    <a:pt x="9522" y="4934"/>
                    <a:pt x="8303" y="1918"/>
                  </a:cubicBezTo>
                  <a:cubicBezTo>
                    <a:pt x="7795" y="661"/>
                    <a:pt x="6822" y="0"/>
                    <a:pt x="548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8"/>
            <p:cNvSpPr/>
            <p:nvPr/>
          </p:nvSpPr>
          <p:spPr>
            <a:xfrm>
              <a:off x="2659991" y="1179101"/>
              <a:ext cx="274521" cy="227059"/>
            </a:xfrm>
            <a:custGeom>
              <a:avLst/>
              <a:gdLst/>
              <a:ahLst/>
              <a:cxnLst/>
              <a:rect l="l" t="t" r="r" b="b"/>
              <a:pathLst>
                <a:path w="9347" h="7731" extrusionOk="0">
                  <a:moveTo>
                    <a:pt x="5569" y="6244"/>
                  </a:moveTo>
                  <a:lnTo>
                    <a:pt x="5571" y="6246"/>
                  </a:lnTo>
                  <a:cubicBezTo>
                    <a:pt x="5557" y="6253"/>
                    <a:pt x="5544" y="6258"/>
                    <a:pt x="5530" y="6261"/>
                  </a:cubicBezTo>
                  <a:cubicBezTo>
                    <a:pt x="5543" y="6257"/>
                    <a:pt x="5557" y="6251"/>
                    <a:pt x="5569" y="6244"/>
                  </a:cubicBezTo>
                  <a:close/>
                  <a:moveTo>
                    <a:pt x="9271" y="1"/>
                  </a:moveTo>
                  <a:cubicBezTo>
                    <a:pt x="9264" y="1"/>
                    <a:pt x="9257" y="4"/>
                    <a:pt x="9248" y="7"/>
                  </a:cubicBezTo>
                  <a:cubicBezTo>
                    <a:pt x="7887" y="612"/>
                    <a:pt x="5886" y="1347"/>
                    <a:pt x="3934" y="1486"/>
                  </a:cubicBezTo>
                  <a:lnTo>
                    <a:pt x="3931" y="1486"/>
                  </a:lnTo>
                  <a:cubicBezTo>
                    <a:pt x="3858" y="1495"/>
                    <a:pt x="3787" y="1498"/>
                    <a:pt x="3714" y="1502"/>
                  </a:cubicBezTo>
                  <a:cubicBezTo>
                    <a:pt x="3577" y="1509"/>
                    <a:pt x="3442" y="1512"/>
                    <a:pt x="3308" y="1512"/>
                  </a:cubicBezTo>
                  <a:cubicBezTo>
                    <a:pt x="2754" y="1512"/>
                    <a:pt x="2237" y="1453"/>
                    <a:pt x="1766" y="1338"/>
                  </a:cubicBezTo>
                  <a:cubicBezTo>
                    <a:pt x="1759" y="1337"/>
                    <a:pt x="1755" y="1337"/>
                    <a:pt x="1748" y="1337"/>
                  </a:cubicBezTo>
                  <a:cubicBezTo>
                    <a:pt x="1735" y="1337"/>
                    <a:pt x="1719" y="1344"/>
                    <a:pt x="1708" y="1354"/>
                  </a:cubicBezTo>
                  <a:cubicBezTo>
                    <a:pt x="573" y="2426"/>
                    <a:pt x="0" y="3574"/>
                    <a:pt x="104" y="4586"/>
                  </a:cubicBezTo>
                  <a:cubicBezTo>
                    <a:pt x="197" y="5509"/>
                    <a:pt x="822" y="6324"/>
                    <a:pt x="1953" y="7012"/>
                  </a:cubicBezTo>
                  <a:cubicBezTo>
                    <a:pt x="2594" y="7399"/>
                    <a:pt x="3233" y="7631"/>
                    <a:pt x="3860" y="7705"/>
                  </a:cubicBezTo>
                  <a:lnTo>
                    <a:pt x="3862" y="7705"/>
                  </a:lnTo>
                  <a:cubicBezTo>
                    <a:pt x="4011" y="7722"/>
                    <a:pt x="4158" y="7730"/>
                    <a:pt x="4304" y="7730"/>
                  </a:cubicBezTo>
                  <a:cubicBezTo>
                    <a:pt x="4359" y="7730"/>
                    <a:pt x="4414" y="7729"/>
                    <a:pt x="4469" y="7727"/>
                  </a:cubicBezTo>
                  <a:cubicBezTo>
                    <a:pt x="5052" y="7698"/>
                    <a:pt x="5625" y="7527"/>
                    <a:pt x="6179" y="7221"/>
                  </a:cubicBezTo>
                  <a:cubicBezTo>
                    <a:pt x="6199" y="7210"/>
                    <a:pt x="6212" y="7191"/>
                    <a:pt x="6212" y="7170"/>
                  </a:cubicBezTo>
                  <a:cubicBezTo>
                    <a:pt x="6336" y="4622"/>
                    <a:pt x="7612" y="1720"/>
                    <a:pt x="9318" y="110"/>
                  </a:cubicBezTo>
                  <a:cubicBezTo>
                    <a:pt x="9342" y="89"/>
                    <a:pt x="9347" y="56"/>
                    <a:pt x="9328" y="29"/>
                  </a:cubicBezTo>
                  <a:cubicBezTo>
                    <a:pt x="9314" y="11"/>
                    <a:pt x="9295" y="1"/>
                    <a:pt x="92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8"/>
            <p:cNvSpPr/>
            <p:nvPr/>
          </p:nvSpPr>
          <p:spPr>
            <a:xfrm>
              <a:off x="2609798" y="998065"/>
              <a:ext cx="350413" cy="221509"/>
            </a:xfrm>
            <a:custGeom>
              <a:avLst/>
              <a:gdLst/>
              <a:ahLst/>
              <a:cxnLst/>
              <a:rect l="l" t="t" r="r" b="b"/>
              <a:pathLst>
                <a:path w="11931" h="7542" extrusionOk="0">
                  <a:moveTo>
                    <a:pt x="3981" y="1"/>
                  </a:moveTo>
                  <a:cubicBezTo>
                    <a:pt x="3889" y="1"/>
                    <a:pt x="3798" y="3"/>
                    <a:pt x="3710" y="7"/>
                  </a:cubicBezTo>
                  <a:cubicBezTo>
                    <a:pt x="3069" y="40"/>
                    <a:pt x="2502" y="154"/>
                    <a:pt x="2020" y="349"/>
                  </a:cubicBezTo>
                  <a:cubicBezTo>
                    <a:pt x="537" y="951"/>
                    <a:pt x="0" y="2277"/>
                    <a:pt x="469" y="4184"/>
                  </a:cubicBezTo>
                  <a:cubicBezTo>
                    <a:pt x="822" y="5621"/>
                    <a:pt x="1585" y="6608"/>
                    <a:pt x="2742" y="7120"/>
                  </a:cubicBezTo>
                  <a:cubicBezTo>
                    <a:pt x="3372" y="7401"/>
                    <a:pt x="4125" y="7542"/>
                    <a:pt x="4987" y="7542"/>
                  </a:cubicBezTo>
                  <a:cubicBezTo>
                    <a:pt x="5119" y="7542"/>
                    <a:pt x="5254" y="7539"/>
                    <a:pt x="5391" y="7532"/>
                  </a:cubicBezTo>
                  <a:cubicBezTo>
                    <a:pt x="5583" y="7523"/>
                    <a:pt x="5778" y="7505"/>
                    <a:pt x="5973" y="7486"/>
                  </a:cubicBezTo>
                  <a:lnTo>
                    <a:pt x="5979" y="7486"/>
                  </a:lnTo>
                  <a:cubicBezTo>
                    <a:pt x="8619" y="7192"/>
                    <a:pt x="11339" y="5867"/>
                    <a:pt x="11890" y="5587"/>
                  </a:cubicBezTo>
                  <a:cubicBezTo>
                    <a:pt x="11916" y="5572"/>
                    <a:pt x="11930" y="5544"/>
                    <a:pt x="11923" y="5517"/>
                  </a:cubicBezTo>
                  <a:cubicBezTo>
                    <a:pt x="11916" y="5488"/>
                    <a:pt x="11892" y="5467"/>
                    <a:pt x="11863" y="5467"/>
                  </a:cubicBezTo>
                  <a:cubicBezTo>
                    <a:pt x="11299" y="5446"/>
                    <a:pt x="10937" y="5212"/>
                    <a:pt x="10771" y="5077"/>
                  </a:cubicBezTo>
                  <a:cubicBezTo>
                    <a:pt x="10422" y="4792"/>
                    <a:pt x="10243" y="4385"/>
                    <a:pt x="10304" y="4019"/>
                  </a:cubicBezTo>
                  <a:cubicBezTo>
                    <a:pt x="10361" y="3690"/>
                    <a:pt x="10599" y="3432"/>
                    <a:pt x="10976" y="3297"/>
                  </a:cubicBezTo>
                  <a:cubicBezTo>
                    <a:pt x="11098" y="3252"/>
                    <a:pt x="11218" y="3227"/>
                    <a:pt x="11335" y="3220"/>
                  </a:cubicBezTo>
                  <a:cubicBezTo>
                    <a:pt x="11350" y="3219"/>
                    <a:pt x="11365" y="3219"/>
                    <a:pt x="11379" y="3219"/>
                  </a:cubicBezTo>
                  <a:cubicBezTo>
                    <a:pt x="11463" y="3219"/>
                    <a:pt x="11548" y="3229"/>
                    <a:pt x="11631" y="3248"/>
                  </a:cubicBezTo>
                  <a:cubicBezTo>
                    <a:pt x="11638" y="3248"/>
                    <a:pt x="11642" y="3251"/>
                    <a:pt x="11648" y="3251"/>
                  </a:cubicBezTo>
                  <a:cubicBezTo>
                    <a:pt x="11671" y="3248"/>
                    <a:pt x="11691" y="3237"/>
                    <a:pt x="11699" y="3217"/>
                  </a:cubicBezTo>
                  <a:cubicBezTo>
                    <a:pt x="11714" y="3194"/>
                    <a:pt x="11711" y="3163"/>
                    <a:pt x="11691" y="3140"/>
                  </a:cubicBezTo>
                  <a:cubicBezTo>
                    <a:pt x="10698" y="2098"/>
                    <a:pt x="9167" y="1197"/>
                    <a:pt x="7530" y="631"/>
                  </a:cubicBezTo>
                  <a:lnTo>
                    <a:pt x="7524" y="631"/>
                  </a:lnTo>
                  <a:cubicBezTo>
                    <a:pt x="6508" y="279"/>
                    <a:pt x="5455" y="57"/>
                    <a:pt x="4471" y="8"/>
                  </a:cubicBezTo>
                  <a:lnTo>
                    <a:pt x="4469" y="8"/>
                  </a:lnTo>
                  <a:cubicBezTo>
                    <a:pt x="4458" y="8"/>
                    <a:pt x="4444" y="15"/>
                    <a:pt x="4436" y="18"/>
                  </a:cubicBezTo>
                  <a:cubicBezTo>
                    <a:pt x="4277" y="6"/>
                    <a:pt x="4126" y="1"/>
                    <a:pt x="39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8"/>
            <p:cNvSpPr/>
            <p:nvPr/>
          </p:nvSpPr>
          <p:spPr>
            <a:xfrm>
              <a:off x="3094638" y="1256961"/>
              <a:ext cx="7489" cy="3143"/>
            </a:xfrm>
            <a:custGeom>
              <a:avLst/>
              <a:gdLst/>
              <a:ahLst/>
              <a:cxnLst/>
              <a:rect l="l" t="t" r="r" b="b"/>
              <a:pathLst>
                <a:path w="255" h="107" extrusionOk="0">
                  <a:moveTo>
                    <a:pt x="1" y="0"/>
                  </a:moveTo>
                  <a:cubicBezTo>
                    <a:pt x="83" y="41"/>
                    <a:pt x="169" y="73"/>
                    <a:pt x="254" y="107"/>
                  </a:cubicBezTo>
                  <a:cubicBezTo>
                    <a:pt x="147" y="61"/>
                    <a:pt x="60" y="2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8"/>
            <p:cNvSpPr/>
            <p:nvPr/>
          </p:nvSpPr>
          <p:spPr>
            <a:xfrm>
              <a:off x="3102098" y="1260075"/>
              <a:ext cx="4905" cy="2085"/>
            </a:xfrm>
            <a:custGeom>
              <a:avLst/>
              <a:gdLst/>
              <a:ahLst/>
              <a:cxnLst/>
              <a:rect l="l" t="t" r="r" b="b"/>
              <a:pathLst>
                <a:path w="167" h="71" extrusionOk="0">
                  <a:moveTo>
                    <a:pt x="0" y="1"/>
                  </a:moveTo>
                  <a:lnTo>
                    <a:pt x="0" y="1"/>
                  </a:lnTo>
                  <a:cubicBezTo>
                    <a:pt x="16" y="7"/>
                    <a:pt x="31" y="14"/>
                    <a:pt x="47" y="20"/>
                  </a:cubicBezTo>
                  <a:lnTo>
                    <a:pt x="47" y="20"/>
                  </a:lnTo>
                  <a:cubicBezTo>
                    <a:pt x="31" y="14"/>
                    <a:pt x="16" y="7"/>
                    <a:pt x="0" y="1"/>
                  </a:cubicBezTo>
                  <a:close/>
                  <a:moveTo>
                    <a:pt x="47" y="20"/>
                  </a:moveTo>
                  <a:cubicBezTo>
                    <a:pt x="86" y="38"/>
                    <a:pt x="126" y="56"/>
                    <a:pt x="167" y="71"/>
                  </a:cubicBezTo>
                  <a:cubicBezTo>
                    <a:pt x="124" y="54"/>
                    <a:pt x="85" y="36"/>
                    <a:pt x="47" y="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8"/>
            <p:cNvSpPr/>
            <p:nvPr/>
          </p:nvSpPr>
          <p:spPr>
            <a:xfrm>
              <a:off x="2985558" y="1118658"/>
              <a:ext cx="81002" cy="74277"/>
            </a:xfrm>
            <a:custGeom>
              <a:avLst/>
              <a:gdLst/>
              <a:ahLst/>
              <a:cxnLst/>
              <a:rect l="l" t="t" r="r" b="b"/>
              <a:pathLst>
                <a:path w="2758" h="2529" extrusionOk="0">
                  <a:moveTo>
                    <a:pt x="1878" y="219"/>
                  </a:moveTo>
                  <a:cubicBezTo>
                    <a:pt x="1956" y="219"/>
                    <a:pt x="2029" y="232"/>
                    <a:pt x="2095" y="260"/>
                  </a:cubicBezTo>
                  <a:cubicBezTo>
                    <a:pt x="2392" y="384"/>
                    <a:pt x="2540" y="801"/>
                    <a:pt x="2540" y="1502"/>
                  </a:cubicBezTo>
                  <a:cubicBezTo>
                    <a:pt x="2540" y="2168"/>
                    <a:pt x="2095" y="2294"/>
                    <a:pt x="1832" y="2308"/>
                  </a:cubicBezTo>
                  <a:cubicBezTo>
                    <a:pt x="1812" y="2309"/>
                    <a:pt x="1791" y="2310"/>
                    <a:pt x="1770" y="2310"/>
                  </a:cubicBezTo>
                  <a:cubicBezTo>
                    <a:pt x="1140" y="2310"/>
                    <a:pt x="343" y="1816"/>
                    <a:pt x="230" y="1147"/>
                  </a:cubicBezTo>
                  <a:cubicBezTo>
                    <a:pt x="557" y="836"/>
                    <a:pt x="1333" y="219"/>
                    <a:pt x="1878" y="219"/>
                  </a:cubicBezTo>
                  <a:close/>
                  <a:moveTo>
                    <a:pt x="1880" y="1"/>
                  </a:moveTo>
                  <a:cubicBezTo>
                    <a:pt x="1095" y="1"/>
                    <a:pt x="85" y="981"/>
                    <a:pt x="36" y="1028"/>
                  </a:cubicBezTo>
                  <a:cubicBezTo>
                    <a:pt x="13" y="1052"/>
                    <a:pt x="1" y="1085"/>
                    <a:pt x="5" y="1119"/>
                  </a:cubicBezTo>
                  <a:cubicBezTo>
                    <a:pt x="97" y="1936"/>
                    <a:pt x="1009" y="2529"/>
                    <a:pt x="1766" y="2529"/>
                  </a:cubicBezTo>
                  <a:cubicBezTo>
                    <a:pt x="1792" y="2529"/>
                    <a:pt x="1818" y="2529"/>
                    <a:pt x="1843" y="2527"/>
                  </a:cubicBezTo>
                  <a:cubicBezTo>
                    <a:pt x="2414" y="2495"/>
                    <a:pt x="2756" y="2113"/>
                    <a:pt x="2756" y="1502"/>
                  </a:cubicBezTo>
                  <a:cubicBezTo>
                    <a:pt x="2758" y="706"/>
                    <a:pt x="2564" y="220"/>
                    <a:pt x="2179" y="58"/>
                  </a:cubicBezTo>
                  <a:cubicBezTo>
                    <a:pt x="2085" y="18"/>
                    <a:pt x="1984" y="1"/>
                    <a:pt x="1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8"/>
            <p:cNvSpPr/>
            <p:nvPr/>
          </p:nvSpPr>
          <p:spPr>
            <a:xfrm>
              <a:off x="2909225" y="1091138"/>
              <a:ext cx="83176" cy="68961"/>
            </a:xfrm>
            <a:custGeom>
              <a:avLst/>
              <a:gdLst/>
              <a:ahLst/>
              <a:cxnLst/>
              <a:rect l="l" t="t" r="r" b="b"/>
              <a:pathLst>
                <a:path w="2832" h="2348" extrusionOk="0">
                  <a:moveTo>
                    <a:pt x="1210" y="219"/>
                  </a:moveTo>
                  <a:cubicBezTo>
                    <a:pt x="1359" y="219"/>
                    <a:pt x="1500" y="259"/>
                    <a:pt x="1635" y="333"/>
                  </a:cubicBezTo>
                  <a:cubicBezTo>
                    <a:pt x="2235" y="675"/>
                    <a:pt x="2513" y="1669"/>
                    <a:pt x="2585" y="1975"/>
                  </a:cubicBezTo>
                  <a:cubicBezTo>
                    <a:pt x="2271" y="2085"/>
                    <a:pt x="1994" y="2127"/>
                    <a:pt x="1754" y="2127"/>
                  </a:cubicBezTo>
                  <a:cubicBezTo>
                    <a:pt x="1200" y="2127"/>
                    <a:pt x="845" y="1902"/>
                    <a:pt x="688" y="1773"/>
                  </a:cubicBezTo>
                  <a:cubicBezTo>
                    <a:pt x="386" y="1526"/>
                    <a:pt x="233" y="1181"/>
                    <a:pt x="284" y="875"/>
                  </a:cubicBezTo>
                  <a:cubicBezTo>
                    <a:pt x="328" y="610"/>
                    <a:pt x="527" y="402"/>
                    <a:pt x="842" y="289"/>
                  </a:cubicBezTo>
                  <a:cubicBezTo>
                    <a:pt x="970" y="242"/>
                    <a:pt x="1091" y="219"/>
                    <a:pt x="1210" y="219"/>
                  </a:cubicBezTo>
                  <a:close/>
                  <a:moveTo>
                    <a:pt x="1208" y="1"/>
                  </a:moveTo>
                  <a:cubicBezTo>
                    <a:pt x="1066" y="1"/>
                    <a:pt x="920" y="28"/>
                    <a:pt x="768" y="83"/>
                  </a:cubicBezTo>
                  <a:cubicBezTo>
                    <a:pt x="375" y="226"/>
                    <a:pt x="126" y="495"/>
                    <a:pt x="66" y="840"/>
                  </a:cubicBezTo>
                  <a:cubicBezTo>
                    <a:pt x="1" y="1224"/>
                    <a:pt x="184" y="1647"/>
                    <a:pt x="547" y="1943"/>
                  </a:cubicBezTo>
                  <a:cubicBezTo>
                    <a:pt x="727" y="2090"/>
                    <a:pt x="1131" y="2348"/>
                    <a:pt x="1752" y="2348"/>
                  </a:cubicBezTo>
                  <a:cubicBezTo>
                    <a:pt x="2038" y="2348"/>
                    <a:pt x="2372" y="2292"/>
                    <a:pt x="2753" y="2147"/>
                  </a:cubicBezTo>
                  <a:cubicBezTo>
                    <a:pt x="2800" y="2127"/>
                    <a:pt x="2832" y="2076"/>
                    <a:pt x="2820" y="2025"/>
                  </a:cubicBezTo>
                  <a:cubicBezTo>
                    <a:pt x="2810" y="1968"/>
                    <a:pt x="2540" y="596"/>
                    <a:pt x="1744" y="145"/>
                  </a:cubicBezTo>
                  <a:cubicBezTo>
                    <a:pt x="1575" y="49"/>
                    <a:pt x="1396" y="1"/>
                    <a:pt x="12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8"/>
            <p:cNvSpPr/>
            <p:nvPr/>
          </p:nvSpPr>
          <p:spPr>
            <a:xfrm>
              <a:off x="2934542" y="1147969"/>
              <a:ext cx="70106" cy="72544"/>
            </a:xfrm>
            <a:custGeom>
              <a:avLst/>
              <a:gdLst/>
              <a:ahLst/>
              <a:cxnLst/>
              <a:rect l="l" t="t" r="r" b="b"/>
              <a:pathLst>
                <a:path w="2387" h="2470" extrusionOk="0">
                  <a:moveTo>
                    <a:pt x="1767" y="248"/>
                  </a:moveTo>
                  <a:cubicBezTo>
                    <a:pt x="1837" y="612"/>
                    <a:pt x="1991" y="1766"/>
                    <a:pt x="1241" y="2116"/>
                  </a:cubicBezTo>
                  <a:cubicBezTo>
                    <a:pt x="1074" y="2205"/>
                    <a:pt x="914" y="2250"/>
                    <a:pt x="774" y="2250"/>
                  </a:cubicBezTo>
                  <a:cubicBezTo>
                    <a:pt x="658" y="2250"/>
                    <a:pt x="555" y="2220"/>
                    <a:pt x="472" y="2159"/>
                  </a:cubicBezTo>
                  <a:cubicBezTo>
                    <a:pt x="303" y="2036"/>
                    <a:pt x="232" y="1806"/>
                    <a:pt x="279" y="1544"/>
                  </a:cubicBezTo>
                  <a:cubicBezTo>
                    <a:pt x="358" y="1109"/>
                    <a:pt x="792" y="548"/>
                    <a:pt x="1767" y="248"/>
                  </a:cubicBezTo>
                  <a:close/>
                  <a:moveTo>
                    <a:pt x="1852" y="0"/>
                  </a:moveTo>
                  <a:cubicBezTo>
                    <a:pt x="1842" y="0"/>
                    <a:pt x="1832" y="2"/>
                    <a:pt x="1822" y="4"/>
                  </a:cubicBezTo>
                  <a:cubicBezTo>
                    <a:pt x="372" y="406"/>
                    <a:pt x="111" y="1253"/>
                    <a:pt x="64" y="1504"/>
                  </a:cubicBezTo>
                  <a:cubicBezTo>
                    <a:pt x="0" y="1851"/>
                    <a:pt x="104" y="2162"/>
                    <a:pt x="342" y="2335"/>
                  </a:cubicBezTo>
                  <a:cubicBezTo>
                    <a:pt x="463" y="2425"/>
                    <a:pt x="611" y="2469"/>
                    <a:pt x="773" y="2469"/>
                  </a:cubicBezTo>
                  <a:cubicBezTo>
                    <a:pt x="949" y="2469"/>
                    <a:pt x="1141" y="2418"/>
                    <a:pt x="1339" y="2313"/>
                  </a:cubicBezTo>
                  <a:cubicBezTo>
                    <a:pt x="2387" y="1821"/>
                    <a:pt x="1974" y="154"/>
                    <a:pt x="1957" y="82"/>
                  </a:cubicBezTo>
                  <a:cubicBezTo>
                    <a:pt x="1950" y="54"/>
                    <a:pt x="1930" y="28"/>
                    <a:pt x="1904" y="14"/>
                  </a:cubicBezTo>
                  <a:cubicBezTo>
                    <a:pt x="1888" y="5"/>
                    <a:pt x="1870" y="0"/>
                    <a:pt x="1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8"/>
            <p:cNvSpPr/>
            <p:nvPr/>
          </p:nvSpPr>
          <p:spPr>
            <a:xfrm>
              <a:off x="2970931" y="1071460"/>
              <a:ext cx="67052" cy="82970"/>
            </a:xfrm>
            <a:custGeom>
              <a:avLst/>
              <a:gdLst/>
              <a:ahLst/>
              <a:cxnLst/>
              <a:rect l="l" t="t" r="r" b="b"/>
              <a:pathLst>
                <a:path w="2283" h="2825" extrusionOk="0">
                  <a:moveTo>
                    <a:pt x="1124" y="219"/>
                  </a:moveTo>
                  <a:cubicBezTo>
                    <a:pt x="1419" y="219"/>
                    <a:pt x="1675" y="341"/>
                    <a:pt x="1787" y="550"/>
                  </a:cubicBezTo>
                  <a:cubicBezTo>
                    <a:pt x="2022" y="996"/>
                    <a:pt x="1608" y="1725"/>
                    <a:pt x="674" y="2519"/>
                  </a:cubicBezTo>
                  <a:cubicBezTo>
                    <a:pt x="561" y="2096"/>
                    <a:pt x="299" y="951"/>
                    <a:pt x="567" y="457"/>
                  </a:cubicBezTo>
                  <a:cubicBezTo>
                    <a:pt x="621" y="359"/>
                    <a:pt x="692" y="296"/>
                    <a:pt x="785" y="269"/>
                  </a:cubicBezTo>
                  <a:cubicBezTo>
                    <a:pt x="899" y="235"/>
                    <a:pt x="1016" y="219"/>
                    <a:pt x="1124" y="219"/>
                  </a:cubicBezTo>
                  <a:close/>
                  <a:moveTo>
                    <a:pt x="1119" y="1"/>
                  </a:moveTo>
                  <a:cubicBezTo>
                    <a:pt x="990" y="1"/>
                    <a:pt x="855" y="20"/>
                    <a:pt x="721" y="60"/>
                  </a:cubicBezTo>
                  <a:cubicBezTo>
                    <a:pt x="571" y="104"/>
                    <a:pt x="454" y="204"/>
                    <a:pt x="372" y="355"/>
                  </a:cubicBezTo>
                  <a:cubicBezTo>
                    <a:pt x="0" y="1044"/>
                    <a:pt x="484" y="2676"/>
                    <a:pt x="506" y="2746"/>
                  </a:cubicBezTo>
                  <a:cubicBezTo>
                    <a:pt x="517" y="2781"/>
                    <a:pt x="543" y="2808"/>
                    <a:pt x="578" y="2818"/>
                  </a:cubicBezTo>
                  <a:cubicBezTo>
                    <a:pt x="590" y="2823"/>
                    <a:pt x="600" y="2824"/>
                    <a:pt x="611" y="2824"/>
                  </a:cubicBezTo>
                  <a:cubicBezTo>
                    <a:pt x="635" y="2824"/>
                    <a:pt x="661" y="2816"/>
                    <a:pt x="681" y="2797"/>
                  </a:cubicBezTo>
                  <a:cubicBezTo>
                    <a:pt x="2283" y="1493"/>
                    <a:pt x="2122" y="722"/>
                    <a:pt x="1980" y="449"/>
                  </a:cubicBezTo>
                  <a:cubicBezTo>
                    <a:pt x="1830" y="164"/>
                    <a:pt x="1497" y="1"/>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8"/>
            <p:cNvSpPr/>
            <p:nvPr/>
          </p:nvSpPr>
          <p:spPr>
            <a:xfrm>
              <a:off x="2654705" y="1212789"/>
              <a:ext cx="192520" cy="199040"/>
            </a:xfrm>
            <a:custGeom>
              <a:avLst/>
              <a:gdLst/>
              <a:ahLst/>
              <a:cxnLst/>
              <a:rect l="l" t="t" r="r" b="b"/>
              <a:pathLst>
                <a:path w="6555" h="6777" extrusionOk="0">
                  <a:moveTo>
                    <a:pt x="1897" y="1"/>
                  </a:moveTo>
                  <a:cubicBezTo>
                    <a:pt x="1870" y="1"/>
                    <a:pt x="1843" y="11"/>
                    <a:pt x="1822" y="30"/>
                  </a:cubicBezTo>
                  <a:cubicBezTo>
                    <a:pt x="592" y="1171"/>
                    <a:pt x="1" y="2357"/>
                    <a:pt x="113" y="3457"/>
                  </a:cubicBezTo>
                  <a:cubicBezTo>
                    <a:pt x="213" y="4436"/>
                    <a:pt x="862" y="5295"/>
                    <a:pt x="2044" y="6010"/>
                  </a:cubicBezTo>
                  <a:cubicBezTo>
                    <a:pt x="2886" y="6521"/>
                    <a:pt x="3695" y="6776"/>
                    <a:pt x="4482" y="6776"/>
                  </a:cubicBezTo>
                  <a:cubicBezTo>
                    <a:pt x="5163" y="6776"/>
                    <a:pt x="5827" y="6585"/>
                    <a:pt x="6483" y="6204"/>
                  </a:cubicBezTo>
                  <a:cubicBezTo>
                    <a:pt x="6537" y="6174"/>
                    <a:pt x="6555" y="6107"/>
                    <a:pt x="6525" y="6054"/>
                  </a:cubicBezTo>
                  <a:cubicBezTo>
                    <a:pt x="6504" y="6019"/>
                    <a:pt x="6467" y="5999"/>
                    <a:pt x="6428" y="5999"/>
                  </a:cubicBezTo>
                  <a:cubicBezTo>
                    <a:pt x="6410" y="5999"/>
                    <a:pt x="6392" y="6003"/>
                    <a:pt x="6375" y="6013"/>
                  </a:cubicBezTo>
                  <a:cubicBezTo>
                    <a:pt x="5756" y="6371"/>
                    <a:pt x="5128" y="6551"/>
                    <a:pt x="4484" y="6551"/>
                  </a:cubicBezTo>
                  <a:cubicBezTo>
                    <a:pt x="3734" y="6551"/>
                    <a:pt x="2963" y="6307"/>
                    <a:pt x="2158" y="5821"/>
                  </a:cubicBezTo>
                  <a:cubicBezTo>
                    <a:pt x="1039" y="5143"/>
                    <a:pt x="424" y="4340"/>
                    <a:pt x="331" y="3434"/>
                  </a:cubicBezTo>
                  <a:cubicBezTo>
                    <a:pt x="229" y="2417"/>
                    <a:pt x="811" y="1266"/>
                    <a:pt x="1972" y="191"/>
                  </a:cubicBezTo>
                  <a:cubicBezTo>
                    <a:pt x="2016" y="150"/>
                    <a:pt x="2017" y="80"/>
                    <a:pt x="1976" y="36"/>
                  </a:cubicBezTo>
                  <a:cubicBezTo>
                    <a:pt x="1955" y="13"/>
                    <a:pt x="1926" y="1"/>
                    <a:pt x="1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8"/>
            <p:cNvSpPr/>
            <p:nvPr/>
          </p:nvSpPr>
          <p:spPr>
            <a:xfrm>
              <a:off x="3137313" y="867750"/>
              <a:ext cx="189995" cy="201801"/>
            </a:xfrm>
            <a:custGeom>
              <a:avLst/>
              <a:gdLst/>
              <a:ahLst/>
              <a:cxnLst/>
              <a:rect l="l" t="t" r="r" b="b"/>
              <a:pathLst>
                <a:path w="6469" h="6871" extrusionOk="0">
                  <a:moveTo>
                    <a:pt x="1849" y="0"/>
                  </a:moveTo>
                  <a:cubicBezTo>
                    <a:pt x="1240" y="0"/>
                    <a:pt x="647" y="152"/>
                    <a:pt x="74" y="455"/>
                  </a:cubicBezTo>
                  <a:cubicBezTo>
                    <a:pt x="19" y="483"/>
                    <a:pt x="0" y="549"/>
                    <a:pt x="29" y="603"/>
                  </a:cubicBezTo>
                  <a:cubicBezTo>
                    <a:pt x="49" y="640"/>
                    <a:pt x="86" y="661"/>
                    <a:pt x="125" y="661"/>
                  </a:cubicBezTo>
                  <a:cubicBezTo>
                    <a:pt x="142" y="661"/>
                    <a:pt x="159" y="657"/>
                    <a:pt x="175" y="649"/>
                  </a:cubicBezTo>
                  <a:cubicBezTo>
                    <a:pt x="714" y="363"/>
                    <a:pt x="1273" y="221"/>
                    <a:pt x="1849" y="221"/>
                  </a:cubicBezTo>
                  <a:cubicBezTo>
                    <a:pt x="2599" y="221"/>
                    <a:pt x="3379" y="463"/>
                    <a:pt x="4180" y="948"/>
                  </a:cubicBezTo>
                  <a:cubicBezTo>
                    <a:pt x="5324" y="1643"/>
                    <a:pt x="5970" y="2476"/>
                    <a:pt x="6100" y="3424"/>
                  </a:cubicBezTo>
                  <a:cubicBezTo>
                    <a:pt x="6278" y="4729"/>
                    <a:pt x="5452" y="5918"/>
                    <a:pt x="4730" y="6685"/>
                  </a:cubicBezTo>
                  <a:cubicBezTo>
                    <a:pt x="4688" y="6730"/>
                    <a:pt x="4690" y="6799"/>
                    <a:pt x="4735" y="6841"/>
                  </a:cubicBezTo>
                  <a:cubicBezTo>
                    <a:pt x="4757" y="6861"/>
                    <a:pt x="4782" y="6871"/>
                    <a:pt x="4810" y="6871"/>
                  </a:cubicBezTo>
                  <a:cubicBezTo>
                    <a:pt x="4838" y="6871"/>
                    <a:pt x="4868" y="6858"/>
                    <a:pt x="4889" y="6836"/>
                  </a:cubicBezTo>
                  <a:cubicBezTo>
                    <a:pt x="5976" y="5687"/>
                    <a:pt x="6469" y="4497"/>
                    <a:pt x="6319" y="3396"/>
                  </a:cubicBezTo>
                  <a:cubicBezTo>
                    <a:pt x="6181" y="2376"/>
                    <a:pt x="5499" y="1492"/>
                    <a:pt x="4295" y="761"/>
                  </a:cubicBezTo>
                  <a:cubicBezTo>
                    <a:pt x="3456" y="254"/>
                    <a:pt x="2639" y="0"/>
                    <a:pt x="1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8"/>
            <p:cNvSpPr/>
            <p:nvPr/>
          </p:nvSpPr>
          <p:spPr>
            <a:xfrm>
              <a:off x="2710890" y="806073"/>
              <a:ext cx="209672" cy="193842"/>
            </a:xfrm>
            <a:custGeom>
              <a:avLst/>
              <a:gdLst/>
              <a:ahLst/>
              <a:cxnLst/>
              <a:rect l="l" t="t" r="r" b="b"/>
              <a:pathLst>
                <a:path w="7139" h="6600" extrusionOk="0">
                  <a:moveTo>
                    <a:pt x="3966" y="0"/>
                  </a:moveTo>
                  <a:cubicBezTo>
                    <a:pt x="3837" y="0"/>
                    <a:pt x="3709" y="9"/>
                    <a:pt x="3582" y="26"/>
                  </a:cubicBezTo>
                  <a:cubicBezTo>
                    <a:pt x="2569" y="161"/>
                    <a:pt x="1692" y="832"/>
                    <a:pt x="973" y="2020"/>
                  </a:cubicBezTo>
                  <a:cubicBezTo>
                    <a:pt x="19" y="3595"/>
                    <a:pt x="0" y="5120"/>
                    <a:pt x="913" y="6550"/>
                  </a:cubicBezTo>
                  <a:cubicBezTo>
                    <a:pt x="935" y="6582"/>
                    <a:pt x="970" y="6599"/>
                    <a:pt x="1006" y="6599"/>
                  </a:cubicBezTo>
                  <a:cubicBezTo>
                    <a:pt x="1026" y="6599"/>
                    <a:pt x="1044" y="6594"/>
                    <a:pt x="1063" y="6584"/>
                  </a:cubicBezTo>
                  <a:cubicBezTo>
                    <a:pt x="1114" y="6551"/>
                    <a:pt x="1128" y="6484"/>
                    <a:pt x="1095" y="6433"/>
                  </a:cubicBezTo>
                  <a:cubicBezTo>
                    <a:pt x="231" y="5080"/>
                    <a:pt x="252" y="3632"/>
                    <a:pt x="1160" y="2133"/>
                  </a:cubicBezTo>
                  <a:cubicBezTo>
                    <a:pt x="1843" y="1004"/>
                    <a:pt x="2668" y="369"/>
                    <a:pt x="3609" y="242"/>
                  </a:cubicBezTo>
                  <a:cubicBezTo>
                    <a:pt x="3720" y="228"/>
                    <a:pt x="3833" y="220"/>
                    <a:pt x="3947" y="220"/>
                  </a:cubicBezTo>
                  <a:cubicBezTo>
                    <a:pt x="4897" y="220"/>
                    <a:pt x="5946" y="725"/>
                    <a:pt x="6940" y="1669"/>
                  </a:cubicBezTo>
                  <a:cubicBezTo>
                    <a:pt x="6962" y="1690"/>
                    <a:pt x="6989" y="1700"/>
                    <a:pt x="7016" y="1700"/>
                  </a:cubicBezTo>
                  <a:cubicBezTo>
                    <a:pt x="7045" y="1700"/>
                    <a:pt x="7074" y="1688"/>
                    <a:pt x="7095" y="1665"/>
                  </a:cubicBezTo>
                  <a:cubicBezTo>
                    <a:pt x="7138" y="1621"/>
                    <a:pt x="7137" y="1551"/>
                    <a:pt x="7092" y="1510"/>
                  </a:cubicBezTo>
                  <a:cubicBezTo>
                    <a:pt x="6047" y="516"/>
                    <a:pt x="4975" y="0"/>
                    <a:pt x="3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8"/>
            <p:cNvSpPr/>
            <p:nvPr/>
          </p:nvSpPr>
          <p:spPr>
            <a:xfrm>
              <a:off x="3062302" y="1289210"/>
              <a:ext cx="206089" cy="183269"/>
            </a:xfrm>
            <a:custGeom>
              <a:avLst/>
              <a:gdLst/>
              <a:ahLst/>
              <a:cxnLst/>
              <a:rect l="l" t="t" r="r" b="b"/>
              <a:pathLst>
                <a:path w="7017" h="6240" extrusionOk="0">
                  <a:moveTo>
                    <a:pt x="6278" y="0"/>
                  </a:moveTo>
                  <a:cubicBezTo>
                    <a:pt x="6262" y="0"/>
                    <a:pt x="6246" y="4"/>
                    <a:pt x="6230" y="11"/>
                  </a:cubicBezTo>
                  <a:cubicBezTo>
                    <a:pt x="6176" y="39"/>
                    <a:pt x="6153" y="103"/>
                    <a:pt x="6180" y="158"/>
                  </a:cubicBezTo>
                  <a:cubicBezTo>
                    <a:pt x="6787" y="1400"/>
                    <a:pt x="6664" y="2739"/>
                    <a:pt x="5818" y="4136"/>
                  </a:cubicBezTo>
                  <a:cubicBezTo>
                    <a:pt x="5125" y="5282"/>
                    <a:pt x="4306" y="5912"/>
                    <a:pt x="3385" y="6006"/>
                  </a:cubicBezTo>
                  <a:cubicBezTo>
                    <a:pt x="3307" y="6014"/>
                    <a:pt x="3228" y="6017"/>
                    <a:pt x="3149" y="6017"/>
                  </a:cubicBezTo>
                  <a:cubicBezTo>
                    <a:pt x="2203" y="6017"/>
                    <a:pt x="1167" y="5457"/>
                    <a:pt x="202" y="4416"/>
                  </a:cubicBezTo>
                  <a:cubicBezTo>
                    <a:pt x="181" y="4393"/>
                    <a:pt x="152" y="4381"/>
                    <a:pt x="123" y="4381"/>
                  </a:cubicBezTo>
                  <a:cubicBezTo>
                    <a:pt x="96" y="4381"/>
                    <a:pt x="69" y="4391"/>
                    <a:pt x="48" y="4411"/>
                  </a:cubicBezTo>
                  <a:cubicBezTo>
                    <a:pt x="2" y="4452"/>
                    <a:pt x="1" y="4520"/>
                    <a:pt x="42" y="4566"/>
                  </a:cubicBezTo>
                  <a:cubicBezTo>
                    <a:pt x="1063" y="5665"/>
                    <a:pt x="2128" y="6239"/>
                    <a:pt x="3140" y="6239"/>
                  </a:cubicBezTo>
                  <a:cubicBezTo>
                    <a:pt x="3228" y="6239"/>
                    <a:pt x="3319" y="6233"/>
                    <a:pt x="3406" y="6225"/>
                  </a:cubicBezTo>
                  <a:cubicBezTo>
                    <a:pt x="4400" y="6122"/>
                    <a:pt x="5274" y="5459"/>
                    <a:pt x="6005" y="4250"/>
                  </a:cubicBezTo>
                  <a:cubicBezTo>
                    <a:pt x="6892" y="2786"/>
                    <a:pt x="7016" y="1376"/>
                    <a:pt x="6375" y="61"/>
                  </a:cubicBezTo>
                  <a:cubicBezTo>
                    <a:pt x="6357" y="23"/>
                    <a:pt x="6318" y="0"/>
                    <a:pt x="6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8"/>
            <p:cNvSpPr/>
            <p:nvPr/>
          </p:nvSpPr>
          <p:spPr>
            <a:xfrm>
              <a:off x="2600370" y="993160"/>
              <a:ext cx="380371" cy="231406"/>
            </a:xfrm>
            <a:custGeom>
              <a:avLst/>
              <a:gdLst/>
              <a:ahLst/>
              <a:cxnLst/>
              <a:rect l="l" t="t" r="r" b="b"/>
              <a:pathLst>
                <a:path w="12951" h="7879" extrusionOk="0">
                  <a:moveTo>
                    <a:pt x="4374" y="0"/>
                  </a:moveTo>
                  <a:cubicBezTo>
                    <a:pt x="3600" y="0"/>
                    <a:pt x="2884" y="113"/>
                    <a:pt x="2278" y="358"/>
                  </a:cubicBezTo>
                  <a:cubicBezTo>
                    <a:pt x="1180" y="802"/>
                    <a:pt x="1" y="1862"/>
                    <a:pt x="623" y="4394"/>
                  </a:cubicBezTo>
                  <a:cubicBezTo>
                    <a:pt x="989" y="5883"/>
                    <a:pt x="1787" y="6910"/>
                    <a:pt x="2994" y="7445"/>
                  </a:cubicBezTo>
                  <a:cubicBezTo>
                    <a:pt x="3696" y="7757"/>
                    <a:pt x="4494" y="7878"/>
                    <a:pt x="5309" y="7878"/>
                  </a:cubicBezTo>
                  <a:cubicBezTo>
                    <a:pt x="6617" y="7878"/>
                    <a:pt x="7973" y="7565"/>
                    <a:pt x="9054" y="7226"/>
                  </a:cubicBezTo>
                  <a:cubicBezTo>
                    <a:pt x="10942" y="6632"/>
                    <a:pt x="12423" y="5838"/>
                    <a:pt x="12438" y="5831"/>
                  </a:cubicBezTo>
                  <a:cubicBezTo>
                    <a:pt x="12490" y="5801"/>
                    <a:pt x="12510" y="5735"/>
                    <a:pt x="12482" y="5682"/>
                  </a:cubicBezTo>
                  <a:cubicBezTo>
                    <a:pt x="12462" y="5645"/>
                    <a:pt x="12424" y="5625"/>
                    <a:pt x="12385" y="5625"/>
                  </a:cubicBezTo>
                  <a:cubicBezTo>
                    <a:pt x="12367" y="5625"/>
                    <a:pt x="12350" y="5629"/>
                    <a:pt x="12334" y="5637"/>
                  </a:cubicBezTo>
                  <a:cubicBezTo>
                    <a:pt x="12288" y="5663"/>
                    <a:pt x="8539" y="7660"/>
                    <a:pt x="5301" y="7660"/>
                  </a:cubicBezTo>
                  <a:cubicBezTo>
                    <a:pt x="4510" y="7660"/>
                    <a:pt x="3750" y="7541"/>
                    <a:pt x="3081" y="7245"/>
                  </a:cubicBezTo>
                  <a:cubicBezTo>
                    <a:pt x="1940" y="6738"/>
                    <a:pt x="1183" y="5761"/>
                    <a:pt x="834" y="4339"/>
                  </a:cubicBezTo>
                  <a:cubicBezTo>
                    <a:pt x="374" y="2458"/>
                    <a:pt x="901" y="1149"/>
                    <a:pt x="2361" y="561"/>
                  </a:cubicBezTo>
                  <a:cubicBezTo>
                    <a:pt x="2950" y="323"/>
                    <a:pt x="3647" y="214"/>
                    <a:pt x="4399" y="214"/>
                  </a:cubicBezTo>
                  <a:cubicBezTo>
                    <a:pt x="7441" y="214"/>
                    <a:pt x="11384" y="2004"/>
                    <a:pt x="12731" y="4318"/>
                  </a:cubicBezTo>
                  <a:cubicBezTo>
                    <a:pt x="12751" y="4353"/>
                    <a:pt x="12789" y="4372"/>
                    <a:pt x="12827" y="4372"/>
                  </a:cubicBezTo>
                  <a:cubicBezTo>
                    <a:pt x="12845" y="4372"/>
                    <a:pt x="12864" y="4368"/>
                    <a:pt x="12881" y="4358"/>
                  </a:cubicBezTo>
                  <a:cubicBezTo>
                    <a:pt x="12932" y="4327"/>
                    <a:pt x="12950" y="4260"/>
                    <a:pt x="12920" y="4208"/>
                  </a:cubicBezTo>
                  <a:cubicBezTo>
                    <a:pt x="11539" y="1835"/>
                    <a:pt x="7496" y="0"/>
                    <a:pt x="43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8"/>
            <p:cNvSpPr/>
            <p:nvPr/>
          </p:nvSpPr>
          <p:spPr>
            <a:xfrm>
              <a:off x="3008261" y="1056687"/>
              <a:ext cx="366479" cy="239189"/>
            </a:xfrm>
            <a:custGeom>
              <a:avLst/>
              <a:gdLst/>
              <a:ahLst/>
              <a:cxnLst/>
              <a:rect l="l" t="t" r="r" b="b"/>
              <a:pathLst>
                <a:path w="12478" h="8144" extrusionOk="0">
                  <a:moveTo>
                    <a:pt x="7593" y="1"/>
                  </a:moveTo>
                  <a:cubicBezTo>
                    <a:pt x="6283" y="1"/>
                    <a:pt x="4918" y="363"/>
                    <a:pt x="3845" y="744"/>
                  </a:cubicBezTo>
                  <a:cubicBezTo>
                    <a:pt x="2074" y="1372"/>
                    <a:pt x="694" y="2184"/>
                    <a:pt x="680" y="2192"/>
                  </a:cubicBezTo>
                  <a:cubicBezTo>
                    <a:pt x="626" y="2223"/>
                    <a:pt x="610" y="2290"/>
                    <a:pt x="640" y="2342"/>
                  </a:cubicBezTo>
                  <a:cubicBezTo>
                    <a:pt x="661" y="2378"/>
                    <a:pt x="697" y="2397"/>
                    <a:pt x="735" y="2397"/>
                  </a:cubicBezTo>
                  <a:cubicBezTo>
                    <a:pt x="753" y="2397"/>
                    <a:pt x="773" y="2392"/>
                    <a:pt x="790" y="2382"/>
                  </a:cubicBezTo>
                  <a:cubicBezTo>
                    <a:pt x="834" y="2355"/>
                    <a:pt x="4482" y="219"/>
                    <a:pt x="7592" y="219"/>
                  </a:cubicBezTo>
                  <a:cubicBezTo>
                    <a:pt x="8267" y="219"/>
                    <a:pt x="8916" y="320"/>
                    <a:pt x="9498" y="564"/>
                  </a:cubicBezTo>
                  <a:cubicBezTo>
                    <a:pt x="10633" y="1039"/>
                    <a:pt x="11390" y="2018"/>
                    <a:pt x="11747" y="3472"/>
                  </a:cubicBezTo>
                  <a:cubicBezTo>
                    <a:pt x="12372" y="6014"/>
                    <a:pt x="11162" y="7090"/>
                    <a:pt x="10035" y="7545"/>
                  </a:cubicBezTo>
                  <a:cubicBezTo>
                    <a:pt x="9384" y="7808"/>
                    <a:pt x="8626" y="7929"/>
                    <a:pt x="7822" y="7929"/>
                  </a:cubicBezTo>
                  <a:cubicBezTo>
                    <a:pt x="4942" y="7929"/>
                    <a:pt x="1473" y="6378"/>
                    <a:pt x="219" y="4222"/>
                  </a:cubicBezTo>
                  <a:cubicBezTo>
                    <a:pt x="199" y="4187"/>
                    <a:pt x="162" y="4168"/>
                    <a:pt x="125" y="4168"/>
                  </a:cubicBezTo>
                  <a:cubicBezTo>
                    <a:pt x="106" y="4168"/>
                    <a:pt x="87" y="4173"/>
                    <a:pt x="69" y="4183"/>
                  </a:cubicBezTo>
                  <a:cubicBezTo>
                    <a:pt x="18" y="4213"/>
                    <a:pt x="1" y="4281"/>
                    <a:pt x="31" y="4333"/>
                  </a:cubicBezTo>
                  <a:cubicBezTo>
                    <a:pt x="1321" y="6549"/>
                    <a:pt x="4886" y="8144"/>
                    <a:pt x="7843" y="8144"/>
                  </a:cubicBezTo>
                  <a:cubicBezTo>
                    <a:pt x="8669" y="8144"/>
                    <a:pt x="9450" y="8020"/>
                    <a:pt x="10116" y="7750"/>
                  </a:cubicBezTo>
                  <a:cubicBezTo>
                    <a:pt x="11822" y="7061"/>
                    <a:pt x="12478" y="5523"/>
                    <a:pt x="11961" y="3421"/>
                  </a:cubicBezTo>
                  <a:cubicBezTo>
                    <a:pt x="11588" y="1896"/>
                    <a:pt x="10787" y="866"/>
                    <a:pt x="9584" y="361"/>
                  </a:cubicBezTo>
                  <a:cubicBezTo>
                    <a:pt x="8971" y="103"/>
                    <a:pt x="8290" y="1"/>
                    <a:pt x="7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8"/>
            <p:cNvSpPr/>
            <p:nvPr/>
          </p:nvSpPr>
          <p:spPr>
            <a:xfrm>
              <a:off x="2881441" y="764221"/>
              <a:ext cx="288560" cy="362837"/>
            </a:xfrm>
            <a:custGeom>
              <a:avLst/>
              <a:gdLst/>
              <a:ahLst/>
              <a:cxnLst/>
              <a:rect l="l" t="t" r="r" b="b"/>
              <a:pathLst>
                <a:path w="9825" h="12354" extrusionOk="0">
                  <a:moveTo>
                    <a:pt x="5558" y="0"/>
                  </a:moveTo>
                  <a:cubicBezTo>
                    <a:pt x="5155" y="0"/>
                    <a:pt x="4723" y="56"/>
                    <a:pt x="4263" y="169"/>
                  </a:cubicBezTo>
                  <a:cubicBezTo>
                    <a:pt x="2795" y="528"/>
                    <a:pt x="1792" y="1313"/>
                    <a:pt x="1280" y="2500"/>
                  </a:cubicBezTo>
                  <a:cubicBezTo>
                    <a:pt x="639" y="3986"/>
                    <a:pt x="761" y="6058"/>
                    <a:pt x="1644" y="8657"/>
                  </a:cubicBezTo>
                  <a:cubicBezTo>
                    <a:pt x="2298" y="10582"/>
                    <a:pt x="3151" y="12097"/>
                    <a:pt x="3160" y="12112"/>
                  </a:cubicBezTo>
                  <a:cubicBezTo>
                    <a:pt x="3180" y="12147"/>
                    <a:pt x="3218" y="12166"/>
                    <a:pt x="3257" y="12166"/>
                  </a:cubicBezTo>
                  <a:cubicBezTo>
                    <a:pt x="3275" y="12166"/>
                    <a:pt x="3293" y="12162"/>
                    <a:pt x="3309" y="12153"/>
                  </a:cubicBezTo>
                  <a:cubicBezTo>
                    <a:pt x="3360" y="12122"/>
                    <a:pt x="3380" y="12056"/>
                    <a:pt x="3350" y="12003"/>
                  </a:cubicBezTo>
                  <a:cubicBezTo>
                    <a:pt x="3316" y="11945"/>
                    <a:pt x="1" y="6016"/>
                    <a:pt x="1481" y="2586"/>
                  </a:cubicBezTo>
                  <a:cubicBezTo>
                    <a:pt x="1965" y="1466"/>
                    <a:pt x="2918" y="724"/>
                    <a:pt x="4315" y="380"/>
                  </a:cubicBezTo>
                  <a:cubicBezTo>
                    <a:pt x="4783" y="265"/>
                    <a:pt x="5201" y="214"/>
                    <a:pt x="5575" y="214"/>
                  </a:cubicBezTo>
                  <a:cubicBezTo>
                    <a:pt x="7203" y="214"/>
                    <a:pt x="7980" y="1186"/>
                    <a:pt x="8349" y="2102"/>
                  </a:cubicBezTo>
                  <a:cubicBezTo>
                    <a:pt x="9562" y="5104"/>
                    <a:pt x="7747" y="10551"/>
                    <a:pt x="5000" y="12149"/>
                  </a:cubicBezTo>
                  <a:cubicBezTo>
                    <a:pt x="4948" y="12180"/>
                    <a:pt x="4931" y="12247"/>
                    <a:pt x="4961" y="12298"/>
                  </a:cubicBezTo>
                  <a:cubicBezTo>
                    <a:pt x="4981" y="12334"/>
                    <a:pt x="5018" y="12354"/>
                    <a:pt x="5055" y="12354"/>
                  </a:cubicBezTo>
                  <a:cubicBezTo>
                    <a:pt x="5074" y="12354"/>
                    <a:pt x="5092" y="12351"/>
                    <a:pt x="5112" y="12340"/>
                  </a:cubicBezTo>
                  <a:cubicBezTo>
                    <a:pt x="7990" y="10665"/>
                    <a:pt x="9825" y="5165"/>
                    <a:pt x="8553" y="2020"/>
                  </a:cubicBezTo>
                  <a:cubicBezTo>
                    <a:pt x="8017" y="693"/>
                    <a:pt x="6974" y="0"/>
                    <a:pt x="5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8"/>
            <p:cNvSpPr/>
            <p:nvPr/>
          </p:nvSpPr>
          <p:spPr>
            <a:xfrm>
              <a:off x="2815564" y="1158337"/>
              <a:ext cx="282510" cy="357051"/>
            </a:xfrm>
            <a:custGeom>
              <a:avLst/>
              <a:gdLst/>
              <a:ahLst/>
              <a:cxnLst/>
              <a:rect l="l" t="t" r="r" b="b"/>
              <a:pathLst>
                <a:path w="9619" h="12157" extrusionOk="0">
                  <a:moveTo>
                    <a:pt x="5057" y="1"/>
                  </a:moveTo>
                  <a:cubicBezTo>
                    <a:pt x="5038" y="1"/>
                    <a:pt x="5020" y="6"/>
                    <a:pt x="5002" y="16"/>
                  </a:cubicBezTo>
                  <a:cubicBezTo>
                    <a:pt x="2055" y="1732"/>
                    <a:pt x="1" y="7320"/>
                    <a:pt x="1216" y="10325"/>
                  </a:cubicBezTo>
                  <a:cubicBezTo>
                    <a:pt x="1575" y="11215"/>
                    <a:pt x="2342" y="12156"/>
                    <a:pt x="3977" y="12156"/>
                  </a:cubicBezTo>
                  <a:cubicBezTo>
                    <a:pt x="4370" y="12156"/>
                    <a:pt x="4813" y="12102"/>
                    <a:pt x="5311" y="11980"/>
                  </a:cubicBezTo>
                  <a:cubicBezTo>
                    <a:pt x="6854" y="11602"/>
                    <a:pt x="7901" y="10792"/>
                    <a:pt x="8423" y="9574"/>
                  </a:cubicBezTo>
                  <a:cubicBezTo>
                    <a:pt x="9177" y="7820"/>
                    <a:pt x="8688" y="5514"/>
                    <a:pt x="8145" y="3889"/>
                  </a:cubicBezTo>
                  <a:cubicBezTo>
                    <a:pt x="7562" y="2138"/>
                    <a:pt x="6788" y="779"/>
                    <a:pt x="6781" y="765"/>
                  </a:cubicBezTo>
                  <a:cubicBezTo>
                    <a:pt x="6761" y="729"/>
                    <a:pt x="6724" y="709"/>
                    <a:pt x="6686" y="709"/>
                  </a:cubicBezTo>
                  <a:cubicBezTo>
                    <a:pt x="6667" y="709"/>
                    <a:pt x="6649" y="714"/>
                    <a:pt x="6632" y="723"/>
                  </a:cubicBezTo>
                  <a:cubicBezTo>
                    <a:pt x="6580" y="755"/>
                    <a:pt x="6560" y="820"/>
                    <a:pt x="6592" y="873"/>
                  </a:cubicBezTo>
                  <a:cubicBezTo>
                    <a:pt x="6622" y="926"/>
                    <a:pt x="9618" y="6239"/>
                    <a:pt x="8222" y="9488"/>
                  </a:cubicBezTo>
                  <a:cubicBezTo>
                    <a:pt x="7727" y="10638"/>
                    <a:pt x="6730" y="11404"/>
                    <a:pt x="5260" y="11766"/>
                  </a:cubicBezTo>
                  <a:cubicBezTo>
                    <a:pt x="4804" y="11878"/>
                    <a:pt x="4380" y="11934"/>
                    <a:pt x="3993" y="11934"/>
                  </a:cubicBezTo>
                  <a:cubicBezTo>
                    <a:pt x="2750" y="11934"/>
                    <a:pt x="1871" y="11362"/>
                    <a:pt x="1418" y="10242"/>
                  </a:cubicBezTo>
                  <a:cubicBezTo>
                    <a:pt x="259" y="7377"/>
                    <a:pt x="2298" y="1841"/>
                    <a:pt x="5112" y="204"/>
                  </a:cubicBezTo>
                  <a:cubicBezTo>
                    <a:pt x="5163" y="174"/>
                    <a:pt x="5182" y="107"/>
                    <a:pt x="5152" y="54"/>
                  </a:cubicBezTo>
                  <a:cubicBezTo>
                    <a:pt x="5131" y="20"/>
                    <a:pt x="5094" y="1"/>
                    <a:pt x="50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8"/>
            <p:cNvSpPr/>
            <p:nvPr/>
          </p:nvSpPr>
          <p:spPr>
            <a:xfrm>
              <a:off x="2989993" y="1113371"/>
              <a:ext cx="19972" cy="36654"/>
            </a:xfrm>
            <a:custGeom>
              <a:avLst/>
              <a:gdLst/>
              <a:ahLst/>
              <a:cxnLst/>
              <a:rect l="l" t="t" r="r" b="b"/>
              <a:pathLst>
                <a:path w="680" h="1248" extrusionOk="0">
                  <a:moveTo>
                    <a:pt x="617" y="0"/>
                  </a:moveTo>
                  <a:cubicBezTo>
                    <a:pt x="597" y="0"/>
                    <a:pt x="578" y="10"/>
                    <a:pt x="569" y="29"/>
                  </a:cubicBezTo>
                  <a:cubicBezTo>
                    <a:pt x="359" y="395"/>
                    <a:pt x="171" y="781"/>
                    <a:pt x="12" y="1172"/>
                  </a:cubicBezTo>
                  <a:cubicBezTo>
                    <a:pt x="1" y="1201"/>
                    <a:pt x="13" y="1233"/>
                    <a:pt x="42" y="1243"/>
                  </a:cubicBezTo>
                  <a:cubicBezTo>
                    <a:pt x="49" y="1246"/>
                    <a:pt x="56" y="1248"/>
                    <a:pt x="63" y="1248"/>
                  </a:cubicBezTo>
                  <a:cubicBezTo>
                    <a:pt x="85" y="1248"/>
                    <a:pt x="106" y="1233"/>
                    <a:pt x="113" y="1213"/>
                  </a:cubicBezTo>
                  <a:cubicBezTo>
                    <a:pt x="270" y="828"/>
                    <a:pt x="455" y="446"/>
                    <a:pt x="663" y="81"/>
                  </a:cubicBezTo>
                  <a:cubicBezTo>
                    <a:pt x="680" y="54"/>
                    <a:pt x="670" y="21"/>
                    <a:pt x="644" y="7"/>
                  </a:cubicBezTo>
                  <a:cubicBezTo>
                    <a:pt x="635" y="3"/>
                    <a:pt x="62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8"/>
            <p:cNvSpPr/>
            <p:nvPr/>
          </p:nvSpPr>
          <p:spPr>
            <a:xfrm>
              <a:off x="2989905" y="1091285"/>
              <a:ext cx="13305" cy="57976"/>
            </a:xfrm>
            <a:custGeom>
              <a:avLst/>
              <a:gdLst/>
              <a:ahLst/>
              <a:cxnLst/>
              <a:rect l="l" t="t" r="r" b="b"/>
              <a:pathLst>
                <a:path w="453" h="1974" extrusionOk="0">
                  <a:moveTo>
                    <a:pt x="393" y="0"/>
                  </a:moveTo>
                  <a:cubicBezTo>
                    <a:pt x="367" y="0"/>
                    <a:pt x="344" y="17"/>
                    <a:pt x="338" y="41"/>
                  </a:cubicBezTo>
                  <a:cubicBezTo>
                    <a:pt x="172" y="651"/>
                    <a:pt x="58" y="1283"/>
                    <a:pt x="2" y="1916"/>
                  </a:cubicBezTo>
                  <a:cubicBezTo>
                    <a:pt x="1" y="1946"/>
                    <a:pt x="22" y="1971"/>
                    <a:pt x="52" y="1974"/>
                  </a:cubicBezTo>
                  <a:lnTo>
                    <a:pt x="58" y="1974"/>
                  </a:lnTo>
                  <a:cubicBezTo>
                    <a:pt x="86" y="1974"/>
                    <a:pt x="110" y="1953"/>
                    <a:pt x="112" y="1924"/>
                  </a:cubicBezTo>
                  <a:cubicBezTo>
                    <a:pt x="167" y="1299"/>
                    <a:pt x="280" y="675"/>
                    <a:pt x="445" y="70"/>
                  </a:cubicBezTo>
                  <a:cubicBezTo>
                    <a:pt x="452" y="39"/>
                    <a:pt x="435" y="10"/>
                    <a:pt x="407" y="2"/>
                  </a:cubicBezTo>
                  <a:cubicBezTo>
                    <a:pt x="402" y="1"/>
                    <a:pt x="39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8"/>
            <p:cNvSpPr/>
            <p:nvPr/>
          </p:nvSpPr>
          <p:spPr>
            <a:xfrm>
              <a:off x="2971049" y="1151141"/>
              <a:ext cx="18415" cy="45788"/>
            </a:xfrm>
            <a:custGeom>
              <a:avLst/>
              <a:gdLst/>
              <a:ahLst/>
              <a:cxnLst/>
              <a:rect l="l" t="t" r="r" b="b"/>
              <a:pathLst>
                <a:path w="627" h="1559" extrusionOk="0">
                  <a:moveTo>
                    <a:pt x="565" y="0"/>
                  </a:moveTo>
                  <a:cubicBezTo>
                    <a:pt x="539" y="0"/>
                    <a:pt x="519" y="18"/>
                    <a:pt x="513" y="44"/>
                  </a:cubicBezTo>
                  <a:cubicBezTo>
                    <a:pt x="415" y="514"/>
                    <a:pt x="302" y="1048"/>
                    <a:pt x="17" y="1473"/>
                  </a:cubicBezTo>
                  <a:cubicBezTo>
                    <a:pt x="0" y="1497"/>
                    <a:pt x="8" y="1532"/>
                    <a:pt x="32" y="1550"/>
                  </a:cubicBezTo>
                  <a:cubicBezTo>
                    <a:pt x="40" y="1555"/>
                    <a:pt x="52" y="1558"/>
                    <a:pt x="62" y="1558"/>
                  </a:cubicBezTo>
                  <a:cubicBezTo>
                    <a:pt x="80" y="1558"/>
                    <a:pt x="97" y="1550"/>
                    <a:pt x="110" y="1532"/>
                  </a:cubicBezTo>
                  <a:cubicBezTo>
                    <a:pt x="406" y="1091"/>
                    <a:pt x="520" y="547"/>
                    <a:pt x="621" y="66"/>
                  </a:cubicBezTo>
                  <a:cubicBezTo>
                    <a:pt x="627" y="37"/>
                    <a:pt x="608" y="7"/>
                    <a:pt x="579" y="2"/>
                  </a:cubicBezTo>
                  <a:cubicBezTo>
                    <a:pt x="574" y="1"/>
                    <a:pt x="570" y="0"/>
                    <a:pt x="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8"/>
            <p:cNvSpPr/>
            <p:nvPr/>
          </p:nvSpPr>
          <p:spPr>
            <a:xfrm>
              <a:off x="2961269" y="1149173"/>
              <a:ext cx="29135" cy="37241"/>
            </a:xfrm>
            <a:custGeom>
              <a:avLst/>
              <a:gdLst/>
              <a:ahLst/>
              <a:cxnLst/>
              <a:rect l="l" t="t" r="r" b="b"/>
              <a:pathLst>
                <a:path w="992" h="1268" extrusionOk="0">
                  <a:moveTo>
                    <a:pt x="929" y="0"/>
                  </a:moveTo>
                  <a:cubicBezTo>
                    <a:pt x="909" y="0"/>
                    <a:pt x="891" y="10"/>
                    <a:pt x="882" y="29"/>
                  </a:cubicBezTo>
                  <a:cubicBezTo>
                    <a:pt x="644" y="444"/>
                    <a:pt x="356" y="829"/>
                    <a:pt x="22" y="1172"/>
                  </a:cubicBezTo>
                  <a:cubicBezTo>
                    <a:pt x="0" y="1196"/>
                    <a:pt x="0" y="1231"/>
                    <a:pt x="22" y="1251"/>
                  </a:cubicBezTo>
                  <a:cubicBezTo>
                    <a:pt x="31" y="1262"/>
                    <a:pt x="46" y="1268"/>
                    <a:pt x="60" y="1268"/>
                  </a:cubicBezTo>
                  <a:cubicBezTo>
                    <a:pt x="74" y="1268"/>
                    <a:pt x="88" y="1262"/>
                    <a:pt x="100" y="1249"/>
                  </a:cubicBezTo>
                  <a:cubicBezTo>
                    <a:pt x="442" y="900"/>
                    <a:pt x="736" y="507"/>
                    <a:pt x="977" y="81"/>
                  </a:cubicBezTo>
                  <a:cubicBezTo>
                    <a:pt x="991" y="54"/>
                    <a:pt x="983" y="22"/>
                    <a:pt x="956" y="7"/>
                  </a:cubicBezTo>
                  <a:cubicBezTo>
                    <a:pt x="947" y="3"/>
                    <a:pt x="938" y="0"/>
                    <a:pt x="9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8"/>
            <p:cNvSpPr/>
            <p:nvPr/>
          </p:nvSpPr>
          <p:spPr>
            <a:xfrm>
              <a:off x="2953339" y="1117659"/>
              <a:ext cx="35626" cy="36213"/>
            </a:xfrm>
            <a:custGeom>
              <a:avLst/>
              <a:gdLst/>
              <a:ahLst/>
              <a:cxnLst/>
              <a:rect l="l" t="t" r="r" b="b"/>
              <a:pathLst>
                <a:path w="1213" h="1233" extrusionOk="0">
                  <a:moveTo>
                    <a:pt x="65" y="0"/>
                  </a:moveTo>
                  <a:cubicBezTo>
                    <a:pt x="47" y="0"/>
                    <a:pt x="29" y="9"/>
                    <a:pt x="18" y="25"/>
                  </a:cubicBezTo>
                  <a:cubicBezTo>
                    <a:pt x="1" y="49"/>
                    <a:pt x="8" y="83"/>
                    <a:pt x="34" y="100"/>
                  </a:cubicBezTo>
                  <a:cubicBezTo>
                    <a:pt x="461" y="390"/>
                    <a:pt x="831" y="773"/>
                    <a:pt x="1103" y="1208"/>
                  </a:cubicBezTo>
                  <a:cubicBezTo>
                    <a:pt x="1113" y="1224"/>
                    <a:pt x="1132" y="1233"/>
                    <a:pt x="1149" y="1233"/>
                  </a:cubicBezTo>
                  <a:cubicBezTo>
                    <a:pt x="1159" y="1233"/>
                    <a:pt x="1169" y="1231"/>
                    <a:pt x="1179" y="1224"/>
                  </a:cubicBezTo>
                  <a:cubicBezTo>
                    <a:pt x="1206" y="1208"/>
                    <a:pt x="1213" y="1174"/>
                    <a:pt x="1197" y="1149"/>
                  </a:cubicBezTo>
                  <a:cubicBezTo>
                    <a:pt x="917" y="701"/>
                    <a:pt x="535" y="306"/>
                    <a:pt x="95" y="9"/>
                  </a:cubicBezTo>
                  <a:cubicBezTo>
                    <a:pt x="86" y="3"/>
                    <a:pt x="7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8"/>
            <p:cNvSpPr/>
            <p:nvPr/>
          </p:nvSpPr>
          <p:spPr>
            <a:xfrm>
              <a:off x="2935981" y="1124150"/>
              <a:ext cx="54628" cy="30721"/>
            </a:xfrm>
            <a:custGeom>
              <a:avLst/>
              <a:gdLst/>
              <a:ahLst/>
              <a:cxnLst/>
              <a:rect l="l" t="t" r="r" b="b"/>
              <a:pathLst>
                <a:path w="1860" h="1046" extrusionOk="0">
                  <a:moveTo>
                    <a:pt x="63" y="1"/>
                  </a:moveTo>
                  <a:cubicBezTo>
                    <a:pt x="48" y="1"/>
                    <a:pt x="32" y="8"/>
                    <a:pt x="21" y="20"/>
                  </a:cubicBezTo>
                  <a:cubicBezTo>
                    <a:pt x="1" y="43"/>
                    <a:pt x="5" y="77"/>
                    <a:pt x="28" y="97"/>
                  </a:cubicBezTo>
                  <a:cubicBezTo>
                    <a:pt x="283" y="310"/>
                    <a:pt x="593" y="438"/>
                    <a:pt x="895" y="560"/>
                  </a:cubicBezTo>
                  <a:cubicBezTo>
                    <a:pt x="1202" y="684"/>
                    <a:pt x="1518" y="815"/>
                    <a:pt x="1764" y="1032"/>
                  </a:cubicBezTo>
                  <a:cubicBezTo>
                    <a:pt x="1773" y="1040"/>
                    <a:pt x="1787" y="1046"/>
                    <a:pt x="1800" y="1046"/>
                  </a:cubicBezTo>
                  <a:cubicBezTo>
                    <a:pt x="1815" y="1046"/>
                    <a:pt x="1830" y="1040"/>
                    <a:pt x="1840" y="1027"/>
                  </a:cubicBezTo>
                  <a:cubicBezTo>
                    <a:pt x="1859" y="1006"/>
                    <a:pt x="1858" y="970"/>
                    <a:pt x="1835" y="952"/>
                  </a:cubicBezTo>
                  <a:cubicBezTo>
                    <a:pt x="1575" y="721"/>
                    <a:pt x="1251" y="589"/>
                    <a:pt x="935" y="461"/>
                  </a:cubicBezTo>
                  <a:cubicBezTo>
                    <a:pt x="642" y="339"/>
                    <a:pt x="340" y="214"/>
                    <a:pt x="98" y="13"/>
                  </a:cubicBezTo>
                  <a:cubicBezTo>
                    <a:pt x="87" y="5"/>
                    <a:pt x="75"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8"/>
            <p:cNvSpPr/>
            <p:nvPr/>
          </p:nvSpPr>
          <p:spPr>
            <a:xfrm>
              <a:off x="2983678" y="1140392"/>
              <a:ext cx="49019" cy="12012"/>
            </a:xfrm>
            <a:custGeom>
              <a:avLst/>
              <a:gdLst/>
              <a:ahLst/>
              <a:cxnLst/>
              <a:rect l="l" t="t" r="r" b="b"/>
              <a:pathLst>
                <a:path w="1669" h="409" extrusionOk="0">
                  <a:moveTo>
                    <a:pt x="1607" y="0"/>
                  </a:moveTo>
                  <a:cubicBezTo>
                    <a:pt x="1597" y="0"/>
                    <a:pt x="1587" y="3"/>
                    <a:pt x="1578" y="9"/>
                  </a:cubicBezTo>
                  <a:cubicBezTo>
                    <a:pt x="1446" y="93"/>
                    <a:pt x="1289" y="134"/>
                    <a:pt x="1138" y="171"/>
                  </a:cubicBezTo>
                  <a:cubicBezTo>
                    <a:pt x="895" y="231"/>
                    <a:pt x="627" y="299"/>
                    <a:pt x="362" y="299"/>
                  </a:cubicBezTo>
                  <a:cubicBezTo>
                    <a:pt x="265" y="299"/>
                    <a:pt x="168" y="290"/>
                    <a:pt x="73" y="268"/>
                  </a:cubicBezTo>
                  <a:cubicBezTo>
                    <a:pt x="69" y="267"/>
                    <a:pt x="66" y="267"/>
                    <a:pt x="62" y="267"/>
                  </a:cubicBezTo>
                  <a:cubicBezTo>
                    <a:pt x="37" y="267"/>
                    <a:pt x="14" y="283"/>
                    <a:pt x="8" y="309"/>
                  </a:cubicBezTo>
                  <a:cubicBezTo>
                    <a:pt x="0" y="339"/>
                    <a:pt x="19" y="368"/>
                    <a:pt x="49" y="375"/>
                  </a:cubicBezTo>
                  <a:cubicBezTo>
                    <a:pt x="151" y="399"/>
                    <a:pt x="257" y="409"/>
                    <a:pt x="362" y="409"/>
                  </a:cubicBezTo>
                  <a:cubicBezTo>
                    <a:pt x="638" y="409"/>
                    <a:pt x="913" y="339"/>
                    <a:pt x="1163" y="278"/>
                  </a:cubicBezTo>
                  <a:cubicBezTo>
                    <a:pt x="1315" y="238"/>
                    <a:pt x="1489" y="194"/>
                    <a:pt x="1635" y="101"/>
                  </a:cubicBezTo>
                  <a:cubicBezTo>
                    <a:pt x="1661" y="84"/>
                    <a:pt x="1668" y="50"/>
                    <a:pt x="1652" y="24"/>
                  </a:cubicBezTo>
                  <a:cubicBezTo>
                    <a:pt x="1642" y="9"/>
                    <a:pt x="1625" y="0"/>
                    <a:pt x="16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8"/>
            <p:cNvSpPr/>
            <p:nvPr/>
          </p:nvSpPr>
          <p:spPr>
            <a:xfrm>
              <a:off x="2987144" y="1148204"/>
              <a:ext cx="54041" cy="16418"/>
            </a:xfrm>
            <a:custGeom>
              <a:avLst/>
              <a:gdLst/>
              <a:ahLst/>
              <a:cxnLst/>
              <a:rect l="l" t="t" r="r" b="b"/>
              <a:pathLst>
                <a:path w="1840" h="559" extrusionOk="0">
                  <a:moveTo>
                    <a:pt x="63" y="1"/>
                  </a:moveTo>
                  <a:cubicBezTo>
                    <a:pt x="45" y="1"/>
                    <a:pt x="26" y="10"/>
                    <a:pt x="16" y="26"/>
                  </a:cubicBezTo>
                  <a:cubicBezTo>
                    <a:pt x="1" y="52"/>
                    <a:pt x="8" y="86"/>
                    <a:pt x="32" y="102"/>
                  </a:cubicBezTo>
                  <a:lnTo>
                    <a:pt x="83" y="136"/>
                  </a:lnTo>
                  <a:cubicBezTo>
                    <a:pt x="176" y="197"/>
                    <a:pt x="273" y="261"/>
                    <a:pt x="374" y="312"/>
                  </a:cubicBezTo>
                  <a:cubicBezTo>
                    <a:pt x="815" y="539"/>
                    <a:pt x="1329" y="549"/>
                    <a:pt x="1784" y="559"/>
                  </a:cubicBezTo>
                  <a:cubicBezTo>
                    <a:pt x="1814" y="559"/>
                    <a:pt x="1838" y="533"/>
                    <a:pt x="1838" y="505"/>
                  </a:cubicBezTo>
                  <a:cubicBezTo>
                    <a:pt x="1839" y="475"/>
                    <a:pt x="1814" y="449"/>
                    <a:pt x="1784" y="449"/>
                  </a:cubicBezTo>
                  <a:cubicBezTo>
                    <a:pt x="1342" y="440"/>
                    <a:pt x="842" y="429"/>
                    <a:pt x="424" y="214"/>
                  </a:cubicBezTo>
                  <a:cubicBezTo>
                    <a:pt x="328" y="164"/>
                    <a:pt x="236" y="102"/>
                    <a:pt x="145" y="43"/>
                  </a:cubicBezTo>
                  <a:lnTo>
                    <a:pt x="93" y="9"/>
                  </a:lnTo>
                  <a:cubicBezTo>
                    <a:pt x="84" y="3"/>
                    <a:pt x="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8"/>
            <p:cNvSpPr/>
            <p:nvPr/>
          </p:nvSpPr>
          <p:spPr>
            <a:xfrm>
              <a:off x="3059306" y="828071"/>
              <a:ext cx="64526" cy="247384"/>
            </a:xfrm>
            <a:custGeom>
              <a:avLst/>
              <a:gdLst/>
              <a:ahLst/>
              <a:cxnLst/>
              <a:rect l="l" t="t" r="r" b="b"/>
              <a:pathLst>
                <a:path w="2197" h="8423" extrusionOk="0">
                  <a:moveTo>
                    <a:pt x="1566" y="0"/>
                  </a:moveTo>
                  <a:cubicBezTo>
                    <a:pt x="1560" y="0"/>
                    <a:pt x="1554" y="1"/>
                    <a:pt x="1548" y="3"/>
                  </a:cubicBezTo>
                  <a:cubicBezTo>
                    <a:pt x="1518" y="12"/>
                    <a:pt x="1504" y="44"/>
                    <a:pt x="1513" y="73"/>
                  </a:cubicBezTo>
                  <a:cubicBezTo>
                    <a:pt x="1689" y="607"/>
                    <a:pt x="1882" y="1238"/>
                    <a:pt x="1960" y="1881"/>
                  </a:cubicBezTo>
                  <a:cubicBezTo>
                    <a:pt x="2087" y="2915"/>
                    <a:pt x="1937" y="4049"/>
                    <a:pt x="1517" y="5249"/>
                  </a:cubicBezTo>
                  <a:cubicBezTo>
                    <a:pt x="1121" y="6376"/>
                    <a:pt x="536" y="7437"/>
                    <a:pt x="16" y="8341"/>
                  </a:cubicBezTo>
                  <a:cubicBezTo>
                    <a:pt x="0" y="8368"/>
                    <a:pt x="9" y="8401"/>
                    <a:pt x="36" y="8415"/>
                  </a:cubicBezTo>
                  <a:cubicBezTo>
                    <a:pt x="44" y="8421"/>
                    <a:pt x="53" y="8422"/>
                    <a:pt x="62" y="8422"/>
                  </a:cubicBezTo>
                  <a:cubicBezTo>
                    <a:pt x="80" y="8422"/>
                    <a:pt x="100" y="8412"/>
                    <a:pt x="111" y="8394"/>
                  </a:cubicBezTo>
                  <a:cubicBezTo>
                    <a:pt x="633" y="7484"/>
                    <a:pt x="1222" y="6420"/>
                    <a:pt x="1621" y="5285"/>
                  </a:cubicBezTo>
                  <a:cubicBezTo>
                    <a:pt x="2047" y="4069"/>
                    <a:pt x="2196" y="2918"/>
                    <a:pt x="2068" y="1869"/>
                  </a:cubicBezTo>
                  <a:cubicBezTo>
                    <a:pt x="1988" y="1216"/>
                    <a:pt x="1796" y="577"/>
                    <a:pt x="1618" y="39"/>
                  </a:cubicBezTo>
                  <a:cubicBezTo>
                    <a:pt x="1610" y="14"/>
                    <a:pt x="1589" y="0"/>
                    <a:pt x="1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8"/>
            <p:cNvSpPr/>
            <p:nvPr/>
          </p:nvSpPr>
          <p:spPr>
            <a:xfrm>
              <a:off x="3072317" y="893743"/>
              <a:ext cx="32601" cy="123031"/>
            </a:xfrm>
            <a:custGeom>
              <a:avLst/>
              <a:gdLst/>
              <a:ahLst/>
              <a:cxnLst/>
              <a:rect l="l" t="t" r="r" b="b"/>
              <a:pathLst>
                <a:path w="1110" h="4189" extrusionOk="0">
                  <a:moveTo>
                    <a:pt x="1053" y="1"/>
                  </a:moveTo>
                  <a:cubicBezTo>
                    <a:pt x="1050" y="1"/>
                    <a:pt x="1048" y="1"/>
                    <a:pt x="1045" y="1"/>
                  </a:cubicBezTo>
                  <a:cubicBezTo>
                    <a:pt x="1014" y="1"/>
                    <a:pt x="990" y="26"/>
                    <a:pt x="990" y="56"/>
                  </a:cubicBezTo>
                  <a:cubicBezTo>
                    <a:pt x="998" y="1461"/>
                    <a:pt x="662" y="2864"/>
                    <a:pt x="14" y="4110"/>
                  </a:cubicBezTo>
                  <a:cubicBezTo>
                    <a:pt x="0" y="4136"/>
                    <a:pt x="10" y="4168"/>
                    <a:pt x="37" y="4183"/>
                  </a:cubicBezTo>
                  <a:cubicBezTo>
                    <a:pt x="44" y="4186"/>
                    <a:pt x="53" y="4188"/>
                    <a:pt x="63" y="4188"/>
                  </a:cubicBezTo>
                  <a:cubicBezTo>
                    <a:pt x="81" y="4188"/>
                    <a:pt x="100" y="4177"/>
                    <a:pt x="113" y="4161"/>
                  </a:cubicBezTo>
                  <a:cubicBezTo>
                    <a:pt x="768" y="2897"/>
                    <a:pt x="1110" y="1478"/>
                    <a:pt x="1100" y="56"/>
                  </a:cubicBezTo>
                  <a:cubicBezTo>
                    <a:pt x="1100" y="28"/>
                    <a:pt x="1079" y="1"/>
                    <a:pt x="10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8"/>
            <p:cNvSpPr/>
            <p:nvPr/>
          </p:nvSpPr>
          <p:spPr>
            <a:xfrm>
              <a:off x="3065855" y="957417"/>
              <a:ext cx="9457" cy="21587"/>
            </a:xfrm>
            <a:custGeom>
              <a:avLst/>
              <a:gdLst/>
              <a:ahLst/>
              <a:cxnLst/>
              <a:rect l="l" t="t" r="r" b="b"/>
              <a:pathLst>
                <a:path w="322" h="735" extrusionOk="0">
                  <a:moveTo>
                    <a:pt x="261" y="0"/>
                  </a:moveTo>
                  <a:cubicBezTo>
                    <a:pt x="236" y="0"/>
                    <a:pt x="214" y="15"/>
                    <a:pt x="207" y="38"/>
                  </a:cubicBezTo>
                  <a:lnTo>
                    <a:pt x="9" y="663"/>
                  </a:lnTo>
                  <a:cubicBezTo>
                    <a:pt x="1" y="693"/>
                    <a:pt x="17" y="724"/>
                    <a:pt x="45" y="733"/>
                  </a:cubicBezTo>
                  <a:cubicBezTo>
                    <a:pt x="51" y="734"/>
                    <a:pt x="56" y="734"/>
                    <a:pt x="62" y="734"/>
                  </a:cubicBezTo>
                  <a:cubicBezTo>
                    <a:pt x="85" y="734"/>
                    <a:pt x="106" y="719"/>
                    <a:pt x="115" y="697"/>
                  </a:cubicBezTo>
                  <a:lnTo>
                    <a:pt x="313" y="72"/>
                  </a:lnTo>
                  <a:cubicBezTo>
                    <a:pt x="321" y="42"/>
                    <a:pt x="306" y="12"/>
                    <a:pt x="277" y="2"/>
                  </a:cubicBezTo>
                  <a:cubicBezTo>
                    <a:pt x="272" y="1"/>
                    <a:pt x="266"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8"/>
            <p:cNvSpPr/>
            <p:nvPr/>
          </p:nvSpPr>
          <p:spPr>
            <a:xfrm>
              <a:off x="2932222" y="926079"/>
              <a:ext cx="36977" cy="126790"/>
            </a:xfrm>
            <a:custGeom>
              <a:avLst/>
              <a:gdLst/>
              <a:ahLst/>
              <a:cxnLst/>
              <a:rect l="l" t="t" r="r" b="b"/>
              <a:pathLst>
                <a:path w="1259" h="4317" extrusionOk="0">
                  <a:moveTo>
                    <a:pt x="59" y="1"/>
                  </a:moveTo>
                  <a:cubicBezTo>
                    <a:pt x="57" y="1"/>
                    <a:pt x="55" y="1"/>
                    <a:pt x="52" y="1"/>
                  </a:cubicBezTo>
                  <a:cubicBezTo>
                    <a:pt x="22" y="6"/>
                    <a:pt x="1" y="34"/>
                    <a:pt x="6" y="64"/>
                  </a:cubicBezTo>
                  <a:cubicBezTo>
                    <a:pt x="233" y="1504"/>
                    <a:pt x="615" y="2924"/>
                    <a:pt x="1144" y="4281"/>
                  </a:cubicBezTo>
                  <a:cubicBezTo>
                    <a:pt x="1153" y="4305"/>
                    <a:pt x="1174" y="4316"/>
                    <a:pt x="1196" y="4316"/>
                  </a:cubicBezTo>
                  <a:cubicBezTo>
                    <a:pt x="1203" y="4316"/>
                    <a:pt x="1208" y="4315"/>
                    <a:pt x="1216" y="4314"/>
                  </a:cubicBezTo>
                  <a:cubicBezTo>
                    <a:pt x="1244" y="4302"/>
                    <a:pt x="1258" y="4271"/>
                    <a:pt x="1247" y="4242"/>
                  </a:cubicBezTo>
                  <a:cubicBezTo>
                    <a:pt x="720" y="2891"/>
                    <a:pt x="340" y="1481"/>
                    <a:pt x="115" y="48"/>
                  </a:cubicBezTo>
                  <a:cubicBezTo>
                    <a:pt x="112" y="21"/>
                    <a:pt x="86"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8"/>
            <p:cNvSpPr/>
            <p:nvPr/>
          </p:nvSpPr>
          <p:spPr>
            <a:xfrm>
              <a:off x="2960211" y="976243"/>
              <a:ext cx="8899" cy="29722"/>
            </a:xfrm>
            <a:custGeom>
              <a:avLst/>
              <a:gdLst/>
              <a:ahLst/>
              <a:cxnLst/>
              <a:rect l="l" t="t" r="r" b="b"/>
              <a:pathLst>
                <a:path w="303" h="1012" extrusionOk="0">
                  <a:moveTo>
                    <a:pt x="59" y="0"/>
                  </a:moveTo>
                  <a:cubicBezTo>
                    <a:pt x="57" y="0"/>
                    <a:pt x="54" y="0"/>
                    <a:pt x="52" y="1"/>
                  </a:cubicBezTo>
                  <a:cubicBezTo>
                    <a:pt x="22" y="5"/>
                    <a:pt x="1" y="31"/>
                    <a:pt x="3" y="62"/>
                  </a:cubicBezTo>
                  <a:cubicBezTo>
                    <a:pt x="38" y="370"/>
                    <a:pt x="100" y="676"/>
                    <a:pt x="189" y="974"/>
                  </a:cubicBezTo>
                  <a:cubicBezTo>
                    <a:pt x="196" y="996"/>
                    <a:pt x="217" y="1012"/>
                    <a:pt x="241" y="1012"/>
                  </a:cubicBezTo>
                  <a:cubicBezTo>
                    <a:pt x="245" y="1012"/>
                    <a:pt x="251" y="1011"/>
                    <a:pt x="257" y="1008"/>
                  </a:cubicBezTo>
                  <a:cubicBezTo>
                    <a:pt x="287" y="999"/>
                    <a:pt x="302" y="969"/>
                    <a:pt x="294" y="941"/>
                  </a:cubicBezTo>
                  <a:cubicBezTo>
                    <a:pt x="207" y="650"/>
                    <a:pt x="146" y="350"/>
                    <a:pt x="113" y="49"/>
                  </a:cubicBezTo>
                  <a:cubicBezTo>
                    <a:pt x="109" y="21"/>
                    <a:pt x="86"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8"/>
            <p:cNvSpPr/>
            <p:nvPr/>
          </p:nvSpPr>
          <p:spPr>
            <a:xfrm>
              <a:off x="2974838" y="918678"/>
              <a:ext cx="4141" cy="19913"/>
            </a:xfrm>
            <a:custGeom>
              <a:avLst/>
              <a:gdLst/>
              <a:ahLst/>
              <a:cxnLst/>
              <a:rect l="l" t="t" r="r" b="b"/>
              <a:pathLst>
                <a:path w="141" h="678" extrusionOk="0">
                  <a:moveTo>
                    <a:pt x="60" y="1"/>
                  </a:moveTo>
                  <a:cubicBezTo>
                    <a:pt x="58" y="1"/>
                    <a:pt x="56" y="1"/>
                    <a:pt x="54" y="1"/>
                  </a:cubicBezTo>
                  <a:cubicBezTo>
                    <a:pt x="24" y="3"/>
                    <a:pt x="1" y="27"/>
                    <a:pt x="2" y="58"/>
                  </a:cubicBezTo>
                  <a:lnTo>
                    <a:pt x="31" y="625"/>
                  </a:lnTo>
                  <a:cubicBezTo>
                    <a:pt x="32" y="655"/>
                    <a:pt x="58" y="678"/>
                    <a:pt x="86" y="678"/>
                  </a:cubicBezTo>
                  <a:lnTo>
                    <a:pt x="88" y="678"/>
                  </a:lnTo>
                  <a:cubicBezTo>
                    <a:pt x="118" y="675"/>
                    <a:pt x="141" y="651"/>
                    <a:pt x="139" y="621"/>
                  </a:cubicBezTo>
                  <a:lnTo>
                    <a:pt x="111" y="53"/>
                  </a:lnTo>
                  <a:cubicBezTo>
                    <a:pt x="109" y="25"/>
                    <a:pt x="86"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8"/>
            <p:cNvSpPr/>
            <p:nvPr/>
          </p:nvSpPr>
          <p:spPr>
            <a:xfrm>
              <a:off x="2994339" y="871509"/>
              <a:ext cx="4259" cy="11954"/>
            </a:xfrm>
            <a:custGeom>
              <a:avLst/>
              <a:gdLst/>
              <a:ahLst/>
              <a:cxnLst/>
              <a:rect l="l" t="t" r="r" b="b"/>
              <a:pathLst>
                <a:path w="145" h="407" extrusionOk="0">
                  <a:moveTo>
                    <a:pt x="88" y="1"/>
                  </a:moveTo>
                  <a:cubicBezTo>
                    <a:pt x="60" y="1"/>
                    <a:pt x="36" y="21"/>
                    <a:pt x="32" y="49"/>
                  </a:cubicBezTo>
                  <a:lnTo>
                    <a:pt x="2" y="347"/>
                  </a:lnTo>
                  <a:cubicBezTo>
                    <a:pt x="1" y="377"/>
                    <a:pt x="22" y="404"/>
                    <a:pt x="52" y="407"/>
                  </a:cubicBezTo>
                  <a:lnTo>
                    <a:pt x="58" y="407"/>
                  </a:lnTo>
                  <a:cubicBezTo>
                    <a:pt x="86" y="407"/>
                    <a:pt x="109" y="385"/>
                    <a:pt x="113" y="360"/>
                  </a:cubicBezTo>
                  <a:lnTo>
                    <a:pt x="143" y="62"/>
                  </a:lnTo>
                  <a:cubicBezTo>
                    <a:pt x="144" y="32"/>
                    <a:pt x="123" y="5"/>
                    <a:pt x="93" y="1"/>
                  </a:cubicBezTo>
                  <a:cubicBezTo>
                    <a:pt x="91" y="1"/>
                    <a:pt x="90" y="1"/>
                    <a:pt x="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8"/>
            <p:cNvSpPr/>
            <p:nvPr/>
          </p:nvSpPr>
          <p:spPr>
            <a:xfrm>
              <a:off x="3011815" y="1233759"/>
              <a:ext cx="43791" cy="231465"/>
            </a:xfrm>
            <a:custGeom>
              <a:avLst/>
              <a:gdLst/>
              <a:ahLst/>
              <a:cxnLst/>
              <a:rect l="l" t="t" r="r" b="b"/>
              <a:pathLst>
                <a:path w="1491" h="7881" extrusionOk="0">
                  <a:moveTo>
                    <a:pt x="63" y="1"/>
                  </a:moveTo>
                  <a:cubicBezTo>
                    <a:pt x="56" y="1"/>
                    <a:pt x="48" y="2"/>
                    <a:pt x="41" y="5"/>
                  </a:cubicBezTo>
                  <a:cubicBezTo>
                    <a:pt x="15" y="17"/>
                    <a:pt x="1" y="48"/>
                    <a:pt x="12" y="77"/>
                  </a:cubicBezTo>
                  <a:cubicBezTo>
                    <a:pt x="579" y="1424"/>
                    <a:pt x="1062" y="2646"/>
                    <a:pt x="1211" y="3963"/>
                  </a:cubicBezTo>
                  <a:cubicBezTo>
                    <a:pt x="1379" y="5454"/>
                    <a:pt x="1033" y="6850"/>
                    <a:pt x="259" y="7792"/>
                  </a:cubicBezTo>
                  <a:cubicBezTo>
                    <a:pt x="239" y="7815"/>
                    <a:pt x="243" y="7849"/>
                    <a:pt x="266" y="7868"/>
                  </a:cubicBezTo>
                  <a:cubicBezTo>
                    <a:pt x="276" y="7878"/>
                    <a:pt x="289" y="7881"/>
                    <a:pt x="301" y="7881"/>
                  </a:cubicBezTo>
                  <a:cubicBezTo>
                    <a:pt x="317" y="7881"/>
                    <a:pt x="333" y="7874"/>
                    <a:pt x="343" y="7861"/>
                  </a:cubicBezTo>
                  <a:cubicBezTo>
                    <a:pt x="1136" y="6897"/>
                    <a:pt x="1491" y="5471"/>
                    <a:pt x="1318" y="3950"/>
                  </a:cubicBezTo>
                  <a:cubicBezTo>
                    <a:pt x="1169" y="2620"/>
                    <a:pt x="682" y="1388"/>
                    <a:pt x="112" y="34"/>
                  </a:cubicBezTo>
                  <a:cubicBezTo>
                    <a:pt x="105" y="14"/>
                    <a:pt x="8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8"/>
            <p:cNvSpPr/>
            <p:nvPr/>
          </p:nvSpPr>
          <p:spPr>
            <a:xfrm>
              <a:off x="3014340" y="1295377"/>
              <a:ext cx="27138" cy="125909"/>
            </a:xfrm>
            <a:custGeom>
              <a:avLst/>
              <a:gdLst/>
              <a:ahLst/>
              <a:cxnLst/>
              <a:rect l="l" t="t" r="r" b="b"/>
              <a:pathLst>
                <a:path w="924" h="4287" extrusionOk="0">
                  <a:moveTo>
                    <a:pt x="63" y="0"/>
                  </a:moveTo>
                  <a:cubicBezTo>
                    <a:pt x="55" y="0"/>
                    <a:pt x="46" y="2"/>
                    <a:pt x="37" y="7"/>
                  </a:cubicBezTo>
                  <a:cubicBezTo>
                    <a:pt x="10" y="21"/>
                    <a:pt x="0" y="55"/>
                    <a:pt x="15" y="81"/>
                  </a:cubicBezTo>
                  <a:cubicBezTo>
                    <a:pt x="677" y="1327"/>
                    <a:pt x="808" y="2872"/>
                    <a:pt x="368" y="4213"/>
                  </a:cubicBezTo>
                  <a:cubicBezTo>
                    <a:pt x="359" y="4242"/>
                    <a:pt x="375" y="4273"/>
                    <a:pt x="403" y="4282"/>
                  </a:cubicBezTo>
                  <a:cubicBezTo>
                    <a:pt x="410" y="4286"/>
                    <a:pt x="416" y="4286"/>
                    <a:pt x="422" y="4286"/>
                  </a:cubicBezTo>
                  <a:cubicBezTo>
                    <a:pt x="445" y="4286"/>
                    <a:pt x="466" y="4270"/>
                    <a:pt x="473" y="4246"/>
                  </a:cubicBezTo>
                  <a:cubicBezTo>
                    <a:pt x="923" y="2878"/>
                    <a:pt x="788" y="1301"/>
                    <a:pt x="111" y="29"/>
                  </a:cubicBezTo>
                  <a:cubicBezTo>
                    <a:pt x="102" y="11"/>
                    <a:pt x="83"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8"/>
            <p:cNvSpPr/>
            <p:nvPr/>
          </p:nvSpPr>
          <p:spPr>
            <a:xfrm>
              <a:off x="3009142" y="1359786"/>
              <a:ext cx="4259" cy="22586"/>
            </a:xfrm>
            <a:custGeom>
              <a:avLst/>
              <a:gdLst/>
              <a:ahLst/>
              <a:cxnLst/>
              <a:rect l="l" t="t" r="r" b="b"/>
              <a:pathLst>
                <a:path w="145" h="769" extrusionOk="0">
                  <a:moveTo>
                    <a:pt x="61" y="0"/>
                  </a:moveTo>
                  <a:cubicBezTo>
                    <a:pt x="59" y="0"/>
                    <a:pt x="56" y="0"/>
                    <a:pt x="53" y="1"/>
                  </a:cubicBezTo>
                  <a:cubicBezTo>
                    <a:pt x="24" y="2"/>
                    <a:pt x="1" y="28"/>
                    <a:pt x="2" y="58"/>
                  </a:cubicBezTo>
                  <a:lnTo>
                    <a:pt x="35" y="717"/>
                  </a:lnTo>
                  <a:cubicBezTo>
                    <a:pt x="36" y="746"/>
                    <a:pt x="61" y="769"/>
                    <a:pt x="89" y="769"/>
                  </a:cubicBezTo>
                  <a:lnTo>
                    <a:pt x="92" y="769"/>
                  </a:lnTo>
                  <a:cubicBezTo>
                    <a:pt x="122" y="767"/>
                    <a:pt x="145" y="742"/>
                    <a:pt x="143" y="712"/>
                  </a:cubicBezTo>
                  <a:lnTo>
                    <a:pt x="110" y="52"/>
                  </a:lnTo>
                  <a:cubicBezTo>
                    <a:pt x="109" y="25"/>
                    <a:pt x="8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8"/>
            <p:cNvSpPr/>
            <p:nvPr/>
          </p:nvSpPr>
          <p:spPr>
            <a:xfrm>
              <a:off x="2867813" y="1231028"/>
              <a:ext cx="52778" cy="126761"/>
            </a:xfrm>
            <a:custGeom>
              <a:avLst/>
              <a:gdLst/>
              <a:ahLst/>
              <a:cxnLst/>
              <a:rect l="l" t="t" r="r" b="b"/>
              <a:pathLst>
                <a:path w="1797" h="4316" extrusionOk="0">
                  <a:moveTo>
                    <a:pt x="1736" y="0"/>
                  </a:moveTo>
                  <a:cubicBezTo>
                    <a:pt x="1721" y="0"/>
                    <a:pt x="1705" y="7"/>
                    <a:pt x="1694" y="20"/>
                  </a:cubicBezTo>
                  <a:cubicBezTo>
                    <a:pt x="690" y="1228"/>
                    <a:pt x="328" y="2833"/>
                    <a:pt x="8" y="4248"/>
                  </a:cubicBezTo>
                  <a:cubicBezTo>
                    <a:pt x="1" y="4278"/>
                    <a:pt x="19" y="4307"/>
                    <a:pt x="49" y="4314"/>
                  </a:cubicBezTo>
                  <a:cubicBezTo>
                    <a:pt x="52" y="4315"/>
                    <a:pt x="58" y="4315"/>
                    <a:pt x="62" y="4315"/>
                  </a:cubicBezTo>
                  <a:cubicBezTo>
                    <a:pt x="86" y="4315"/>
                    <a:pt x="109" y="4300"/>
                    <a:pt x="113" y="4273"/>
                  </a:cubicBezTo>
                  <a:cubicBezTo>
                    <a:pt x="429" y="2868"/>
                    <a:pt x="790" y="1278"/>
                    <a:pt x="1778" y="90"/>
                  </a:cubicBezTo>
                  <a:cubicBezTo>
                    <a:pt x="1796" y="67"/>
                    <a:pt x="1794" y="33"/>
                    <a:pt x="1771" y="13"/>
                  </a:cubicBezTo>
                  <a:cubicBezTo>
                    <a:pt x="1760" y="4"/>
                    <a:pt x="1748" y="0"/>
                    <a:pt x="1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8"/>
            <p:cNvSpPr/>
            <p:nvPr/>
          </p:nvSpPr>
          <p:spPr>
            <a:xfrm>
              <a:off x="2893365" y="1298814"/>
              <a:ext cx="12012" cy="25053"/>
            </a:xfrm>
            <a:custGeom>
              <a:avLst/>
              <a:gdLst/>
              <a:ahLst/>
              <a:cxnLst/>
              <a:rect l="l" t="t" r="r" b="b"/>
              <a:pathLst>
                <a:path w="409" h="853" extrusionOk="0">
                  <a:moveTo>
                    <a:pt x="347" y="1"/>
                  </a:moveTo>
                  <a:cubicBezTo>
                    <a:pt x="324" y="1"/>
                    <a:pt x="303" y="13"/>
                    <a:pt x="296" y="35"/>
                  </a:cubicBezTo>
                  <a:lnTo>
                    <a:pt x="12" y="778"/>
                  </a:lnTo>
                  <a:cubicBezTo>
                    <a:pt x="1" y="807"/>
                    <a:pt x="15" y="838"/>
                    <a:pt x="44" y="849"/>
                  </a:cubicBezTo>
                  <a:cubicBezTo>
                    <a:pt x="51" y="851"/>
                    <a:pt x="56" y="852"/>
                    <a:pt x="63" y="852"/>
                  </a:cubicBezTo>
                  <a:cubicBezTo>
                    <a:pt x="85" y="852"/>
                    <a:pt x="106" y="839"/>
                    <a:pt x="115" y="817"/>
                  </a:cubicBezTo>
                  <a:lnTo>
                    <a:pt x="398" y="75"/>
                  </a:lnTo>
                  <a:cubicBezTo>
                    <a:pt x="408" y="46"/>
                    <a:pt x="395" y="13"/>
                    <a:pt x="367" y="3"/>
                  </a:cubicBezTo>
                  <a:cubicBezTo>
                    <a:pt x="360" y="2"/>
                    <a:pt x="354" y="1"/>
                    <a:pt x="3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8"/>
            <p:cNvSpPr/>
            <p:nvPr/>
          </p:nvSpPr>
          <p:spPr>
            <a:xfrm>
              <a:off x="2692944" y="1017713"/>
              <a:ext cx="212140" cy="56684"/>
            </a:xfrm>
            <a:custGeom>
              <a:avLst/>
              <a:gdLst/>
              <a:ahLst/>
              <a:cxnLst/>
              <a:rect l="l" t="t" r="r" b="b"/>
              <a:pathLst>
                <a:path w="7223" h="1930" extrusionOk="0">
                  <a:moveTo>
                    <a:pt x="1645" y="0"/>
                  </a:moveTo>
                  <a:cubicBezTo>
                    <a:pt x="1081" y="0"/>
                    <a:pt x="544" y="72"/>
                    <a:pt x="46" y="217"/>
                  </a:cubicBezTo>
                  <a:cubicBezTo>
                    <a:pt x="17" y="225"/>
                    <a:pt x="0" y="255"/>
                    <a:pt x="9" y="284"/>
                  </a:cubicBezTo>
                  <a:cubicBezTo>
                    <a:pt x="16" y="307"/>
                    <a:pt x="37" y="323"/>
                    <a:pt x="61" y="323"/>
                  </a:cubicBezTo>
                  <a:cubicBezTo>
                    <a:pt x="66" y="323"/>
                    <a:pt x="72" y="322"/>
                    <a:pt x="77" y="321"/>
                  </a:cubicBezTo>
                  <a:cubicBezTo>
                    <a:pt x="565" y="180"/>
                    <a:pt x="1092" y="110"/>
                    <a:pt x="1643" y="110"/>
                  </a:cubicBezTo>
                  <a:cubicBezTo>
                    <a:pt x="2311" y="110"/>
                    <a:pt x="3015" y="212"/>
                    <a:pt x="3734" y="417"/>
                  </a:cubicBezTo>
                  <a:cubicBezTo>
                    <a:pt x="4976" y="772"/>
                    <a:pt x="6140" y="1380"/>
                    <a:pt x="7134" y="1923"/>
                  </a:cubicBezTo>
                  <a:cubicBezTo>
                    <a:pt x="7142" y="1928"/>
                    <a:pt x="7151" y="1930"/>
                    <a:pt x="7159" y="1930"/>
                  </a:cubicBezTo>
                  <a:cubicBezTo>
                    <a:pt x="7179" y="1930"/>
                    <a:pt x="7199" y="1921"/>
                    <a:pt x="7208" y="1901"/>
                  </a:cubicBezTo>
                  <a:cubicBezTo>
                    <a:pt x="7222" y="1876"/>
                    <a:pt x="7214" y="1842"/>
                    <a:pt x="7187" y="1827"/>
                  </a:cubicBezTo>
                  <a:cubicBezTo>
                    <a:pt x="6188" y="1280"/>
                    <a:pt x="5018" y="668"/>
                    <a:pt x="3766" y="312"/>
                  </a:cubicBezTo>
                  <a:cubicBezTo>
                    <a:pt x="3037" y="104"/>
                    <a:pt x="2322" y="0"/>
                    <a:pt x="1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8"/>
            <p:cNvSpPr/>
            <p:nvPr/>
          </p:nvSpPr>
          <p:spPr>
            <a:xfrm>
              <a:off x="2730744" y="1041151"/>
              <a:ext cx="108082" cy="25640"/>
            </a:xfrm>
            <a:custGeom>
              <a:avLst/>
              <a:gdLst/>
              <a:ahLst/>
              <a:cxnLst/>
              <a:rect l="l" t="t" r="r" b="b"/>
              <a:pathLst>
                <a:path w="3680" h="873" extrusionOk="0">
                  <a:moveTo>
                    <a:pt x="407" y="1"/>
                  </a:moveTo>
                  <a:cubicBezTo>
                    <a:pt x="289" y="1"/>
                    <a:pt x="171" y="4"/>
                    <a:pt x="53" y="10"/>
                  </a:cubicBezTo>
                  <a:cubicBezTo>
                    <a:pt x="24" y="11"/>
                    <a:pt x="1" y="35"/>
                    <a:pt x="2" y="67"/>
                  </a:cubicBezTo>
                  <a:cubicBezTo>
                    <a:pt x="4" y="95"/>
                    <a:pt x="24" y="118"/>
                    <a:pt x="54" y="118"/>
                  </a:cubicBezTo>
                  <a:cubicBezTo>
                    <a:pt x="56" y="118"/>
                    <a:pt x="57" y="118"/>
                    <a:pt x="59" y="118"/>
                  </a:cubicBezTo>
                  <a:cubicBezTo>
                    <a:pt x="176" y="112"/>
                    <a:pt x="293" y="109"/>
                    <a:pt x="410" y="109"/>
                  </a:cubicBezTo>
                  <a:cubicBezTo>
                    <a:pt x="1513" y="109"/>
                    <a:pt x="2606" y="369"/>
                    <a:pt x="3592" y="867"/>
                  </a:cubicBezTo>
                  <a:cubicBezTo>
                    <a:pt x="3601" y="871"/>
                    <a:pt x="3608" y="873"/>
                    <a:pt x="3618" y="873"/>
                  </a:cubicBezTo>
                  <a:cubicBezTo>
                    <a:pt x="3637" y="873"/>
                    <a:pt x="3657" y="861"/>
                    <a:pt x="3668" y="844"/>
                  </a:cubicBezTo>
                  <a:cubicBezTo>
                    <a:pt x="3679" y="817"/>
                    <a:pt x="3669" y="786"/>
                    <a:pt x="3642" y="772"/>
                  </a:cubicBezTo>
                  <a:cubicBezTo>
                    <a:pt x="2640" y="264"/>
                    <a:pt x="1527"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8"/>
            <p:cNvSpPr/>
            <p:nvPr/>
          </p:nvSpPr>
          <p:spPr>
            <a:xfrm>
              <a:off x="2770863" y="1086498"/>
              <a:ext cx="13951" cy="8106"/>
            </a:xfrm>
            <a:custGeom>
              <a:avLst/>
              <a:gdLst/>
              <a:ahLst/>
              <a:cxnLst/>
              <a:rect l="l" t="t" r="r" b="b"/>
              <a:pathLst>
                <a:path w="475" h="276" extrusionOk="0">
                  <a:moveTo>
                    <a:pt x="64" y="0"/>
                  </a:moveTo>
                  <a:cubicBezTo>
                    <a:pt x="44" y="0"/>
                    <a:pt x="23" y="12"/>
                    <a:pt x="13" y="32"/>
                  </a:cubicBezTo>
                  <a:cubicBezTo>
                    <a:pt x="1" y="58"/>
                    <a:pt x="13" y="92"/>
                    <a:pt x="40" y="105"/>
                  </a:cubicBezTo>
                  <a:lnTo>
                    <a:pt x="389" y="270"/>
                  </a:lnTo>
                  <a:cubicBezTo>
                    <a:pt x="396" y="274"/>
                    <a:pt x="405" y="276"/>
                    <a:pt x="412" y="276"/>
                  </a:cubicBezTo>
                  <a:cubicBezTo>
                    <a:pt x="433" y="276"/>
                    <a:pt x="453" y="263"/>
                    <a:pt x="462" y="243"/>
                  </a:cubicBezTo>
                  <a:cubicBezTo>
                    <a:pt x="475" y="216"/>
                    <a:pt x="462" y="183"/>
                    <a:pt x="436" y="170"/>
                  </a:cubicBezTo>
                  <a:lnTo>
                    <a:pt x="86" y="5"/>
                  </a:lnTo>
                  <a:cubicBezTo>
                    <a:pt x="79" y="2"/>
                    <a:pt x="72"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8"/>
            <p:cNvSpPr/>
            <p:nvPr/>
          </p:nvSpPr>
          <p:spPr>
            <a:xfrm>
              <a:off x="2679023" y="1171113"/>
              <a:ext cx="156072" cy="30398"/>
            </a:xfrm>
            <a:custGeom>
              <a:avLst/>
              <a:gdLst/>
              <a:ahLst/>
              <a:cxnLst/>
              <a:rect l="l" t="t" r="r" b="b"/>
              <a:pathLst>
                <a:path w="5314" h="1035" extrusionOk="0">
                  <a:moveTo>
                    <a:pt x="64" y="0"/>
                  </a:moveTo>
                  <a:cubicBezTo>
                    <a:pt x="46" y="0"/>
                    <a:pt x="28" y="9"/>
                    <a:pt x="17" y="25"/>
                  </a:cubicBezTo>
                  <a:cubicBezTo>
                    <a:pt x="0" y="51"/>
                    <a:pt x="10" y="85"/>
                    <a:pt x="34" y="100"/>
                  </a:cubicBezTo>
                  <a:cubicBezTo>
                    <a:pt x="1011" y="717"/>
                    <a:pt x="2155" y="1035"/>
                    <a:pt x="3298" y="1035"/>
                  </a:cubicBezTo>
                  <a:cubicBezTo>
                    <a:pt x="3965" y="1035"/>
                    <a:pt x="4634" y="926"/>
                    <a:pt x="5269" y="707"/>
                  </a:cubicBezTo>
                  <a:cubicBezTo>
                    <a:pt x="5298" y="699"/>
                    <a:pt x="5314" y="666"/>
                    <a:pt x="5304" y="637"/>
                  </a:cubicBezTo>
                  <a:cubicBezTo>
                    <a:pt x="5297" y="615"/>
                    <a:pt x="5276" y="601"/>
                    <a:pt x="5253" y="601"/>
                  </a:cubicBezTo>
                  <a:cubicBezTo>
                    <a:pt x="5247" y="601"/>
                    <a:pt x="5240" y="602"/>
                    <a:pt x="5234" y="605"/>
                  </a:cubicBezTo>
                  <a:cubicBezTo>
                    <a:pt x="4608" y="819"/>
                    <a:pt x="3953" y="925"/>
                    <a:pt x="3299" y="925"/>
                  </a:cubicBezTo>
                  <a:cubicBezTo>
                    <a:pt x="2174" y="925"/>
                    <a:pt x="1052" y="613"/>
                    <a:pt x="91" y="8"/>
                  </a:cubicBezTo>
                  <a:cubicBezTo>
                    <a:pt x="83" y="3"/>
                    <a:pt x="73"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8"/>
            <p:cNvSpPr/>
            <p:nvPr/>
          </p:nvSpPr>
          <p:spPr>
            <a:xfrm>
              <a:off x="2719994" y="1168646"/>
              <a:ext cx="41441" cy="11366"/>
            </a:xfrm>
            <a:custGeom>
              <a:avLst/>
              <a:gdLst/>
              <a:ahLst/>
              <a:cxnLst/>
              <a:rect l="l" t="t" r="r" b="b"/>
              <a:pathLst>
                <a:path w="1411" h="387" extrusionOk="0">
                  <a:moveTo>
                    <a:pt x="64" y="0"/>
                  </a:moveTo>
                  <a:cubicBezTo>
                    <a:pt x="44" y="0"/>
                    <a:pt x="25" y="11"/>
                    <a:pt x="15" y="29"/>
                  </a:cubicBezTo>
                  <a:cubicBezTo>
                    <a:pt x="1" y="58"/>
                    <a:pt x="12" y="89"/>
                    <a:pt x="38" y="105"/>
                  </a:cubicBezTo>
                  <a:cubicBezTo>
                    <a:pt x="394" y="291"/>
                    <a:pt x="791" y="387"/>
                    <a:pt x="1191" y="387"/>
                  </a:cubicBezTo>
                  <a:cubicBezTo>
                    <a:pt x="1245" y="387"/>
                    <a:pt x="1301" y="385"/>
                    <a:pt x="1358" y="382"/>
                  </a:cubicBezTo>
                  <a:cubicBezTo>
                    <a:pt x="1388" y="380"/>
                    <a:pt x="1411" y="354"/>
                    <a:pt x="1409" y="323"/>
                  </a:cubicBezTo>
                  <a:cubicBezTo>
                    <a:pt x="1408" y="294"/>
                    <a:pt x="1382" y="271"/>
                    <a:pt x="1354" y="271"/>
                  </a:cubicBezTo>
                  <a:cubicBezTo>
                    <a:pt x="1353" y="271"/>
                    <a:pt x="1352" y="271"/>
                    <a:pt x="1351" y="271"/>
                  </a:cubicBezTo>
                  <a:cubicBezTo>
                    <a:pt x="1297" y="275"/>
                    <a:pt x="1243" y="277"/>
                    <a:pt x="1190" y="277"/>
                  </a:cubicBezTo>
                  <a:cubicBezTo>
                    <a:pt x="807" y="277"/>
                    <a:pt x="430" y="184"/>
                    <a:pt x="91" y="6"/>
                  </a:cubicBezTo>
                  <a:cubicBezTo>
                    <a:pt x="82" y="2"/>
                    <a:pt x="73"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8"/>
            <p:cNvSpPr/>
            <p:nvPr/>
          </p:nvSpPr>
          <p:spPr>
            <a:xfrm>
              <a:off x="2677760" y="1139951"/>
              <a:ext cx="13275" cy="8018"/>
            </a:xfrm>
            <a:custGeom>
              <a:avLst/>
              <a:gdLst/>
              <a:ahLst/>
              <a:cxnLst/>
              <a:rect l="l" t="t" r="r" b="b"/>
              <a:pathLst>
                <a:path w="452" h="273" extrusionOk="0">
                  <a:moveTo>
                    <a:pt x="63" y="0"/>
                  </a:moveTo>
                  <a:cubicBezTo>
                    <a:pt x="47" y="0"/>
                    <a:pt x="32" y="7"/>
                    <a:pt x="20" y="19"/>
                  </a:cubicBezTo>
                  <a:cubicBezTo>
                    <a:pt x="0" y="44"/>
                    <a:pt x="5" y="78"/>
                    <a:pt x="28" y="96"/>
                  </a:cubicBezTo>
                  <a:cubicBezTo>
                    <a:pt x="129" y="182"/>
                    <a:pt x="253" y="243"/>
                    <a:pt x="381" y="271"/>
                  </a:cubicBezTo>
                  <a:cubicBezTo>
                    <a:pt x="384" y="273"/>
                    <a:pt x="389" y="273"/>
                    <a:pt x="392" y="273"/>
                  </a:cubicBezTo>
                  <a:cubicBezTo>
                    <a:pt x="418" y="273"/>
                    <a:pt x="440" y="256"/>
                    <a:pt x="445" y="230"/>
                  </a:cubicBezTo>
                  <a:cubicBezTo>
                    <a:pt x="452" y="200"/>
                    <a:pt x="433" y="172"/>
                    <a:pt x="403" y="165"/>
                  </a:cubicBezTo>
                  <a:cubicBezTo>
                    <a:pt x="291" y="139"/>
                    <a:pt x="184" y="86"/>
                    <a:pt x="97" y="12"/>
                  </a:cubicBezTo>
                  <a:cubicBezTo>
                    <a:pt x="87" y="4"/>
                    <a:pt x="7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8"/>
            <p:cNvSpPr/>
            <p:nvPr/>
          </p:nvSpPr>
          <p:spPr>
            <a:xfrm>
              <a:off x="2803434" y="1374764"/>
              <a:ext cx="26110" cy="7695"/>
            </a:xfrm>
            <a:custGeom>
              <a:avLst/>
              <a:gdLst/>
              <a:ahLst/>
              <a:cxnLst/>
              <a:rect l="l" t="t" r="r" b="b"/>
              <a:pathLst>
                <a:path w="889" h="262" extrusionOk="0">
                  <a:moveTo>
                    <a:pt x="825" y="1"/>
                  </a:moveTo>
                  <a:cubicBezTo>
                    <a:pt x="818" y="1"/>
                    <a:pt x="810" y="2"/>
                    <a:pt x="803" y="5"/>
                  </a:cubicBezTo>
                  <a:cubicBezTo>
                    <a:pt x="581" y="102"/>
                    <a:pt x="338" y="152"/>
                    <a:pt x="97" y="152"/>
                  </a:cubicBezTo>
                  <a:cubicBezTo>
                    <a:pt x="84" y="152"/>
                    <a:pt x="71" y="152"/>
                    <a:pt x="58" y="152"/>
                  </a:cubicBezTo>
                  <a:cubicBezTo>
                    <a:pt x="32" y="157"/>
                    <a:pt x="1" y="175"/>
                    <a:pt x="1" y="204"/>
                  </a:cubicBezTo>
                  <a:cubicBezTo>
                    <a:pt x="1" y="237"/>
                    <a:pt x="25" y="261"/>
                    <a:pt x="55" y="261"/>
                  </a:cubicBezTo>
                  <a:lnTo>
                    <a:pt x="98" y="261"/>
                  </a:lnTo>
                  <a:cubicBezTo>
                    <a:pt x="354" y="261"/>
                    <a:pt x="612" y="209"/>
                    <a:pt x="847" y="108"/>
                  </a:cubicBezTo>
                  <a:cubicBezTo>
                    <a:pt x="875" y="95"/>
                    <a:pt x="888" y="62"/>
                    <a:pt x="875" y="34"/>
                  </a:cubicBezTo>
                  <a:cubicBezTo>
                    <a:pt x="866" y="12"/>
                    <a:pt x="846" y="1"/>
                    <a:pt x="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8"/>
            <p:cNvSpPr/>
            <p:nvPr/>
          </p:nvSpPr>
          <p:spPr>
            <a:xfrm>
              <a:off x="2811306" y="1360902"/>
              <a:ext cx="14098" cy="5815"/>
            </a:xfrm>
            <a:custGeom>
              <a:avLst/>
              <a:gdLst/>
              <a:ahLst/>
              <a:cxnLst/>
              <a:rect l="l" t="t" r="r" b="b"/>
              <a:pathLst>
                <a:path w="480" h="198" extrusionOk="0">
                  <a:moveTo>
                    <a:pt x="419" y="0"/>
                  </a:moveTo>
                  <a:cubicBezTo>
                    <a:pt x="411" y="0"/>
                    <a:pt x="404" y="2"/>
                    <a:pt x="397" y="4"/>
                  </a:cubicBezTo>
                  <a:cubicBezTo>
                    <a:pt x="288" y="48"/>
                    <a:pt x="172" y="77"/>
                    <a:pt x="53" y="87"/>
                  </a:cubicBezTo>
                  <a:cubicBezTo>
                    <a:pt x="23" y="91"/>
                    <a:pt x="1" y="118"/>
                    <a:pt x="4" y="148"/>
                  </a:cubicBezTo>
                  <a:cubicBezTo>
                    <a:pt x="8" y="177"/>
                    <a:pt x="31" y="198"/>
                    <a:pt x="59" y="198"/>
                  </a:cubicBezTo>
                  <a:cubicBezTo>
                    <a:pt x="60" y="198"/>
                    <a:pt x="63" y="198"/>
                    <a:pt x="62" y="197"/>
                  </a:cubicBezTo>
                  <a:cubicBezTo>
                    <a:pt x="193" y="185"/>
                    <a:pt x="320" y="154"/>
                    <a:pt x="438" y="105"/>
                  </a:cubicBezTo>
                  <a:cubicBezTo>
                    <a:pt x="466" y="94"/>
                    <a:pt x="479" y="63"/>
                    <a:pt x="468" y="34"/>
                  </a:cubicBezTo>
                  <a:cubicBezTo>
                    <a:pt x="460" y="13"/>
                    <a:pt x="441" y="0"/>
                    <a:pt x="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8"/>
            <p:cNvSpPr/>
            <p:nvPr/>
          </p:nvSpPr>
          <p:spPr>
            <a:xfrm>
              <a:off x="2690889" y="1236402"/>
              <a:ext cx="29576" cy="60649"/>
            </a:xfrm>
            <a:custGeom>
              <a:avLst/>
              <a:gdLst/>
              <a:ahLst/>
              <a:cxnLst/>
              <a:rect l="l" t="t" r="r" b="b"/>
              <a:pathLst>
                <a:path w="1007" h="2065" extrusionOk="0">
                  <a:moveTo>
                    <a:pt x="946" y="0"/>
                  </a:moveTo>
                  <a:cubicBezTo>
                    <a:pt x="932" y="0"/>
                    <a:pt x="918" y="5"/>
                    <a:pt x="908" y="15"/>
                  </a:cubicBezTo>
                  <a:cubicBezTo>
                    <a:pt x="661" y="242"/>
                    <a:pt x="458" y="552"/>
                    <a:pt x="305" y="941"/>
                  </a:cubicBezTo>
                  <a:cubicBezTo>
                    <a:pt x="170" y="1284"/>
                    <a:pt x="87" y="1646"/>
                    <a:pt x="8" y="1996"/>
                  </a:cubicBezTo>
                  <a:cubicBezTo>
                    <a:pt x="1" y="2027"/>
                    <a:pt x="19" y="2054"/>
                    <a:pt x="49" y="2063"/>
                  </a:cubicBezTo>
                  <a:cubicBezTo>
                    <a:pt x="52" y="2064"/>
                    <a:pt x="58" y="2064"/>
                    <a:pt x="62" y="2064"/>
                  </a:cubicBezTo>
                  <a:cubicBezTo>
                    <a:pt x="86" y="2064"/>
                    <a:pt x="109" y="2049"/>
                    <a:pt x="115" y="2022"/>
                  </a:cubicBezTo>
                  <a:cubicBezTo>
                    <a:pt x="194" y="1674"/>
                    <a:pt x="277" y="1317"/>
                    <a:pt x="408" y="982"/>
                  </a:cubicBezTo>
                  <a:cubicBezTo>
                    <a:pt x="555" y="610"/>
                    <a:pt x="748" y="313"/>
                    <a:pt x="983" y="96"/>
                  </a:cubicBezTo>
                  <a:cubicBezTo>
                    <a:pt x="1006" y="75"/>
                    <a:pt x="1006" y="42"/>
                    <a:pt x="986" y="18"/>
                  </a:cubicBezTo>
                  <a:cubicBezTo>
                    <a:pt x="975" y="6"/>
                    <a:pt x="960" y="0"/>
                    <a:pt x="9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8"/>
            <p:cNvSpPr/>
            <p:nvPr/>
          </p:nvSpPr>
          <p:spPr>
            <a:xfrm>
              <a:off x="2713298" y="1267535"/>
              <a:ext cx="10632" cy="12982"/>
            </a:xfrm>
            <a:custGeom>
              <a:avLst/>
              <a:gdLst/>
              <a:ahLst/>
              <a:cxnLst/>
              <a:rect l="l" t="t" r="r" b="b"/>
              <a:pathLst>
                <a:path w="362" h="442" extrusionOk="0">
                  <a:moveTo>
                    <a:pt x="298" y="0"/>
                  </a:moveTo>
                  <a:cubicBezTo>
                    <a:pt x="281" y="0"/>
                    <a:pt x="265" y="8"/>
                    <a:pt x="254" y="23"/>
                  </a:cubicBezTo>
                  <a:lnTo>
                    <a:pt x="19" y="354"/>
                  </a:lnTo>
                  <a:cubicBezTo>
                    <a:pt x="1" y="379"/>
                    <a:pt x="7" y="413"/>
                    <a:pt x="31" y="430"/>
                  </a:cubicBezTo>
                  <a:cubicBezTo>
                    <a:pt x="42" y="438"/>
                    <a:pt x="52" y="442"/>
                    <a:pt x="64" y="442"/>
                  </a:cubicBezTo>
                  <a:cubicBezTo>
                    <a:pt x="79" y="442"/>
                    <a:pt x="98" y="433"/>
                    <a:pt x="108" y="419"/>
                  </a:cubicBezTo>
                  <a:lnTo>
                    <a:pt x="343" y="87"/>
                  </a:lnTo>
                  <a:cubicBezTo>
                    <a:pt x="361" y="63"/>
                    <a:pt x="356" y="29"/>
                    <a:pt x="331" y="10"/>
                  </a:cubicBezTo>
                  <a:cubicBezTo>
                    <a:pt x="321" y="4"/>
                    <a:pt x="309" y="0"/>
                    <a:pt x="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8"/>
            <p:cNvSpPr/>
            <p:nvPr/>
          </p:nvSpPr>
          <p:spPr>
            <a:xfrm>
              <a:off x="2794535" y="1250059"/>
              <a:ext cx="26815" cy="21851"/>
            </a:xfrm>
            <a:custGeom>
              <a:avLst/>
              <a:gdLst/>
              <a:ahLst/>
              <a:cxnLst/>
              <a:rect l="l" t="t" r="r" b="b"/>
              <a:pathLst>
                <a:path w="913" h="744" extrusionOk="0">
                  <a:moveTo>
                    <a:pt x="849" y="0"/>
                  </a:moveTo>
                  <a:cubicBezTo>
                    <a:pt x="837" y="0"/>
                    <a:pt x="825" y="4"/>
                    <a:pt x="815" y="13"/>
                  </a:cubicBezTo>
                  <a:lnTo>
                    <a:pt x="29" y="647"/>
                  </a:lnTo>
                  <a:cubicBezTo>
                    <a:pt x="3" y="664"/>
                    <a:pt x="1" y="699"/>
                    <a:pt x="19" y="724"/>
                  </a:cubicBezTo>
                  <a:cubicBezTo>
                    <a:pt x="30" y="735"/>
                    <a:pt x="46" y="744"/>
                    <a:pt x="62" y="744"/>
                  </a:cubicBezTo>
                  <a:cubicBezTo>
                    <a:pt x="75" y="744"/>
                    <a:pt x="87" y="739"/>
                    <a:pt x="96" y="732"/>
                  </a:cubicBezTo>
                  <a:lnTo>
                    <a:pt x="884" y="98"/>
                  </a:lnTo>
                  <a:cubicBezTo>
                    <a:pt x="908" y="81"/>
                    <a:pt x="912" y="46"/>
                    <a:pt x="892" y="21"/>
                  </a:cubicBezTo>
                  <a:cubicBezTo>
                    <a:pt x="881" y="8"/>
                    <a:pt x="865" y="0"/>
                    <a:pt x="8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8"/>
            <p:cNvSpPr/>
            <p:nvPr/>
          </p:nvSpPr>
          <p:spPr>
            <a:xfrm>
              <a:off x="3230298" y="1303483"/>
              <a:ext cx="7548" cy="35861"/>
            </a:xfrm>
            <a:custGeom>
              <a:avLst/>
              <a:gdLst/>
              <a:ahLst/>
              <a:cxnLst/>
              <a:rect l="l" t="t" r="r" b="b"/>
              <a:pathLst>
                <a:path w="257" h="1221" extrusionOk="0">
                  <a:moveTo>
                    <a:pt x="61" y="1"/>
                  </a:moveTo>
                  <a:cubicBezTo>
                    <a:pt x="56" y="1"/>
                    <a:pt x="52" y="1"/>
                    <a:pt x="47" y="3"/>
                  </a:cubicBezTo>
                  <a:cubicBezTo>
                    <a:pt x="17" y="11"/>
                    <a:pt x="0" y="42"/>
                    <a:pt x="7" y="71"/>
                  </a:cubicBezTo>
                  <a:cubicBezTo>
                    <a:pt x="104" y="427"/>
                    <a:pt x="147" y="794"/>
                    <a:pt x="134" y="1163"/>
                  </a:cubicBezTo>
                  <a:cubicBezTo>
                    <a:pt x="134" y="1193"/>
                    <a:pt x="157" y="1219"/>
                    <a:pt x="189" y="1220"/>
                  </a:cubicBezTo>
                  <a:cubicBezTo>
                    <a:pt x="219" y="1220"/>
                    <a:pt x="245" y="1195"/>
                    <a:pt x="245" y="1166"/>
                  </a:cubicBezTo>
                  <a:cubicBezTo>
                    <a:pt x="256" y="787"/>
                    <a:pt x="212" y="408"/>
                    <a:pt x="114" y="41"/>
                  </a:cubicBezTo>
                  <a:cubicBezTo>
                    <a:pt x="107" y="16"/>
                    <a:pt x="8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8"/>
            <p:cNvSpPr/>
            <p:nvPr/>
          </p:nvSpPr>
          <p:spPr>
            <a:xfrm>
              <a:off x="3218080" y="1327537"/>
              <a:ext cx="3994" cy="12600"/>
            </a:xfrm>
            <a:custGeom>
              <a:avLst/>
              <a:gdLst/>
              <a:ahLst/>
              <a:cxnLst/>
              <a:rect l="l" t="t" r="r" b="b"/>
              <a:pathLst>
                <a:path w="136" h="429" extrusionOk="0">
                  <a:moveTo>
                    <a:pt x="64" y="0"/>
                  </a:moveTo>
                  <a:cubicBezTo>
                    <a:pt x="61" y="0"/>
                    <a:pt x="58" y="1"/>
                    <a:pt x="56" y="1"/>
                  </a:cubicBezTo>
                  <a:cubicBezTo>
                    <a:pt x="24" y="4"/>
                    <a:pt x="3" y="32"/>
                    <a:pt x="9" y="64"/>
                  </a:cubicBezTo>
                  <a:cubicBezTo>
                    <a:pt x="24" y="162"/>
                    <a:pt x="23" y="264"/>
                    <a:pt x="6" y="364"/>
                  </a:cubicBezTo>
                  <a:cubicBezTo>
                    <a:pt x="0" y="394"/>
                    <a:pt x="20" y="423"/>
                    <a:pt x="50" y="428"/>
                  </a:cubicBezTo>
                  <a:lnTo>
                    <a:pt x="59" y="428"/>
                  </a:lnTo>
                  <a:cubicBezTo>
                    <a:pt x="86" y="428"/>
                    <a:pt x="108" y="408"/>
                    <a:pt x="114" y="386"/>
                  </a:cubicBezTo>
                  <a:cubicBezTo>
                    <a:pt x="134" y="273"/>
                    <a:pt x="136" y="159"/>
                    <a:pt x="117" y="47"/>
                  </a:cubicBezTo>
                  <a:cubicBezTo>
                    <a:pt x="113" y="19"/>
                    <a:pt x="89"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8"/>
            <p:cNvSpPr/>
            <p:nvPr/>
          </p:nvSpPr>
          <p:spPr>
            <a:xfrm>
              <a:off x="3086620" y="1412799"/>
              <a:ext cx="43820" cy="32777"/>
            </a:xfrm>
            <a:custGeom>
              <a:avLst/>
              <a:gdLst/>
              <a:ahLst/>
              <a:cxnLst/>
              <a:rect l="l" t="t" r="r" b="b"/>
              <a:pathLst>
                <a:path w="1492" h="1116" extrusionOk="0">
                  <a:moveTo>
                    <a:pt x="61" y="0"/>
                  </a:moveTo>
                  <a:cubicBezTo>
                    <a:pt x="47" y="0"/>
                    <a:pt x="32" y="5"/>
                    <a:pt x="22" y="16"/>
                  </a:cubicBezTo>
                  <a:cubicBezTo>
                    <a:pt x="0" y="37"/>
                    <a:pt x="0" y="73"/>
                    <a:pt x="22" y="94"/>
                  </a:cubicBezTo>
                  <a:cubicBezTo>
                    <a:pt x="425" y="507"/>
                    <a:pt x="889" y="849"/>
                    <a:pt x="1403" y="1110"/>
                  </a:cubicBezTo>
                  <a:cubicBezTo>
                    <a:pt x="1410" y="1114"/>
                    <a:pt x="1420" y="1115"/>
                    <a:pt x="1429" y="1115"/>
                  </a:cubicBezTo>
                  <a:cubicBezTo>
                    <a:pt x="1449" y="1115"/>
                    <a:pt x="1467" y="1105"/>
                    <a:pt x="1477" y="1084"/>
                  </a:cubicBezTo>
                  <a:cubicBezTo>
                    <a:pt x="1491" y="1057"/>
                    <a:pt x="1480" y="1024"/>
                    <a:pt x="1453" y="1010"/>
                  </a:cubicBezTo>
                  <a:cubicBezTo>
                    <a:pt x="949" y="754"/>
                    <a:pt x="496" y="419"/>
                    <a:pt x="100" y="16"/>
                  </a:cubicBezTo>
                  <a:cubicBezTo>
                    <a:pt x="89"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8"/>
            <p:cNvSpPr/>
            <p:nvPr/>
          </p:nvSpPr>
          <p:spPr>
            <a:xfrm>
              <a:off x="3095548" y="1405045"/>
              <a:ext cx="16271" cy="14626"/>
            </a:xfrm>
            <a:custGeom>
              <a:avLst/>
              <a:gdLst/>
              <a:ahLst/>
              <a:cxnLst/>
              <a:rect l="l" t="t" r="r" b="b"/>
              <a:pathLst>
                <a:path w="554" h="498" extrusionOk="0">
                  <a:moveTo>
                    <a:pt x="62" y="1"/>
                  </a:moveTo>
                  <a:cubicBezTo>
                    <a:pt x="50" y="1"/>
                    <a:pt x="37" y="5"/>
                    <a:pt x="27" y="14"/>
                  </a:cubicBezTo>
                  <a:cubicBezTo>
                    <a:pt x="2" y="34"/>
                    <a:pt x="1" y="68"/>
                    <a:pt x="21" y="91"/>
                  </a:cubicBezTo>
                  <a:cubicBezTo>
                    <a:pt x="151" y="239"/>
                    <a:pt x="299" y="373"/>
                    <a:pt x="458" y="488"/>
                  </a:cubicBezTo>
                  <a:cubicBezTo>
                    <a:pt x="468" y="495"/>
                    <a:pt x="479" y="498"/>
                    <a:pt x="491" y="498"/>
                  </a:cubicBezTo>
                  <a:cubicBezTo>
                    <a:pt x="507" y="498"/>
                    <a:pt x="525" y="491"/>
                    <a:pt x="535" y="477"/>
                  </a:cubicBezTo>
                  <a:cubicBezTo>
                    <a:pt x="554" y="452"/>
                    <a:pt x="548" y="418"/>
                    <a:pt x="522" y="401"/>
                  </a:cubicBezTo>
                  <a:cubicBezTo>
                    <a:pt x="368" y="289"/>
                    <a:pt x="227" y="162"/>
                    <a:pt x="102" y="19"/>
                  </a:cubicBezTo>
                  <a:cubicBezTo>
                    <a:pt x="92" y="7"/>
                    <a:pt x="7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8"/>
            <p:cNvSpPr/>
            <p:nvPr/>
          </p:nvSpPr>
          <p:spPr>
            <a:xfrm>
              <a:off x="3089909" y="1297022"/>
              <a:ext cx="71810" cy="86788"/>
            </a:xfrm>
            <a:custGeom>
              <a:avLst/>
              <a:gdLst/>
              <a:ahLst/>
              <a:cxnLst/>
              <a:rect l="l" t="t" r="r" b="b"/>
              <a:pathLst>
                <a:path w="2445" h="2955" extrusionOk="0">
                  <a:moveTo>
                    <a:pt x="63" y="1"/>
                  </a:moveTo>
                  <a:cubicBezTo>
                    <a:pt x="53" y="1"/>
                    <a:pt x="43" y="4"/>
                    <a:pt x="33" y="10"/>
                  </a:cubicBezTo>
                  <a:cubicBezTo>
                    <a:pt x="8" y="29"/>
                    <a:pt x="1" y="62"/>
                    <a:pt x="19" y="87"/>
                  </a:cubicBezTo>
                  <a:cubicBezTo>
                    <a:pt x="333" y="556"/>
                    <a:pt x="721" y="976"/>
                    <a:pt x="1099" y="1383"/>
                  </a:cubicBezTo>
                  <a:cubicBezTo>
                    <a:pt x="1543" y="1862"/>
                    <a:pt x="2002" y="2357"/>
                    <a:pt x="2333" y="2927"/>
                  </a:cubicBezTo>
                  <a:cubicBezTo>
                    <a:pt x="2343" y="2944"/>
                    <a:pt x="2362" y="2954"/>
                    <a:pt x="2380" y="2954"/>
                  </a:cubicBezTo>
                  <a:cubicBezTo>
                    <a:pt x="2390" y="2954"/>
                    <a:pt x="2400" y="2951"/>
                    <a:pt x="2409" y="2944"/>
                  </a:cubicBezTo>
                  <a:cubicBezTo>
                    <a:pt x="2436" y="2928"/>
                    <a:pt x="2445" y="2897"/>
                    <a:pt x="2429" y="2870"/>
                  </a:cubicBezTo>
                  <a:cubicBezTo>
                    <a:pt x="2091" y="2289"/>
                    <a:pt x="1629" y="1789"/>
                    <a:pt x="1181" y="1306"/>
                  </a:cubicBezTo>
                  <a:cubicBezTo>
                    <a:pt x="805" y="903"/>
                    <a:pt x="419" y="486"/>
                    <a:pt x="109" y="25"/>
                  </a:cubicBezTo>
                  <a:cubicBezTo>
                    <a:pt x="98" y="9"/>
                    <a:pt x="81"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8"/>
            <p:cNvSpPr/>
            <p:nvPr/>
          </p:nvSpPr>
          <p:spPr>
            <a:xfrm>
              <a:off x="3077750" y="1265009"/>
              <a:ext cx="76098" cy="63909"/>
            </a:xfrm>
            <a:custGeom>
              <a:avLst/>
              <a:gdLst/>
              <a:ahLst/>
              <a:cxnLst/>
              <a:rect l="l" t="t" r="r" b="b"/>
              <a:pathLst>
                <a:path w="2591" h="2176" extrusionOk="0">
                  <a:moveTo>
                    <a:pt x="62" y="0"/>
                  </a:moveTo>
                  <a:cubicBezTo>
                    <a:pt x="46" y="0"/>
                    <a:pt x="31" y="7"/>
                    <a:pt x="20" y="21"/>
                  </a:cubicBezTo>
                  <a:cubicBezTo>
                    <a:pt x="0" y="44"/>
                    <a:pt x="3" y="78"/>
                    <a:pt x="27" y="96"/>
                  </a:cubicBezTo>
                  <a:lnTo>
                    <a:pt x="2494" y="2164"/>
                  </a:lnTo>
                  <a:cubicBezTo>
                    <a:pt x="2505" y="2173"/>
                    <a:pt x="2517" y="2176"/>
                    <a:pt x="2530" y="2176"/>
                  </a:cubicBezTo>
                  <a:cubicBezTo>
                    <a:pt x="2545" y="2176"/>
                    <a:pt x="2562" y="2168"/>
                    <a:pt x="2571" y="2157"/>
                  </a:cubicBezTo>
                  <a:cubicBezTo>
                    <a:pt x="2591" y="2133"/>
                    <a:pt x="2587" y="2099"/>
                    <a:pt x="2564" y="2080"/>
                  </a:cubicBezTo>
                  <a:lnTo>
                    <a:pt x="96" y="12"/>
                  </a:lnTo>
                  <a:cubicBezTo>
                    <a:pt x="86" y="4"/>
                    <a:pt x="74"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8"/>
            <p:cNvSpPr/>
            <p:nvPr/>
          </p:nvSpPr>
          <p:spPr>
            <a:xfrm>
              <a:off x="3096988" y="1338816"/>
              <a:ext cx="13569" cy="16124"/>
            </a:xfrm>
            <a:custGeom>
              <a:avLst/>
              <a:gdLst/>
              <a:ahLst/>
              <a:cxnLst/>
              <a:rect l="l" t="t" r="r" b="b"/>
              <a:pathLst>
                <a:path w="462" h="549" extrusionOk="0">
                  <a:moveTo>
                    <a:pt x="61" y="1"/>
                  </a:moveTo>
                  <a:cubicBezTo>
                    <a:pt x="49" y="1"/>
                    <a:pt x="37" y="4"/>
                    <a:pt x="27" y="11"/>
                  </a:cubicBezTo>
                  <a:cubicBezTo>
                    <a:pt x="3" y="30"/>
                    <a:pt x="0" y="66"/>
                    <a:pt x="18" y="88"/>
                  </a:cubicBezTo>
                  <a:lnTo>
                    <a:pt x="358" y="527"/>
                  </a:lnTo>
                  <a:cubicBezTo>
                    <a:pt x="369" y="541"/>
                    <a:pt x="385" y="548"/>
                    <a:pt x="401" y="548"/>
                  </a:cubicBezTo>
                  <a:cubicBezTo>
                    <a:pt x="413" y="548"/>
                    <a:pt x="423" y="543"/>
                    <a:pt x="435" y="536"/>
                  </a:cubicBezTo>
                  <a:cubicBezTo>
                    <a:pt x="458" y="517"/>
                    <a:pt x="462" y="481"/>
                    <a:pt x="443" y="459"/>
                  </a:cubicBezTo>
                  <a:lnTo>
                    <a:pt x="103" y="21"/>
                  </a:lnTo>
                  <a:cubicBezTo>
                    <a:pt x="93" y="7"/>
                    <a:pt x="77"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8"/>
            <p:cNvSpPr/>
            <p:nvPr/>
          </p:nvSpPr>
          <p:spPr>
            <a:xfrm>
              <a:off x="3104271" y="1080947"/>
              <a:ext cx="200626" cy="33570"/>
            </a:xfrm>
            <a:custGeom>
              <a:avLst/>
              <a:gdLst/>
              <a:ahLst/>
              <a:cxnLst/>
              <a:rect l="l" t="t" r="r" b="b"/>
              <a:pathLst>
                <a:path w="6831" h="1143" extrusionOk="0">
                  <a:moveTo>
                    <a:pt x="3875" y="1"/>
                  </a:moveTo>
                  <a:cubicBezTo>
                    <a:pt x="3304" y="1"/>
                    <a:pt x="2676" y="81"/>
                    <a:pt x="1916" y="247"/>
                  </a:cubicBezTo>
                  <a:cubicBezTo>
                    <a:pt x="1322" y="375"/>
                    <a:pt x="637" y="557"/>
                    <a:pt x="36" y="915"/>
                  </a:cubicBezTo>
                  <a:cubicBezTo>
                    <a:pt x="9" y="930"/>
                    <a:pt x="0" y="963"/>
                    <a:pt x="16" y="990"/>
                  </a:cubicBezTo>
                  <a:cubicBezTo>
                    <a:pt x="26" y="1007"/>
                    <a:pt x="44" y="1017"/>
                    <a:pt x="62" y="1017"/>
                  </a:cubicBezTo>
                  <a:cubicBezTo>
                    <a:pt x="72" y="1017"/>
                    <a:pt x="81" y="1015"/>
                    <a:pt x="90" y="1009"/>
                  </a:cubicBezTo>
                  <a:cubicBezTo>
                    <a:pt x="680" y="658"/>
                    <a:pt x="1355" y="482"/>
                    <a:pt x="1938" y="354"/>
                  </a:cubicBezTo>
                  <a:cubicBezTo>
                    <a:pt x="2692" y="189"/>
                    <a:pt x="3312" y="109"/>
                    <a:pt x="3874" y="109"/>
                  </a:cubicBezTo>
                  <a:cubicBezTo>
                    <a:pt x="4076" y="109"/>
                    <a:pt x="4270" y="120"/>
                    <a:pt x="4461" y="140"/>
                  </a:cubicBezTo>
                  <a:cubicBezTo>
                    <a:pt x="5372" y="237"/>
                    <a:pt x="6181" y="587"/>
                    <a:pt x="6732" y="1127"/>
                  </a:cubicBezTo>
                  <a:cubicBezTo>
                    <a:pt x="6743" y="1137"/>
                    <a:pt x="6758" y="1143"/>
                    <a:pt x="6772" y="1143"/>
                  </a:cubicBezTo>
                  <a:cubicBezTo>
                    <a:pt x="6786" y="1143"/>
                    <a:pt x="6800" y="1135"/>
                    <a:pt x="6809" y="1127"/>
                  </a:cubicBezTo>
                  <a:cubicBezTo>
                    <a:pt x="6830" y="1104"/>
                    <a:pt x="6830" y="1070"/>
                    <a:pt x="6809" y="1049"/>
                  </a:cubicBezTo>
                  <a:cubicBezTo>
                    <a:pt x="6238" y="492"/>
                    <a:pt x="5408" y="130"/>
                    <a:pt x="4472" y="32"/>
                  </a:cubicBezTo>
                  <a:cubicBezTo>
                    <a:pt x="4278" y="11"/>
                    <a:pt x="4080" y="1"/>
                    <a:pt x="3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8"/>
            <p:cNvSpPr/>
            <p:nvPr/>
          </p:nvSpPr>
          <p:spPr>
            <a:xfrm>
              <a:off x="3148649" y="1102857"/>
              <a:ext cx="87141" cy="10573"/>
            </a:xfrm>
            <a:custGeom>
              <a:avLst/>
              <a:gdLst/>
              <a:ahLst/>
              <a:cxnLst/>
              <a:rect l="l" t="t" r="r" b="b"/>
              <a:pathLst>
                <a:path w="2967" h="360" extrusionOk="0">
                  <a:moveTo>
                    <a:pt x="1880" y="0"/>
                  </a:moveTo>
                  <a:cubicBezTo>
                    <a:pt x="1299" y="0"/>
                    <a:pt x="695" y="114"/>
                    <a:pt x="50" y="251"/>
                  </a:cubicBezTo>
                  <a:cubicBezTo>
                    <a:pt x="20" y="257"/>
                    <a:pt x="0" y="287"/>
                    <a:pt x="7" y="317"/>
                  </a:cubicBezTo>
                  <a:cubicBezTo>
                    <a:pt x="13" y="341"/>
                    <a:pt x="36" y="360"/>
                    <a:pt x="60" y="360"/>
                  </a:cubicBezTo>
                  <a:cubicBezTo>
                    <a:pt x="66" y="360"/>
                    <a:pt x="70" y="360"/>
                    <a:pt x="71" y="358"/>
                  </a:cubicBezTo>
                  <a:cubicBezTo>
                    <a:pt x="709" y="222"/>
                    <a:pt x="1306" y="110"/>
                    <a:pt x="1878" y="110"/>
                  </a:cubicBezTo>
                  <a:cubicBezTo>
                    <a:pt x="2224" y="110"/>
                    <a:pt x="2560" y="151"/>
                    <a:pt x="2890" y="253"/>
                  </a:cubicBezTo>
                  <a:cubicBezTo>
                    <a:pt x="2896" y="255"/>
                    <a:pt x="2901" y="256"/>
                    <a:pt x="2907" y="256"/>
                  </a:cubicBezTo>
                  <a:cubicBezTo>
                    <a:pt x="2931" y="256"/>
                    <a:pt x="2951" y="240"/>
                    <a:pt x="2958" y="217"/>
                  </a:cubicBezTo>
                  <a:cubicBezTo>
                    <a:pt x="2967" y="189"/>
                    <a:pt x="2951" y="159"/>
                    <a:pt x="2923" y="149"/>
                  </a:cubicBezTo>
                  <a:cubicBezTo>
                    <a:pt x="2581" y="43"/>
                    <a:pt x="2235" y="0"/>
                    <a:pt x="1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8"/>
            <p:cNvSpPr/>
            <p:nvPr/>
          </p:nvSpPr>
          <p:spPr>
            <a:xfrm>
              <a:off x="3058542" y="1207385"/>
              <a:ext cx="166322" cy="64203"/>
            </a:xfrm>
            <a:custGeom>
              <a:avLst/>
              <a:gdLst/>
              <a:ahLst/>
              <a:cxnLst/>
              <a:rect l="l" t="t" r="r" b="b"/>
              <a:pathLst>
                <a:path w="5663" h="2186" extrusionOk="0">
                  <a:moveTo>
                    <a:pt x="62" y="0"/>
                  </a:moveTo>
                  <a:cubicBezTo>
                    <a:pt x="45" y="0"/>
                    <a:pt x="29" y="8"/>
                    <a:pt x="18" y="22"/>
                  </a:cubicBezTo>
                  <a:cubicBezTo>
                    <a:pt x="1" y="46"/>
                    <a:pt x="5" y="82"/>
                    <a:pt x="29" y="99"/>
                  </a:cubicBezTo>
                  <a:cubicBezTo>
                    <a:pt x="1628" y="1301"/>
                    <a:pt x="3608" y="2043"/>
                    <a:pt x="5603" y="2185"/>
                  </a:cubicBezTo>
                  <a:lnTo>
                    <a:pt x="5606" y="2185"/>
                  </a:lnTo>
                  <a:cubicBezTo>
                    <a:pt x="5634" y="2185"/>
                    <a:pt x="5659" y="2164"/>
                    <a:pt x="5662" y="2135"/>
                  </a:cubicBezTo>
                  <a:cubicBezTo>
                    <a:pt x="5663" y="2105"/>
                    <a:pt x="5640" y="2078"/>
                    <a:pt x="5610" y="2077"/>
                  </a:cubicBezTo>
                  <a:cubicBezTo>
                    <a:pt x="3635" y="1934"/>
                    <a:pt x="1677" y="1201"/>
                    <a:pt x="95" y="12"/>
                  </a:cubicBezTo>
                  <a:cubicBezTo>
                    <a:pt x="85" y="4"/>
                    <a:pt x="73"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8"/>
            <p:cNvSpPr/>
            <p:nvPr/>
          </p:nvSpPr>
          <p:spPr>
            <a:xfrm>
              <a:off x="3092758" y="1213376"/>
              <a:ext cx="76186" cy="34245"/>
            </a:xfrm>
            <a:custGeom>
              <a:avLst/>
              <a:gdLst/>
              <a:ahLst/>
              <a:cxnLst/>
              <a:rect l="l" t="t" r="r" b="b"/>
              <a:pathLst>
                <a:path w="2594" h="1166" extrusionOk="0">
                  <a:moveTo>
                    <a:pt x="63" y="1"/>
                  </a:moveTo>
                  <a:cubicBezTo>
                    <a:pt x="42" y="1"/>
                    <a:pt x="21" y="13"/>
                    <a:pt x="12" y="32"/>
                  </a:cubicBezTo>
                  <a:cubicBezTo>
                    <a:pt x="1" y="60"/>
                    <a:pt x="12" y="93"/>
                    <a:pt x="39" y="106"/>
                  </a:cubicBezTo>
                  <a:cubicBezTo>
                    <a:pt x="848" y="483"/>
                    <a:pt x="1678" y="839"/>
                    <a:pt x="2511" y="1162"/>
                  </a:cubicBezTo>
                  <a:cubicBezTo>
                    <a:pt x="2518" y="1164"/>
                    <a:pt x="2524" y="1165"/>
                    <a:pt x="2531" y="1165"/>
                  </a:cubicBezTo>
                  <a:cubicBezTo>
                    <a:pt x="2553" y="1165"/>
                    <a:pt x="2574" y="1152"/>
                    <a:pt x="2583" y="1132"/>
                  </a:cubicBezTo>
                  <a:cubicBezTo>
                    <a:pt x="2594" y="1104"/>
                    <a:pt x="2580" y="1071"/>
                    <a:pt x="2551" y="1061"/>
                  </a:cubicBezTo>
                  <a:cubicBezTo>
                    <a:pt x="1721" y="736"/>
                    <a:pt x="892" y="380"/>
                    <a:pt x="86" y="6"/>
                  </a:cubicBezTo>
                  <a:cubicBezTo>
                    <a:pt x="79" y="2"/>
                    <a:pt x="71"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8"/>
            <p:cNvSpPr/>
            <p:nvPr/>
          </p:nvSpPr>
          <p:spPr>
            <a:xfrm>
              <a:off x="3127356" y="1208824"/>
              <a:ext cx="27637" cy="12717"/>
            </a:xfrm>
            <a:custGeom>
              <a:avLst/>
              <a:gdLst/>
              <a:ahLst/>
              <a:cxnLst/>
              <a:rect l="l" t="t" r="r" b="b"/>
              <a:pathLst>
                <a:path w="941" h="433" extrusionOk="0">
                  <a:moveTo>
                    <a:pt x="62" y="1"/>
                  </a:moveTo>
                  <a:cubicBezTo>
                    <a:pt x="41" y="1"/>
                    <a:pt x="21" y="14"/>
                    <a:pt x="13" y="36"/>
                  </a:cubicBezTo>
                  <a:cubicBezTo>
                    <a:pt x="0" y="64"/>
                    <a:pt x="15" y="97"/>
                    <a:pt x="43" y="107"/>
                  </a:cubicBezTo>
                  <a:lnTo>
                    <a:pt x="858" y="429"/>
                  </a:lnTo>
                  <a:cubicBezTo>
                    <a:pt x="863" y="431"/>
                    <a:pt x="870" y="433"/>
                    <a:pt x="878" y="433"/>
                  </a:cubicBezTo>
                  <a:cubicBezTo>
                    <a:pt x="899" y="433"/>
                    <a:pt x="919" y="419"/>
                    <a:pt x="927" y="399"/>
                  </a:cubicBezTo>
                  <a:cubicBezTo>
                    <a:pt x="940" y="370"/>
                    <a:pt x="926" y="339"/>
                    <a:pt x="898" y="327"/>
                  </a:cubicBezTo>
                  <a:lnTo>
                    <a:pt x="84" y="6"/>
                  </a:lnTo>
                  <a:cubicBezTo>
                    <a:pt x="77" y="2"/>
                    <a:pt x="70"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8"/>
            <p:cNvSpPr/>
            <p:nvPr/>
          </p:nvSpPr>
          <p:spPr>
            <a:xfrm>
              <a:off x="3205686" y="1195666"/>
              <a:ext cx="11161" cy="6226"/>
            </a:xfrm>
            <a:custGeom>
              <a:avLst/>
              <a:gdLst/>
              <a:ahLst/>
              <a:cxnLst/>
              <a:rect l="l" t="t" r="r" b="b"/>
              <a:pathLst>
                <a:path w="380" h="212" extrusionOk="0">
                  <a:moveTo>
                    <a:pt x="61" y="1"/>
                  </a:moveTo>
                  <a:cubicBezTo>
                    <a:pt x="40" y="1"/>
                    <a:pt x="19" y="13"/>
                    <a:pt x="11" y="35"/>
                  </a:cubicBezTo>
                  <a:cubicBezTo>
                    <a:pt x="1" y="63"/>
                    <a:pt x="12" y="96"/>
                    <a:pt x="41" y="106"/>
                  </a:cubicBezTo>
                  <a:lnTo>
                    <a:pt x="297" y="207"/>
                  </a:lnTo>
                  <a:cubicBezTo>
                    <a:pt x="303" y="210"/>
                    <a:pt x="310" y="212"/>
                    <a:pt x="317" y="212"/>
                  </a:cubicBezTo>
                  <a:cubicBezTo>
                    <a:pt x="338" y="212"/>
                    <a:pt x="360" y="197"/>
                    <a:pt x="367" y="177"/>
                  </a:cubicBezTo>
                  <a:cubicBezTo>
                    <a:pt x="380" y="149"/>
                    <a:pt x="365" y="118"/>
                    <a:pt x="337" y="106"/>
                  </a:cubicBezTo>
                  <a:lnTo>
                    <a:pt x="82" y="5"/>
                  </a:lnTo>
                  <a:cubicBezTo>
                    <a:pt x="75" y="2"/>
                    <a:pt x="68"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8"/>
            <p:cNvSpPr/>
            <p:nvPr/>
          </p:nvSpPr>
          <p:spPr>
            <a:xfrm>
              <a:off x="3273589" y="1014189"/>
              <a:ext cx="21235" cy="28166"/>
            </a:xfrm>
            <a:custGeom>
              <a:avLst/>
              <a:gdLst/>
              <a:ahLst/>
              <a:cxnLst/>
              <a:rect l="l" t="t" r="r" b="b"/>
              <a:pathLst>
                <a:path w="723" h="959" extrusionOk="0">
                  <a:moveTo>
                    <a:pt x="659" y="0"/>
                  </a:moveTo>
                  <a:cubicBezTo>
                    <a:pt x="640" y="0"/>
                    <a:pt x="620" y="11"/>
                    <a:pt x="610" y="30"/>
                  </a:cubicBezTo>
                  <a:cubicBezTo>
                    <a:pt x="449" y="332"/>
                    <a:pt x="252" y="613"/>
                    <a:pt x="20" y="866"/>
                  </a:cubicBezTo>
                  <a:cubicBezTo>
                    <a:pt x="0" y="889"/>
                    <a:pt x="0" y="925"/>
                    <a:pt x="24" y="945"/>
                  </a:cubicBezTo>
                  <a:cubicBezTo>
                    <a:pt x="34" y="953"/>
                    <a:pt x="48" y="959"/>
                    <a:pt x="61" y="959"/>
                  </a:cubicBezTo>
                  <a:cubicBezTo>
                    <a:pt x="77" y="959"/>
                    <a:pt x="91" y="953"/>
                    <a:pt x="103" y="942"/>
                  </a:cubicBezTo>
                  <a:cubicBezTo>
                    <a:pt x="339" y="681"/>
                    <a:pt x="544" y="394"/>
                    <a:pt x="708" y="82"/>
                  </a:cubicBezTo>
                  <a:cubicBezTo>
                    <a:pt x="722" y="55"/>
                    <a:pt x="711" y="20"/>
                    <a:pt x="684" y="6"/>
                  </a:cubicBezTo>
                  <a:cubicBezTo>
                    <a:pt x="676" y="2"/>
                    <a:pt x="668" y="0"/>
                    <a:pt x="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8"/>
            <p:cNvSpPr/>
            <p:nvPr/>
          </p:nvSpPr>
          <p:spPr>
            <a:xfrm>
              <a:off x="3255674" y="1018095"/>
              <a:ext cx="13833" cy="13158"/>
            </a:xfrm>
            <a:custGeom>
              <a:avLst/>
              <a:gdLst/>
              <a:ahLst/>
              <a:cxnLst/>
              <a:rect l="l" t="t" r="r" b="b"/>
              <a:pathLst>
                <a:path w="471" h="448" extrusionOk="0">
                  <a:moveTo>
                    <a:pt x="409" y="0"/>
                  </a:moveTo>
                  <a:cubicBezTo>
                    <a:pt x="395" y="0"/>
                    <a:pt x="381" y="5"/>
                    <a:pt x="371" y="16"/>
                  </a:cubicBezTo>
                  <a:lnTo>
                    <a:pt x="23" y="352"/>
                  </a:lnTo>
                  <a:cubicBezTo>
                    <a:pt x="1" y="373"/>
                    <a:pt x="1" y="409"/>
                    <a:pt x="22" y="431"/>
                  </a:cubicBezTo>
                  <a:cubicBezTo>
                    <a:pt x="32" y="441"/>
                    <a:pt x="46" y="447"/>
                    <a:pt x="60" y="447"/>
                  </a:cubicBezTo>
                  <a:cubicBezTo>
                    <a:pt x="75" y="447"/>
                    <a:pt x="89" y="441"/>
                    <a:pt x="100" y="433"/>
                  </a:cubicBezTo>
                  <a:lnTo>
                    <a:pt x="446" y="95"/>
                  </a:lnTo>
                  <a:cubicBezTo>
                    <a:pt x="470" y="74"/>
                    <a:pt x="470" y="38"/>
                    <a:pt x="449" y="17"/>
                  </a:cubicBezTo>
                  <a:cubicBezTo>
                    <a:pt x="438" y="6"/>
                    <a:pt x="423" y="0"/>
                    <a:pt x="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8"/>
            <p:cNvSpPr/>
            <p:nvPr/>
          </p:nvSpPr>
          <p:spPr>
            <a:xfrm>
              <a:off x="3052698" y="968695"/>
              <a:ext cx="160184" cy="141005"/>
            </a:xfrm>
            <a:custGeom>
              <a:avLst/>
              <a:gdLst/>
              <a:ahLst/>
              <a:cxnLst/>
              <a:rect l="l" t="t" r="r" b="b"/>
              <a:pathLst>
                <a:path w="5454" h="4801" extrusionOk="0">
                  <a:moveTo>
                    <a:pt x="5390" y="0"/>
                  </a:moveTo>
                  <a:cubicBezTo>
                    <a:pt x="5375" y="0"/>
                    <a:pt x="5360" y="6"/>
                    <a:pt x="5349" y="19"/>
                  </a:cubicBezTo>
                  <a:cubicBezTo>
                    <a:pt x="3808" y="1824"/>
                    <a:pt x="2020" y="3399"/>
                    <a:pt x="33" y="4700"/>
                  </a:cubicBezTo>
                  <a:cubicBezTo>
                    <a:pt x="7" y="4717"/>
                    <a:pt x="0" y="4751"/>
                    <a:pt x="16" y="4777"/>
                  </a:cubicBezTo>
                  <a:cubicBezTo>
                    <a:pt x="27" y="4792"/>
                    <a:pt x="44" y="4801"/>
                    <a:pt x="63" y="4801"/>
                  </a:cubicBezTo>
                  <a:cubicBezTo>
                    <a:pt x="73" y="4801"/>
                    <a:pt x="84" y="4799"/>
                    <a:pt x="91" y="4792"/>
                  </a:cubicBezTo>
                  <a:cubicBezTo>
                    <a:pt x="2087" y="3486"/>
                    <a:pt x="3882" y="1904"/>
                    <a:pt x="5432" y="90"/>
                  </a:cubicBezTo>
                  <a:cubicBezTo>
                    <a:pt x="5453" y="67"/>
                    <a:pt x="5449" y="33"/>
                    <a:pt x="5426" y="14"/>
                  </a:cubicBezTo>
                  <a:cubicBezTo>
                    <a:pt x="5416" y="5"/>
                    <a:pt x="5403" y="0"/>
                    <a:pt x="5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8"/>
            <p:cNvSpPr/>
            <p:nvPr/>
          </p:nvSpPr>
          <p:spPr>
            <a:xfrm>
              <a:off x="3131233" y="989371"/>
              <a:ext cx="42587" cy="41882"/>
            </a:xfrm>
            <a:custGeom>
              <a:avLst/>
              <a:gdLst/>
              <a:ahLst/>
              <a:cxnLst/>
              <a:rect l="l" t="t" r="r" b="b"/>
              <a:pathLst>
                <a:path w="1450" h="1426" extrusionOk="0">
                  <a:moveTo>
                    <a:pt x="1389" y="1"/>
                  </a:moveTo>
                  <a:cubicBezTo>
                    <a:pt x="1374" y="1"/>
                    <a:pt x="1360" y="6"/>
                    <a:pt x="1349" y="17"/>
                  </a:cubicBezTo>
                  <a:lnTo>
                    <a:pt x="22" y="1330"/>
                  </a:lnTo>
                  <a:cubicBezTo>
                    <a:pt x="1" y="1351"/>
                    <a:pt x="1" y="1387"/>
                    <a:pt x="22" y="1409"/>
                  </a:cubicBezTo>
                  <a:cubicBezTo>
                    <a:pt x="32" y="1419"/>
                    <a:pt x="46" y="1425"/>
                    <a:pt x="61" y="1425"/>
                  </a:cubicBezTo>
                  <a:cubicBezTo>
                    <a:pt x="73" y="1425"/>
                    <a:pt x="88" y="1419"/>
                    <a:pt x="100" y="1409"/>
                  </a:cubicBezTo>
                  <a:lnTo>
                    <a:pt x="1428" y="95"/>
                  </a:lnTo>
                  <a:cubicBezTo>
                    <a:pt x="1449" y="74"/>
                    <a:pt x="1449" y="38"/>
                    <a:pt x="1428" y="17"/>
                  </a:cubicBezTo>
                  <a:cubicBezTo>
                    <a:pt x="1417" y="6"/>
                    <a:pt x="1403" y="1"/>
                    <a:pt x="1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8"/>
            <p:cNvSpPr/>
            <p:nvPr/>
          </p:nvSpPr>
          <p:spPr>
            <a:xfrm>
              <a:off x="3151028" y="971074"/>
              <a:ext cx="13833" cy="14421"/>
            </a:xfrm>
            <a:custGeom>
              <a:avLst/>
              <a:gdLst/>
              <a:ahLst/>
              <a:cxnLst/>
              <a:rect l="l" t="t" r="r" b="b"/>
              <a:pathLst>
                <a:path w="471" h="491" extrusionOk="0">
                  <a:moveTo>
                    <a:pt x="410" y="0"/>
                  </a:moveTo>
                  <a:cubicBezTo>
                    <a:pt x="394" y="0"/>
                    <a:pt x="379" y="7"/>
                    <a:pt x="368" y="19"/>
                  </a:cubicBezTo>
                  <a:lnTo>
                    <a:pt x="22" y="399"/>
                  </a:lnTo>
                  <a:cubicBezTo>
                    <a:pt x="0" y="420"/>
                    <a:pt x="2" y="456"/>
                    <a:pt x="26" y="476"/>
                  </a:cubicBezTo>
                  <a:cubicBezTo>
                    <a:pt x="36" y="484"/>
                    <a:pt x="50" y="490"/>
                    <a:pt x="63" y="490"/>
                  </a:cubicBezTo>
                  <a:cubicBezTo>
                    <a:pt x="79" y="490"/>
                    <a:pt x="93" y="484"/>
                    <a:pt x="104" y="473"/>
                  </a:cubicBezTo>
                  <a:lnTo>
                    <a:pt x="449" y="91"/>
                  </a:lnTo>
                  <a:cubicBezTo>
                    <a:pt x="470" y="70"/>
                    <a:pt x="469" y="34"/>
                    <a:pt x="446" y="14"/>
                  </a:cubicBezTo>
                  <a:cubicBezTo>
                    <a:pt x="436" y="5"/>
                    <a:pt x="423" y="0"/>
                    <a:pt x="4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8"/>
            <p:cNvSpPr/>
            <p:nvPr/>
          </p:nvSpPr>
          <p:spPr>
            <a:xfrm>
              <a:off x="3163246" y="905491"/>
              <a:ext cx="15126" cy="13187"/>
            </a:xfrm>
            <a:custGeom>
              <a:avLst/>
              <a:gdLst/>
              <a:ahLst/>
              <a:cxnLst/>
              <a:rect l="l" t="t" r="r" b="b"/>
              <a:pathLst>
                <a:path w="515" h="449" extrusionOk="0">
                  <a:moveTo>
                    <a:pt x="456" y="1"/>
                  </a:moveTo>
                  <a:cubicBezTo>
                    <a:pt x="443" y="1"/>
                    <a:pt x="429" y="5"/>
                    <a:pt x="417" y="14"/>
                  </a:cubicBezTo>
                  <a:lnTo>
                    <a:pt x="24" y="352"/>
                  </a:lnTo>
                  <a:cubicBezTo>
                    <a:pt x="2" y="372"/>
                    <a:pt x="0" y="406"/>
                    <a:pt x="19" y="429"/>
                  </a:cubicBezTo>
                  <a:cubicBezTo>
                    <a:pt x="30" y="442"/>
                    <a:pt x="44" y="449"/>
                    <a:pt x="60" y="449"/>
                  </a:cubicBezTo>
                  <a:cubicBezTo>
                    <a:pt x="73" y="449"/>
                    <a:pt x="86" y="445"/>
                    <a:pt x="96" y="435"/>
                  </a:cubicBezTo>
                  <a:lnTo>
                    <a:pt x="489" y="96"/>
                  </a:lnTo>
                  <a:cubicBezTo>
                    <a:pt x="513" y="76"/>
                    <a:pt x="514" y="43"/>
                    <a:pt x="494" y="19"/>
                  </a:cubicBezTo>
                  <a:cubicBezTo>
                    <a:pt x="485" y="7"/>
                    <a:pt x="471" y="1"/>
                    <a:pt x="4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8"/>
            <p:cNvSpPr/>
            <p:nvPr/>
          </p:nvSpPr>
          <p:spPr>
            <a:xfrm>
              <a:off x="3190854" y="1023294"/>
              <a:ext cx="14039" cy="9163"/>
            </a:xfrm>
            <a:custGeom>
              <a:avLst/>
              <a:gdLst/>
              <a:ahLst/>
              <a:cxnLst/>
              <a:rect l="l" t="t" r="r" b="b"/>
              <a:pathLst>
                <a:path w="478" h="312" extrusionOk="0">
                  <a:moveTo>
                    <a:pt x="415" y="1"/>
                  </a:moveTo>
                  <a:cubicBezTo>
                    <a:pt x="403" y="1"/>
                    <a:pt x="390" y="5"/>
                    <a:pt x="380" y="14"/>
                  </a:cubicBezTo>
                  <a:cubicBezTo>
                    <a:pt x="281" y="98"/>
                    <a:pt x="167" y="160"/>
                    <a:pt x="44" y="205"/>
                  </a:cubicBezTo>
                  <a:cubicBezTo>
                    <a:pt x="16" y="213"/>
                    <a:pt x="0" y="245"/>
                    <a:pt x="10" y="273"/>
                  </a:cubicBezTo>
                  <a:cubicBezTo>
                    <a:pt x="17" y="297"/>
                    <a:pt x="39" y="311"/>
                    <a:pt x="61" y="311"/>
                  </a:cubicBezTo>
                  <a:cubicBezTo>
                    <a:pt x="67" y="311"/>
                    <a:pt x="73" y="309"/>
                    <a:pt x="80" y="307"/>
                  </a:cubicBezTo>
                  <a:cubicBezTo>
                    <a:pt x="215" y="259"/>
                    <a:pt x="339" y="190"/>
                    <a:pt x="450" y="98"/>
                  </a:cubicBezTo>
                  <a:cubicBezTo>
                    <a:pt x="473" y="78"/>
                    <a:pt x="477" y="44"/>
                    <a:pt x="457" y="21"/>
                  </a:cubicBezTo>
                  <a:cubicBezTo>
                    <a:pt x="446" y="7"/>
                    <a:pt x="431"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8"/>
            <p:cNvSpPr/>
            <p:nvPr/>
          </p:nvSpPr>
          <p:spPr>
            <a:xfrm>
              <a:off x="2849575" y="957593"/>
              <a:ext cx="115307" cy="142650"/>
            </a:xfrm>
            <a:custGeom>
              <a:avLst/>
              <a:gdLst/>
              <a:ahLst/>
              <a:cxnLst/>
              <a:rect l="l" t="t" r="r" b="b"/>
              <a:pathLst>
                <a:path w="3926" h="4857" extrusionOk="0">
                  <a:moveTo>
                    <a:pt x="60" y="0"/>
                  </a:moveTo>
                  <a:cubicBezTo>
                    <a:pt x="46" y="0"/>
                    <a:pt x="32" y="6"/>
                    <a:pt x="21" y="18"/>
                  </a:cubicBezTo>
                  <a:cubicBezTo>
                    <a:pt x="1" y="39"/>
                    <a:pt x="1" y="73"/>
                    <a:pt x="24" y="95"/>
                  </a:cubicBezTo>
                  <a:cubicBezTo>
                    <a:pt x="1519" y="1476"/>
                    <a:pt x="2795" y="3070"/>
                    <a:pt x="3816" y="4830"/>
                  </a:cubicBezTo>
                  <a:cubicBezTo>
                    <a:pt x="3826" y="4848"/>
                    <a:pt x="3844" y="4857"/>
                    <a:pt x="3863" y="4857"/>
                  </a:cubicBezTo>
                  <a:cubicBezTo>
                    <a:pt x="3873" y="4857"/>
                    <a:pt x="3883" y="4853"/>
                    <a:pt x="3890" y="4851"/>
                  </a:cubicBezTo>
                  <a:cubicBezTo>
                    <a:pt x="3917" y="4837"/>
                    <a:pt x="3926" y="4803"/>
                    <a:pt x="3910" y="4777"/>
                  </a:cubicBezTo>
                  <a:cubicBezTo>
                    <a:pt x="2883" y="3006"/>
                    <a:pt x="1601" y="1403"/>
                    <a:pt x="96" y="15"/>
                  </a:cubicBezTo>
                  <a:cubicBezTo>
                    <a:pt x="86" y="5"/>
                    <a:pt x="7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8"/>
            <p:cNvSpPr/>
            <p:nvPr/>
          </p:nvSpPr>
          <p:spPr>
            <a:xfrm>
              <a:off x="2879855" y="965523"/>
              <a:ext cx="23672" cy="28313"/>
            </a:xfrm>
            <a:custGeom>
              <a:avLst/>
              <a:gdLst/>
              <a:ahLst/>
              <a:cxnLst/>
              <a:rect l="l" t="t" r="r" b="b"/>
              <a:pathLst>
                <a:path w="806" h="964" extrusionOk="0">
                  <a:moveTo>
                    <a:pt x="63" y="0"/>
                  </a:moveTo>
                  <a:cubicBezTo>
                    <a:pt x="51" y="0"/>
                    <a:pt x="39" y="4"/>
                    <a:pt x="29" y="11"/>
                  </a:cubicBezTo>
                  <a:cubicBezTo>
                    <a:pt x="5" y="30"/>
                    <a:pt x="1" y="65"/>
                    <a:pt x="19" y="88"/>
                  </a:cubicBezTo>
                  <a:lnTo>
                    <a:pt x="700" y="943"/>
                  </a:lnTo>
                  <a:cubicBezTo>
                    <a:pt x="710" y="957"/>
                    <a:pt x="727" y="964"/>
                    <a:pt x="743" y="964"/>
                  </a:cubicBezTo>
                  <a:cubicBezTo>
                    <a:pt x="756" y="964"/>
                    <a:pt x="767" y="961"/>
                    <a:pt x="777" y="951"/>
                  </a:cubicBezTo>
                  <a:cubicBezTo>
                    <a:pt x="800" y="934"/>
                    <a:pt x="805" y="898"/>
                    <a:pt x="785" y="876"/>
                  </a:cubicBezTo>
                  <a:lnTo>
                    <a:pt x="105" y="21"/>
                  </a:lnTo>
                  <a:cubicBezTo>
                    <a:pt x="95" y="7"/>
                    <a:pt x="7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8"/>
            <p:cNvSpPr/>
            <p:nvPr/>
          </p:nvSpPr>
          <p:spPr>
            <a:xfrm>
              <a:off x="2852747" y="914595"/>
              <a:ext cx="12042" cy="10867"/>
            </a:xfrm>
            <a:custGeom>
              <a:avLst/>
              <a:gdLst/>
              <a:ahLst/>
              <a:cxnLst/>
              <a:rect l="l" t="t" r="r" b="b"/>
              <a:pathLst>
                <a:path w="410" h="370" extrusionOk="0">
                  <a:moveTo>
                    <a:pt x="62" y="1"/>
                  </a:moveTo>
                  <a:cubicBezTo>
                    <a:pt x="50" y="1"/>
                    <a:pt x="38" y="5"/>
                    <a:pt x="28" y="14"/>
                  </a:cubicBezTo>
                  <a:cubicBezTo>
                    <a:pt x="5" y="32"/>
                    <a:pt x="1" y="68"/>
                    <a:pt x="21" y="90"/>
                  </a:cubicBezTo>
                  <a:cubicBezTo>
                    <a:pt x="106" y="196"/>
                    <a:pt x="206" y="286"/>
                    <a:pt x="319" y="361"/>
                  </a:cubicBezTo>
                  <a:cubicBezTo>
                    <a:pt x="327" y="367"/>
                    <a:pt x="337" y="370"/>
                    <a:pt x="348" y="370"/>
                  </a:cubicBezTo>
                  <a:cubicBezTo>
                    <a:pt x="366" y="370"/>
                    <a:pt x="384" y="361"/>
                    <a:pt x="393" y="347"/>
                  </a:cubicBezTo>
                  <a:cubicBezTo>
                    <a:pt x="410" y="321"/>
                    <a:pt x="403" y="288"/>
                    <a:pt x="378" y="270"/>
                  </a:cubicBezTo>
                  <a:cubicBezTo>
                    <a:pt x="276" y="200"/>
                    <a:pt x="182" y="117"/>
                    <a:pt x="105" y="21"/>
                  </a:cubicBezTo>
                  <a:cubicBezTo>
                    <a:pt x="94" y="8"/>
                    <a:pt x="78"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8"/>
            <p:cNvSpPr/>
            <p:nvPr/>
          </p:nvSpPr>
          <p:spPr>
            <a:xfrm>
              <a:off x="2739378" y="945551"/>
              <a:ext cx="12247" cy="31573"/>
            </a:xfrm>
            <a:custGeom>
              <a:avLst/>
              <a:gdLst/>
              <a:ahLst/>
              <a:cxnLst/>
              <a:rect l="l" t="t" r="r" b="b"/>
              <a:pathLst>
                <a:path w="417" h="1075" extrusionOk="0">
                  <a:moveTo>
                    <a:pt x="61" y="1"/>
                  </a:moveTo>
                  <a:cubicBezTo>
                    <a:pt x="55" y="1"/>
                    <a:pt x="50" y="1"/>
                    <a:pt x="44" y="3"/>
                  </a:cubicBezTo>
                  <a:cubicBezTo>
                    <a:pt x="16" y="12"/>
                    <a:pt x="0" y="42"/>
                    <a:pt x="9" y="70"/>
                  </a:cubicBezTo>
                  <a:lnTo>
                    <a:pt x="305" y="1036"/>
                  </a:lnTo>
                  <a:cubicBezTo>
                    <a:pt x="312" y="1059"/>
                    <a:pt x="333" y="1074"/>
                    <a:pt x="356" y="1074"/>
                  </a:cubicBezTo>
                  <a:cubicBezTo>
                    <a:pt x="362" y="1074"/>
                    <a:pt x="366" y="1074"/>
                    <a:pt x="372" y="1071"/>
                  </a:cubicBezTo>
                  <a:cubicBezTo>
                    <a:pt x="400" y="1062"/>
                    <a:pt x="416" y="1032"/>
                    <a:pt x="407" y="1003"/>
                  </a:cubicBezTo>
                  <a:lnTo>
                    <a:pt x="113" y="39"/>
                  </a:lnTo>
                  <a:cubicBezTo>
                    <a:pt x="105" y="16"/>
                    <a:pt x="84"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8"/>
            <p:cNvSpPr/>
            <p:nvPr/>
          </p:nvSpPr>
          <p:spPr>
            <a:xfrm>
              <a:off x="2761611" y="951190"/>
              <a:ext cx="6638" cy="22497"/>
            </a:xfrm>
            <a:custGeom>
              <a:avLst/>
              <a:gdLst/>
              <a:ahLst/>
              <a:cxnLst/>
              <a:rect l="l" t="t" r="r" b="b"/>
              <a:pathLst>
                <a:path w="226" h="766" extrusionOk="0">
                  <a:moveTo>
                    <a:pt x="59" y="1"/>
                  </a:moveTo>
                  <a:cubicBezTo>
                    <a:pt x="57" y="1"/>
                    <a:pt x="55" y="1"/>
                    <a:pt x="53" y="1"/>
                  </a:cubicBezTo>
                  <a:cubicBezTo>
                    <a:pt x="22" y="5"/>
                    <a:pt x="1" y="34"/>
                    <a:pt x="7" y="63"/>
                  </a:cubicBezTo>
                  <a:lnTo>
                    <a:pt x="112" y="719"/>
                  </a:lnTo>
                  <a:cubicBezTo>
                    <a:pt x="115" y="746"/>
                    <a:pt x="139" y="766"/>
                    <a:pt x="165" y="766"/>
                  </a:cubicBezTo>
                  <a:cubicBezTo>
                    <a:pt x="167" y="766"/>
                    <a:pt x="170" y="764"/>
                    <a:pt x="172" y="764"/>
                  </a:cubicBezTo>
                  <a:cubicBezTo>
                    <a:pt x="173" y="764"/>
                    <a:pt x="174" y="765"/>
                    <a:pt x="175" y="766"/>
                  </a:cubicBezTo>
                  <a:cubicBezTo>
                    <a:pt x="204" y="761"/>
                    <a:pt x="226" y="733"/>
                    <a:pt x="220" y="703"/>
                  </a:cubicBezTo>
                  <a:lnTo>
                    <a:pt x="115" y="48"/>
                  </a:lnTo>
                  <a:cubicBezTo>
                    <a:pt x="112" y="20"/>
                    <a:pt x="8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8"/>
            <p:cNvSpPr/>
            <p:nvPr/>
          </p:nvSpPr>
          <p:spPr>
            <a:xfrm>
              <a:off x="2799469" y="944670"/>
              <a:ext cx="4082" cy="17945"/>
            </a:xfrm>
            <a:custGeom>
              <a:avLst/>
              <a:gdLst/>
              <a:ahLst/>
              <a:cxnLst/>
              <a:rect l="l" t="t" r="r" b="b"/>
              <a:pathLst>
                <a:path w="139" h="611" extrusionOk="0">
                  <a:moveTo>
                    <a:pt x="59" y="0"/>
                  </a:moveTo>
                  <a:cubicBezTo>
                    <a:pt x="58" y="0"/>
                    <a:pt x="56" y="0"/>
                    <a:pt x="55" y="1"/>
                  </a:cubicBezTo>
                  <a:cubicBezTo>
                    <a:pt x="25" y="2"/>
                    <a:pt x="1" y="28"/>
                    <a:pt x="3" y="58"/>
                  </a:cubicBezTo>
                  <a:lnTo>
                    <a:pt x="28" y="557"/>
                  </a:lnTo>
                  <a:cubicBezTo>
                    <a:pt x="29" y="586"/>
                    <a:pt x="55" y="610"/>
                    <a:pt x="83" y="610"/>
                  </a:cubicBezTo>
                  <a:lnTo>
                    <a:pt x="85" y="610"/>
                  </a:lnTo>
                  <a:cubicBezTo>
                    <a:pt x="115" y="607"/>
                    <a:pt x="139" y="583"/>
                    <a:pt x="136" y="553"/>
                  </a:cubicBezTo>
                  <a:lnTo>
                    <a:pt x="112" y="52"/>
                  </a:lnTo>
                  <a:cubicBezTo>
                    <a:pt x="110" y="24"/>
                    <a:pt x="86"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5"/>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2894275" y="2466013"/>
            <a:ext cx="33555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3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4" name="Google Shape;14;p3"/>
          <p:cNvSpPr txBox="1">
            <a:spLocks noGrp="1"/>
          </p:cNvSpPr>
          <p:nvPr>
            <p:ph type="title" idx="2" hasCustomPrompt="1"/>
          </p:nvPr>
        </p:nvSpPr>
        <p:spPr>
          <a:xfrm>
            <a:off x="3070025" y="1143413"/>
            <a:ext cx="3003900" cy="1919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13000">
                <a:solidFill>
                  <a:schemeClr val="accent3"/>
                </a:solidFill>
              </a:defRPr>
            </a:lvl1pPr>
            <a:lvl2pPr lvl="1" algn="ctr" rtl="0">
              <a:spcBef>
                <a:spcPts val="0"/>
              </a:spcBef>
              <a:spcAft>
                <a:spcPts val="0"/>
              </a:spcAft>
              <a:buClr>
                <a:schemeClr val="accent3"/>
              </a:buClr>
              <a:buSzPts val="6000"/>
              <a:buNone/>
              <a:defRPr sz="6000">
                <a:solidFill>
                  <a:schemeClr val="accent3"/>
                </a:solidFill>
              </a:defRPr>
            </a:lvl2pPr>
            <a:lvl3pPr lvl="2" algn="ctr" rtl="0">
              <a:spcBef>
                <a:spcPts val="0"/>
              </a:spcBef>
              <a:spcAft>
                <a:spcPts val="0"/>
              </a:spcAft>
              <a:buClr>
                <a:schemeClr val="accent3"/>
              </a:buClr>
              <a:buSzPts val="6000"/>
              <a:buNone/>
              <a:defRPr sz="6000">
                <a:solidFill>
                  <a:schemeClr val="accent3"/>
                </a:solidFill>
              </a:defRPr>
            </a:lvl3pPr>
            <a:lvl4pPr lvl="3" algn="ctr" rtl="0">
              <a:spcBef>
                <a:spcPts val="0"/>
              </a:spcBef>
              <a:spcAft>
                <a:spcPts val="0"/>
              </a:spcAft>
              <a:buClr>
                <a:schemeClr val="accent3"/>
              </a:buClr>
              <a:buSzPts val="6000"/>
              <a:buNone/>
              <a:defRPr sz="6000">
                <a:solidFill>
                  <a:schemeClr val="accent3"/>
                </a:solidFill>
              </a:defRPr>
            </a:lvl4pPr>
            <a:lvl5pPr lvl="4" algn="ctr" rtl="0">
              <a:spcBef>
                <a:spcPts val="0"/>
              </a:spcBef>
              <a:spcAft>
                <a:spcPts val="0"/>
              </a:spcAft>
              <a:buClr>
                <a:schemeClr val="accent3"/>
              </a:buClr>
              <a:buSzPts val="6000"/>
              <a:buNone/>
              <a:defRPr sz="6000">
                <a:solidFill>
                  <a:schemeClr val="accent3"/>
                </a:solidFill>
              </a:defRPr>
            </a:lvl5pPr>
            <a:lvl6pPr lvl="5" algn="ctr" rtl="0">
              <a:spcBef>
                <a:spcPts val="0"/>
              </a:spcBef>
              <a:spcAft>
                <a:spcPts val="0"/>
              </a:spcAft>
              <a:buClr>
                <a:schemeClr val="accent3"/>
              </a:buClr>
              <a:buSzPts val="6000"/>
              <a:buNone/>
              <a:defRPr sz="6000">
                <a:solidFill>
                  <a:schemeClr val="accent3"/>
                </a:solidFill>
              </a:defRPr>
            </a:lvl6pPr>
            <a:lvl7pPr lvl="6" algn="ctr" rtl="0">
              <a:spcBef>
                <a:spcPts val="0"/>
              </a:spcBef>
              <a:spcAft>
                <a:spcPts val="0"/>
              </a:spcAft>
              <a:buClr>
                <a:schemeClr val="accent3"/>
              </a:buClr>
              <a:buSzPts val="6000"/>
              <a:buNone/>
              <a:defRPr sz="6000">
                <a:solidFill>
                  <a:schemeClr val="accent3"/>
                </a:solidFill>
              </a:defRPr>
            </a:lvl7pPr>
            <a:lvl8pPr lvl="7" algn="ctr" rtl="0">
              <a:spcBef>
                <a:spcPts val="0"/>
              </a:spcBef>
              <a:spcAft>
                <a:spcPts val="0"/>
              </a:spcAft>
              <a:buClr>
                <a:schemeClr val="accent3"/>
              </a:buClr>
              <a:buSzPts val="6000"/>
              <a:buNone/>
              <a:defRPr sz="6000">
                <a:solidFill>
                  <a:schemeClr val="accent3"/>
                </a:solidFill>
              </a:defRPr>
            </a:lvl8pPr>
            <a:lvl9pPr lvl="8" algn="ctr" rtl="0">
              <a:spcBef>
                <a:spcPts val="0"/>
              </a:spcBef>
              <a:spcAft>
                <a:spcPts val="0"/>
              </a:spcAft>
              <a:buClr>
                <a:schemeClr val="accent3"/>
              </a:buClr>
              <a:buSzPts val="6000"/>
              <a:buNone/>
              <a:defRPr sz="6000">
                <a:solidFill>
                  <a:schemeClr val="accent3"/>
                </a:solidFill>
              </a:defRPr>
            </a:lvl9pPr>
          </a:lstStyle>
          <a:p>
            <a:r>
              <a:t>xx%</a:t>
            </a:r>
          </a:p>
        </p:txBody>
      </p:sp>
      <p:sp>
        <p:nvSpPr>
          <p:cNvPr id="15" name="Google Shape;15;p3"/>
          <p:cNvSpPr txBox="1">
            <a:spLocks noGrp="1"/>
          </p:cNvSpPr>
          <p:nvPr>
            <p:ph type="subTitle" idx="1"/>
          </p:nvPr>
        </p:nvSpPr>
        <p:spPr>
          <a:xfrm rot="462">
            <a:off x="3455476" y="3369337"/>
            <a:ext cx="22332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3" name="Grupo 2"/>
          <p:cNvGrpSpPr/>
          <p:nvPr userDrawn="1"/>
        </p:nvGrpSpPr>
        <p:grpSpPr>
          <a:xfrm>
            <a:off x="0" y="766895"/>
            <a:ext cx="9144000" cy="3823448"/>
            <a:chOff x="0" y="766895"/>
            <a:chExt cx="9144000" cy="3823448"/>
          </a:xfrm>
        </p:grpSpPr>
        <p:sp>
          <p:nvSpPr>
            <p:cNvPr id="2" name="Rectángulo 1"/>
            <p:cNvSpPr/>
            <p:nvPr userDrawn="1"/>
          </p:nvSpPr>
          <p:spPr>
            <a:xfrm>
              <a:off x="0" y="766895"/>
              <a:ext cx="1600200" cy="37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p:cNvSpPr/>
            <p:nvPr userDrawn="1"/>
          </p:nvSpPr>
          <p:spPr>
            <a:xfrm>
              <a:off x="7543800" y="4213825"/>
              <a:ext cx="1600200" cy="37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2" name="Rectángulo 1"/>
          <p:cNvSpPr/>
          <p:nvPr userDrawn="1"/>
        </p:nvSpPr>
        <p:spPr>
          <a:xfrm>
            <a:off x="201706" y="147918"/>
            <a:ext cx="8767482" cy="48140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7" name="Google Shape;17;p4"/>
          <p:cNvGrpSpPr/>
          <p:nvPr/>
        </p:nvGrpSpPr>
        <p:grpSpPr>
          <a:xfrm rot="29901">
            <a:off x="719732" y="458552"/>
            <a:ext cx="7703460" cy="726743"/>
            <a:chOff x="1836800" y="284025"/>
            <a:chExt cx="3436000" cy="286650"/>
          </a:xfrm>
        </p:grpSpPr>
        <p:sp>
          <p:nvSpPr>
            <p:cNvPr id="18" name="Google Shape;18;p4"/>
            <p:cNvSpPr/>
            <p:nvPr/>
          </p:nvSpPr>
          <p:spPr>
            <a:xfrm>
              <a:off x="1836800" y="284025"/>
              <a:ext cx="3436000" cy="286650"/>
            </a:xfrm>
            <a:custGeom>
              <a:avLst/>
              <a:gdLst/>
              <a:ahLst/>
              <a:cxnLst/>
              <a:rect l="l" t="t" r="r" b="b"/>
              <a:pathLst>
                <a:path w="137440" h="11466" extrusionOk="0">
                  <a:moveTo>
                    <a:pt x="134558" y="0"/>
                  </a:moveTo>
                  <a:cubicBezTo>
                    <a:pt x="121304" y="0"/>
                    <a:pt x="40040" y="1026"/>
                    <a:pt x="36481" y="1044"/>
                  </a:cubicBezTo>
                  <a:cubicBezTo>
                    <a:pt x="29072" y="1078"/>
                    <a:pt x="21665" y="1113"/>
                    <a:pt x="14256" y="1149"/>
                  </a:cubicBezTo>
                  <a:lnTo>
                    <a:pt x="5805" y="1188"/>
                  </a:lnTo>
                  <a:cubicBezTo>
                    <a:pt x="5762" y="1188"/>
                    <a:pt x="5719" y="1189"/>
                    <a:pt x="5677" y="1189"/>
                  </a:cubicBezTo>
                  <a:cubicBezTo>
                    <a:pt x="4395" y="1189"/>
                    <a:pt x="3131" y="1087"/>
                    <a:pt x="1862" y="1087"/>
                  </a:cubicBezTo>
                  <a:cubicBezTo>
                    <a:pt x="1639" y="1087"/>
                    <a:pt x="1416" y="1090"/>
                    <a:pt x="1193" y="1097"/>
                  </a:cubicBezTo>
                  <a:cubicBezTo>
                    <a:pt x="1025" y="1103"/>
                    <a:pt x="850" y="1110"/>
                    <a:pt x="705" y="1200"/>
                  </a:cubicBezTo>
                  <a:cubicBezTo>
                    <a:pt x="475" y="1341"/>
                    <a:pt x="384" y="1659"/>
                    <a:pt x="417" y="1942"/>
                  </a:cubicBezTo>
                  <a:cubicBezTo>
                    <a:pt x="627" y="3725"/>
                    <a:pt x="1994" y="5124"/>
                    <a:pt x="1668" y="7061"/>
                  </a:cubicBezTo>
                  <a:cubicBezTo>
                    <a:pt x="1451" y="8341"/>
                    <a:pt x="561" y="9357"/>
                    <a:pt x="94" y="10558"/>
                  </a:cubicBezTo>
                  <a:cubicBezTo>
                    <a:pt x="45" y="10683"/>
                    <a:pt x="0" y="10818"/>
                    <a:pt x="17" y="10952"/>
                  </a:cubicBezTo>
                  <a:cubicBezTo>
                    <a:pt x="68" y="11335"/>
                    <a:pt x="529" y="11439"/>
                    <a:pt x="890" y="11452"/>
                  </a:cubicBezTo>
                  <a:cubicBezTo>
                    <a:pt x="1182" y="11461"/>
                    <a:pt x="1866" y="11465"/>
                    <a:pt x="2899" y="11465"/>
                  </a:cubicBezTo>
                  <a:cubicBezTo>
                    <a:pt x="19473" y="11465"/>
                    <a:pt x="125686" y="10325"/>
                    <a:pt x="136079" y="10325"/>
                  </a:cubicBezTo>
                  <a:cubicBezTo>
                    <a:pt x="136093" y="10325"/>
                    <a:pt x="136106" y="10325"/>
                    <a:pt x="136120" y="10325"/>
                  </a:cubicBezTo>
                  <a:cubicBezTo>
                    <a:pt x="136122" y="10325"/>
                    <a:pt x="136137" y="10326"/>
                    <a:pt x="136161" y="10326"/>
                  </a:cubicBezTo>
                  <a:cubicBezTo>
                    <a:pt x="136387" y="10326"/>
                    <a:pt x="137439" y="10283"/>
                    <a:pt x="137432" y="9412"/>
                  </a:cubicBezTo>
                  <a:cubicBezTo>
                    <a:pt x="137431" y="9233"/>
                    <a:pt x="137399" y="9059"/>
                    <a:pt x="137327" y="8895"/>
                  </a:cubicBezTo>
                  <a:cubicBezTo>
                    <a:pt x="136752" y="7565"/>
                    <a:pt x="135695" y="5774"/>
                    <a:pt x="135795" y="4256"/>
                  </a:cubicBezTo>
                  <a:cubicBezTo>
                    <a:pt x="135822" y="3818"/>
                    <a:pt x="135969" y="3400"/>
                    <a:pt x="136113" y="2988"/>
                  </a:cubicBezTo>
                  <a:cubicBezTo>
                    <a:pt x="136365" y="2269"/>
                    <a:pt x="136673" y="1598"/>
                    <a:pt x="136946" y="891"/>
                  </a:cubicBezTo>
                  <a:cubicBezTo>
                    <a:pt x="137003" y="743"/>
                    <a:pt x="137061" y="584"/>
                    <a:pt x="137027" y="429"/>
                  </a:cubicBezTo>
                  <a:cubicBezTo>
                    <a:pt x="136957" y="105"/>
                    <a:pt x="136566" y="27"/>
                    <a:pt x="136257" y="14"/>
                  </a:cubicBezTo>
                  <a:cubicBezTo>
                    <a:pt x="136020" y="5"/>
                    <a:pt x="135439" y="0"/>
                    <a:pt x="134558" y="0"/>
                  </a:cubicBezTo>
                  <a:close/>
                </a:path>
              </a:pathLst>
            </a:custGeom>
            <a:solidFill>
              <a:schemeClr val="accent2"/>
            </a:solidFill>
            <a:ln w="19050" cap="flat" cmpd="sng">
              <a:solidFill>
                <a:schemeClr val="dk1"/>
              </a:solidFill>
              <a:prstDash val="solid"/>
              <a:round/>
              <a:headEnd type="none" w="sm" len="sm"/>
              <a:tailEnd type="none" w="sm" len="sm"/>
            </a:ln>
            <a:effectLst>
              <a:outerShdw blurRad="57150" dist="19050" dir="54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p:nvPr/>
          </p:nvSpPr>
          <p:spPr>
            <a:xfrm>
              <a:off x="1916900" y="320800"/>
              <a:ext cx="3294850" cy="122650"/>
            </a:xfrm>
            <a:custGeom>
              <a:avLst/>
              <a:gdLst/>
              <a:ahLst/>
              <a:cxnLst/>
              <a:rect l="l" t="t" r="r" b="b"/>
              <a:pathLst>
                <a:path w="131794" h="4906" extrusionOk="0">
                  <a:moveTo>
                    <a:pt x="117112" y="0"/>
                  </a:moveTo>
                  <a:cubicBezTo>
                    <a:pt x="90618" y="0"/>
                    <a:pt x="37148" y="800"/>
                    <a:pt x="36610" y="800"/>
                  </a:cubicBezTo>
                  <a:cubicBezTo>
                    <a:pt x="34009" y="800"/>
                    <a:pt x="31402" y="830"/>
                    <a:pt x="28808" y="830"/>
                  </a:cubicBezTo>
                  <a:cubicBezTo>
                    <a:pt x="27829" y="830"/>
                    <a:pt x="26852" y="826"/>
                    <a:pt x="25877" y="814"/>
                  </a:cubicBezTo>
                  <a:cubicBezTo>
                    <a:pt x="21418" y="762"/>
                    <a:pt x="16958" y="733"/>
                    <a:pt x="12498" y="733"/>
                  </a:cubicBezTo>
                  <a:cubicBezTo>
                    <a:pt x="11996" y="733"/>
                    <a:pt x="11494" y="733"/>
                    <a:pt x="10992" y="734"/>
                  </a:cubicBezTo>
                  <a:cubicBezTo>
                    <a:pt x="10968" y="734"/>
                    <a:pt x="10943" y="734"/>
                    <a:pt x="10918" y="734"/>
                  </a:cubicBezTo>
                  <a:cubicBezTo>
                    <a:pt x="9014" y="734"/>
                    <a:pt x="7065" y="671"/>
                    <a:pt x="5120" y="671"/>
                  </a:cubicBezTo>
                  <a:cubicBezTo>
                    <a:pt x="3398" y="671"/>
                    <a:pt x="1680" y="720"/>
                    <a:pt x="1" y="907"/>
                  </a:cubicBezTo>
                  <a:cubicBezTo>
                    <a:pt x="134" y="2386"/>
                    <a:pt x="481" y="4146"/>
                    <a:pt x="1963" y="4709"/>
                  </a:cubicBezTo>
                  <a:cubicBezTo>
                    <a:pt x="2412" y="4879"/>
                    <a:pt x="2903" y="4906"/>
                    <a:pt x="3391" y="4906"/>
                  </a:cubicBezTo>
                  <a:cubicBezTo>
                    <a:pt x="3494" y="4906"/>
                    <a:pt x="3597" y="4905"/>
                    <a:pt x="3700" y="4903"/>
                  </a:cubicBezTo>
                  <a:cubicBezTo>
                    <a:pt x="13188" y="4769"/>
                    <a:pt x="22673" y="4451"/>
                    <a:pt x="32148" y="3948"/>
                  </a:cubicBezTo>
                  <a:cubicBezTo>
                    <a:pt x="33095" y="3897"/>
                    <a:pt x="34048" y="3843"/>
                    <a:pt x="34960" y="3608"/>
                  </a:cubicBezTo>
                  <a:cubicBezTo>
                    <a:pt x="35882" y="3371"/>
                    <a:pt x="36743" y="2953"/>
                    <a:pt x="37677" y="2771"/>
                  </a:cubicBezTo>
                  <a:cubicBezTo>
                    <a:pt x="39455" y="2424"/>
                    <a:pt x="130602" y="2095"/>
                    <a:pt x="131652" y="327"/>
                  </a:cubicBezTo>
                  <a:cubicBezTo>
                    <a:pt x="131793" y="90"/>
                    <a:pt x="125956" y="0"/>
                    <a:pt x="11711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solidFill>
                  <a:schemeClr val="lt1"/>
                </a:solidFill>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1" name="Google Shape;21;p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accent3"/>
              </a:buClr>
              <a:buSzPts val="1400"/>
              <a:buChar char="●"/>
              <a:defRPr sz="105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1600"/>
              </a:spcBef>
              <a:spcAft>
                <a:spcPts val="0"/>
              </a:spcAft>
              <a:buClr>
                <a:srgbClr val="434343"/>
              </a:buClr>
              <a:buSzPts val="1400"/>
              <a:buChar char="■"/>
              <a:defRPr>
                <a:solidFill>
                  <a:srgbClr val="434343"/>
                </a:solidFill>
              </a:defRPr>
            </a:lvl3pPr>
            <a:lvl4pPr marL="1828800" lvl="3" indent="-317500" rtl="0">
              <a:lnSpc>
                <a:spcPct val="115000"/>
              </a:lnSpc>
              <a:spcBef>
                <a:spcPts val="1600"/>
              </a:spcBef>
              <a:spcAft>
                <a:spcPts val="0"/>
              </a:spcAft>
              <a:buClr>
                <a:srgbClr val="434343"/>
              </a:buClr>
              <a:buSzPts val="1400"/>
              <a:buChar char="●"/>
              <a:defRPr>
                <a:solidFill>
                  <a:srgbClr val="434343"/>
                </a:solidFill>
              </a:defRPr>
            </a:lvl4pPr>
            <a:lvl5pPr marL="2286000" lvl="4" indent="-317500" rtl="0">
              <a:lnSpc>
                <a:spcPct val="115000"/>
              </a:lnSpc>
              <a:spcBef>
                <a:spcPts val="1600"/>
              </a:spcBef>
              <a:spcAft>
                <a:spcPts val="0"/>
              </a:spcAft>
              <a:buClr>
                <a:srgbClr val="434343"/>
              </a:buClr>
              <a:buSzPts val="1400"/>
              <a:buChar char="○"/>
              <a:defRPr>
                <a:solidFill>
                  <a:srgbClr val="434343"/>
                </a:solidFill>
              </a:defRPr>
            </a:lvl5pPr>
            <a:lvl6pPr marL="2743200" lvl="5" indent="-317500" rtl="0">
              <a:lnSpc>
                <a:spcPct val="115000"/>
              </a:lnSpc>
              <a:spcBef>
                <a:spcPts val="1600"/>
              </a:spcBef>
              <a:spcAft>
                <a:spcPts val="0"/>
              </a:spcAft>
              <a:buClr>
                <a:srgbClr val="434343"/>
              </a:buClr>
              <a:buSzPts val="1400"/>
              <a:buChar char="■"/>
              <a:defRPr>
                <a:solidFill>
                  <a:srgbClr val="434343"/>
                </a:solidFill>
              </a:defRPr>
            </a:lvl6pPr>
            <a:lvl7pPr marL="3200400" lvl="6" indent="-317500" rtl="0">
              <a:lnSpc>
                <a:spcPct val="115000"/>
              </a:lnSpc>
              <a:spcBef>
                <a:spcPts val="1600"/>
              </a:spcBef>
              <a:spcAft>
                <a:spcPts val="0"/>
              </a:spcAft>
              <a:buClr>
                <a:srgbClr val="434343"/>
              </a:buClr>
              <a:buSzPts val="1400"/>
              <a:buChar char="●"/>
              <a:defRPr>
                <a:solidFill>
                  <a:srgbClr val="434343"/>
                </a:solidFill>
              </a:defRPr>
            </a:lvl7pPr>
            <a:lvl8pPr marL="3657600" lvl="7" indent="-317500" rtl="0">
              <a:lnSpc>
                <a:spcPct val="115000"/>
              </a:lnSpc>
              <a:spcBef>
                <a:spcPts val="1600"/>
              </a:spcBef>
              <a:spcAft>
                <a:spcPts val="0"/>
              </a:spcAft>
              <a:buClr>
                <a:srgbClr val="434343"/>
              </a:buClr>
              <a:buSzPts val="1400"/>
              <a:buChar char="○"/>
              <a:defRPr>
                <a:solidFill>
                  <a:srgbClr val="434343"/>
                </a:solidFill>
              </a:defRPr>
            </a:lvl8pPr>
            <a:lvl9pPr marL="4114800" lvl="8" indent="-317500" rtl="0">
              <a:lnSpc>
                <a:spcPct val="115000"/>
              </a:lnSpc>
              <a:spcBef>
                <a:spcPts val="1600"/>
              </a:spcBef>
              <a:spcAft>
                <a:spcPts val="1600"/>
              </a:spcAft>
              <a:buClr>
                <a:srgbClr val="434343"/>
              </a:buClr>
              <a:buSzPts val="1400"/>
              <a:buChar char="■"/>
              <a:defRPr>
                <a:solidFill>
                  <a:srgbClr val="434343"/>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accent5"/>
        </a:solidFill>
        <a:effectLst/>
      </p:bgPr>
    </p:bg>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852200" y="2466025"/>
            <a:ext cx="39057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3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3" name="Google Shape;83;p15"/>
          <p:cNvSpPr txBox="1">
            <a:spLocks noGrp="1"/>
          </p:cNvSpPr>
          <p:nvPr>
            <p:ph type="title" idx="2" hasCustomPrompt="1"/>
          </p:nvPr>
        </p:nvSpPr>
        <p:spPr>
          <a:xfrm>
            <a:off x="1303100" y="1143413"/>
            <a:ext cx="3003900" cy="1919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3"/>
              </a:buClr>
              <a:buSzPts val="6000"/>
              <a:buNone/>
              <a:defRPr sz="13000">
                <a:solidFill>
                  <a:schemeClr val="accent3"/>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4" name="Google Shape;84;p15"/>
          <p:cNvSpPr txBox="1">
            <a:spLocks noGrp="1"/>
          </p:cNvSpPr>
          <p:nvPr>
            <p:ph type="subTitle" idx="1"/>
          </p:nvPr>
        </p:nvSpPr>
        <p:spPr>
          <a:xfrm rot="462">
            <a:off x="1688551" y="3369337"/>
            <a:ext cx="22332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grpSp>
        <p:nvGrpSpPr>
          <p:cNvPr id="5" name="Grupo 4"/>
          <p:cNvGrpSpPr/>
          <p:nvPr userDrawn="1"/>
        </p:nvGrpSpPr>
        <p:grpSpPr>
          <a:xfrm>
            <a:off x="0" y="650355"/>
            <a:ext cx="9144000" cy="3823448"/>
            <a:chOff x="0" y="766895"/>
            <a:chExt cx="9144000" cy="3823448"/>
          </a:xfrm>
        </p:grpSpPr>
        <p:sp>
          <p:nvSpPr>
            <p:cNvPr id="6" name="Rectángulo 5"/>
            <p:cNvSpPr/>
            <p:nvPr userDrawn="1"/>
          </p:nvSpPr>
          <p:spPr>
            <a:xfrm>
              <a:off x="0" y="766895"/>
              <a:ext cx="1600200" cy="37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6"/>
            <p:cNvSpPr/>
            <p:nvPr userDrawn="1"/>
          </p:nvSpPr>
          <p:spPr>
            <a:xfrm>
              <a:off x="7543800" y="4213825"/>
              <a:ext cx="1600200" cy="3765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p:cSld name="MAIN_POINT_1">
    <p:bg>
      <p:bgPr>
        <a:solidFill>
          <a:schemeClr val="accent4"/>
        </a:solidFill>
        <a:effectLst/>
      </p:bgPr>
    </p:bg>
    <p:spTree>
      <p:nvGrpSpPr>
        <p:cNvPr id="1" name="Shape 101"/>
        <p:cNvGrpSpPr/>
        <p:nvPr/>
      </p:nvGrpSpPr>
      <p:grpSpPr>
        <a:xfrm>
          <a:off x="0" y="0"/>
          <a:ext cx="0" cy="0"/>
          <a:chOff x="0" y="0"/>
          <a:chExt cx="0" cy="0"/>
        </a:xfrm>
      </p:grpSpPr>
      <p:grpSp>
        <p:nvGrpSpPr>
          <p:cNvPr id="102" name="Google Shape;102;p20"/>
          <p:cNvGrpSpPr/>
          <p:nvPr/>
        </p:nvGrpSpPr>
        <p:grpSpPr>
          <a:xfrm>
            <a:off x="1086233" y="1228121"/>
            <a:ext cx="6971531" cy="1806063"/>
            <a:chOff x="1836800" y="1520550"/>
            <a:chExt cx="1871100" cy="440600"/>
          </a:xfrm>
        </p:grpSpPr>
        <p:sp>
          <p:nvSpPr>
            <p:cNvPr id="103" name="Google Shape;103;p20"/>
            <p:cNvSpPr/>
            <p:nvPr/>
          </p:nvSpPr>
          <p:spPr>
            <a:xfrm>
              <a:off x="1836800" y="1520550"/>
              <a:ext cx="1871100" cy="440600"/>
            </a:xfrm>
            <a:custGeom>
              <a:avLst/>
              <a:gdLst/>
              <a:ahLst/>
              <a:cxnLst/>
              <a:rect l="l" t="t" r="r" b="b"/>
              <a:pathLst>
                <a:path w="74844" h="17624" extrusionOk="0">
                  <a:moveTo>
                    <a:pt x="43225" y="1"/>
                  </a:moveTo>
                  <a:cubicBezTo>
                    <a:pt x="39923" y="1"/>
                    <a:pt x="37417" y="6"/>
                    <a:pt x="36481" y="14"/>
                  </a:cubicBezTo>
                  <a:cubicBezTo>
                    <a:pt x="29072" y="73"/>
                    <a:pt x="21665" y="132"/>
                    <a:pt x="14256" y="192"/>
                  </a:cubicBezTo>
                  <a:lnTo>
                    <a:pt x="5805" y="258"/>
                  </a:lnTo>
                  <a:cubicBezTo>
                    <a:pt x="5766" y="259"/>
                    <a:pt x="5728" y="259"/>
                    <a:pt x="5689" y="259"/>
                  </a:cubicBezTo>
                  <a:cubicBezTo>
                    <a:pt x="4401" y="259"/>
                    <a:pt x="3129" y="87"/>
                    <a:pt x="1853" y="87"/>
                  </a:cubicBezTo>
                  <a:cubicBezTo>
                    <a:pt x="1633" y="87"/>
                    <a:pt x="1413" y="92"/>
                    <a:pt x="1193" y="104"/>
                  </a:cubicBezTo>
                  <a:cubicBezTo>
                    <a:pt x="1025" y="114"/>
                    <a:pt x="850" y="126"/>
                    <a:pt x="704" y="277"/>
                  </a:cubicBezTo>
                  <a:cubicBezTo>
                    <a:pt x="475" y="516"/>
                    <a:pt x="384" y="1050"/>
                    <a:pt x="417" y="1523"/>
                  </a:cubicBezTo>
                  <a:cubicBezTo>
                    <a:pt x="627" y="4515"/>
                    <a:pt x="1994" y="6863"/>
                    <a:pt x="1668" y="10115"/>
                  </a:cubicBezTo>
                  <a:cubicBezTo>
                    <a:pt x="1451" y="12264"/>
                    <a:pt x="561" y="13969"/>
                    <a:pt x="94" y="15984"/>
                  </a:cubicBezTo>
                  <a:cubicBezTo>
                    <a:pt x="44" y="16196"/>
                    <a:pt x="0" y="16421"/>
                    <a:pt x="17" y="16646"/>
                  </a:cubicBezTo>
                  <a:cubicBezTo>
                    <a:pt x="68" y="17289"/>
                    <a:pt x="529" y="17463"/>
                    <a:pt x="889" y="17483"/>
                  </a:cubicBezTo>
                  <a:cubicBezTo>
                    <a:pt x="2878" y="17591"/>
                    <a:pt x="13114" y="17623"/>
                    <a:pt x="25387" y="17623"/>
                  </a:cubicBezTo>
                  <a:cubicBezTo>
                    <a:pt x="43424" y="17623"/>
                    <a:pt x="65862" y="17554"/>
                    <a:pt x="72997" y="17554"/>
                  </a:cubicBezTo>
                  <a:cubicBezTo>
                    <a:pt x="73183" y="17554"/>
                    <a:pt x="73359" y="17554"/>
                    <a:pt x="73524" y="17554"/>
                  </a:cubicBezTo>
                  <a:cubicBezTo>
                    <a:pt x="73524" y="17554"/>
                    <a:pt x="73524" y="17554"/>
                    <a:pt x="73525" y="17554"/>
                  </a:cubicBezTo>
                  <a:cubicBezTo>
                    <a:pt x="73528" y="17554"/>
                    <a:pt x="73541" y="17555"/>
                    <a:pt x="73563" y="17555"/>
                  </a:cubicBezTo>
                  <a:cubicBezTo>
                    <a:pt x="73782" y="17555"/>
                    <a:pt x="74844" y="17489"/>
                    <a:pt x="74836" y="16020"/>
                  </a:cubicBezTo>
                  <a:cubicBezTo>
                    <a:pt x="74835" y="15717"/>
                    <a:pt x="74803" y="15426"/>
                    <a:pt x="74732" y="15152"/>
                  </a:cubicBezTo>
                  <a:cubicBezTo>
                    <a:pt x="74157" y="12920"/>
                    <a:pt x="73100" y="9914"/>
                    <a:pt x="73199" y="7366"/>
                  </a:cubicBezTo>
                  <a:cubicBezTo>
                    <a:pt x="73226" y="6629"/>
                    <a:pt x="73373" y="5927"/>
                    <a:pt x="73518" y="5238"/>
                  </a:cubicBezTo>
                  <a:cubicBezTo>
                    <a:pt x="73769" y="4030"/>
                    <a:pt x="74078" y="2905"/>
                    <a:pt x="74351" y="1717"/>
                  </a:cubicBezTo>
                  <a:cubicBezTo>
                    <a:pt x="74408" y="1471"/>
                    <a:pt x="74466" y="1205"/>
                    <a:pt x="74432" y="945"/>
                  </a:cubicBezTo>
                  <a:cubicBezTo>
                    <a:pt x="74361" y="400"/>
                    <a:pt x="73971" y="268"/>
                    <a:pt x="73661" y="247"/>
                  </a:cubicBezTo>
                  <a:cubicBezTo>
                    <a:pt x="70803" y="51"/>
                    <a:pt x="53306" y="1"/>
                    <a:pt x="43225" y="1"/>
                  </a:cubicBezTo>
                  <a:close/>
                </a:path>
              </a:pathLst>
            </a:custGeom>
            <a:solidFill>
              <a:schemeClr val="accent1"/>
            </a:solidFill>
            <a:ln w="19050" cap="flat" cmpd="sng">
              <a:solidFill>
                <a:schemeClr val="dk1"/>
              </a:solidFill>
              <a:prstDash val="solid"/>
              <a:round/>
              <a:headEnd type="none" w="sm" len="sm"/>
              <a:tailEnd type="none" w="sm" len="sm"/>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0"/>
            <p:cNvSpPr/>
            <p:nvPr/>
          </p:nvSpPr>
          <p:spPr>
            <a:xfrm>
              <a:off x="1916900" y="1566950"/>
              <a:ext cx="1735600" cy="177700"/>
            </a:xfrm>
            <a:custGeom>
              <a:avLst/>
              <a:gdLst/>
              <a:ahLst/>
              <a:cxnLst/>
              <a:rect l="l" t="t" r="r" b="b"/>
              <a:pathLst>
                <a:path w="69424" h="7108" extrusionOk="0">
                  <a:moveTo>
                    <a:pt x="5142" y="0"/>
                  </a:moveTo>
                  <a:cubicBezTo>
                    <a:pt x="3412" y="0"/>
                    <a:pt x="1687" y="84"/>
                    <a:pt x="1" y="400"/>
                  </a:cubicBezTo>
                  <a:cubicBezTo>
                    <a:pt x="134" y="2878"/>
                    <a:pt x="481" y="5836"/>
                    <a:pt x="1963" y="6778"/>
                  </a:cubicBezTo>
                  <a:cubicBezTo>
                    <a:pt x="2410" y="7063"/>
                    <a:pt x="2898" y="7108"/>
                    <a:pt x="3384" y="7108"/>
                  </a:cubicBezTo>
                  <a:cubicBezTo>
                    <a:pt x="3489" y="7108"/>
                    <a:pt x="3595" y="7106"/>
                    <a:pt x="3700" y="7104"/>
                  </a:cubicBezTo>
                  <a:cubicBezTo>
                    <a:pt x="13188" y="6881"/>
                    <a:pt x="22673" y="6345"/>
                    <a:pt x="32148" y="5499"/>
                  </a:cubicBezTo>
                  <a:cubicBezTo>
                    <a:pt x="33095" y="5415"/>
                    <a:pt x="34048" y="5325"/>
                    <a:pt x="34960" y="4930"/>
                  </a:cubicBezTo>
                  <a:cubicBezTo>
                    <a:pt x="35882" y="4532"/>
                    <a:pt x="36743" y="3831"/>
                    <a:pt x="37677" y="3523"/>
                  </a:cubicBezTo>
                  <a:cubicBezTo>
                    <a:pt x="38092" y="3387"/>
                    <a:pt x="39962" y="3360"/>
                    <a:pt x="42600" y="3360"/>
                  </a:cubicBezTo>
                  <a:cubicBezTo>
                    <a:pt x="44401" y="3360"/>
                    <a:pt x="46560" y="3372"/>
                    <a:pt x="48857" y="3372"/>
                  </a:cubicBezTo>
                  <a:cubicBezTo>
                    <a:pt x="57626" y="3372"/>
                    <a:pt x="68418" y="3185"/>
                    <a:pt x="69056" y="1382"/>
                  </a:cubicBezTo>
                  <a:cubicBezTo>
                    <a:pt x="69424" y="346"/>
                    <a:pt x="55894" y="164"/>
                    <a:pt x="46190" y="164"/>
                  </a:cubicBezTo>
                  <a:cubicBezTo>
                    <a:pt x="40973" y="164"/>
                    <a:pt x="36861" y="217"/>
                    <a:pt x="36610" y="217"/>
                  </a:cubicBezTo>
                  <a:cubicBezTo>
                    <a:pt x="34013" y="217"/>
                    <a:pt x="31410" y="265"/>
                    <a:pt x="28819" y="265"/>
                  </a:cubicBezTo>
                  <a:cubicBezTo>
                    <a:pt x="27836" y="265"/>
                    <a:pt x="26855" y="258"/>
                    <a:pt x="25877" y="239"/>
                  </a:cubicBezTo>
                  <a:cubicBezTo>
                    <a:pt x="21355" y="151"/>
                    <a:pt x="16832" y="102"/>
                    <a:pt x="12310" y="102"/>
                  </a:cubicBezTo>
                  <a:cubicBezTo>
                    <a:pt x="11871" y="102"/>
                    <a:pt x="11432" y="102"/>
                    <a:pt x="10992" y="103"/>
                  </a:cubicBezTo>
                  <a:cubicBezTo>
                    <a:pt x="10953" y="103"/>
                    <a:pt x="10914" y="103"/>
                    <a:pt x="10874" y="103"/>
                  </a:cubicBezTo>
                  <a:cubicBezTo>
                    <a:pt x="8991" y="103"/>
                    <a:pt x="7064" y="0"/>
                    <a:pt x="514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20"/>
          <p:cNvSpPr txBox="1">
            <a:spLocks noGrp="1"/>
          </p:cNvSpPr>
          <p:nvPr>
            <p:ph type="subTitle" idx="1"/>
          </p:nvPr>
        </p:nvSpPr>
        <p:spPr>
          <a:xfrm rot="258">
            <a:off x="2576506" y="3284618"/>
            <a:ext cx="3990900" cy="630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06" name="Google Shape;106;p20"/>
          <p:cNvSpPr txBox="1">
            <a:spLocks noGrp="1"/>
          </p:cNvSpPr>
          <p:nvPr>
            <p:ph type="title"/>
          </p:nvPr>
        </p:nvSpPr>
        <p:spPr>
          <a:xfrm>
            <a:off x="1802225" y="1315525"/>
            <a:ext cx="5539800" cy="1631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12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s" userDrawn="1">
  <p:cSld name="BLANK_1_1_1_1_1_1_2">
    <p:spTree>
      <p:nvGrpSpPr>
        <p:cNvPr id="1" name="Shape 207"/>
        <p:cNvGrpSpPr/>
        <p:nvPr/>
      </p:nvGrpSpPr>
      <p:grpSpPr>
        <a:xfrm>
          <a:off x="0" y="0"/>
          <a:ext cx="0" cy="0"/>
          <a:chOff x="0" y="0"/>
          <a:chExt cx="0" cy="0"/>
        </a:xfrm>
      </p:grpSpPr>
      <p:sp>
        <p:nvSpPr>
          <p:cNvPr id="212" name="Google Shape;212;p32"/>
          <p:cNvSpPr txBox="1">
            <a:spLocks noGrp="1"/>
          </p:cNvSpPr>
          <p:nvPr>
            <p:ph type="ctrTitle"/>
          </p:nvPr>
        </p:nvSpPr>
        <p:spPr>
          <a:xfrm>
            <a:off x="2451425" y="1579875"/>
            <a:ext cx="4241100" cy="11982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None/>
              <a:defRPr sz="75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15"/>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16"/>
        <p:cNvGrpSpPr/>
        <p:nvPr/>
      </p:nvGrpSpPr>
      <p:grpSpPr>
        <a:xfrm>
          <a:off x="0" y="0"/>
          <a:ext cx="0" cy="0"/>
          <a:chOff x="0" y="0"/>
          <a:chExt cx="0" cy="0"/>
        </a:xfrm>
      </p:grpSpPr>
      <p:grpSp>
        <p:nvGrpSpPr>
          <p:cNvPr id="217" name="Google Shape;217;p34"/>
          <p:cNvGrpSpPr/>
          <p:nvPr/>
        </p:nvGrpSpPr>
        <p:grpSpPr>
          <a:xfrm>
            <a:off x="400714" y="2391728"/>
            <a:ext cx="383249" cy="360047"/>
            <a:chOff x="1130114" y="2192815"/>
            <a:chExt cx="383249" cy="360047"/>
          </a:xfrm>
        </p:grpSpPr>
        <p:sp>
          <p:nvSpPr>
            <p:cNvPr id="218" name="Google Shape;218;p34"/>
            <p:cNvSpPr/>
            <p:nvPr/>
          </p:nvSpPr>
          <p:spPr>
            <a:xfrm>
              <a:off x="1130114" y="2192815"/>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4"/>
            <p:cNvSpPr/>
            <p:nvPr/>
          </p:nvSpPr>
          <p:spPr>
            <a:xfrm>
              <a:off x="1209384" y="2262187"/>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4"/>
            <p:cNvSpPr/>
            <p:nvPr/>
          </p:nvSpPr>
          <p:spPr>
            <a:xfrm>
              <a:off x="1195580" y="2257194"/>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4"/>
            <p:cNvSpPr/>
            <p:nvPr/>
          </p:nvSpPr>
          <p:spPr>
            <a:xfrm>
              <a:off x="1256875" y="2359784"/>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4"/>
            <p:cNvSpPr/>
            <p:nvPr/>
          </p:nvSpPr>
          <p:spPr>
            <a:xfrm>
              <a:off x="1282603" y="2359167"/>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4"/>
            <p:cNvSpPr/>
            <p:nvPr/>
          </p:nvSpPr>
          <p:spPr>
            <a:xfrm>
              <a:off x="1304748" y="2351824"/>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4"/>
            <p:cNvSpPr/>
            <p:nvPr/>
          </p:nvSpPr>
          <p:spPr>
            <a:xfrm>
              <a:off x="1209031" y="2259191"/>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4"/>
            <p:cNvSpPr/>
            <p:nvPr/>
          </p:nvSpPr>
          <p:spPr>
            <a:xfrm>
              <a:off x="1239811" y="2349299"/>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4"/>
            <p:cNvSpPr/>
            <p:nvPr/>
          </p:nvSpPr>
          <p:spPr>
            <a:xfrm>
              <a:off x="1300930" y="2285184"/>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4"/>
            <p:cNvSpPr/>
            <p:nvPr/>
          </p:nvSpPr>
          <p:spPr>
            <a:xfrm>
              <a:off x="1276201" y="2279046"/>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4"/>
            <p:cNvSpPr/>
            <p:nvPr/>
          </p:nvSpPr>
          <p:spPr>
            <a:xfrm>
              <a:off x="1316643" y="2300045"/>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4"/>
            <p:cNvSpPr/>
            <p:nvPr/>
          </p:nvSpPr>
          <p:spPr>
            <a:xfrm>
              <a:off x="1263953" y="2446866"/>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4"/>
            <p:cNvSpPr/>
            <p:nvPr/>
          </p:nvSpPr>
          <p:spPr>
            <a:xfrm>
              <a:off x="1278726" y="2448922"/>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34"/>
          <p:cNvGrpSpPr/>
          <p:nvPr/>
        </p:nvGrpSpPr>
        <p:grpSpPr>
          <a:xfrm>
            <a:off x="8081225" y="879077"/>
            <a:ext cx="312879" cy="321425"/>
            <a:chOff x="8068650" y="2896252"/>
            <a:chExt cx="312879" cy="321425"/>
          </a:xfrm>
        </p:grpSpPr>
        <p:sp>
          <p:nvSpPr>
            <p:cNvPr id="232" name="Google Shape;232;p34"/>
            <p:cNvSpPr/>
            <p:nvPr/>
          </p:nvSpPr>
          <p:spPr>
            <a:xfrm>
              <a:off x="8068650" y="2896252"/>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4"/>
            <p:cNvSpPr/>
            <p:nvPr/>
          </p:nvSpPr>
          <p:spPr>
            <a:xfrm>
              <a:off x="8140753" y="2965007"/>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4"/>
            <p:cNvSpPr/>
            <p:nvPr/>
          </p:nvSpPr>
          <p:spPr>
            <a:xfrm>
              <a:off x="8135026" y="2960660"/>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4"/>
            <p:cNvSpPr/>
            <p:nvPr/>
          </p:nvSpPr>
          <p:spPr>
            <a:xfrm>
              <a:off x="8226161" y="3024980"/>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4"/>
            <p:cNvSpPr/>
            <p:nvPr/>
          </p:nvSpPr>
          <p:spPr>
            <a:xfrm>
              <a:off x="8199816" y="3003305"/>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4"/>
            <p:cNvSpPr/>
            <p:nvPr/>
          </p:nvSpPr>
          <p:spPr>
            <a:xfrm>
              <a:off x="8263079" y="3044600"/>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4"/>
            <p:cNvSpPr/>
            <p:nvPr/>
          </p:nvSpPr>
          <p:spPr>
            <a:xfrm>
              <a:off x="8213855" y="3036024"/>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p:nvPr/>
          </p:nvSpPr>
          <p:spPr>
            <a:xfrm>
              <a:off x="8214266" y="3059431"/>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4"/>
            <p:cNvSpPr/>
            <p:nvPr/>
          </p:nvSpPr>
          <p:spPr>
            <a:xfrm>
              <a:off x="8170975" y="3026889"/>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 name="Google Shape;241;p34"/>
          <p:cNvGrpSpPr/>
          <p:nvPr/>
        </p:nvGrpSpPr>
        <p:grpSpPr>
          <a:xfrm>
            <a:off x="1213725" y="2892807"/>
            <a:ext cx="379783" cy="304303"/>
            <a:chOff x="4969625" y="600282"/>
            <a:chExt cx="379783" cy="304303"/>
          </a:xfrm>
        </p:grpSpPr>
        <p:sp>
          <p:nvSpPr>
            <p:cNvPr id="242" name="Google Shape;242;p34"/>
            <p:cNvSpPr/>
            <p:nvPr/>
          </p:nvSpPr>
          <p:spPr>
            <a:xfrm>
              <a:off x="4969625" y="600282"/>
              <a:ext cx="379783" cy="304303"/>
            </a:xfrm>
            <a:custGeom>
              <a:avLst/>
              <a:gdLst/>
              <a:ahLst/>
              <a:cxnLst/>
              <a:rect l="l" t="t" r="r" b="b"/>
              <a:pathLst>
                <a:path w="12931" h="10361" extrusionOk="0">
                  <a:moveTo>
                    <a:pt x="6560" y="0"/>
                  </a:moveTo>
                  <a:cubicBezTo>
                    <a:pt x="6016" y="0"/>
                    <a:pt x="5484" y="101"/>
                    <a:pt x="4977" y="304"/>
                  </a:cubicBezTo>
                  <a:cubicBezTo>
                    <a:pt x="2557" y="1269"/>
                    <a:pt x="2080" y="3091"/>
                    <a:pt x="1889" y="3962"/>
                  </a:cubicBezTo>
                  <a:cubicBezTo>
                    <a:pt x="603" y="4831"/>
                    <a:pt x="1" y="6433"/>
                    <a:pt x="475" y="7920"/>
                  </a:cubicBezTo>
                  <a:cubicBezTo>
                    <a:pt x="849" y="9100"/>
                    <a:pt x="2014" y="10361"/>
                    <a:pt x="4156" y="10361"/>
                  </a:cubicBezTo>
                  <a:cubicBezTo>
                    <a:pt x="4545" y="10361"/>
                    <a:pt x="4961" y="10318"/>
                    <a:pt x="5390" y="10234"/>
                  </a:cubicBezTo>
                  <a:cubicBezTo>
                    <a:pt x="7156" y="9886"/>
                    <a:pt x="8244" y="9019"/>
                    <a:pt x="8963" y="8447"/>
                  </a:cubicBezTo>
                  <a:cubicBezTo>
                    <a:pt x="9635" y="7911"/>
                    <a:pt x="9753" y="7850"/>
                    <a:pt x="10099" y="7850"/>
                  </a:cubicBezTo>
                  <a:cubicBezTo>
                    <a:pt x="10160" y="7850"/>
                    <a:pt x="10227" y="7851"/>
                    <a:pt x="10299" y="7859"/>
                  </a:cubicBezTo>
                  <a:lnTo>
                    <a:pt x="10334" y="7863"/>
                  </a:lnTo>
                  <a:lnTo>
                    <a:pt x="10440" y="7868"/>
                  </a:lnTo>
                  <a:lnTo>
                    <a:pt x="10502" y="7868"/>
                  </a:lnTo>
                  <a:cubicBezTo>
                    <a:pt x="11291" y="7868"/>
                    <a:pt x="12015" y="7473"/>
                    <a:pt x="12440" y="6812"/>
                  </a:cubicBezTo>
                  <a:cubicBezTo>
                    <a:pt x="12903" y="6095"/>
                    <a:pt x="12930" y="5185"/>
                    <a:pt x="12512" y="4438"/>
                  </a:cubicBezTo>
                  <a:cubicBezTo>
                    <a:pt x="12482" y="4387"/>
                    <a:pt x="11784" y="3155"/>
                    <a:pt x="10710" y="2047"/>
                  </a:cubicBezTo>
                  <a:cubicBezTo>
                    <a:pt x="9394" y="688"/>
                    <a:pt x="7997" y="0"/>
                    <a:pt x="6560"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4"/>
            <p:cNvSpPr/>
            <p:nvPr/>
          </p:nvSpPr>
          <p:spPr>
            <a:xfrm>
              <a:off x="5046369" y="669331"/>
              <a:ext cx="227735" cy="166029"/>
            </a:xfrm>
            <a:custGeom>
              <a:avLst/>
              <a:gdLst/>
              <a:ahLst/>
              <a:cxnLst/>
              <a:rect l="l" t="t" r="r" b="b"/>
              <a:pathLst>
                <a:path w="7754" h="5653" extrusionOk="0">
                  <a:moveTo>
                    <a:pt x="3951" y="0"/>
                  </a:moveTo>
                  <a:cubicBezTo>
                    <a:pt x="3715" y="0"/>
                    <a:pt x="3475" y="43"/>
                    <a:pt x="3235" y="139"/>
                  </a:cubicBezTo>
                  <a:cubicBezTo>
                    <a:pt x="2684" y="359"/>
                    <a:pt x="2287" y="641"/>
                    <a:pt x="2020" y="1004"/>
                  </a:cubicBezTo>
                  <a:cubicBezTo>
                    <a:pt x="1731" y="1396"/>
                    <a:pt x="1639" y="1826"/>
                    <a:pt x="1559" y="2206"/>
                  </a:cubicBezTo>
                  <a:cubicBezTo>
                    <a:pt x="1512" y="2429"/>
                    <a:pt x="1465" y="2642"/>
                    <a:pt x="1384" y="2833"/>
                  </a:cubicBezTo>
                  <a:cubicBezTo>
                    <a:pt x="1345" y="2930"/>
                    <a:pt x="1297" y="3021"/>
                    <a:pt x="1234" y="3105"/>
                  </a:cubicBezTo>
                  <a:cubicBezTo>
                    <a:pt x="1125" y="3255"/>
                    <a:pt x="981" y="3368"/>
                    <a:pt x="796" y="3453"/>
                  </a:cubicBezTo>
                  <a:cubicBezTo>
                    <a:pt x="596" y="3542"/>
                    <a:pt x="421" y="3682"/>
                    <a:pt x="292" y="3858"/>
                  </a:cubicBezTo>
                  <a:cubicBezTo>
                    <a:pt x="71" y="4157"/>
                    <a:pt x="1" y="4529"/>
                    <a:pt x="106" y="4855"/>
                  </a:cubicBezTo>
                  <a:cubicBezTo>
                    <a:pt x="148" y="4986"/>
                    <a:pt x="212" y="5102"/>
                    <a:pt x="297" y="5200"/>
                  </a:cubicBezTo>
                  <a:cubicBezTo>
                    <a:pt x="549" y="5496"/>
                    <a:pt x="984" y="5652"/>
                    <a:pt x="1553" y="5652"/>
                  </a:cubicBezTo>
                  <a:cubicBezTo>
                    <a:pt x="1787" y="5652"/>
                    <a:pt x="2044" y="5626"/>
                    <a:pt x="2321" y="5572"/>
                  </a:cubicBezTo>
                  <a:cubicBezTo>
                    <a:pt x="3523" y="5334"/>
                    <a:pt x="4215" y="4784"/>
                    <a:pt x="4880" y="4251"/>
                  </a:cubicBezTo>
                  <a:cubicBezTo>
                    <a:pt x="5418" y="3826"/>
                    <a:pt x="5934" y="3413"/>
                    <a:pt x="6669" y="3235"/>
                  </a:cubicBezTo>
                  <a:lnTo>
                    <a:pt x="6673" y="3235"/>
                  </a:lnTo>
                  <a:cubicBezTo>
                    <a:pt x="6919" y="3175"/>
                    <a:pt x="7188" y="3141"/>
                    <a:pt x="7492" y="3141"/>
                  </a:cubicBezTo>
                  <a:cubicBezTo>
                    <a:pt x="7559" y="3141"/>
                    <a:pt x="7628" y="3143"/>
                    <a:pt x="7698" y="3146"/>
                  </a:cubicBezTo>
                  <a:cubicBezTo>
                    <a:pt x="7699" y="3146"/>
                    <a:pt x="7701" y="3146"/>
                    <a:pt x="7702" y="3146"/>
                  </a:cubicBezTo>
                  <a:cubicBezTo>
                    <a:pt x="7717" y="3146"/>
                    <a:pt x="7733" y="3138"/>
                    <a:pt x="7743" y="3125"/>
                  </a:cubicBezTo>
                  <a:cubicBezTo>
                    <a:pt x="7743" y="3125"/>
                    <a:pt x="7745" y="3122"/>
                    <a:pt x="7745" y="3121"/>
                  </a:cubicBezTo>
                  <a:cubicBezTo>
                    <a:pt x="7754" y="3105"/>
                    <a:pt x="7754" y="3084"/>
                    <a:pt x="7745" y="3068"/>
                  </a:cubicBezTo>
                  <a:cubicBezTo>
                    <a:pt x="7743" y="3065"/>
                    <a:pt x="7738" y="3057"/>
                    <a:pt x="7738" y="3057"/>
                  </a:cubicBezTo>
                  <a:cubicBezTo>
                    <a:pt x="7733" y="3049"/>
                    <a:pt x="7724" y="3040"/>
                    <a:pt x="7717" y="3034"/>
                  </a:cubicBezTo>
                  <a:cubicBezTo>
                    <a:pt x="7658" y="2997"/>
                    <a:pt x="7597" y="2962"/>
                    <a:pt x="7538" y="2928"/>
                  </a:cubicBezTo>
                  <a:lnTo>
                    <a:pt x="7538" y="2928"/>
                  </a:lnTo>
                  <a:cubicBezTo>
                    <a:pt x="7545" y="2931"/>
                    <a:pt x="7554" y="2933"/>
                    <a:pt x="7561" y="2933"/>
                  </a:cubicBezTo>
                  <a:cubicBezTo>
                    <a:pt x="7575" y="2933"/>
                    <a:pt x="7588" y="2928"/>
                    <a:pt x="7599" y="2918"/>
                  </a:cubicBezTo>
                  <a:lnTo>
                    <a:pt x="7603" y="2913"/>
                  </a:lnTo>
                  <a:cubicBezTo>
                    <a:pt x="7617" y="2894"/>
                    <a:pt x="7617" y="2871"/>
                    <a:pt x="7606" y="2852"/>
                  </a:cubicBezTo>
                  <a:cubicBezTo>
                    <a:pt x="7562" y="2783"/>
                    <a:pt x="7510" y="2708"/>
                    <a:pt x="7455" y="2629"/>
                  </a:cubicBezTo>
                  <a:cubicBezTo>
                    <a:pt x="6779" y="1652"/>
                    <a:pt x="5421" y="0"/>
                    <a:pt x="3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4"/>
            <p:cNvSpPr/>
            <p:nvPr/>
          </p:nvSpPr>
          <p:spPr>
            <a:xfrm>
              <a:off x="5039202" y="664553"/>
              <a:ext cx="242303" cy="175574"/>
            </a:xfrm>
            <a:custGeom>
              <a:avLst/>
              <a:gdLst/>
              <a:ahLst/>
              <a:cxnLst/>
              <a:rect l="l" t="t" r="r" b="b"/>
              <a:pathLst>
                <a:path w="8250" h="5978" extrusionOk="0">
                  <a:moveTo>
                    <a:pt x="4195" y="220"/>
                  </a:moveTo>
                  <a:cubicBezTo>
                    <a:pt x="5922" y="220"/>
                    <a:pt x="7514" y="2577"/>
                    <a:pt x="7932" y="3250"/>
                  </a:cubicBezTo>
                  <a:cubicBezTo>
                    <a:pt x="7862" y="3247"/>
                    <a:pt x="7794" y="3245"/>
                    <a:pt x="7727" y="3245"/>
                  </a:cubicBezTo>
                  <a:cubicBezTo>
                    <a:pt x="6495" y="3245"/>
                    <a:pt x="5811" y="3791"/>
                    <a:pt x="5088" y="4368"/>
                  </a:cubicBezTo>
                  <a:cubicBezTo>
                    <a:pt x="4426" y="4897"/>
                    <a:pt x="3741" y="5441"/>
                    <a:pt x="2552" y="5676"/>
                  </a:cubicBezTo>
                  <a:cubicBezTo>
                    <a:pt x="2280" y="5729"/>
                    <a:pt x="2026" y="5755"/>
                    <a:pt x="1796" y="5755"/>
                  </a:cubicBezTo>
                  <a:cubicBezTo>
                    <a:pt x="1063" y="5755"/>
                    <a:pt x="560" y="5490"/>
                    <a:pt x="403" y="4996"/>
                  </a:cubicBezTo>
                  <a:cubicBezTo>
                    <a:pt x="242" y="4489"/>
                    <a:pt x="531" y="3903"/>
                    <a:pt x="1062" y="3665"/>
                  </a:cubicBezTo>
                  <a:cubicBezTo>
                    <a:pt x="1639" y="3407"/>
                    <a:pt x="1745" y="2906"/>
                    <a:pt x="1859" y="2379"/>
                  </a:cubicBezTo>
                  <a:cubicBezTo>
                    <a:pt x="2009" y="1678"/>
                    <a:pt x="2179" y="882"/>
                    <a:pt x="3503" y="354"/>
                  </a:cubicBezTo>
                  <a:cubicBezTo>
                    <a:pt x="3734" y="261"/>
                    <a:pt x="3966" y="220"/>
                    <a:pt x="4195" y="220"/>
                  </a:cubicBezTo>
                  <a:close/>
                  <a:moveTo>
                    <a:pt x="4191" y="0"/>
                  </a:moveTo>
                  <a:cubicBezTo>
                    <a:pt x="3927" y="0"/>
                    <a:pt x="3670" y="49"/>
                    <a:pt x="3421" y="149"/>
                  </a:cubicBezTo>
                  <a:cubicBezTo>
                    <a:pt x="1990" y="720"/>
                    <a:pt x="1797" y="1614"/>
                    <a:pt x="1645" y="2333"/>
                  </a:cubicBezTo>
                  <a:cubicBezTo>
                    <a:pt x="1535" y="2846"/>
                    <a:pt x="1448" y="3252"/>
                    <a:pt x="973" y="3465"/>
                  </a:cubicBezTo>
                  <a:cubicBezTo>
                    <a:pt x="342" y="3749"/>
                    <a:pt x="0" y="4451"/>
                    <a:pt x="195" y="5063"/>
                  </a:cubicBezTo>
                  <a:cubicBezTo>
                    <a:pt x="272" y="5303"/>
                    <a:pt x="594" y="5978"/>
                    <a:pt x="1787" y="5978"/>
                  </a:cubicBezTo>
                  <a:cubicBezTo>
                    <a:pt x="2022" y="5978"/>
                    <a:pt x="2290" y="5952"/>
                    <a:pt x="2595" y="5889"/>
                  </a:cubicBezTo>
                  <a:cubicBezTo>
                    <a:pt x="3835" y="5646"/>
                    <a:pt x="4574" y="5056"/>
                    <a:pt x="5227" y="4539"/>
                  </a:cubicBezTo>
                  <a:cubicBezTo>
                    <a:pt x="5946" y="3965"/>
                    <a:pt x="6579" y="3464"/>
                    <a:pt x="7733" y="3464"/>
                  </a:cubicBezTo>
                  <a:cubicBezTo>
                    <a:pt x="7858" y="3464"/>
                    <a:pt x="7988" y="3470"/>
                    <a:pt x="8126" y="3482"/>
                  </a:cubicBezTo>
                  <a:cubicBezTo>
                    <a:pt x="8129" y="3483"/>
                    <a:pt x="8132" y="3483"/>
                    <a:pt x="8134" y="3483"/>
                  </a:cubicBezTo>
                  <a:cubicBezTo>
                    <a:pt x="8172" y="3483"/>
                    <a:pt x="8207" y="3465"/>
                    <a:pt x="8227" y="3433"/>
                  </a:cubicBezTo>
                  <a:cubicBezTo>
                    <a:pt x="8249" y="3400"/>
                    <a:pt x="8250" y="3354"/>
                    <a:pt x="8231" y="3319"/>
                  </a:cubicBezTo>
                  <a:cubicBezTo>
                    <a:pt x="8226" y="3309"/>
                    <a:pt x="7640" y="2279"/>
                    <a:pt x="6767" y="1380"/>
                  </a:cubicBezTo>
                  <a:cubicBezTo>
                    <a:pt x="5881" y="467"/>
                    <a:pt x="5004" y="0"/>
                    <a:pt x="4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4"/>
            <p:cNvSpPr/>
            <p:nvPr/>
          </p:nvSpPr>
          <p:spPr>
            <a:xfrm>
              <a:off x="5134508" y="736862"/>
              <a:ext cx="144618" cy="25816"/>
            </a:xfrm>
            <a:custGeom>
              <a:avLst/>
              <a:gdLst/>
              <a:ahLst/>
              <a:cxnLst/>
              <a:rect l="l" t="t" r="r" b="b"/>
              <a:pathLst>
                <a:path w="4924" h="879" extrusionOk="0">
                  <a:moveTo>
                    <a:pt x="2328" y="1"/>
                  </a:moveTo>
                  <a:cubicBezTo>
                    <a:pt x="1530" y="1"/>
                    <a:pt x="732" y="204"/>
                    <a:pt x="36" y="615"/>
                  </a:cubicBezTo>
                  <a:cubicBezTo>
                    <a:pt x="11" y="629"/>
                    <a:pt x="1" y="663"/>
                    <a:pt x="18" y="690"/>
                  </a:cubicBezTo>
                  <a:cubicBezTo>
                    <a:pt x="28" y="708"/>
                    <a:pt x="46" y="718"/>
                    <a:pt x="64" y="718"/>
                  </a:cubicBezTo>
                  <a:cubicBezTo>
                    <a:pt x="74" y="718"/>
                    <a:pt x="83" y="715"/>
                    <a:pt x="92" y="710"/>
                  </a:cubicBezTo>
                  <a:cubicBezTo>
                    <a:pt x="759" y="317"/>
                    <a:pt x="1541" y="122"/>
                    <a:pt x="2324" y="122"/>
                  </a:cubicBezTo>
                  <a:cubicBezTo>
                    <a:pt x="3213" y="122"/>
                    <a:pt x="4104" y="373"/>
                    <a:pt x="4830" y="870"/>
                  </a:cubicBezTo>
                  <a:cubicBezTo>
                    <a:pt x="4838" y="875"/>
                    <a:pt x="4848" y="878"/>
                    <a:pt x="4860" y="878"/>
                  </a:cubicBezTo>
                  <a:cubicBezTo>
                    <a:pt x="4877" y="878"/>
                    <a:pt x="4895" y="870"/>
                    <a:pt x="4905" y="855"/>
                  </a:cubicBezTo>
                  <a:cubicBezTo>
                    <a:pt x="4924" y="831"/>
                    <a:pt x="4917" y="797"/>
                    <a:pt x="4891" y="778"/>
                  </a:cubicBezTo>
                  <a:cubicBezTo>
                    <a:pt x="4137" y="262"/>
                    <a:pt x="3233"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4"/>
            <p:cNvSpPr/>
            <p:nvPr/>
          </p:nvSpPr>
          <p:spPr>
            <a:xfrm>
              <a:off x="5191310" y="725907"/>
              <a:ext cx="37417" cy="5169"/>
            </a:xfrm>
            <a:custGeom>
              <a:avLst/>
              <a:gdLst/>
              <a:ahLst/>
              <a:cxnLst/>
              <a:rect l="l" t="t" r="r" b="b"/>
              <a:pathLst>
                <a:path w="1274" h="176" extrusionOk="0">
                  <a:moveTo>
                    <a:pt x="554" y="0"/>
                  </a:moveTo>
                  <a:cubicBezTo>
                    <a:pt x="387" y="0"/>
                    <a:pt x="219" y="13"/>
                    <a:pt x="52" y="38"/>
                  </a:cubicBezTo>
                  <a:cubicBezTo>
                    <a:pt x="22" y="43"/>
                    <a:pt x="1" y="69"/>
                    <a:pt x="6" y="100"/>
                  </a:cubicBezTo>
                  <a:cubicBezTo>
                    <a:pt x="10" y="127"/>
                    <a:pt x="31" y="147"/>
                    <a:pt x="57" y="147"/>
                  </a:cubicBezTo>
                  <a:cubicBezTo>
                    <a:pt x="61" y="147"/>
                    <a:pt x="64" y="147"/>
                    <a:pt x="67" y="146"/>
                  </a:cubicBezTo>
                  <a:cubicBezTo>
                    <a:pt x="228" y="122"/>
                    <a:pt x="389" y="110"/>
                    <a:pt x="550" y="110"/>
                  </a:cubicBezTo>
                  <a:cubicBezTo>
                    <a:pt x="769" y="110"/>
                    <a:pt x="987" y="132"/>
                    <a:pt x="1203" y="174"/>
                  </a:cubicBezTo>
                  <a:cubicBezTo>
                    <a:pt x="1205" y="176"/>
                    <a:pt x="1210" y="176"/>
                    <a:pt x="1212" y="176"/>
                  </a:cubicBezTo>
                  <a:cubicBezTo>
                    <a:pt x="1238" y="176"/>
                    <a:pt x="1261" y="159"/>
                    <a:pt x="1268" y="132"/>
                  </a:cubicBezTo>
                  <a:cubicBezTo>
                    <a:pt x="1274" y="103"/>
                    <a:pt x="1255" y="73"/>
                    <a:pt x="1225" y="68"/>
                  </a:cubicBezTo>
                  <a:cubicBezTo>
                    <a:pt x="1003" y="23"/>
                    <a:pt x="779"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4"/>
            <p:cNvSpPr/>
            <p:nvPr/>
          </p:nvSpPr>
          <p:spPr>
            <a:xfrm>
              <a:off x="5174069" y="705348"/>
              <a:ext cx="24495" cy="4082"/>
            </a:xfrm>
            <a:custGeom>
              <a:avLst/>
              <a:gdLst/>
              <a:ahLst/>
              <a:cxnLst/>
              <a:rect l="l" t="t" r="r" b="b"/>
              <a:pathLst>
                <a:path w="834" h="139" extrusionOk="0">
                  <a:moveTo>
                    <a:pt x="774" y="0"/>
                  </a:moveTo>
                  <a:lnTo>
                    <a:pt x="55" y="27"/>
                  </a:lnTo>
                  <a:cubicBezTo>
                    <a:pt x="25" y="29"/>
                    <a:pt x="1" y="54"/>
                    <a:pt x="2" y="84"/>
                  </a:cubicBezTo>
                  <a:cubicBezTo>
                    <a:pt x="4" y="114"/>
                    <a:pt x="29" y="138"/>
                    <a:pt x="58" y="138"/>
                  </a:cubicBezTo>
                  <a:lnTo>
                    <a:pt x="59" y="138"/>
                  </a:lnTo>
                  <a:lnTo>
                    <a:pt x="778" y="111"/>
                  </a:lnTo>
                  <a:cubicBezTo>
                    <a:pt x="808" y="110"/>
                    <a:pt x="834" y="84"/>
                    <a:pt x="831" y="54"/>
                  </a:cubicBezTo>
                  <a:cubicBezTo>
                    <a:pt x="830" y="24"/>
                    <a:pt x="805"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4"/>
            <p:cNvSpPr/>
            <p:nvPr/>
          </p:nvSpPr>
          <p:spPr>
            <a:xfrm>
              <a:off x="5080585" y="786203"/>
              <a:ext cx="64966" cy="27813"/>
            </a:xfrm>
            <a:custGeom>
              <a:avLst/>
              <a:gdLst/>
              <a:ahLst/>
              <a:cxnLst/>
              <a:rect l="l" t="t" r="r" b="b"/>
              <a:pathLst>
                <a:path w="2212" h="947" extrusionOk="0">
                  <a:moveTo>
                    <a:pt x="2149" y="0"/>
                  </a:moveTo>
                  <a:cubicBezTo>
                    <a:pt x="2131" y="0"/>
                    <a:pt x="2113" y="9"/>
                    <a:pt x="2103" y="24"/>
                  </a:cubicBezTo>
                  <a:cubicBezTo>
                    <a:pt x="1916" y="313"/>
                    <a:pt x="1593" y="544"/>
                    <a:pt x="1197" y="675"/>
                  </a:cubicBezTo>
                  <a:cubicBezTo>
                    <a:pt x="824" y="797"/>
                    <a:pt x="428" y="824"/>
                    <a:pt x="54" y="836"/>
                  </a:cubicBezTo>
                  <a:cubicBezTo>
                    <a:pt x="24" y="839"/>
                    <a:pt x="1" y="863"/>
                    <a:pt x="1" y="893"/>
                  </a:cubicBezTo>
                  <a:cubicBezTo>
                    <a:pt x="2" y="924"/>
                    <a:pt x="25" y="947"/>
                    <a:pt x="55" y="947"/>
                  </a:cubicBezTo>
                  <a:cubicBezTo>
                    <a:pt x="440" y="934"/>
                    <a:pt x="848" y="906"/>
                    <a:pt x="1231" y="779"/>
                  </a:cubicBezTo>
                  <a:cubicBezTo>
                    <a:pt x="1653" y="642"/>
                    <a:pt x="1996" y="394"/>
                    <a:pt x="2195" y="85"/>
                  </a:cubicBezTo>
                  <a:cubicBezTo>
                    <a:pt x="2211" y="58"/>
                    <a:pt x="2204" y="24"/>
                    <a:pt x="2180" y="8"/>
                  </a:cubicBezTo>
                  <a:cubicBezTo>
                    <a:pt x="2170" y="3"/>
                    <a:pt x="2159" y="0"/>
                    <a:pt x="2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4"/>
            <p:cNvSpPr/>
            <p:nvPr/>
          </p:nvSpPr>
          <p:spPr>
            <a:xfrm>
              <a:off x="5088661" y="792018"/>
              <a:ext cx="20060" cy="7666"/>
            </a:xfrm>
            <a:custGeom>
              <a:avLst/>
              <a:gdLst/>
              <a:ahLst/>
              <a:cxnLst/>
              <a:rect l="l" t="t" r="r" b="b"/>
              <a:pathLst>
                <a:path w="683" h="261" extrusionOk="0">
                  <a:moveTo>
                    <a:pt x="621" y="0"/>
                  </a:moveTo>
                  <a:cubicBezTo>
                    <a:pt x="612" y="0"/>
                    <a:pt x="603" y="2"/>
                    <a:pt x="595" y="7"/>
                  </a:cubicBezTo>
                  <a:cubicBezTo>
                    <a:pt x="432" y="101"/>
                    <a:pt x="247" y="151"/>
                    <a:pt x="58" y="151"/>
                  </a:cubicBezTo>
                  <a:lnTo>
                    <a:pt x="56" y="151"/>
                  </a:lnTo>
                  <a:cubicBezTo>
                    <a:pt x="26" y="151"/>
                    <a:pt x="1" y="175"/>
                    <a:pt x="1" y="206"/>
                  </a:cubicBezTo>
                  <a:cubicBezTo>
                    <a:pt x="1" y="235"/>
                    <a:pt x="23" y="261"/>
                    <a:pt x="51" y="261"/>
                  </a:cubicBezTo>
                  <a:cubicBezTo>
                    <a:pt x="53" y="261"/>
                    <a:pt x="56" y="261"/>
                    <a:pt x="58" y="260"/>
                  </a:cubicBezTo>
                  <a:cubicBezTo>
                    <a:pt x="267" y="260"/>
                    <a:pt x="469" y="208"/>
                    <a:pt x="649" y="101"/>
                  </a:cubicBezTo>
                  <a:cubicBezTo>
                    <a:pt x="674" y="87"/>
                    <a:pt x="683" y="53"/>
                    <a:pt x="669" y="25"/>
                  </a:cubicBezTo>
                  <a:cubicBezTo>
                    <a:pt x="658" y="9"/>
                    <a:pt x="639" y="0"/>
                    <a:pt x="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4"/>
            <p:cNvSpPr/>
            <p:nvPr/>
          </p:nvSpPr>
          <p:spPr>
            <a:xfrm>
              <a:off x="5093889" y="778303"/>
              <a:ext cx="12747" cy="4640"/>
            </a:xfrm>
            <a:custGeom>
              <a:avLst/>
              <a:gdLst/>
              <a:ahLst/>
              <a:cxnLst/>
              <a:rect l="l" t="t" r="r" b="b"/>
              <a:pathLst>
                <a:path w="434" h="158" extrusionOk="0">
                  <a:moveTo>
                    <a:pt x="375" y="1"/>
                  </a:moveTo>
                  <a:cubicBezTo>
                    <a:pt x="372" y="1"/>
                    <a:pt x="369" y="1"/>
                    <a:pt x="367" y="1"/>
                  </a:cubicBezTo>
                  <a:lnTo>
                    <a:pt x="53" y="50"/>
                  </a:lnTo>
                  <a:cubicBezTo>
                    <a:pt x="22" y="55"/>
                    <a:pt x="1" y="82"/>
                    <a:pt x="6" y="112"/>
                  </a:cubicBezTo>
                  <a:cubicBezTo>
                    <a:pt x="11" y="139"/>
                    <a:pt x="34" y="158"/>
                    <a:pt x="61" y="158"/>
                  </a:cubicBezTo>
                  <a:lnTo>
                    <a:pt x="69" y="158"/>
                  </a:lnTo>
                  <a:lnTo>
                    <a:pt x="382" y="111"/>
                  </a:lnTo>
                  <a:cubicBezTo>
                    <a:pt x="412" y="105"/>
                    <a:pt x="434" y="78"/>
                    <a:pt x="428" y="48"/>
                  </a:cubicBezTo>
                  <a:cubicBezTo>
                    <a:pt x="424" y="21"/>
                    <a:pt x="402" y="1"/>
                    <a:pt x="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643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100"/>
              <a:buFont typeface="Rubik"/>
              <a:buNone/>
              <a:defRPr sz="3100" b="1">
                <a:solidFill>
                  <a:schemeClr val="dk1"/>
                </a:solidFill>
                <a:latin typeface="Rubik"/>
                <a:ea typeface="Rubik"/>
                <a:cs typeface="Rubik"/>
                <a:sym typeface="Rubik"/>
              </a:defRPr>
            </a:lvl1pPr>
            <a:lvl2pPr lvl="1" algn="ctr" rtl="0">
              <a:spcBef>
                <a:spcPts val="0"/>
              </a:spcBef>
              <a:spcAft>
                <a:spcPts val="0"/>
              </a:spcAft>
              <a:buClr>
                <a:schemeClr val="dk1"/>
              </a:buClr>
              <a:buSzPts val="3100"/>
              <a:buFont typeface="Rubik"/>
              <a:buNone/>
              <a:defRPr sz="3100" b="1">
                <a:solidFill>
                  <a:schemeClr val="dk1"/>
                </a:solidFill>
                <a:latin typeface="Rubik"/>
                <a:ea typeface="Rubik"/>
                <a:cs typeface="Rubik"/>
                <a:sym typeface="Rubik"/>
              </a:defRPr>
            </a:lvl2pPr>
            <a:lvl3pPr lvl="2" algn="ctr" rtl="0">
              <a:spcBef>
                <a:spcPts val="0"/>
              </a:spcBef>
              <a:spcAft>
                <a:spcPts val="0"/>
              </a:spcAft>
              <a:buClr>
                <a:schemeClr val="dk1"/>
              </a:buClr>
              <a:buSzPts val="3100"/>
              <a:buFont typeface="Rubik"/>
              <a:buNone/>
              <a:defRPr sz="3100" b="1">
                <a:solidFill>
                  <a:schemeClr val="dk1"/>
                </a:solidFill>
                <a:latin typeface="Rubik"/>
                <a:ea typeface="Rubik"/>
                <a:cs typeface="Rubik"/>
                <a:sym typeface="Rubik"/>
              </a:defRPr>
            </a:lvl3pPr>
            <a:lvl4pPr lvl="3" algn="ctr" rtl="0">
              <a:spcBef>
                <a:spcPts val="0"/>
              </a:spcBef>
              <a:spcAft>
                <a:spcPts val="0"/>
              </a:spcAft>
              <a:buClr>
                <a:schemeClr val="dk1"/>
              </a:buClr>
              <a:buSzPts val="3100"/>
              <a:buFont typeface="Rubik"/>
              <a:buNone/>
              <a:defRPr sz="3100" b="1">
                <a:solidFill>
                  <a:schemeClr val="dk1"/>
                </a:solidFill>
                <a:latin typeface="Rubik"/>
                <a:ea typeface="Rubik"/>
                <a:cs typeface="Rubik"/>
                <a:sym typeface="Rubik"/>
              </a:defRPr>
            </a:lvl4pPr>
            <a:lvl5pPr lvl="4" algn="ctr" rtl="0">
              <a:spcBef>
                <a:spcPts val="0"/>
              </a:spcBef>
              <a:spcAft>
                <a:spcPts val="0"/>
              </a:spcAft>
              <a:buClr>
                <a:schemeClr val="dk1"/>
              </a:buClr>
              <a:buSzPts val="3100"/>
              <a:buFont typeface="Rubik"/>
              <a:buNone/>
              <a:defRPr sz="3100" b="1">
                <a:solidFill>
                  <a:schemeClr val="dk1"/>
                </a:solidFill>
                <a:latin typeface="Rubik"/>
                <a:ea typeface="Rubik"/>
                <a:cs typeface="Rubik"/>
                <a:sym typeface="Rubik"/>
              </a:defRPr>
            </a:lvl5pPr>
            <a:lvl6pPr lvl="5" algn="ctr" rtl="0">
              <a:spcBef>
                <a:spcPts val="0"/>
              </a:spcBef>
              <a:spcAft>
                <a:spcPts val="0"/>
              </a:spcAft>
              <a:buClr>
                <a:schemeClr val="dk1"/>
              </a:buClr>
              <a:buSzPts val="3100"/>
              <a:buFont typeface="Rubik"/>
              <a:buNone/>
              <a:defRPr sz="3100" b="1">
                <a:solidFill>
                  <a:schemeClr val="dk1"/>
                </a:solidFill>
                <a:latin typeface="Rubik"/>
                <a:ea typeface="Rubik"/>
                <a:cs typeface="Rubik"/>
                <a:sym typeface="Rubik"/>
              </a:defRPr>
            </a:lvl6pPr>
            <a:lvl7pPr lvl="6" algn="ctr" rtl="0">
              <a:spcBef>
                <a:spcPts val="0"/>
              </a:spcBef>
              <a:spcAft>
                <a:spcPts val="0"/>
              </a:spcAft>
              <a:buClr>
                <a:schemeClr val="dk1"/>
              </a:buClr>
              <a:buSzPts val="3100"/>
              <a:buFont typeface="Rubik"/>
              <a:buNone/>
              <a:defRPr sz="3100" b="1">
                <a:solidFill>
                  <a:schemeClr val="dk1"/>
                </a:solidFill>
                <a:latin typeface="Rubik"/>
                <a:ea typeface="Rubik"/>
                <a:cs typeface="Rubik"/>
                <a:sym typeface="Rubik"/>
              </a:defRPr>
            </a:lvl7pPr>
            <a:lvl8pPr lvl="7" algn="ctr" rtl="0">
              <a:spcBef>
                <a:spcPts val="0"/>
              </a:spcBef>
              <a:spcAft>
                <a:spcPts val="0"/>
              </a:spcAft>
              <a:buClr>
                <a:schemeClr val="dk1"/>
              </a:buClr>
              <a:buSzPts val="3100"/>
              <a:buFont typeface="Rubik"/>
              <a:buNone/>
              <a:defRPr sz="3100" b="1">
                <a:solidFill>
                  <a:schemeClr val="dk1"/>
                </a:solidFill>
                <a:latin typeface="Rubik"/>
                <a:ea typeface="Rubik"/>
                <a:cs typeface="Rubik"/>
                <a:sym typeface="Rubik"/>
              </a:defRPr>
            </a:lvl8pPr>
            <a:lvl9pPr lvl="8" algn="ctr" rtl="0">
              <a:spcBef>
                <a:spcPts val="0"/>
              </a:spcBef>
              <a:spcAft>
                <a:spcPts val="0"/>
              </a:spcAft>
              <a:buClr>
                <a:schemeClr val="dk1"/>
              </a:buClr>
              <a:buSzPts val="3100"/>
              <a:buFont typeface="Rubik"/>
              <a:buNone/>
              <a:defRPr sz="3100" b="1">
                <a:solidFill>
                  <a:schemeClr val="dk1"/>
                </a:solidFill>
                <a:latin typeface="Rubik"/>
                <a:ea typeface="Rubik"/>
                <a:cs typeface="Rubik"/>
                <a:sym typeface="Rubik"/>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160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1600"/>
              </a:spcBef>
              <a:spcAft>
                <a:spcPts val="160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61" r:id="rId5"/>
    <p:sldLayoutId id="2147483666" r:id="rId6"/>
    <p:sldLayoutId id="2147483678" r:id="rId7"/>
    <p:sldLayoutId id="2147483679" r:id="rId8"/>
    <p:sldLayoutId id="2147483680" r:id="rId9"/>
    <p:sldLayoutId id="2147483681" r:id="rId10"/>
    <p:sldLayoutId id="2147483682" r:id="rId11"/>
    <p:sldLayoutId id="2147483683" r:id="rId12"/>
    <p:sldLayoutId id="2147483684"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6" name="Google Shape;866;p43"/>
          <p:cNvSpPr txBox="1">
            <a:spLocks noGrp="1"/>
          </p:cNvSpPr>
          <p:nvPr>
            <p:ph type="ctrTitle" idx="2"/>
          </p:nvPr>
        </p:nvSpPr>
        <p:spPr>
          <a:xfrm>
            <a:off x="790601" y="1831359"/>
            <a:ext cx="4431600" cy="2161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solidFill>
                  <a:schemeClr val="accent3">
                    <a:lumMod val="50000"/>
                  </a:schemeClr>
                </a:solidFill>
              </a:rPr>
              <a:t>SALUD</a:t>
            </a:r>
            <a:endParaRPr dirty="0">
              <a:solidFill>
                <a:schemeClr val="accent3">
                  <a:lumMod val="50000"/>
                </a:schemeClr>
              </a:solidFill>
            </a:endParaRPr>
          </a:p>
        </p:txBody>
      </p:sp>
      <p:grpSp>
        <p:nvGrpSpPr>
          <p:cNvPr id="1023" name="Google Shape;1023;p43"/>
          <p:cNvGrpSpPr/>
          <p:nvPr/>
        </p:nvGrpSpPr>
        <p:grpSpPr>
          <a:xfrm>
            <a:off x="1411527" y="1663006"/>
            <a:ext cx="383249" cy="360047"/>
            <a:chOff x="6158339" y="3364040"/>
            <a:chExt cx="383249" cy="360047"/>
          </a:xfrm>
        </p:grpSpPr>
        <p:sp>
          <p:nvSpPr>
            <p:cNvPr id="1024" name="Google Shape;1024;p43"/>
            <p:cNvSpPr/>
            <p:nvPr/>
          </p:nvSpPr>
          <p:spPr>
            <a:xfrm>
              <a:off x="6158339" y="3364040"/>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3"/>
            <p:cNvSpPr/>
            <p:nvPr/>
          </p:nvSpPr>
          <p:spPr>
            <a:xfrm>
              <a:off x="6237609" y="3433412"/>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3"/>
            <p:cNvSpPr/>
            <p:nvPr/>
          </p:nvSpPr>
          <p:spPr>
            <a:xfrm>
              <a:off x="6223805" y="3428419"/>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3"/>
            <p:cNvSpPr/>
            <p:nvPr/>
          </p:nvSpPr>
          <p:spPr>
            <a:xfrm>
              <a:off x="6285100" y="3531009"/>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3"/>
            <p:cNvSpPr/>
            <p:nvPr/>
          </p:nvSpPr>
          <p:spPr>
            <a:xfrm>
              <a:off x="6310828" y="3530392"/>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3"/>
            <p:cNvSpPr/>
            <p:nvPr/>
          </p:nvSpPr>
          <p:spPr>
            <a:xfrm>
              <a:off x="6332973" y="3523049"/>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3"/>
            <p:cNvSpPr/>
            <p:nvPr/>
          </p:nvSpPr>
          <p:spPr>
            <a:xfrm>
              <a:off x="6237256" y="3430416"/>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3"/>
            <p:cNvSpPr/>
            <p:nvPr/>
          </p:nvSpPr>
          <p:spPr>
            <a:xfrm>
              <a:off x="6268036" y="3520524"/>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3"/>
            <p:cNvSpPr/>
            <p:nvPr/>
          </p:nvSpPr>
          <p:spPr>
            <a:xfrm>
              <a:off x="6329155" y="3456409"/>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3"/>
            <p:cNvSpPr/>
            <p:nvPr/>
          </p:nvSpPr>
          <p:spPr>
            <a:xfrm>
              <a:off x="6304426" y="3450271"/>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3"/>
            <p:cNvSpPr/>
            <p:nvPr/>
          </p:nvSpPr>
          <p:spPr>
            <a:xfrm>
              <a:off x="6344868" y="3471270"/>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3"/>
            <p:cNvSpPr/>
            <p:nvPr/>
          </p:nvSpPr>
          <p:spPr>
            <a:xfrm>
              <a:off x="6292178" y="3618091"/>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3"/>
            <p:cNvSpPr/>
            <p:nvPr/>
          </p:nvSpPr>
          <p:spPr>
            <a:xfrm>
              <a:off x="6306951" y="3620147"/>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 name="Google Shape;1037;p43"/>
          <p:cNvGrpSpPr/>
          <p:nvPr/>
        </p:nvGrpSpPr>
        <p:grpSpPr>
          <a:xfrm>
            <a:off x="8539198" y="1668645"/>
            <a:ext cx="312879" cy="321425"/>
            <a:chOff x="8068650" y="2896252"/>
            <a:chExt cx="312879" cy="321425"/>
          </a:xfrm>
        </p:grpSpPr>
        <p:sp>
          <p:nvSpPr>
            <p:cNvPr id="1038" name="Google Shape;1038;p43"/>
            <p:cNvSpPr/>
            <p:nvPr/>
          </p:nvSpPr>
          <p:spPr>
            <a:xfrm>
              <a:off x="8068650" y="2896252"/>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3"/>
            <p:cNvSpPr/>
            <p:nvPr/>
          </p:nvSpPr>
          <p:spPr>
            <a:xfrm>
              <a:off x="8140753" y="2965007"/>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3"/>
            <p:cNvSpPr/>
            <p:nvPr/>
          </p:nvSpPr>
          <p:spPr>
            <a:xfrm>
              <a:off x="8135026" y="2960660"/>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3"/>
            <p:cNvSpPr/>
            <p:nvPr/>
          </p:nvSpPr>
          <p:spPr>
            <a:xfrm>
              <a:off x="8226161" y="3024980"/>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3"/>
            <p:cNvSpPr/>
            <p:nvPr/>
          </p:nvSpPr>
          <p:spPr>
            <a:xfrm>
              <a:off x="8199816" y="3003305"/>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3"/>
            <p:cNvSpPr/>
            <p:nvPr/>
          </p:nvSpPr>
          <p:spPr>
            <a:xfrm>
              <a:off x="8263079" y="3044600"/>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3"/>
            <p:cNvSpPr/>
            <p:nvPr/>
          </p:nvSpPr>
          <p:spPr>
            <a:xfrm>
              <a:off x="8213855" y="3036024"/>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3"/>
            <p:cNvSpPr/>
            <p:nvPr/>
          </p:nvSpPr>
          <p:spPr>
            <a:xfrm>
              <a:off x="8214266" y="3059431"/>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3"/>
            <p:cNvSpPr/>
            <p:nvPr/>
          </p:nvSpPr>
          <p:spPr>
            <a:xfrm>
              <a:off x="8170975" y="3026889"/>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 name="Google Shape;1047;p43"/>
          <p:cNvGrpSpPr/>
          <p:nvPr/>
        </p:nvGrpSpPr>
        <p:grpSpPr>
          <a:xfrm>
            <a:off x="4969625" y="600282"/>
            <a:ext cx="379783" cy="304303"/>
            <a:chOff x="4969625" y="600282"/>
            <a:chExt cx="379783" cy="304303"/>
          </a:xfrm>
        </p:grpSpPr>
        <p:sp>
          <p:nvSpPr>
            <p:cNvPr id="1048" name="Google Shape;1048;p43"/>
            <p:cNvSpPr/>
            <p:nvPr/>
          </p:nvSpPr>
          <p:spPr>
            <a:xfrm>
              <a:off x="4969625" y="600282"/>
              <a:ext cx="379783" cy="304303"/>
            </a:xfrm>
            <a:custGeom>
              <a:avLst/>
              <a:gdLst/>
              <a:ahLst/>
              <a:cxnLst/>
              <a:rect l="l" t="t" r="r" b="b"/>
              <a:pathLst>
                <a:path w="12931" h="10361" extrusionOk="0">
                  <a:moveTo>
                    <a:pt x="6560" y="0"/>
                  </a:moveTo>
                  <a:cubicBezTo>
                    <a:pt x="6016" y="0"/>
                    <a:pt x="5484" y="101"/>
                    <a:pt x="4977" y="304"/>
                  </a:cubicBezTo>
                  <a:cubicBezTo>
                    <a:pt x="2557" y="1269"/>
                    <a:pt x="2080" y="3091"/>
                    <a:pt x="1889" y="3962"/>
                  </a:cubicBezTo>
                  <a:cubicBezTo>
                    <a:pt x="603" y="4831"/>
                    <a:pt x="1" y="6433"/>
                    <a:pt x="475" y="7920"/>
                  </a:cubicBezTo>
                  <a:cubicBezTo>
                    <a:pt x="849" y="9100"/>
                    <a:pt x="2014" y="10361"/>
                    <a:pt x="4156" y="10361"/>
                  </a:cubicBezTo>
                  <a:cubicBezTo>
                    <a:pt x="4545" y="10361"/>
                    <a:pt x="4961" y="10318"/>
                    <a:pt x="5390" y="10234"/>
                  </a:cubicBezTo>
                  <a:cubicBezTo>
                    <a:pt x="7156" y="9886"/>
                    <a:pt x="8244" y="9019"/>
                    <a:pt x="8963" y="8447"/>
                  </a:cubicBezTo>
                  <a:cubicBezTo>
                    <a:pt x="9635" y="7911"/>
                    <a:pt x="9753" y="7850"/>
                    <a:pt x="10099" y="7850"/>
                  </a:cubicBezTo>
                  <a:cubicBezTo>
                    <a:pt x="10160" y="7850"/>
                    <a:pt x="10227" y="7851"/>
                    <a:pt x="10299" y="7859"/>
                  </a:cubicBezTo>
                  <a:lnTo>
                    <a:pt x="10334" y="7863"/>
                  </a:lnTo>
                  <a:lnTo>
                    <a:pt x="10440" y="7868"/>
                  </a:lnTo>
                  <a:lnTo>
                    <a:pt x="10502" y="7868"/>
                  </a:lnTo>
                  <a:cubicBezTo>
                    <a:pt x="11291" y="7868"/>
                    <a:pt x="12015" y="7473"/>
                    <a:pt x="12440" y="6812"/>
                  </a:cubicBezTo>
                  <a:cubicBezTo>
                    <a:pt x="12903" y="6095"/>
                    <a:pt x="12930" y="5185"/>
                    <a:pt x="12512" y="4438"/>
                  </a:cubicBezTo>
                  <a:cubicBezTo>
                    <a:pt x="12482" y="4387"/>
                    <a:pt x="11784" y="3155"/>
                    <a:pt x="10710" y="2047"/>
                  </a:cubicBezTo>
                  <a:cubicBezTo>
                    <a:pt x="9394" y="688"/>
                    <a:pt x="7997" y="0"/>
                    <a:pt x="6560"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3"/>
            <p:cNvSpPr/>
            <p:nvPr/>
          </p:nvSpPr>
          <p:spPr>
            <a:xfrm>
              <a:off x="5046369" y="669331"/>
              <a:ext cx="227735" cy="166029"/>
            </a:xfrm>
            <a:custGeom>
              <a:avLst/>
              <a:gdLst/>
              <a:ahLst/>
              <a:cxnLst/>
              <a:rect l="l" t="t" r="r" b="b"/>
              <a:pathLst>
                <a:path w="7754" h="5653" extrusionOk="0">
                  <a:moveTo>
                    <a:pt x="3951" y="0"/>
                  </a:moveTo>
                  <a:cubicBezTo>
                    <a:pt x="3715" y="0"/>
                    <a:pt x="3475" y="43"/>
                    <a:pt x="3235" y="139"/>
                  </a:cubicBezTo>
                  <a:cubicBezTo>
                    <a:pt x="2684" y="359"/>
                    <a:pt x="2287" y="641"/>
                    <a:pt x="2020" y="1004"/>
                  </a:cubicBezTo>
                  <a:cubicBezTo>
                    <a:pt x="1731" y="1396"/>
                    <a:pt x="1639" y="1826"/>
                    <a:pt x="1559" y="2206"/>
                  </a:cubicBezTo>
                  <a:cubicBezTo>
                    <a:pt x="1512" y="2429"/>
                    <a:pt x="1465" y="2642"/>
                    <a:pt x="1384" y="2833"/>
                  </a:cubicBezTo>
                  <a:cubicBezTo>
                    <a:pt x="1345" y="2930"/>
                    <a:pt x="1297" y="3021"/>
                    <a:pt x="1234" y="3105"/>
                  </a:cubicBezTo>
                  <a:cubicBezTo>
                    <a:pt x="1125" y="3255"/>
                    <a:pt x="981" y="3368"/>
                    <a:pt x="796" y="3453"/>
                  </a:cubicBezTo>
                  <a:cubicBezTo>
                    <a:pt x="596" y="3542"/>
                    <a:pt x="421" y="3682"/>
                    <a:pt x="292" y="3858"/>
                  </a:cubicBezTo>
                  <a:cubicBezTo>
                    <a:pt x="71" y="4157"/>
                    <a:pt x="1" y="4529"/>
                    <a:pt x="106" y="4855"/>
                  </a:cubicBezTo>
                  <a:cubicBezTo>
                    <a:pt x="148" y="4986"/>
                    <a:pt x="212" y="5102"/>
                    <a:pt x="297" y="5200"/>
                  </a:cubicBezTo>
                  <a:cubicBezTo>
                    <a:pt x="549" y="5496"/>
                    <a:pt x="984" y="5652"/>
                    <a:pt x="1553" y="5652"/>
                  </a:cubicBezTo>
                  <a:cubicBezTo>
                    <a:pt x="1787" y="5652"/>
                    <a:pt x="2044" y="5626"/>
                    <a:pt x="2321" y="5572"/>
                  </a:cubicBezTo>
                  <a:cubicBezTo>
                    <a:pt x="3523" y="5334"/>
                    <a:pt x="4215" y="4784"/>
                    <a:pt x="4880" y="4251"/>
                  </a:cubicBezTo>
                  <a:cubicBezTo>
                    <a:pt x="5418" y="3826"/>
                    <a:pt x="5934" y="3413"/>
                    <a:pt x="6669" y="3235"/>
                  </a:cubicBezTo>
                  <a:lnTo>
                    <a:pt x="6673" y="3235"/>
                  </a:lnTo>
                  <a:cubicBezTo>
                    <a:pt x="6919" y="3175"/>
                    <a:pt x="7188" y="3141"/>
                    <a:pt x="7492" y="3141"/>
                  </a:cubicBezTo>
                  <a:cubicBezTo>
                    <a:pt x="7559" y="3141"/>
                    <a:pt x="7628" y="3143"/>
                    <a:pt x="7698" y="3146"/>
                  </a:cubicBezTo>
                  <a:cubicBezTo>
                    <a:pt x="7699" y="3146"/>
                    <a:pt x="7701" y="3146"/>
                    <a:pt x="7702" y="3146"/>
                  </a:cubicBezTo>
                  <a:cubicBezTo>
                    <a:pt x="7717" y="3146"/>
                    <a:pt x="7733" y="3138"/>
                    <a:pt x="7743" y="3125"/>
                  </a:cubicBezTo>
                  <a:cubicBezTo>
                    <a:pt x="7743" y="3125"/>
                    <a:pt x="7745" y="3122"/>
                    <a:pt x="7745" y="3121"/>
                  </a:cubicBezTo>
                  <a:cubicBezTo>
                    <a:pt x="7754" y="3105"/>
                    <a:pt x="7754" y="3084"/>
                    <a:pt x="7745" y="3068"/>
                  </a:cubicBezTo>
                  <a:cubicBezTo>
                    <a:pt x="7743" y="3065"/>
                    <a:pt x="7738" y="3057"/>
                    <a:pt x="7738" y="3057"/>
                  </a:cubicBezTo>
                  <a:cubicBezTo>
                    <a:pt x="7733" y="3049"/>
                    <a:pt x="7724" y="3040"/>
                    <a:pt x="7717" y="3034"/>
                  </a:cubicBezTo>
                  <a:cubicBezTo>
                    <a:pt x="7658" y="2997"/>
                    <a:pt x="7597" y="2962"/>
                    <a:pt x="7538" y="2928"/>
                  </a:cubicBezTo>
                  <a:lnTo>
                    <a:pt x="7538" y="2928"/>
                  </a:lnTo>
                  <a:cubicBezTo>
                    <a:pt x="7545" y="2931"/>
                    <a:pt x="7554" y="2933"/>
                    <a:pt x="7561" y="2933"/>
                  </a:cubicBezTo>
                  <a:cubicBezTo>
                    <a:pt x="7575" y="2933"/>
                    <a:pt x="7588" y="2928"/>
                    <a:pt x="7599" y="2918"/>
                  </a:cubicBezTo>
                  <a:lnTo>
                    <a:pt x="7603" y="2913"/>
                  </a:lnTo>
                  <a:cubicBezTo>
                    <a:pt x="7617" y="2894"/>
                    <a:pt x="7617" y="2871"/>
                    <a:pt x="7606" y="2852"/>
                  </a:cubicBezTo>
                  <a:cubicBezTo>
                    <a:pt x="7562" y="2783"/>
                    <a:pt x="7510" y="2708"/>
                    <a:pt x="7455" y="2629"/>
                  </a:cubicBezTo>
                  <a:cubicBezTo>
                    <a:pt x="6779" y="1652"/>
                    <a:pt x="5421" y="0"/>
                    <a:pt x="3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3"/>
            <p:cNvSpPr/>
            <p:nvPr/>
          </p:nvSpPr>
          <p:spPr>
            <a:xfrm>
              <a:off x="5039202" y="664553"/>
              <a:ext cx="242303" cy="175574"/>
            </a:xfrm>
            <a:custGeom>
              <a:avLst/>
              <a:gdLst/>
              <a:ahLst/>
              <a:cxnLst/>
              <a:rect l="l" t="t" r="r" b="b"/>
              <a:pathLst>
                <a:path w="8250" h="5978" extrusionOk="0">
                  <a:moveTo>
                    <a:pt x="4195" y="220"/>
                  </a:moveTo>
                  <a:cubicBezTo>
                    <a:pt x="5922" y="220"/>
                    <a:pt x="7514" y="2577"/>
                    <a:pt x="7932" y="3250"/>
                  </a:cubicBezTo>
                  <a:cubicBezTo>
                    <a:pt x="7862" y="3247"/>
                    <a:pt x="7794" y="3245"/>
                    <a:pt x="7727" y="3245"/>
                  </a:cubicBezTo>
                  <a:cubicBezTo>
                    <a:pt x="6495" y="3245"/>
                    <a:pt x="5811" y="3791"/>
                    <a:pt x="5088" y="4368"/>
                  </a:cubicBezTo>
                  <a:cubicBezTo>
                    <a:pt x="4426" y="4897"/>
                    <a:pt x="3741" y="5441"/>
                    <a:pt x="2552" y="5676"/>
                  </a:cubicBezTo>
                  <a:cubicBezTo>
                    <a:pt x="2280" y="5729"/>
                    <a:pt x="2026" y="5755"/>
                    <a:pt x="1796" y="5755"/>
                  </a:cubicBezTo>
                  <a:cubicBezTo>
                    <a:pt x="1063" y="5755"/>
                    <a:pt x="560" y="5490"/>
                    <a:pt x="403" y="4996"/>
                  </a:cubicBezTo>
                  <a:cubicBezTo>
                    <a:pt x="242" y="4489"/>
                    <a:pt x="531" y="3903"/>
                    <a:pt x="1062" y="3665"/>
                  </a:cubicBezTo>
                  <a:cubicBezTo>
                    <a:pt x="1639" y="3407"/>
                    <a:pt x="1745" y="2906"/>
                    <a:pt x="1859" y="2379"/>
                  </a:cubicBezTo>
                  <a:cubicBezTo>
                    <a:pt x="2009" y="1678"/>
                    <a:pt x="2179" y="882"/>
                    <a:pt x="3503" y="354"/>
                  </a:cubicBezTo>
                  <a:cubicBezTo>
                    <a:pt x="3734" y="261"/>
                    <a:pt x="3966" y="220"/>
                    <a:pt x="4195" y="220"/>
                  </a:cubicBezTo>
                  <a:close/>
                  <a:moveTo>
                    <a:pt x="4191" y="0"/>
                  </a:moveTo>
                  <a:cubicBezTo>
                    <a:pt x="3927" y="0"/>
                    <a:pt x="3670" y="49"/>
                    <a:pt x="3421" y="149"/>
                  </a:cubicBezTo>
                  <a:cubicBezTo>
                    <a:pt x="1990" y="720"/>
                    <a:pt x="1797" y="1614"/>
                    <a:pt x="1645" y="2333"/>
                  </a:cubicBezTo>
                  <a:cubicBezTo>
                    <a:pt x="1535" y="2846"/>
                    <a:pt x="1448" y="3252"/>
                    <a:pt x="973" y="3465"/>
                  </a:cubicBezTo>
                  <a:cubicBezTo>
                    <a:pt x="342" y="3749"/>
                    <a:pt x="0" y="4451"/>
                    <a:pt x="195" y="5063"/>
                  </a:cubicBezTo>
                  <a:cubicBezTo>
                    <a:pt x="272" y="5303"/>
                    <a:pt x="594" y="5978"/>
                    <a:pt x="1787" y="5978"/>
                  </a:cubicBezTo>
                  <a:cubicBezTo>
                    <a:pt x="2022" y="5978"/>
                    <a:pt x="2290" y="5952"/>
                    <a:pt x="2595" y="5889"/>
                  </a:cubicBezTo>
                  <a:cubicBezTo>
                    <a:pt x="3835" y="5646"/>
                    <a:pt x="4574" y="5056"/>
                    <a:pt x="5227" y="4539"/>
                  </a:cubicBezTo>
                  <a:cubicBezTo>
                    <a:pt x="5946" y="3965"/>
                    <a:pt x="6579" y="3464"/>
                    <a:pt x="7733" y="3464"/>
                  </a:cubicBezTo>
                  <a:cubicBezTo>
                    <a:pt x="7858" y="3464"/>
                    <a:pt x="7988" y="3470"/>
                    <a:pt x="8126" y="3482"/>
                  </a:cubicBezTo>
                  <a:cubicBezTo>
                    <a:pt x="8129" y="3483"/>
                    <a:pt x="8132" y="3483"/>
                    <a:pt x="8134" y="3483"/>
                  </a:cubicBezTo>
                  <a:cubicBezTo>
                    <a:pt x="8172" y="3483"/>
                    <a:pt x="8207" y="3465"/>
                    <a:pt x="8227" y="3433"/>
                  </a:cubicBezTo>
                  <a:cubicBezTo>
                    <a:pt x="8249" y="3400"/>
                    <a:pt x="8250" y="3354"/>
                    <a:pt x="8231" y="3319"/>
                  </a:cubicBezTo>
                  <a:cubicBezTo>
                    <a:pt x="8226" y="3309"/>
                    <a:pt x="7640" y="2279"/>
                    <a:pt x="6767" y="1380"/>
                  </a:cubicBezTo>
                  <a:cubicBezTo>
                    <a:pt x="5881" y="467"/>
                    <a:pt x="5004" y="0"/>
                    <a:pt x="4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3"/>
            <p:cNvSpPr/>
            <p:nvPr/>
          </p:nvSpPr>
          <p:spPr>
            <a:xfrm>
              <a:off x="5134508" y="736862"/>
              <a:ext cx="144618" cy="25816"/>
            </a:xfrm>
            <a:custGeom>
              <a:avLst/>
              <a:gdLst/>
              <a:ahLst/>
              <a:cxnLst/>
              <a:rect l="l" t="t" r="r" b="b"/>
              <a:pathLst>
                <a:path w="4924" h="879" extrusionOk="0">
                  <a:moveTo>
                    <a:pt x="2328" y="1"/>
                  </a:moveTo>
                  <a:cubicBezTo>
                    <a:pt x="1530" y="1"/>
                    <a:pt x="732" y="204"/>
                    <a:pt x="36" y="615"/>
                  </a:cubicBezTo>
                  <a:cubicBezTo>
                    <a:pt x="11" y="629"/>
                    <a:pt x="1" y="663"/>
                    <a:pt x="18" y="690"/>
                  </a:cubicBezTo>
                  <a:cubicBezTo>
                    <a:pt x="28" y="708"/>
                    <a:pt x="46" y="718"/>
                    <a:pt x="64" y="718"/>
                  </a:cubicBezTo>
                  <a:cubicBezTo>
                    <a:pt x="74" y="718"/>
                    <a:pt x="83" y="715"/>
                    <a:pt x="92" y="710"/>
                  </a:cubicBezTo>
                  <a:cubicBezTo>
                    <a:pt x="759" y="317"/>
                    <a:pt x="1541" y="122"/>
                    <a:pt x="2324" y="122"/>
                  </a:cubicBezTo>
                  <a:cubicBezTo>
                    <a:pt x="3213" y="122"/>
                    <a:pt x="4104" y="373"/>
                    <a:pt x="4830" y="870"/>
                  </a:cubicBezTo>
                  <a:cubicBezTo>
                    <a:pt x="4838" y="875"/>
                    <a:pt x="4848" y="878"/>
                    <a:pt x="4860" y="878"/>
                  </a:cubicBezTo>
                  <a:cubicBezTo>
                    <a:pt x="4877" y="878"/>
                    <a:pt x="4895" y="870"/>
                    <a:pt x="4905" y="855"/>
                  </a:cubicBezTo>
                  <a:cubicBezTo>
                    <a:pt x="4924" y="831"/>
                    <a:pt x="4917" y="797"/>
                    <a:pt x="4891" y="778"/>
                  </a:cubicBezTo>
                  <a:cubicBezTo>
                    <a:pt x="4137" y="262"/>
                    <a:pt x="3233"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3"/>
            <p:cNvSpPr/>
            <p:nvPr/>
          </p:nvSpPr>
          <p:spPr>
            <a:xfrm>
              <a:off x="5191310" y="725907"/>
              <a:ext cx="37417" cy="5169"/>
            </a:xfrm>
            <a:custGeom>
              <a:avLst/>
              <a:gdLst/>
              <a:ahLst/>
              <a:cxnLst/>
              <a:rect l="l" t="t" r="r" b="b"/>
              <a:pathLst>
                <a:path w="1274" h="176" extrusionOk="0">
                  <a:moveTo>
                    <a:pt x="554" y="0"/>
                  </a:moveTo>
                  <a:cubicBezTo>
                    <a:pt x="387" y="0"/>
                    <a:pt x="219" y="13"/>
                    <a:pt x="52" y="38"/>
                  </a:cubicBezTo>
                  <a:cubicBezTo>
                    <a:pt x="22" y="43"/>
                    <a:pt x="1" y="69"/>
                    <a:pt x="6" y="100"/>
                  </a:cubicBezTo>
                  <a:cubicBezTo>
                    <a:pt x="10" y="127"/>
                    <a:pt x="31" y="147"/>
                    <a:pt x="57" y="147"/>
                  </a:cubicBezTo>
                  <a:cubicBezTo>
                    <a:pt x="61" y="147"/>
                    <a:pt x="64" y="147"/>
                    <a:pt x="67" y="146"/>
                  </a:cubicBezTo>
                  <a:cubicBezTo>
                    <a:pt x="228" y="122"/>
                    <a:pt x="389" y="110"/>
                    <a:pt x="550" y="110"/>
                  </a:cubicBezTo>
                  <a:cubicBezTo>
                    <a:pt x="769" y="110"/>
                    <a:pt x="987" y="132"/>
                    <a:pt x="1203" y="174"/>
                  </a:cubicBezTo>
                  <a:cubicBezTo>
                    <a:pt x="1205" y="176"/>
                    <a:pt x="1210" y="176"/>
                    <a:pt x="1212" y="176"/>
                  </a:cubicBezTo>
                  <a:cubicBezTo>
                    <a:pt x="1238" y="176"/>
                    <a:pt x="1261" y="159"/>
                    <a:pt x="1268" y="132"/>
                  </a:cubicBezTo>
                  <a:cubicBezTo>
                    <a:pt x="1274" y="103"/>
                    <a:pt x="1255" y="73"/>
                    <a:pt x="1225" y="68"/>
                  </a:cubicBezTo>
                  <a:cubicBezTo>
                    <a:pt x="1003" y="23"/>
                    <a:pt x="779"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3"/>
            <p:cNvSpPr/>
            <p:nvPr/>
          </p:nvSpPr>
          <p:spPr>
            <a:xfrm>
              <a:off x="5174069" y="705348"/>
              <a:ext cx="24495" cy="4082"/>
            </a:xfrm>
            <a:custGeom>
              <a:avLst/>
              <a:gdLst/>
              <a:ahLst/>
              <a:cxnLst/>
              <a:rect l="l" t="t" r="r" b="b"/>
              <a:pathLst>
                <a:path w="834" h="139" extrusionOk="0">
                  <a:moveTo>
                    <a:pt x="774" y="0"/>
                  </a:moveTo>
                  <a:lnTo>
                    <a:pt x="55" y="27"/>
                  </a:lnTo>
                  <a:cubicBezTo>
                    <a:pt x="25" y="29"/>
                    <a:pt x="1" y="54"/>
                    <a:pt x="2" y="84"/>
                  </a:cubicBezTo>
                  <a:cubicBezTo>
                    <a:pt x="4" y="114"/>
                    <a:pt x="29" y="138"/>
                    <a:pt x="58" y="138"/>
                  </a:cubicBezTo>
                  <a:lnTo>
                    <a:pt x="59" y="138"/>
                  </a:lnTo>
                  <a:lnTo>
                    <a:pt x="778" y="111"/>
                  </a:lnTo>
                  <a:cubicBezTo>
                    <a:pt x="808" y="110"/>
                    <a:pt x="834" y="84"/>
                    <a:pt x="831" y="54"/>
                  </a:cubicBezTo>
                  <a:cubicBezTo>
                    <a:pt x="830" y="24"/>
                    <a:pt x="805"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3"/>
            <p:cNvSpPr/>
            <p:nvPr/>
          </p:nvSpPr>
          <p:spPr>
            <a:xfrm>
              <a:off x="5080585" y="786203"/>
              <a:ext cx="64966" cy="27813"/>
            </a:xfrm>
            <a:custGeom>
              <a:avLst/>
              <a:gdLst/>
              <a:ahLst/>
              <a:cxnLst/>
              <a:rect l="l" t="t" r="r" b="b"/>
              <a:pathLst>
                <a:path w="2212" h="947" extrusionOk="0">
                  <a:moveTo>
                    <a:pt x="2149" y="0"/>
                  </a:moveTo>
                  <a:cubicBezTo>
                    <a:pt x="2131" y="0"/>
                    <a:pt x="2113" y="9"/>
                    <a:pt x="2103" y="24"/>
                  </a:cubicBezTo>
                  <a:cubicBezTo>
                    <a:pt x="1916" y="313"/>
                    <a:pt x="1593" y="544"/>
                    <a:pt x="1197" y="675"/>
                  </a:cubicBezTo>
                  <a:cubicBezTo>
                    <a:pt x="824" y="797"/>
                    <a:pt x="428" y="824"/>
                    <a:pt x="54" y="836"/>
                  </a:cubicBezTo>
                  <a:cubicBezTo>
                    <a:pt x="24" y="839"/>
                    <a:pt x="1" y="863"/>
                    <a:pt x="1" y="893"/>
                  </a:cubicBezTo>
                  <a:cubicBezTo>
                    <a:pt x="2" y="924"/>
                    <a:pt x="25" y="947"/>
                    <a:pt x="55" y="947"/>
                  </a:cubicBezTo>
                  <a:cubicBezTo>
                    <a:pt x="440" y="934"/>
                    <a:pt x="848" y="906"/>
                    <a:pt x="1231" y="779"/>
                  </a:cubicBezTo>
                  <a:cubicBezTo>
                    <a:pt x="1653" y="642"/>
                    <a:pt x="1996" y="394"/>
                    <a:pt x="2195" y="85"/>
                  </a:cubicBezTo>
                  <a:cubicBezTo>
                    <a:pt x="2211" y="58"/>
                    <a:pt x="2204" y="24"/>
                    <a:pt x="2180" y="8"/>
                  </a:cubicBezTo>
                  <a:cubicBezTo>
                    <a:pt x="2170" y="3"/>
                    <a:pt x="2159" y="0"/>
                    <a:pt x="2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3"/>
            <p:cNvSpPr/>
            <p:nvPr/>
          </p:nvSpPr>
          <p:spPr>
            <a:xfrm>
              <a:off x="5088661" y="792018"/>
              <a:ext cx="20060" cy="7666"/>
            </a:xfrm>
            <a:custGeom>
              <a:avLst/>
              <a:gdLst/>
              <a:ahLst/>
              <a:cxnLst/>
              <a:rect l="l" t="t" r="r" b="b"/>
              <a:pathLst>
                <a:path w="683" h="261" extrusionOk="0">
                  <a:moveTo>
                    <a:pt x="621" y="0"/>
                  </a:moveTo>
                  <a:cubicBezTo>
                    <a:pt x="612" y="0"/>
                    <a:pt x="603" y="2"/>
                    <a:pt x="595" y="7"/>
                  </a:cubicBezTo>
                  <a:cubicBezTo>
                    <a:pt x="432" y="101"/>
                    <a:pt x="247" y="151"/>
                    <a:pt x="58" y="151"/>
                  </a:cubicBezTo>
                  <a:lnTo>
                    <a:pt x="56" y="151"/>
                  </a:lnTo>
                  <a:cubicBezTo>
                    <a:pt x="26" y="151"/>
                    <a:pt x="1" y="175"/>
                    <a:pt x="1" y="206"/>
                  </a:cubicBezTo>
                  <a:cubicBezTo>
                    <a:pt x="1" y="235"/>
                    <a:pt x="23" y="261"/>
                    <a:pt x="51" y="261"/>
                  </a:cubicBezTo>
                  <a:cubicBezTo>
                    <a:pt x="53" y="261"/>
                    <a:pt x="56" y="261"/>
                    <a:pt x="58" y="260"/>
                  </a:cubicBezTo>
                  <a:cubicBezTo>
                    <a:pt x="267" y="260"/>
                    <a:pt x="469" y="208"/>
                    <a:pt x="649" y="101"/>
                  </a:cubicBezTo>
                  <a:cubicBezTo>
                    <a:pt x="674" y="87"/>
                    <a:pt x="683" y="53"/>
                    <a:pt x="669" y="25"/>
                  </a:cubicBezTo>
                  <a:cubicBezTo>
                    <a:pt x="658" y="9"/>
                    <a:pt x="639" y="0"/>
                    <a:pt x="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3"/>
            <p:cNvSpPr/>
            <p:nvPr/>
          </p:nvSpPr>
          <p:spPr>
            <a:xfrm>
              <a:off x="5093889" y="778303"/>
              <a:ext cx="12747" cy="4640"/>
            </a:xfrm>
            <a:custGeom>
              <a:avLst/>
              <a:gdLst/>
              <a:ahLst/>
              <a:cxnLst/>
              <a:rect l="l" t="t" r="r" b="b"/>
              <a:pathLst>
                <a:path w="434" h="158" extrusionOk="0">
                  <a:moveTo>
                    <a:pt x="375" y="1"/>
                  </a:moveTo>
                  <a:cubicBezTo>
                    <a:pt x="372" y="1"/>
                    <a:pt x="369" y="1"/>
                    <a:pt x="367" y="1"/>
                  </a:cubicBezTo>
                  <a:lnTo>
                    <a:pt x="53" y="50"/>
                  </a:lnTo>
                  <a:cubicBezTo>
                    <a:pt x="22" y="55"/>
                    <a:pt x="1" y="82"/>
                    <a:pt x="6" y="112"/>
                  </a:cubicBezTo>
                  <a:cubicBezTo>
                    <a:pt x="11" y="139"/>
                    <a:pt x="34" y="158"/>
                    <a:pt x="61" y="158"/>
                  </a:cubicBezTo>
                  <a:lnTo>
                    <a:pt x="69" y="158"/>
                  </a:lnTo>
                  <a:lnTo>
                    <a:pt x="382" y="111"/>
                  </a:lnTo>
                  <a:cubicBezTo>
                    <a:pt x="412" y="105"/>
                    <a:pt x="434" y="78"/>
                    <a:pt x="428" y="48"/>
                  </a:cubicBezTo>
                  <a:cubicBezTo>
                    <a:pt x="424" y="21"/>
                    <a:pt x="402" y="1"/>
                    <a:pt x="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7" name="Google Shape;1057;p43"/>
          <p:cNvGrpSpPr/>
          <p:nvPr/>
        </p:nvGrpSpPr>
        <p:grpSpPr>
          <a:xfrm>
            <a:off x="8068650" y="154920"/>
            <a:ext cx="972444" cy="966474"/>
            <a:chOff x="5027580" y="3548689"/>
            <a:chExt cx="972444" cy="966474"/>
          </a:xfrm>
        </p:grpSpPr>
        <p:sp>
          <p:nvSpPr>
            <p:cNvPr id="1058" name="Google Shape;1058;p43"/>
            <p:cNvSpPr/>
            <p:nvPr/>
          </p:nvSpPr>
          <p:spPr>
            <a:xfrm>
              <a:off x="5027580" y="3548689"/>
              <a:ext cx="972444" cy="966474"/>
            </a:xfrm>
            <a:custGeom>
              <a:avLst/>
              <a:gdLst/>
              <a:ahLst/>
              <a:cxnLst/>
              <a:rect l="l" t="t" r="r" b="b"/>
              <a:pathLst>
                <a:path w="25084" h="24930" extrusionOk="0">
                  <a:moveTo>
                    <a:pt x="12240" y="0"/>
                  </a:moveTo>
                  <a:cubicBezTo>
                    <a:pt x="12139" y="0"/>
                    <a:pt x="12037" y="3"/>
                    <a:pt x="11931" y="7"/>
                  </a:cubicBezTo>
                  <a:cubicBezTo>
                    <a:pt x="10197" y="93"/>
                    <a:pt x="8811" y="880"/>
                    <a:pt x="8028" y="2225"/>
                  </a:cubicBezTo>
                  <a:cubicBezTo>
                    <a:pt x="7965" y="2331"/>
                    <a:pt x="7907" y="2441"/>
                    <a:pt x="7853" y="2555"/>
                  </a:cubicBezTo>
                  <a:cubicBezTo>
                    <a:pt x="7524" y="2475"/>
                    <a:pt x="7195" y="2434"/>
                    <a:pt x="6863" y="2428"/>
                  </a:cubicBezTo>
                  <a:lnTo>
                    <a:pt x="6779" y="2428"/>
                  </a:lnTo>
                  <a:cubicBezTo>
                    <a:pt x="5880" y="2428"/>
                    <a:pt x="4547" y="2717"/>
                    <a:pt x="3304" y="4089"/>
                  </a:cubicBezTo>
                  <a:cubicBezTo>
                    <a:pt x="2030" y="5494"/>
                    <a:pt x="1890" y="6883"/>
                    <a:pt x="1994" y="7800"/>
                  </a:cubicBezTo>
                  <a:cubicBezTo>
                    <a:pt x="2032" y="8129"/>
                    <a:pt x="2106" y="8451"/>
                    <a:pt x="2219" y="8770"/>
                  </a:cubicBezTo>
                  <a:cubicBezTo>
                    <a:pt x="2112" y="8834"/>
                    <a:pt x="2011" y="8902"/>
                    <a:pt x="1911" y="8974"/>
                  </a:cubicBezTo>
                  <a:cubicBezTo>
                    <a:pt x="648" y="9885"/>
                    <a:pt x="0" y="11340"/>
                    <a:pt x="86" y="13076"/>
                  </a:cubicBezTo>
                  <a:cubicBezTo>
                    <a:pt x="171" y="14810"/>
                    <a:pt x="959" y="16197"/>
                    <a:pt x="2303" y="16980"/>
                  </a:cubicBezTo>
                  <a:cubicBezTo>
                    <a:pt x="2407" y="17043"/>
                    <a:pt x="2517" y="17100"/>
                    <a:pt x="2628" y="17152"/>
                  </a:cubicBezTo>
                  <a:cubicBezTo>
                    <a:pt x="2546" y="17480"/>
                    <a:pt x="2504" y="17809"/>
                    <a:pt x="2498" y="18141"/>
                  </a:cubicBezTo>
                  <a:cubicBezTo>
                    <a:pt x="2482" y="19065"/>
                    <a:pt x="2760" y="20431"/>
                    <a:pt x="4166" y="21707"/>
                  </a:cubicBezTo>
                  <a:cubicBezTo>
                    <a:pt x="5388" y="22812"/>
                    <a:pt x="6592" y="23045"/>
                    <a:pt x="7387" y="23045"/>
                  </a:cubicBezTo>
                  <a:cubicBezTo>
                    <a:pt x="7551" y="23045"/>
                    <a:pt x="7716" y="23035"/>
                    <a:pt x="7878" y="23017"/>
                  </a:cubicBezTo>
                  <a:cubicBezTo>
                    <a:pt x="8207" y="22980"/>
                    <a:pt x="8529" y="22904"/>
                    <a:pt x="8848" y="22792"/>
                  </a:cubicBezTo>
                  <a:cubicBezTo>
                    <a:pt x="8912" y="22897"/>
                    <a:pt x="8979" y="22998"/>
                    <a:pt x="9050" y="23098"/>
                  </a:cubicBezTo>
                  <a:cubicBezTo>
                    <a:pt x="9903" y="24280"/>
                    <a:pt x="11251" y="24929"/>
                    <a:pt x="12844" y="24929"/>
                  </a:cubicBezTo>
                  <a:cubicBezTo>
                    <a:pt x="12945" y="24929"/>
                    <a:pt x="13049" y="24928"/>
                    <a:pt x="13152" y="24925"/>
                  </a:cubicBezTo>
                  <a:cubicBezTo>
                    <a:pt x="14886" y="24840"/>
                    <a:pt x="16274" y="24052"/>
                    <a:pt x="17057" y="22709"/>
                  </a:cubicBezTo>
                  <a:cubicBezTo>
                    <a:pt x="17118" y="22604"/>
                    <a:pt x="17175" y="22496"/>
                    <a:pt x="17229" y="22383"/>
                  </a:cubicBezTo>
                  <a:cubicBezTo>
                    <a:pt x="17557" y="22464"/>
                    <a:pt x="17884" y="22507"/>
                    <a:pt x="18215" y="22513"/>
                  </a:cubicBezTo>
                  <a:lnTo>
                    <a:pt x="18290" y="22513"/>
                  </a:lnTo>
                  <a:cubicBezTo>
                    <a:pt x="19193" y="22513"/>
                    <a:pt x="20532" y="22222"/>
                    <a:pt x="21781" y="20845"/>
                  </a:cubicBezTo>
                  <a:cubicBezTo>
                    <a:pt x="23055" y="19438"/>
                    <a:pt x="23196" y="18049"/>
                    <a:pt x="23091" y="17134"/>
                  </a:cubicBezTo>
                  <a:cubicBezTo>
                    <a:pt x="23054" y="16803"/>
                    <a:pt x="22978" y="16482"/>
                    <a:pt x="22867" y="16163"/>
                  </a:cubicBezTo>
                  <a:cubicBezTo>
                    <a:pt x="22971" y="16098"/>
                    <a:pt x="23075" y="16032"/>
                    <a:pt x="23173" y="15960"/>
                  </a:cubicBezTo>
                  <a:cubicBezTo>
                    <a:pt x="24435" y="15049"/>
                    <a:pt x="25083" y="13592"/>
                    <a:pt x="24998" y="11857"/>
                  </a:cubicBezTo>
                  <a:cubicBezTo>
                    <a:pt x="24912" y="10121"/>
                    <a:pt x="24125" y="8734"/>
                    <a:pt x="22782" y="7951"/>
                  </a:cubicBezTo>
                  <a:cubicBezTo>
                    <a:pt x="22676" y="7888"/>
                    <a:pt x="22568" y="7831"/>
                    <a:pt x="22456" y="7779"/>
                  </a:cubicBezTo>
                  <a:cubicBezTo>
                    <a:pt x="22537" y="7451"/>
                    <a:pt x="22580" y="7122"/>
                    <a:pt x="22585" y="6790"/>
                  </a:cubicBezTo>
                  <a:cubicBezTo>
                    <a:pt x="22601" y="5869"/>
                    <a:pt x="22323" y="4502"/>
                    <a:pt x="20918" y="3224"/>
                  </a:cubicBezTo>
                  <a:cubicBezTo>
                    <a:pt x="19696" y="2119"/>
                    <a:pt x="18492" y="1886"/>
                    <a:pt x="17698" y="1886"/>
                  </a:cubicBezTo>
                  <a:cubicBezTo>
                    <a:pt x="17535" y="1886"/>
                    <a:pt x="17372" y="1896"/>
                    <a:pt x="17208" y="1914"/>
                  </a:cubicBezTo>
                  <a:cubicBezTo>
                    <a:pt x="16879" y="1951"/>
                    <a:pt x="16556" y="2027"/>
                    <a:pt x="16238" y="2139"/>
                  </a:cubicBezTo>
                  <a:cubicBezTo>
                    <a:pt x="16174" y="2034"/>
                    <a:pt x="16106" y="1933"/>
                    <a:pt x="16034" y="1833"/>
                  </a:cubicBezTo>
                  <a:cubicBezTo>
                    <a:pt x="15181" y="651"/>
                    <a:pt x="13834" y="0"/>
                    <a:pt x="12240"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3"/>
            <p:cNvSpPr/>
            <p:nvPr/>
          </p:nvSpPr>
          <p:spPr>
            <a:xfrm>
              <a:off x="5120818" y="3948430"/>
              <a:ext cx="348287" cy="194186"/>
            </a:xfrm>
            <a:custGeom>
              <a:avLst/>
              <a:gdLst/>
              <a:ahLst/>
              <a:cxnLst/>
              <a:rect l="l" t="t" r="r" b="b"/>
              <a:pathLst>
                <a:path w="8984" h="5009" extrusionOk="0">
                  <a:moveTo>
                    <a:pt x="5775" y="2092"/>
                  </a:moveTo>
                  <a:lnTo>
                    <a:pt x="5780" y="2153"/>
                  </a:lnTo>
                  <a:lnTo>
                    <a:pt x="5029" y="2254"/>
                  </a:lnTo>
                  <a:lnTo>
                    <a:pt x="5029" y="2254"/>
                  </a:lnTo>
                  <a:lnTo>
                    <a:pt x="5777" y="2153"/>
                  </a:lnTo>
                  <a:lnTo>
                    <a:pt x="5775" y="2092"/>
                  </a:lnTo>
                  <a:close/>
                  <a:moveTo>
                    <a:pt x="6195" y="3052"/>
                  </a:moveTo>
                  <a:cubicBezTo>
                    <a:pt x="6072" y="3096"/>
                    <a:pt x="5943" y="3136"/>
                    <a:pt x="5815" y="3170"/>
                  </a:cubicBezTo>
                  <a:cubicBezTo>
                    <a:pt x="5943" y="3134"/>
                    <a:pt x="6069" y="3094"/>
                    <a:pt x="6195" y="3052"/>
                  </a:cubicBezTo>
                  <a:close/>
                  <a:moveTo>
                    <a:pt x="3238" y="1"/>
                  </a:moveTo>
                  <a:cubicBezTo>
                    <a:pt x="3114" y="1"/>
                    <a:pt x="2991" y="4"/>
                    <a:pt x="2870" y="10"/>
                  </a:cubicBezTo>
                  <a:cubicBezTo>
                    <a:pt x="2027" y="51"/>
                    <a:pt x="1361" y="243"/>
                    <a:pt x="892" y="581"/>
                  </a:cubicBezTo>
                  <a:cubicBezTo>
                    <a:pt x="285" y="1019"/>
                    <a:pt x="0" y="1714"/>
                    <a:pt x="47" y="2650"/>
                  </a:cubicBezTo>
                  <a:cubicBezTo>
                    <a:pt x="93" y="3584"/>
                    <a:pt x="443" y="4248"/>
                    <a:pt x="1090" y="4625"/>
                  </a:cubicBezTo>
                  <a:cubicBezTo>
                    <a:pt x="1528" y="4880"/>
                    <a:pt x="2106" y="5009"/>
                    <a:pt x="2810" y="5009"/>
                  </a:cubicBezTo>
                  <a:cubicBezTo>
                    <a:pt x="2909" y="5009"/>
                    <a:pt x="3010" y="5006"/>
                    <a:pt x="3114" y="5001"/>
                  </a:cubicBezTo>
                  <a:cubicBezTo>
                    <a:pt x="5434" y="4889"/>
                    <a:pt x="8379" y="3533"/>
                    <a:pt x="8944" y="3262"/>
                  </a:cubicBezTo>
                  <a:cubicBezTo>
                    <a:pt x="8962" y="3253"/>
                    <a:pt x="8974" y="3237"/>
                    <a:pt x="8980" y="3217"/>
                  </a:cubicBezTo>
                  <a:cubicBezTo>
                    <a:pt x="8984" y="3198"/>
                    <a:pt x="8978" y="3178"/>
                    <a:pt x="8965" y="3163"/>
                  </a:cubicBezTo>
                  <a:cubicBezTo>
                    <a:pt x="8735" y="2896"/>
                    <a:pt x="8602" y="2572"/>
                    <a:pt x="8587" y="2223"/>
                  </a:cubicBezTo>
                  <a:cubicBezTo>
                    <a:pt x="8571" y="1881"/>
                    <a:pt x="8665" y="1549"/>
                    <a:pt x="8863" y="1264"/>
                  </a:cubicBezTo>
                  <a:cubicBezTo>
                    <a:pt x="8873" y="1249"/>
                    <a:pt x="8877" y="1227"/>
                    <a:pt x="8871" y="1209"/>
                  </a:cubicBezTo>
                  <a:cubicBezTo>
                    <a:pt x="8866" y="1190"/>
                    <a:pt x="8851" y="1176"/>
                    <a:pt x="8831" y="1169"/>
                  </a:cubicBezTo>
                  <a:cubicBezTo>
                    <a:pt x="8047" y="886"/>
                    <a:pt x="5427" y="1"/>
                    <a:pt x="3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3"/>
            <p:cNvSpPr/>
            <p:nvPr/>
          </p:nvSpPr>
          <p:spPr>
            <a:xfrm>
              <a:off x="5215684" y="4080553"/>
              <a:ext cx="254586" cy="269861"/>
            </a:xfrm>
            <a:custGeom>
              <a:avLst/>
              <a:gdLst/>
              <a:ahLst/>
              <a:cxnLst/>
              <a:rect l="l" t="t" r="r" b="b"/>
              <a:pathLst>
                <a:path w="6567" h="6961" extrusionOk="0">
                  <a:moveTo>
                    <a:pt x="5006" y="4386"/>
                  </a:moveTo>
                  <a:cubicBezTo>
                    <a:pt x="4837" y="4659"/>
                    <a:pt x="4647" y="4915"/>
                    <a:pt x="4433" y="5155"/>
                  </a:cubicBezTo>
                  <a:cubicBezTo>
                    <a:pt x="4645" y="4915"/>
                    <a:pt x="4837" y="4659"/>
                    <a:pt x="5006" y="4386"/>
                  </a:cubicBezTo>
                  <a:close/>
                  <a:moveTo>
                    <a:pt x="6498" y="1"/>
                  </a:moveTo>
                  <a:cubicBezTo>
                    <a:pt x="6497" y="1"/>
                    <a:pt x="6496" y="1"/>
                    <a:pt x="6494" y="1"/>
                  </a:cubicBezTo>
                  <a:cubicBezTo>
                    <a:pt x="6484" y="1"/>
                    <a:pt x="6477" y="4"/>
                    <a:pt x="6468" y="7"/>
                  </a:cubicBezTo>
                  <a:cubicBezTo>
                    <a:pt x="5727" y="361"/>
                    <a:pt x="3791" y="1223"/>
                    <a:pt x="1873" y="1578"/>
                  </a:cubicBezTo>
                  <a:cubicBezTo>
                    <a:pt x="1861" y="1579"/>
                    <a:pt x="1851" y="1585"/>
                    <a:pt x="1842" y="1592"/>
                  </a:cubicBezTo>
                  <a:cubicBezTo>
                    <a:pt x="642" y="2613"/>
                    <a:pt x="24" y="3580"/>
                    <a:pt x="10" y="4463"/>
                  </a:cubicBezTo>
                  <a:cubicBezTo>
                    <a:pt x="0" y="5091"/>
                    <a:pt x="299" y="5688"/>
                    <a:pt x="900" y="6235"/>
                  </a:cubicBezTo>
                  <a:cubicBezTo>
                    <a:pt x="1432" y="6716"/>
                    <a:pt x="1979" y="6960"/>
                    <a:pt x="2529" y="6960"/>
                  </a:cubicBezTo>
                  <a:cubicBezTo>
                    <a:pt x="2560" y="6960"/>
                    <a:pt x="2590" y="6959"/>
                    <a:pt x="2621" y="6958"/>
                  </a:cubicBezTo>
                  <a:cubicBezTo>
                    <a:pt x="2663" y="6957"/>
                    <a:pt x="2707" y="6952"/>
                    <a:pt x="2752" y="6948"/>
                  </a:cubicBezTo>
                  <a:cubicBezTo>
                    <a:pt x="3629" y="6847"/>
                    <a:pt x="4530" y="6138"/>
                    <a:pt x="5430" y="4843"/>
                  </a:cubicBezTo>
                  <a:cubicBezTo>
                    <a:pt x="5437" y="4835"/>
                    <a:pt x="5443" y="4825"/>
                    <a:pt x="5443" y="4813"/>
                  </a:cubicBezTo>
                  <a:cubicBezTo>
                    <a:pt x="5614" y="2812"/>
                    <a:pt x="6339" y="690"/>
                    <a:pt x="6558" y="87"/>
                  </a:cubicBezTo>
                  <a:cubicBezTo>
                    <a:pt x="6567" y="62"/>
                    <a:pt x="6560" y="35"/>
                    <a:pt x="6540" y="18"/>
                  </a:cubicBezTo>
                  <a:cubicBezTo>
                    <a:pt x="6528" y="8"/>
                    <a:pt x="6514" y="1"/>
                    <a:pt x="6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3"/>
            <p:cNvSpPr/>
            <p:nvPr/>
          </p:nvSpPr>
          <p:spPr>
            <a:xfrm>
              <a:off x="5396384" y="4076831"/>
              <a:ext cx="261681" cy="346698"/>
            </a:xfrm>
            <a:custGeom>
              <a:avLst/>
              <a:gdLst/>
              <a:ahLst/>
              <a:cxnLst/>
              <a:rect l="l" t="t" r="r" b="b"/>
              <a:pathLst>
                <a:path w="6750" h="8943" extrusionOk="0">
                  <a:moveTo>
                    <a:pt x="2414" y="2065"/>
                  </a:moveTo>
                  <a:lnTo>
                    <a:pt x="2418" y="2124"/>
                  </a:lnTo>
                  <a:cubicBezTo>
                    <a:pt x="2408" y="2169"/>
                    <a:pt x="2396" y="2213"/>
                    <a:pt x="2384" y="2258"/>
                  </a:cubicBezTo>
                  <a:lnTo>
                    <a:pt x="2384" y="2258"/>
                  </a:lnTo>
                  <a:cubicBezTo>
                    <a:pt x="2396" y="2212"/>
                    <a:pt x="2408" y="2167"/>
                    <a:pt x="2417" y="2122"/>
                  </a:cubicBezTo>
                  <a:lnTo>
                    <a:pt x="2414" y="2065"/>
                  </a:lnTo>
                  <a:close/>
                  <a:moveTo>
                    <a:pt x="5215" y="5043"/>
                  </a:moveTo>
                  <a:cubicBezTo>
                    <a:pt x="5284" y="5378"/>
                    <a:pt x="5354" y="5722"/>
                    <a:pt x="5361" y="6070"/>
                  </a:cubicBezTo>
                  <a:cubicBezTo>
                    <a:pt x="5354" y="5722"/>
                    <a:pt x="5282" y="5378"/>
                    <a:pt x="5215" y="5043"/>
                  </a:cubicBezTo>
                  <a:close/>
                  <a:moveTo>
                    <a:pt x="5361" y="6076"/>
                  </a:moveTo>
                  <a:lnTo>
                    <a:pt x="5361" y="6076"/>
                  </a:lnTo>
                  <a:cubicBezTo>
                    <a:pt x="5361" y="6098"/>
                    <a:pt x="5362" y="6120"/>
                    <a:pt x="5362" y="6143"/>
                  </a:cubicBezTo>
                  <a:lnTo>
                    <a:pt x="5362" y="6143"/>
                  </a:lnTo>
                  <a:cubicBezTo>
                    <a:pt x="5362" y="6120"/>
                    <a:pt x="5361" y="6098"/>
                    <a:pt x="5361" y="6076"/>
                  </a:cubicBezTo>
                  <a:close/>
                  <a:moveTo>
                    <a:pt x="4072" y="0"/>
                  </a:moveTo>
                  <a:cubicBezTo>
                    <a:pt x="4058" y="0"/>
                    <a:pt x="4045" y="5"/>
                    <a:pt x="4035" y="15"/>
                  </a:cubicBezTo>
                  <a:cubicBezTo>
                    <a:pt x="3770" y="240"/>
                    <a:pt x="3450" y="368"/>
                    <a:pt x="3103" y="385"/>
                  </a:cubicBezTo>
                  <a:cubicBezTo>
                    <a:pt x="3079" y="386"/>
                    <a:pt x="3056" y="386"/>
                    <a:pt x="3032" y="386"/>
                  </a:cubicBezTo>
                  <a:cubicBezTo>
                    <a:pt x="2714" y="386"/>
                    <a:pt x="2407" y="290"/>
                    <a:pt x="2142" y="107"/>
                  </a:cubicBezTo>
                  <a:cubicBezTo>
                    <a:pt x="2131" y="99"/>
                    <a:pt x="2122" y="95"/>
                    <a:pt x="2109" y="95"/>
                  </a:cubicBezTo>
                  <a:cubicBezTo>
                    <a:pt x="2107" y="95"/>
                    <a:pt x="2105" y="96"/>
                    <a:pt x="2102" y="96"/>
                  </a:cubicBezTo>
                  <a:cubicBezTo>
                    <a:pt x="2098" y="96"/>
                    <a:pt x="2092" y="97"/>
                    <a:pt x="2087" y="100"/>
                  </a:cubicBezTo>
                  <a:cubicBezTo>
                    <a:pt x="2067" y="104"/>
                    <a:pt x="2054" y="121"/>
                    <a:pt x="2047" y="138"/>
                  </a:cubicBezTo>
                  <a:cubicBezTo>
                    <a:pt x="1694" y="1114"/>
                    <a:pt x="0" y="6077"/>
                    <a:pt x="1456" y="8092"/>
                  </a:cubicBezTo>
                  <a:cubicBezTo>
                    <a:pt x="1863" y="8657"/>
                    <a:pt x="2494" y="8943"/>
                    <a:pt x="3334" y="8943"/>
                  </a:cubicBezTo>
                  <a:cubicBezTo>
                    <a:pt x="3396" y="8943"/>
                    <a:pt x="3459" y="8941"/>
                    <a:pt x="3524" y="8938"/>
                  </a:cubicBezTo>
                  <a:cubicBezTo>
                    <a:pt x="4458" y="8891"/>
                    <a:pt x="5123" y="8541"/>
                    <a:pt x="5500" y="7894"/>
                  </a:cubicBezTo>
                  <a:cubicBezTo>
                    <a:pt x="6749" y="5748"/>
                    <a:pt x="4580" y="973"/>
                    <a:pt x="4132" y="37"/>
                  </a:cubicBezTo>
                  <a:cubicBezTo>
                    <a:pt x="4123" y="19"/>
                    <a:pt x="4107" y="7"/>
                    <a:pt x="4088" y="2"/>
                  </a:cubicBezTo>
                  <a:cubicBezTo>
                    <a:pt x="4082" y="0"/>
                    <a:pt x="4078" y="0"/>
                    <a:pt x="4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3"/>
            <p:cNvSpPr/>
            <p:nvPr/>
          </p:nvSpPr>
          <p:spPr>
            <a:xfrm>
              <a:off x="5562235" y="4075823"/>
              <a:ext cx="272380" cy="253888"/>
            </a:xfrm>
            <a:custGeom>
              <a:avLst/>
              <a:gdLst/>
              <a:ahLst/>
              <a:cxnLst/>
              <a:rect l="l" t="t" r="r" b="b"/>
              <a:pathLst>
                <a:path w="7026" h="6549" extrusionOk="0">
                  <a:moveTo>
                    <a:pt x="4486" y="1707"/>
                  </a:moveTo>
                  <a:cubicBezTo>
                    <a:pt x="4486" y="1707"/>
                    <a:pt x="4486" y="1707"/>
                    <a:pt x="4486" y="1708"/>
                  </a:cubicBezTo>
                  <a:cubicBezTo>
                    <a:pt x="4486" y="1707"/>
                    <a:pt x="4486" y="1707"/>
                    <a:pt x="4486" y="1707"/>
                  </a:cubicBezTo>
                  <a:close/>
                  <a:moveTo>
                    <a:pt x="2028" y="3494"/>
                  </a:moveTo>
                  <a:cubicBezTo>
                    <a:pt x="2377" y="3864"/>
                    <a:pt x="2750" y="4209"/>
                    <a:pt x="3148" y="4527"/>
                  </a:cubicBezTo>
                  <a:cubicBezTo>
                    <a:pt x="2750" y="4209"/>
                    <a:pt x="2376" y="3864"/>
                    <a:pt x="2028" y="3494"/>
                  </a:cubicBezTo>
                  <a:close/>
                  <a:moveTo>
                    <a:pt x="64" y="1"/>
                  </a:moveTo>
                  <a:cubicBezTo>
                    <a:pt x="49" y="1"/>
                    <a:pt x="33" y="8"/>
                    <a:pt x="22" y="21"/>
                  </a:cubicBezTo>
                  <a:cubicBezTo>
                    <a:pt x="5" y="41"/>
                    <a:pt x="0" y="66"/>
                    <a:pt x="12" y="90"/>
                  </a:cubicBezTo>
                  <a:cubicBezTo>
                    <a:pt x="287" y="669"/>
                    <a:pt x="1217" y="2711"/>
                    <a:pt x="1581" y="4685"/>
                  </a:cubicBezTo>
                  <a:cubicBezTo>
                    <a:pt x="1583" y="4695"/>
                    <a:pt x="1588" y="4706"/>
                    <a:pt x="1595" y="4715"/>
                  </a:cubicBezTo>
                  <a:cubicBezTo>
                    <a:pt x="2616" y="5916"/>
                    <a:pt x="3583" y="6532"/>
                    <a:pt x="4466" y="6549"/>
                  </a:cubicBezTo>
                  <a:cubicBezTo>
                    <a:pt x="4508" y="6549"/>
                    <a:pt x="4549" y="6549"/>
                    <a:pt x="4587" y="6546"/>
                  </a:cubicBezTo>
                  <a:cubicBezTo>
                    <a:pt x="5174" y="6517"/>
                    <a:pt x="5730" y="6218"/>
                    <a:pt x="6238" y="5659"/>
                  </a:cubicBezTo>
                  <a:cubicBezTo>
                    <a:pt x="6785" y="5056"/>
                    <a:pt x="7026" y="4434"/>
                    <a:pt x="6951" y="3809"/>
                  </a:cubicBezTo>
                  <a:cubicBezTo>
                    <a:pt x="6850" y="2930"/>
                    <a:pt x="6143" y="2030"/>
                    <a:pt x="4848" y="1130"/>
                  </a:cubicBezTo>
                  <a:cubicBezTo>
                    <a:pt x="4840" y="1123"/>
                    <a:pt x="4828" y="1119"/>
                    <a:pt x="4818" y="1119"/>
                  </a:cubicBezTo>
                  <a:cubicBezTo>
                    <a:pt x="2817" y="948"/>
                    <a:pt x="692" y="223"/>
                    <a:pt x="90" y="5"/>
                  </a:cubicBezTo>
                  <a:cubicBezTo>
                    <a:pt x="80" y="1"/>
                    <a:pt x="73" y="1"/>
                    <a:pt x="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3"/>
            <p:cNvSpPr/>
            <p:nvPr/>
          </p:nvSpPr>
          <p:spPr>
            <a:xfrm>
              <a:off x="5193082" y="3734700"/>
              <a:ext cx="272380" cy="253539"/>
            </a:xfrm>
            <a:custGeom>
              <a:avLst/>
              <a:gdLst/>
              <a:ahLst/>
              <a:cxnLst/>
              <a:rect l="l" t="t" r="r" b="b"/>
              <a:pathLst>
                <a:path w="7026" h="6540" extrusionOk="0">
                  <a:moveTo>
                    <a:pt x="1281" y="3727"/>
                  </a:moveTo>
                  <a:cubicBezTo>
                    <a:pt x="1502" y="3982"/>
                    <a:pt x="1743" y="4216"/>
                    <a:pt x="2002" y="4428"/>
                  </a:cubicBezTo>
                  <a:cubicBezTo>
                    <a:pt x="1742" y="4216"/>
                    <a:pt x="1501" y="3982"/>
                    <a:pt x="1281" y="3727"/>
                  </a:cubicBezTo>
                  <a:close/>
                  <a:moveTo>
                    <a:pt x="2550" y="0"/>
                  </a:moveTo>
                  <a:cubicBezTo>
                    <a:pt x="2510" y="0"/>
                    <a:pt x="2472" y="0"/>
                    <a:pt x="2432" y="3"/>
                  </a:cubicBezTo>
                  <a:cubicBezTo>
                    <a:pt x="1845" y="31"/>
                    <a:pt x="1291" y="326"/>
                    <a:pt x="787" y="882"/>
                  </a:cubicBezTo>
                  <a:cubicBezTo>
                    <a:pt x="241" y="1484"/>
                    <a:pt x="1" y="2106"/>
                    <a:pt x="73" y="2732"/>
                  </a:cubicBezTo>
                  <a:cubicBezTo>
                    <a:pt x="174" y="3609"/>
                    <a:pt x="882" y="4510"/>
                    <a:pt x="2178" y="5410"/>
                  </a:cubicBezTo>
                  <a:cubicBezTo>
                    <a:pt x="2187" y="5417"/>
                    <a:pt x="2197" y="5422"/>
                    <a:pt x="2208" y="5422"/>
                  </a:cubicBezTo>
                  <a:cubicBezTo>
                    <a:pt x="4152" y="5587"/>
                    <a:pt x="6161" y="6256"/>
                    <a:pt x="6936" y="6535"/>
                  </a:cubicBezTo>
                  <a:cubicBezTo>
                    <a:pt x="6945" y="6540"/>
                    <a:pt x="6952" y="6540"/>
                    <a:pt x="6960" y="6540"/>
                  </a:cubicBezTo>
                  <a:cubicBezTo>
                    <a:pt x="6976" y="6540"/>
                    <a:pt x="6993" y="6530"/>
                    <a:pt x="7006" y="6518"/>
                  </a:cubicBezTo>
                  <a:cubicBezTo>
                    <a:pt x="7023" y="6498"/>
                    <a:pt x="7026" y="6471"/>
                    <a:pt x="7016" y="6448"/>
                  </a:cubicBezTo>
                  <a:cubicBezTo>
                    <a:pt x="6738" y="5866"/>
                    <a:pt x="5804" y="3812"/>
                    <a:pt x="5441" y="1830"/>
                  </a:cubicBezTo>
                  <a:cubicBezTo>
                    <a:pt x="5439" y="1820"/>
                    <a:pt x="5434" y="1809"/>
                    <a:pt x="5427" y="1800"/>
                  </a:cubicBezTo>
                  <a:cubicBezTo>
                    <a:pt x="4407" y="618"/>
                    <a:pt x="3440" y="13"/>
                    <a:pt x="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3"/>
            <p:cNvSpPr/>
            <p:nvPr/>
          </p:nvSpPr>
          <p:spPr>
            <a:xfrm>
              <a:off x="5457095" y="3976266"/>
              <a:ext cx="113511" cy="110720"/>
            </a:xfrm>
            <a:custGeom>
              <a:avLst/>
              <a:gdLst/>
              <a:ahLst/>
              <a:cxnLst/>
              <a:rect l="l" t="t" r="r" b="b"/>
              <a:pathLst>
                <a:path w="2928" h="2856" extrusionOk="0">
                  <a:moveTo>
                    <a:pt x="939" y="1542"/>
                  </a:moveTo>
                  <a:lnTo>
                    <a:pt x="944" y="1600"/>
                  </a:lnTo>
                  <a:cubicBezTo>
                    <a:pt x="922" y="1666"/>
                    <a:pt x="929" y="1741"/>
                    <a:pt x="961" y="1812"/>
                  </a:cubicBezTo>
                  <a:cubicBezTo>
                    <a:pt x="929" y="1741"/>
                    <a:pt x="922" y="1666"/>
                    <a:pt x="941" y="1600"/>
                  </a:cubicBezTo>
                  <a:lnTo>
                    <a:pt x="939" y="1542"/>
                  </a:lnTo>
                  <a:close/>
                  <a:moveTo>
                    <a:pt x="1465" y="1"/>
                  </a:moveTo>
                  <a:cubicBezTo>
                    <a:pt x="1442" y="1"/>
                    <a:pt x="1419" y="1"/>
                    <a:pt x="1395" y="2"/>
                  </a:cubicBezTo>
                  <a:cubicBezTo>
                    <a:pt x="609" y="41"/>
                    <a:pt x="1" y="712"/>
                    <a:pt x="39" y="1498"/>
                  </a:cubicBezTo>
                  <a:cubicBezTo>
                    <a:pt x="77" y="2259"/>
                    <a:pt x="707" y="2855"/>
                    <a:pt x="1462" y="2855"/>
                  </a:cubicBezTo>
                  <a:cubicBezTo>
                    <a:pt x="1486" y="2855"/>
                    <a:pt x="1510" y="2855"/>
                    <a:pt x="1535" y="2854"/>
                  </a:cubicBezTo>
                  <a:cubicBezTo>
                    <a:pt x="2319" y="2816"/>
                    <a:pt x="2927" y="2146"/>
                    <a:pt x="2890" y="1358"/>
                  </a:cubicBezTo>
                  <a:cubicBezTo>
                    <a:pt x="2853" y="596"/>
                    <a:pt x="2220"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3"/>
            <p:cNvSpPr/>
            <p:nvPr/>
          </p:nvSpPr>
          <p:spPr>
            <a:xfrm>
              <a:off x="5369750" y="3640531"/>
              <a:ext cx="261293" cy="346116"/>
            </a:xfrm>
            <a:custGeom>
              <a:avLst/>
              <a:gdLst/>
              <a:ahLst/>
              <a:cxnLst/>
              <a:rect l="l" t="t" r="r" b="b"/>
              <a:pathLst>
                <a:path w="6740" h="8928" extrusionOk="0">
                  <a:moveTo>
                    <a:pt x="3418" y="0"/>
                  </a:moveTo>
                  <a:cubicBezTo>
                    <a:pt x="3354" y="0"/>
                    <a:pt x="3289" y="2"/>
                    <a:pt x="3222" y="5"/>
                  </a:cubicBezTo>
                  <a:cubicBezTo>
                    <a:pt x="2288" y="51"/>
                    <a:pt x="1624" y="401"/>
                    <a:pt x="1247" y="1048"/>
                  </a:cubicBezTo>
                  <a:cubicBezTo>
                    <a:pt x="1" y="3185"/>
                    <a:pt x="2160" y="7955"/>
                    <a:pt x="2607" y="8889"/>
                  </a:cubicBezTo>
                  <a:cubicBezTo>
                    <a:pt x="2616" y="8907"/>
                    <a:pt x="2631" y="8920"/>
                    <a:pt x="2651" y="8924"/>
                  </a:cubicBezTo>
                  <a:cubicBezTo>
                    <a:pt x="2657" y="8927"/>
                    <a:pt x="2663" y="8927"/>
                    <a:pt x="2667" y="8927"/>
                  </a:cubicBezTo>
                  <a:cubicBezTo>
                    <a:pt x="2681" y="8927"/>
                    <a:pt x="2694" y="8922"/>
                    <a:pt x="2705" y="8910"/>
                  </a:cubicBezTo>
                  <a:cubicBezTo>
                    <a:pt x="2970" y="8681"/>
                    <a:pt x="3293" y="8551"/>
                    <a:pt x="3641" y="8536"/>
                  </a:cubicBezTo>
                  <a:cubicBezTo>
                    <a:pt x="3669" y="8534"/>
                    <a:pt x="3696" y="8533"/>
                    <a:pt x="3724" y="8533"/>
                  </a:cubicBezTo>
                  <a:cubicBezTo>
                    <a:pt x="4041" y="8533"/>
                    <a:pt x="4346" y="8632"/>
                    <a:pt x="4609" y="8818"/>
                  </a:cubicBezTo>
                  <a:cubicBezTo>
                    <a:pt x="4619" y="8826"/>
                    <a:pt x="4631" y="8829"/>
                    <a:pt x="4642" y="8829"/>
                  </a:cubicBezTo>
                  <a:cubicBezTo>
                    <a:pt x="4645" y="8829"/>
                    <a:pt x="4647" y="8829"/>
                    <a:pt x="4649" y="8829"/>
                  </a:cubicBezTo>
                  <a:cubicBezTo>
                    <a:pt x="4653" y="8829"/>
                    <a:pt x="4659" y="8828"/>
                    <a:pt x="4665" y="8826"/>
                  </a:cubicBezTo>
                  <a:cubicBezTo>
                    <a:pt x="4685" y="8821"/>
                    <a:pt x="4699" y="8805"/>
                    <a:pt x="4706" y="8786"/>
                  </a:cubicBezTo>
                  <a:cubicBezTo>
                    <a:pt x="5058" y="7812"/>
                    <a:pt x="6740" y="2855"/>
                    <a:pt x="5291" y="851"/>
                  </a:cubicBezTo>
                  <a:cubicBezTo>
                    <a:pt x="4884" y="286"/>
                    <a:pt x="4255" y="0"/>
                    <a:pt x="3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3"/>
            <p:cNvSpPr/>
            <p:nvPr/>
          </p:nvSpPr>
          <p:spPr>
            <a:xfrm>
              <a:off x="5557467" y="3713571"/>
              <a:ext cx="254509" cy="269822"/>
            </a:xfrm>
            <a:custGeom>
              <a:avLst/>
              <a:gdLst/>
              <a:ahLst/>
              <a:cxnLst/>
              <a:rect l="l" t="t" r="r" b="b"/>
              <a:pathLst>
                <a:path w="6565" h="6960" extrusionOk="0">
                  <a:moveTo>
                    <a:pt x="4128" y="3299"/>
                  </a:moveTo>
                  <a:lnTo>
                    <a:pt x="4128" y="3299"/>
                  </a:lnTo>
                  <a:cubicBezTo>
                    <a:pt x="3968" y="3444"/>
                    <a:pt x="3817" y="3603"/>
                    <a:pt x="3677" y="3771"/>
                  </a:cubicBezTo>
                  <a:cubicBezTo>
                    <a:pt x="3816" y="3603"/>
                    <a:pt x="3968" y="3444"/>
                    <a:pt x="4128" y="3299"/>
                  </a:cubicBezTo>
                  <a:close/>
                  <a:moveTo>
                    <a:pt x="4031" y="0"/>
                  </a:moveTo>
                  <a:cubicBezTo>
                    <a:pt x="4001" y="0"/>
                    <a:pt x="3970" y="1"/>
                    <a:pt x="3940" y="2"/>
                  </a:cubicBezTo>
                  <a:cubicBezTo>
                    <a:pt x="3897" y="4"/>
                    <a:pt x="3856" y="8"/>
                    <a:pt x="3813" y="14"/>
                  </a:cubicBezTo>
                  <a:cubicBezTo>
                    <a:pt x="2936" y="115"/>
                    <a:pt x="2036" y="823"/>
                    <a:pt x="1134" y="2117"/>
                  </a:cubicBezTo>
                  <a:cubicBezTo>
                    <a:pt x="1127" y="2126"/>
                    <a:pt x="1123" y="2137"/>
                    <a:pt x="1123" y="2147"/>
                  </a:cubicBezTo>
                  <a:cubicBezTo>
                    <a:pt x="958" y="4094"/>
                    <a:pt x="289" y="6102"/>
                    <a:pt x="9" y="6874"/>
                  </a:cubicBezTo>
                  <a:cubicBezTo>
                    <a:pt x="1" y="6899"/>
                    <a:pt x="8" y="6925"/>
                    <a:pt x="26" y="6944"/>
                  </a:cubicBezTo>
                  <a:cubicBezTo>
                    <a:pt x="38" y="6953"/>
                    <a:pt x="52" y="6959"/>
                    <a:pt x="69" y="6959"/>
                  </a:cubicBezTo>
                  <a:cubicBezTo>
                    <a:pt x="70" y="6959"/>
                    <a:pt x="72" y="6959"/>
                    <a:pt x="73" y="6959"/>
                  </a:cubicBezTo>
                  <a:cubicBezTo>
                    <a:pt x="82" y="6959"/>
                    <a:pt x="89" y="6958"/>
                    <a:pt x="98" y="6954"/>
                  </a:cubicBezTo>
                  <a:cubicBezTo>
                    <a:pt x="677" y="6679"/>
                    <a:pt x="2718" y="5749"/>
                    <a:pt x="4695" y="5384"/>
                  </a:cubicBezTo>
                  <a:cubicBezTo>
                    <a:pt x="4705" y="5383"/>
                    <a:pt x="4716" y="5377"/>
                    <a:pt x="4725" y="5370"/>
                  </a:cubicBezTo>
                  <a:cubicBezTo>
                    <a:pt x="5925" y="4347"/>
                    <a:pt x="6542" y="3382"/>
                    <a:pt x="6556" y="2499"/>
                  </a:cubicBezTo>
                  <a:cubicBezTo>
                    <a:pt x="6565" y="1869"/>
                    <a:pt x="6266" y="1274"/>
                    <a:pt x="5663" y="727"/>
                  </a:cubicBezTo>
                  <a:cubicBezTo>
                    <a:pt x="5131" y="244"/>
                    <a:pt x="4583" y="0"/>
                    <a:pt x="40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3"/>
            <p:cNvSpPr/>
            <p:nvPr/>
          </p:nvSpPr>
          <p:spPr>
            <a:xfrm>
              <a:off x="5559134" y="3921369"/>
              <a:ext cx="347861" cy="194303"/>
            </a:xfrm>
            <a:custGeom>
              <a:avLst/>
              <a:gdLst/>
              <a:ahLst/>
              <a:cxnLst/>
              <a:rect l="l" t="t" r="r" b="b"/>
              <a:pathLst>
                <a:path w="8973" h="5012" extrusionOk="0">
                  <a:moveTo>
                    <a:pt x="4643" y="859"/>
                  </a:moveTo>
                  <a:cubicBezTo>
                    <a:pt x="4652" y="859"/>
                    <a:pt x="4657" y="860"/>
                    <a:pt x="4657" y="863"/>
                  </a:cubicBezTo>
                  <a:lnTo>
                    <a:pt x="4632" y="863"/>
                  </a:lnTo>
                  <a:cubicBezTo>
                    <a:pt x="3815" y="903"/>
                    <a:pt x="3005" y="1056"/>
                    <a:pt x="2235" y="1314"/>
                  </a:cubicBezTo>
                  <a:lnTo>
                    <a:pt x="2235" y="1314"/>
                  </a:lnTo>
                  <a:cubicBezTo>
                    <a:pt x="3013" y="1053"/>
                    <a:pt x="3829" y="898"/>
                    <a:pt x="4643" y="859"/>
                  </a:cubicBezTo>
                  <a:close/>
                  <a:moveTo>
                    <a:pt x="2675" y="1594"/>
                  </a:moveTo>
                  <a:cubicBezTo>
                    <a:pt x="2473" y="1661"/>
                    <a:pt x="2268" y="1740"/>
                    <a:pt x="2073" y="1829"/>
                  </a:cubicBezTo>
                  <a:cubicBezTo>
                    <a:pt x="2268" y="1740"/>
                    <a:pt x="2471" y="1661"/>
                    <a:pt x="2675" y="1594"/>
                  </a:cubicBezTo>
                  <a:close/>
                  <a:moveTo>
                    <a:pt x="7676" y="3762"/>
                  </a:moveTo>
                  <a:cubicBezTo>
                    <a:pt x="7422" y="3897"/>
                    <a:pt x="7158" y="4012"/>
                    <a:pt x="6888" y="4100"/>
                  </a:cubicBezTo>
                  <a:cubicBezTo>
                    <a:pt x="7158" y="4010"/>
                    <a:pt x="7422" y="3897"/>
                    <a:pt x="7676" y="3762"/>
                  </a:cubicBezTo>
                  <a:close/>
                  <a:moveTo>
                    <a:pt x="6888" y="4100"/>
                  </a:moveTo>
                  <a:cubicBezTo>
                    <a:pt x="6695" y="4164"/>
                    <a:pt x="6495" y="4218"/>
                    <a:pt x="6284" y="4260"/>
                  </a:cubicBezTo>
                  <a:cubicBezTo>
                    <a:pt x="6495" y="4217"/>
                    <a:pt x="6695" y="4163"/>
                    <a:pt x="6888" y="4100"/>
                  </a:cubicBezTo>
                  <a:close/>
                  <a:moveTo>
                    <a:pt x="1653" y="3899"/>
                  </a:moveTo>
                  <a:cubicBezTo>
                    <a:pt x="2292" y="4040"/>
                    <a:pt x="2944" y="4184"/>
                    <a:pt x="3604" y="4278"/>
                  </a:cubicBezTo>
                  <a:cubicBezTo>
                    <a:pt x="2943" y="4184"/>
                    <a:pt x="2289" y="4040"/>
                    <a:pt x="1653" y="3899"/>
                  </a:cubicBezTo>
                  <a:close/>
                  <a:moveTo>
                    <a:pt x="6160" y="1"/>
                  </a:moveTo>
                  <a:cubicBezTo>
                    <a:pt x="6061" y="1"/>
                    <a:pt x="5959" y="3"/>
                    <a:pt x="5855" y="9"/>
                  </a:cubicBezTo>
                  <a:cubicBezTo>
                    <a:pt x="3601" y="118"/>
                    <a:pt x="832" y="1364"/>
                    <a:pt x="38" y="1743"/>
                  </a:cubicBezTo>
                  <a:cubicBezTo>
                    <a:pt x="21" y="1753"/>
                    <a:pt x="8" y="1769"/>
                    <a:pt x="3" y="1789"/>
                  </a:cubicBezTo>
                  <a:cubicBezTo>
                    <a:pt x="1" y="1807"/>
                    <a:pt x="6" y="1827"/>
                    <a:pt x="18" y="1843"/>
                  </a:cubicBezTo>
                  <a:cubicBezTo>
                    <a:pt x="243" y="2106"/>
                    <a:pt x="369" y="2427"/>
                    <a:pt x="385" y="2768"/>
                  </a:cubicBezTo>
                  <a:cubicBezTo>
                    <a:pt x="402" y="3117"/>
                    <a:pt x="303" y="3455"/>
                    <a:pt x="100" y="3743"/>
                  </a:cubicBezTo>
                  <a:cubicBezTo>
                    <a:pt x="87" y="3758"/>
                    <a:pt x="86" y="3780"/>
                    <a:pt x="92" y="3798"/>
                  </a:cubicBezTo>
                  <a:cubicBezTo>
                    <a:pt x="96" y="3817"/>
                    <a:pt x="110" y="3832"/>
                    <a:pt x="130" y="3839"/>
                  </a:cubicBezTo>
                  <a:cubicBezTo>
                    <a:pt x="690" y="4042"/>
                    <a:pt x="3478" y="5011"/>
                    <a:pt x="5744" y="5011"/>
                  </a:cubicBezTo>
                  <a:cubicBezTo>
                    <a:pt x="5865" y="5011"/>
                    <a:pt x="5984" y="5009"/>
                    <a:pt x="6102" y="5003"/>
                  </a:cubicBezTo>
                  <a:cubicBezTo>
                    <a:pt x="6945" y="4962"/>
                    <a:pt x="7611" y="4768"/>
                    <a:pt x="8081" y="4432"/>
                  </a:cubicBezTo>
                  <a:cubicBezTo>
                    <a:pt x="8688" y="3993"/>
                    <a:pt x="8973" y="3298"/>
                    <a:pt x="8926" y="2363"/>
                  </a:cubicBezTo>
                  <a:cubicBezTo>
                    <a:pt x="8880" y="1426"/>
                    <a:pt x="8527" y="760"/>
                    <a:pt x="7882" y="383"/>
                  </a:cubicBezTo>
                  <a:cubicBezTo>
                    <a:pt x="7442" y="130"/>
                    <a:pt x="6866" y="1"/>
                    <a:pt x="6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3"/>
            <p:cNvSpPr/>
            <p:nvPr/>
          </p:nvSpPr>
          <p:spPr>
            <a:xfrm>
              <a:off x="5736150" y="3735708"/>
              <a:ext cx="82497" cy="193256"/>
            </a:xfrm>
            <a:custGeom>
              <a:avLst/>
              <a:gdLst/>
              <a:ahLst/>
              <a:cxnLst/>
              <a:rect l="l" t="t" r="r" b="b"/>
              <a:pathLst>
                <a:path w="2128" h="4985" extrusionOk="0">
                  <a:moveTo>
                    <a:pt x="1095" y="1"/>
                  </a:moveTo>
                  <a:cubicBezTo>
                    <a:pt x="1065" y="1"/>
                    <a:pt x="1035" y="13"/>
                    <a:pt x="1013" y="37"/>
                  </a:cubicBezTo>
                  <a:cubicBezTo>
                    <a:pt x="973" y="81"/>
                    <a:pt x="976" y="151"/>
                    <a:pt x="1020" y="192"/>
                  </a:cubicBezTo>
                  <a:cubicBezTo>
                    <a:pt x="1614" y="727"/>
                    <a:pt x="1907" y="1311"/>
                    <a:pt x="1896" y="1928"/>
                  </a:cubicBezTo>
                  <a:cubicBezTo>
                    <a:pt x="1882" y="2805"/>
                    <a:pt x="1261" y="3768"/>
                    <a:pt x="52" y="4790"/>
                  </a:cubicBezTo>
                  <a:cubicBezTo>
                    <a:pt x="6" y="4829"/>
                    <a:pt x="0" y="4899"/>
                    <a:pt x="40" y="4944"/>
                  </a:cubicBezTo>
                  <a:cubicBezTo>
                    <a:pt x="62" y="4971"/>
                    <a:pt x="93" y="4984"/>
                    <a:pt x="123" y="4984"/>
                  </a:cubicBezTo>
                  <a:cubicBezTo>
                    <a:pt x="148" y="4984"/>
                    <a:pt x="175" y="4976"/>
                    <a:pt x="193" y="4958"/>
                  </a:cubicBezTo>
                  <a:cubicBezTo>
                    <a:pt x="1452" y="3895"/>
                    <a:pt x="2099" y="2876"/>
                    <a:pt x="2115" y="1932"/>
                  </a:cubicBezTo>
                  <a:cubicBezTo>
                    <a:pt x="2128" y="1250"/>
                    <a:pt x="1809" y="609"/>
                    <a:pt x="1168" y="30"/>
                  </a:cubicBezTo>
                  <a:cubicBezTo>
                    <a:pt x="1147" y="10"/>
                    <a:pt x="1121"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3"/>
            <p:cNvSpPr/>
            <p:nvPr/>
          </p:nvSpPr>
          <p:spPr>
            <a:xfrm>
              <a:off x="5593638" y="3706941"/>
              <a:ext cx="189689" cy="92887"/>
            </a:xfrm>
            <a:custGeom>
              <a:avLst/>
              <a:gdLst/>
              <a:ahLst/>
              <a:cxnLst/>
              <a:rect l="l" t="t" r="r" b="b"/>
              <a:pathLst>
                <a:path w="4893" h="2396" extrusionOk="0">
                  <a:moveTo>
                    <a:pt x="3098" y="0"/>
                  </a:moveTo>
                  <a:cubicBezTo>
                    <a:pt x="3019" y="0"/>
                    <a:pt x="2939" y="5"/>
                    <a:pt x="2859" y="14"/>
                  </a:cubicBezTo>
                  <a:cubicBezTo>
                    <a:pt x="1922" y="122"/>
                    <a:pt x="970" y="864"/>
                    <a:pt x="35" y="2223"/>
                  </a:cubicBezTo>
                  <a:cubicBezTo>
                    <a:pt x="1" y="2273"/>
                    <a:pt x="13" y="2342"/>
                    <a:pt x="63" y="2375"/>
                  </a:cubicBezTo>
                  <a:cubicBezTo>
                    <a:pt x="82" y="2388"/>
                    <a:pt x="103" y="2395"/>
                    <a:pt x="125" y="2395"/>
                  </a:cubicBezTo>
                  <a:cubicBezTo>
                    <a:pt x="160" y="2395"/>
                    <a:pt x="194" y="2378"/>
                    <a:pt x="213" y="2347"/>
                  </a:cubicBezTo>
                  <a:cubicBezTo>
                    <a:pt x="1113" y="1044"/>
                    <a:pt x="2010" y="332"/>
                    <a:pt x="2883" y="230"/>
                  </a:cubicBezTo>
                  <a:cubicBezTo>
                    <a:pt x="2954" y="222"/>
                    <a:pt x="3025" y="218"/>
                    <a:pt x="3095" y="218"/>
                  </a:cubicBezTo>
                  <a:cubicBezTo>
                    <a:pt x="3635" y="218"/>
                    <a:pt x="4173" y="458"/>
                    <a:pt x="4696" y="933"/>
                  </a:cubicBezTo>
                  <a:cubicBezTo>
                    <a:pt x="4717" y="951"/>
                    <a:pt x="4743" y="961"/>
                    <a:pt x="4770" y="961"/>
                  </a:cubicBezTo>
                  <a:cubicBezTo>
                    <a:pt x="4799" y="961"/>
                    <a:pt x="4829" y="949"/>
                    <a:pt x="4851" y="925"/>
                  </a:cubicBezTo>
                  <a:cubicBezTo>
                    <a:pt x="4893" y="880"/>
                    <a:pt x="4888" y="811"/>
                    <a:pt x="4844" y="770"/>
                  </a:cubicBezTo>
                  <a:cubicBezTo>
                    <a:pt x="4280" y="258"/>
                    <a:pt x="3693" y="0"/>
                    <a:pt x="3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3"/>
            <p:cNvSpPr/>
            <p:nvPr/>
          </p:nvSpPr>
          <p:spPr>
            <a:xfrm>
              <a:off x="5209055" y="4135061"/>
              <a:ext cx="82497" cy="193295"/>
            </a:xfrm>
            <a:custGeom>
              <a:avLst/>
              <a:gdLst/>
              <a:ahLst/>
              <a:cxnLst/>
              <a:rect l="l" t="t" r="r" b="b"/>
              <a:pathLst>
                <a:path w="2128" h="4986" extrusionOk="0">
                  <a:moveTo>
                    <a:pt x="2006" y="1"/>
                  </a:moveTo>
                  <a:cubicBezTo>
                    <a:pt x="1981" y="1"/>
                    <a:pt x="1955" y="9"/>
                    <a:pt x="1934" y="26"/>
                  </a:cubicBezTo>
                  <a:cubicBezTo>
                    <a:pt x="677" y="1092"/>
                    <a:pt x="27" y="2110"/>
                    <a:pt x="12" y="3053"/>
                  </a:cubicBezTo>
                  <a:cubicBezTo>
                    <a:pt x="0" y="3735"/>
                    <a:pt x="318" y="4376"/>
                    <a:pt x="959" y="4957"/>
                  </a:cubicBezTo>
                  <a:cubicBezTo>
                    <a:pt x="979" y="4975"/>
                    <a:pt x="1006" y="4985"/>
                    <a:pt x="1033" y="4985"/>
                  </a:cubicBezTo>
                  <a:cubicBezTo>
                    <a:pt x="1063" y="4985"/>
                    <a:pt x="1091" y="4974"/>
                    <a:pt x="1114" y="4947"/>
                  </a:cubicBezTo>
                  <a:cubicBezTo>
                    <a:pt x="1155" y="4903"/>
                    <a:pt x="1151" y="4833"/>
                    <a:pt x="1107" y="4793"/>
                  </a:cubicBezTo>
                  <a:cubicBezTo>
                    <a:pt x="514" y="4256"/>
                    <a:pt x="221" y="3672"/>
                    <a:pt x="231" y="3057"/>
                  </a:cubicBezTo>
                  <a:cubicBezTo>
                    <a:pt x="247" y="2180"/>
                    <a:pt x="869" y="1216"/>
                    <a:pt x="2077" y="194"/>
                  </a:cubicBezTo>
                  <a:cubicBezTo>
                    <a:pt x="2124" y="155"/>
                    <a:pt x="2128" y="86"/>
                    <a:pt x="2089" y="39"/>
                  </a:cubicBezTo>
                  <a:cubicBezTo>
                    <a:pt x="2068" y="14"/>
                    <a:pt x="2037" y="1"/>
                    <a:pt x="2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3"/>
            <p:cNvSpPr/>
            <p:nvPr/>
          </p:nvSpPr>
          <p:spPr>
            <a:xfrm>
              <a:off x="5244373" y="4264237"/>
              <a:ext cx="189728" cy="92926"/>
            </a:xfrm>
            <a:custGeom>
              <a:avLst/>
              <a:gdLst/>
              <a:ahLst/>
              <a:cxnLst/>
              <a:rect l="l" t="t" r="r" b="b"/>
              <a:pathLst>
                <a:path w="4894" h="2397" extrusionOk="0">
                  <a:moveTo>
                    <a:pt x="4769" y="1"/>
                  </a:moveTo>
                  <a:cubicBezTo>
                    <a:pt x="4734" y="1"/>
                    <a:pt x="4699" y="17"/>
                    <a:pt x="4677" y="48"/>
                  </a:cubicBezTo>
                  <a:cubicBezTo>
                    <a:pt x="3779" y="1351"/>
                    <a:pt x="2882" y="2063"/>
                    <a:pt x="2010" y="2164"/>
                  </a:cubicBezTo>
                  <a:cubicBezTo>
                    <a:pt x="1939" y="2173"/>
                    <a:pt x="1868" y="2177"/>
                    <a:pt x="1797" y="2177"/>
                  </a:cubicBezTo>
                  <a:cubicBezTo>
                    <a:pt x="1256" y="2177"/>
                    <a:pt x="718" y="1937"/>
                    <a:pt x="196" y="1464"/>
                  </a:cubicBezTo>
                  <a:cubicBezTo>
                    <a:pt x="175" y="1444"/>
                    <a:pt x="149" y="1435"/>
                    <a:pt x="123" y="1435"/>
                  </a:cubicBezTo>
                  <a:cubicBezTo>
                    <a:pt x="93" y="1435"/>
                    <a:pt x="63" y="1447"/>
                    <a:pt x="41" y="1471"/>
                  </a:cubicBezTo>
                  <a:cubicBezTo>
                    <a:pt x="1" y="1515"/>
                    <a:pt x="4" y="1585"/>
                    <a:pt x="48" y="1626"/>
                  </a:cubicBezTo>
                  <a:cubicBezTo>
                    <a:pt x="613" y="2139"/>
                    <a:pt x="1200" y="2397"/>
                    <a:pt x="1795" y="2397"/>
                  </a:cubicBezTo>
                  <a:cubicBezTo>
                    <a:pt x="1875" y="2397"/>
                    <a:pt x="1953" y="2391"/>
                    <a:pt x="2034" y="2382"/>
                  </a:cubicBezTo>
                  <a:cubicBezTo>
                    <a:pt x="2973" y="2274"/>
                    <a:pt x="3923" y="1532"/>
                    <a:pt x="4860" y="174"/>
                  </a:cubicBezTo>
                  <a:cubicBezTo>
                    <a:pt x="4894" y="124"/>
                    <a:pt x="4881" y="54"/>
                    <a:pt x="4831" y="20"/>
                  </a:cubicBezTo>
                  <a:cubicBezTo>
                    <a:pt x="4812" y="7"/>
                    <a:pt x="4791" y="1"/>
                    <a:pt x="4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3"/>
            <p:cNvSpPr/>
            <p:nvPr/>
          </p:nvSpPr>
          <p:spPr>
            <a:xfrm>
              <a:off x="5616511" y="4254894"/>
              <a:ext cx="194148" cy="81567"/>
            </a:xfrm>
            <a:custGeom>
              <a:avLst/>
              <a:gdLst/>
              <a:ahLst/>
              <a:cxnLst/>
              <a:rect l="l" t="t" r="r" b="b"/>
              <a:pathLst>
                <a:path w="5008" h="2104" extrusionOk="0">
                  <a:moveTo>
                    <a:pt x="122" y="0"/>
                  </a:moveTo>
                  <a:cubicBezTo>
                    <a:pt x="97" y="0"/>
                    <a:pt x="72" y="9"/>
                    <a:pt x="52" y="26"/>
                  </a:cubicBezTo>
                  <a:cubicBezTo>
                    <a:pt x="5" y="66"/>
                    <a:pt x="0" y="135"/>
                    <a:pt x="39" y="181"/>
                  </a:cubicBezTo>
                  <a:cubicBezTo>
                    <a:pt x="1104" y="1440"/>
                    <a:pt x="2122" y="2088"/>
                    <a:pt x="3065" y="2104"/>
                  </a:cubicBezTo>
                  <a:lnTo>
                    <a:pt x="3101" y="2104"/>
                  </a:lnTo>
                  <a:cubicBezTo>
                    <a:pt x="3768" y="2104"/>
                    <a:pt x="4397" y="1783"/>
                    <a:pt x="4966" y="1155"/>
                  </a:cubicBezTo>
                  <a:cubicBezTo>
                    <a:pt x="5007" y="1109"/>
                    <a:pt x="5003" y="1041"/>
                    <a:pt x="4959" y="1000"/>
                  </a:cubicBezTo>
                  <a:cubicBezTo>
                    <a:pt x="4938" y="981"/>
                    <a:pt x="4912" y="971"/>
                    <a:pt x="4886" y="971"/>
                  </a:cubicBezTo>
                  <a:cubicBezTo>
                    <a:pt x="4856" y="971"/>
                    <a:pt x="4826" y="983"/>
                    <a:pt x="4804" y="1007"/>
                  </a:cubicBezTo>
                  <a:cubicBezTo>
                    <a:pt x="4276" y="1590"/>
                    <a:pt x="3701" y="1883"/>
                    <a:pt x="3095" y="1883"/>
                  </a:cubicBezTo>
                  <a:cubicBezTo>
                    <a:pt x="3087" y="1883"/>
                    <a:pt x="3078" y="1883"/>
                    <a:pt x="3069" y="1883"/>
                  </a:cubicBezTo>
                  <a:cubicBezTo>
                    <a:pt x="2191" y="1869"/>
                    <a:pt x="1228" y="1248"/>
                    <a:pt x="207" y="39"/>
                  </a:cubicBezTo>
                  <a:cubicBezTo>
                    <a:pt x="185" y="13"/>
                    <a:pt x="153"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3"/>
            <p:cNvSpPr/>
            <p:nvPr/>
          </p:nvSpPr>
          <p:spPr>
            <a:xfrm>
              <a:off x="5745532" y="4112343"/>
              <a:ext cx="95988" cy="188720"/>
            </a:xfrm>
            <a:custGeom>
              <a:avLst/>
              <a:gdLst/>
              <a:ahLst/>
              <a:cxnLst/>
              <a:rect l="l" t="t" r="r" b="b"/>
              <a:pathLst>
                <a:path w="2476" h="4868" extrusionOk="0">
                  <a:moveTo>
                    <a:pt x="125" y="1"/>
                  </a:moveTo>
                  <a:cubicBezTo>
                    <a:pt x="90" y="1"/>
                    <a:pt x="56" y="17"/>
                    <a:pt x="35" y="48"/>
                  </a:cubicBezTo>
                  <a:cubicBezTo>
                    <a:pt x="0" y="98"/>
                    <a:pt x="13" y="168"/>
                    <a:pt x="63" y="202"/>
                  </a:cubicBezTo>
                  <a:cubicBezTo>
                    <a:pt x="1366" y="1101"/>
                    <a:pt x="2078" y="1998"/>
                    <a:pt x="2179" y="2870"/>
                  </a:cubicBezTo>
                  <a:cubicBezTo>
                    <a:pt x="2251" y="3482"/>
                    <a:pt x="2014" y="4093"/>
                    <a:pt x="1479" y="4684"/>
                  </a:cubicBezTo>
                  <a:cubicBezTo>
                    <a:pt x="1437" y="4728"/>
                    <a:pt x="1440" y="4798"/>
                    <a:pt x="1486" y="4839"/>
                  </a:cubicBezTo>
                  <a:cubicBezTo>
                    <a:pt x="1504" y="4859"/>
                    <a:pt x="1531" y="4868"/>
                    <a:pt x="1558" y="4868"/>
                  </a:cubicBezTo>
                  <a:cubicBezTo>
                    <a:pt x="1587" y="4868"/>
                    <a:pt x="1617" y="4855"/>
                    <a:pt x="1640" y="4832"/>
                  </a:cubicBezTo>
                  <a:cubicBezTo>
                    <a:pt x="2221" y="4191"/>
                    <a:pt x="2476" y="3522"/>
                    <a:pt x="2397" y="2845"/>
                  </a:cubicBezTo>
                  <a:cubicBezTo>
                    <a:pt x="2288" y="1907"/>
                    <a:pt x="1544" y="957"/>
                    <a:pt x="187" y="20"/>
                  </a:cubicBezTo>
                  <a:cubicBezTo>
                    <a:pt x="168" y="7"/>
                    <a:pt x="147"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3"/>
            <p:cNvSpPr/>
            <p:nvPr/>
          </p:nvSpPr>
          <p:spPr>
            <a:xfrm>
              <a:off x="5217041" y="3727876"/>
              <a:ext cx="193993" cy="80365"/>
            </a:xfrm>
            <a:custGeom>
              <a:avLst/>
              <a:gdLst/>
              <a:ahLst/>
              <a:cxnLst/>
              <a:rect l="l" t="t" r="r" b="b"/>
              <a:pathLst>
                <a:path w="5004" h="2073" extrusionOk="0">
                  <a:moveTo>
                    <a:pt x="1890" y="0"/>
                  </a:moveTo>
                  <a:cubicBezTo>
                    <a:pt x="1231" y="0"/>
                    <a:pt x="602" y="318"/>
                    <a:pt x="41" y="938"/>
                  </a:cubicBezTo>
                  <a:cubicBezTo>
                    <a:pt x="1" y="984"/>
                    <a:pt x="4" y="1052"/>
                    <a:pt x="48" y="1093"/>
                  </a:cubicBezTo>
                  <a:cubicBezTo>
                    <a:pt x="69" y="1112"/>
                    <a:pt x="95" y="1122"/>
                    <a:pt x="121" y="1122"/>
                  </a:cubicBezTo>
                  <a:cubicBezTo>
                    <a:pt x="151" y="1122"/>
                    <a:pt x="181" y="1110"/>
                    <a:pt x="203" y="1086"/>
                  </a:cubicBezTo>
                  <a:cubicBezTo>
                    <a:pt x="728" y="509"/>
                    <a:pt x="1301" y="219"/>
                    <a:pt x="1908" y="219"/>
                  </a:cubicBezTo>
                  <a:cubicBezTo>
                    <a:pt x="1916" y="219"/>
                    <a:pt x="1923" y="219"/>
                    <a:pt x="1930" y="219"/>
                  </a:cubicBezTo>
                  <a:cubicBezTo>
                    <a:pt x="2813" y="233"/>
                    <a:pt x="3778" y="843"/>
                    <a:pt x="4797" y="2033"/>
                  </a:cubicBezTo>
                  <a:cubicBezTo>
                    <a:pt x="4819" y="2060"/>
                    <a:pt x="4851" y="2073"/>
                    <a:pt x="4881" y="2073"/>
                  </a:cubicBezTo>
                  <a:cubicBezTo>
                    <a:pt x="4908" y="2073"/>
                    <a:pt x="4932" y="2066"/>
                    <a:pt x="4952" y="2046"/>
                  </a:cubicBezTo>
                  <a:cubicBezTo>
                    <a:pt x="4999" y="2006"/>
                    <a:pt x="5004" y="1936"/>
                    <a:pt x="4965" y="1891"/>
                  </a:cubicBezTo>
                  <a:cubicBezTo>
                    <a:pt x="3904" y="650"/>
                    <a:pt x="2885" y="14"/>
                    <a:pt x="1933" y="1"/>
                  </a:cubicBezTo>
                  <a:cubicBezTo>
                    <a:pt x="1919" y="1"/>
                    <a:pt x="1904" y="0"/>
                    <a:pt x="1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3"/>
            <p:cNvSpPr/>
            <p:nvPr/>
          </p:nvSpPr>
          <p:spPr>
            <a:xfrm>
              <a:off x="5186259" y="3762923"/>
              <a:ext cx="95911" cy="188720"/>
            </a:xfrm>
            <a:custGeom>
              <a:avLst/>
              <a:gdLst/>
              <a:ahLst/>
              <a:cxnLst/>
              <a:rect l="l" t="t" r="r" b="b"/>
              <a:pathLst>
                <a:path w="2474" h="4868" extrusionOk="0">
                  <a:moveTo>
                    <a:pt x="916" y="1"/>
                  </a:moveTo>
                  <a:cubicBezTo>
                    <a:pt x="886" y="1"/>
                    <a:pt x="856" y="13"/>
                    <a:pt x="835" y="37"/>
                  </a:cubicBezTo>
                  <a:cubicBezTo>
                    <a:pt x="255" y="678"/>
                    <a:pt x="0" y="1347"/>
                    <a:pt x="78" y="2023"/>
                  </a:cubicBezTo>
                  <a:cubicBezTo>
                    <a:pt x="187" y="2961"/>
                    <a:pt x="931" y="3912"/>
                    <a:pt x="2287" y="4847"/>
                  </a:cubicBezTo>
                  <a:cubicBezTo>
                    <a:pt x="2307" y="4860"/>
                    <a:pt x="2329" y="4867"/>
                    <a:pt x="2350" y="4867"/>
                  </a:cubicBezTo>
                  <a:cubicBezTo>
                    <a:pt x="2384" y="4867"/>
                    <a:pt x="2420" y="4852"/>
                    <a:pt x="2441" y="4819"/>
                  </a:cubicBezTo>
                  <a:cubicBezTo>
                    <a:pt x="2474" y="4769"/>
                    <a:pt x="2462" y="4701"/>
                    <a:pt x="2413" y="4667"/>
                  </a:cubicBezTo>
                  <a:cubicBezTo>
                    <a:pt x="1109" y="3768"/>
                    <a:pt x="397" y="2871"/>
                    <a:pt x="295" y="1998"/>
                  </a:cubicBezTo>
                  <a:cubicBezTo>
                    <a:pt x="224" y="1385"/>
                    <a:pt x="461" y="775"/>
                    <a:pt x="997" y="184"/>
                  </a:cubicBezTo>
                  <a:cubicBezTo>
                    <a:pt x="1038" y="139"/>
                    <a:pt x="1034" y="70"/>
                    <a:pt x="990" y="30"/>
                  </a:cubicBezTo>
                  <a:cubicBezTo>
                    <a:pt x="969" y="10"/>
                    <a:pt x="943" y="1"/>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3"/>
            <p:cNvSpPr/>
            <p:nvPr/>
          </p:nvSpPr>
          <p:spPr>
            <a:xfrm>
              <a:off x="5552737" y="4008405"/>
              <a:ext cx="361003" cy="114054"/>
            </a:xfrm>
            <a:custGeom>
              <a:avLst/>
              <a:gdLst/>
              <a:ahLst/>
              <a:cxnLst/>
              <a:rect l="l" t="t" r="r" b="b"/>
              <a:pathLst>
                <a:path w="9312" h="2942" extrusionOk="0">
                  <a:moveTo>
                    <a:pt x="9158" y="1"/>
                  </a:moveTo>
                  <a:cubicBezTo>
                    <a:pt x="9155" y="1"/>
                    <a:pt x="9153" y="1"/>
                    <a:pt x="9150" y="1"/>
                  </a:cubicBezTo>
                  <a:cubicBezTo>
                    <a:pt x="9091" y="4"/>
                    <a:pt x="9044" y="55"/>
                    <a:pt x="9046" y="116"/>
                  </a:cubicBezTo>
                  <a:cubicBezTo>
                    <a:pt x="9091" y="1035"/>
                    <a:pt x="8811" y="1717"/>
                    <a:pt x="8219" y="2146"/>
                  </a:cubicBezTo>
                  <a:cubicBezTo>
                    <a:pt x="7641" y="2563"/>
                    <a:pt x="6813" y="2718"/>
                    <a:pt x="5906" y="2718"/>
                  </a:cubicBezTo>
                  <a:cubicBezTo>
                    <a:pt x="3368" y="2718"/>
                    <a:pt x="209" y="1512"/>
                    <a:pt x="166" y="1495"/>
                  </a:cubicBezTo>
                  <a:cubicBezTo>
                    <a:pt x="152" y="1490"/>
                    <a:pt x="138" y="1487"/>
                    <a:pt x="125" y="1487"/>
                  </a:cubicBezTo>
                  <a:cubicBezTo>
                    <a:pt x="81" y="1487"/>
                    <a:pt x="39" y="1512"/>
                    <a:pt x="23" y="1556"/>
                  </a:cubicBezTo>
                  <a:cubicBezTo>
                    <a:pt x="0" y="1613"/>
                    <a:pt x="29" y="1677"/>
                    <a:pt x="86" y="1698"/>
                  </a:cubicBezTo>
                  <a:cubicBezTo>
                    <a:pt x="261" y="1767"/>
                    <a:pt x="3336" y="2942"/>
                    <a:pt x="5883" y="2942"/>
                  </a:cubicBezTo>
                  <a:cubicBezTo>
                    <a:pt x="6839" y="2942"/>
                    <a:pt x="7721" y="2776"/>
                    <a:pt x="8347" y="2324"/>
                  </a:cubicBezTo>
                  <a:cubicBezTo>
                    <a:pt x="9004" y="1848"/>
                    <a:pt x="9311" y="1103"/>
                    <a:pt x="9264" y="106"/>
                  </a:cubicBezTo>
                  <a:cubicBezTo>
                    <a:pt x="9262" y="48"/>
                    <a:pt x="9214" y="1"/>
                    <a:pt x="9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3"/>
            <p:cNvSpPr/>
            <p:nvPr/>
          </p:nvSpPr>
          <p:spPr>
            <a:xfrm>
              <a:off x="5548705" y="3914469"/>
              <a:ext cx="363251" cy="102540"/>
            </a:xfrm>
            <a:custGeom>
              <a:avLst/>
              <a:gdLst/>
              <a:ahLst/>
              <a:cxnLst/>
              <a:rect l="l" t="t" r="r" b="b"/>
              <a:pathLst>
                <a:path w="9370" h="2645" extrusionOk="0">
                  <a:moveTo>
                    <a:pt x="6416" y="1"/>
                  </a:moveTo>
                  <a:cubicBezTo>
                    <a:pt x="3762" y="1"/>
                    <a:pt x="260" y="1746"/>
                    <a:pt x="76" y="1840"/>
                  </a:cubicBezTo>
                  <a:cubicBezTo>
                    <a:pt x="22" y="1868"/>
                    <a:pt x="0" y="1934"/>
                    <a:pt x="27" y="1987"/>
                  </a:cubicBezTo>
                  <a:cubicBezTo>
                    <a:pt x="48" y="2025"/>
                    <a:pt x="86" y="2047"/>
                    <a:pt x="126" y="2047"/>
                  </a:cubicBezTo>
                  <a:cubicBezTo>
                    <a:pt x="143" y="2047"/>
                    <a:pt x="160" y="2043"/>
                    <a:pt x="176" y="2035"/>
                  </a:cubicBezTo>
                  <a:cubicBezTo>
                    <a:pt x="219" y="2013"/>
                    <a:pt x="3809" y="224"/>
                    <a:pt x="6433" y="224"/>
                  </a:cubicBezTo>
                  <a:cubicBezTo>
                    <a:pt x="7078" y="224"/>
                    <a:pt x="7665" y="332"/>
                    <a:pt x="8126" y="601"/>
                  </a:cubicBezTo>
                  <a:cubicBezTo>
                    <a:pt x="8760" y="968"/>
                    <a:pt x="9103" y="1621"/>
                    <a:pt x="9149" y="2539"/>
                  </a:cubicBezTo>
                  <a:cubicBezTo>
                    <a:pt x="9150" y="2598"/>
                    <a:pt x="9199" y="2645"/>
                    <a:pt x="9257" y="2645"/>
                  </a:cubicBezTo>
                  <a:lnTo>
                    <a:pt x="9263" y="2645"/>
                  </a:lnTo>
                  <a:cubicBezTo>
                    <a:pt x="9321" y="2640"/>
                    <a:pt x="9370" y="2589"/>
                    <a:pt x="9365" y="2528"/>
                  </a:cubicBezTo>
                  <a:cubicBezTo>
                    <a:pt x="9316" y="1531"/>
                    <a:pt x="8937" y="817"/>
                    <a:pt x="8235" y="410"/>
                  </a:cubicBezTo>
                  <a:cubicBezTo>
                    <a:pt x="7733" y="118"/>
                    <a:pt x="7103" y="1"/>
                    <a:pt x="6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3"/>
            <p:cNvSpPr/>
            <p:nvPr/>
          </p:nvSpPr>
          <p:spPr>
            <a:xfrm>
              <a:off x="5113956" y="3941568"/>
              <a:ext cx="361080" cy="114054"/>
            </a:xfrm>
            <a:custGeom>
              <a:avLst/>
              <a:gdLst/>
              <a:ahLst/>
              <a:cxnLst/>
              <a:rect l="l" t="t" r="r" b="b"/>
              <a:pathLst>
                <a:path w="9314" h="2942" extrusionOk="0">
                  <a:moveTo>
                    <a:pt x="3429" y="0"/>
                  </a:moveTo>
                  <a:cubicBezTo>
                    <a:pt x="2473" y="0"/>
                    <a:pt x="1592" y="166"/>
                    <a:pt x="966" y="617"/>
                  </a:cubicBezTo>
                  <a:cubicBezTo>
                    <a:pt x="310" y="1093"/>
                    <a:pt x="1" y="1839"/>
                    <a:pt x="49" y="2836"/>
                  </a:cubicBezTo>
                  <a:cubicBezTo>
                    <a:pt x="51" y="2894"/>
                    <a:pt x="99" y="2941"/>
                    <a:pt x="158" y="2941"/>
                  </a:cubicBezTo>
                  <a:lnTo>
                    <a:pt x="162" y="2941"/>
                  </a:lnTo>
                  <a:cubicBezTo>
                    <a:pt x="220" y="2937"/>
                    <a:pt x="269" y="2885"/>
                    <a:pt x="264" y="2824"/>
                  </a:cubicBezTo>
                  <a:cubicBezTo>
                    <a:pt x="220" y="1906"/>
                    <a:pt x="499" y="1225"/>
                    <a:pt x="1093" y="795"/>
                  </a:cubicBezTo>
                  <a:cubicBezTo>
                    <a:pt x="1671" y="378"/>
                    <a:pt x="2499" y="224"/>
                    <a:pt x="3406" y="224"/>
                  </a:cubicBezTo>
                  <a:cubicBezTo>
                    <a:pt x="5945" y="224"/>
                    <a:pt x="9105" y="1430"/>
                    <a:pt x="9148" y="1447"/>
                  </a:cubicBezTo>
                  <a:cubicBezTo>
                    <a:pt x="9161" y="1452"/>
                    <a:pt x="9175" y="1454"/>
                    <a:pt x="9188" y="1454"/>
                  </a:cubicBezTo>
                  <a:cubicBezTo>
                    <a:pt x="9232" y="1454"/>
                    <a:pt x="9274" y="1428"/>
                    <a:pt x="9290" y="1384"/>
                  </a:cubicBezTo>
                  <a:cubicBezTo>
                    <a:pt x="9313" y="1328"/>
                    <a:pt x="9285" y="1263"/>
                    <a:pt x="9228" y="1242"/>
                  </a:cubicBezTo>
                  <a:cubicBezTo>
                    <a:pt x="9052" y="1174"/>
                    <a:pt x="5976" y="0"/>
                    <a:pt x="3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3"/>
            <p:cNvSpPr/>
            <p:nvPr/>
          </p:nvSpPr>
          <p:spPr>
            <a:xfrm>
              <a:off x="5115623" y="4047057"/>
              <a:ext cx="363251" cy="102463"/>
            </a:xfrm>
            <a:custGeom>
              <a:avLst/>
              <a:gdLst/>
              <a:ahLst/>
              <a:cxnLst/>
              <a:rect l="l" t="t" r="r" b="b"/>
              <a:pathLst>
                <a:path w="9370" h="2643" extrusionOk="0">
                  <a:moveTo>
                    <a:pt x="117" y="0"/>
                  </a:moveTo>
                  <a:cubicBezTo>
                    <a:pt x="114" y="0"/>
                    <a:pt x="111" y="0"/>
                    <a:pt x="107" y="1"/>
                  </a:cubicBezTo>
                  <a:cubicBezTo>
                    <a:pt x="49" y="4"/>
                    <a:pt x="1" y="55"/>
                    <a:pt x="5" y="116"/>
                  </a:cubicBezTo>
                  <a:cubicBezTo>
                    <a:pt x="55" y="1112"/>
                    <a:pt x="434" y="1825"/>
                    <a:pt x="1136" y="2232"/>
                  </a:cubicBezTo>
                  <a:cubicBezTo>
                    <a:pt x="1637" y="2524"/>
                    <a:pt x="2268" y="2642"/>
                    <a:pt x="2954" y="2642"/>
                  </a:cubicBezTo>
                  <a:cubicBezTo>
                    <a:pt x="5610" y="2642"/>
                    <a:pt x="9112" y="896"/>
                    <a:pt x="9296" y="804"/>
                  </a:cubicBezTo>
                  <a:cubicBezTo>
                    <a:pt x="9349" y="775"/>
                    <a:pt x="9370" y="709"/>
                    <a:pt x="9343" y="656"/>
                  </a:cubicBezTo>
                  <a:cubicBezTo>
                    <a:pt x="9323" y="618"/>
                    <a:pt x="9284" y="595"/>
                    <a:pt x="9245" y="595"/>
                  </a:cubicBezTo>
                  <a:cubicBezTo>
                    <a:pt x="9228" y="595"/>
                    <a:pt x="9212" y="599"/>
                    <a:pt x="9196" y="607"/>
                  </a:cubicBezTo>
                  <a:cubicBezTo>
                    <a:pt x="9152" y="630"/>
                    <a:pt x="5562" y="2421"/>
                    <a:pt x="2937" y="2421"/>
                  </a:cubicBezTo>
                  <a:cubicBezTo>
                    <a:pt x="2292" y="2421"/>
                    <a:pt x="1705" y="2313"/>
                    <a:pt x="1244" y="2044"/>
                  </a:cubicBezTo>
                  <a:cubicBezTo>
                    <a:pt x="610" y="1675"/>
                    <a:pt x="267" y="1025"/>
                    <a:pt x="221" y="106"/>
                  </a:cubicBezTo>
                  <a:cubicBezTo>
                    <a:pt x="220" y="48"/>
                    <a:pt x="17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3"/>
            <p:cNvSpPr/>
            <p:nvPr/>
          </p:nvSpPr>
          <p:spPr>
            <a:xfrm>
              <a:off x="5383241" y="4071442"/>
              <a:ext cx="154217" cy="358832"/>
            </a:xfrm>
            <a:custGeom>
              <a:avLst/>
              <a:gdLst/>
              <a:ahLst/>
              <a:cxnLst/>
              <a:rect l="l" t="t" r="r" b="b"/>
              <a:pathLst>
                <a:path w="3978" h="9256" extrusionOk="0">
                  <a:moveTo>
                    <a:pt x="2381" y="0"/>
                  </a:moveTo>
                  <a:cubicBezTo>
                    <a:pt x="2337" y="0"/>
                    <a:pt x="2295" y="27"/>
                    <a:pt x="2279" y="71"/>
                  </a:cubicBezTo>
                  <a:cubicBezTo>
                    <a:pt x="2184" y="313"/>
                    <a:pt x="0" y="6042"/>
                    <a:pt x="1654" y="8332"/>
                  </a:cubicBezTo>
                  <a:cubicBezTo>
                    <a:pt x="2097" y="8945"/>
                    <a:pt x="2773" y="9255"/>
                    <a:pt x="3670" y="9255"/>
                  </a:cubicBezTo>
                  <a:cubicBezTo>
                    <a:pt x="3736" y="9255"/>
                    <a:pt x="3804" y="9254"/>
                    <a:pt x="3871" y="9254"/>
                  </a:cubicBezTo>
                  <a:cubicBezTo>
                    <a:pt x="3931" y="9249"/>
                    <a:pt x="3978" y="9198"/>
                    <a:pt x="3975" y="9137"/>
                  </a:cubicBezTo>
                  <a:cubicBezTo>
                    <a:pt x="3974" y="9080"/>
                    <a:pt x="3925" y="9032"/>
                    <a:pt x="3870" y="9032"/>
                  </a:cubicBezTo>
                  <a:cubicBezTo>
                    <a:pt x="3867" y="9032"/>
                    <a:pt x="3864" y="9033"/>
                    <a:pt x="3861" y="9033"/>
                  </a:cubicBezTo>
                  <a:cubicBezTo>
                    <a:pt x="3798" y="9036"/>
                    <a:pt x="3736" y="9037"/>
                    <a:pt x="3675" y="9037"/>
                  </a:cubicBezTo>
                  <a:cubicBezTo>
                    <a:pt x="2850" y="9037"/>
                    <a:pt x="2231" y="8759"/>
                    <a:pt x="1832" y="8206"/>
                  </a:cubicBezTo>
                  <a:cubicBezTo>
                    <a:pt x="245" y="6010"/>
                    <a:pt x="2460" y="209"/>
                    <a:pt x="2483" y="151"/>
                  </a:cubicBezTo>
                  <a:cubicBezTo>
                    <a:pt x="2507" y="94"/>
                    <a:pt x="2478" y="30"/>
                    <a:pt x="2421" y="8"/>
                  </a:cubicBezTo>
                  <a:cubicBezTo>
                    <a:pt x="2408" y="3"/>
                    <a:pt x="2394" y="0"/>
                    <a:pt x="2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3"/>
            <p:cNvSpPr/>
            <p:nvPr/>
          </p:nvSpPr>
          <p:spPr>
            <a:xfrm>
              <a:off x="5528778" y="4067371"/>
              <a:ext cx="141812" cy="362670"/>
            </a:xfrm>
            <a:custGeom>
              <a:avLst/>
              <a:gdLst/>
              <a:ahLst/>
              <a:cxnLst/>
              <a:rect l="l" t="t" r="r" b="b"/>
              <a:pathLst>
                <a:path w="3658" h="9355" extrusionOk="0">
                  <a:moveTo>
                    <a:pt x="708" y="0"/>
                  </a:moveTo>
                  <a:cubicBezTo>
                    <a:pt x="691" y="0"/>
                    <a:pt x="674" y="4"/>
                    <a:pt x="658" y="12"/>
                  </a:cubicBezTo>
                  <a:cubicBezTo>
                    <a:pt x="606" y="41"/>
                    <a:pt x="584" y="106"/>
                    <a:pt x="610" y="160"/>
                  </a:cubicBezTo>
                  <a:cubicBezTo>
                    <a:pt x="637" y="216"/>
                    <a:pt x="3410" y="5771"/>
                    <a:pt x="2045" y="8113"/>
                  </a:cubicBezTo>
                  <a:cubicBezTo>
                    <a:pt x="1677" y="8746"/>
                    <a:pt x="1026" y="9090"/>
                    <a:pt x="107" y="9134"/>
                  </a:cubicBezTo>
                  <a:cubicBezTo>
                    <a:pt x="49" y="9138"/>
                    <a:pt x="0" y="9189"/>
                    <a:pt x="3" y="9249"/>
                  </a:cubicBezTo>
                  <a:cubicBezTo>
                    <a:pt x="6" y="9309"/>
                    <a:pt x="53" y="9354"/>
                    <a:pt x="113" y="9354"/>
                  </a:cubicBezTo>
                  <a:cubicBezTo>
                    <a:pt x="114" y="9354"/>
                    <a:pt x="116" y="9354"/>
                    <a:pt x="120" y="9352"/>
                  </a:cubicBezTo>
                  <a:cubicBezTo>
                    <a:pt x="1114" y="9300"/>
                    <a:pt x="1829" y="8921"/>
                    <a:pt x="2236" y="8221"/>
                  </a:cubicBezTo>
                  <a:cubicBezTo>
                    <a:pt x="3657" y="5780"/>
                    <a:pt x="925" y="294"/>
                    <a:pt x="806" y="61"/>
                  </a:cubicBezTo>
                  <a:cubicBezTo>
                    <a:pt x="786" y="22"/>
                    <a:pt x="748" y="0"/>
                    <a:pt x="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3"/>
            <p:cNvSpPr/>
            <p:nvPr/>
          </p:nvSpPr>
          <p:spPr>
            <a:xfrm>
              <a:off x="5490165" y="3633708"/>
              <a:ext cx="154295" cy="358948"/>
            </a:xfrm>
            <a:custGeom>
              <a:avLst/>
              <a:gdLst/>
              <a:ahLst/>
              <a:cxnLst/>
              <a:rect l="l" t="t" r="r" b="b"/>
              <a:pathLst>
                <a:path w="3980" h="9259" extrusionOk="0">
                  <a:moveTo>
                    <a:pt x="311" y="1"/>
                  </a:moveTo>
                  <a:cubicBezTo>
                    <a:pt x="245" y="1"/>
                    <a:pt x="177" y="3"/>
                    <a:pt x="108" y="6"/>
                  </a:cubicBezTo>
                  <a:cubicBezTo>
                    <a:pt x="49" y="10"/>
                    <a:pt x="1" y="62"/>
                    <a:pt x="5" y="121"/>
                  </a:cubicBezTo>
                  <a:cubicBezTo>
                    <a:pt x="6" y="179"/>
                    <a:pt x="54" y="227"/>
                    <a:pt x="110" y="227"/>
                  </a:cubicBezTo>
                  <a:cubicBezTo>
                    <a:pt x="113" y="227"/>
                    <a:pt x="116" y="227"/>
                    <a:pt x="119" y="227"/>
                  </a:cubicBezTo>
                  <a:cubicBezTo>
                    <a:pt x="182" y="224"/>
                    <a:pt x="244" y="222"/>
                    <a:pt x="305" y="222"/>
                  </a:cubicBezTo>
                  <a:cubicBezTo>
                    <a:pt x="1130" y="222"/>
                    <a:pt x="1748" y="501"/>
                    <a:pt x="2148" y="1053"/>
                  </a:cubicBezTo>
                  <a:cubicBezTo>
                    <a:pt x="3733" y="3250"/>
                    <a:pt x="1519" y="9049"/>
                    <a:pt x="1496" y="9109"/>
                  </a:cubicBezTo>
                  <a:cubicBezTo>
                    <a:pt x="1473" y="9166"/>
                    <a:pt x="1502" y="9230"/>
                    <a:pt x="1559" y="9251"/>
                  </a:cubicBezTo>
                  <a:cubicBezTo>
                    <a:pt x="1572" y="9256"/>
                    <a:pt x="1586" y="9259"/>
                    <a:pt x="1597" y="9259"/>
                  </a:cubicBezTo>
                  <a:cubicBezTo>
                    <a:pt x="1643" y="9259"/>
                    <a:pt x="1683" y="9231"/>
                    <a:pt x="1701" y="9184"/>
                  </a:cubicBezTo>
                  <a:cubicBezTo>
                    <a:pt x="1795" y="8942"/>
                    <a:pt x="3980" y="3215"/>
                    <a:pt x="2326" y="923"/>
                  </a:cubicBezTo>
                  <a:cubicBezTo>
                    <a:pt x="1884" y="312"/>
                    <a:pt x="1207"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3"/>
            <p:cNvSpPr/>
            <p:nvPr/>
          </p:nvSpPr>
          <p:spPr>
            <a:xfrm>
              <a:off x="5357112" y="3634018"/>
              <a:ext cx="141773" cy="362554"/>
            </a:xfrm>
            <a:custGeom>
              <a:avLst/>
              <a:gdLst/>
              <a:ahLst/>
              <a:cxnLst/>
              <a:rect l="l" t="t" r="r" b="b"/>
              <a:pathLst>
                <a:path w="3657" h="9352" extrusionOk="0">
                  <a:moveTo>
                    <a:pt x="3549" y="0"/>
                  </a:moveTo>
                  <a:cubicBezTo>
                    <a:pt x="3546" y="0"/>
                    <a:pt x="3543" y="1"/>
                    <a:pt x="3540" y="1"/>
                  </a:cubicBezTo>
                  <a:cubicBezTo>
                    <a:pt x="2544" y="51"/>
                    <a:pt x="1831" y="430"/>
                    <a:pt x="1423" y="1130"/>
                  </a:cubicBezTo>
                  <a:cubicBezTo>
                    <a:pt x="1" y="3571"/>
                    <a:pt x="2735" y="9058"/>
                    <a:pt x="2853" y="9290"/>
                  </a:cubicBezTo>
                  <a:cubicBezTo>
                    <a:pt x="2872" y="9330"/>
                    <a:pt x="2912" y="9352"/>
                    <a:pt x="2950" y="9352"/>
                  </a:cubicBezTo>
                  <a:cubicBezTo>
                    <a:pt x="2967" y="9352"/>
                    <a:pt x="2984" y="9347"/>
                    <a:pt x="2999" y="9343"/>
                  </a:cubicBezTo>
                  <a:cubicBezTo>
                    <a:pt x="3053" y="9315"/>
                    <a:pt x="3074" y="9248"/>
                    <a:pt x="3047" y="9195"/>
                  </a:cubicBezTo>
                  <a:cubicBezTo>
                    <a:pt x="3020" y="9139"/>
                    <a:pt x="249" y="3584"/>
                    <a:pt x="1611" y="1243"/>
                  </a:cubicBezTo>
                  <a:cubicBezTo>
                    <a:pt x="1980" y="609"/>
                    <a:pt x="2631" y="266"/>
                    <a:pt x="3550" y="222"/>
                  </a:cubicBezTo>
                  <a:cubicBezTo>
                    <a:pt x="3609" y="217"/>
                    <a:pt x="3656" y="166"/>
                    <a:pt x="3654" y="105"/>
                  </a:cubicBezTo>
                  <a:cubicBezTo>
                    <a:pt x="3652" y="48"/>
                    <a:pt x="3605"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3"/>
            <p:cNvSpPr/>
            <p:nvPr/>
          </p:nvSpPr>
          <p:spPr>
            <a:xfrm>
              <a:off x="5450970" y="3969520"/>
              <a:ext cx="125645" cy="124172"/>
            </a:xfrm>
            <a:custGeom>
              <a:avLst/>
              <a:gdLst/>
              <a:ahLst/>
              <a:cxnLst/>
              <a:rect l="l" t="t" r="r" b="b"/>
              <a:pathLst>
                <a:path w="3241" h="3203" extrusionOk="0">
                  <a:moveTo>
                    <a:pt x="1623" y="221"/>
                  </a:moveTo>
                  <a:cubicBezTo>
                    <a:pt x="1966" y="221"/>
                    <a:pt x="2294" y="347"/>
                    <a:pt x="2548" y="578"/>
                  </a:cubicBezTo>
                  <a:cubicBezTo>
                    <a:pt x="2822" y="826"/>
                    <a:pt x="2983" y="1166"/>
                    <a:pt x="3000" y="1534"/>
                  </a:cubicBezTo>
                  <a:cubicBezTo>
                    <a:pt x="3018" y="1902"/>
                    <a:pt x="2892" y="2256"/>
                    <a:pt x="2644" y="2529"/>
                  </a:cubicBezTo>
                  <a:cubicBezTo>
                    <a:pt x="2398" y="2804"/>
                    <a:pt x="2057" y="2963"/>
                    <a:pt x="1688" y="2982"/>
                  </a:cubicBezTo>
                  <a:cubicBezTo>
                    <a:pt x="1666" y="2983"/>
                    <a:pt x="1645" y="2983"/>
                    <a:pt x="1623" y="2983"/>
                  </a:cubicBezTo>
                  <a:cubicBezTo>
                    <a:pt x="1280" y="2983"/>
                    <a:pt x="951" y="2858"/>
                    <a:pt x="693" y="2626"/>
                  </a:cubicBezTo>
                  <a:cubicBezTo>
                    <a:pt x="419" y="2378"/>
                    <a:pt x="258" y="2038"/>
                    <a:pt x="241" y="1669"/>
                  </a:cubicBezTo>
                  <a:cubicBezTo>
                    <a:pt x="223" y="1301"/>
                    <a:pt x="350" y="948"/>
                    <a:pt x="597" y="675"/>
                  </a:cubicBezTo>
                  <a:cubicBezTo>
                    <a:pt x="845" y="400"/>
                    <a:pt x="1184" y="241"/>
                    <a:pt x="1553" y="222"/>
                  </a:cubicBezTo>
                  <a:cubicBezTo>
                    <a:pt x="1576" y="221"/>
                    <a:pt x="1600" y="221"/>
                    <a:pt x="1623" y="221"/>
                  </a:cubicBezTo>
                  <a:close/>
                  <a:moveTo>
                    <a:pt x="1624" y="1"/>
                  </a:moveTo>
                  <a:cubicBezTo>
                    <a:pt x="1597" y="1"/>
                    <a:pt x="1570" y="1"/>
                    <a:pt x="1543" y="3"/>
                  </a:cubicBezTo>
                  <a:cubicBezTo>
                    <a:pt x="1116" y="24"/>
                    <a:pt x="721" y="209"/>
                    <a:pt x="435" y="527"/>
                  </a:cubicBezTo>
                  <a:cubicBezTo>
                    <a:pt x="149" y="843"/>
                    <a:pt x="1" y="1253"/>
                    <a:pt x="22" y="1680"/>
                  </a:cubicBezTo>
                  <a:cubicBezTo>
                    <a:pt x="43" y="2108"/>
                    <a:pt x="229" y="2501"/>
                    <a:pt x="546" y="2787"/>
                  </a:cubicBezTo>
                  <a:cubicBezTo>
                    <a:pt x="842" y="3056"/>
                    <a:pt x="1223" y="3203"/>
                    <a:pt x="1619" y="3203"/>
                  </a:cubicBezTo>
                  <a:cubicBezTo>
                    <a:pt x="1646" y="3203"/>
                    <a:pt x="1673" y="3203"/>
                    <a:pt x="1700" y="3200"/>
                  </a:cubicBezTo>
                  <a:cubicBezTo>
                    <a:pt x="2127" y="3178"/>
                    <a:pt x="2520" y="2993"/>
                    <a:pt x="2806" y="2677"/>
                  </a:cubicBezTo>
                  <a:cubicBezTo>
                    <a:pt x="3093" y="2360"/>
                    <a:pt x="3241" y="1951"/>
                    <a:pt x="3219" y="1524"/>
                  </a:cubicBezTo>
                  <a:cubicBezTo>
                    <a:pt x="3198" y="1096"/>
                    <a:pt x="3013" y="703"/>
                    <a:pt x="2697" y="416"/>
                  </a:cubicBezTo>
                  <a:cubicBezTo>
                    <a:pt x="2399" y="148"/>
                    <a:pt x="2022" y="1"/>
                    <a:pt x="1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3"/>
            <p:cNvSpPr/>
            <p:nvPr/>
          </p:nvSpPr>
          <p:spPr>
            <a:xfrm>
              <a:off x="5706841" y="3837669"/>
              <a:ext cx="83738" cy="80443"/>
            </a:xfrm>
            <a:custGeom>
              <a:avLst/>
              <a:gdLst/>
              <a:ahLst/>
              <a:cxnLst/>
              <a:rect l="l" t="t" r="r" b="b"/>
              <a:pathLst>
                <a:path w="2160" h="2075" extrusionOk="0">
                  <a:moveTo>
                    <a:pt x="2097" y="0"/>
                  </a:moveTo>
                  <a:cubicBezTo>
                    <a:pt x="2080" y="0"/>
                    <a:pt x="2063" y="8"/>
                    <a:pt x="2052" y="24"/>
                  </a:cubicBezTo>
                  <a:cubicBezTo>
                    <a:pt x="1518" y="790"/>
                    <a:pt x="819" y="1465"/>
                    <a:pt x="31" y="1972"/>
                  </a:cubicBezTo>
                  <a:cubicBezTo>
                    <a:pt x="7" y="1991"/>
                    <a:pt x="0" y="2024"/>
                    <a:pt x="16" y="2049"/>
                  </a:cubicBezTo>
                  <a:cubicBezTo>
                    <a:pt x="27" y="2065"/>
                    <a:pt x="44" y="2075"/>
                    <a:pt x="63" y="2075"/>
                  </a:cubicBezTo>
                  <a:cubicBezTo>
                    <a:pt x="73" y="2075"/>
                    <a:pt x="84" y="2072"/>
                    <a:pt x="93" y="2064"/>
                  </a:cubicBezTo>
                  <a:cubicBezTo>
                    <a:pt x="890" y="1549"/>
                    <a:pt x="1601" y="866"/>
                    <a:pt x="2143" y="85"/>
                  </a:cubicBezTo>
                  <a:cubicBezTo>
                    <a:pt x="2159" y="61"/>
                    <a:pt x="2153" y="27"/>
                    <a:pt x="2129" y="10"/>
                  </a:cubicBezTo>
                  <a:cubicBezTo>
                    <a:pt x="2119" y="3"/>
                    <a:pt x="2108" y="0"/>
                    <a:pt x="2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3"/>
            <p:cNvSpPr/>
            <p:nvPr/>
          </p:nvSpPr>
          <p:spPr>
            <a:xfrm>
              <a:off x="5710912" y="3861976"/>
              <a:ext cx="30510" cy="28262"/>
            </a:xfrm>
            <a:custGeom>
              <a:avLst/>
              <a:gdLst/>
              <a:ahLst/>
              <a:cxnLst/>
              <a:rect l="l" t="t" r="r" b="b"/>
              <a:pathLst>
                <a:path w="787" h="729" extrusionOk="0">
                  <a:moveTo>
                    <a:pt x="724" y="1"/>
                  </a:moveTo>
                  <a:cubicBezTo>
                    <a:pt x="711" y="1"/>
                    <a:pt x="698" y="5"/>
                    <a:pt x="687" y="14"/>
                  </a:cubicBezTo>
                  <a:lnTo>
                    <a:pt x="23" y="633"/>
                  </a:lnTo>
                  <a:cubicBezTo>
                    <a:pt x="2" y="653"/>
                    <a:pt x="0" y="689"/>
                    <a:pt x="22" y="710"/>
                  </a:cubicBezTo>
                  <a:cubicBezTo>
                    <a:pt x="32" y="723"/>
                    <a:pt x="46" y="729"/>
                    <a:pt x="60" y="729"/>
                  </a:cubicBezTo>
                  <a:cubicBezTo>
                    <a:pt x="75" y="729"/>
                    <a:pt x="87" y="723"/>
                    <a:pt x="100" y="716"/>
                  </a:cubicBezTo>
                  <a:lnTo>
                    <a:pt x="764" y="96"/>
                  </a:lnTo>
                  <a:cubicBezTo>
                    <a:pt x="785" y="75"/>
                    <a:pt x="787" y="40"/>
                    <a:pt x="765" y="18"/>
                  </a:cubicBezTo>
                  <a:cubicBezTo>
                    <a:pt x="754" y="6"/>
                    <a:pt x="739" y="1"/>
                    <a:pt x="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3"/>
            <p:cNvSpPr/>
            <p:nvPr/>
          </p:nvSpPr>
          <p:spPr>
            <a:xfrm>
              <a:off x="5694939" y="3839258"/>
              <a:ext cx="24966" cy="25858"/>
            </a:xfrm>
            <a:custGeom>
              <a:avLst/>
              <a:gdLst/>
              <a:ahLst/>
              <a:cxnLst/>
              <a:rect l="l" t="t" r="r" b="b"/>
              <a:pathLst>
                <a:path w="644" h="667" extrusionOk="0">
                  <a:moveTo>
                    <a:pt x="581" y="1"/>
                  </a:moveTo>
                  <a:cubicBezTo>
                    <a:pt x="568" y="1"/>
                    <a:pt x="556" y="5"/>
                    <a:pt x="545" y="15"/>
                  </a:cubicBezTo>
                  <a:cubicBezTo>
                    <a:pt x="357" y="187"/>
                    <a:pt x="179" y="376"/>
                    <a:pt x="21" y="577"/>
                  </a:cubicBezTo>
                  <a:cubicBezTo>
                    <a:pt x="1" y="600"/>
                    <a:pt x="7" y="634"/>
                    <a:pt x="29" y="654"/>
                  </a:cubicBezTo>
                  <a:cubicBezTo>
                    <a:pt x="39" y="663"/>
                    <a:pt x="51" y="667"/>
                    <a:pt x="64" y="667"/>
                  </a:cubicBezTo>
                  <a:cubicBezTo>
                    <a:pt x="79" y="667"/>
                    <a:pt x="95" y="660"/>
                    <a:pt x="108" y="643"/>
                  </a:cubicBezTo>
                  <a:cubicBezTo>
                    <a:pt x="263" y="448"/>
                    <a:pt x="435" y="262"/>
                    <a:pt x="620" y="94"/>
                  </a:cubicBezTo>
                  <a:cubicBezTo>
                    <a:pt x="642" y="76"/>
                    <a:pt x="643" y="42"/>
                    <a:pt x="623" y="19"/>
                  </a:cubicBezTo>
                  <a:cubicBezTo>
                    <a:pt x="612" y="7"/>
                    <a:pt x="596"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3"/>
            <p:cNvSpPr/>
            <p:nvPr/>
          </p:nvSpPr>
          <p:spPr>
            <a:xfrm>
              <a:off x="5544053" y="3749548"/>
              <a:ext cx="35317" cy="201436"/>
            </a:xfrm>
            <a:custGeom>
              <a:avLst/>
              <a:gdLst/>
              <a:ahLst/>
              <a:cxnLst/>
              <a:rect l="l" t="t" r="r" b="b"/>
              <a:pathLst>
                <a:path w="911" h="5196" extrusionOk="0">
                  <a:moveTo>
                    <a:pt x="787" y="0"/>
                  </a:moveTo>
                  <a:cubicBezTo>
                    <a:pt x="756" y="2"/>
                    <a:pt x="731" y="27"/>
                    <a:pt x="733" y="57"/>
                  </a:cubicBezTo>
                  <a:cubicBezTo>
                    <a:pt x="801" y="1782"/>
                    <a:pt x="556" y="3485"/>
                    <a:pt x="12" y="5121"/>
                  </a:cubicBezTo>
                  <a:cubicBezTo>
                    <a:pt x="1" y="5150"/>
                    <a:pt x="18" y="5183"/>
                    <a:pt x="46" y="5191"/>
                  </a:cubicBezTo>
                  <a:cubicBezTo>
                    <a:pt x="53" y="5195"/>
                    <a:pt x="58" y="5195"/>
                    <a:pt x="63" y="5195"/>
                  </a:cubicBezTo>
                  <a:cubicBezTo>
                    <a:pt x="86" y="5195"/>
                    <a:pt x="108" y="5181"/>
                    <a:pt x="118" y="5157"/>
                  </a:cubicBezTo>
                  <a:cubicBezTo>
                    <a:pt x="667" y="3506"/>
                    <a:pt x="911" y="1790"/>
                    <a:pt x="844" y="53"/>
                  </a:cubicBezTo>
                  <a:cubicBezTo>
                    <a:pt x="841" y="23"/>
                    <a:pt x="818" y="2"/>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3"/>
            <p:cNvSpPr/>
            <p:nvPr/>
          </p:nvSpPr>
          <p:spPr>
            <a:xfrm>
              <a:off x="5545061" y="3841313"/>
              <a:ext cx="12134" cy="46288"/>
            </a:xfrm>
            <a:custGeom>
              <a:avLst/>
              <a:gdLst/>
              <a:ahLst/>
              <a:cxnLst/>
              <a:rect l="l" t="t" r="r" b="b"/>
              <a:pathLst>
                <a:path w="313" h="1194" extrusionOk="0">
                  <a:moveTo>
                    <a:pt x="251" y="1"/>
                  </a:moveTo>
                  <a:cubicBezTo>
                    <a:pt x="223" y="1"/>
                    <a:pt x="202" y="21"/>
                    <a:pt x="200" y="48"/>
                  </a:cubicBezTo>
                  <a:cubicBezTo>
                    <a:pt x="164" y="410"/>
                    <a:pt x="99" y="772"/>
                    <a:pt x="8" y="1124"/>
                  </a:cubicBezTo>
                  <a:cubicBezTo>
                    <a:pt x="0" y="1155"/>
                    <a:pt x="18" y="1185"/>
                    <a:pt x="46" y="1192"/>
                  </a:cubicBezTo>
                  <a:cubicBezTo>
                    <a:pt x="52" y="1193"/>
                    <a:pt x="56" y="1193"/>
                    <a:pt x="60" y="1193"/>
                  </a:cubicBezTo>
                  <a:cubicBezTo>
                    <a:pt x="84" y="1193"/>
                    <a:pt x="107" y="1178"/>
                    <a:pt x="114" y="1155"/>
                  </a:cubicBezTo>
                  <a:cubicBezTo>
                    <a:pt x="207" y="796"/>
                    <a:pt x="272" y="429"/>
                    <a:pt x="309" y="61"/>
                  </a:cubicBezTo>
                  <a:cubicBezTo>
                    <a:pt x="312" y="31"/>
                    <a:pt x="291" y="4"/>
                    <a:pt x="260" y="1"/>
                  </a:cubicBezTo>
                  <a:cubicBezTo>
                    <a:pt x="257" y="1"/>
                    <a:pt x="254"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3"/>
            <p:cNvSpPr/>
            <p:nvPr/>
          </p:nvSpPr>
          <p:spPr>
            <a:xfrm>
              <a:off x="5424413" y="3778004"/>
              <a:ext cx="47645" cy="157551"/>
            </a:xfrm>
            <a:custGeom>
              <a:avLst/>
              <a:gdLst/>
              <a:ahLst/>
              <a:cxnLst/>
              <a:rect l="l" t="t" r="r" b="b"/>
              <a:pathLst>
                <a:path w="1229" h="4064" extrusionOk="0">
                  <a:moveTo>
                    <a:pt x="55" y="1"/>
                  </a:moveTo>
                  <a:cubicBezTo>
                    <a:pt x="54" y="1"/>
                    <a:pt x="53" y="1"/>
                    <a:pt x="52" y="1"/>
                  </a:cubicBezTo>
                  <a:cubicBezTo>
                    <a:pt x="22" y="5"/>
                    <a:pt x="1" y="32"/>
                    <a:pt x="4" y="62"/>
                  </a:cubicBezTo>
                  <a:cubicBezTo>
                    <a:pt x="152" y="1442"/>
                    <a:pt x="525" y="2778"/>
                    <a:pt x="1119" y="4031"/>
                  </a:cubicBezTo>
                  <a:cubicBezTo>
                    <a:pt x="1127" y="4053"/>
                    <a:pt x="1147" y="4064"/>
                    <a:pt x="1169" y="4064"/>
                  </a:cubicBezTo>
                  <a:cubicBezTo>
                    <a:pt x="1177" y="4064"/>
                    <a:pt x="1184" y="4063"/>
                    <a:pt x="1190" y="4057"/>
                  </a:cubicBezTo>
                  <a:cubicBezTo>
                    <a:pt x="1218" y="4044"/>
                    <a:pt x="1228" y="4010"/>
                    <a:pt x="1216" y="3984"/>
                  </a:cubicBezTo>
                  <a:cubicBezTo>
                    <a:pt x="629" y="2741"/>
                    <a:pt x="258" y="1417"/>
                    <a:pt x="112" y="49"/>
                  </a:cubicBezTo>
                  <a:cubicBezTo>
                    <a:pt x="109" y="21"/>
                    <a:pt x="84"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3"/>
            <p:cNvSpPr/>
            <p:nvPr/>
          </p:nvSpPr>
          <p:spPr>
            <a:xfrm>
              <a:off x="5450427" y="3836505"/>
              <a:ext cx="21361" cy="45629"/>
            </a:xfrm>
            <a:custGeom>
              <a:avLst/>
              <a:gdLst/>
              <a:ahLst/>
              <a:cxnLst/>
              <a:rect l="l" t="t" r="r" b="b"/>
              <a:pathLst>
                <a:path w="551" h="1177" extrusionOk="0">
                  <a:moveTo>
                    <a:pt x="64" y="1"/>
                  </a:moveTo>
                  <a:cubicBezTo>
                    <a:pt x="58" y="1"/>
                    <a:pt x="51" y="2"/>
                    <a:pt x="45" y="4"/>
                  </a:cubicBezTo>
                  <a:cubicBezTo>
                    <a:pt x="16" y="13"/>
                    <a:pt x="0" y="44"/>
                    <a:pt x="12" y="73"/>
                  </a:cubicBezTo>
                  <a:cubicBezTo>
                    <a:pt x="137" y="433"/>
                    <a:pt x="281" y="795"/>
                    <a:pt x="439" y="1145"/>
                  </a:cubicBezTo>
                  <a:cubicBezTo>
                    <a:pt x="448" y="1165"/>
                    <a:pt x="468" y="1176"/>
                    <a:pt x="489" y="1176"/>
                  </a:cubicBezTo>
                  <a:cubicBezTo>
                    <a:pt x="496" y="1176"/>
                    <a:pt x="503" y="1175"/>
                    <a:pt x="509" y="1174"/>
                  </a:cubicBezTo>
                  <a:cubicBezTo>
                    <a:pt x="537" y="1161"/>
                    <a:pt x="550" y="1129"/>
                    <a:pt x="537" y="1101"/>
                  </a:cubicBezTo>
                  <a:cubicBezTo>
                    <a:pt x="384" y="753"/>
                    <a:pt x="241" y="396"/>
                    <a:pt x="114" y="37"/>
                  </a:cubicBezTo>
                  <a:cubicBezTo>
                    <a:pt x="108" y="15"/>
                    <a:pt x="87"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3"/>
            <p:cNvSpPr/>
            <p:nvPr/>
          </p:nvSpPr>
          <p:spPr>
            <a:xfrm>
              <a:off x="5479465" y="3813787"/>
              <a:ext cx="9692" cy="24579"/>
            </a:xfrm>
            <a:custGeom>
              <a:avLst/>
              <a:gdLst/>
              <a:ahLst/>
              <a:cxnLst/>
              <a:rect l="l" t="t" r="r" b="b"/>
              <a:pathLst>
                <a:path w="250" h="634" extrusionOk="0">
                  <a:moveTo>
                    <a:pt x="62" y="1"/>
                  </a:moveTo>
                  <a:cubicBezTo>
                    <a:pt x="58" y="1"/>
                    <a:pt x="53" y="1"/>
                    <a:pt x="49" y="2"/>
                  </a:cubicBezTo>
                  <a:cubicBezTo>
                    <a:pt x="19" y="9"/>
                    <a:pt x="1" y="38"/>
                    <a:pt x="8" y="68"/>
                  </a:cubicBezTo>
                  <a:lnTo>
                    <a:pt x="136" y="592"/>
                  </a:lnTo>
                  <a:cubicBezTo>
                    <a:pt x="143" y="616"/>
                    <a:pt x="164" y="633"/>
                    <a:pt x="190" y="633"/>
                  </a:cubicBezTo>
                  <a:cubicBezTo>
                    <a:pt x="192" y="633"/>
                    <a:pt x="195" y="632"/>
                    <a:pt x="198" y="632"/>
                  </a:cubicBezTo>
                  <a:cubicBezTo>
                    <a:pt x="200" y="632"/>
                    <a:pt x="201" y="632"/>
                    <a:pt x="203" y="633"/>
                  </a:cubicBezTo>
                  <a:cubicBezTo>
                    <a:pt x="233" y="626"/>
                    <a:pt x="250" y="598"/>
                    <a:pt x="243" y="566"/>
                  </a:cubicBezTo>
                  <a:lnTo>
                    <a:pt x="115" y="44"/>
                  </a:lnTo>
                  <a:cubicBezTo>
                    <a:pt x="108" y="18"/>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3"/>
            <p:cNvSpPr/>
            <p:nvPr/>
          </p:nvSpPr>
          <p:spPr>
            <a:xfrm>
              <a:off x="5425266" y="3730319"/>
              <a:ext cx="4807" cy="18221"/>
            </a:xfrm>
            <a:custGeom>
              <a:avLst/>
              <a:gdLst/>
              <a:ahLst/>
              <a:cxnLst/>
              <a:rect l="l" t="t" r="r" b="b"/>
              <a:pathLst>
                <a:path w="124" h="470" extrusionOk="0">
                  <a:moveTo>
                    <a:pt x="56" y="0"/>
                  </a:moveTo>
                  <a:cubicBezTo>
                    <a:pt x="55" y="0"/>
                    <a:pt x="53" y="0"/>
                    <a:pt x="51" y="1"/>
                  </a:cubicBezTo>
                  <a:cubicBezTo>
                    <a:pt x="21" y="5"/>
                    <a:pt x="0" y="32"/>
                    <a:pt x="3" y="62"/>
                  </a:cubicBezTo>
                  <a:cubicBezTo>
                    <a:pt x="16" y="177"/>
                    <a:pt x="16" y="294"/>
                    <a:pt x="3" y="409"/>
                  </a:cubicBezTo>
                  <a:cubicBezTo>
                    <a:pt x="0" y="439"/>
                    <a:pt x="21" y="466"/>
                    <a:pt x="51" y="469"/>
                  </a:cubicBezTo>
                  <a:lnTo>
                    <a:pt x="57" y="469"/>
                  </a:lnTo>
                  <a:cubicBezTo>
                    <a:pt x="86" y="469"/>
                    <a:pt x="108" y="448"/>
                    <a:pt x="111" y="419"/>
                  </a:cubicBezTo>
                  <a:cubicBezTo>
                    <a:pt x="124" y="297"/>
                    <a:pt x="124" y="173"/>
                    <a:pt x="111" y="49"/>
                  </a:cubicBezTo>
                  <a:cubicBezTo>
                    <a:pt x="108" y="22"/>
                    <a:pt x="84"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3"/>
            <p:cNvSpPr/>
            <p:nvPr/>
          </p:nvSpPr>
          <p:spPr>
            <a:xfrm>
              <a:off x="5335634" y="3785758"/>
              <a:ext cx="53344" cy="42722"/>
            </a:xfrm>
            <a:custGeom>
              <a:avLst/>
              <a:gdLst/>
              <a:ahLst/>
              <a:cxnLst/>
              <a:rect l="l" t="t" r="r" b="b"/>
              <a:pathLst>
                <a:path w="1376" h="1102" extrusionOk="0">
                  <a:moveTo>
                    <a:pt x="64" y="1"/>
                  </a:moveTo>
                  <a:cubicBezTo>
                    <a:pt x="44" y="1"/>
                    <a:pt x="24" y="12"/>
                    <a:pt x="14" y="32"/>
                  </a:cubicBezTo>
                  <a:cubicBezTo>
                    <a:pt x="1" y="57"/>
                    <a:pt x="12" y="90"/>
                    <a:pt x="39" y="104"/>
                  </a:cubicBezTo>
                  <a:cubicBezTo>
                    <a:pt x="509" y="339"/>
                    <a:pt x="936" y="677"/>
                    <a:pt x="1272" y="1081"/>
                  </a:cubicBezTo>
                  <a:cubicBezTo>
                    <a:pt x="1282" y="1094"/>
                    <a:pt x="1300" y="1101"/>
                    <a:pt x="1315" y="1101"/>
                  </a:cubicBezTo>
                  <a:cubicBezTo>
                    <a:pt x="1328" y="1101"/>
                    <a:pt x="1339" y="1097"/>
                    <a:pt x="1349" y="1087"/>
                  </a:cubicBezTo>
                  <a:cubicBezTo>
                    <a:pt x="1372" y="1067"/>
                    <a:pt x="1375" y="1033"/>
                    <a:pt x="1357" y="1010"/>
                  </a:cubicBezTo>
                  <a:cubicBezTo>
                    <a:pt x="1010" y="596"/>
                    <a:pt x="570" y="248"/>
                    <a:pt x="86" y="6"/>
                  </a:cubicBezTo>
                  <a:cubicBezTo>
                    <a:pt x="79" y="3"/>
                    <a:pt x="72"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3"/>
            <p:cNvSpPr/>
            <p:nvPr/>
          </p:nvSpPr>
          <p:spPr>
            <a:xfrm>
              <a:off x="5339898" y="3815958"/>
              <a:ext cx="10971" cy="8645"/>
            </a:xfrm>
            <a:custGeom>
              <a:avLst/>
              <a:gdLst/>
              <a:ahLst/>
              <a:cxnLst/>
              <a:rect l="l" t="t" r="r" b="b"/>
              <a:pathLst>
                <a:path w="283" h="223" extrusionOk="0">
                  <a:moveTo>
                    <a:pt x="62" y="0"/>
                  </a:moveTo>
                  <a:cubicBezTo>
                    <a:pt x="45" y="0"/>
                    <a:pt x="29" y="8"/>
                    <a:pt x="17" y="23"/>
                  </a:cubicBezTo>
                  <a:cubicBezTo>
                    <a:pt x="0" y="47"/>
                    <a:pt x="5" y="82"/>
                    <a:pt x="30" y="100"/>
                  </a:cubicBezTo>
                  <a:lnTo>
                    <a:pt x="188" y="211"/>
                  </a:lnTo>
                  <a:cubicBezTo>
                    <a:pt x="200" y="218"/>
                    <a:pt x="210" y="223"/>
                    <a:pt x="221" y="223"/>
                  </a:cubicBezTo>
                  <a:cubicBezTo>
                    <a:pt x="237" y="223"/>
                    <a:pt x="254" y="214"/>
                    <a:pt x="267" y="200"/>
                  </a:cubicBezTo>
                  <a:cubicBezTo>
                    <a:pt x="282" y="174"/>
                    <a:pt x="278" y="140"/>
                    <a:pt x="252" y="123"/>
                  </a:cubicBezTo>
                  <a:lnTo>
                    <a:pt x="94" y="10"/>
                  </a:lnTo>
                  <a:cubicBezTo>
                    <a:pt x="84" y="4"/>
                    <a:pt x="73"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3"/>
            <p:cNvSpPr/>
            <p:nvPr/>
          </p:nvSpPr>
          <p:spPr>
            <a:xfrm>
              <a:off x="5240225" y="3877018"/>
              <a:ext cx="65207" cy="53538"/>
            </a:xfrm>
            <a:custGeom>
              <a:avLst/>
              <a:gdLst/>
              <a:ahLst/>
              <a:cxnLst/>
              <a:rect l="l" t="t" r="r" b="b"/>
              <a:pathLst>
                <a:path w="1682" h="1381" extrusionOk="0">
                  <a:moveTo>
                    <a:pt x="61" y="1"/>
                  </a:moveTo>
                  <a:cubicBezTo>
                    <a:pt x="48" y="1"/>
                    <a:pt x="36" y="6"/>
                    <a:pt x="25" y="15"/>
                  </a:cubicBezTo>
                  <a:cubicBezTo>
                    <a:pt x="2" y="35"/>
                    <a:pt x="1" y="67"/>
                    <a:pt x="19" y="92"/>
                  </a:cubicBezTo>
                  <a:cubicBezTo>
                    <a:pt x="468" y="607"/>
                    <a:pt x="995" y="1039"/>
                    <a:pt x="1592" y="1373"/>
                  </a:cubicBezTo>
                  <a:cubicBezTo>
                    <a:pt x="1600" y="1378"/>
                    <a:pt x="1610" y="1380"/>
                    <a:pt x="1619" y="1380"/>
                  </a:cubicBezTo>
                  <a:cubicBezTo>
                    <a:pt x="1639" y="1380"/>
                    <a:pt x="1657" y="1369"/>
                    <a:pt x="1667" y="1352"/>
                  </a:cubicBezTo>
                  <a:cubicBezTo>
                    <a:pt x="1681" y="1325"/>
                    <a:pt x="1671" y="1291"/>
                    <a:pt x="1646" y="1276"/>
                  </a:cubicBezTo>
                  <a:cubicBezTo>
                    <a:pt x="1062" y="949"/>
                    <a:pt x="542" y="527"/>
                    <a:pt x="103" y="20"/>
                  </a:cubicBezTo>
                  <a:cubicBezTo>
                    <a:pt x="92" y="7"/>
                    <a:pt x="77"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3"/>
            <p:cNvSpPr/>
            <p:nvPr/>
          </p:nvSpPr>
          <p:spPr>
            <a:xfrm>
              <a:off x="5269960" y="3879073"/>
              <a:ext cx="22834" cy="19190"/>
            </a:xfrm>
            <a:custGeom>
              <a:avLst/>
              <a:gdLst/>
              <a:ahLst/>
              <a:cxnLst/>
              <a:rect l="l" t="t" r="r" b="b"/>
              <a:pathLst>
                <a:path w="589" h="495" extrusionOk="0">
                  <a:moveTo>
                    <a:pt x="63" y="0"/>
                  </a:moveTo>
                  <a:cubicBezTo>
                    <a:pt x="48" y="0"/>
                    <a:pt x="31" y="7"/>
                    <a:pt x="20" y="20"/>
                  </a:cubicBezTo>
                  <a:cubicBezTo>
                    <a:pt x="0" y="43"/>
                    <a:pt x="4" y="77"/>
                    <a:pt x="27" y="97"/>
                  </a:cubicBezTo>
                  <a:lnTo>
                    <a:pt x="491" y="481"/>
                  </a:lnTo>
                  <a:cubicBezTo>
                    <a:pt x="503" y="490"/>
                    <a:pt x="516" y="494"/>
                    <a:pt x="527" y="494"/>
                  </a:cubicBezTo>
                  <a:cubicBezTo>
                    <a:pt x="544" y="494"/>
                    <a:pt x="560" y="489"/>
                    <a:pt x="568" y="474"/>
                  </a:cubicBezTo>
                  <a:cubicBezTo>
                    <a:pt x="588" y="452"/>
                    <a:pt x="584" y="417"/>
                    <a:pt x="561" y="397"/>
                  </a:cubicBezTo>
                  <a:lnTo>
                    <a:pt x="97" y="13"/>
                  </a:lnTo>
                  <a:cubicBezTo>
                    <a:pt x="88" y="4"/>
                    <a:pt x="76"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3"/>
            <p:cNvSpPr/>
            <p:nvPr/>
          </p:nvSpPr>
          <p:spPr>
            <a:xfrm>
              <a:off x="5321134" y="3879189"/>
              <a:ext cx="17135" cy="14809"/>
            </a:xfrm>
            <a:custGeom>
              <a:avLst/>
              <a:gdLst/>
              <a:ahLst/>
              <a:cxnLst/>
              <a:rect l="l" t="t" r="r" b="b"/>
              <a:pathLst>
                <a:path w="442" h="382" extrusionOk="0">
                  <a:moveTo>
                    <a:pt x="59" y="0"/>
                  </a:moveTo>
                  <a:cubicBezTo>
                    <a:pt x="44" y="0"/>
                    <a:pt x="29" y="6"/>
                    <a:pt x="19" y="18"/>
                  </a:cubicBezTo>
                  <a:cubicBezTo>
                    <a:pt x="0" y="41"/>
                    <a:pt x="2" y="75"/>
                    <a:pt x="24" y="95"/>
                  </a:cubicBezTo>
                  <a:lnTo>
                    <a:pt x="345" y="370"/>
                  </a:lnTo>
                  <a:cubicBezTo>
                    <a:pt x="356" y="379"/>
                    <a:pt x="368" y="382"/>
                    <a:pt x="380" y="382"/>
                  </a:cubicBezTo>
                  <a:cubicBezTo>
                    <a:pt x="396" y="382"/>
                    <a:pt x="413" y="377"/>
                    <a:pt x="422" y="365"/>
                  </a:cubicBezTo>
                  <a:cubicBezTo>
                    <a:pt x="442" y="343"/>
                    <a:pt x="439" y="308"/>
                    <a:pt x="416" y="288"/>
                  </a:cubicBezTo>
                  <a:lnTo>
                    <a:pt x="96" y="14"/>
                  </a:lnTo>
                  <a:cubicBezTo>
                    <a:pt x="85" y="5"/>
                    <a:pt x="72"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3"/>
            <p:cNvSpPr/>
            <p:nvPr/>
          </p:nvSpPr>
          <p:spPr>
            <a:xfrm>
              <a:off x="5249568" y="4068806"/>
              <a:ext cx="175733" cy="43924"/>
            </a:xfrm>
            <a:custGeom>
              <a:avLst/>
              <a:gdLst/>
              <a:ahLst/>
              <a:cxnLst/>
              <a:rect l="l" t="t" r="r" b="b"/>
              <a:pathLst>
                <a:path w="4533" h="1133" extrusionOk="0">
                  <a:moveTo>
                    <a:pt x="4469" y="0"/>
                  </a:moveTo>
                  <a:cubicBezTo>
                    <a:pt x="4461" y="0"/>
                    <a:pt x="4454" y="2"/>
                    <a:pt x="4447" y="5"/>
                  </a:cubicBezTo>
                  <a:cubicBezTo>
                    <a:pt x="3243" y="568"/>
                    <a:pt x="1806" y="901"/>
                    <a:pt x="55" y="1022"/>
                  </a:cubicBezTo>
                  <a:cubicBezTo>
                    <a:pt x="25" y="1023"/>
                    <a:pt x="1" y="1050"/>
                    <a:pt x="3" y="1080"/>
                  </a:cubicBezTo>
                  <a:cubicBezTo>
                    <a:pt x="5" y="1112"/>
                    <a:pt x="30" y="1133"/>
                    <a:pt x="59" y="1133"/>
                  </a:cubicBezTo>
                  <a:cubicBezTo>
                    <a:pt x="60" y="1133"/>
                    <a:pt x="62" y="1133"/>
                    <a:pt x="62" y="1130"/>
                  </a:cubicBezTo>
                  <a:cubicBezTo>
                    <a:pt x="1828" y="1009"/>
                    <a:pt x="3276" y="673"/>
                    <a:pt x="4492" y="105"/>
                  </a:cubicBezTo>
                  <a:cubicBezTo>
                    <a:pt x="4519" y="93"/>
                    <a:pt x="4532" y="59"/>
                    <a:pt x="4519" y="32"/>
                  </a:cubicBezTo>
                  <a:cubicBezTo>
                    <a:pt x="4510" y="11"/>
                    <a:pt x="4489" y="0"/>
                    <a:pt x="4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3"/>
            <p:cNvSpPr/>
            <p:nvPr/>
          </p:nvSpPr>
          <p:spPr>
            <a:xfrm>
              <a:off x="5310241" y="4064619"/>
              <a:ext cx="53111" cy="15429"/>
            </a:xfrm>
            <a:custGeom>
              <a:avLst/>
              <a:gdLst/>
              <a:ahLst/>
              <a:cxnLst/>
              <a:rect l="l" t="t" r="r" b="b"/>
              <a:pathLst>
                <a:path w="1370" h="398" extrusionOk="0">
                  <a:moveTo>
                    <a:pt x="1306" y="1"/>
                  </a:moveTo>
                  <a:cubicBezTo>
                    <a:pt x="1301" y="1"/>
                    <a:pt x="1295" y="2"/>
                    <a:pt x="1289" y="3"/>
                  </a:cubicBezTo>
                  <a:cubicBezTo>
                    <a:pt x="889" y="142"/>
                    <a:pt x="473" y="238"/>
                    <a:pt x="52" y="290"/>
                  </a:cubicBezTo>
                  <a:cubicBezTo>
                    <a:pt x="22" y="294"/>
                    <a:pt x="1" y="320"/>
                    <a:pt x="5" y="351"/>
                  </a:cubicBezTo>
                  <a:cubicBezTo>
                    <a:pt x="8" y="379"/>
                    <a:pt x="33" y="398"/>
                    <a:pt x="60" y="398"/>
                  </a:cubicBezTo>
                  <a:lnTo>
                    <a:pt x="65" y="398"/>
                  </a:lnTo>
                  <a:cubicBezTo>
                    <a:pt x="492" y="345"/>
                    <a:pt x="918" y="247"/>
                    <a:pt x="1325" y="106"/>
                  </a:cubicBezTo>
                  <a:cubicBezTo>
                    <a:pt x="1354" y="97"/>
                    <a:pt x="1369" y="66"/>
                    <a:pt x="1359" y="38"/>
                  </a:cubicBezTo>
                  <a:cubicBezTo>
                    <a:pt x="1352" y="15"/>
                    <a:pt x="1330" y="1"/>
                    <a:pt x="1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3"/>
            <p:cNvSpPr/>
            <p:nvPr/>
          </p:nvSpPr>
          <p:spPr>
            <a:xfrm>
              <a:off x="5313497" y="4029688"/>
              <a:ext cx="33495" cy="8296"/>
            </a:xfrm>
            <a:custGeom>
              <a:avLst/>
              <a:gdLst/>
              <a:ahLst/>
              <a:cxnLst/>
              <a:rect l="l" t="t" r="r" b="b"/>
              <a:pathLst>
                <a:path w="864" h="214" extrusionOk="0">
                  <a:moveTo>
                    <a:pt x="807" y="1"/>
                  </a:moveTo>
                  <a:cubicBezTo>
                    <a:pt x="804" y="1"/>
                    <a:pt x="801" y="1"/>
                    <a:pt x="798" y="2"/>
                  </a:cubicBezTo>
                  <a:lnTo>
                    <a:pt x="51" y="103"/>
                  </a:lnTo>
                  <a:cubicBezTo>
                    <a:pt x="22" y="108"/>
                    <a:pt x="1" y="135"/>
                    <a:pt x="4" y="165"/>
                  </a:cubicBezTo>
                  <a:cubicBezTo>
                    <a:pt x="9" y="194"/>
                    <a:pt x="33" y="214"/>
                    <a:pt x="59" y="214"/>
                  </a:cubicBezTo>
                  <a:cubicBezTo>
                    <a:pt x="62" y="214"/>
                    <a:pt x="65" y="214"/>
                    <a:pt x="66" y="212"/>
                  </a:cubicBezTo>
                  <a:lnTo>
                    <a:pt x="814" y="110"/>
                  </a:lnTo>
                  <a:cubicBezTo>
                    <a:pt x="842" y="106"/>
                    <a:pt x="864" y="78"/>
                    <a:pt x="861" y="49"/>
                  </a:cubicBezTo>
                  <a:cubicBezTo>
                    <a:pt x="856" y="23"/>
                    <a:pt x="833" y="1"/>
                    <a:pt x="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3"/>
            <p:cNvSpPr/>
            <p:nvPr/>
          </p:nvSpPr>
          <p:spPr>
            <a:xfrm>
              <a:off x="5371184" y="4248303"/>
              <a:ext cx="41132" cy="48576"/>
            </a:xfrm>
            <a:custGeom>
              <a:avLst/>
              <a:gdLst/>
              <a:ahLst/>
              <a:cxnLst/>
              <a:rect l="l" t="t" r="r" b="b"/>
              <a:pathLst>
                <a:path w="1061" h="1253" extrusionOk="0">
                  <a:moveTo>
                    <a:pt x="998" y="1"/>
                  </a:moveTo>
                  <a:cubicBezTo>
                    <a:pt x="980" y="1"/>
                    <a:pt x="962" y="10"/>
                    <a:pt x="952" y="28"/>
                  </a:cubicBezTo>
                  <a:cubicBezTo>
                    <a:pt x="696" y="444"/>
                    <a:pt x="384" y="822"/>
                    <a:pt x="27" y="1156"/>
                  </a:cubicBezTo>
                  <a:cubicBezTo>
                    <a:pt x="2" y="1177"/>
                    <a:pt x="1" y="1213"/>
                    <a:pt x="22" y="1234"/>
                  </a:cubicBezTo>
                  <a:cubicBezTo>
                    <a:pt x="34" y="1247"/>
                    <a:pt x="48" y="1252"/>
                    <a:pt x="62" y="1252"/>
                  </a:cubicBezTo>
                  <a:cubicBezTo>
                    <a:pt x="74" y="1252"/>
                    <a:pt x="88" y="1247"/>
                    <a:pt x="101" y="1234"/>
                  </a:cubicBezTo>
                  <a:cubicBezTo>
                    <a:pt x="465" y="895"/>
                    <a:pt x="783" y="508"/>
                    <a:pt x="1045" y="83"/>
                  </a:cubicBezTo>
                  <a:cubicBezTo>
                    <a:pt x="1060" y="59"/>
                    <a:pt x="1053" y="25"/>
                    <a:pt x="1026" y="9"/>
                  </a:cubicBezTo>
                  <a:cubicBezTo>
                    <a:pt x="1018" y="4"/>
                    <a:pt x="1008" y="1"/>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3"/>
            <p:cNvSpPr/>
            <p:nvPr/>
          </p:nvSpPr>
          <p:spPr>
            <a:xfrm>
              <a:off x="5365834" y="4232331"/>
              <a:ext cx="23842" cy="24889"/>
            </a:xfrm>
            <a:custGeom>
              <a:avLst/>
              <a:gdLst/>
              <a:ahLst/>
              <a:cxnLst/>
              <a:rect l="l" t="t" r="r" b="b"/>
              <a:pathLst>
                <a:path w="615" h="642" extrusionOk="0">
                  <a:moveTo>
                    <a:pt x="553" y="1"/>
                  </a:moveTo>
                  <a:cubicBezTo>
                    <a:pt x="536" y="1"/>
                    <a:pt x="518" y="9"/>
                    <a:pt x="508" y="24"/>
                  </a:cubicBezTo>
                  <a:cubicBezTo>
                    <a:pt x="372" y="220"/>
                    <a:pt x="210" y="394"/>
                    <a:pt x="26" y="546"/>
                  </a:cubicBezTo>
                  <a:cubicBezTo>
                    <a:pt x="4" y="564"/>
                    <a:pt x="1" y="599"/>
                    <a:pt x="19" y="622"/>
                  </a:cubicBezTo>
                  <a:cubicBezTo>
                    <a:pt x="31" y="635"/>
                    <a:pt x="46" y="642"/>
                    <a:pt x="62" y="642"/>
                  </a:cubicBezTo>
                  <a:cubicBezTo>
                    <a:pt x="73" y="642"/>
                    <a:pt x="86" y="638"/>
                    <a:pt x="98" y="629"/>
                  </a:cubicBezTo>
                  <a:cubicBezTo>
                    <a:pt x="288" y="472"/>
                    <a:pt x="456" y="290"/>
                    <a:pt x="599" y="87"/>
                  </a:cubicBezTo>
                  <a:cubicBezTo>
                    <a:pt x="615" y="61"/>
                    <a:pt x="609" y="28"/>
                    <a:pt x="585" y="10"/>
                  </a:cubicBezTo>
                  <a:cubicBezTo>
                    <a:pt x="575" y="4"/>
                    <a:pt x="564"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3"/>
            <p:cNvSpPr/>
            <p:nvPr/>
          </p:nvSpPr>
          <p:spPr>
            <a:xfrm>
              <a:off x="5371107" y="4192322"/>
              <a:ext cx="21128" cy="21012"/>
            </a:xfrm>
            <a:custGeom>
              <a:avLst/>
              <a:gdLst/>
              <a:ahLst/>
              <a:cxnLst/>
              <a:rect l="l" t="t" r="r" b="b"/>
              <a:pathLst>
                <a:path w="545" h="542" extrusionOk="0">
                  <a:moveTo>
                    <a:pt x="483" y="0"/>
                  </a:moveTo>
                  <a:cubicBezTo>
                    <a:pt x="469" y="0"/>
                    <a:pt x="455" y="6"/>
                    <a:pt x="444" y="16"/>
                  </a:cubicBezTo>
                  <a:lnTo>
                    <a:pt x="21" y="448"/>
                  </a:lnTo>
                  <a:cubicBezTo>
                    <a:pt x="0" y="471"/>
                    <a:pt x="0" y="505"/>
                    <a:pt x="21" y="526"/>
                  </a:cubicBezTo>
                  <a:cubicBezTo>
                    <a:pt x="31" y="536"/>
                    <a:pt x="46" y="542"/>
                    <a:pt x="60" y="542"/>
                  </a:cubicBezTo>
                  <a:cubicBezTo>
                    <a:pt x="74" y="542"/>
                    <a:pt x="88" y="536"/>
                    <a:pt x="100" y="526"/>
                  </a:cubicBezTo>
                  <a:lnTo>
                    <a:pt x="523" y="95"/>
                  </a:lnTo>
                  <a:cubicBezTo>
                    <a:pt x="544" y="72"/>
                    <a:pt x="544" y="38"/>
                    <a:pt x="523" y="16"/>
                  </a:cubicBezTo>
                  <a:cubicBezTo>
                    <a:pt x="511" y="6"/>
                    <a:pt x="497"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3"/>
            <p:cNvSpPr/>
            <p:nvPr/>
          </p:nvSpPr>
          <p:spPr>
            <a:xfrm>
              <a:off x="5262439" y="4162509"/>
              <a:ext cx="37643" cy="39582"/>
            </a:xfrm>
            <a:custGeom>
              <a:avLst/>
              <a:gdLst/>
              <a:ahLst/>
              <a:cxnLst/>
              <a:rect l="l" t="t" r="r" b="b"/>
              <a:pathLst>
                <a:path w="971" h="1021" extrusionOk="0">
                  <a:moveTo>
                    <a:pt x="910" y="0"/>
                  </a:moveTo>
                  <a:cubicBezTo>
                    <a:pt x="898" y="0"/>
                    <a:pt x="885" y="5"/>
                    <a:pt x="875" y="13"/>
                  </a:cubicBezTo>
                  <a:cubicBezTo>
                    <a:pt x="549" y="278"/>
                    <a:pt x="261" y="587"/>
                    <a:pt x="19" y="933"/>
                  </a:cubicBezTo>
                  <a:cubicBezTo>
                    <a:pt x="0" y="959"/>
                    <a:pt x="6" y="992"/>
                    <a:pt x="30" y="1010"/>
                  </a:cubicBezTo>
                  <a:cubicBezTo>
                    <a:pt x="42" y="1017"/>
                    <a:pt x="52" y="1020"/>
                    <a:pt x="63" y="1020"/>
                  </a:cubicBezTo>
                  <a:cubicBezTo>
                    <a:pt x="80" y="1020"/>
                    <a:pt x="97" y="1013"/>
                    <a:pt x="107" y="996"/>
                  </a:cubicBezTo>
                  <a:cubicBezTo>
                    <a:pt x="344" y="658"/>
                    <a:pt x="626" y="357"/>
                    <a:pt x="945" y="97"/>
                  </a:cubicBezTo>
                  <a:cubicBezTo>
                    <a:pt x="967" y="79"/>
                    <a:pt x="970" y="43"/>
                    <a:pt x="952" y="20"/>
                  </a:cubicBezTo>
                  <a:cubicBezTo>
                    <a:pt x="941" y="7"/>
                    <a:pt x="926"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3"/>
            <p:cNvSpPr/>
            <p:nvPr/>
          </p:nvSpPr>
          <p:spPr>
            <a:xfrm>
              <a:off x="5560723" y="4132851"/>
              <a:ext cx="46056" cy="245631"/>
            </a:xfrm>
            <a:custGeom>
              <a:avLst/>
              <a:gdLst/>
              <a:ahLst/>
              <a:cxnLst/>
              <a:rect l="l" t="t" r="r" b="b"/>
              <a:pathLst>
                <a:path w="1188" h="6336" extrusionOk="0">
                  <a:moveTo>
                    <a:pt x="62" y="0"/>
                  </a:moveTo>
                  <a:cubicBezTo>
                    <a:pt x="56" y="0"/>
                    <a:pt x="50" y="1"/>
                    <a:pt x="44" y="4"/>
                  </a:cubicBezTo>
                  <a:cubicBezTo>
                    <a:pt x="15" y="14"/>
                    <a:pt x="1" y="46"/>
                    <a:pt x="11" y="75"/>
                  </a:cubicBezTo>
                  <a:cubicBezTo>
                    <a:pt x="430" y="1214"/>
                    <a:pt x="679" y="2425"/>
                    <a:pt x="919" y="3594"/>
                  </a:cubicBezTo>
                  <a:cubicBezTo>
                    <a:pt x="986" y="3933"/>
                    <a:pt x="1059" y="4280"/>
                    <a:pt x="1066" y="4626"/>
                  </a:cubicBezTo>
                  <a:cubicBezTo>
                    <a:pt x="1079" y="5116"/>
                    <a:pt x="965" y="5652"/>
                    <a:pt x="720" y="6261"/>
                  </a:cubicBezTo>
                  <a:cubicBezTo>
                    <a:pt x="709" y="6290"/>
                    <a:pt x="721" y="6321"/>
                    <a:pt x="750" y="6332"/>
                  </a:cubicBezTo>
                  <a:cubicBezTo>
                    <a:pt x="757" y="6334"/>
                    <a:pt x="764" y="6335"/>
                    <a:pt x="771" y="6335"/>
                  </a:cubicBezTo>
                  <a:cubicBezTo>
                    <a:pt x="793" y="6335"/>
                    <a:pt x="813" y="6324"/>
                    <a:pt x="821" y="6301"/>
                  </a:cubicBezTo>
                  <a:cubicBezTo>
                    <a:pt x="1072" y="5679"/>
                    <a:pt x="1187" y="5129"/>
                    <a:pt x="1177" y="4623"/>
                  </a:cubicBezTo>
                  <a:cubicBezTo>
                    <a:pt x="1169" y="4265"/>
                    <a:pt x="1095" y="3913"/>
                    <a:pt x="1026" y="3571"/>
                  </a:cubicBezTo>
                  <a:cubicBezTo>
                    <a:pt x="784" y="2396"/>
                    <a:pt x="535" y="1183"/>
                    <a:pt x="112" y="35"/>
                  </a:cubicBezTo>
                  <a:cubicBezTo>
                    <a:pt x="105" y="14"/>
                    <a:pt x="85"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3"/>
            <p:cNvSpPr/>
            <p:nvPr/>
          </p:nvSpPr>
          <p:spPr>
            <a:xfrm>
              <a:off x="5556614" y="4203410"/>
              <a:ext cx="26284" cy="112581"/>
            </a:xfrm>
            <a:custGeom>
              <a:avLst/>
              <a:gdLst/>
              <a:ahLst/>
              <a:cxnLst/>
              <a:rect l="l" t="t" r="r" b="b"/>
              <a:pathLst>
                <a:path w="678" h="2904" extrusionOk="0">
                  <a:moveTo>
                    <a:pt x="63" y="0"/>
                  </a:moveTo>
                  <a:cubicBezTo>
                    <a:pt x="55" y="0"/>
                    <a:pt x="47" y="2"/>
                    <a:pt x="40" y="5"/>
                  </a:cubicBezTo>
                  <a:cubicBezTo>
                    <a:pt x="11" y="16"/>
                    <a:pt x="0" y="49"/>
                    <a:pt x="11" y="78"/>
                  </a:cubicBezTo>
                  <a:cubicBezTo>
                    <a:pt x="399" y="942"/>
                    <a:pt x="565" y="1899"/>
                    <a:pt x="499" y="2843"/>
                  </a:cubicBezTo>
                  <a:cubicBezTo>
                    <a:pt x="496" y="2875"/>
                    <a:pt x="520" y="2902"/>
                    <a:pt x="550" y="2903"/>
                  </a:cubicBezTo>
                  <a:lnTo>
                    <a:pt x="553" y="2903"/>
                  </a:lnTo>
                  <a:cubicBezTo>
                    <a:pt x="581" y="2903"/>
                    <a:pt x="605" y="2882"/>
                    <a:pt x="608" y="2853"/>
                  </a:cubicBezTo>
                  <a:cubicBezTo>
                    <a:pt x="678" y="1891"/>
                    <a:pt x="507" y="914"/>
                    <a:pt x="114" y="34"/>
                  </a:cubicBezTo>
                  <a:cubicBezTo>
                    <a:pt x="105" y="13"/>
                    <a:pt x="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3"/>
            <p:cNvSpPr/>
            <p:nvPr/>
          </p:nvSpPr>
          <p:spPr>
            <a:xfrm>
              <a:off x="5531569" y="4268812"/>
              <a:ext cx="7909" cy="32603"/>
            </a:xfrm>
            <a:custGeom>
              <a:avLst/>
              <a:gdLst/>
              <a:ahLst/>
              <a:cxnLst/>
              <a:rect l="l" t="t" r="r" b="b"/>
              <a:pathLst>
                <a:path w="204" h="841" extrusionOk="0">
                  <a:moveTo>
                    <a:pt x="60" y="1"/>
                  </a:moveTo>
                  <a:cubicBezTo>
                    <a:pt x="57" y="1"/>
                    <a:pt x="55" y="1"/>
                    <a:pt x="52" y="1"/>
                  </a:cubicBezTo>
                  <a:cubicBezTo>
                    <a:pt x="22" y="6"/>
                    <a:pt x="1" y="33"/>
                    <a:pt x="5" y="63"/>
                  </a:cubicBezTo>
                  <a:lnTo>
                    <a:pt x="92" y="792"/>
                  </a:lnTo>
                  <a:cubicBezTo>
                    <a:pt x="95" y="820"/>
                    <a:pt x="121" y="840"/>
                    <a:pt x="148" y="840"/>
                  </a:cubicBezTo>
                  <a:lnTo>
                    <a:pt x="152" y="840"/>
                  </a:lnTo>
                  <a:cubicBezTo>
                    <a:pt x="182" y="836"/>
                    <a:pt x="203" y="810"/>
                    <a:pt x="200" y="780"/>
                  </a:cubicBezTo>
                  <a:lnTo>
                    <a:pt x="113" y="50"/>
                  </a:lnTo>
                  <a:cubicBezTo>
                    <a:pt x="110" y="22"/>
                    <a:pt x="89"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3"/>
            <p:cNvSpPr/>
            <p:nvPr/>
          </p:nvSpPr>
          <p:spPr>
            <a:xfrm>
              <a:off x="5454188" y="4112885"/>
              <a:ext cx="32875" cy="94399"/>
            </a:xfrm>
            <a:custGeom>
              <a:avLst/>
              <a:gdLst/>
              <a:ahLst/>
              <a:cxnLst/>
              <a:rect l="l" t="t" r="r" b="b"/>
              <a:pathLst>
                <a:path w="848" h="2435" extrusionOk="0">
                  <a:moveTo>
                    <a:pt x="785" y="1"/>
                  </a:moveTo>
                  <a:cubicBezTo>
                    <a:pt x="762" y="1"/>
                    <a:pt x="741" y="14"/>
                    <a:pt x="734" y="36"/>
                  </a:cubicBezTo>
                  <a:cubicBezTo>
                    <a:pt x="450" y="798"/>
                    <a:pt x="207" y="1581"/>
                    <a:pt x="7" y="2367"/>
                  </a:cubicBezTo>
                  <a:cubicBezTo>
                    <a:pt x="0" y="2396"/>
                    <a:pt x="17" y="2426"/>
                    <a:pt x="46" y="2433"/>
                  </a:cubicBezTo>
                  <a:cubicBezTo>
                    <a:pt x="52" y="2434"/>
                    <a:pt x="54" y="2434"/>
                    <a:pt x="60" y="2434"/>
                  </a:cubicBezTo>
                  <a:cubicBezTo>
                    <a:pt x="86" y="2434"/>
                    <a:pt x="107" y="2418"/>
                    <a:pt x="114" y="2393"/>
                  </a:cubicBezTo>
                  <a:cubicBezTo>
                    <a:pt x="311" y="1614"/>
                    <a:pt x="556" y="833"/>
                    <a:pt x="836" y="76"/>
                  </a:cubicBezTo>
                  <a:cubicBezTo>
                    <a:pt x="848" y="47"/>
                    <a:pt x="833" y="15"/>
                    <a:pt x="805" y="5"/>
                  </a:cubicBezTo>
                  <a:cubicBezTo>
                    <a:pt x="798" y="2"/>
                    <a:pt x="791"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3"/>
            <p:cNvSpPr/>
            <p:nvPr/>
          </p:nvSpPr>
          <p:spPr>
            <a:xfrm>
              <a:off x="5483613" y="4157004"/>
              <a:ext cx="8761" cy="17756"/>
            </a:xfrm>
            <a:custGeom>
              <a:avLst/>
              <a:gdLst/>
              <a:ahLst/>
              <a:cxnLst/>
              <a:rect l="l" t="t" r="r" b="b"/>
              <a:pathLst>
                <a:path w="226" h="458" extrusionOk="0">
                  <a:moveTo>
                    <a:pt x="168" y="1"/>
                  </a:moveTo>
                  <a:cubicBezTo>
                    <a:pt x="143" y="1"/>
                    <a:pt x="118" y="17"/>
                    <a:pt x="113" y="44"/>
                  </a:cubicBezTo>
                  <a:cubicBezTo>
                    <a:pt x="90" y="158"/>
                    <a:pt x="56" y="272"/>
                    <a:pt x="13" y="383"/>
                  </a:cubicBezTo>
                  <a:cubicBezTo>
                    <a:pt x="0" y="412"/>
                    <a:pt x="15" y="443"/>
                    <a:pt x="43" y="454"/>
                  </a:cubicBezTo>
                  <a:cubicBezTo>
                    <a:pt x="49" y="456"/>
                    <a:pt x="56" y="457"/>
                    <a:pt x="63" y="457"/>
                  </a:cubicBezTo>
                  <a:cubicBezTo>
                    <a:pt x="86" y="457"/>
                    <a:pt x="106" y="443"/>
                    <a:pt x="114" y="422"/>
                  </a:cubicBezTo>
                  <a:cubicBezTo>
                    <a:pt x="160" y="306"/>
                    <a:pt x="195" y="187"/>
                    <a:pt x="220" y="66"/>
                  </a:cubicBezTo>
                  <a:cubicBezTo>
                    <a:pt x="225" y="37"/>
                    <a:pt x="207" y="7"/>
                    <a:pt x="177" y="2"/>
                  </a:cubicBezTo>
                  <a:cubicBezTo>
                    <a:pt x="174" y="1"/>
                    <a:pt x="171"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3"/>
            <p:cNvSpPr/>
            <p:nvPr/>
          </p:nvSpPr>
          <p:spPr>
            <a:xfrm>
              <a:off x="5463841" y="4317776"/>
              <a:ext cx="8102" cy="21981"/>
            </a:xfrm>
            <a:custGeom>
              <a:avLst/>
              <a:gdLst/>
              <a:ahLst/>
              <a:cxnLst/>
              <a:rect l="l" t="t" r="r" b="b"/>
              <a:pathLst>
                <a:path w="209" h="567" extrusionOk="0">
                  <a:moveTo>
                    <a:pt x="59" y="0"/>
                  </a:moveTo>
                  <a:cubicBezTo>
                    <a:pt x="55" y="0"/>
                    <a:pt x="51" y="1"/>
                    <a:pt x="48" y="2"/>
                  </a:cubicBezTo>
                  <a:cubicBezTo>
                    <a:pt x="19" y="6"/>
                    <a:pt x="1" y="34"/>
                    <a:pt x="5" y="66"/>
                  </a:cubicBezTo>
                  <a:lnTo>
                    <a:pt x="96" y="523"/>
                  </a:lnTo>
                  <a:cubicBezTo>
                    <a:pt x="102" y="550"/>
                    <a:pt x="124" y="567"/>
                    <a:pt x="150" y="567"/>
                  </a:cubicBezTo>
                  <a:cubicBezTo>
                    <a:pt x="153" y="567"/>
                    <a:pt x="157" y="567"/>
                    <a:pt x="160" y="566"/>
                  </a:cubicBezTo>
                  <a:cubicBezTo>
                    <a:pt x="189" y="560"/>
                    <a:pt x="208" y="531"/>
                    <a:pt x="203" y="501"/>
                  </a:cubicBezTo>
                  <a:lnTo>
                    <a:pt x="112" y="44"/>
                  </a:lnTo>
                  <a:cubicBezTo>
                    <a:pt x="108" y="20"/>
                    <a:pt x="8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3"/>
            <p:cNvSpPr/>
            <p:nvPr/>
          </p:nvSpPr>
          <p:spPr>
            <a:xfrm>
              <a:off x="5733669" y="4139829"/>
              <a:ext cx="67533" cy="62183"/>
            </a:xfrm>
            <a:custGeom>
              <a:avLst/>
              <a:gdLst/>
              <a:ahLst/>
              <a:cxnLst/>
              <a:rect l="l" t="t" r="r" b="b"/>
              <a:pathLst>
                <a:path w="1742" h="1604" extrusionOk="0">
                  <a:moveTo>
                    <a:pt x="63" y="1"/>
                  </a:moveTo>
                  <a:cubicBezTo>
                    <a:pt x="44" y="1"/>
                    <a:pt x="25" y="11"/>
                    <a:pt x="16" y="29"/>
                  </a:cubicBezTo>
                  <a:cubicBezTo>
                    <a:pt x="0" y="56"/>
                    <a:pt x="9" y="87"/>
                    <a:pt x="36" y="103"/>
                  </a:cubicBezTo>
                  <a:cubicBezTo>
                    <a:pt x="667" y="470"/>
                    <a:pt x="1218" y="981"/>
                    <a:pt x="1632" y="1581"/>
                  </a:cubicBezTo>
                  <a:cubicBezTo>
                    <a:pt x="1644" y="1595"/>
                    <a:pt x="1659" y="1604"/>
                    <a:pt x="1678" y="1604"/>
                  </a:cubicBezTo>
                  <a:cubicBezTo>
                    <a:pt x="1688" y="1604"/>
                    <a:pt x="1699" y="1602"/>
                    <a:pt x="1709" y="1595"/>
                  </a:cubicBezTo>
                  <a:cubicBezTo>
                    <a:pt x="1735" y="1577"/>
                    <a:pt x="1742" y="1544"/>
                    <a:pt x="1723" y="1518"/>
                  </a:cubicBezTo>
                  <a:cubicBezTo>
                    <a:pt x="1298" y="906"/>
                    <a:pt x="735" y="385"/>
                    <a:pt x="91" y="9"/>
                  </a:cubicBezTo>
                  <a:cubicBezTo>
                    <a:pt x="82" y="4"/>
                    <a:pt x="72"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3"/>
            <p:cNvSpPr/>
            <p:nvPr/>
          </p:nvSpPr>
          <p:spPr>
            <a:xfrm>
              <a:off x="5743284" y="4182862"/>
              <a:ext cx="16592" cy="16360"/>
            </a:xfrm>
            <a:custGeom>
              <a:avLst/>
              <a:gdLst/>
              <a:ahLst/>
              <a:cxnLst/>
              <a:rect l="l" t="t" r="r" b="b"/>
              <a:pathLst>
                <a:path w="428" h="422" extrusionOk="0">
                  <a:moveTo>
                    <a:pt x="61" y="1"/>
                  </a:moveTo>
                  <a:cubicBezTo>
                    <a:pt x="46" y="1"/>
                    <a:pt x="32" y="6"/>
                    <a:pt x="21" y="17"/>
                  </a:cubicBezTo>
                  <a:cubicBezTo>
                    <a:pt x="0" y="38"/>
                    <a:pt x="0" y="74"/>
                    <a:pt x="21" y="95"/>
                  </a:cubicBezTo>
                  <a:lnTo>
                    <a:pt x="328" y="406"/>
                  </a:lnTo>
                  <a:cubicBezTo>
                    <a:pt x="338" y="415"/>
                    <a:pt x="352" y="421"/>
                    <a:pt x="366" y="421"/>
                  </a:cubicBezTo>
                  <a:cubicBezTo>
                    <a:pt x="379" y="421"/>
                    <a:pt x="393" y="415"/>
                    <a:pt x="406" y="406"/>
                  </a:cubicBezTo>
                  <a:cubicBezTo>
                    <a:pt x="427" y="383"/>
                    <a:pt x="427" y="347"/>
                    <a:pt x="406" y="327"/>
                  </a:cubicBezTo>
                  <a:lnTo>
                    <a:pt x="100" y="17"/>
                  </a:ln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3"/>
            <p:cNvSpPr/>
            <p:nvPr/>
          </p:nvSpPr>
          <p:spPr>
            <a:xfrm>
              <a:off x="5651945" y="4252956"/>
              <a:ext cx="57221" cy="44040"/>
            </a:xfrm>
            <a:custGeom>
              <a:avLst/>
              <a:gdLst/>
              <a:ahLst/>
              <a:cxnLst/>
              <a:rect l="l" t="t" r="r" b="b"/>
              <a:pathLst>
                <a:path w="1476" h="1136" extrusionOk="0">
                  <a:moveTo>
                    <a:pt x="62" y="1"/>
                  </a:moveTo>
                  <a:cubicBezTo>
                    <a:pt x="47" y="1"/>
                    <a:pt x="33" y="6"/>
                    <a:pt x="22" y="17"/>
                  </a:cubicBezTo>
                  <a:cubicBezTo>
                    <a:pt x="1" y="40"/>
                    <a:pt x="1" y="74"/>
                    <a:pt x="22" y="96"/>
                  </a:cubicBezTo>
                  <a:cubicBezTo>
                    <a:pt x="432" y="494"/>
                    <a:pt x="889" y="842"/>
                    <a:pt x="1383" y="1128"/>
                  </a:cubicBezTo>
                  <a:cubicBezTo>
                    <a:pt x="1390" y="1134"/>
                    <a:pt x="1402" y="1135"/>
                    <a:pt x="1410" y="1135"/>
                  </a:cubicBezTo>
                  <a:cubicBezTo>
                    <a:pt x="1430" y="1135"/>
                    <a:pt x="1447" y="1127"/>
                    <a:pt x="1460" y="1105"/>
                  </a:cubicBezTo>
                  <a:cubicBezTo>
                    <a:pt x="1476" y="1078"/>
                    <a:pt x="1467" y="1047"/>
                    <a:pt x="1440" y="1030"/>
                  </a:cubicBezTo>
                  <a:cubicBezTo>
                    <a:pt x="955" y="749"/>
                    <a:pt x="503" y="408"/>
                    <a:pt x="100" y="16"/>
                  </a:cubicBezTo>
                  <a:cubicBezTo>
                    <a:pt x="89" y="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3"/>
            <p:cNvSpPr/>
            <p:nvPr/>
          </p:nvSpPr>
          <p:spPr>
            <a:xfrm>
              <a:off x="5619884" y="4187980"/>
              <a:ext cx="66758" cy="65440"/>
            </a:xfrm>
            <a:custGeom>
              <a:avLst/>
              <a:gdLst/>
              <a:ahLst/>
              <a:cxnLst/>
              <a:rect l="l" t="t" r="r" b="b"/>
              <a:pathLst>
                <a:path w="1722" h="1688" extrusionOk="0">
                  <a:moveTo>
                    <a:pt x="61" y="0"/>
                  </a:moveTo>
                  <a:cubicBezTo>
                    <a:pt x="49" y="0"/>
                    <a:pt x="37" y="4"/>
                    <a:pt x="27" y="13"/>
                  </a:cubicBezTo>
                  <a:cubicBezTo>
                    <a:pt x="3" y="31"/>
                    <a:pt x="0" y="67"/>
                    <a:pt x="20" y="90"/>
                  </a:cubicBezTo>
                  <a:cubicBezTo>
                    <a:pt x="497" y="672"/>
                    <a:pt x="1038" y="1206"/>
                    <a:pt x="1626" y="1676"/>
                  </a:cubicBezTo>
                  <a:cubicBezTo>
                    <a:pt x="1636" y="1685"/>
                    <a:pt x="1648" y="1688"/>
                    <a:pt x="1661" y="1688"/>
                  </a:cubicBezTo>
                  <a:cubicBezTo>
                    <a:pt x="1676" y="1688"/>
                    <a:pt x="1693" y="1681"/>
                    <a:pt x="1703" y="1666"/>
                  </a:cubicBezTo>
                  <a:cubicBezTo>
                    <a:pt x="1722" y="1644"/>
                    <a:pt x="1718" y="1609"/>
                    <a:pt x="1695" y="1591"/>
                  </a:cubicBezTo>
                  <a:cubicBezTo>
                    <a:pt x="1111" y="1125"/>
                    <a:pt x="575" y="597"/>
                    <a:pt x="103" y="20"/>
                  </a:cubicBezTo>
                  <a:cubicBezTo>
                    <a:pt x="92" y="7"/>
                    <a:pt x="7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3"/>
            <p:cNvSpPr/>
            <p:nvPr/>
          </p:nvSpPr>
          <p:spPr>
            <a:xfrm>
              <a:off x="5638686" y="4169410"/>
              <a:ext cx="13646" cy="12444"/>
            </a:xfrm>
            <a:custGeom>
              <a:avLst/>
              <a:gdLst/>
              <a:ahLst/>
              <a:cxnLst/>
              <a:rect l="l" t="t" r="r" b="b"/>
              <a:pathLst>
                <a:path w="352" h="321" extrusionOk="0">
                  <a:moveTo>
                    <a:pt x="61" y="1"/>
                  </a:moveTo>
                  <a:cubicBezTo>
                    <a:pt x="46" y="1"/>
                    <a:pt x="31" y="6"/>
                    <a:pt x="21" y="18"/>
                  </a:cubicBezTo>
                  <a:cubicBezTo>
                    <a:pt x="1" y="39"/>
                    <a:pt x="1" y="75"/>
                    <a:pt x="24" y="95"/>
                  </a:cubicBezTo>
                  <a:lnTo>
                    <a:pt x="256" y="307"/>
                  </a:lnTo>
                  <a:cubicBezTo>
                    <a:pt x="266" y="315"/>
                    <a:pt x="280" y="321"/>
                    <a:pt x="293" y="321"/>
                  </a:cubicBezTo>
                  <a:cubicBezTo>
                    <a:pt x="307" y="321"/>
                    <a:pt x="323" y="315"/>
                    <a:pt x="333" y="302"/>
                  </a:cubicBezTo>
                  <a:cubicBezTo>
                    <a:pt x="351" y="281"/>
                    <a:pt x="351" y="246"/>
                    <a:pt x="328" y="227"/>
                  </a:cubicBezTo>
                  <a:lnTo>
                    <a:pt x="98" y="15"/>
                  </a:lnTo>
                  <a:cubicBezTo>
                    <a:pt x="87" y="5"/>
                    <a:pt x="74"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3"/>
            <p:cNvSpPr/>
            <p:nvPr/>
          </p:nvSpPr>
          <p:spPr>
            <a:xfrm>
              <a:off x="5620814" y="4064968"/>
              <a:ext cx="238420" cy="28494"/>
            </a:xfrm>
            <a:custGeom>
              <a:avLst/>
              <a:gdLst/>
              <a:ahLst/>
              <a:cxnLst/>
              <a:rect l="l" t="t" r="r" b="b"/>
              <a:pathLst>
                <a:path w="6150" h="735" extrusionOk="0">
                  <a:moveTo>
                    <a:pt x="6086" y="1"/>
                  </a:moveTo>
                  <a:cubicBezTo>
                    <a:pt x="6077" y="1"/>
                    <a:pt x="6068" y="3"/>
                    <a:pt x="6060" y="7"/>
                  </a:cubicBezTo>
                  <a:cubicBezTo>
                    <a:pt x="5811" y="140"/>
                    <a:pt x="5547" y="254"/>
                    <a:pt x="5280" y="343"/>
                  </a:cubicBezTo>
                  <a:cubicBezTo>
                    <a:pt x="4717" y="530"/>
                    <a:pt x="4082" y="625"/>
                    <a:pt x="3384" y="625"/>
                  </a:cubicBezTo>
                  <a:cubicBezTo>
                    <a:pt x="3155" y="625"/>
                    <a:pt x="2919" y="614"/>
                    <a:pt x="2678" y="594"/>
                  </a:cubicBezTo>
                  <a:cubicBezTo>
                    <a:pt x="1799" y="521"/>
                    <a:pt x="922" y="329"/>
                    <a:pt x="73" y="143"/>
                  </a:cubicBezTo>
                  <a:cubicBezTo>
                    <a:pt x="69" y="141"/>
                    <a:pt x="65" y="141"/>
                    <a:pt x="60" y="141"/>
                  </a:cubicBezTo>
                  <a:cubicBezTo>
                    <a:pt x="37" y="141"/>
                    <a:pt x="13" y="157"/>
                    <a:pt x="7" y="182"/>
                  </a:cubicBezTo>
                  <a:cubicBezTo>
                    <a:pt x="0" y="214"/>
                    <a:pt x="19" y="242"/>
                    <a:pt x="49" y="249"/>
                  </a:cubicBezTo>
                  <a:cubicBezTo>
                    <a:pt x="900" y="437"/>
                    <a:pt x="1780" y="631"/>
                    <a:pt x="2668" y="705"/>
                  </a:cubicBezTo>
                  <a:cubicBezTo>
                    <a:pt x="2911" y="724"/>
                    <a:pt x="3148" y="735"/>
                    <a:pt x="3380" y="735"/>
                  </a:cubicBezTo>
                  <a:cubicBezTo>
                    <a:pt x="4092" y="735"/>
                    <a:pt x="4740" y="638"/>
                    <a:pt x="5312" y="449"/>
                  </a:cubicBezTo>
                  <a:cubicBezTo>
                    <a:pt x="5589" y="358"/>
                    <a:pt x="5858" y="242"/>
                    <a:pt x="6111" y="104"/>
                  </a:cubicBezTo>
                  <a:cubicBezTo>
                    <a:pt x="6140" y="90"/>
                    <a:pt x="6150" y="57"/>
                    <a:pt x="6135" y="30"/>
                  </a:cubicBezTo>
                  <a:cubicBezTo>
                    <a:pt x="6126" y="11"/>
                    <a:pt x="6106" y="1"/>
                    <a:pt x="6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3"/>
            <p:cNvSpPr/>
            <p:nvPr/>
          </p:nvSpPr>
          <p:spPr>
            <a:xfrm>
              <a:off x="5693311" y="4055741"/>
              <a:ext cx="71836" cy="11010"/>
            </a:xfrm>
            <a:custGeom>
              <a:avLst/>
              <a:gdLst/>
              <a:ahLst/>
              <a:cxnLst/>
              <a:rect l="l" t="t" r="r" b="b"/>
              <a:pathLst>
                <a:path w="1853" h="284" extrusionOk="0">
                  <a:moveTo>
                    <a:pt x="58" y="0"/>
                  </a:moveTo>
                  <a:cubicBezTo>
                    <a:pt x="34" y="0"/>
                    <a:pt x="13" y="17"/>
                    <a:pt x="7" y="42"/>
                  </a:cubicBezTo>
                  <a:cubicBezTo>
                    <a:pt x="0" y="70"/>
                    <a:pt x="17" y="100"/>
                    <a:pt x="46" y="107"/>
                  </a:cubicBezTo>
                  <a:cubicBezTo>
                    <a:pt x="501" y="225"/>
                    <a:pt x="969" y="284"/>
                    <a:pt x="1439" y="284"/>
                  </a:cubicBezTo>
                  <a:cubicBezTo>
                    <a:pt x="1558" y="284"/>
                    <a:pt x="1679" y="281"/>
                    <a:pt x="1800" y="275"/>
                  </a:cubicBezTo>
                  <a:cubicBezTo>
                    <a:pt x="1830" y="274"/>
                    <a:pt x="1853" y="247"/>
                    <a:pt x="1852" y="217"/>
                  </a:cubicBezTo>
                  <a:cubicBezTo>
                    <a:pt x="1850" y="186"/>
                    <a:pt x="1825" y="164"/>
                    <a:pt x="1796" y="164"/>
                  </a:cubicBezTo>
                  <a:cubicBezTo>
                    <a:pt x="1795" y="164"/>
                    <a:pt x="1794" y="164"/>
                    <a:pt x="1793" y="164"/>
                  </a:cubicBezTo>
                  <a:cubicBezTo>
                    <a:pt x="1676" y="171"/>
                    <a:pt x="1560" y="175"/>
                    <a:pt x="1443" y="175"/>
                  </a:cubicBezTo>
                  <a:cubicBezTo>
                    <a:pt x="981" y="175"/>
                    <a:pt x="523" y="118"/>
                    <a:pt x="74" y="3"/>
                  </a:cubicBezTo>
                  <a:cubicBezTo>
                    <a:pt x="69" y="1"/>
                    <a:pt x="63"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3"/>
            <p:cNvSpPr/>
            <p:nvPr/>
          </p:nvSpPr>
          <p:spPr>
            <a:xfrm>
              <a:off x="5599259" y="3952501"/>
              <a:ext cx="142587" cy="40008"/>
            </a:xfrm>
            <a:custGeom>
              <a:avLst/>
              <a:gdLst/>
              <a:ahLst/>
              <a:cxnLst/>
              <a:rect l="l" t="t" r="r" b="b"/>
              <a:pathLst>
                <a:path w="3678" h="1032" extrusionOk="0">
                  <a:moveTo>
                    <a:pt x="3621" y="0"/>
                  </a:moveTo>
                  <a:cubicBezTo>
                    <a:pt x="3620" y="0"/>
                    <a:pt x="3619" y="0"/>
                    <a:pt x="3618" y="0"/>
                  </a:cubicBezTo>
                  <a:cubicBezTo>
                    <a:pt x="2385" y="57"/>
                    <a:pt x="1147" y="380"/>
                    <a:pt x="41" y="929"/>
                  </a:cubicBezTo>
                  <a:cubicBezTo>
                    <a:pt x="14" y="940"/>
                    <a:pt x="1" y="974"/>
                    <a:pt x="15" y="1001"/>
                  </a:cubicBezTo>
                  <a:cubicBezTo>
                    <a:pt x="27" y="1021"/>
                    <a:pt x="46" y="1031"/>
                    <a:pt x="65" y="1031"/>
                  </a:cubicBezTo>
                  <a:cubicBezTo>
                    <a:pt x="72" y="1031"/>
                    <a:pt x="82" y="1030"/>
                    <a:pt x="91" y="1026"/>
                  </a:cubicBezTo>
                  <a:cubicBezTo>
                    <a:pt x="1183" y="483"/>
                    <a:pt x="2405" y="167"/>
                    <a:pt x="3624" y="110"/>
                  </a:cubicBezTo>
                  <a:cubicBezTo>
                    <a:pt x="3654" y="107"/>
                    <a:pt x="3678" y="83"/>
                    <a:pt x="3675" y="53"/>
                  </a:cubicBezTo>
                  <a:cubicBezTo>
                    <a:pt x="3674" y="23"/>
                    <a:pt x="3648" y="0"/>
                    <a:pt x="3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3"/>
            <p:cNvSpPr/>
            <p:nvPr/>
          </p:nvSpPr>
          <p:spPr>
            <a:xfrm>
              <a:off x="5637058" y="3980995"/>
              <a:ext cx="28184" cy="13375"/>
            </a:xfrm>
            <a:custGeom>
              <a:avLst/>
              <a:gdLst/>
              <a:ahLst/>
              <a:cxnLst/>
              <a:rect l="l" t="t" r="r" b="b"/>
              <a:pathLst>
                <a:path w="727" h="345" extrusionOk="0">
                  <a:moveTo>
                    <a:pt x="664" y="1"/>
                  </a:moveTo>
                  <a:cubicBezTo>
                    <a:pt x="659" y="1"/>
                    <a:pt x="653" y="1"/>
                    <a:pt x="648" y="3"/>
                  </a:cubicBezTo>
                  <a:cubicBezTo>
                    <a:pt x="442" y="70"/>
                    <a:pt x="236" y="148"/>
                    <a:pt x="40" y="239"/>
                  </a:cubicBezTo>
                  <a:cubicBezTo>
                    <a:pt x="13" y="252"/>
                    <a:pt x="0" y="286"/>
                    <a:pt x="13" y="312"/>
                  </a:cubicBezTo>
                  <a:cubicBezTo>
                    <a:pt x="21" y="332"/>
                    <a:pt x="41" y="345"/>
                    <a:pt x="63" y="345"/>
                  </a:cubicBezTo>
                  <a:cubicBezTo>
                    <a:pt x="71" y="345"/>
                    <a:pt x="78" y="345"/>
                    <a:pt x="84" y="339"/>
                  </a:cubicBezTo>
                  <a:cubicBezTo>
                    <a:pt x="278" y="252"/>
                    <a:pt x="479" y="174"/>
                    <a:pt x="682" y="108"/>
                  </a:cubicBezTo>
                  <a:cubicBezTo>
                    <a:pt x="712" y="98"/>
                    <a:pt x="726" y="67"/>
                    <a:pt x="718" y="39"/>
                  </a:cubicBezTo>
                  <a:cubicBezTo>
                    <a:pt x="710" y="15"/>
                    <a:pt x="687" y="1"/>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3"/>
            <p:cNvSpPr/>
            <p:nvPr/>
          </p:nvSpPr>
          <p:spPr>
            <a:xfrm>
              <a:off x="5641168" y="4013677"/>
              <a:ext cx="19151" cy="8955"/>
            </a:xfrm>
            <a:custGeom>
              <a:avLst/>
              <a:gdLst/>
              <a:ahLst/>
              <a:cxnLst/>
              <a:rect l="l" t="t" r="r" b="b"/>
              <a:pathLst>
                <a:path w="494" h="231" extrusionOk="0">
                  <a:moveTo>
                    <a:pt x="431" y="1"/>
                  </a:moveTo>
                  <a:cubicBezTo>
                    <a:pt x="426" y="1"/>
                    <a:pt x="421" y="1"/>
                    <a:pt x="415" y="3"/>
                  </a:cubicBezTo>
                  <a:lnTo>
                    <a:pt x="45" y="124"/>
                  </a:lnTo>
                  <a:cubicBezTo>
                    <a:pt x="15" y="135"/>
                    <a:pt x="1" y="165"/>
                    <a:pt x="9" y="194"/>
                  </a:cubicBezTo>
                  <a:cubicBezTo>
                    <a:pt x="16" y="217"/>
                    <a:pt x="38" y="231"/>
                    <a:pt x="62" y="231"/>
                  </a:cubicBezTo>
                  <a:cubicBezTo>
                    <a:pt x="66" y="231"/>
                    <a:pt x="72" y="231"/>
                    <a:pt x="79" y="229"/>
                  </a:cubicBezTo>
                  <a:lnTo>
                    <a:pt x="449" y="108"/>
                  </a:lnTo>
                  <a:cubicBezTo>
                    <a:pt x="479" y="98"/>
                    <a:pt x="494" y="67"/>
                    <a:pt x="485" y="39"/>
                  </a:cubicBezTo>
                  <a:cubicBezTo>
                    <a:pt x="477" y="15"/>
                    <a:pt x="455"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3"/>
            <p:cNvSpPr/>
            <p:nvPr/>
          </p:nvSpPr>
          <p:spPr>
            <a:xfrm>
              <a:off x="5472680" y="4020384"/>
              <a:ext cx="54585" cy="56368"/>
            </a:xfrm>
            <a:custGeom>
              <a:avLst/>
              <a:gdLst/>
              <a:ahLst/>
              <a:cxnLst/>
              <a:rect l="l" t="t" r="r" b="b"/>
              <a:pathLst>
                <a:path w="1408" h="1454" extrusionOk="0">
                  <a:moveTo>
                    <a:pt x="167" y="1"/>
                  </a:moveTo>
                  <a:cubicBezTo>
                    <a:pt x="148" y="1"/>
                    <a:pt x="130" y="10"/>
                    <a:pt x="119" y="28"/>
                  </a:cubicBezTo>
                  <a:cubicBezTo>
                    <a:pt x="25" y="183"/>
                    <a:pt x="0" y="385"/>
                    <a:pt x="46" y="582"/>
                  </a:cubicBezTo>
                  <a:cubicBezTo>
                    <a:pt x="87" y="749"/>
                    <a:pt x="176" y="912"/>
                    <a:pt x="314" y="1066"/>
                  </a:cubicBezTo>
                  <a:cubicBezTo>
                    <a:pt x="452" y="1223"/>
                    <a:pt x="614" y="1338"/>
                    <a:pt x="784" y="1401"/>
                  </a:cubicBezTo>
                  <a:cubicBezTo>
                    <a:pt x="881" y="1436"/>
                    <a:pt x="983" y="1453"/>
                    <a:pt x="1083" y="1453"/>
                  </a:cubicBezTo>
                  <a:cubicBezTo>
                    <a:pt x="1182" y="1453"/>
                    <a:pt x="1278" y="1436"/>
                    <a:pt x="1368" y="1399"/>
                  </a:cubicBezTo>
                  <a:cubicBezTo>
                    <a:pt x="1396" y="1388"/>
                    <a:pt x="1407" y="1357"/>
                    <a:pt x="1397" y="1328"/>
                  </a:cubicBezTo>
                  <a:cubicBezTo>
                    <a:pt x="1389" y="1306"/>
                    <a:pt x="1368" y="1293"/>
                    <a:pt x="1346" y="1293"/>
                  </a:cubicBezTo>
                  <a:cubicBezTo>
                    <a:pt x="1339" y="1293"/>
                    <a:pt x="1333" y="1294"/>
                    <a:pt x="1326" y="1297"/>
                  </a:cubicBezTo>
                  <a:cubicBezTo>
                    <a:pt x="1252" y="1327"/>
                    <a:pt x="1169" y="1343"/>
                    <a:pt x="1084" y="1343"/>
                  </a:cubicBezTo>
                  <a:cubicBezTo>
                    <a:pt x="997" y="1343"/>
                    <a:pt x="908" y="1327"/>
                    <a:pt x="822" y="1295"/>
                  </a:cubicBezTo>
                  <a:cubicBezTo>
                    <a:pt x="670" y="1240"/>
                    <a:pt x="523" y="1136"/>
                    <a:pt x="395" y="991"/>
                  </a:cubicBezTo>
                  <a:cubicBezTo>
                    <a:pt x="271" y="851"/>
                    <a:pt x="188" y="704"/>
                    <a:pt x="153" y="555"/>
                  </a:cubicBezTo>
                  <a:cubicBezTo>
                    <a:pt x="114" y="385"/>
                    <a:pt x="136" y="214"/>
                    <a:pt x="214" y="83"/>
                  </a:cubicBezTo>
                  <a:cubicBezTo>
                    <a:pt x="228" y="58"/>
                    <a:pt x="221" y="25"/>
                    <a:pt x="194" y="8"/>
                  </a:cubicBezTo>
                  <a:cubicBezTo>
                    <a:pt x="185" y="3"/>
                    <a:pt x="176"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3"/>
            <p:cNvSpPr/>
            <p:nvPr/>
          </p:nvSpPr>
          <p:spPr>
            <a:xfrm>
              <a:off x="5490359" y="4036124"/>
              <a:ext cx="17678" cy="23687"/>
            </a:xfrm>
            <a:custGeom>
              <a:avLst/>
              <a:gdLst/>
              <a:ahLst/>
              <a:cxnLst/>
              <a:rect l="l" t="t" r="r" b="b"/>
              <a:pathLst>
                <a:path w="456" h="611" extrusionOk="0">
                  <a:moveTo>
                    <a:pt x="84" y="1"/>
                  </a:moveTo>
                  <a:cubicBezTo>
                    <a:pt x="60" y="1"/>
                    <a:pt x="38" y="17"/>
                    <a:pt x="31" y="41"/>
                  </a:cubicBezTo>
                  <a:cubicBezTo>
                    <a:pt x="0" y="149"/>
                    <a:pt x="29" y="278"/>
                    <a:pt x="110" y="385"/>
                  </a:cubicBezTo>
                  <a:cubicBezTo>
                    <a:pt x="178" y="475"/>
                    <a:pt x="268" y="539"/>
                    <a:pt x="363" y="602"/>
                  </a:cubicBezTo>
                  <a:cubicBezTo>
                    <a:pt x="372" y="606"/>
                    <a:pt x="382" y="610"/>
                    <a:pt x="393" y="610"/>
                  </a:cubicBezTo>
                  <a:cubicBezTo>
                    <a:pt x="410" y="610"/>
                    <a:pt x="429" y="602"/>
                    <a:pt x="439" y="585"/>
                  </a:cubicBezTo>
                  <a:cubicBezTo>
                    <a:pt x="456" y="559"/>
                    <a:pt x="449" y="525"/>
                    <a:pt x="423" y="509"/>
                  </a:cubicBezTo>
                  <a:cubicBezTo>
                    <a:pt x="338" y="452"/>
                    <a:pt x="256" y="395"/>
                    <a:pt x="197" y="318"/>
                  </a:cubicBezTo>
                  <a:cubicBezTo>
                    <a:pt x="137" y="239"/>
                    <a:pt x="114" y="146"/>
                    <a:pt x="137" y="71"/>
                  </a:cubicBezTo>
                  <a:cubicBezTo>
                    <a:pt x="145" y="42"/>
                    <a:pt x="128" y="12"/>
                    <a:pt x="100" y="4"/>
                  </a:cubicBezTo>
                  <a:cubicBezTo>
                    <a:pt x="95" y="2"/>
                    <a:pt x="89"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3"/>
            <p:cNvSpPr/>
            <p:nvPr/>
          </p:nvSpPr>
          <p:spPr>
            <a:xfrm>
              <a:off x="5514085" y="4031045"/>
              <a:ext cx="4575" cy="6435"/>
            </a:xfrm>
            <a:custGeom>
              <a:avLst/>
              <a:gdLst/>
              <a:ahLst/>
              <a:cxnLst/>
              <a:rect l="l" t="t" r="r" b="b"/>
              <a:pathLst>
                <a:path w="118" h="166" extrusionOk="0">
                  <a:moveTo>
                    <a:pt x="53" y="1"/>
                  </a:moveTo>
                  <a:cubicBezTo>
                    <a:pt x="23" y="1"/>
                    <a:pt x="1" y="26"/>
                    <a:pt x="2" y="58"/>
                  </a:cubicBezTo>
                  <a:lnTo>
                    <a:pt x="5" y="115"/>
                  </a:lnTo>
                  <a:cubicBezTo>
                    <a:pt x="8" y="143"/>
                    <a:pt x="32" y="166"/>
                    <a:pt x="60" y="166"/>
                  </a:cubicBezTo>
                  <a:lnTo>
                    <a:pt x="65" y="166"/>
                  </a:lnTo>
                  <a:cubicBezTo>
                    <a:pt x="94" y="165"/>
                    <a:pt x="117" y="139"/>
                    <a:pt x="116" y="109"/>
                  </a:cubicBezTo>
                  <a:lnTo>
                    <a:pt x="112" y="52"/>
                  </a:lnTo>
                  <a:cubicBezTo>
                    <a:pt x="110" y="24"/>
                    <a:pt x="86"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3"/>
            <p:cNvSpPr/>
            <p:nvPr/>
          </p:nvSpPr>
          <p:spPr>
            <a:xfrm>
              <a:off x="5489002" y="3998053"/>
              <a:ext cx="9149" cy="7986"/>
            </a:xfrm>
            <a:custGeom>
              <a:avLst/>
              <a:gdLst/>
              <a:ahLst/>
              <a:cxnLst/>
              <a:rect l="l" t="t" r="r" b="b"/>
              <a:pathLst>
                <a:path w="236" h="206" extrusionOk="0">
                  <a:moveTo>
                    <a:pt x="175" y="1"/>
                  </a:moveTo>
                  <a:cubicBezTo>
                    <a:pt x="167" y="1"/>
                    <a:pt x="159" y="2"/>
                    <a:pt x="152" y="6"/>
                  </a:cubicBezTo>
                  <a:cubicBezTo>
                    <a:pt x="96" y="29"/>
                    <a:pt x="49" y="70"/>
                    <a:pt x="17" y="120"/>
                  </a:cubicBezTo>
                  <a:cubicBezTo>
                    <a:pt x="1" y="147"/>
                    <a:pt x="8" y="181"/>
                    <a:pt x="32" y="197"/>
                  </a:cubicBezTo>
                  <a:cubicBezTo>
                    <a:pt x="42" y="202"/>
                    <a:pt x="52" y="205"/>
                    <a:pt x="64" y="205"/>
                  </a:cubicBezTo>
                  <a:cubicBezTo>
                    <a:pt x="81" y="205"/>
                    <a:pt x="99" y="197"/>
                    <a:pt x="108" y="178"/>
                  </a:cubicBezTo>
                  <a:cubicBezTo>
                    <a:pt x="129" y="147"/>
                    <a:pt x="159" y="121"/>
                    <a:pt x="195" y="105"/>
                  </a:cubicBezTo>
                  <a:cubicBezTo>
                    <a:pt x="223" y="96"/>
                    <a:pt x="236" y="63"/>
                    <a:pt x="223" y="34"/>
                  </a:cubicBezTo>
                  <a:cubicBezTo>
                    <a:pt x="216" y="13"/>
                    <a:pt x="196"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3"/>
            <p:cNvSpPr/>
            <p:nvPr/>
          </p:nvSpPr>
          <p:spPr>
            <a:xfrm>
              <a:off x="5538393" y="4044188"/>
              <a:ext cx="8800" cy="11126"/>
            </a:xfrm>
            <a:custGeom>
              <a:avLst/>
              <a:gdLst/>
              <a:ahLst/>
              <a:cxnLst/>
              <a:rect l="l" t="t" r="r" b="b"/>
              <a:pathLst>
                <a:path w="227" h="287" extrusionOk="0">
                  <a:moveTo>
                    <a:pt x="166" y="1"/>
                  </a:moveTo>
                  <a:cubicBezTo>
                    <a:pt x="147" y="1"/>
                    <a:pt x="129" y="10"/>
                    <a:pt x="118" y="28"/>
                  </a:cubicBezTo>
                  <a:lnTo>
                    <a:pt x="13" y="204"/>
                  </a:lnTo>
                  <a:cubicBezTo>
                    <a:pt x="0" y="230"/>
                    <a:pt x="6" y="263"/>
                    <a:pt x="33" y="280"/>
                  </a:cubicBezTo>
                  <a:cubicBezTo>
                    <a:pt x="41" y="284"/>
                    <a:pt x="53" y="287"/>
                    <a:pt x="61" y="287"/>
                  </a:cubicBezTo>
                  <a:cubicBezTo>
                    <a:pt x="80" y="287"/>
                    <a:pt x="97" y="277"/>
                    <a:pt x="108" y="260"/>
                  </a:cubicBezTo>
                  <a:lnTo>
                    <a:pt x="212" y="83"/>
                  </a:lnTo>
                  <a:cubicBezTo>
                    <a:pt x="227" y="58"/>
                    <a:pt x="219" y="25"/>
                    <a:pt x="194" y="8"/>
                  </a:cubicBezTo>
                  <a:cubicBezTo>
                    <a:pt x="185" y="3"/>
                    <a:pt x="176"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7" name="Google Shape;1127;p43"/>
          <p:cNvSpPr txBox="1">
            <a:spLocks noGrp="1"/>
          </p:cNvSpPr>
          <p:nvPr>
            <p:ph type="ctrTitle"/>
          </p:nvPr>
        </p:nvSpPr>
        <p:spPr>
          <a:xfrm>
            <a:off x="720685" y="3239925"/>
            <a:ext cx="4359900" cy="70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dirty="0"/>
              <a:t>2021</a:t>
            </a:r>
            <a:endParaRPr dirty="0"/>
          </a:p>
        </p:txBody>
      </p:sp>
      <p:pic>
        <p:nvPicPr>
          <p:cNvPr id="2" name="Imagen 1"/>
          <p:cNvPicPr>
            <a:picLocks noChangeAspect="1"/>
          </p:cNvPicPr>
          <p:nvPr/>
        </p:nvPicPr>
        <p:blipFill>
          <a:blip r:embed="rId3"/>
          <a:stretch>
            <a:fillRect/>
          </a:stretch>
        </p:blipFill>
        <p:spPr>
          <a:xfrm>
            <a:off x="2123176" y="234546"/>
            <a:ext cx="1657028" cy="2002611"/>
          </a:xfrm>
          <a:prstGeom prst="rect">
            <a:avLst/>
          </a:prstGeom>
        </p:spPr>
      </p:pic>
      <p:pic>
        <p:nvPicPr>
          <p:cNvPr id="3" name="Imagen 2"/>
          <p:cNvPicPr>
            <a:picLocks noChangeAspect="1"/>
          </p:cNvPicPr>
          <p:nvPr/>
        </p:nvPicPr>
        <p:blipFill>
          <a:blip r:embed="rId4"/>
          <a:stretch>
            <a:fillRect/>
          </a:stretch>
        </p:blipFill>
        <p:spPr>
          <a:xfrm flipH="1">
            <a:off x="5145215" y="1156160"/>
            <a:ext cx="3120546" cy="3561021"/>
          </a:xfrm>
          <a:prstGeom prst="rect">
            <a:avLst/>
          </a:prstGeom>
          <a:effectLst>
            <a:outerShdw blurRad="76200" dir="13500000" sy="23000" kx="1200000" algn="br" rotWithShape="0">
              <a:prstClr val="black">
                <a:alpha val="20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Prima devengada</a:t>
            </a:r>
            <a:endParaRPr dirty="0"/>
          </a:p>
        </p:txBody>
      </p:sp>
      <p:sp>
        <p:nvSpPr>
          <p:cNvPr id="1133" name="Google Shape;1133;p44"/>
          <p:cNvSpPr txBox="1">
            <a:spLocks noGrp="1"/>
          </p:cNvSpPr>
          <p:nvPr>
            <p:ph type="body" idx="1"/>
          </p:nvPr>
        </p:nvSpPr>
        <p:spPr>
          <a:xfrm>
            <a:off x="720000" y="1099296"/>
            <a:ext cx="7704000" cy="3535333"/>
          </a:xfrm>
          <a:prstGeom prst="rect">
            <a:avLst/>
          </a:prstGeom>
        </p:spPr>
        <p:txBody>
          <a:bodyPr spcFirstLastPara="1" wrap="square" lIns="91425" tIns="91425" rIns="91425" bIns="91425" anchor="t" anchorCtr="0">
            <a:noAutofit/>
          </a:bodyPr>
          <a:lstStyle/>
          <a:p>
            <a:pPr marL="419100" indent="-342900">
              <a:spcBef>
                <a:spcPts val="600"/>
              </a:spcBef>
              <a:buSzPts val="2400"/>
              <a:buFont typeface="Arial" panose="020B0604020202020204" pitchFamily="34" charset="0"/>
              <a:buChar char="•"/>
            </a:pPr>
            <a:r>
              <a:rPr lang="es-MX" sz="1400" dirty="0"/>
              <a:t>Si el estatus es </a:t>
            </a:r>
            <a:r>
              <a:rPr lang="es-MX" sz="1400" b="1" dirty="0">
                <a:solidFill>
                  <a:schemeClr val="accent6"/>
                </a:solidFill>
                <a:uFill>
                  <a:noFill/>
                </a:uFill>
              </a:rPr>
              <a:t>igual</a:t>
            </a:r>
            <a:r>
              <a:rPr lang="es-MX" sz="1400" dirty="0"/>
              <a:t> a Expirada en el año de reporte (clave 2) entonces la </a:t>
            </a:r>
            <a:r>
              <a:rPr lang="es-MX" sz="1400" b="1" dirty="0">
                <a:solidFill>
                  <a:schemeClr val="accent6"/>
                </a:solidFill>
                <a:uFill>
                  <a:noFill/>
                </a:uFill>
              </a:rPr>
              <a:t>prima</a:t>
            </a:r>
            <a:r>
              <a:rPr lang="es-MX" sz="1400" dirty="0"/>
              <a:t> </a:t>
            </a:r>
            <a:r>
              <a:rPr lang="es-MX" sz="1400" b="1" dirty="0">
                <a:solidFill>
                  <a:schemeClr val="accent6"/>
                </a:solidFill>
                <a:uFill>
                  <a:noFill/>
                </a:uFill>
              </a:rPr>
              <a:t>devengada</a:t>
            </a:r>
            <a:r>
              <a:rPr lang="es-MX" sz="1400" dirty="0"/>
              <a:t> debe ser </a:t>
            </a:r>
            <a:r>
              <a:rPr lang="es-MX" sz="1400" b="1" dirty="0">
                <a:solidFill>
                  <a:schemeClr val="accent6"/>
                </a:solidFill>
                <a:uFill>
                  <a:noFill/>
                </a:uFill>
              </a:rPr>
              <a:t>igual</a:t>
            </a:r>
            <a:r>
              <a:rPr lang="es-MX" sz="1400" dirty="0"/>
              <a:t> a prima emitida. (Nota: Sumar la prima emitida de años anteriores)</a:t>
            </a:r>
          </a:p>
          <a:p>
            <a:pPr marL="419100" indent="-342900">
              <a:spcBef>
                <a:spcPts val="600"/>
              </a:spcBef>
              <a:buSzPts val="2400"/>
              <a:buFont typeface="Arial" panose="020B0604020202020204" pitchFamily="34" charset="0"/>
              <a:buChar char="•"/>
            </a:pPr>
            <a:endParaRPr lang="es-MX" sz="1400" dirty="0"/>
          </a:p>
          <a:p>
            <a:pPr marL="419100" indent="-342900">
              <a:spcBef>
                <a:spcPts val="600"/>
              </a:spcBef>
              <a:buSzPts val="2400"/>
              <a:buFont typeface="Arial" panose="020B0604020202020204" pitchFamily="34" charset="0"/>
              <a:buChar char="•"/>
            </a:pPr>
            <a:r>
              <a:rPr lang="es-MX" sz="1400" dirty="0"/>
              <a:t>Si el estatus es </a:t>
            </a:r>
            <a:r>
              <a:rPr lang="es-MX" sz="1400" b="1" dirty="0">
                <a:solidFill>
                  <a:schemeClr val="accent6"/>
                </a:solidFill>
                <a:uFill>
                  <a:noFill/>
                </a:uFill>
              </a:rPr>
              <a:t>igual</a:t>
            </a:r>
            <a:r>
              <a:rPr lang="es-MX" sz="1400" dirty="0"/>
              <a:t> a Expirada en el año de reporte (clave 2) entonces la </a:t>
            </a:r>
            <a:r>
              <a:rPr lang="es-MX" sz="1400" b="1" dirty="0">
                <a:solidFill>
                  <a:schemeClr val="accent6"/>
                </a:solidFill>
                <a:uFill>
                  <a:noFill/>
                </a:uFill>
              </a:rPr>
              <a:t>prima</a:t>
            </a:r>
            <a:r>
              <a:rPr lang="es-MX" sz="1400" dirty="0"/>
              <a:t> </a:t>
            </a:r>
            <a:r>
              <a:rPr lang="es-MX" sz="1400" b="1" dirty="0">
                <a:solidFill>
                  <a:schemeClr val="accent6"/>
                </a:solidFill>
                <a:uFill>
                  <a:noFill/>
                </a:uFill>
              </a:rPr>
              <a:t>devengada</a:t>
            </a:r>
            <a:r>
              <a:rPr lang="es-MX" sz="1400" dirty="0"/>
              <a:t> debe ser </a:t>
            </a:r>
            <a:r>
              <a:rPr lang="es-MX" sz="1400" b="1" dirty="0">
                <a:solidFill>
                  <a:schemeClr val="accent6"/>
                </a:solidFill>
                <a:uFill>
                  <a:noFill/>
                </a:uFill>
              </a:rPr>
              <a:t>mayor</a:t>
            </a:r>
            <a:r>
              <a:rPr lang="es-MX" sz="1400" dirty="0"/>
              <a:t> o </a:t>
            </a:r>
            <a:r>
              <a:rPr lang="es-MX" sz="1400" b="1" dirty="0">
                <a:solidFill>
                  <a:schemeClr val="accent6"/>
                </a:solidFill>
                <a:uFill>
                  <a:noFill/>
                </a:uFill>
              </a:rPr>
              <a:t>igual</a:t>
            </a:r>
            <a:r>
              <a:rPr lang="es-MX" sz="1400" dirty="0"/>
              <a:t> a prima emitida.</a:t>
            </a:r>
          </a:p>
          <a:p>
            <a:pPr marL="419100" indent="-342900">
              <a:spcBef>
                <a:spcPts val="600"/>
              </a:spcBef>
              <a:buSzPts val="2400"/>
              <a:buFont typeface="Arial" panose="020B0604020202020204" pitchFamily="34" charset="0"/>
              <a:buChar char="•"/>
            </a:pPr>
            <a:endParaRPr lang="es-MX" sz="1400" dirty="0"/>
          </a:p>
        </p:txBody>
      </p:sp>
      <p:grpSp>
        <p:nvGrpSpPr>
          <p:cNvPr id="1134" name="Google Shape;1134;p44"/>
          <p:cNvGrpSpPr/>
          <p:nvPr/>
        </p:nvGrpSpPr>
        <p:grpSpPr>
          <a:xfrm>
            <a:off x="8157779" y="369696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660336" y="4406115"/>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8" name="Conector recto 27">
            <a:extLst>
              <a:ext uri="{FF2B5EF4-FFF2-40B4-BE49-F238E27FC236}">
                <a16:creationId xmlns:a16="http://schemas.microsoft.com/office/drawing/2014/main" id="{997B44C3-90A5-4E7D-8E28-B8EAFD9A2B4C}"/>
              </a:ext>
            </a:extLst>
          </p:cNvPr>
          <p:cNvCxnSpPr>
            <a:cxnSpLocks/>
          </p:cNvCxnSpPr>
          <p:nvPr/>
        </p:nvCxnSpPr>
        <p:spPr>
          <a:xfrm>
            <a:off x="2152284" y="3425121"/>
            <a:ext cx="5378115" cy="0"/>
          </a:xfrm>
          <a:prstGeom prst="line">
            <a:avLst/>
          </a:prstGeom>
        </p:spPr>
        <p:style>
          <a:lnRef idx="2">
            <a:schemeClr val="accent5"/>
          </a:lnRef>
          <a:fillRef idx="0">
            <a:schemeClr val="accent5"/>
          </a:fillRef>
          <a:effectRef idx="1">
            <a:schemeClr val="accent5"/>
          </a:effectRef>
          <a:fontRef idx="minor">
            <a:schemeClr val="tx1"/>
          </a:fontRef>
        </p:style>
      </p:cxnSp>
      <p:cxnSp>
        <p:nvCxnSpPr>
          <p:cNvPr id="29" name="Conector recto 28">
            <a:extLst>
              <a:ext uri="{FF2B5EF4-FFF2-40B4-BE49-F238E27FC236}">
                <a16:creationId xmlns:a16="http://schemas.microsoft.com/office/drawing/2014/main" id="{160033A1-AEC4-49BC-871F-9189754AF36C}"/>
              </a:ext>
            </a:extLst>
          </p:cNvPr>
          <p:cNvCxnSpPr>
            <a:cxnSpLocks/>
          </p:cNvCxnSpPr>
          <p:nvPr/>
        </p:nvCxnSpPr>
        <p:spPr>
          <a:xfrm>
            <a:off x="3798014" y="3149469"/>
            <a:ext cx="0" cy="554820"/>
          </a:xfrm>
          <a:prstGeom prst="line">
            <a:avLst/>
          </a:prstGeom>
        </p:spPr>
        <p:style>
          <a:lnRef idx="2">
            <a:schemeClr val="accent5"/>
          </a:lnRef>
          <a:fillRef idx="0">
            <a:schemeClr val="accent5"/>
          </a:fillRef>
          <a:effectRef idx="1">
            <a:schemeClr val="accent5"/>
          </a:effectRef>
          <a:fontRef idx="minor">
            <a:schemeClr val="tx1"/>
          </a:fontRef>
        </p:style>
      </p:cxnSp>
      <p:sp>
        <p:nvSpPr>
          <p:cNvPr id="30" name="CuadroTexto 29">
            <a:extLst>
              <a:ext uri="{FF2B5EF4-FFF2-40B4-BE49-F238E27FC236}">
                <a16:creationId xmlns:a16="http://schemas.microsoft.com/office/drawing/2014/main" id="{22F36C6D-2862-4BAA-A8FE-DEA303D6E31F}"/>
              </a:ext>
            </a:extLst>
          </p:cNvPr>
          <p:cNvSpPr txBox="1"/>
          <p:nvPr/>
        </p:nvSpPr>
        <p:spPr>
          <a:xfrm>
            <a:off x="3776546" y="3612396"/>
            <a:ext cx="1443791" cy="261610"/>
          </a:xfrm>
          <a:prstGeom prst="rect">
            <a:avLst/>
          </a:prstGeom>
          <a:noFill/>
        </p:spPr>
        <p:txBody>
          <a:bodyPr wrap="square" rtlCol="0">
            <a:spAutoFit/>
          </a:bodyPr>
          <a:lstStyle/>
          <a:p>
            <a:pPr algn="ctr"/>
            <a:r>
              <a:rPr lang="es-MX" sz="1100" dirty="0"/>
              <a:t>Diciembre 2020</a:t>
            </a:r>
          </a:p>
        </p:txBody>
      </p:sp>
      <p:sp>
        <p:nvSpPr>
          <p:cNvPr id="31" name="CuadroTexto 30">
            <a:extLst>
              <a:ext uri="{FF2B5EF4-FFF2-40B4-BE49-F238E27FC236}">
                <a16:creationId xmlns:a16="http://schemas.microsoft.com/office/drawing/2014/main" id="{69A9D271-CA27-4A91-9B9D-F055CDB17D45}"/>
              </a:ext>
            </a:extLst>
          </p:cNvPr>
          <p:cNvSpPr txBox="1"/>
          <p:nvPr/>
        </p:nvSpPr>
        <p:spPr>
          <a:xfrm>
            <a:off x="2896692" y="3483015"/>
            <a:ext cx="831727" cy="307777"/>
          </a:xfrm>
          <a:prstGeom prst="rect">
            <a:avLst/>
          </a:prstGeom>
          <a:noFill/>
        </p:spPr>
        <p:txBody>
          <a:bodyPr wrap="square" rtlCol="0">
            <a:spAutoFit/>
          </a:bodyPr>
          <a:lstStyle/>
          <a:p>
            <a:pPr algn="ctr"/>
            <a:r>
              <a:rPr lang="es-MX" dirty="0"/>
              <a:t>…</a:t>
            </a:r>
          </a:p>
        </p:txBody>
      </p:sp>
      <p:sp>
        <p:nvSpPr>
          <p:cNvPr id="32" name="CuadroTexto 31">
            <a:extLst>
              <a:ext uri="{FF2B5EF4-FFF2-40B4-BE49-F238E27FC236}">
                <a16:creationId xmlns:a16="http://schemas.microsoft.com/office/drawing/2014/main" id="{0254C1CB-A37F-42A9-8808-0D9C2EEA1CF3}"/>
              </a:ext>
            </a:extLst>
          </p:cNvPr>
          <p:cNvSpPr txBox="1"/>
          <p:nvPr/>
        </p:nvSpPr>
        <p:spPr>
          <a:xfrm>
            <a:off x="1394293" y="3555202"/>
            <a:ext cx="1239253" cy="261610"/>
          </a:xfrm>
          <a:prstGeom prst="rect">
            <a:avLst/>
          </a:prstGeom>
          <a:noFill/>
        </p:spPr>
        <p:txBody>
          <a:bodyPr wrap="square" rtlCol="0">
            <a:spAutoFit/>
          </a:bodyPr>
          <a:lstStyle/>
          <a:p>
            <a:pPr algn="ctr"/>
            <a:r>
              <a:rPr lang="es-MX" sz="1100" dirty="0"/>
              <a:t>Marzo 2020</a:t>
            </a:r>
          </a:p>
        </p:txBody>
      </p:sp>
      <p:sp>
        <p:nvSpPr>
          <p:cNvPr id="33" name="CuadroTexto 32">
            <a:extLst>
              <a:ext uri="{FF2B5EF4-FFF2-40B4-BE49-F238E27FC236}">
                <a16:creationId xmlns:a16="http://schemas.microsoft.com/office/drawing/2014/main" id="{25B58786-945E-4CBE-A3B3-E818AB8656B7}"/>
              </a:ext>
            </a:extLst>
          </p:cNvPr>
          <p:cNvSpPr txBox="1"/>
          <p:nvPr/>
        </p:nvSpPr>
        <p:spPr>
          <a:xfrm>
            <a:off x="2688796" y="2920783"/>
            <a:ext cx="1020220" cy="400110"/>
          </a:xfrm>
          <a:prstGeom prst="rect">
            <a:avLst/>
          </a:prstGeom>
          <a:noFill/>
        </p:spPr>
        <p:txBody>
          <a:bodyPr wrap="square" rtlCol="0">
            <a:spAutoFit/>
          </a:bodyPr>
          <a:lstStyle/>
          <a:p>
            <a:pPr algn="ctr"/>
            <a:r>
              <a:rPr lang="es-MX" sz="1000" dirty="0"/>
              <a:t>Fin de vigencia</a:t>
            </a:r>
          </a:p>
        </p:txBody>
      </p:sp>
      <p:cxnSp>
        <p:nvCxnSpPr>
          <p:cNvPr id="34" name="Conector recto 33">
            <a:extLst>
              <a:ext uri="{FF2B5EF4-FFF2-40B4-BE49-F238E27FC236}">
                <a16:creationId xmlns:a16="http://schemas.microsoft.com/office/drawing/2014/main" id="{00126A00-4C8B-47E3-9F22-9548F589BEAC}"/>
              </a:ext>
            </a:extLst>
          </p:cNvPr>
          <p:cNvCxnSpPr>
            <a:cxnSpLocks/>
          </p:cNvCxnSpPr>
          <p:nvPr/>
        </p:nvCxnSpPr>
        <p:spPr>
          <a:xfrm>
            <a:off x="5129510" y="3221658"/>
            <a:ext cx="0" cy="538778"/>
          </a:xfrm>
          <a:prstGeom prst="line">
            <a:avLst/>
          </a:prstGeom>
        </p:spPr>
        <p:style>
          <a:lnRef idx="2">
            <a:schemeClr val="accent5"/>
          </a:lnRef>
          <a:fillRef idx="0">
            <a:schemeClr val="accent5"/>
          </a:fillRef>
          <a:effectRef idx="1">
            <a:schemeClr val="accent5"/>
          </a:effectRef>
          <a:fontRef idx="minor">
            <a:schemeClr val="tx1"/>
          </a:fontRef>
        </p:style>
      </p:cxnSp>
      <p:cxnSp>
        <p:nvCxnSpPr>
          <p:cNvPr id="35" name="Conector recto 34">
            <a:extLst>
              <a:ext uri="{FF2B5EF4-FFF2-40B4-BE49-F238E27FC236}">
                <a16:creationId xmlns:a16="http://schemas.microsoft.com/office/drawing/2014/main" id="{58962365-EC1E-427B-B6EB-8C61EE7B61BD}"/>
              </a:ext>
            </a:extLst>
          </p:cNvPr>
          <p:cNvCxnSpPr>
            <a:cxnSpLocks/>
          </p:cNvCxnSpPr>
          <p:nvPr/>
        </p:nvCxnSpPr>
        <p:spPr>
          <a:xfrm>
            <a:off x="2514646" y="3081288"/>
            <a:ext cx="0" cy="621633"/>
          </a:xfrm>
          <a:prstGeom prst="line">
            <a:avLst/>
          </a:prstGeom>
        </p:spPr>
        <p:style>
          <a:lnRef idx="2">
            <a:schemeClr val="accent5"/>
          </a:lnRef>
          <a:fillRef idx="0">
            <a:schemeClr val="accent5"/>
          </a:fillRef>
          <a:effectRef idx="1">
            <a:schemeClr val="accent5"/>
          </a:effectRef>
          <a:fontRef idx="minor">
            <a:schemeClr val="tx1"/>
          </a:fontRef>
        </p:style>
      </p:cxnSp>
      <p:sp>
        <p:nvSpPr>
          <p:cNvPr id="36" name="CuadroTexto 35">
            <a:extLst>
              <a:ext uri="{FF2B5EF4-FFF2-40B4-BE49-F238E27FC236}">
                <a16:creationId xmlns:a16="http://schemas.microsoft.com/office/drawing/2014/main" id="{907177C6-DB7D-4942-95D9-8F48949D20A6}"/>
              </a:ext>
            </a:extLst>
          </p:cNvPr>
          <p:cNvSpPr txBox="1"/>
          <p:nvPr/>
        </p:nvSpPr>
        <p:spPr>
          <a:xfrm>
            <a:off x="1494428" y="3964684"/>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37" name="Conector recto 36">
            <a:extLst>
              <a:ext uri="{FF2B5EF4-FFF2-40B4-BE49-F238E27FC236}">
                <a16:creationId xmlns:a16="http://schemas.microsoft.com/office/drawing/2014/main" id="{57C4BA84-3A5B-425E-83A9-390AF820F139}"/>
              </a:ext>
            </a:extLst>
          </p:cNvPr>
          <p:cNvCxnSpPr>
            <a:cxnSpLocks/>
          </p:cNvCxnSpPr>
          <p:nvPr/>
        </p:nvCxnSpPr>
        <p:spPr>
          <a:xfrm>
            <a:off x="6128130" y="3169521"/>
            <a:ext cx="0" cy="554820"/>
          </a:xfrm>
          <a:prstGeom prst="line">
            <a:avLst/>
          </a:prstGeom>
        </p:spPr>
        <p:style>
          <a:lnRef idx="2">
            <a:schemeClr val="accent5"/>
          </a:lnRef>
          <a:fillRef idx="0">
            <a:schemeClr val="accent5"/>
          </a:fillRef>
          <a:effectRef idx="1">
            <a:schemeClr val="accent5"/>
          </a:effectRef>
          <a:fontRef idx="minor">
            <a:schemeClr val="tx1"/>
          </a:fontRef>
        </p:style>
      </p:cxnSp>
      <p:sp>
        <p:nvSpPr>
          <p:cNvPr id="38" name="CuadroTexto 37">
            <a:extLst>
              <a:ext uri="{FF2B5EF4-FFF2-40B4-BE49-F238E27FC236}">
                <a16:creationId xmlns:a16="http://schemas.microsoft.com/office/drawing/2014/main" id="{1EBA84EF-BB42-4C9A-9D93-A0F4B78AB71D}"/>
              </a:ext>
            </a:extLst>
          </p:cNvPr>
          <p:cNvSpPr txBox="1"/>
          <p:nvPr/>
        </p:nvSpPr>
        <p:spPr>
          <a:xfrm>
            <a:off x="6002387" y="3476037"/>
            <a:ext cx="1467853" cy="261610"/>
          </a:xfrm>
          <a:prstGeom prst="rect">
            <a:avLst/>
          </a:prstGeom>
          <a:noFill/>
        </p:spPr>
        <p:txBody>
          <a:bodyPr wrap="square" rtlCol="0">
            <a:spAutoFit/>
          </a:bodyPr>
          <a:lstStyle/>
          <a:p>
            <a:pPr algn="ctr"/>
            <a:r>
              <a:rPr lang="es-MX" sz="1100" dirty="0"/>
              <a:t>Diciembre 2021</a:t>
            </a:r>
          </a:p>
        </p:txBody>
      </p:sp>
      <p:cxnSp>
        <p:nvCxnSpPr>
          <p:cNvPr id="39" name="Conector recto 38">
            <a:extLst>
              <a:ext uri="{FF2B5EF4-FFF2-40B4-BE49-F238E27FC236}">
                <a16:creationId xmlns:a16="http://schemas.microsoft.com/office/drawing/2014/main" id="{90FD6883-E9AF-4929-A27B-804EB24E8A20}"/>
              </a:ext>
            </a:extLst>
          </p:cNvPr>
          <p:cNvCxnSpPr>
            <a:cxnSpLocks/>
          </p:cNvCxnSpPr>
          <p:nvPr/>
        </p:nvCxnSpPr>
        <p:spPr>
          <a:xfrm>
            <a:off x="7303216" y="3121394"/>
            <a:ext cx="0" cy="538778"/>
          </a:xfrm>
          <a:prstGeom prst="line">
            <a:avLst/>
          </a:prstGeom>
        </p:spPr>
        <p:style>
          <a:lnRef idx="2">
            <a:schemeClr val="accent5"/>
          </a:lnRef>
          <a:fillRef idx="0">
            <a:schemeClr val="accent5"/>
          </a:fillRef>
          <a:effectRef idx="1">
            <a:schemeClr val="accent5"/>
          </a:effectRef>
          <a:fontRef idx="minor">
            <a:schemeClr val="tx1"/>
          </a:fontRef>
        </p:style>
      </p:cxnSp>
      <p:sp>
        <p:nvSpPr>
          <p:cNvPr id="40" name="CuadroTexto 39">
            <a:extLst>
              <a:ext uri="{FF2B5EF4-FFF2-40B4-BE49-F238E27FC236}">
                <a16:creationId xmlns:a16="http://schemas.microsoft.com/office/drawing/2014/main" id="{9E14FD05-7385-4E48-A44E-C0FD22A463C8}"/>
              </a:ext>
            </a:extLst>
          </p:cNvPr>
          <p:cNvSpPr txBox="1"/>
          <p:nvPr/>
        </p:nvSpPr>
        <p:spPr>
          <a:xfrm>
            <a:off x="6202417" y="3759633"/>
            <a:ext cx="1098886" cy="1015663"/>
          </a:xfrm>
          <a:prstGeom prst="rect">
            <a:avLst/>
          </a:prstGeom>
          <a:noFill/>
        </p:spPr>
        <p:txBody>
          <a:bodyPr wrap="square" rtlCol="0">
            <a:spAutoFit/>
          </a:bodyPr>
          <a:lstStyle/>
          <a:p>
            <a:pPr algn="ctr"/>
            <a:r>
              <a:rPr lang="es-MX" sz="1000" b="1" dirty="0"/>
              <a:t>Prima emitida $0</a:t>
            </a:r>
          </a:p>
          <a:p>
            <a:pPr algn="ctr"/>
            <a:endParaRPr lang="es-MX" sz="1000" b="1" dirty="0"/>
          </a:p>
          <a:p>
            <a:pPr algn="ctr"/>
            <a:r>
              <a:rPr lang="es-MX" sz="1000" b="1" dirty="0"/>
              <a:t>Prima devengada $40,000</a:t>
            </a:r>
          </a:p>
        </p:txBody>
      </p:sp>
      <p:sp>
        <p:nvSpPr>
          <p:cNvPr id="41" name="Rectángulo 40">
            <a:extLst>
              <a:ext uri="{FF2B5EF4-FFF2-40B4-BE49-F238E27FC236}">
                <a16:creationId xmlns:a16="http://schemas.microsoft.com/office/drawing/2014/main" id="{E3005C8E-8FA0-444F-844B-BF8B0B4E5DA9}"/>
              </a:ext>
            </a:extLst>
          </p:cNvPr>
          <p:cNvSpPr/>
          <p:nvPr/>
        </p:nvSpPr>
        <p:spPr>
          <a:xfrm>
            <a:off x="6059083" y="2893511"/>
            <a:ext cx="1203159" cy="193592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2" name="CuadroTexto 41">
            <a:extLst>
              <a:ext uri="{FF2B5EF4-FFF2-40B4-BE49-F238E27FC236}">
                <a16:creationId xmlns:a16="http://schemas.microsoft.com/office/drawing/2014/main" id="{BB430AC0-ABD0-413F-AC27-FB137A7A1406}"/>
              </a:ext>
            </a:extLst>
          </p:cNvPr>
          <p:cNvSpPr txBox="1"/>
          <p:nvPr/>
        </p:nvSpPr>
        <p:spPr>
          <a:xfrm>
            <a:off x="6324006" y="2852583"/>
            <a:ext cx="890337" cy="400110"/>
          </a:xfrm>
          <a:prstGeom prst="rect">
            <a:avLst/>
          </a:prstGeom>
          <a:noFill/>
        </p:spPr>
        <p:txBody>
          <a:bodyPr wrap="square" rtlCol="0">
            <a:spAutoFit/>
          </a:bodyPr>
          <a:lstStyle/>
          <a:p>
            <a:pPr algn="ctr"/>
            <a:r>
              <a:rPr lang="es-MX" sz="1000" b="1" dirty="0"/>
              <a:t>Expirada o terminada</a:t>
            </a:r>
          </a:p>
        </p:txBody>
      </p:sp>
    </p:spTree>
    <p:extLst>
      <p:ext uri="{BB962C8B-B14F-4D97-AF65-F5344CB8AC3E}">
        <p14:creationId xmlns:p14="http://schemas.microsoft.com/office/powerpoint/2010/main" val="3475464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Prima devengada</a:t>
            </a:r>
            <a:endParaRPr dirty="0"/>
          </a:p>
        </p:txBody>
      </p:sp>
      <p:sp>
        <p:nvSpPr>
          <p:cNvPr id="1133" name="Google Shape;1133;p44"/>
          <p:cNvSpPr txBox="1">
            <a:spLocks noGrp="1"/>
          </p:cNvSpPr>
          <p:nvPr>
            <p:ph type="body" idx="1"/>
          </p:nvPr>
        </p:nvSpPr>
        <p:spPr>
          <a:xfrm>
            <a:off x="720000" y="1237082"/>
            <a:ext cx="7704000" cy="3535333"/>
          </a:xfrm>
          <a:prstGeom prst="rect">
            <a:avLst/>
          </a:prstGeom>
        </p:spPr>
        <p:txBody>
          <a:bodyPr spcFirstLastPara="1" wrap="square" lIns="91425" tIns="91425" rIns="91425" bIns="91425" anchor="t" anchorCtr="0">
            <a:noAutofit/>
          </a:bodyPr>
          <a:lstStyle/>
          <a:p>
            <a:pPr marL="419100" indent="-342900" algn="just">
              <a:spcBef>
                <a:spcPts val="600"/>
              </a:spcBef>
              <a:buSzPts val="2400"/>
              <a:buFont typeface="Arial" panose="020B0604020202020204" pitchFamily="34" charset="0"/>
              <a:buChar char="•"/>
            </a:pPr>
            <a:r>
              <a:rPr lang="es-MX" sz="1500" dirty="0"/>
              <a:t>Si el estatus es </a:t>
            </a:r>
            <a:r>
              <a:rPr lang="es-MX" sz="1500" b="1" dirty="0">
                <a:solidFill>
                  <a:schemeClr val="accent6"/>
                </a:solidFill>
                <a:uFill>
                  <a:noFill/>
                </a:uFill>
              </a:rPr>
              <a:t>igual</a:t>
            </a:r>
            <a:r>
              <a:rPr lang="es-MX" sz="1500" dirty="0"/>
              <a:t> a Cancelada en el año de reporte (clave 3), la fecha de alta es igual al año de reporte entonces la </a:t>
            </a:r>
            <a:r>
              <a:rPr lang="es-MX" sz="1500" b="1" dirty="0">
                <a:solidFill>
                  <a:schemeClr val="accent6"/>
                </a:solidFill>
                <a:uFill>
                  <a:noFill/>
                </a:uFill>
              </a:rPr>
              <a:t>prima devengada </a:t>
            </a:r>
            <a:r>
              <a:rPr lang="es-MX" sz="1500" dirty="0"/>
              <a:t>debe ser </a:t>
            </a:r>
            <a:r>
              <a:rPr lang="es-MX" sz="1500" b="1" dirty="0">
                <a:solidFill>
                  <a:schemeClr val="accent6"/>
                </a:solidFill>
                <a:uFill>
                  <a:noFill/>
                </a:uFill>
              </a:rPr>
              <a:t>igual</a:t>
            </a:r>
            <a:r>
              <a:rPr lang="es-MX" sz="1500" dirty="0"/>
              <a:t> a la prima emitida.</a:t>
            </a:r>
            <a:endParaRPr lang="es-ES"/>
          </a:p>
          <a:p>
            <a:pPr marL="419100" indent="-342900">
              <a:spcBef>
                <a:spcPts val="600"/>
              </a:spcBef>
              <a:buSzPts val="2400"/>
              <a:buFont typeface="Arial" panose="020B0604020202020204" pitchFamily="34" charset="0"/>
              <a:buChar char="•"/>
            </a:pPr>
            <a:endParaRPr lang="es-MX" sz="1600" dirty="0"/>
          </a:p>
        </p:txBody>
      </p:sp>
      <p:grpSp>
        <p:nvGrpSpPr>
          <p:cNvPr id="1134" name="Google Shape;1134;p44"/>
          <p:cNvGrpSpPr/>
          <p:nvPr/>
        </p:nvGrpSpPr>
        <p:grpSpPr>
          <a:xfrm>
            <a:off x="6804968" y="4586316"/>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710440" y="4568953"/>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8" name="Conector recto 27">
            <a:extLst>
              <a:ext uri="{FF2B5EF4-FFF2-40B4-BE49-F238E27FC236}">
                <a16:creationId xmlns:a16="http://schemas.microsoft.com/office/drawing/2014/main" id="{1261326C-E801-4857-8C0A-487BB199BAF2}"/>
              </a:ext>
            </a:extLst>
          </p:cNvPr>
          <p:cNvCxnSpPr>
            <a:cxnSpLocks/>
          </p:cNvCxnSpPr>
          <p:nvPr/>
        </p:nvCxnSpPr>
        <p:spPr>
          <a:xfrm>
            <a:off x="1888794" y="3092908"/>
            <a:ext cx="5851721" cy="19871"/>
          </a:xfrm>
          <a:prstGeom prst="line">
            <a:avLst/>
          </a:prstGeom>
        </p:spPr>
        <p:style>
          <a:lnRef idx="2">
            <a:schemeClr val="accent5"/>
          </a:lnRef>
          <a:fillRef idx="0">
            <a:schemeClr val="accent5"/>
          </a:fillRef>
          <a:effectRef idx="1">
            <a:schemeClr val="accent5"/>
          </a:effectRef>
          <a:fontRef idx="minor">
            <a:schemeClr val="tx1"/>
          </a:fontRef>
        </p:style>
      </p:cxnSp>
      <p:cxnSp>
        <p:nvCxnSpPr>
          <p:cNvPr id="29" name="Conector recto 28">
            <a:extLst>
              <a:ext uri="{FF2B5EF4-FFF2-40B4-BE49-F238E27FC236}">
                <a16:creationId xmlns:a16="http://schemas.microsoft.com/office/drawing/2014/main" id="{98C0AB6D-147F-4F91-A2FE-0712A695B557}"/>
              </a:ext>
            </a:extLst>
          </p:cNvPr>
          <p:cNvCxnSpPr>
            <a:cxnSpLocks/>
          </p:cNvCxnSpPr>
          <p:nvPr/>
        </p:nvCxnSpPr>
        <p:spPr>
          <a:xfrm>
            <a:off x="3534524" y="2817256"/>
            <a:ext cx="0" cy="554820"/>
          </a:xfrm>
          <a:prstGeom prst="line">
            <a:avLst/>
          </a:prstGeom>
        </p:spPr>
        <p:style>
          <a:lnRef idx="2">
            <a:schemeClr val="accent5"/>
          </a:lnRef>
          <a:fillRef idx="0">
            <a:schemeClr val="accent5"/>
          </a:fillRef>
          <a:effectRef idx="1">
            <a:schemeClr val="accent5"/>
          </a:effectRef>
          <a:fontRef idx="minor">
            <a:schemeClr val="tx1"/>
          </a:fontRef>
        </p:style>
      </p:cxnSp>
      <p:sp>
        <p:nvSpPr>
          <p:cNvPr id="30" name="CuadroTexto 29">
            <a:extLst>
              <a:ext uri="{FF2B5EF4-FFF2-40B4-BE49-F238E27FC236}">
                <a16:creationId xmlns:a16="http://schemas.microsoft.com/office/drawing/2014/main" id="{A4E288CD-95FE-473E-AB89-36D8468223AC}"/>
              </a:ext>
            </a:extLst>
          </p:cNvPr>
          <p:cNvSpPr txBox="1"/>
          <p:nvPr/>
        </p:nvSpPr>
        <p:spPr>
          <a:xfrm>
            <a:off x="3501025" y="3256120"/>
            <a:ext cx="1443791" cy="261610"/>
          </a:xfrm>
          <a:prstGeom prst="rect">
            <a:avLst/>
          </a:prstGeom>
          <a:noFill/>
        </p:spPr>
        <p:txBody>
          <a:bodyPr wrap="square" rtlCol="0">
            <a:spAutoFit/>
          </a:bodyPr>
          <a:lstStyle/>
          <a:p>
            <a:pPr algn="ctr"/>
            <a:r>
              <a:rPr lang="es-MX" sz="1100" dirty="0"/>
              <a:t>Septiembre 2021</a:t>
            </a:r>
          </a:p>
        </p:txBody>
      </p:sp>
      <p:sp>
        <p:nvSpPr>
          <p:cNvPr id="31" name="CuadroTexto 30">
            <a:extLst>
              <a:ext uri="{FF2B5EF4-FFF2-40B4-BE49-F238E27FC236}">
                <a16:creationId xmlns:a16="http://schemas.microsoft.com/office/drawing/2014/main" id="{EF299423-A09C-4C8D-9C7C-C04EA6D9D2CD}"/>
              </a:ext>
            </a:extLst>
          </p:cNvPr>
          <p:cNvSpPr txBox="1"/>
          <p:nvPr/>
        </p:nvSpPr>
        <p:spPr>
          <a:xfrm>
            <a:off x="2633202" y="3150802"/>
            <a:ext cx="831727" cy="307777"/>
          </a:xfrm>
          <a:prstGeom prst="rect">
            <a:avLst/>
          </a:prstGeom>
          <a:noFill/>
        </p:spPr>
        <p:txBody>
          <a:bodyPr wrap="square" rtlCol="0">
            <a:spAutoFit/>
          </a:bodyPr>
          <a:lstStyle/>
          <a:p>
            <a:pPr algn="ctr"/>
            <a:r>
              <a:rPr lang="es-MX" dirty="0"/>
              <a:t>…</a:t>
            </a:r>
          </a:p>
        </p:txBody>
      </p:sp>
      <p:sp>
        <p:nvSpPr>
          <p:cNvPr id="32" name="CuadroTexto 31">
            <a:extLst>
              <a:ext uri="{FF2B5EF4-FFF2-40B4-BE49-F238E27FC236}">
                <a16:creationId xmlns:a16="http://schemas.microsoft.com/office/drawing/2014/main" id="{C6100B52-10B1-48B9-99D3-ED7FEE8CCD8A}"/>
              </a:ext>
            </a:extLst>
          </p:cNvPr>
          <p:cNvSpPr txBox="1"/>
          <p:nvPr/>
        </p:nvSpPr>
        <p:spPr>
          <a:xfrm>
            <a:off x="1215024" y="3271115"/>
            <a:ext cx="1239253" cy="261610"/>
          </a:xfrm>
          <a:prstGeom prst="rect">
            <a:avLst/>
          </a:prstGeom>
          <a:noFill/>
        </p:spPr>
        <p:txBody>
          <a:bodyPr wrap="square" rtlCol="0">
            <a:spAutoFit/>
          </a:bodyPr>
          <a:lstStyle/>
          <a:p>
            <a:pPr algn="ctr"/>
            <a:r>
              <a:rPr lang="es-MX" sz="1100" b="1" dirty="0">
                <a:solidFill>
                  <a:srgbClr val="C00000"/>
                </a:solidFill>
              </a:rPr>
              <a:t>Marzo 2021</a:t>
            </a:r>
          </a:p>
        </p:txBody>
      </p:sp>
      <p:sp>
        <p:nvSpPr>
          <p:cNvPr id="33" name="CuadroTexto 32">
            <a:extLst>
              <a:ext uri="{FF2B5EF4-FFF2-40B4-BE49-F238E27FC236}">
                <a16:creationId xmlns:a16="http://schemas.microsoft.com/office/drawing/2014/main" id="{FEF7CFC3-CC84-4BCF-8836-8F4239FD17E3}"/>
              </a:ext>
            </a:extLst>
          </p:cNvPr>
          <p:cNvSpPr txBox="1"/>
          <p:nvPr/>
        </p:nvSpPr>
        <p:spPr>
          <a:xfrm>
            <a:off x="1409220" y="2561790"/>
            <a:ext cx="1020220" cy="400110"/>
          </a:xfrm>
          <a:prstGeom prst="rect">
            <a:avLst/>
          </a:prstGeom>
          <a:noFill/>
        </p:spPr>
        <p:txBody>
          <a:bodyPr wrap="square" rtlCol="0">
            <a:spAutoFit/>
          </a:bodyPr>
          <a:lstStyle/>
          <a:p>
            <a:pPr algn="ctr"/>
            <a:r>
              <a:rPr lang="es-MX" sz="1000" dirty="0"/>
              <a:t>Inicio de vigencia</a:t>
            </a:r>
          </a:p>
        </p:txBody>
      </p:sp>
      <p:sp>
        <p:nvSpPr>
          <p:cNvPr id="34" name="CuadroTexto 33">
            <a:extLst>
              <a:ext uri="{FF2B5EF4-FFF2-40B4-BE49-F238E27FC236}">
                <a16:creationId xmlns:a16="http://schemas.microsoft.com/office/drawing/2014/main" id="{4D21BE55-8F5C-4DAA-B4BD-4AD62149A9D1}"/>
              </a:ext>
            </a:extLst>
          </p:cNvPr>
          <p:cNvSpPr txBox="1"/>
          <p:nvPr/>
        </p:nvSpPr>
        <p:spPr>
          <a:xfrm>
            <a:off x="7114380" y="2376897"/>
            <a:ext cx="890337" cy="400110"/>
          </a:xfrm>
          <a:prstGeom prst="rect">
            <a:avLst/>
          </a:prstGeom>
          <a:noFill/>
        </p:spPr>
        <p:txBody>
          <a:bodyPr wrap="square" rtlCol="0">
            <a:spAutoFit/>
          </a:bodyPr>
          <a:lstStyle/>
          <a:p>
            <a:pPr algn="ctr"/>
            <a:r>
              <a:rPr lang="es-MX" sz="1000" dirty="0"/>
              <a:t>Fin de vigencia</a:t>
            </a:r>
          </a:p>
        </p:txBody>
      </p:sp>
      <p:cxnSp>
        <p:nvCxnSpPr>
          <p:cNvPr id="35" name="Conector recto 34">
            <a:extLst>
              <a:ext uri="{FF2B5EF4-FFF2-40B4-BE49-F238E27FC236}">
                <a16:creationId xmlns:a16="http://schemas.microsoft.com/office/drawing/2014/main" id="{27B12769-01AF-42AF-A76B-B7FC4921244F}"/>
              </a:ext>
            </a:extLst>
          </p:cNvPr>
          <p:cNvCxnSpPr>
            <a:cxnSpLocks/>
          </p:cNvCxnSpPr>
          <p:nvPr/>
        </p:nvCxnSpPr>
        <p:spPr>
          <a:xfrm>
            <a:off x="4866020" y="2889445"/>
            <a:ext cx="0" cy="538778"/>
          </a:xfrm>
          <a:prstGeom prst="line">
            <a:avLst/>
          </a:prstGeom>
        </p:spPr>
        <p:style>
          <a:lnRef idx="2">
            <a:schemeClr val="accent5"/>
          </a:lnRef>
          <a:fillRef idx="0">
            <a:schemeClr val="accent5"/>
          </a:fillRef>
          <a:effectRef idx="1">
            <a:schemeClr val="accent5"/>
          </a:effectRef>
          <a:fontRef idx="minor">
            <a:schemeClr val="tx1"/>
          </a:fontRef>
        </p:style>
      </p:cxnSp>
      <p:cxnSp>
        <p:nvCxnSpPr>
          <p:cNvPr id="36" name="Conector recto 35">
            <a:extLst>
              <a:ext uri="{FF2B5EF4-FFF2-40B4-BE49-F238E27FC236}">
                <a16:creationId xmlns:a16="http://schemas.microsoft.com/office/drawing/2014/main" id="{6CAF3CB3-25A7-4B8F-A8AA-8D0D05CADEEA}"/>
              </a:ext>
            </a:extLst>
          </p:cNvPr>
          <p:cNvCxnSpPr>
            <a:cxnSpLocks/>
          </p:cNvCxnSpPr>
          <p:nvPr/>
        </p:nvCxnSpPr>
        <p:spPr>
          <a:xfrm>
            <a:off x="2251156" y="2749075"/>
            <a:ext cx="0" cy="621633"/>
          </a:xfrm>
          <a:prstGeom prst="line">
            <a:avLst/>
          </a:prstGeom>
        </p:spPr>
        <p:style>
          <a:lnRef idx="2">
            <a:schemeClr val="accent5"/>
          </a:lnRef>
          <a:fillRef idx="0">
            <a:schemeClr val="accent5"/>
          </a:fillRef>
          <a:effectRef idx="1">
            <a:schemeClr val="accent5"/>
          </a:effectRef>
          <a:fontRef idx="minor">
            <a:schemeClr val="tx1"/>
          </a:fontRef>
        </p:style>
      </p:cxnSp>
      <p:sp>
        <p:nvSpPr>
          <p:cNvPr id="37" name="CuadroTexto 36">
            <a:extLst>
              <a:ext uri="{FF2B5EF4-FFF2-40B4-BE49-F238E27FC236}">
                <a16:creationId xmlns:a16="http://schemas.microsoft.com/office/drawing/2014/main" id="{E3B057F6-46EC-43F7-B586-ED3AD7FC5766}"/>
              </a:ext>
            </a:extLst>
          </p:cNvPr>
          <p:cNvSpPr txBox="1"/>
          <p:nvPr/>
        </p:nvSpPr>
        <p:spPr>
          <a:xfrm>
            <a:off x="1530951" y="3714751"/>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38" name="Conector recto 37">
            <a:extLst>
              <a:ext uri="{FF2B5EF4-FFF2-40B4-BE49-F238E27FC236}">
                <a16:creationId xmlns:a16="http://schemas.microsoft.com/office/drawing/2014/main" id="{300D2B71-390F-4190-80B0-690A8A2A0D4B}"/>
              </a:ext>
            </a:extLst>
          </p:cNvPr>
          <p:cNvCxnSpPr>
            <a:cxnSpLocks/>
          </p:cNvCxnSpPr>
          <p:nvPr/>
        </p:nvCxnSpPr>
        <p:spPr>
          <a:xfrm>
            <a:off x="5864640" y="2837308"/>
            <a:ext cx="0" cy="554820"/>
          </a:xfrm>
          <a:prstGeom prst="line">
            <a:avLst/>
          </a:prstGeom>
        </p:spPr>
        <p:style>
          <a:lnRef idx="2">
            <a:schemeClr val="accent5"/>
          </a:lnRef>
          <a:fillRef idx="0">
            <a:schemeClr val="accent5"/>
          </a:fillRef>
          <a:effectRef idx="1">
            <a:schemeClr val="accent5"/>
          </a:effectRef>
          <a:fontRef idx="minor">
            <a:schemeClr val="tx1"/>
          </a:fontRef>
        </p:style>
      </p:cxnSp>
      <p:sp>
        <p:nvSpPr>
          <p:cNvPr id="39" name="CuadroTexto 38">
            <a:extLst>
              <a:ext uri="{FF2B5EF4-FFF2-40B4-BE49-F238E27FC236}">
                <a16:creationId xmlns:a16="http://schemas.microsoft.com/office/drawing/2014/main" id="{A08FF2FB-221F-4DC6-8449-D2FC209803E6}"/>
              </a:ext>
            </a:extLst>
          </p:cNvPr>
          <p:cNvSpPr txBox="1"/>
          <p:nvPr/>
        </p:nvSpPr>
        <p:spPr>
          <a:xfrm>
            <a:off x="5819110" y="3324297"/>
            <a:ext cx="1443791" cy="261610"/>
          </a:xfrm>
          <a:prstGeom prst="rect">
            <a:avLst/>
          </a:prstGeom>
          <a:noFill/>
        </p:spPr>
        <p:txBody>
          <a:bodyPr wrap="square" rtlCol="0">
            <a:spAutoFit/>
          </a:bodyPr>
          <a:lstStyle/>
          <a:p>
            <a:pPr algn="ctr"/>
            <a:r>
              <a:rPr lang="es-MX" sz="1100" dirty="0"/>
              <a:t>Diciembre 2021</a:t>
            </a:r>
          </a:p>
        </p:txBody>
      </p:sp>
      <p:cxnSp>
        <p:nvCxnSpPr>
          <p:cNvPr id="40" name="Conector recto 39">
            <a:extLst>
              <a:ext uri="{FF2B5EF4-FFF2-40B4-BE49-F238E27FC236}">
                <a16:creationId xmlns:a16="http://schemas.microsoft.com/office/drawing/2014/main" id="{0D8949A4-D2C5-4C14-AD83-B21FA0978D03}"/>
              </a:ext>
            </a:extLst>
          </p:cNvPr>
          <p:cNvCxnSpPr>
            <a:cxnSpLocks/>
          </p:cNvCxnSpPr>
          <p:nvPr/>
        </p:nvCxnSpPr>
        <p:spPr>
          <a:xfrm>
            <a:off x="7039726" y="2789181"/>
            <a:ext cx="0" cy="538778"/>
          </a:xfrm>
          <a:prstGeom prst="line">
            <a:avLst/>
          </a:prstGeom>
        </p:spPr>
        <p:style>
          <a:lnRef idx="2">
            <a:schemeClr val="accent5"/>
          </a:lnRef>
          <a:fillRef idx="0">
            <a:schemeClr val="accent5"/>
          </a:fillRef>
          <a:effectRef idx="1">
            <a:schemeClr val="accent5"/>
          </a:effectRef>
          <a:fontRef idx="minor">
            <a:schemeClr val="tx1"/>
          </a:fontRef>
        </p:style>
      </p:cxnSp>
      <p:sp>
        <p:nvSpPr>
          <p:cNvPr id="41" name="CuadroTexto 40">
            <a:extLst>
              <a:ext uri="{FF2B5EF4-FFF2-40B4-BE49-F238E27FC236}">
                <a16:creationId xmlns:a16="http://schemas.microsoft.com/office/drawing/2014/main" id="{7A252B87-8012-48FE-9D12-0F977113F49F}"/>
              </a:ext>
            </a:extLst>
          </p:cNvPr>
          <p:cNvSpPr txBox="1"/>
          <p:nvPr/>
        </p:nvSpPr>
        <p:spPr>
          <a:xfrm>
            <a:off x="5988713" y="3570243"/>
            <a:ext cx="1074045" cy="1015663"/>
          </a:xfrm>
          <a:prstGeom prst="rect">
            <a:avLst/>
          </a:prstGeom>
          <a:noFill/>
        </p:spPr>
        <p:txBody>
          <a:bodyPr wrap="square" rtlCol="0">
            <a:spAutoFit/>
          </a:bodyPr>
          <a:lstStyle/>
          <a:p>
            <a:pPr algn="ctr"/>
            <a:r>
              <a:rPr lang="es-MX" sz="1000" b="1" dirty="0"/>
              <a:t>Prima emitida $20,164</a:t>
            </a:r>
          </a:p>
          <a:p>
            <a:pPr algn="ctr"/>
            <a:endParaRPr lang="es-MX" sz="1000" b="1" dirty="0"/>
          </a:p>
          <a:p>
            <a:pPr algn="ctr"/>
            <a:r>
              <a:rPr lang="es-MX" sz="1000" b="1" dirty="0"/>
              <a:t>Prima devengada </a:t>
            </a:r>
          </a:p>
          <a:p>
            <a:pPr algn="ctr"/>
            <a:r>
              <a:rPr lang="es-MX" sz="1000" b="1" dirty="0"/>
              <a:t>$ 20,164</a:t>
            </a:r>
          </a:p>
        </p:txBody>
      </p:sp>
      <p:sp>
        <p:nvSpPr>
          <p:cNvPr id="42" name="Rectángulo 41">
            <a:extLst>
              <a:ext uri="{FF2B5EF4-FFF2-40B4-BE49-F238E27FC236}">
                <a16:creationId xmlns:a16="http://schemas.microsoft.com/office/drawing/2014/main" id="{FC46CE67-79C9-4D3C-86DA-D6DEACC5A8AA}"/>
              </a:ext>
            </a:extLst>
          </p:cNvPr>
          <p:cNvSpPr/>
          <p:nvPr/>
        </p:nvSpPr>
        <p:spPr>
          <a:xfrm>
            <a:off x="5919371" y="2323960"/>
            <a:ext cx="1275348" cy="232209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89F9F49A-84B2-429B-BF49-4BE6361FBC29}"/>
              </a:ext>
            </a:extLst>
          </p:cNvPr>
          <p:cNvSpPr txBox="1"/>
          <p:nvPr/>
        </p:nvSpPr>
        <p:spPr>
          <a:xfrm>
            <a:off x="3755887" y="2565393"/>
            <a:ext cx="1014663" cy="400110"/>
          </a:xfrm>
          <a:prstGeom prst="rect">
            <a:avLst/>
          </a:prstGeom>
          <a:noFill/>
        </p:spPr>
        <p:txBody>
          <a:bodyPr wrap="square" rtlCol="0">
            <a:spAutoFit/>
          </a:bodyPr>
          <a:lstStyle/>
          <a:p>
            <a:pPr algn="ctr"/>
            <a:r>
              <a:rPr lang="es-MX" sz="1000" b="1" dirty="0"/>
              <a:t>Cancelación a prorrata</a:t>
            </a:r>
          </a:p>
        </p:txBody>
      </p:sp>
      <p:cxnSp>
        <p:nvCxnSpPr>
          <p:cNvPr id="44" name="Conector recto 43">
            <a:extLst>
              <a:ext uri="{FF2B5EF4-FFF2-40B4-BE49-F238E27FC236}">
                <a16:creationId xmlns:a16="http://schemas.microsoft.com/office/drawing/2014/main" id="{B52EAB9A-93CB-4F72-A7C3-19F91FD7E6B7}"/>
              </a:ext>
            </a:extLst>
          </p:cNvPr>
          <p:cNvCxnSpPr>
            <a:cxnSpLocks/>
          </p:cNvCxnSpPr>
          <p:nvPr/>
        </p:nvCxnSpPr>
        <p:spPr>
          <a:xfrm>
            <a:off x="7749589" y="2837309"/>
            <a:ext cx="0" cy="538778"/>
          </a:xfrm>
          <a:prstGeom prst="line">
            <a:avLst/>
          </a:prstGeom>
        </p:spPr>
        <p:style>
          <a:lnRef idx="2">
            <a:schemeClr val="accent4"/>
          </a:lnRef>
          <a:fillRef idx="0">
            <a:schemeClr val="accent4"/>
          </a:fillRef>
          <a:effectRef idx="1">
            <a:schemeClr val="accent4"/>
          </a:effectRef>
          <a:fontRef idx="minor">
            <a:schemeClr val="tx1"/>
          </a:fontRef>
        </p:style>
      </p:cxnSp>
      <p:sp>
        <p:nvSpPr>
          <p:cNvPr id="45" name="CuadroTexto 44">
            <a:extLst>
              <a:ext uri="{FF2B5EF4-FFF2-40B4-BE49-F238E27FC236}">
                <a16:creationId xmlns:a16="http://schemas.microsoft.com/office/drawing/2014/main" id="{52ED8EB2-6425-4FE2-A17D-EC08A552814A}"/>
              </a:ext>
            </a:extLst>
          </p:cNvPr>
          <p:cNvSpPr txBox="1"/>
          <p:nvPr/>
        </p:nvSpPr>
        <p:spPr>
          <a:xfrm>
            <a:off x="5995183" y="2548186"/>
            <a:ext cx="1014663" cy="400110"/>
          </a:xfrm>
          <a:prstGeom prst="rect">
            <a:avLst/>
          </a:prstGeom>
          <a:noFill/>
        </p:spPr>
        <p:txBody>
          <a:bodyPr wrap="square" rtlCol="0">
            <a:spAutoFit/>
          </a:bodyPr>
          <a:lstStyle/>
          <a:p>
            <a:pPr algn="ctr"/>
            <a:r>
              <a:rPr lang="es-MX" sz="1000" b="1" dirty="0"/>
              <a:t>Cancelación a prorrata</a:t>
            </a:r>
          </a:p>
        </p:txBody>
      </p:sp>
    </p:spTree>
    <p:extLst>
      <p:ext uri="{BB962C8B-B14F-4D97-AF65-F5344CB8AC3E}">
        <p14:creationId xmlns:p14="http://schemas.microsoft.com/office/powerpoint/2010/main" val="2182062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Prima devengada</a:t>
            </a:r>
            <a:endParaRPr dirty="0"/>
          </a:p>
        </p:txBody>
      </p:sp>
      <p:sp>
        <p:nvSpPr>
          <p:cNvPr id="1133" name="Google Shape;1133;p44"/>
          <p:cNvSpPr txBox="1">
            <a:spLocks noGrp="1"/>
          </p:cNvSpPr>
          <p:nvPr>
            <p:ph type="body" idx="1"/>
          </p:nvPr>
        </p:nvSpPr>
        <p:spPr>
          <a:xfrm>
            <a:off x="720000" y="1237082"/>
            <a:ext cx="7704000" cy="3535333"/>
          </a:xfrm>
          <a:prstGeom prst="rect">
            <a:avLst/>
          </a:prstGeom>
        </p:spPr>
        <p:txBody>
          <a:bodyPr spcFirstLastPara="1" wrap="square" lIns="91425" tIns="91425" rIns="91425" bIns="91425" anchor="t" anchorCtr="0">
            <a:noAutofit/>
          </a:bodyPr>
          <a:lstStyle/>
          <a:p>
            <a:pPr marL="419100" indent="-342900" algn="just">
              <a:spcBef>
                <a:spcPts val="600"/>
              </a:spcBef>
              <a:buSzPts val="2400"/>
              <a:buFont typeface="Arial" panose="020B0604020202020204" pitchFamily="34" charset="0"/>
              <a:buChar char="•"/>
            </a:pPr>
            <a:r>
              <a:rPr lang="es-MX" sz="1600" dirty="0"/>
              <a:t>Si el estatus es </a:t>
            </a:r>
            <a:r>
              <a:rPr lang="es-MX" sz="1600" b="1" dirty="0">
                <a:solidFill>
                  <a:schemeClr val="accent6"/>
                </a:solidFill>
              </a:rPr>
              <a:t>igual</a:t>
            </a:r>
            <a:r>
              <a:rPr lang="es-MX" sz="1600" dirty="0"/>
              <a:t> a Cancelada en el año de reporte (clave 3) y la fecha de alta es igual al año de reporte entonces la </a:t>
            </a:r>
            <a:r>
              <a:rPr lang="es-MX" sz="1600" b="1" dirty="0">
                <a:solidFill>
                  <a:schemeClr val="accent6"/>
                </a:solidFill>
              </a:rPr>
              <a:t>prima devengada </a:t>
            </a:r>
            <a:r>
              <a:rPr lang="es-MX" sz="1600" dirty="0"/>
              <a:t>debe ser </a:t>
            </a:r>
            <a:r>
              <a:rPr lang="es-MX" sz="1600" b="1" dirty="0">
                <a:solidFill>
                  <a:schemeClr val="accent6"/>
                </a:solidFill>
              </a:rPr>
              <a:t>igual</a:t>
            </a:r>
            <a:r>
              <a:rPr lang="es-MX" sz="1600" dirty="0"/>
              <a:t> a la prima emitida.</a:t>
            </a:r>
            <a:endParaRPr lang="es-ES"/>
          </a:p>
          <a:p>
            <a:pPr marL="419100" indent="-342900">
              <a:spcBef>
                <a:spcPts val="600"/>
              </a:spcBef>
              <a:buSzPts val="2400"/>
              <a:buFont typeface="Arial" panose="020B0604020202020204" pitchFamily="34" charset="0"/>
              <a:buChar char="•"/>
            </a:pPr>
            <a:endParaRPr lang="es-MX" sz="1600" dirty="0"/>
          </a:p>
        </p:txBody>
      </p:sp>
      <p:grpSp>
        <p:nvGrpSpPr>
          <p:cNvPr id="1134" name="Google Shape;1134;p44"/>
          <p:cNvGrpSpPr/>
          <p:nvPr/>
        </p:nvGrpSpPr>
        <p:grpSpPr>
          <a:xfrm>
            <a:off x="6779916" y="461136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685388" y="4594005"/>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8" name="Conector recto 27">
            <a:extLst>
              <a:ext uri="{FF2B5EF4-FFF2-40B4-BE49-F238E27FC236}">
                <a16:creationId xmlns:a16="http://schemas.microsoft.com/office/drawing/2014/main" id="{6AFEB76D-37DC-4EC4-8517-E0E1F13519BD}"/>
              </a:ext>
            </a:extLst>
          </p:cNvPr>
          <p:cNvCxnSpPr>
            <a:cxnSpLocks/>
          </p:cNvCxnSpPr>
          <p:nvPr/>
        </p:nvCxnSpPr>
        <p:spPr>
          <a:xfrm>
            <a:off x="1838691" y="3005226"/>
            <a:ext cx="5851721" cy="1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29" name="Conector recto 28">
            <a:extLst>
              <a:ext uri="{FF2B5EF4-FFF2-40B4-BE49-F238E27FC236}">
                <a16:creationId xmlns:a16="http://schemas.microsoft.com/office/drawing/2014/main" id="{E58E8B48-DB3C-4589-9425-D1225EE9D077}"/>
              </a:ext>
            </a:extLst>
          </p:cNvPr>
          <p:cNvCxnSpPr>
            <a:cxnSpLocks/>
          </p:cNvCxnSpPr>
          <p:nvPr/>
        </p:nvCxnSpPr>
        <p:spPr>
          <a:xfrm>
            <a:off x="3484421" y="2729574"/>
            <a:ext cx="0" cy="554820"/>
          </a:xfrm>
          <a:prstGeom prst="line">
            <a:avLst/>
          </a:prstGeom>
        </p:spPr>
        <p:style>
          <a:lnRef idx="2">
            <a:schemeClr val="accent4"/>
          </a:lnRef>
          <a:fillRef idx="0">
            <a:schemeClr val="accent4"/>
          </a:fillRef>
          <a:effectRef idx="1">
            <a:schemeClr val="accent4"/>
          </a:effectRef>
          <a:fontRef idx="minor">
            <a:schemeClr val="tx1"/>
          </a:fontRef>
        </p:style>
      </p:cxnSp>
      <p:sp>
        <p:nvSpPr>
          <p:cNvPr id="30" name="CuadroTexto 29">
            <a:extLst>
              <a:ext uri="{FF2B5EF4-FFF2-40B4-BE49-F238E27FC236}">
                <a16:creationId xmlns:a16="http://schemas.microsoft.com/office/drawing/2014/main" id="{C5C49B4B-A72C-45F8-8EC7-D74D9A798B5B}"/>
              </a:ext>
            </a:extLst>
          </p:cNvPr>
          <p:cNvSpPr txBox="1"/>
          <p:nvPr/>
        </p:nvSpPr>
        <p:spPr>
          <a:xfrm>
            <a:off x="3450922" y="3168438"/>
            <a:ext cx="1443791" cy="261610"/>
          </a:xfrm>
          <a:prstGeom prst="rect">
            <a:avLst/>
          </a:prstGeom>
          <a:noFill/>
        </p:spPr>
        <p:txBody>
          <a:bodyPr wrap="square" rtlCol="0">
            <a:spAutoFit/>
          </a:bodyPr>
          <a:lstStyle/>
          <a:p>
            <a:pPr algn="ctr"/>
            <a:r>
              <a:rPr lang="es-MX" sz="1100" dirty="0"/>
              <a:t>Septiembre 2021</a:t>
            </a:r>
          </a:p>
        </p:txBody>
      </p:sp>
      <p:sp>
        <p:nvSpPr>
          <p:cNvPr id="31" name="CuadroTexto 30">
            <a:extLst>
              <a:ext uri="{FF2B5EF4-FFF2-40B4-BE49-F238E27FC236}">
                <a16:creationId xmlns:a16="http://schemas.microsoft.com/office/drawing/2014/main" id="{C809BAB6-4B35-457D-8C14-4E0D240EBFEE}"/>
              </a:ext>
            </a:extLst>
          </p:cNvPr>
          <p:cNvSpPr txBox="1"/>
          <p:nvPr/>
        </p:nvSpPr>
        <p:spPr>
          <a:xfrm>
            <a:off x="2583099" y="3063120"/>
            <a:ext cx="831727" cy="307777"/>
          </a:xfrm>
          <a:prstGeom prst="rect">
            <a:avLst/>
          </a:prstGeom>
          <a:noFill/>
        </p:spPr>
        <p:txBody>
          <a:bodyPr wrap="square" rtlCol="0">
            <a:spAutoFit/>
          </a:bodyPr>
          <a:lstStyle/>
          <a:p>
            <a:pPr algn="ctr"/>
            <a:r>
              <a:rPr lang="es-MX" dirty="0"/>
              <a:t>…</a:t>
            </a:r>
          </a:p>
        </p:txBody>
      </p:sp>
      <p:sp>
        <p:nvSpPr>
          <p:cNvPr id="32" name="CuadroTexto 31">
            <a:extLst>
              <a:ext uri="{FF2B5EF4-FFF2-40B4-BE49-F238E27FC236}">
                <a16:creationId xmlns:a16="http://schemas.microsoft.com/office/drawing/2014/main" id="{EEB105C0-F344-434B-AB35-A693F5FEA594}"/>
              </a:ext>
            </a:extLst>
          </p:cNvPr>
          <p:cNvSpPr txBox="1"/>
          <p:nvPr/>
        </p:nvSpPr>
        <p:spPr>
          <a:xfrm>
            <a:off x="1164921" y="3183433"/>
            <a:ext cx="1239253" cy="261610"/>
          </a:xfrm>
          <a:prstGeom prst="rect">
            <a:avLst/>
          </a:prstGeom>
          <a:noFill/>
        </p:spPr>
        <p:txBody>
          <a:bodyPr wrap="square" rtlCol="0">
            <a:spAutoFit/>
          </a:bodyPr>
          <a:lstStyle/>
          <a:p>
            <a:pPr algn="ctr"/>
            <a:r>
              <a:rPr lang="es-MX" sz="1100" b="1" dirty="0">
                <a:solidFill>
                  <a:srgbClr val="C00000"/>
                </a:solidFill>
              </a:rPr>
              <a:t>Marzo 2021</a:t>
            </a:r>
          </a:p>
        </p:txBody>
      </p:sp>
      <p:sp>
        <p:nvSpPr>
          <p:cNvPr id="33" name="CuadroTexto 32">
            <a:extLst>
              <a:ext uri="{FF2B5EF4-FFF2-40B4-BE49-F238E27FC236}">
                <a16:creationId xmlns:a16="http://schemas.microsoft.com/office/drawing/2014/main" id="{B1EC462B-CE6F-4373-941F-F8534930247F}"/>
              </a:ext>
            </a:extLst>
          </p:cNvPr>
          <p:cNvSpPr txBox="1"/>
          <p:nvPr/>
        </p:nvSpPr>
        <p:spPr>
          <a:xfrm>
            <a:off x="1351743" y="2481483"/>
            <a:ext cx="1020220" cy="400110"/>
          </a:xfrm>
          <a:prstGeom prst="rect">
            <a:avLst/>
          </a:prstGeom>
          <a:noFill/>
        </p:spPr>
        <p:txBody>
          <a:bodyPr wrap="square" rtlCol="0">
            <a:spAutoFit/>
          </a:bodyPr>
          <a:lstStyle/>
          <a:p>
            <a:pPr algn="ctr"/>
            <a:r>
              <a:rPr lang="es-MX" sz="1000" dirty="0"/>
              <a:t>Inicio de vigencia</a:t>
            </a:r>
          </a:p>
        </p:txBody>
      </p:sp>
      <p:sp>
        <p:nvSpPr>
          <p:cNvPr id="34" name="CuadroTexto 33">
            <a:extLst>
              <a:ext uri="{FF2B5EF4-FFF2-40B4-BE49-F238E27FC236}">
                <a16:creationId xmlns:a16="http://schemas.microsoft.com/office/drawing/2014/main" id="{75755763-1902-42E8-A106-C35857739393}"/>
              </a:ext>
            </a:extLst>
          </p:cNvPr>
          <p:cNvSpPr txBox="1"/>
          <p:nvPr/>
        </p:nvSpPr>
        <p:spPr>
          <a:xfrm>
            <a:off x="7064277" y="2289215"/>
            <a:ext cx="890337" cy="400110"/>
          </a:xfrm>
          <a:prstGeom prst="rect">
            <a:avLst/>
          </a:prstGeom>
          <a:noFill/>
        </p:spPr>
        <p:txBody>
          <a:bodyPr wrap="square" rtlCol="0">
            <a:spAutoFit/>
          </a:bodyPr>
          <a:lstStyle/>
          <a:p>
            <a:pPr algn="ctr"/>
            <a:r>
              <a:rPr lang="es-MX" sz="1000" dirty="0"/>
              <a:t>Fin de vigencia</a:t>
            </a:r>
          </a:p>
        </p:txBody>
      </p:sp>
      <p:cxnSp>
        <p:nvCxnSpPr>
          <p:cNvPr id="35" name="Conector recto 34">
            <a:extLst>
              <a:ext uri="{FF2B5EF4-FFF2-40B4-BE49-F238E27FC236}">
                <a16:creationId xmlns:a16="http://schemas.microsoft.com/office/drawing/2014/main" id="{E793C612-8975-41F6-B6CD-1C9CB3E374BD}"/>
              </a:ext>
            </a:extLst>
          </p:cNvPr>
          <p:cNvCxnSpPr>
            <a:cxnSpLocks/>
          </p:cNvCxnSpPr>
          <p:nvPr/>
        </p:nvCxnSpPr>
        <p:spPr>
          <a:xfrm>
            <a:off x="4815917" y="2801763"/>
            <a:ext cx="0" cy="538778"/>
          </a:xfrm>
          <a:prstGeom prst="line">
            <a:avLst/>
          </a:prstGeom>
        </p:spPr>
        <p:style>
          <a:lnRef idx="2">
            <a:schemeClr val="accent4"/>
          </a:lnRef>
          <a:fillRef idx="0">
            <a:schemeClr val="accent4"/>
          </a:fillRef>
          <a:effectRef idx="1">
            <a:schemeClr val="accent4"/>
          </a:effectRef>
          <a:fontRef idx="minor">
            <a:schemeClr val="tx1"/>
          </a:fontRef>
        </p:style>
      </p:cxnSp>
      <p:cxnSp>
        <p:nvCxnSpPr>
          <p:cNvPr id="36" name="Conector recto 35">
            <a:extLst>
              <a:ext uri="{FF2B5EF4-FFF2-40B4-BE49-F238E27FC236}">
                <a16:creationId xmlns:a16="http://schemas.microsoft.com/office/drawing/2014/main" id="{889B5FC1-A454-4CD1-A7ED-C67DF3840B35}"/>
              </a:ext>
            </a:extLst>
          </p:cNvPr>
          <p:cNvCxnSpPr>
            <a:cxnSpLocks/>
          </p:cNvCxnSpPr>
          <p:nvPr/>
        </p:nvCxnSpPr>
        <p:spPr>
          <a:xfrm>
            <a:off x="2201053" y="2661393"/>
            <a:ext cx="0" cy="621633"/>
          </a:xfrm>
          <a:prstGeom prst="line">
            <a:avLst/>
          </a:prstGeom>
        </p:spPr>
        <p:style>
          <a:lnRef idx="2">
            <a:schemeClr val="accent4"/>
          </a:lnRef>
          <a:fillRef idx="0">
            <a:schemeClr val="accent4"/>
          </a:fillRef>
          <a:effectRef idx="1">
            <a:schemeClr val="accent4"/>
          </a:effectRef>
          <a:fontRef idx="minor">
            <a:schemeClr val="tx1"/>
          </a:fontRef>
        </p:style>
      </p:cxnSp>
      <p:sp>
        <p:nvSpPr>
          <p:cNvPr id="37" name="CuadroTexto 36">
            <a:extLst>
              <a:ext uri="{FF2B5EF4-FFF2-40B4-BE49-F238E27FC236}">
                <a16:creationId xmlns:a16="http://schemas.microsoft.com/office/drawing/2014/main" id="{8741FE69-1111-45EC-ACA2-53830CAC118B}"/>
              </a:ext>
            </a:extLst>
          </p:cNvPr>
          <p:cNvSpPr txBox="1"/>
          <p:nvPr/>
        </p:nvSpPr>
        <p:spPr>
          <a:xfrm>
            <a:off x="1480848" y="3627069"/>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38" name="Conector recto 37">
            <a:extLst>
              <a:ext uri="{FF2B5EF4-FFF2-40B4-BE49-F238E27FC236}">
                <a16:creationId xmlns:a16="http://schemas.microsoft.com/office/drawing/2014/main" id="{82B8C91E-13D2-428A-813D-8D9B8C33E0A8}"/>
              </a:ext>
            </a:extLst>
          </p:cNvPr>
          <p:cNvCxnSpPr>
            <a:cxnSpLocks/>
          </p:cNvCxnSpPr>
          <p:nvPr/>
        </p:nvCxnSpPr>
        <p:spPr>
          <a:xfrm>
            <a:off x="5814537" y="2749626"/>
            <a:ext cx="0" cy="554820"/>
          </a:xfrm>
          <a:prstGeom prst="line">
            <a:avLst/>
          </a:prstGeom>
        </p:spPr>
        <p:style>
          <a:lnRef idx="2">
            <a:schemeClr val="accent4"/>
          </a:lnRef>
          <a:fillRef idx="0">
            <a:schemeClr val="accent4"/>
          </a:fillRef>
          <a:effectRef idx="1">
            <a:schemeClr val="accent4"/>
          </a:effectRef>
          <a:fontRef idx="minor">
            <a:schemeClr val="tx1"/>
          </a:fontRef>
        </p:style>
      </p:cxnSp>
      <p:sp>
        <p:nvSpPr>
          <p:cNvPr id="39" name="CuadroTexto 38">
            <a:extLst>
              <a:ext uri="{FF2B5EF4-FFF2-40B4-BE49-F238E27FC236}">
                <a16:creationId xmlns:a16="http://schemas.microsoft.com/office/drawing/2014/main" id="{80ED9DC3-45C8-4098-A64F-36966F9EC71F}"/>
              </a:ext>
            </a:extLst>
          </p:cNvPr>
          <p:cNvSpPr txBox="1"/>
          <p:nvPr/>
        </p:nvSpPr>
        <p:spPr>
          <a:xfrm>
            <a:off x="5769007" y="3236615"/>
            <a:ext cx="1443791" cy="261610"/>
          </a:xfrm>
          <a:prstGeom prst="rect">
            <a:avLst/>
          </a:prstGeom>
          <a:noFill/>
        </p:spPr>
        <p:txBody>
          <a:bodyPr wrap="square" rtlCol="0">
            <a:spAutoFit/>
          </a:bodyPr>
          <a:lstStyle/>
          <a:p>
            <a:pPr algn="ctr"/>
            <a:r>
              <a:rPr lang="es-MX" sz="1100" dirty="0"/>
              <a:t>Diciembre 2021</a:t>
            </a:r>
          </a:p>
        </p:txBody>
      </p:sp>
      <p:cxnSp>
        <p:nvCxnSpPr>
          <p:cNvPr id="40" name="Conector recto 39">
            <a:extLst>
              <a:ext uri="{FF2B5EF4-FFF2-40B4-BE49-F238E27FC236}">
                <a16:creationId xmlns:a16="http://schemas.microsoft.com/office/drawing/2014/main" id="{C684D238-5497-49DA-AD08-0B238A40026D}"/>
              </a:ext>
            </a:extLst>
          </p:cNvPr>
          <p:cNvCxnSpPr>
            <a:cxnSpLocks/>
          </p:cNvCxnSpPr>
          <p:nvPr/>
        </p:nvCxnSpPr>
        <p:spPr>
          <a:xfrm>
            <a:off x="6989623" y="2701499"/>
            <a:ext cx="0" cy="538778"/>
          </a:xfrm>
          <a:prstGeom prst="line">
            <a:avLst/>
          </a:prstGeom>
        </p:spPr>
        <p:style>
          <a:lnRef idx="2">
            <a:schemeClr val="accent4"/>
          </a:lnRef>
          <a:fillRef idx="0">
            <a:schemeClr val="accent4"/>
          </a:fillRef>
          <a:effectRef idx="1">
            <a:schemeClr val="accent4"/>
          </a:effectRef>
          <a:fontRef idx="minor">
            <a:schemeClr val="tx1"/>
          </a:fontRef>
        </p:style>
      </p:cxnSp>
      <p:sp>
        <p:nvSpPr>
          <p:cNvPr id="41" name="CuadroTexto 40">
            <a:extLst>
              <a:ext uri="{FF2B5EF4-FFF2-40B4-BE49-F238E27FC236}">
                <a16:creationId xmlns:a16="http://schemas.microsoft.com/office/drawing/2014/main" id="{04884E8E-5BDA-4C57-A03A-718C469D5AA3}"/>
              </a:ext>
            </a:extLst>
          </p:cNvPr>
          <p:cNvSpPr txBox="1"/>
          <p:nvPr/>
        </p:nvSpPr>
        <p:spPr>
          <a:xfrm>
            <a:off x="5938610" y="3482561"/>
            <a:ext cx="1074045" cy="1015663"/>
          </a:xfrm>
          <a:prstGeom prst="rect">
            <a:avLst/>
          </a:prstGeom>
          <a:noFill/>
        </p:spPr>
        <p:txBody>
          <a:bodyPr wrap="square" rtlCol="0">
            <a:spAutoFit/>
          </a:bodyPr>
          <a:lstStyle/>
          <a:p>
            <a:pPr algn="ctr"/>
            <a:r>
              <a:rPr lang="es-MX" sz="1000" b="1" dirty="0"/>
              <a:t>Prima emitida $0</a:t>
            </a:r>
          </a:p>
          <a:p>
            <a:pPr algn="ctr"/>
            <a:endParaRPr lang="es-MX" sz="1000" b="1" dirty="0"/>
          </a:p>
          <a:p>
            <a:pPr algn="ctr"/>
            <a:r>
              <a:rPr lang="es-MX" sz="1000" b="1" dirty="0"/>
              <a:t>Prima devengada </a:t>
            </a:r>
          </a:p>
          <a:p>
            <a:pPr algn="ctr"/>
            <a:r>
              <a:rPr lang="es-MX" sz="1000" b="1" dirty="0"/>
              <a:t>$ 0</a:t>
            </a:r>
          </a:p>
        </p:txBody>
      </p:sp>
      <p:sp>
        <p:nvSpPr>
          <p:cNvPr id="42" name="Rectángulo 41">
            <a:extLst>
              <a:ext uri="{FF2B5EF4-FFF2-40B4-BE49-F238E27FC236}">
                <a16:creationId xmlns:a16="http://schemas.microsoft.com/office/drawing/2014/main" id="{3DA32EA8-8B6B-4295-8EF8-E31C21D23317}"/>
              </a:ext>
            </a:extLst>
          </p:cNvPr>
          <p:cNvSpPr/>
          <p:nvPr/>
        </p:nvSpPr>
        <p:spPr>
          <a:xfrm>
            <a:off x="5869268" y="2236278"/>
            <a:ext cx="1275348" cy="232209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43" name="Conector recto 42">
            <a:extLst>
              <a:ext uri="{FF2B5EF4-FFF2-40B4-BE49-F238E27FC236}">
                <a16:creationId xmlns:a16="http://schemas.microsoft.com/office/drawing/2014/main" id="{9D04C431-0C52-45E5-AAE2-114897F0739D}"/>
              </a:ext>
            </a:extLst>
          </p:cNvPr>
          <p:cNvCxnSpPr>
            <a:cxnSpLocks/>
          </p:cNvCxnSpPr>
          <p:nvPr/>
        </p:nvCxnSpPr>
        <p:spPr>
          <a:xfrm>
            <a:off x="7699486" y="2749627"/>
            <a:ext cx="0" cy="538778"/>
          </a:xfrm>
          <a:prstGeom prst="line">
            <a:avLst/>
          </a:prstGeom>
        </p:spPr>
        <p:style>
          <a:lnRef idx="2">
            <a:schemeClr val="accent4"/>
          </a:lnRef>
          <a:fillRef idx="0">
            <a:schemeClr val="accent4"/>
          </a:fillRef>
          <a:effectRef idx="1">
            <a:schemeClr val="accent4"/>
          </a:effectRef>
          <a:fontRef idx="minor">
            <a:schemeClr val="tx1"/>
          </a:fontRef>
        </p:style>
      </p:cxnSp>
      <p:sp>
        <p:nvSpPr>
          <p:cNvPr id="44" name="CuadroTexto 43">
            <a:extLst>
              <a:ext uri="{FF2B5EF4-FFF2-40B4-BE49-F238E27FC236}">
                <a16:creationId xmlns:a16="http://schemas.microsoft.com/office/drawing/2014/main" id="{7515A80C-5B04-485E-9562-716DF7E1C982}"/>
              </a:ext>
            </a:extLst>
          </p:cNvPr>
          <p:cNvSpPr txBox="1"/>
          <p:nvPr/>
        </p:nvSpPr>
        <p:spPr>
          <a:xfrm>
            <a:off x="6044568" y="2424150"/>
            <a:ext cx="890337" cy="553998"/>
          </a:xfrm>
          <a:prstGeom prst="rect">
            <a:avLst/>
          </a:prstGeom>
          <a:noFill/>
        </p:spPr>
        <p:txBody>
          <a:bodyPr wrap="square" rtlCol="0">
            <a:spAutoFit/>
          </a:bodyPr>
          <a:lstStyle/>
          <a:p>
            <a:pPr algn="ctr"/>
            <a:r>
              <a:rPr lang="es-MX" sz="1000" b="1" dirty="0"/>
              <a:t>Cancelada al inicio de vigencia</a:t>
            </a:r>
          </a:p>
        </p:txBody>
      </p:sp>
      <p:sp>
        <p:nvSpPr>
          <p:cNvPr id="45" name="CuadroTexto 44">
            <a:extLst>
              <a:ext uri="{FF2B5EF4-FFF2-40B4-BE49-F238E27FC236}">
                <a16:creationId xmlns:a16="http://schemas.microsoft.com/office/drawing/2014/main" id="{7B8F039A-260B-46BE-83AA-741247B1002F}"/>
              </a:ext>
            </a:extLst>
          </p:cNvPr>
          <p:cNvSpPr txBox="1"/>
          <p:nvPr/>
        </p:nvSpPr>
        <p:spPr>
          <a:xfrm>
            <a:off x="3515608" y="2510699"/>
            <a:ext cx="1159041" cy="400110"/>
          </a:xfrm>
          <a:prstGeom prst="rect">
            <a:avLst/>
          </a:prstGeom>
          <a:noFill/>
        </p:spPr>
        <p:txBody>
          <a:bodyPr wrap="square" rtlCol="0">
            <a:spAutoFit/>
          </a:bodyPr>
          <a:lstStyle/>
          <a:p>
            <a:pPr algn="ctr"/>
            <a:r>
              <a:rPr lang="es-MX" sz="1000" b="1" dirty="0">
                <a:solidFill>
                  <a:srgbClr val="C00000"/>
                </a:solidFill>
              </a:rPr>
              <a:t>* Se cancela la póliza</a:t>
            </a:r>
          </a:p>
        </p:txBody>
      </p:sp>
    </p:spTree>
    <p:extLst>
      <p:ext uri="{BB962C8B-B14F-4D97-AF65-F5344CB8AC3E}">
        <p14:creationId xmlns:p14="http://schemas.microsoft.com/office/powerpoint/2010/main" val="1765588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Prima devengada</a:t>
            </a:r>
            <a:endParaRPr dirty="0"/>
          </a:p>
        </p:txBody>
      </p:sp>
      <p:sp>
        <p:nvSpPr>
          <p:cNvPr id="1133" name="Google Shape;1133;p44"/>
          <p:cNvSpPr txBox="1">
            <a:spLocks noGrp="1"/>
          </p:cNvSpPr>
          <p:nvPr>
            <p:ph type="body" idx="1"/>
          </p:nvPr>
        </p:nvSpPr>
        <p:spPr>
          <a:xfrm>
            <a:off x="720000" y="1237082"/>
            <a:ext cx="7704000" cy="3535333"/>
          </a:xfrm>
          <a:prstGeom prst="rect">
            <a:avLst/>
          </a:prstGeom>
        </p:spPr>
        <p:txBody>
          <a:bodyPr spcFirstLastPara="1" wrap="square" lIns="91425" tIns="91425" rIns="91425" bIns="91425" anchor="t" anchorCtr="0">
            <a:noAutofit/>
          </a:bodyPr>
          <a:lstStyle/>
          <a:p>
            <a:pPr marL="419100" indent="-342900">
              <a:spcBef>
                <a:spcPts val="600"/>
              </a:spcBef>
              <a:buSzPts val="2400"/>
              <a:buFont typeface="Arial" panose="020B0604020202020204" pitchFamily="34" charset="0"/>
              <a:buChar char="•"/>
            </a:pPr>
            <a:r>
              <a:rPr lang="es-MX" sz="1600" dirty="0"/>
              <a:t>Si el estatus es </a:t>
            </a:r>
            <a:r>
              <a:rPr lang="es-MX" sz="1600" b="1" dirty="0">
                <a:solidFill>
                  <a:schemeClr val="accent6"/>
                </a:solidFill>
                <a:uFill>
                  <a:noFill/>
                </a:uFill>
              </a:rPr>
              <a:t>igual</a:t>
            </a:r>
            <a:r>
              <a:rPr lang="es-MX" sz="1600" dirty="0"/>
              <a:t> a Cancelada en el año de reporte (clave 3) o Expirada o cancelada en ejercicios anteriores (clave 5) y la fecha de alta es menor al año de reporte entonces la </a:t>
            </a:r>
            <a:r>
              <a:rPr lang="es-MX" sz="1600" b="1" dirty="0">
                <a:solidFill>
                  <a:schemeClr val="accent6"/>
                </a:solidFill>
                <a:uFill>
                  <a:noFill/>
                </a:uFill>
              </a:rPr>
              <a:t>prima devengada </a:t>
            </a:r>
            <a:r>
              <a:rPr lang="es-MX" sz="1600" dirty="0"/>
              <a:t>debe ser </a:t>
            </a:r>
            <a:r>
              <a:rPr lang="es-MX" sz="1600" b="1" dirty="0">
                <a:solidFill>
                  <a:schemeClr val="accent6"/>
                </a:solidFill>
                <a:uFill>
                  <a:noFill/>
                </a:uFill>
              </a:rPr>
              <a:t>mayor</a:t>
            </a:r>
            <a:r>
              <a:rPr lang="es-MX" sz="1600" dirty="0"/>
              <a:t> o </a:t>
            </a:r>
            <a:r>
              <a:rPr lang="es-MX" sz="1600" b="1" dirty="0">
                <a:solidFill>
                  <a:schemeClr val="accent6"/>
                </a:solidFill>
                <a:uFill>
                  <a:noFill/>
                </a:uFill>
              </a:rPr>
              <a:t>igual</a:t>
            </a:r>
            <a:r>
              <a:rPr lang="es-MX" sz="1600" dirty="0"/>
              <a:t> a la prima emitida.</a:t>
            </a:r>
          </a:p>
          <a:p>
            <a:pPr marL="419100" indent="-342900">
              <a:spcBef>
                <a:spcPts val="600"/>
              </a:spcBef>
              <a:buSzPts val="2400"/>
              <a:buFont typeface="Arial" panose="020B0604020202020204" pitchFamily="34" charset="0"/>
              <a:buChar char="•"/>
            </a:pPr>
            <a:endParaRPr lang="es-MX" sz="1600" dirty="0"/>
          </a:p>
        </p:txBody>
      </p:sp>
      <p:grpSp>
        <p:nvGrpSpPr>
          <p:cNvPr id="1134" name="Google Shape;1134;p44"/>
          <p:cNvGrpSpPr/>
          <p:nvPr/>
        </p:nvGrpSpPr>
        <p:grpSpPr>
          <a:xfrm>
            <a:off x="6754864" y="4573791"/>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660336" y="4556428"/>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6" name="Conector recto 45">
            <a:extLst>
              <a:ext uri="{FF2B5EF4-FFF2-40B4-BE49-F238E27FC236}">
                <a16:creationId xmlns:a16="http://schemas.microsoft.com/office/drawing/2014/main" id="{8911C502-1445-409B-9A13-69FE279D33A8}"/>
              </a:ext>
            </a:extLst>
          </p:cNvPr>
          <p:cNvCxnSpPr>
            <a:cxnSpLocks/>
          </p:cNvCxnSpPr>
          <p:nvPr/>
        </p:nvCxnSpPr>
        <p:spPr>
          <a:xfrm>
            <a:off x="1751008" y="3080383"/>
            <a:ext cx="5851721" cy="1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47" name="Conector recto 46">
            <a:extLst>
              <a:ext uri="{FF2B5EF4-FFF2-40B4-BE49-F238E27FC236}">
                <a16:creationId xmlns:a16="http://schemas.microsoft.com/office/drawing/2014/main" id="{8AE852CF-54CD-4B09-86A4-FB96240307F9}"/>
              </a:ext>
            </a:extLst>
          </p:cNvPr>
          <p:cNvCxnSpPr>
            <a:cxnSpLocks/>
          </p:cNvCxnSpPr>
          <p:nvPr/>
        </p:nvCxnSpPr>
        <p:spPr>
          <a:xfrm>
            <a:off x="3396738" y="2804731"/>
            <a:ext cx="0" cy="554820"/>
          </a:xfrm>
          <a:prstGeom prst="line">
            <a:avLst/>
          </a:prstGeom>
        </p:spPr>
        <p:style>
          <a:lnRef idx="2">
            <a:schemeClr val="accent4"/>
          </a:lnRef>
          <a:fillRef idx="0">
            <a:schemeClr val="accent4"/>
          </a:fillRef>
          <a:effectRef idx="1">
            <a:schemeClr val="accent4"/>
          </a:effectRef>
          <a:fontRef idx="minor">
            <a:schemeClr val="tx1"/>
          </a:fontRef>
        </p:style>
      </p:cxnSp>
      <p:sp>
        <p:nvSpPr>
          <p:cNvPr id="48" name="CuadroTexto 47">
            <a:extLst>
              <a:ext uri="{FF2B5EF4-FFF2-40B4-BE49-F238E27FC236}">
                <a16:creationId xmlns:a16="http://schemas.microsoft.com/office/drawing/2014/main" id="{DD24BC03-4C40-429D-A0DD-0AEC59349D90}"/>
              </a:ext>
            </a:extLst>
          </p:cNvPr>
          <p:cNvSpPr txBox="1"/>
          <p:nvPr/>
        </p:nvSpPr>
        <p:spPr>
          <a:xfrm>
            <a:off x="3363239" y="3243595"/>
            <a:ext cx="1443791" cy="261610"/>
          </a:xfrm>
          <a:prstGeom prst="rect">
            <a:avLst/>
          </a:prstGeom>
          <a:noFill/>
        </p:spPr>
        <p:txBody>
          <a:bodyPr wrap="square" rtlCol="0">
            <a:spAutoFit/>
          </a:bodyPr>
          <a:lstStyle/>
          <a:p>
            <a:pPr algn="ctr"/>
            <a:r>
              <a:rPr lang="es-MX" sz="1100" dirty="0"/>
              <a:t>Septiembre 2021</a:t>
            </a:r>
          </a:p>
        </p:txBody>
      </p:sp>
      <p:sp>
        <p:nvSpPr>
          <p:cNvPr id="49" name="CuadroTexto 48">
            <a:extLst>
              <a:ext uri="{FF2B5EF4-FFF2-40B4-BE49-F238E27FC236}">
                <a16:creationId xmlns:a16="http://schemas.microsoft.com/office/drawing/2014/main" id="{02ED185D-1B25-49FC-AFB8-7C8BAC6C4A8F}"/>
              </a:ext>
            </a:extLst>
          </p:cNvPr>
          <p:cNvSpPr txBox="1"/>
          <p:nvPr/>
        </p:nvSpPr>
        <p:spPr>
          <a:xfrm>
            <a:off x="2495416" y="3138277"/>
            <a:ext cx="831727" cy="307777"/>
          </a:xfrm>
          <a:prstGeom prst="rect">
            <a:avLst/>
          </a:prstGeom>
          <a:noFill/>
        </p:spPr>
        <p:txBody>
          <a:bodyPr wrap="square" rtlCol="0">
            <a:spAutoFit/>
          </a:bodyPr>
          <a:lstStyle/>
          <a:p>
            <a:pPr algn="ctr"/>
            <a:r>
              <a:rPr lang="es-MX" dirty="0"/>
              <a:t>…</a:t>
            </a:r>
          </a:p>
        </p:txBody>
      </p:sp>
      <p:sp>
        <p:nvSpPr>
          <p:cNvPr id="50" name="CuadroTexto 49">
            <a:extLst>
              <a:ext uri="{FF2B5EF4-FFF2-40B4-BE49-F238E27FC236}">
                <a16:creationId xmlns:a16="http://schemas.microsoft.com/office/drawing/2014/main" id="{83807279-7657-45C4-913D-EBD691EE90B2}"/>
              </a:ext>
            </a:extLst>
          </p:cNvPr>
          <p:cNvSpPr txBox="1"/>
          <p:nvPr/>
        </p:nvSpPr>
        <p:spPr>
          <a:xfrm>
            <a:off x="1077238" y="3258590"/>
            <a:ext cx="1239253" cy="261610"/>
          </a:xfrm>
          <a:prstGeom prst="rect">
            <a:avLst/>
          </a:prstGeom>
          <a:noFill/>
        </p:spPr>
        <p:txBody>
          <a:bodyPr wrap="square" rtlCol="0">
            <a:spAutoFit/>
          </a:bodyPr>
          <a:lstStyle/>
          <a:p>
            <a:pPr algn="ctr"/>
            <a:r>
              <a:rPr lang="es-MX" sz="1100" b="1" dirty="0">
                <a:solidFill>
                  <a:srgbClr val="C00000"/>
                </a:solidFill>
              </a:rPr>
              <a:t>Marzo 2020</a:t>
            </a:r>
          </a:p>
        </p:txBody>
      </p:sp>
      <p:sp>
        <p:nvSpPr>
          <p:cNvPr id="51" name="CuadroTexto 50">
            <a:extLst>
              <a:ext uri="{FF2B5EF4-FFF2-40B4-BE49-F238E27FC236}">
                <a16:creationId xmlns:a16="http://schemas.microsoft.com/office/drawing/2014/main" id="{78FBE044-98DB-4DC7-80EF-1E39BD1A12DC}"/>
              </a:ext>
            </a:extLst>
          </p:cNvPr>
          <p:cNvSpPr txBox="1"/>
          <p:nvPr/>
        </p:nvSpPr>
        <p:spPr>
          <a:xfrm>
            <a:off x="1219815" y="2505020"/>
            <a:ext cx="1020220" cy="400110"/>
          </a:xfrm>
          <a:prstGeom prst="rect">
            <a:avLst/>
          </a:prstGeom>
          <a:noFill/>
        </p:spPr>
        <p:txBody>
          <a:bodyPr wrap="square" rtlCol="0">
            <a:spAutoFit/>
          </a:bodyPr>
          <a:lstStyle/>
          <a:p>
            <a:pPr algn="ctr"/>
            <a:r>
              <a:rPr lang="es-MX" sz="1000" dirty="0"/>
              <a:t>Inicio de vigencia</a:t>
            </a:r>
          </a:p>
        </p:txBody>
      </p:sp>
      <p:sp>
        <p:nvSpPr>
          <p:cNvPr id="52" name="CuadroTexto 51">
            <a:extLst>
              <a:ext uri="{FF2B5EF4-FFF2-40B4-BE49-F238E27FC236}">
                <a16:creationId xmlns:a16="http://schemas.microsoft.com/office/drawing/2014/main" id="{44405E2A-A8C1-4233-9F32-D02E0479113B}"/>
              </a:ext>
            </a:extLst>
          </p:cNvPr>
          <p:cNvSpPr txBox="1"/>
          <p:nvPr/>
        </p:nvSpPr>
        <p:spPr>
          <a:xfrm>
            <a:off x="6976594" y="2364372"/>
            <a:ext cx="890337" cy="400110"/>
          </a:xfrm>
          <a:prstGeom prst="rect">
            <a:avLst/>
          </a:prstGeom>
          <a:noFill/>
        </p:spPr>
        <p:txBody>
          <a:bodyPr wrap="square" rtlCol="0">
            <a:spAutoFit/>
          </a:bodyPr>
          <a:lstStyle/>
          <a:p>
            <a:pPr algn="ctr"/>
            <a:r>
              <a:rPr lang="es-MX" sz="1000" dirty="0"/>
              <a:t>Fin de vigencia</a:t>
            </a:r>
          </a:p>
        </p:txBody>
      </p:sp>
      <p:cxnSp>
        <p:nvCxnSpPr>
          <p:cNvPr id="53" name="Conector recto 52">
            <a:extLst>
              <a:ext uri="{FF2B5EF4-FFF2-40B4-BE49-F238E27FC236}">
                <a16:creationId xmlns:a16="http://schemas.microsoft.com/office/drawing/2014/main" id="{40BBB9B6-1F90-4BD2-9D18-D8905A0441CA}"/>
              </a:ext>
            </a:extLst>
          </p:cNvPr>
          <p:cNvCxnSpPr>
            <a:cxnSpLocks/>
          </p:cNvCxnSpPr>
          <p:nvPr/>
        </p:nvCxnSpPr>
        <p:spPr>
          <a:xfrm>
            <a:off x="4728234" y="2876920"/>
            <a:ext cx="0" cy="538778"/>
          </a:xfrm>
          <a:prstGeom prst="line">
            <a:avLst/>
          </a:prstGeom>
        </p:spPr>
        <p:style>
          <a:lnRef idx="2">
            <a:schemeClr val="accent4"/>
          </a:lnRef>
          <a:fillRef idx="0">
            <a:schemeClr val="accent4"/>
          </a:fillRef>
          <a:effectRef idx="1">
            <a:schemeClr val="accent4"/>
          </a:effectRef>
          <a:fontRef idx="minor">
            <a:schemeClr val="tx1"/>
          </a:fontRef>
        </p:style>
      </p:cxnSp>
      <p:cxnSp>
        <p:nvCxnSpPr>
          <p:cNvPr id="54" name="Conector recto 53">
            <a:extLst>
              <a:ext uri="{FF2B5EF4-FFF2-40B4-BE49-F238E27FC236}">
                <a16:creationId xmlns:a16="http://schemas.microsoft.com/office/drawing/2014/main" id="{415C41D3-12DC-4AFA-99AD-09A35B89C3C6}"/>
              </a:ext>
            </a:extLst>
          </p:cNvPr>
          <p:cNvCxnSpPr>
            <a:cxnSpLocks/>
          </p:cNvCxnSpPr>
          <p:nvPr/>
        </p:nvCxnSpPr>
        <p:spPr>
          <a:xfrm>
            <a:off x="2113370" y="2736550"/>
            <a:ext cx="0" cy="621633"/>
          </a:xfrm>
          <a:prstGeom prst="line">
            <a:avLst/>
          </a:prstGeom>
        </p:spPr>
        <p:style>
          <a:lnRef idx="2">
            <a:schemeClr val="accent4"/>
          </a:lnRef>
          <a:fillRef idx="0">
            <a:schemeClr val="accent4"/>
          </a:fillRef>
          <a:effectRef idx="1">
            <a:schemeClr val="accent4"/>
          </a:effectRef>
          <a:fontRef idx="minor">
            <a:schemeClr val="tx1"/>
          </a:fontRef>
        </p:style>
      </p:cxnSp>
      <p:sp>
        <p:nvSpPr>
          <p:cNvPr id="55" name="CuadroTexto 54">
            <a:extLst>
              <a:ext uri="{FF2B5EF4-FFF2-40B4-BE49-F238E27FC236}">
                <a16:creationId xmlns:a16="http://schemas.microsoft.com/office/drawing/2014/main" id="{E513C674-E1F6-4AA7-8B6E-96B118825CAA}"/>
              </a:ext>
            </a:extLst>
          </p:cNvPr>
          <p:cNvSpPr txBox="1"/>
          <p:nvPr/>
        </p:nvSpPr>
        <p:spPr>
          <a:xfrm>
            <a:off x="1393165" y="3702226"/>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56" name="Conector recto 55">
            <a:extLst>
              <a:ext uri="{FF2B5EF4-FFF2-40B4-BE49-F238E27FC236}">
                <a16:creationId xmlns:a16="http://schemas.microsoft.com/office/drawing/2014/main" id="{1F64EE7A-CF87-428E-9F04-31AF43F04CDD}"/>
              </a:ext>
            </a:extLst>
          </p:cNvPr>
          <p:cNvCxnSpPr>
            <a:cxnSpLocks/>
          </p:cNvCxnSpPr>
          <p:nvPr/>
        </p:nvCxnSpPr>
        <p:spPr>
          <a:xfrm>
            <a:off x="5726854" y="2824783"/>
            <a:ext cx="0" cy="554820"/>
          </a:xfrm>
          <a:prstGeom prst="line">
            <a:avLst/>
          </a:prstGeom>
        </p:spPr>
        <p:style>
          <a:lnRef idx="2">
            <a:schemeClr val="accent4"/>
          </a:lnRef>
          <a:fillRef idx="0">
            <a:schemeClr val="accent4"/>
          </a:fillRef>
          <a:effectRef idx="1">
            <a:schemeClr val="accent4"/>
          </a:effectRef>
          <a:fontRef idx="minor">
            <a:schemeClr val="tx1"/>
          </a:fontRef>
        </p:style>
      </p:cxnSp>
      <p:sp>
        <p:nvSpPr>
          <p:cNvPr id="57" name="CuadroTexto 56">
            <a:extLst>
              <a:ext uri="{FF2B5EF4-FFF2-40B4-BE49-F238E27FC236}">
                <a16:creationId xmlns:a16="http://schemas.microsoft.com/office/drawing/2014/main" id="{F4E961BF-9E55-4D09-B83A-9E37639ABEBD}"/>
              </a:ext>
            </a:extLst>
          </p:cNvPr>
          <p:cNvSpPr txBox="1"/>
          <p:nvPr/>
        </p:nvSpPr>
        <p:spPr>
          <a:xfrm>
            <a:off x="5681324" y="3311772"/>
            <a:ext cx="1443791" cy="261610"/>
          </a:xfrm>
          <a:prstGeom prst="rect">
            <a:avLst/>
          </a:prstGeom>
          <a:noFill/>
        </p:spPr>
        <p:txBody>
          <a:bodyPr wrap="square" rtlCol="0">
            <a:spAutoFit/>
          </a:bodyPr>
          <a:lstStyle/>
          <a:p>
            <a:pPr algn="ctr"/>
            <a:r>
              <a:rPr lang="es-MX" sz="1100" dirty="0"/>
              <a:t>Diciembre 2021</a:t>
            </a:r>
          </a:p>
        </p:txBody>
      </p:sp>
      <p:cxnSp>
        <p:nvCxnSpPr>
          <p:cNvPr id="58" name="Conector recto 57">
            <a:extLst>
              <a:ext uri="{FF2B5EF4-FFF2-40B4-BE49-F238E27FC236}">
                <a16:creationId xmlns:a16="http://schemas.microsoft.com/office/drawing/2014/main" id="{508758BD-65C6-49A9-B059-4BF533D79A66}"/>
              </a:ext>
            </a:extLst>
          </p:cNvPr>
          <p:cNvCxnSpPr>
            <a:cxnSpLocks/>
          </p:cNvCxnSpPr>
          <p:nvPr/>
        </p:nvCxnSpPr>
        <p:spPr>
          <a:xfrm>
            <a:off x="6901940" y="2776656"/>
            <a:ext cx="0" cy="538778"/>
          </a:xfrm>
          <a:prstGeom prst="line">
            <a:avLst/>
          </a:prstGeom>
        </p:spPr>
        <p:style>
          <a:lnRef idx="2">
            <a:schemeClr val="accent4"/>
          </a:lnRef>
          <a:fillRef idx="0">
            <a:schemeClr val="accent4"/>
          </a:fillRef>
          <a:effectRef idx="1">
            <a:schemeClr val="accent4"/>
          </a:effectRef>
          <a:fontRef idx="minor">
            <a:schemeClr val="tx1"/>
          </a:fontRef>
        </p:style>
      </p:cxnSp>
      <p:sp>
        <p:nvSpPr>
          <p:cNvPr id="59" name="CuadroTexto 58">
            <a:extLst>
              <a:ext uri="{FF2B5EF4-FFF2-40B4-BE49-F238E27FC236}">
                <a16:creationId xmlns:a16="http://schemas.microsoft.com/office/drawing/2014/main" id="{AB4E022A-C103-40AE-AB48-156BCF211912}"/>
              </a:ext>
            </a:extLst>
          </p:cNvPr>
          <p:cNvSpPr txBox="1"/>
          <p:nvPr/>
        </p:nvSpPr>
        <p:spPr>
          <a:xfrm>
            <a:off x="5850927" y="3557718"/>
            <a:ext cx="1074045" cy="1015663"/>
          </a:xfrm>
          <a:prstGeom prst="rect">
            <a:avLst/>
          </a:prstGeom>
          <a:noFill/>
        </p:spPr>
        <p:txBody>
          <a:bodyPr wrap="square" rtlCol="0">
            <a:spAutoFit/>
          </a:bodyPr>
          <a:lstStyle/>
          <a:p>
            <a:pPr algn="ctr"/>
            <a:r>
              <a:rPr lang="es-MX" sz="1000" b="1" dirty="0"/>
              <a:t>Prima emitida </a:t>
            </a:r>
            <a:r>
              <a:rPr lang="es-MX" sz="1000" b="1" dirty="0">
                <a:solidFill>
                  <a:srgbClr val="C00000"/>
                </a:solidFill>
              </a:rPr>
              <a:t>-$19,836</a:t>
            </a:r>
          </a:p>
          <a:p>
            <a:pPr algn="ctr"/>
            <a:endParaRPr lang="es-MX" sz="1000" b="1" dirty="0"/>
          </a:p>
          <a:p>
            <a:pPr algn="ctr"/>
            <a:r>
              <a:rPr lang="es-MX" sz="1000" b="1" dirty="0"/>
              <a:t>Prima devengada </a:t>
            </a:r>
          </a:p>
          <a:p>
            <a:pPr algn="ctr"/>
            <a:r>
              <a:rPr lang="es-MX" sz="1000" b="1" dirty="0"/>
              <a:t>$ 20,164</a:t>
            </a:r>
          </a:p>
        </p:txBody>
      </p:sp>
      <p:sp>
        <p:nvSpPr>
          <p:cNvPr id="60" name="Rectángulo 59">
            <a:extLst>
              <a:ext uri="{FF2B5EF4-FFF2-40B4-BE49-F238E27FC236}">
                <a16:creationId xmlns:a16="http://schemas.microsoft.com/office/drawing/2014/main" id="{48046A23-7693-45CE-B5BC-93066865A138}"/>
              </a:ext>
            </a:extLst>
          </p:cNvPr>
          <p:cNvSpPr/>
          <p:nvPr/>
        </p:nvSpPr>
        <p:spPr>
          <a:xfrm>
            <a:off x="5781585" y="2430049"/>
            <a:ext cx="1275348" cy="2203481"/>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1" name="CuadroTexto 60">
            <a:extLst>
              <a:ext uri="{FF2B5EF4-FFF2-40B4-BE49-F238E27FC236}">
                <a16:creationId xmlns:a16="http://schemas.microsoft.com/office/drawing/2014/main" id="{05F51D54-DA16-46E8-95D8-CE0DC4B659A3}"/>
              </a:ext>
            </a:extLst>
          </p:cNvPr>
          <p:cNvSpPr txBox="1"/>
          <p:nvPr/>
        </p:nvSpPr>
        <p:spPr>
          <a:xfrm>
            <a:off x="3654971" y="2486500"/>
            <a:ext cx="1014663" cy="400110"/>
          </a:xfrm>
          <a:prstGeom prst="rect">
            <a:avLst/>
          </a:prstGeom>
          <a:noFill/>
        </p:spPr>
        <p:txBody>
          <a:bodyPr wrap="square" rtlCol="0">
            <a:spAutoFit/>
          </a:bodyPr>
          <a:lstStyle/>
          <a:p>
            <a:pPr algn="ctr"/>
            <a:r>
              <a:rPr lang="es-MX" sz="1000" b="1" dirty="0"/>
              <a:t>Cancelación a prorrata</a:t>
            </a:r>
          </a:p>
        </p:txBody>
      </p:sp>
      <p:cxnSp>
        <p:nvCxnSpPr>
          <p:cNvPr id="62" name="Conector recto 61">
            <a:extLst>
              <a:ext uri="{FF2B5EF4-FFF2-40B4-BE49-F238E27FC236}">
                <a16:creationId xmlns:a16="http://schemas.microsoft.com/office/drawing/2014/main" id="{F9A900FE-E83F-4845-8A29-0EC2B8670633}"/>
              </a:ext>
            </a:extLst>
          </p:cNvPr>
          <p:cNvCxnSpPr>
            <a:cxnSpLocks/>
          </p:cNvCxnSpPr>
          <p:nvPr/>
        </p:nvCxnSpPr>
        <p:spPr>
          <a:xfrm>
            <a:off x="7611803" y="2824784"/>
            <a:ext cx="0" cy="538778"/>
          </a:xfrm>
          <a:prstGeom prst="line">
            <a:avLst/>
          </a:prstGeom>
        </p:spPr>
        <p:style>
          <a:lnRef idx="2">
            <a:schemeClr val="accent4"/>
          </a:lnRef>
          <a:fillRef idx="0">
            <a:schemeClr val="accent4"/>
          </a:fillRef>
          <a:effectRef idx="1">
            <a:schemeClr val="accent4"/>
          </a:effectRef>
          <a:fontRef idx="minor">
            <a:schemeClr val="tx1"/>
          </a:fontRef>
        </p:style>
      </p:cxnSp>
      <p:sp>
        <p:nvSpPr>
          <p:cNvPr id="63" name="CuadroTexto 62">
            <a:extLst>
              <a:ext uri="{FF2B5EF4-FFF2-40B4-BE49-F238E27FC236}">
                <a16:creationId xmlns:a16="http://schemas.microsoft.com/office/drawing/2014/main" id="{50FB111E-E2BD-434F-89E7-B49F5C693D75}"/>
              </a:ext>
            </a:extLst>
          </p:cNvPr>
          <p:cNvSpPr txBox="1"/>
          <p:nvPr/>
        </p:nvSpPr>
        <p:spPr>
          <a:xfrm>
            <a:off x="5891575" y="2532158"/>
            <a:ext cx="1014663" cy="400110"/>
          </a:xfrm>
          <a:prstGeom prst="rect">
            <a:avLst/>
          </a:prstGeom>
          <a:noFill/>
        </p:spPr>
        <p:txBody>
          <a:bodyPr wrap="square" rtlCol="0">
            <a:spAutoFit/>
          </a:bodyPr>
          <a:lstStyle/>
          <a:p>
            <a:pPr algn="ctr"/>
            <a:r>
              <a:rPr lang="es-MX" sz="1000" b="1" dirty="0"/>
              <a:t>Cancelación a prorrata</a:t>
            </a:r>
          </a:p>
        </p:txBody>
      </p:sp>
    </p:spTree>
    <p:extLst>
      <p:ext uri="{BB962C8B-B14F-4D97-AF65-F5344CB8AC3E}">
        <p14:creationId xmlns:p14="http://schemas.microsoft.com/office/powerpoint/2010/main" val="1968754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Prima devengada</a:t>
            </a:r>
            <a:endParaRPr dirty="0"/>
          </a:p>
        </p:txBody>
      </p:sp>
      <p:sp>
        <p:nvSpPr>
          <p:cNvPr id="1133" name="Google Shape;1133;p44"/>
          <p:cNvSpPr txBox="1">
            <a:spLocks noGrp="1"/>
          </p:cNvSpPr>
          <p:nvPr>
            <p:ph type="body" idx="1"/>
          </p:nvPr>
        </p:nvSpPr>
        <p:spPr>
          <a:xfrm>
            <a:off x="720000" y="1237082"/>
            <a:ext cx="7704000" cy="3535333"/>
          </a:xfrm>
          <a:prstGeom prst="rect">
            <a:avLst/>
          </a:prstGeom>
        </p:spPr>
        <p:txBody>
          <a:bodyPr spcFirstLastPara="1" wrap="square" lIns="91425" tIns="91425" rIns="91425" bIns="91425" anchor="t" anchorCtr="0">
            <a:noAutofit/>
          </a:bodyPr>
          <a:lstStyle/>
          <a:p>
            <a:pPr marL="419100" indent="-342900">
              <a:spcBef>
                <a:spcPts val="600"/>
              </a:spcBef>
              <a:buSzPts val="2400"/>
              <a:buFont typeface="Arial" panose="020B0604020202020204" pitchFamily="34" charset="0"/>
              <a:buChar char="•"/>
            </a:pPr>
            <a:r>
              <a:rPr lang="es-MX" sz="1600" dirty="0"/>
              <a:t>Si el estatus es </a:t>
            </a:r>
            <a:r>
              <a:rPr lang="es-MX" sz="1600" b="1" dirty="0">
                <a:solidFill>
                  <a:schemeClr val="accent6"/>
                </a:solidFill>
              </a:rPr>
              <a:t>igual</a:t>
            </a:r>
            <a:r>
              <a:rPr lang="es-MX" sz="1600" dirty="0"/>
              <a:t> a Cancelada en el año de reporte (clave 3) o Expirada o cancelada en ejercicios anteriores (clave 5) y la fecha de alta es menor al año de reporte entonces la </a:t>
            </a:r>
            <a:r>
              <a:rPr lang="es-MX" sz="1600" b="1" dirty="0">
                <a:solidFill>
                  <a:schemeClr val="accent6"/>
                </a:solidFill>
              </a:rPr>
              <a:t>prima devengada </a:t>
            </a:r>
            <a:r>
              <a:rPr lang="es-MX" sz="1600" dirty="0"/>
              <a:t>debe ser </a:t>
            </a:r>
            <a:r>
              <a:rPr lang="es-MX" sz="1600" b="1" dirty="0">
                <a:solidFill>
                  <a:schemeClr val="accent6"/>
                </a:solidFill>
              </a:rPr>
              <a:t>mayor</a:t>
            </a:r>
            <a:r>
              <a:rPr lang="es-MX" sz="1600" dirty="0"/>
              <a:t> o </a:t>
            </a:r>
            <a:r>
              <a:rPr lang="es-MX" sz="1600" b="1" dirty="0">
                <a:solidFill>
                  <a:schemeClr val="accent6"/>
                </a:solidFill>
              </a:rPr>
              <a:t>igual</a:t>
            </a:r>
            <a:r>
              <a:rPr lang="es-MX" sz="1600" dirty="0"/>
              <a:t> a la prima emitida.</a:t>
            </a:r>
          </a:p>
          <a:p>
            <a:pPr marL="419100" indent="-342900">
              <a:spcBef>
                <a:spcPts val="600"/>
              </a:spcBef>
              <a:buSzPts val="2400"/>
              <a:buFont typeface="Arial" panose="020B0604020202020204" pitchFamily="34" charset="0"/>
              <a:buChar char="•"/>
            </a:pPr>
            <a:endParaRPr lang="es-MX" sz="1600" dirty="0"/>
          </a:p>
        </p:txBody>
      </p:sp>
      <p:grpSp>
        <p:nvGrpSpPr>
          <p:cNvPr id="1134" name="Google Shape;1134;p44"/>
          <p:cNvGrpSpPr/>
          <p:nvPr/>
        </p:nvGrpSpPr>
        <p:grpSpPr>
          <a:xfrm>
            <a:off x="6742338" y="4586316"/>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647810" y="4568953"/>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46" name="Conector recto 45">
            <a:extLst>
              <a:ext uri="{FF2B5EF4-FFF2-40B4-BE49-F238E27FC236}">
                <a16:creationId xmlns:a16="http://schemas.microsoft.com/office/drawing/2014/main" id="{3DC2AB96-408C-4021-A55F-F9A10455DB10}"/>
              </a:ext>
            </a:extLst>
          </p:cNvPr>
          <p:cNvCxnSpPr>
            <a:cxnSpLocks/>
          </p:cNvCxnSpPr>
          <p:nvPr/>
        </p:nvCxnSpPr>
        <p:spPr>
          <a:xfrm>
            <a:off x="1951424" y="3042804"/>
            <a:ext cx="5851721" cy="19871"/>
          </a:xfrm>
          <a:prstGeom prst="line">
            <a:avLst/>
          </a:prstGeom>
        </p:spPr>
        <p:style>
          <a:lnRef idx="2">
            <a:schemeClr val="accent4"/>
          </a:lnRef>
          <a:fillRef idx="0">
            <a:schemeClr val="accent4"/>
          </a:fillRef>
          <a:effectRef idx="1">
            <a:schemeClr val="accent4"/>
          </a:effectRef>
          <a:fontRef idx="minor">
            <a:schemeClr val="tx1"/>
          </a:fontRef>
        </p:style>
      </p:cxnSp>
      <p:cxnSp>
        <p:nvCxnSpPr>
          <p:cNvPr id="47" name="Conector recto 46">
            <a:extLst>
              <a:ext uri="{FF2B5EF4-FFF2-40B4-BE49-F238E27FC236}">
                <a16:creationId xmlns:a16="http://schemas.microsoft.com/office/drawing/2014/main" id="{B1FC066A-59DE-4612-A530-4FF99DD80381}"/>
              </a:ext>
            </a:extLst>
          </p:cNvPr>
          <p:cNvCxnSpPr>
            <a:cxnSpLocks/>
          </p:cNvCxnSpPr>
          <p:nvPr/>
        </p:nvCxnSpPr>
        <p:spPr>
          <a:xfrm>
            <a:off x="3597154" y="2767152"/>
            <a:ext cx="0" cy="554820"/>
          </a:xfrm>
          <a:prstGeom prst="line">
            <a:avLst/>
          </a:prstGeom>
        </p:spPr>
        <p:style>
          <a:lnRef idx="2">
            <a:schemeClr val="accent4"/>
          </a:lnRef>
          <a:fillRef idx="0">
            <a:schemeClr val="accent4"/>
          </a:fillRef>
          <a:effectRef idx="1">
            <a:schemeClr val="accent4"/>
          </a:effectRef>
          <a:fontRef idx="minor">
            <a:schemeClr val="tx1"/>
          </a:fontRef>
        </p:style>
      </p:cxnSp>
      <p:sp>
        <p:nvSpPr>
          <p:cNvPr id="48" name="CuadroTexto 47">
            <a:extLst>
              <a:ext uri="{FF2B5EF4-FFF2-40B4-BE49-F238E27FC236}">
                <a16:creationId xmlns:a16="http://schemas.microsoft.com/office/drawing/2014/main" id="{004A3AB1-D7A6-418B-9DDB-EC3A66E6C75E}"/>
              </a:ext>
            </a:extLst>
          </p:cNvPr>
          <p:cNvSpPr txBox="1"/>
          <p:nvPr/>
        </p:nvSpPr>
        <p:spPr>
          <a:xfrm>
            <a:off x="3563655" y="3206016"/>
            <a:ext cx="1443791" cy="261610"/>
          </a:xfrm>
          <a:prstGeom prst="rect">
            <a:avLst/>
          </a:prstGeom>
          <a:noFill/>
        </p:spPr>
        <p:txBody>
          <a:bodyPr wrap="square" rtlCol="0">
            <a:spAutoFit/>
          </a:bodyPr>
          <a:lstStyle/>
          <a:p>
            <a:pPr algn="ctr"/>
            <a:r>
              <a:rPr lang="es-MX" sz="1100" dirty="0"/>
              <a:t>Septiembre 2021</a:t>
            </a:r>
          </a:p>
        </p:txBody>
      </p:sp>
      <p:sp>
        <p:nvSpPr>
          <p:cNvPr id="49" name="CuadroTexto 48">
            <a:extLst>
              <a:ext uri="{FF2B5EF4-FFF2-40B4-BE49-F238E27FC236}">
                <a16:creationId xmlns:a16="http://schemas.microsoft.com/office/drawing/2014/main" id="{10DBBB58-D0A4-4D4D-B589-2F0FEA593CAC}"/>
              </a:ext>
            </a:extLst>
          </p:cNvPr>
          <p:cNvSpPr txBox="1"/>
          <p:nvPr/>
        </p:nvSpPr>
        <p:spPr>
          <a:xfrm>
            <a:off x="2695832" y="3100698"/>
            <a:ext cx="831727" cy="307777"/>
          </a:xfrm>
          <a:prstGeom prst="rect">
            <a:avLst/>
          </a:prstGeom>
          <a:noFill/>
        </p:spPr>
        <p:txBody>
          <a:bodyPr wrap="square" rtlCol="0">
            <a:spAutoFit/>
          </a:bodyPr>
          <a:lstStyle/>
          <a:p>
            <a:pPr algn="ctr"/>
            <a:r>
              <a:rPr lang="es-MX" dirty="0"/>
              <a:t>…</a:t>
            </a:r>
          </a:p>
        </p:txBody>
      </p:sp>
      <p:sp>
        <p:nvSpPr>
          <p:cNvPr id="50" name="CuadroTexto 49">
            <a:extLst>
              <a:ext uri="{FF2B5EF4-FFF2-40B4-BE49-F238E27FC236}">
                <a16:creationId xmlns:a16="http://schemas.microsoft.com/office/drawing/2014/main" id="{C4779CB4-9BBA-46D4-A172-B279DC3CCD93}"/>
              </a:ext>
            </a:extLst>
          </p:cNvPr>
          <p:cNvSpPr txBox="1"/>
          <p:nvPr/>
        </p:nvSpPr>
        <p:spPr>
          <a:xfrm>
            <a:off x="1277654" y="3221011"/>
            <a:ext cx="1239253" cy="261610"/>
          </a:xfrm>
          <a:prstGeom prst="rect">
            <a:avLst/>
          </a:prstGeom>
          <a:noFill/>
        </p:spPr>
        <p:txBody>
          <a:bodyPr wrap="square" rtlCol="0">
            <a:spAutoFit/>
          </a:bodyPr>
          <a:lstStyle/>
          <a:p>
            <a:pPr algn="ctr"/>
            <a:r>
              <a:rPr lang="es-MX" sz="1100" b="1" dirty="0">
                <a:solidFill>
                  <a:srgbClr val="C00000"/>
                </a:solidFill>
              </a:rPr>
              <a:t>Marzo 2020</a:t>
            </a:r>
          </a:p>
        </p:txBody>
      </p:sp>
      <p:sp>
        <p:nvSpPr>
          <p:cNvPr id="51" name="CuadroTexto 50">
            <a:extLst>
              <a:ext uri="{FF2B5EF4-FFF2-40B4-BE49-F238E27FC236}">
                <a16:creationId xmlns:a16="http://schemas.microsoft.com/office/drawing/2014/main" id="{10502227-68AA-4028-B8A9-DC1DD59F5B06}"/>
              </a:ext>
            </a:extLst>
          </p:cNvPr>
          <p:cNvSpPr txBox="1"/>
          <p:nvPr/>
        </p:nvSpPr>
        <p:spPr>
          <a:xfrm>
            <a:off x="1457102" y="2467441"/>
            <a:ext cx="1020220" cy="400110"/>
          </a:xfrm>
          <a:prstGeom prst="rect">
            <a:avLst/>
          </a:prstGeom>
          <a:noFill/>
        </p:spPr>
        <p:txBody>
          <a:bodyPr wrap="square" rtlCol="0">
            <a:spAutoFit/>
          </a:bodyPr>
          <a:lstStyle/>
          <a:p>
            <a:pPr algn="ctr"/>
            <a:r>
              <a:rPr lang="es-MX" sz="1000" dirty="0"/>
              <a:t>Inicio de vigencia</a:t>
            </a:r>
          </a:p>
        </p:txBody>
      </p:sp>
      <p:sp>
        <p:nvSpPr>
          <p:cNvPr id="52" name="CuadroTexto 51">
            <a:extLst>
              <a:ext uri="{FF2B5EF4-FFF2-40B4-BE49-F238E27FC236}">
                <a16:creationId xmlns:a16="http://schemas.microsoft.com/office/drawing/2014/main" id="{83597B35-C845-4A15-A46D-404AF7CDD7D3}"/>
              </a:ext>
            </a:extLst>
          </p:cNvPr>
          <p:cNvSpPr txBox="1"/>
          <p:nvPr/>
        </p:nvSpPr>
        <p:spPr>
          <a:xfrm>
            <a:off x="7177010" y="2326793"/>
            <a:ext cx="890337" cy="400110"/>
          </a:xfrm>
          <a:prstGeom prst="rect">
            <a:avLst/>
          </a:prstGeom>
          <a:noFill/>
        </p:spPr>
        <p:txBody>
          <a:bodyPr wrap="square" rtlCol="0">
            <a:spAutoFit/>
          </a:bodyPr>
          <a:lstStyle/>
          <a:p>
            <a:pPr algn="ctr"/>
            <a:r>
              <a:rPr lang="es-MX" sz="1000" dirty="0"/>
              <a:t>Fin de vigencia</a:t>
            </a:r>
          </a:p>
        </p:txBody>
      </p:sp>
      <p:cxnSp>
        <p:nvCxnSpPr>
          <p:cNvPr id="53" name="Conector recto 52">
            <a:extLst>
              <a:ext uri="{FF2B5EF4-FFF2-40B4-BE49-F238E27FC236}">
                <a16:creationId xmlns:a16="http://schemas.microsoft.com/office/drawing/2014/main" id="{D87C7F33-4C33-4953-9C92-DA2C75C4F8B0}"/>
              </a:ext>
            </a:extLst>
          </p:cNvPr>
          <p:cNvCxnSpPr>
            <a:cxnSpLocks/>
          </p:cNvCxnSpPr>
          <p:nvPr/>
        </p:nvCxnSpPr>
        <p:spPr>
          <a:xfrm>
            <a:off x="4928650" y="2839341"/>
            <a:ext cx="0" cy="538778"/>
          </a:xfrm>
          <a:prstGeom prst="line">
            <a:avLst/>
          </a:prstGeom>
        </p:spPr>
        <p:style>
          <a:lnRef idx="2">
            <a:schemeClr val="accent4"/>
          </a:lnRef>
          <a:fillRef idx="0">
            <a:schemeClr val="accent4"/>
          </a:fillRef>
          <a:effectRef idx="1">
            <a:schemeClr val="accent4"/>
          </a:effectRef>
          <a:fontRef idx="minor">
            <a:schemeClr val="tx1"/>
          </a:fontRef>
        </p:style>
      </p:cxnSp>
      <p:cxnSp>
        <p:nvCxnSpPr>
          <p:cNvPr id="54" name="Conector recto 53">
            <a:extLst>
              <a:ext uri="{FF2B5EF4-FFF2-40B4-BE49-F238E27FC236}">
                <a16:creationId xmlns:a16="http://schemas.microsoft.com/office/drawing/2014/main" id="{42AF494B-FC1E-45D6-8A4E-61041AC02370}"/>
              </a:ext>
            </a:extLst>
          </p:cNvPr>
          <p:cNvCxnSpPr>
            <a:cxnSpLocks/>
          </p:cNvCxnSpPr>
          <p:nvPr/>
        </p:nvCxnSpPr>
        <p:spPr>
          <a:xfrm>
            <a:off x="2313786" y="2698971"/>
            <a:ext cx="0" cy="621633"/>
          </a:xfrm>
          <a:prstGeom prst="line">
            <a:avLst/>
          </a:prstGeom>
        </p:spPr>
        <p:style>
          <a:lnRef idx="2">
            <a:schemeClr val="accent4"/>
          </a:lnRef>
          <a:fillRef idx="0">
            <a:schemeClr val="accent4"/>
          </a:fillRef>
          <a:effectRef idx="1">
            <a:schemeClr val="accent4"/>
          </a:effectRef>
          <a:fontRef idx="minor">
            <a:schemeClr val="tx1"/>
          </a:fontRef>
        </p:style>
      </p:cxnSp>
      <p:sp>
        <p:nvSpPr>
          <p:cNvPr id="55" name="CuadroTexto 54">
            <a:extLst>
              <a:ext uri="{FF2B5EF4-FFF2-40B4-BE49-F238E27FC236}">
                <a16:creationId xmlns:a16="http://schemas.microsoft.com/office/drawing/2014/main" id="{E31D48AB-D7B1-4FCB-98CC-48F5FFAA4B6F}"/>
              </a:ext>
            </a:extLst>
          </p:cNvPr>
          <p:cNvSpPr txBox="1"/>
          <p:nvPr/>
        </p:nvSpPr>
        <p:spPr>
          <a:xfrm>
            <a:off x="1593581" y="3664647"/>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56" name="Conector recto 55">
            <a:extLst>
              <a:ext uri="{FF2B5EF4-FFF2-40B4-BE49-F238E27FC236}">
                <a16:creationId xmlns:a16="http://schemas.microsoft.com/office/drawing/2014/main" id="{18DB06B3-C4FF-434E-BDC0-086E42BFA0E6}"/>
              </a:ext>
            </a:extLst>
          </p:cNvPr>
          <p:cNvCxnSpPr>
            <a:cxnSpLocks/>
          </p:cNvCxnSpPr>
          <p:nvPr/>
        </p:nvCxnSpPr>
        <p:spPr>
          <a:xfrm>
            <a:off x="5927270" y="2787204"/>
            <a:ext cx="0" cy="554820"/>
          </a:xfrm>
          <a:prstGeom prst="line">
            <a:avLst/>
          </a:prstGeom>
        </p:spPr>
        <p:style>
          <a:lnRef idx="2">
            <a:schemeClr val="accent4"/>
          </a:lnRef>
          <a:fillRef idx="0">
            <a:schemeClr val="accent4"/>
          </a:fillRef>
          <a:effectRef idx="1">
            <a:schemeClr val="accent4"/>
          </a:effectRef>
          <a:fontRef idx="minor">
            <a:schemeClr val="tx1"/>
          </a:fontRef>
        </p:style>
      </p:cxnSp>
      <p:sp>
        <p:nvSpPr>
          <p:cNvPr id="57" name="CuadroTexto 56">
            <a:extLst>
              <a:ext uri="{FF2B5EF4-FFF2-40B4-BE49-F238E27FC236}">
                <a16:creationId xmlns:a16="http://schemas.microsoft.com/office/drawing/2014/main" id="{8F8D651A-CAD7-4083-B177-F0E93621D169}"/>
              </a:ext>
            </a:extLst>
          </p:cNvPr>
          <p:cNvSpPr txBox="1"/>
          <p:nvPr/>
        </p:nvSpPr>
        <p:spPr>
          <a:xfrm>
            <a:off x="5881740" y="3274193"/>
            <a:ext cx="1443791" cy="261610"/>
          </a:xfrm>
          <a:prstGeom prst="rect">
            <a:avLst/>
          </a:prstGeom>
          <a:noFill/>
        </p:spPr>
        <p:txBody>
          <a:bodyPr wrap="square" rtlCol="0">
            <a:spAutoFit/>
          </a:bodyPr>
          <a:lstStyle/>
          <a:p>
            <a:pPr algn="ctr"/>
            <a:r>
              <a:rPr lang="es-MX" sz="1100" dirty="0"/>
              <a:t>Diciembre 2021</a:t>
            </a:r>
          </a:p>
        </p:txBody>
      </p:sp>
      <p:cxnSp>
        <p:nvCxnSpPr>
          <p:cNvPr id="58" name="Conector recto 57">
            <a:extLst>
              <a:ext uri="{FF2B5EF4-FFF2-40B4-BE49-F238E27FC236}">
                <a16:creationId xmlns:a16="http://schemas.microsoft.com/office/drawing/2014/main" id="{08112330-33B8-4BD4-8787-93F6B12006A3}"/>
              </a:ext>
            </a:extLst>
          </p:cNvPr>
          <p:cNvCxnSpPr>
            <a:cxnSpLocks/>
          </p:cNvCxnSpPr>
          <p:nvPr/>
        </p:nvCxnSpPr>
        <p:spPr>
          <a:xfrm>
            <a:off x="7102356" y="2739077"/>
            <a:ext cx="0" cy="538778"/>
          </a:xfrm>
          <a:prstGeom prst="line">
            <a:avLst/>
          </a:prstGeom>
        </p:spPr>
        <p:style>
          <a:lnRef idx="2">
            <a:schemeClr val="accent4"/>
          </a:lnRef>
          <a:fillRef idx="0">
            <a:schemeClr val="accent4"/>
          </a:fillRef>
          <a:effectRef idx="1">
            <a:schemeClr val="accent4"/>
          </a:effectRef>
          <a:fontRef idx="minor">
            <a:schemeClr val="tx1"/>
          </a:fontRef>
        </p:style>
      </p:cxnSp>
      <p:sp>
        <p:nvSpPr>
          <p:cNvPr id="59" name="CuadroTexto 58">
            <a:extLst>
              <a:ext uri="{FF2B5EF4-FFF2-40B4-BE49-F238E27FC236}">
                <a16:creationId xmlns:a16="http://schemas.microsoft.com/office/drawing/2014/main" id="{0687FFF0-81DA-4540-A8A7-E6B58F423879}"/>
              </a:ext>
            </a:extLst>
          </p:cNvPr>
          <p:cNvSpPr txBox="1"/>
          <p:nvPr/>
        </p:nvSpPr>
        <p:spPr>
          <a:xfrm>
            <a:off x="6051343" y="3520139"/>
            <a:ext cx="1074045" cy="1015663"/>
          </a:xfrm>
          <a:prstGeom prst="rect">
            <a:avLst/>
          </a:prstGeom>
          <a:noFill/>
        </p:spPr>
        <p:txBody>
          <a:bodyPr wrap="square" rtlCol="0">
            <a:spAutoFit/>
          </a:bodyPr>
          <a:lstStyle/>
          <a:p>
            <a:pPr algn="ctr"/>
            <a:r>
              <a:rPr lang="es-MX" sz="1000" b="1" dirty="0"/>
              <a:t>Prima emitida </a:t>
            </a:r>
            <a:r>
              <a:rPr lang="es-MX" sz="1000" b="1" dirty="0">
                <a:solidFill>
                  <a:srgbClr val="C00000"/>
                </a:solidFill>
              </a:rPr>
              <a:t>-$40,000</a:t>
            </a:r>
          </a:p>
          <a:p>
            <a:pPr algn="ctr"/>
            <a:endParaRPr lang="es-MX" sz="1000" b="1" dirty="0"/>
          </a:p>
          <a:p>
            <a:pPr algn="ctr"/>
            <a:r>
              <a:rPr lang="es-MX" sz="1000" b="1" dirty="0"/>
              <a:t>Prima devengada </a:t>
            </a:r>
          </a:p>
          <a:p>
            <a:pPr algn="ctr"/>
            <a:r>
              <a:rPr lang="es-MX" sz="1000" b="1" dirty="0"/>
              <a:t>$ 0</a:t>
            </a:r>
          </a:p>
        </p:txBody>
      </p:sp>
      <p:sp>
        <p:nvSpPr>
          <p:cNvPr id="60" name="Rectángulo 59">
            <a:extLst>
              <a:ext uri="{FF2B5EF4-FFF2-40B4-BE49-F238E27FC236}">
                <a16:creationId xmlns:a16="http://schemas.microsoft.com/office/drawing/2014/main" id="{B612E3D1-D931-46C6-823E-56E3504E7C52}"/>
              </a:ext>
            </a:extLst>
          </p:cNvPr>
          <p:cNvSpPr/>
          <p:nvPr/>
        </p:nvSpPr>
        <p:spPr>
          <a:xfrm>
            <a:off x="5982001" y="2273856"/>
            <a:ext cx="1275348" cy="232209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cxnSp>
        <p:nvCxnSpPr>
          <p:cNvPr id="61" name="Conector recto 60">
            <a:extLst>
              <a:ext uri="{FF2B5EF4-FFF2-40B4-BE49-F238E27FC236}">
                <a16:creationId xmlns:a16="http://schemas.microsoft.com/office/drawing/2014/main" id="{39DE1236-9B1B-40DE-8EA4-4260668F551E}"/>
              </a:ext>
            </a:extLst>
          </p:cNvPr>
          <p:cNvCxnSpPr>
            <a:cxnSpLocks/>
          </p:cNvCxnSpPr>
          <p:nvPr/>
        </p:nvCxnSpPr>
        <p:spPr>
          <a:xfrm>
            <a:off x="7812219" y="2787205"/>
            <a:ext cx="0" cy="538778"/>
          </a:xfrm>
          <a:prstGeom prst="line">
            <a:avLst/>
          </a:prstGeom>
        </p:spPr>
        <p:style>
          <a:lnRef idx="2">
            <a:schemeClr val="accent4"/>
          </a:lnRef>
          <a:fillRef idx="0">
            <a:schemeClr val="accent4"/>
          </a:fillRef>
          <a:effectRef idx="1">
            <a:schemeClr val="accent4"/>
          </a:effectRef>
          <a:fontRef idx="minor">
            <a:schemeClr val="tx1"/>
          </a:fontRef>
        </p:style>
      </p:cxnSp>
      <p:sp>
        <p:nvSpPr>
          <p:cNvPr id="62" name="CuadroTexto 61">
            <a:extLst>
              <a:ext uri="{FF2B5EF4-FFF2-40B4-BE49-F238E27FC236}">
                <a16:creationId xmlns:a16="http://schemas.microsoft.com/office/drawing/2014/main" id="{586D33CF-F893-42FD-B0B7-5C013F207A89}"/>
              </a:ext>
            </a:extLst>
          </p:cNvPr>
          <p:cNvSpPr txBox="1"/>
          <p:nvPr/>
        </p:nvSpPr>
        <p:spPr>
          <a:xfrm>
            <a:off x="6164674" y="2454354"/>
            <a:ext cx="890337" cy="553998"/>
          </a:xfrm>
          <a:prstGeom prst="rect">
            <a:avLst/>
          </a:prstGeom>
          <a:noFill/>
        </p:spPr>
        <p:txBody>
          <a:bodyPr wrap="square" rtlCol="0">
            <a:spAutoFit/>
          </a:bodyPr>
          <a:lstStyle/>
          <a:p>
            <a:pPr algn="ctr"/>
            <a:r>
              <a:rPr lang="es-MX" sz="1000" b="1" dirty="0"/>
              <a:t>Cancelada al inicio de vigencia</a:t>
            </a:r>
          </a:p>
        </p:txBody>
      </p:sp>
      <p:sp>
        <p:nvSpPr>
          <p:cNvPr id="63" name="CuadroTexto 62">
            <a:extLst>
              <a:ext uri="{FF2B5EF4-FFF2-40B4-BE49-F238E27FC236}">
                <a16:creationId xmlns:a16="http://schemas.microsoft.com/office/drawing/2014/main" id="{0D7712B5-5DA9-4395-A44D-FA6A3D34A782}"/>
              </a:ext>
            </a:extLst>
          </p:cNvPr>
          <p:cNvSpPr txBox="1"/>
          <p:nvPr/>
        </p:nvSpPr>
        <p:spPr>
          <a:xfrm>
            <a:off x="3702083" y="2555652"/>
            <a:ext cx="1159041" cy="400110"/>
          </a:xfrm>
          <a:prstGeom prst="rect">
            <a:avLst/>
          </a:prstGeom>
          <a:noFill/>
        </p:spPr>
        <p:txBody>
          <a:bodyPr wrap="square" rtlCol="0">
            <a:spAutoFit/>
          </a:bodyPr>
          <a:lstStyle/>
          <a:p>
            <a:pPr algn="ctr"/>
            <a:r>
              <a:rPr lang="es-MX" sz="1000" b="1" dirty="0">
                <a:solidFill>
                  <a:srgbClr val="C00000"/>
                </a:solidFill>
              </a:rPr>
              <a:t>* Se cancela la póliza</a:t>
            </a:r>
          </a:p>
        </p:txBody>
      </p:sp>
    </p:spTree>
    <p:extLst>
      <p:ext uri="{BB962C8B-B14F-4D97-AF65-F5344CB8AC3E}">
        <p14:creationId xmlns:p14="http://schemas.microsoft.com/office/powerpoint/2010/main" val="3950466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Prima devengada</a:t>
            </a:r>
            <a:endParaRPr dirty="0"/>
          </a:p>
        </p:txBody>
      </p:sp>
      <p:sp>
        <p:nvSpPr>
          <p:cNvPr id="1133" name="Google Shape;1133;p44"/>
          <p:cNvSpPr txBox="1">
            <a:spLocks noGrp="1"/>
          </p:cNvSpPr>
          <p:nvPr>
            <p:ph type="body" idx="1"/>
          </p:nvPr>
        </p:nvSpPr>
        <p:spPr>
          <a:xfrm>
            <a:off x="720000" y="1237082"/>
            <a:ext cx="7704000" cy="3535333"/>
          </a:xfrm>
          <a:prstGeom prst="rect">
            <a:avLst/>
          </a:prstGeom>
        </p:spPr>
        <p:txBody>
          <a:bodyPr spcFirstLastPara="1" wrap="square" lIns="91425" tIns="91425" rIns="91425" bIns="91425" anchor="t" anchorCtr="0">
            <a:noAutofit/>
          </a:bodyPr>
          <a:lstStyle/>
          <a:p>
            <a:pPr marL="419100" indent="-342900">
              <a:spcBef>
                <a:spcPts val="600"/>
              </a:spcBef>
              <a:buSzPts val="2400"/>
              <a:buFont typeface="Arial" panose="020B0604020202020204" pitchFamily="34" charset="0"/>
              <a:buChar char="•"/>
            </a:pPr>
            <a:r>
              <a:rPr lang="es-MX" sz="1600" dirty="0"/>
              <a:t>Si el estatus es </a:t>
            </a:r>
            <a:r>
              <a:rPr lang="es-MX" sz="1600" b="1" dirty="0">
                <a:solidFill>
                  <a:schemeClr val="accent6"/>
                </a:solidFill>
                <a:uFill>
                  <a:noFill/>
                </a:uFill>
              </a:rPr>
              <a:t>igual</a:t>
            </a:r>
            <a:r>
              <a:rPr lang="es-MX" sz="1600" dirty="0"/>
              <a:t> a Anticipada (clave 6) entonces la </a:t>
            </a:r>
            <a:r>
              <a:rPr lang="es-MX" sz="1600" b="1" dirty="0">
                <a:solidFill>
                  <a:schemeClr val="accent6"/>
                </a:solidFill>
                <a:uFill>
                  <a:noFill/>
                </a:uFill>
              </a:rPr>
              <a:t>prima</a:t>
            </a:r>
            <a:r>
              <a:rPr lang="es-MX" sz="1600" dirty="0"/>
              <a:t> </a:t>
            </a:r>
            <a:r>
              <a:rPr lang="es-MX" sz="1600" b="1" dirty="0">
                <a:solidFill>
                  <a:schemeClr val="accent6"/>
                </a:solidFill>
                <a:uFill>
                  <a:noFill/>
                </a:uFill>
              </a:rPr>
              <a:t>devengada</a:t>
            </a:r>
            <a:r>
              <a:rPr lang="es-MX" sz="1600" dirty="0"/>
              <a:t> debe ser </a:t>
            </a:r>
            <a:r>
              <a:rPr lang="es-MX" sz="1600" b="1" dirty="0">
                <a:solidFill>
                  <a:schemeClr val="accent6"/>
                </a:solidFill>
                <a:uFill>
                  <a:noFill/>
                </a:uFill>
              </a:rPr>
              <a:t>igual</a:t>
            </a:r>
            <a:r>
              <a:rPr lang="es-MX" sz="1600" dirty="0"/>
              <a:t> a 0.</a:t>
            </a:r>
          </a:p>
          <a:p>
            <a:pPr marL="419100" indent="-342900">
              <a:spcBef>
                <a:spcPts val="600"/>
              </a:spcBef>
              <a:buSzPts val="2400"/>
              <a:buFont typeface="Arial" panose="020B0604020202020204" pitchFamily="34" charset="0"/>
              <a:buChar char="•"/>
            </a:pPr>
            <a:endParaRPr lang="es-MX" sz="1600" dirty="0"/>
          </a:p>
          <a:p>
            <a:pPr marL="419100" indent="-342900" algn="just">
              <a:spcBef>
                <a:spcPts val="600"/>
              </a:spcBef>
              <a:buSzPts val="2400"/>
              <a:buFont typeface="Arial" panose="020B0604020202020204" pitchFamily="34" charset="0"/>
              <a:buChar char="•"/>
            </a:pPr>
            <a:r>
              <a:rPr lang="es-MX" sz="1600" dirty="0"/>
              <a:t>Si la </a:t>
            </a:r>
            <a:r>
              <a:rPr lang="es-MX" sz="1600" b="1" dirty="0">
                <a:solidFill>
                  <a:schemeClr val="accent6"/>
                </a:solidFill>
                <a:uFill>
                  <a:noFill/>
                </a:uFill>
              </a:rPr>
              <a:t>prima devengada </a:t>
            </a:r>
            <a:r>
              <a:rPr lang="es-MX" sz="1600" dirty="0"/>
              <a:t>es </a:t>
            </a:r>
            <a:r>
              <a:rPr lang="es-MX" sz="1600" b="1" dirty="0">
                <a:solidFill>
                  <a:schemeClr val="accent6"/>
                </a:solidFill>
                <a:uFill>
                  <a:noFill/>
                </a:uFill>
              </a:rPr>
              <a:t>igual</a:t>
            </a:r>
            <a:r>
              <a:rPr lang="es-MX" sz="1600" dirty="0"/>
              <a:t> a 0 entonces el estatus debe ser </a:t>
            </a:r>
            <a:r>
              <a:rPr lang="es-MX" sz="1600" b="1" dirty="0">
                <a:solidFill>
                  <a:schemeClr val="accent6"/>
                </a:solidFill>
                <a:uFill>
                  <a:noFill/>
                </a:uFill>
              </a:rPr>
              <a:t>igual</a:t>
            </a:r>
            <a:r>
              <a:rPr lang="es-MX" sz="1600" dirty="0"/>
              <a:t> a Cancelada en el año de reporte (clave 3), Expirada o cancelada en ejercicios anteriores (clave 5) o Anticipada (clave 6).</a:t>
            </a:r>
          </a:p>
          <a:p>
            <a:pPr marL="419100" indent="-342900">
              <a:spcBef>
                <a:spcPts val="600"/>
              </a:spcBef>
              <a:buSzPts val="2400"/>
              <a:buFont typeface="Arial" panose="020B0604020202020204" pitchFamily="34" charset="0"/>
              <a:buChar char="•"/>
            </a:pPr>
            <a:endParaRPr lang="es-MX" sz="1600" dirty="0"/>
          </a:p>
        </p:txBody>
      </p:sp>
      <p:grpSp>
        <p:nvGrpSpPr>
          <p:cNvPr id="1134" name="Google Shape;1134;p44"/>
          <p:cNvGrpSpPr/>
          <p:nvPr/>
        </p:nvGrpSpPr>
        <p:grpSpPr>
          <a:xfrm>
            <a:off x="6754864" y="442347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660336" y="4406115"/>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089201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Prima devengada</a:t>
            </a:r>
            <a:endParaRPr dirty="0"/>
          </a:p>
        </p:txBody>
      </p:sp>
      <p:sp>
        <p:nvSpPr>
          <p:cNvPr id="1133" name="Google Shape;1133;p44"/>
          <p:cNvSpPr txBox="1">
            <a:spLocks noGrp="1"/>
          </p:cNvSpPr>
          <p:nvPr>
            <p:ph type="body" idx="1"/>
          </p:nvPr>
        </p:nvSpPr>
        <p:spPr>
          <a:xfrm>
            <a:off x="720000" y="1237082"/>
            <a:ext cx="7704000" cy="3535333"/>
          </a:xfrm>
          <a:prstGeom prst="rect">
            <a:avLst/>
          </a:prstGeom>
        </p:spPr>
        <p:txBody>
          <a:bodyPr spcFirstLastPara="1" wrap="square" lIns="91425" tIns="91425" rIns="91425" bIns="91425" anchor="t" anchorCtr="0">
            <a:noAutofit/>
          </a:bodyPr>
          <a:lstStyle/>
          <a:p>
            <a:pPr marL="419100" indent="-342900" algn="just">
              <a:spcBef>
                <a:spcPts val="600"/>
              </a:spcBef>
              <a:buSzPts val="2400"/>
              <a:buFont typeface="Arial" panose="020B0604020202020204" pitchFamily="34" charset="0"/>
              <a:buChar char="•"/>
            </a:pPr>
            <a:r>
              <a:rPr lang="es-MX" sz="1600" dirty="0"/>
              <a:t>Si la prima emitida es </a:t>
            </a:r>
            <a:r>
              <a:rPr lang="es-MX" sz="1600" b="1" dirty="0">
                <a:solidFill>
                  <a:schemeClr val="accent6"/>
                </a:solidFill>
                <a:uFill>
                  <a:noFill/>
                </a:uFill>
              </a:rPr>
              <a:t>mayor</a:t>
            </a:r>
            <a:r>
              <a:rPr lang="es-MX" sz="1600" dirty="0"/>
              <a:t> a 0 y el estatus es distinto de anticipada (clave 6) entonces la </a:t>
            </a:r>
            <a:r>
              <a:rPr lang="es-MX" sz="1600" b="1" dirty="0">
                <a:solidFill>
                  <a:schemeClr val="accent6"/>
                </a:solidFill>
                <a:uFill>
                  <a:noFill/>
                </a:uFill>
              </a:rPr>
              <a:t>prima devengada </a:t>
            </a:r>
            <a:r>
              <a:rPr lang="es-MX" sz="1600" dirty="0"/>
              <a:t>debe ser </a:t>
            </a:r>
            <a:r>
              <a:rPr lang="es-MX" sz="1600" b="1" dirty="0">
                <a:solidFill>
                  <a:schemeClr val="accent6"/>
                </a:solidFill>
                <a:uFill>
                  <a:noFill/>
                </a:uFill>
              </a:rPr>
              <a:t>mayor</a:t>
            </a:r>
            <a:r>
              <a:rPr lang="es-MX" sz="1600" dirty="0"/>
              <a:t> a 0.</a:t>
            </a:r>
            <a:endParaRPr lang="es-ES" dirty="0"/>
          </a:p>
          <a:p>
            <a:pPr marL="419100" indent="-342900" algn="just">
              <a:spcBef>
                <a:spcPts val="600"/>
              </a:spcBef>
              <a:buSzPts val="2400"/>
              <a:buFont typeface="Arial" panose="020B0604020202020204" pitchFamily="34" charset="0"/>
              <a:buChar char="•"/>
            </a:pPr>
            <a:endParaRPr lang="es-MX" sz="1600" dirty="0"/>
          </a:p>
          <a:p>
            <a:pPr marL="419100" indent="-342900" algn="just">
              <a:spcBef>
                <a:spcPts val="600"/>
              </a:spcBef>
              <a:buSzPts val="2400"/>
              <a:buFont typeface="Arial" panose="020B0604020202020204" pitchFamily="34" charset="0"/>
              <a:buChar char="•"/>
            </a:pPr>
            <a:r>
              <a:rPr lang="es-MX" sz="1600" dirty="0"/>
              <a:t>Si inicio es </a:t>
            </a:r>
            <a:r>
              <a:rPr lang="es-MX" sz="1600" b="1" dirty="0">
                <a:solidFill>
                  <a:schemeClr val="accent6"/>
                </a:solidFill>
                <a:uFill>
                  <a:noFill/>
                </a:uFill>
              </a:rPr>
              <a:t>mayor</a:t>
            </a:r>
            <a:r>
              <a:rPr lang="es-MX" sz="1600" dirty="0"/>
              <a:t> a fecha de corte entonces la </a:t>
            </a:r>
            <a:r>
              <a:rPr lang="es-MX" sz="1600" b="1" dirty="0">
                <a:solidFill>
                  <a:schemeClr val="accent6"/>
                </a:solidFill>
                <a:uFill>
                  <a:noFill/>
                </a:uFill>
              </a:rPr>
              <a:t>prima devengada </a:t>
            </a:r>
            <a:r>
              <a:rPr lang="es-MX" sz="1600" dirty="0"/>
              <a:t>debe ser </a:t>
            </a:r>
            <a:r>
              <a:rPr lang="es-MX" sz="1600" b="1" dirty="0">
                <a:solidFill>
                  <a:schemeClr val="accent6"/>
                </a:solidFill>
                <a:uFill>
                  <a:noFill/>
                </a:uFill>
              </a:rPr>
              <a:t>igual</a:t>
            </a:r>
            <a:r>
              <a:rPr lang="es-MX" sz="1600" dirty="0"/>
              <a:t> a 0.</a:t>
            </a:r>
          </a:p>
          <a:p>
            <a:pPr marL="419100" indent="-342900">
              <a:spcBef>
                <a:spcPts val="600"/>
              </a:spcBef>
              <a:buSzPts val="2400"/>
              <a:buFont typeface="Arial" panose="020B0604020202020204" pitchFamily="34" charset="0"/>
              <a:buChar char="•"/>
            </a:pPr>
            <a:endParaRPr lang="es-MX" sz="1600" dirty="0"/>
          </a:p>
        </p:txBody>
      </p:sp>
      <p:grpSp>
        <p:nvGrpSpPr>
          <p:cNvPr id="1134" name="Google Shape;1134;p44"/>
          <p:cNvGrpSpPr/>
          <p:nvPr/>
        </p:nvGrpSpPr>
        <p:grpSpPr>
          <a:xfrm>
            <a:off x="6754864" y="442347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660336" y="4406115"/>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37023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627" name="Google Shape;1627;p47"/>
          <p:cNvSpPr txBox="1">
            <a:spLocks noGrp="1"/>
          </p:cNvSpPr>
          <p:nvPr>
            <p:ph type="subTitle" idx="1"/>
          </p:nvPr>
        </p:nvSpPr>
        <p:spPr>
          <a:xfrm rot="258">
            <a:off x="2576491" y="3284618"/>
            <a:ext cx="3990900" cy="103685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MX" dirty="0"/>
              <a:t>Se refiere a la actividad realizada para la restauración de la salud, que involucra un internamiento o un evento ambulatorio.</a:t>
            </a:r>
            <a:endParaRPr dirty="0"/>
          </a:p>
        </p:txBody>
      </p:sp>
      <p:sp>
        <p:nvSpPr>
          <p:cNvPr id="1628" name="Google Shape;1628;p47"/>
          <p:cNvSpPr txBox="1">
            <a:spLocks noGrp="1"/>
          </p:cNvSpPr>
          <p:nvPr>
            <p:ph type="title"/>
          </p:nvPr>
        </p:nvSpPr>
        <p:spPr>
          <a:xfrm>
            <a:off x="1802225" y="1315525"/>
            <a:ext cx="5539800" cy="163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Evento hospitalario</a:t>
            </a:r>
            <a:endParaRPr sz="5400" dirty="0"/>
          </a:p>
        </p:txBody>
      </p:sp>
      <p:grpSp>
        <p:nvGrpSpPr>
          <p:cNvPr id="1629" name="Google Shape;1629;p47"/>
          <p:cNvGrpSpPr/>
          <p:nvPr/>
        </p:nvGrpSpPr>
        <p:grpSpPr>
          <a:xfrm rot="1690315">
            <a:off x="6906633" y="3057155"/>
            <a:ext cx="1153255" cy="1488148"/>
            <a:chOff x="1916700" y="2922672"/>
            <a:chExt cx="1153301" cy="1488207"/>
          </a:xfrm>
        </p:grpSpPr>
        <p:sp>
          <p:nvSpPr>
            <p:cNvPr id="1630" name="Google Shape;1630;p47"/>
            <p:cNvSpPr/>
            <p:nvPr/>
          </p:nvSpPr>
          <p:spPr>
            <a:xfrm>
              <a:off x="1916700" y="2922672"/>
              <a:ext cx="1153301" cy="1488207"/>
            </a:xfrm>
            <a:custGeom>
              <a:avLst/>
              <a:gdLst/>
              <a:ahLst/>
              <a:cxnLst/>
              <a:rect l="l" t="t" r="r" b="b"/>
              <a:pathLst>
                <a:path w="39268" h="50671" extrusionOk="0">
                  <a:moveTo>
                    <a:pt x="23016" y="0"/>
                  </a:moveTo>
                  <a:lnTo>
                    <a:pt x="22934" y="2"/>
                  </a:lnTo>
                  <a:lnTo>
                    <a:pt x="22782" y="2"/>
                  </a:lnTo>
                  <a:lnTo>
                    <a:pt x="22756" y="9"/>
                  </a:lnTo>
                  <a:lnTo>
                    <a:pt x="22597" y="16"/>
                  </a:lnTo>
                  <a:lnTo>
                    <a:pt x="22389" y="99"/>
                  </a:lnTo>
                  <a:lnTo>
                    <a:pt x="22188" y="151"/>
                  </a:lnTo>
                  <a:lnTo>
                    <a:pt x="22046" y="235"/>
                  </a:lnTo>
                  <a:lnTo>
                    <a:pt x="22004" y="251"/>
                  </a:lnTo>
                  <a:lnTo>
                    <a:pt x="21821" y="365"/>
                  </a:lnTo>
                  <a:cubicBezTo>
                    <a:pt x="21728" y="423"/>
                    <a:pt x="21641" y="487"/>
                    <a:pt x="21560" y="557"/>
                  </a:cubicBezTo>
                  <a:lnTo>
                    <a:pt x="21354" y="715"/>
                  </a:lnTo>
                  <a:lnTo>
                    <a:pt x="21154" y="1010"/>
                  </a:lnTo>
                  <a:cubicBezTo>
                    <a:pt x="21127" y="1049"/>
                    <a:pt x="18477" y="4973"/>
                    <a:pt x="17057" y="9751"/>
                  </a:cubicBezTo>
                  <a:cubicBezTo>
                    <a:pt x="16009" y="13282"/>
                    <a:pt x="15882" y="16483"/>
                    <a:pt x="16643" y="19207"/>
                  </a:cubicBezTo>
                  <a:cubicBezTo>
                    <a:pt x="15472" y="18037"/>
                    <a:pt x="13999" y="16935"/>
                    <a:pt x="12154" y="15972"/>
                  </a:cubicBezTo>
                  <a:lnTo>
                    <a:pt x="11862" y="15818"/>
                  </a:lnTo>
                  <a:lnTo>
                    <a:pt x="11608" y="15771"/>
                  </a:lnTo>
                  <a:cubicBezTo>
                    <a:pt x="11556" y="15760"/>
                    <a:pt x="11503" y="15750"/>
                    <a:pt x="11450" y="15740"/>
                  </a:cubicBezTo>
                  <a:cubicBezTo>
                    <a:pt x="11423" y="15737"/>
                    <a:pt x="11399" y="15733"/>
                    <a:pt x="11373" y="15730"/>
                  </a:cubicBezTo>
                  <a:lnTo>
                    <a:pt x="11259" y="15710"/>
                  </a:lnTo>
                  <a:lnTo>
                    <a:pt x="10945" y="15710"/>
                  </a:lnTo>
                  <a:lnTo>
                    <a:pt x="10765" y="15731"/>
                  </a:lnTo>
                  <a:lnTo>
                    <a:pt x="10576" y="15747"/>
                  </a:lnTo>
                  <a:lnTo>
                    <a:pt x="10540" y="15758"/>
                  </a:lnTo>
                  <a:lnTo>
                    <a:pt x="10505" y="15761"/>
                  </a:lnTo>
                  <a:lnTo>
                    <a:pt x="10317" y="15839"/>
                  </a:lnTo>
                  <a:lnTo>
                    <a:pt x="10213" y="15878"/>
                  </a:lnTo>
                  <a:lnTo>
                    <a:pt x="9878" y="16029"/>
                  </a:lnTo>
                  <a:lnTo>
                    <a:pt x="9727" y="16151"/>
                  </a:lnTo>
                  <a:cubicBezTo>
                    <a:pt x="9697" y="16174"/>
                    <a:pt x="9666" y="16195"/>
                    <a:pt x="9637" y="16221"/>
                  </a:cubicBezTo>
                  <a:lnTo>
                    <a:pt x="9495" y="16334"/>
                  </a:lnTo>
                  <a:lnTo>
                    <a:pt x="9362" y="16485"/>
                  </a:lnTo>
                  <a:cubicBezTo>
                    <a:pt x="9294" y="16561"/>
                    <a:pt x="9230" y="16644"/>
                    <a:pt x="9172" y="16732"/>
                  </a:cubicBezTo>
                  <a:lnTo>
                    <a:pt x="9018" y="16940"/>
                  </a:lnTo>
                  <a:lnTo>
                    <a:pt x="8908" y="17262"/>
                  </a:lnTo>
                  <a:cubicBezTo>
                    <a:pt x="8774" y="17654"/>
                    <a:pt x="7863" y="20516"/>
                    <a:pt x="8330" y="24171"/>
                  </a:cubicBezTo>
                  <a:cubicBezTo>
                    <a:pt x="8430" y="24940"/>
                    <a:pt x="8593" y="25784"/>
                    <a:pt x="8857" y="26670"/>
                  </a:cubicBezTo>
                  <a:cubicBezTo>
                    <a:pt x="8667" y="26509"/>
                    <a:pt x="8472" y="26347"/>
                    <a:pt x="8270" y="26188"/>
                  </a:cubicBezTo>
                  <a:lnTo>
                    <a:pt x="8249" y="26169"/>
                  </a:lnTo>
                  <a:lnTo>
                    <a:pt x="7988" y="25976"/>
                  </a:lnTo>
                  <a:lnTo>
                    <a:pt x="7790" y="25898"/>
                  </a:lnTo>
                  <a:cubicBezTo>
                    <a:pt x="7740" y="25872"/>
                    <a:pt x="7688" y="25851"/>
                    <a:pt x="7635" y="25832"/>
                  </a:cubicBezTo>
                  <a:cubicBezTo>
                    <a:pt x="7607" y="25822"/>
                    <a:pt x="7579" y="25814"/>
                    <a:pt x="7552" y="25805"/>
                  </a:cubicBezTo>
                  <a:lnTo>
                    <a:pt x="7315" y="25716"/>
                  </a:lnTo>
                  <a:lnTo>
                    <a:pt x="7050" y="25699"/>
                  </a:lnTo>
                  <a:lnTo>
                    <a:pt x="6980" y="25690"/>
                  </a:lnTo>
                  <a:lnTo>
                    <a:pt x="6608" y="25691"/>
                  </a:lnTo>
                  <a:lnTo>
                    <a:pt x="6070" y="25798"/>
                  </a:lnTo>
                  <a:lnTo>
                    <a:pt x="5846" y="25919"/>
                  </a:lnTo>
                  <a:cubicBezTo>
                    <a:pt x="5835" y="25925"/>
                    <a:pt x="5821" y="25929"/>
                    <a:pt x="5811" y="25936"/>
                  </a:cubicBezTo>
                  <a:cubicBezTo>
                    <a:pt x="5665" y="26010"/>
                    <a:pt x="5534" y="26093"/>
                    <a:pt x="5412" y="26190"/>
                  </a:cubicBezTo>
                  <a:lnTo>
                    <a:pt x="5205" y="26359"/>
                  </a:lnTo>
                  <a:lnTo>
                    <a:pt x="5147" y="26432"/>
                  </a:lnTo>
                  <a:lnTo>
                    <a:pt x="4999" y="26573"/>
                  </a:lnTo>
                  <a:lnTo>
                    <a:pt x="4835" y="26865"/>
                  </a:lnTo>
                  <a:cubicBezTo>
                    <a:pt x="4545" y="27393"/>
                    <a:pt x="0" y="35968"/>
                    <a:pt x="6548" y="43936"/>
                  </a:cubicBezTo>
                  <a:cubicBezTo>
                    <a:pt x="5658" y="44582"/>
                    <a:pt x="4731" y="45198"/>
                    <a:pt x="3774" y="45774"/>
                  </a:cubicBezTo>
                  <a:cubicBezTo>
                    <a:pt x="3055" y="46207"/>
                    <a:pt x="2567" y="46961"/>
                    <a:pt x="2471" y="47785"/>
                  </a:cubicBezTo>
                  <a:cubicBezTo>
                    <a:pt x="2376" y="48594"/>
                    <a:pt x="2652" y="49380"/>
                    <a:pt x="3227" y="49940"/>
                  </a:cubicBezTo>
                  <a:cubicBezTo>
                    <a:pt x="3710" y="50413"/>
                    <a:pt x="4347" y="50670"/>
                    <a:pt x="5027" y="50670"/>
                  </a:cubicBezTo>
                  <a:cubicBezTo>
                    <a:pt x="5463" y="50670"/>
                    <a:pt x="5900" y="50558"/>
                    <a:pt x="6288" y="50350"/>
                  </a:cubicBezTo>
                  <a:cubicBezTo>
                    <a:pt x="6980" y="49980"/>
                    <a:pt x="9224" y="48705"/>
                    <a:pt x="11957" y="46394"/>
                  </a:cubicBezTo>
                  <a:cubicBezTo>
                    <a:pt x="13109" y="47035"/>
                    <a:pt x="14818" y="47825"/>
                    <a:pt x="16865" y="48262"/>
                  </a:cubicBezTo>
                  <a:cubicBezTo>
                    <a:pt x="17923" y="48487"/>
                    <a:pt x="18994" y="48601"/>
                    <a:pt x="20053" y="48601"/>
                  </a:cubicBezTo>
                  <a:cubicBezTo>
                    <a:pt x="24104" y="48601"/>
                    <a:pt x="27828" y="47006"/>
                    <a:pt x="31124" y="43858"/>
                  </a:cubicBezTo>
                  <a:lnTo>
                    <a:pt x="31381" y="43600"/>
                  </a:lnTo>
                  <a:lnTo>
                    <a:pt x="31490" y="43402"/>
                  </a:lnTo>
                  <a:cubicBezTo>
                    <a:pt x="31529" y="43343"/>
                    <a:pt x="31562" y="43281"/>
                    <a:pt x="31593" y="43221"/>
                  </a:cubicBezTo>
                  <a:lnTo>
                    <a:pt x="31687" y="43039"/>
                  </a:lnTo>
                  <a:lnTo>
                    <a:pt x="31744" y="42832"/>
                  </a:lnTo>
                  <a:cubicBezTo>
                    <a:pt x="31764" y="42767"/>
                    <a:pt x="31780" y="42698"/>
                    <a:pt x="31792" y="42633"/>
                  </a:cubicBezTo>
                  <a:lnTo>
                    <a:pt x="31851" y="42395"/>
                  </a:lnTo>
                  <a:lnTo>
                    <a:pt x="31839" y="42186"/>
                  </a:lnTo>
                  <a:lnTo>
                    <a:pt x="31849" y="42062"/>
                  </a:lnTo>
                  <a:lnTo>
                    <a:pt x="31837" y="41986"/>
                  </a:lnTo>
                  <a:lnTo>
                    <a:pt x="31837" y="41797"/>
                  </a:lnTo>
                  <a:lnTo>
                    <a:pt x="31751" y="41566"/>
                  </a:lnTo>
                  <a:lnTo>
                    <a:pt x="31703" y="41367"/>
                  </a:lnTo>
                  <a:lnTo>
                    <a:pt x="31643" y="41254"/>
                  </a:lnTo>
                  <a:lnTo>
                    <a:pt x="31612" y="41169"/>
                  </a:lnTo>
                  <a:lnTo>
                    <a:pt x="31482" y="40969"/>
                  </a:lnTo>
                  <a:cubicBezTo>
                    <a:pt x="31451" y="40917"/>
                    <a:pt x="31415" y="40865"/>
                    <a:pt x="31377" y="40816"/>
                  </a:cubicBezTo>
                  <a:lnTo>
                    <a:pt x="31257" y="40639"/>
                  </a:lnTo>
                  <a:lnTo>
                    <a:pt x="30995" y="40414"/>
                  </a:lnTo>
                  <a:lnTo>
                    <a:pt x="30956" y="40386"/>
                  </a:lnTo>
                  <a:cubicBezTo>
                    <a:pt x="30699" y="40180"/>
                    <a:pt x="28325" y="38376"/>
                    <a:pt x="24662" y="37641"/>
                  </a:cubicBezTo>
                  <a:cubicBezTo>
                    <a:pt x="23661" y="37440"/>
                    <a:pt x="22635" y="37339"/>
                    <a:pt x="21613" y="37339"/>
                  </a:cubicBezTo>
                  <a:cubicBezTo>
                    <a:pt x="21008" y="37339"/>
                    <a:pt x="20408" y="37373"/>
                    <a:pt x="19811" y="37442"/>
                  </a:cubicBezTo>
                  <a:cubicBezTo>
                    <a:pt x="20404" y="36508"/>
                    <a:pt x="20955" y="35546"/>
                    <a:pt x="21462" y="34569"/>
                  </a:cubicBezTo>
                  <a:cubicBezTo>
                    <a:pt x="22217" y="34679"/>
                    <a:pt x="23152" y="34769"/>
                    <a:pt x="24205" y="34769"/>
                  </a:cubicBezTo>
                  <a:cubicBezTo>
                    <a:pt x="25122" y="34769"/>
                    <a:pt x="26029" y="34699"/>
                    <a:pt x="26902" y="34564"/>
                  </a:cubicBezTo>
                  <a:cubicBezTo>
                    <a:pt x="30632" y="33991"/>
                    <a:pt x="35739" y="31903"/>
                    <a:pt x="38971" y="25259"/>
                  </a:cubicBezTo>
                  <a:lnTo>
                    <a:pt x="39050" y="25136"/>
                  </a:lnTo>
                  <a:lnTo>
                    <a:pt x="39108" y="24964"/>
                  </a:lnTo>
                  <a:lnTo>
                    <a:pt x="39196" y="24759"/>
                  </a:lnTo>
                  <a:lnTo>
                    <a:pt x="39222" y="24551"/>
                  </a:lnTo>
                  <a:cubicBezTo>
                    <a:pt x="39243" y="24440"/>
                    <a:pt x="39258" y="24330"/>
                    <a:pt x="39259" y="24219"/>
                  </a:cubicBezTo>
                  <a:lnTo>
                    <a:pt x="39268" y="23987"/>
                  </a:lnTo>
                  <a:lnTo>
                    <a:pt x="39235" y="23793"/>
                  </a:lnTo>
                  <a:lnTo>
                    <a:pt x="39202" y="23443"/>
                  </a:lnTo>
                  <a:lnTo>
                    <a:pt x="39030" y="23115"/>
                  </a:lnTo>
                  <a:lnTo>
                    <a:pt x="38937" y="22909"/>
                  </a:lnTo>
                  <a:lnTo>
                    <a:pt x="38909" y="22873"/>
                  </a:lnTo>
                  <a:lnTo>
                    <a:pt x="38906" y="22860"/>
                  </a:lnTo>
                  <a:lnTo>
                    <a:pt x="38706" y="22622"/>
                  </a:lnTo>
                  <a:lnTo>
                    <a:pt x="38472" y="22359"/>
                  </a:lnTo>
                  <a:lnTo>
                    <a:pt x="38284" y="22239"/>
                  </a:lnTo>
                  <a:cubicBezTo>
                    <a:pt x="38284" y="22239"/>
                    <a:pt x="38211" y="22194"/>
                    <a:pt x="38191" y="22181"/>
                  </a:cubicBezTo>
                  <a:lnTo>
                    <a:pt x="37973" y="22026"/>
                  </a:lnTo>
                  <a:lnTo>
                    <a:pt x="37634" y="21923"/>
                  </a:lnTo>
                  <a:cubicBezTo>
                    <a:pt x="37406" y="21852"/>
                    <a:pt x="35744" y="21368"/>
                    <a:pt x="33353" y="21368"/>
                  </a:cubicBezTo>
                  <a:cubicBezTo>
                    <a:pt x="32408" y="21368"/>
                    <a:pt x="31468" y="21443"/>
                    <a:pt x="30553" y="21596"/>
                  </a:cubicBezTo>
                  <a:cubicBezTo>
                    <a:pt x="29155" y="21828"/>
                    <a:pt x="27500" y="22296"/>
                    <a:pt x="25780" y="23188"/>
                  </a:cubicBezTo>
                  <a:cubicBezTo>
                    <a:pt x="26630" y="21949"/>
                    <a:pt x="27707" y="20069"/>
                    <a:pt x="28419" y="17711"/>
                  </a:cubicBezTo>
                  <a:cubicBezTo>
                    <a:pt x="29586" y="13831"/>
                    <a:pt x="29970" y="7924"/>
                    <a:pt x="25335" y="1509"/>
                  </a:cubicBezTo>
                  <a:lnTo>
                    <a:pt x="25335" y="1326"/>
                  </a:lnTo>
                  <a:lnTo>
                    <a:pt x="24714" y="705"/>
                  </a:lnTo>
                  <a:lnTo>
                    <a:pt x="24648" y="640"/>
                  </a:lnTo>
                  <a:lnTo>
                    <a:pt x="24509" y="500"/>
                  </a:lnTo>
                  <a:lnTo>
                    <a:pt x="24404" y="435"/>
                  </a:lnTo>
                  <a:cubicBezTo>
                    <a:pt x="24324" y="376"/>
                    <a:pt x="24237" y="322"/>
                    <a:pt x="24146" y="274"/>
                  </a:cubicBezTo>
                  <a:lnTo>
                    <a:pt x="23975" y="178"/>
                  </a:lnTo>
                  <a:lnTo>
                    <a:pt x="23792" y="120"/>
                  </a:lnTo>
                  <a:cubicBezTo>
                    <a:pt x="23733" y="100"/>
                    <a:pt x="23672" y="82"/>
                    <a:pt x="23614" y="70"/>
                  </a:cubicBezTo>
                  <a:lnTo>
                    <a:pt x="23387"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7"/>
            <p:cNvSpPr/>
            <p:nvPr/>
          </p:nvSpPr>
          <p:spPr>
            <a:xfrm>
              <a:off x="2195685" y="3468132"/>
              <a:ext cx="238308" cy="458407"/>
            </a:xfrm>
            <a:custGeom>
              <a:avLst/>
              <a:gdLst/>
              <a:ahLst/>
              <a:cxnLst/>
              <a:rect l="l" t="t" r="r" b="b"/>
              <a:pathLst>
                <a:path w="8114" h="15608" extrusionOk="0">
                  <a:moveTo>
                    <a:pt x="1541" y="0"/>
                  </a:moveTo>
                  <a:cubicBezTo>
                    <a:pt x="1515" y="0"/>
                    <a:pt x="1489" y="19"/>
                    <a:pt x="1481" y="46"/>
                  </a:cubicBezTo>
                  <a:cubicBezTo>
                    <a:pt x="1467" y="103"/>
                    <a:pt x="1451" y="167"/>
                    <a:pt x="1437" y="234"/>
                  </a:cubicBezTo>
                  <a:cubicBezTo>
                    <a:pt x="882" y="2653"/>
                    <a:pt x="0" y="9891"/>
                    <a:pt x="7433" y="15198"/>
                  </a:cubicBezTo>
                  <a:cubicBezTo>
                    <a:pt x="7437" y="15200"/>
                    <a:pt x="7440" y="15201"/>
                    <a:pt x="7440" y="15206"/>
                  </a:cubicBezTo>
                  <a:cubicBezTo>
                    <a:pt x="7622" y="15335"/>
                    <a:pt x="7813" y="15466"/>
                    <a:pt x="8009" y="15597"/>
                  </a:cubicBezTo>
                  <a:lnTo>
                    <a:pt x="8015" y="15600"/>
                  </a:lnTo>
                  <a:cubicBezTo>
                    <a:pt x="8025" y="15605"/>
                    <a:pt x="8035" y="15607"/>
                    <a:pt x="8045" y="15607"/>
                  </a:cubicBezTo>
                  <a:cubicBezTo>
                    <a:pt x="8062" y="15607"/>
                    <a:pt x="8078" y="15601"/>
                    <a:pt x="8091" y="15587"/>
                  </a:cubicBezTo>
                  <a:cubicBezTo>
                    <a:pt x="8113" y="15564"/>
                    <a:pt x="8113" y="15530"/>
                    <a:pt x="8096" y="15506"/>
                  </a:cubicBezTo>
                  <a:cubicBezTo>
                    <a:pt x="6846" y="13817"/>
                    <a:pt x="2682" y="7705"/>
                    <a:pt x="1605" y="54"/>
                  </a:cubicBezTo>
                  <a:cubicBezTo>
                    <a:pt x="1602" y="33"/>
                    <a:pt x="1591" y="15"/>
                    <a:pt x="1574" y="6"/>
                  </a:cubicBezTo>
                  <a:cubicBezTo>
                    <a:pt x="1565" y="0"/>
                    <a:pt x="1555" y="0"/>
                    <a:pt x="1547" y="0"/>
                  </a:cubicBezTo>
                  <a:cubicBezTo>
                    <a:pt x="1545" y="0"/>
                    <a:pt x="1543" y="0"/>
                    <a:pt x="1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7"/>
            <p:cNvSpPr/>
            <p:nvPr/>
          </p:nvSpPr>
          <p:spPr>
            <a:xfrm>
              <a:off x="2534233" y="3643353"/>
              <a:ext cx="458965" cy="230290"/>
            </a:xfrm>
            <a:custGeom>
              <a:avLst/>
              <a:gdLst/>
              <a:ahLst/>
              <a:cxnLst/>
              <a:rect l="l" t="t" r="r" b="b"/>
              <a:pathLst>
                <a:path w="15627" h="7841" extrusionOk="0">
                  <a:moveTo>
                    <a:pt x="15555" y="0"/>
                  </a:moveTo>
                  <a:cubicBezTo>
                    <a:pt x="15542" y="0"/>
                    <a:pt x="15530" y="4"/>
                    <a:pt x="15519" y="13"/>
                  </a:cubicBezTo>
                  <a:cubicBezTo>
                    <a:pt x="13525" y="1613"/>
                    <a:pt x="6517" y="6873"/>
                    <a:pt x="60" y="7438"/>
                  </a:cubicBezTo>
                  <a:cubicBezTo>
                    <a:pt x="29" y="7440"/>
                    <a:pt x="3" y="7462"/>
                    <a:pt x="1" y="7496"/>
                  </a:cubicBezTo>
                  <a:cubicBezTo>
                    <a:pt x="0" y="7521"/>
                    <a:pt x="14" y="7542"/>
                    <a:pt x="37" y="7555"/>
                  </a:cubicBezTo>
                  <a:cubicBezTo>
                    <a:pt x="43" y="7556"/>
                    <a:pt x="46" y="7561"/>
                    <a:pt x="51" y="7561"/>
                  </a:cubicBezTo>
                  <a:cubicBezTo>
                    <a:pt x="266" y="7602"/>
                    <a:pt x="524" y="7647"/>
                    <a:pt x="820" y="7687"/>
                  </a:cubicBezTo>
                  <a:cubicBezTo>
                    <a:pt x="1427" y="7771"/>
                    <a:pt x="2193" y="7840"/>
                    <a:pt x="3065" y="7840"/>
                  </a:cubicBezTo>
                  <a:cubicBezTo>
                    <a:pt x="6724" y="7840"/>
                    <a:pt x="12237" y="6619"/>
                    <a:pt x="15603" y="112"/>
                  </a:cubicBezTo>
                  <a:lnTo>
                    <a:pt x="15613" y="92"/>
                  </a:lnTo>
                  <a:cubicBezTo>
                    <a:pt x="15627" y="65"/>
                    <a:pt x="15620" y="34"/>
                    <a:pt x="15597" y="13"/>
                  </a:cubicBezTo>
                  <a:lnTo>
                    <a:pt x="15587" y="7"/>
                  </a:lnTo>
                  <a:cubicBezTo>
                    <a:pt x="15576" y="3"/>
                    <a:pt x="15566" y="0"/>
                    <a:pt x="15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7"/>
            <p:cNvSpPr/>
            <p:nvPr/>
          </p:nvSpPr>
          <p:spPr>
            <a:xfrm>
              <a:off x="2245086" y="3456531"/>
              <a:ext cx="281423" cy="477057"/>
            </a:xfrm>
            <a:custGeom>
              <a:avLst/>
              <a:gdLst/>
              <a:ahLst/>
              <a:cxnLst/>
              <a:rect l="l" t="t" r="r" b="b"/>
              <a:pathLst>
                <a:path w="9582" h="16243" extrusionOk="0">
                  <a:moveTo>
                    <a:pt x="66" y="1"/>
                  </a:moveTo>
                  <a:cubicBezTo>
                    <a:pt x="53" y="1"/>
                    <a:pt x="40" y="4"/>
                    <a:pt x="30" y="11"/>
                  </a:cubicBezTo>
                  <a:cubicBezTo>
                    <a:pt x="9" y="24"/>
                    <a:pt x="0" y="49"/>
                    <a:pt x="1" y="72"/>
                  </a:cubicBezTo>
                  <a:cubicBezTo>
                    <a:pt x="1074" y="8470"/>
                    <a:pt x="5866" y="14993"/>
                    <a:pt x="6813" y="16217"/>
                  </a:cubicBezTo>
                  <a:cubicBezTo>
                    <a:pt x="6819" y="16223"/>
                    <a:pt x="6827" y="16230"/>
                    <a:pt x="6836" y="16236"/>
                  </a:cubicBezTo>
                  <a:cubicBezTo>
                    <a:pt x="6844" y="16240"/>
                    <a:pt x="6855" y="16243"/>
                    <a:pt x="6865" y="16243"/>
                  </a:cubicBezTo>
                  <a:cubicBezTo>
                    <a:pt x="6869" y="16243"/>
                    <a:pt x="6872" y="16242"/>
                    <a:pt x="6876" y="16241"/>
                  </a:cubicBezTo>
                  <a:cubicBezTo>
                    <a:pt x="6899" y="16236"/>
                    <a:pt x="6918" y="16220"/>
                    <a:pt x="6926" y="16194"/>
                  </a:cubicBezTo>
                  <a:cubicBezTo>
                    <a:pt x="7448" y="14387"/>
                    <a:pt x="9582" y="5112"/>
                    <a:pt x="97" y="9"/>
                  </a:cubicBezTo>
                  <a:lnTo>
                    <a:pt x="94" y="8"/>
                  </a:lnTo>
                  <a:cubicBezTo>
                    <a:pt x="85" y="3"/>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7"/>
            <p:cNvSpPr/>
            <p:nvPr/>
          </p:nvSpPr>
          <p:spPr>
            <a:xfrm>
              <a:off x="2514350" y="3619945"/>
              <a:ext cx="481903" cy="239248"/>
            </a:xfrm>
            <a:custGeom>
              <a:avLst/>
              <a:gdLst/>
              <a:ahLst/>
              <a:cxnLst/>
              <a:rect l="l" t="t" r="r" b="b"/>
              <a:pathLst>
                <a:path w="16408" h="8146" extrusionOk="0">
                  <a:moveTo>
                    <a:pt x="13043" y="1"/>
                  </a:moveTo>
                  <a:cubicBezTo>
                    <a:pt x="9454" y="1"/>
                    <a:pt x="3937" y="1272"/>
                    <a:pt x="12" y="8051"/>
                  </a:cubicBezTo>
                  <a:cubicBezTo>
                    <a:pt x="2" y="8071"/>
                    <a:pt x="1" y="8096"/>
                    <a:pt x="15" y="8115"/>
                  </a:cubicBezTo>
                  <a:cubicBezTo>
                    <a:pt x="19" y="8125"/>
                    <a:pt x="29" y="8133"/>
                    <a:pt x="39" y="8138"/>
                  </a:cubicBezTo>
                  <a:cubicBezTo>
                    <a:pt x="48" y="8144"/>
                    <a:pt x="59" y="8145"/>
                    <a:pt x="69" y="8145"/>
                  </a:cubicBezTo>
                  <a:cubicBezTo>
                    <a:pt x="7036" y="7895"/>
                    <a:pt x="14883" y="1727"/>
                    <a:pt x="16382" y="489"/>
                  </a:cubicBezTo>
                  <a:cubicBezTo>
                    <a:pt x="16401" y="475"/>
                    <a:pt x="16408" y="449"/>
                    <a:pt x="16404" y="425"/>
                  </a:cubicBezTo>
                  <a:cubicBezTo>
                    <a:pt x="16401" y="410"/>
                    <a:pt x="16388" y="391"/>
                    <a:pt x="16372" y="383"/>
                  </a:cubicBezTo>
                  <a:cubicBezTo>
                    <a:pt x="16367" y="381"/>
                    <a:pt x="16361" y="381"/>
                    <a:pt x="16359" y="378"/>
                  </a:cubicBezTo>
                  <a:cubicBezTo>
                    <a:pt x="15828" y="247"/>
                    <a:pt x="14622" y="1"/>
                    <a:pt x="13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7"/>
            <p:cNvSpPr/>
            <p:nvPr/>
          </p:nvSpPr>
          <p:spPr>
            <a:xfrm>
              <a:off x="2440778" y="2997713"/>
              <a:ext cx="283186" cy="611248"/>
            </a:xfrm>
            <a:custGeom>
              <a:avLst/>
              <a:gdLst/>
              <a:ahLst/>
              <a:cxnLst/>
              <a:rect l="l" t="t" r="r" b="b"/>
              <a:pathLst>
                <a:path w="9642" h="20812" extrusionOk="0">
                  <a:moveTo>
                    <a:pt x="5156" y="0"/>
                  </a:moveTo>
                  <a:cubicBezTo>
                    <a:pt x="5134" y="0"/>
                    <a:pt x="5114" y="12"/>
                    <a:pt x="5102" y="30"/>
                  </a:cubicBezTo>
                  <a:cubicBezTo>
                    <a:pt x="4858" y="415"/>
                    <a:pt x="4393" y="1177"/>
                    <a:pt x="3849" y="2205"/>
                  </a:cubicBezTo>
                  <a:lnTo>
                    <a:pt x="3847" y="2208"/>
                  </a:lnTo>
                  <a:cubicBezTo>
                    <a:pt x="2968" y="3887"/>
                    <a:pt x="1893" y="6251"/>
                    <a:pt x="1248" y="8821"/>
                  </a:cubicBezTo>
                  <a:cubicBezTo>
                    <a:pt x="1" y="13806"/>
                    <a:pt x="812" y="17641"/>
                    <a:pt x="3658" y="20243"/>
                  </a:cubicBezTo>
                  <a:cubicBezTo>
                    <a:pt x="3658" y="20243"/>
                    <a:pt x="3659" y="20244"/>
                    <a:pt x="3662" y="20244"/>
                  </a:cubicBezTo>
                  <a:cubicBezTo>
                    <a:pt x="3662" y="20244"/>
                    <a:pt x="3663" y="20244"/>
                    <a:pt x="3663" y="20244"/>
                  </a:cubicBezTo>
                  <a:cubicBezTo>
                    <a:pt x="3870" y="20433"/>
                    <a:pt x="4092" y="20621"/>
                    <a:pt x="4324" y="20797"/>
                  </a:cubicBezTo>
                  <a:cubicBezTo>
                    <a:pt x="4328" y="20802"/>
                    <a:pt x="4330" y="20802"/>
                    <a:pt x="4334" y="20805"/>
                  </a:cubicBezTo>
                  <a:cubicBezTo>
                    <a:pt x="4343" y="20810"/>
                    <a:pt x="4352" y="20812"/>
                    <a:pt x="4360" y="20812"/>
                  </a:cubicBezTo>
                  <a:cubicBezTo>
                    <a:pt x="4368" y="20812"/>
                    <a:pt x="4376" y="20810"/>
                    <a:pt x="4384" y="20807"/>
                  </a:cubicBezTo>
                  <a:cubicBezTo>
                    <a:pt x="4405" y="20797"/>
                    <a:pt x="4420" y="20780"/>
                    <a:pt x="4425" y="20758"/>
                  </a:cubicBezTo>
                  <a:cubicBezTo>
                    <a:pt x="4712" y="19220"/>
                    <a:pt x="4794" y="18152"/>
                    <a:pt x="4817" y="17766"/>
                  </a:cubicBezTo>
                  <a:cubicBezTo>
                    <a:pt x="4824" y="17622"/>
                    <a:pt x="4937" y="17504"/>
                    <a:pt x="5078" y="17488"/>
                  </a:cubicBezTo>
                  <a:cubicBezTo>
                    <a:pt x="5091" y="17487"/>
                    <a:pt x="5103" y="17486"/>
                    <a:pt x="5116" y="17486"/>
                  </a:cubicBezTo>
                  <a:cubicBezTo>
                    <a:pt x="5161" y="17486"/>
                    <a:pt x="5204" y="17496"/>
                    <a:pt x="5244" y="17517"/>
                  </a:cubicBezTo>
                  <a:cubicBezTo>
                    <a:pt x="5271" y="17531"/>
                    <a:pt x="5295" y="17548"/>
                    <a:pt x="5320" y="17572"/>
                  </a:cubicBezTo>
                  <a:cubicBezTo>
                    <a:pt x="5381" y="17632"/>
                    <a:pt x="5415" y="17719"/>
                    <a:pt x="5406" y="17806"/>
                  </a:cubicBezTo>
                  <a:cubicBezTo>
                    <a:pt x="5335" y="18623"/>
                    <a:pt x="5236" y="19454"/>
                    <a:pt x="5107" y="20271"/>
                  </a:cubicBezTo>
                  <a:cubicBezTo>
                    <a:pt x="5106" y="20297"/>
                    <a:pt x="5117" y="20324"/>
                    <a:pt x="5143" y="20337"/>
                  </a:cubicBezTo>
                  <a:lnTo>
                    <a:pt x="5144" y="20338"/>
                  </a:lnTo>
                  <a:cubicBezTo>
                    <a:pt x="5153" y="20341"/>
                    <a:pt x="5161" y="20343"/>
                    <a:pt x="5170" y="20343"/>
                  </a:cubicBezTo>
                  <a:cubicBezTo>
                    <a:pt x="5189" y="20343"/>
                    <a:pt x="5207" y="20335"/>
                    <a:pt x="5221" y="20320"/>
                  </a:cubicBezTo>
                  <a:cubicBezTo>
                    <a:pt x="5481" y="19999"/>
                    <a:pt x="5899" y="19457"/>
                    <a:pt x="6361" y="18722"/>
                  </a:cubicBezTo>
                  <a:cubicBezTo>
                    <a:pt x="6362" y="18720"/>
                    <a:pt x="6362" y="18720"/>
                    <a:pt x="6362" y="18716"/>
                  </a:cubicBezTo>
                  <a:cubicBezTo>
                    <a:pt x="7029" y="17659"/>
                    <a:pt x="7790" y="16202"/>
                    <a:pt x="8316" y="14458"/>
                  </a:cubicBezTo>
                  <a:cubicBezTo>
                    <a:pt x="9306" y="11174"/>
                    <a:pt x="9642" y="6114"/>
                    <a:pt x="5727" y="550"/>
                  </a:cubicBezTo>
                  <a:cubicBezTo>
                    <a:pt x="5660" y="453"/>
                    <a:pt x="5589" y="358"/>
                    <a:pt x="5519" y="259"/>
                  </a:cubicBezTo>
                  <a:cubicBezTo>
                    <a:pt x="5512" y="251"/>
                    <a:pt x="5505" y="244"/>
                    <a:pt x="5496" y="238"/>
                  </a:cubicBezTo>
                  <a:cubicBezTo>
                    <a:pt x="5488" y="234"/>
                    <a:pt x="5480" y="232"/>
                    <a:pt x="5471" y="232"/>
                  </a:cubicBezTo>
                  <a:cubicBezTo>
                    <a:pt x="5461" y="232"/>
                    <a:pt x="5451" y="234"/>
                    <a:pt x="5441" y="238"/>
                  </a:cubicBezTo>
                  <a:cubicBezTo>
                    <a:pt x="5414" y="251"/>
                    <a:pt x="5399" y="279"/>
                    <a:pt x="5405" y="308"/>
                  </a:cubicBezTo>
                  <a:cubicBezTo>
                    <a:pt x="5814" y="2273"/>
                    <a:pt x="7051" y="9160"/>
                    <a:pt x="5720" y="15338"/>
                  </a:cubicBezTo>
                  <a:cubicBezTo>
                    <a:pt x="5718" y="15354"/>
                    <a:pt x="5707" y="15368"/>
                    <a:pt x="5693" y="15378"/>
                  </a:cubicBezTo>
                  <a:cubicBezTo>
                    <a:pt x="5682" y="15384"/>
                    <a:pt x="5672" y="15388"/>
                    <a:pt x="5662" y="15388"/>
                  </a:cubicBezTo>
                  <a:cubicBezTo>
                    <a:pt x="5657" y="15388"/>
                    <a:pt x="5652" y="15387"/>
                    <a:pt x="5647" y="15385"/>
                  </a:cubicBezTo>
                  <a:cubicBezTo>
                    <a:pt x="5646" y="15386"/>
                    <a:pt x="5645" y="15386"/>
                    <a:pt x="5644" y="15386"/>
                  </a:cubicBezTo>
                  <a:cubicBezTo>
                    <a:pt x="5642" y="15386"/>
                    <a:pt x="5641" y="15385"/>
                    <a:pt x="5640" y="15384"/>
                  </a:cubicBezTo>
                  <a:cubicBezTo>
                    <a:pt x="5604" y="15366"/>
                    <a:pt x="5592" y="15338"/>
                    <a:pt x="5597" y="15311"/>
                  </a:cubicBezTo>
                  <a:cubicBezTo>
                    <a:pt x="7003" y="8791"/>
                    <a:pt x="5528" y="1453"/>
                    <a:pt x="5221" y="50"/>
                  </a:cubicBezTo>
                  <a:cubicBezTo>
                    <a:pt x="5219" y="30"/>
                    <a:pt x="5206" y="16"/>
                    <a:pt x="5186" y="7"/>
                  </a:cubicBezTo>
                  <a:cubicBezTo>
                    <a:pt x="5180" y="5"/>
                    <a:pt x="5176" y="2"/>
                    <a:pt x="5169" y="2"/>
                  </a:cubicBezTo>
                  <a:cubicBezTo>
                    <a:pt x="5164" y="1"/>
                    <a:pt x="5160" y="0"/>
                    <a:pt x="5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7"/>
            <p:cNvSpPr/>
            <p:nvPr/>
          </p:nvSpPr>
          <p:spPr>
            <a:xfrm>
              <a:off x="2058028" y="3515065"/>
              <a:ext cx="537823" cy="826207"/>
            </a:xfrm>
            <a:custGeom>
              <a:avLst/>
              <a:gdLst/>
              <a:ahLst/>
              <a:cxnLst/>
              <a:rect l="l" t="t" r="r" b="b"/>
              <a:pathLst>
                <a:path w="18312" h="28131" extrusionOk="0">
                  <a:moveTo>
                    <a:pt x="18141" y="0"/>
                  </a:moveTo>
                  <a:cubicBezTo>
                    <a:pt x="18134" y="0"/>
                    <a:pt x="18127" y="1"/>
                    <a:pt x="18119" y="2"/>
                  </a:cubicBezTo>
                  <a:cubicBezTo>
                    <a:pt x="18038" y="10"/>
                    <a:pt x="17976" y="78"/>
                    <a:pt x="17970" y="160"/>
                  </a:cubicBezTo>
                  <a:cubicBezTo>
                    <a:pt x="17949" y="573"/>
                    <a:pt x="17860" y="1709"/>
                    <a:pt x="17543" y="3348"/>
                  </a:cubicBezTo>
                  <a:cubicBezTo>
                    <a:pt x="17541" y="3351"/>
                    <a:pt x="17534" y="3392"/>
                    <a:pt x="17534" y="3395"/>
                  </a:cubicBezTo>
                  <a:cubicBezTo>
                    <a:pt x="17019" y="6036"/>
                    <a:pt x="15875" y="10089"/>
                    <a:pt x="13360" y="14418"/>
                  </a:cubicBezTo>
                  <a:lnTo>
                    <a:pt x="13340" y="14472"/>
                  </a:lnTo>
                  <a:lnTo>
                    <a:pt x="13324" y="14495"/>
                  </a:lnTo>
                  <a:cubicBezTo>
                    <a:pt x="13319" y="14501"/>
                    <a:pt x="13306" y="14513"/>
                    <a:pt x="13303" y="14520"/>
                  </a:cubicBezTo>
                  <a:cubicBezTo>
                    <a:pt x="11197" y="18116"/>
                    <a:pt x="8472" y="21325"/>
                    <a:pt x="5208" y="24055"/>
                  </a:cubicBezTo>
                  <a:lnTo>
                    <a:pt x="5186" y="24078"/>
                  </a:lnTo>
                  <a:cubicBezTo>
                    <a:pt x="3635" y="25371"/>
                    <a:pt x="1954" y="26563"/>
                    <a:pt x="183" y="27629"/>
                  </a:cubicBezTo>
                  <a:cubicBezTo>
                    <a:pt x="87" y="27686"/>
                    <a:pt x="22" y="27786"/>
                    <a:pt x="9" y="27889"/>
                  </a:cubicBezTo>
                  <a:cubicBezTo>
                    <a:pt x="0" y="27964"/>
                    <a:pt x="22" y="28030"/>
                    <a:pt x="67" y="28074"/>
                  </a:cubicBezTo>
                  <a:cubicBezTo>
                    <a:pt x="80" y="28088"/>
                    <a:pt x="96" y="28099"/>
                    <a:pt x="114" y="28108"/>
                  </a:cubicBezTo>
                  <a:cubicBezTo>
                    <a:pt x="144" y="28123"/>
                    <a:pt x="177" y="28131"/>
                    <a:pt x="213" y="28131"/>
                  </a:cubicBezTo>
                  <a:cubicBezTo>
                    <a:pt x="261" y="28131"/>
                    <a:pt x="311" y="28118"/>
                    <a:pt x="359" y="28092"/>
                  </a:cubicBezTo>
                  <a:cubicBezTo>
                    <a:pt x="2025" y="27199"/>
                    <a:pt x="16680" y="18846"/>
                    <a:pt x="18309" y="184"/>
                  </a:cubicBezTo>
                  <a:cubicBezTo>
                    <a:pt x="18312" y="135"/>
                    <a:pt x="18295" y="84"/>
                    <a:pt x="18256" y="49"/>
                  </a:cubicBezTo>
                  <a:cubicBezTo>
                    <a:pt x="18245" y="37"/>
                    <a:pt x="18231" y="26"/>
                    <a:pt x="18216" y="19"/>
                  </a:cubicBezTo>
                  <a:cubicBezTo>
                    <a:pt x="18194" y="6"/>
                    <a:pt x="18168" y="0"/>
                    <a:pt x="18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7"/>
            <p:cNvSpPr/>
            <p:nvPr/>
          </p:nvSpPr>
          <p:spPr>
            <a:xfrm>
              <a:off x="2268464" y="4088955"/>
              <a:ext cx="508659" cy="120065"/>
            </a:xfrm>
            <a:custGeom>
              <a:avLst/>
              <a:gdLst/>
              <a:ahLst/>
              <a:cxnLst/>
              <a:rect l="l" t="t" r="r" b="b"/>
              <a:pathLst>
                <a:path w="17319" h="4088" extrusionOk="0">
                  <a:moveTo>
                    <a:pt x="9580" y="0"/>
                  </a:moveTo>
                  <a:cubicBezTo>
                    <a:pt x="6783" y="0"/>
                    <a:pt x="3490" y="897"/>
                    <a:pt x="29" y="3699"/>
                  </a:cubicBezTo>
                  <a:cubicBezTo>
                    <a:pt x="9" y="3712"/>
                    <a:pt x="0" y="3739"/>
                    <a:pt x="9" y="3763"/>
                  </a:cubicBezTo>
                  <a:cubicBezTo>
                    <a:pt x="13" y="3779"/>
                    <a:pt x="24" y="3793"/>
                    <a:pt x="41" y="3803"/>
                  </a:cubicBezTo>
                  <a:cubicBezTo>
                    <a:pt x="49" y="3806"/>
                    <a:pt x="51" y="3809"/>
                    <a:pt x="60" y="3810"/>
                  </a:cubicBezTo>
                  <a:cubicBezTo>
                    <a:pt x="1195" y="4007"/>
                    <a:pt x="2489" y="4087"/>
                    <a:pt x="3848" y="4087"/>
                  </a:cubicBezTo>
                  <a:cubicBezTo>
                    <a:pt x="9285" y="4087"/>
                    <a:pt x="15765" y="2798"/>
                    <a:pt x="17266" y="2480"/>
                  </a:cubicBezTo>
                  <a:cubicBezTo>
                    <a:pt x="17290" y="2476"/>
                    <a:pt x="17309" y="2457"/>
                    <a:pt x="17316" y="2431"/>
                  </a:cubicBezTo>
                  <a:cubicBezTo>
                    <a:pt x="17319" y="2409"/>
                    <a:pt x="17310" y="2380"/>
                    <a:pt x="17289" y="2367"/>
                  </a:cubicBezTo>
                  <a:cubicBezTo>
                    <a:pt x="17011" y="2175"/>
                    <a:pt x="16546" y="1880"/>
                    <a:pt x="15913" y="1557"/>
                  </a:cubicBezTo>
                  <a:cubicBezTo>
                    <a:pt x="14434" y="805"/>
                    <a:pt x="12230" y="0"/>
                    <a:pt x="9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7"/>
            <p:cNvSpPr/>
            <p:nvPr/>
          </p:nvSpPr>
          <p:spPr>
            <a:xfrm>
              <a:off x="2275601" y="4166286"/>
              <a:ext cx="498145" cy="114014"/>
            </a:xfrm>
            <a:custGeom>
              <a:avLst/>
              <a:gdLst/>
              <a:ahLst/>
              <a:cxnLst/>
              <a:rect l="l" t="t" r="r" b="b"/>
              <a:pathLst>
                <a:path w="16961" h="3882" extrusionOk="0">
                  <a:moveTo>
                    <a:pt x="16890" y="0"/>
                  </a:moveTo>
                  <a:cubicBezTo>
                    <a:pt x="16886" y="0"/>
                    <a:pt x="16882" y="1"/>
                    <a:pt x="16878" y="2"/>
                  </a:cubicBezTo>
                  <a:cubicBezTo>
                    <a:pt x="15401" y="309"/>
                    <a:pt x="8947" y="1574"/>
                    <a:pt x="3555" y="1574"/>
                  </a:cubicBezTo>
                  <a:cubicBezTo>
                    <a:pt x="2316" y="1574"/>
                    <a:pt x="1134" y="1507"/>
                    <a:pt x="80" y="1346"/>
                  </a:cubicBezTo>
                  <a:cubicBezTo>
                    <a:pt x="78" y="1346"/>
                    <a:pt x="76" y="1346"/>
                    <a:pt x="74" y="1346"/>
                  </a:cubicBezTo>
                  <a:cubicBezTo>
                    <a:pt x="45" y="1346"/>
                    <a:pt x="20" y="1364"/>
                    <a:pt x="12" y="1389"/>
                  </a:cubicBezTo>
                  <a:cubicBezTo>
                    <a:pt x="1" y="1418"/>
                    <a:pt x="9" y="1448"/>
                    <a:pt x="35" y="1465"/>
                  </a:cubicBezTo>
                  <a:cubicBezTo>
                    <a:pt x="230" y="1590"/>
                    <a:pt x="506" y="1764"/>
                    <a:pt x="851" y="1956"/>
                  </a:cubicBezTo>
                  <a:cubicBezTo>
                    <a:pt x="1017" y="2049"/>
                    <a:pt x="1198" y="2147"/>
                    <a:pt x="1392" y="2245"/>
                  </a:cubicBezTo>
                  <a:cubicBezTo>
                    <a:pt x="2943" y="3033"/>
                    <a:pt x="5230" y="3881"/>
                    <a:pt x="7883" y="3881"/>
                  </a:cubicBezTo>
                  <a:cubicBezTo>
                    <a:pt x="10605" y="3881"/>
                    <a:pt x="13713" y="2989"/>
                    <a:pt x="16808" y="221"/>
                  </a:cubicBezTo>
                  <a:cubicBezTo>
                    <a:pt x="16849" y="186"/>
                    <a:pt x="16891" y="150"/>
                    <a:pt x="16933" y="110"/>
                  </a:cubicBezTo>
                  <a:cubicBezTo>
                    <a:pt x="16955" y="93"/>
                    <a:pt x="16961" y="62"/>
                    <a:pt x="16949" y="36"/>
                  </a:cubicBezTo>
                  <a:cubicBezTo>
                    <a:pt x="16942" y="23"/>
                    <a:pt x="16932" y="15"/>
                    <a:pt x="16921" y="9"/>
                  </a:cubicBezTo>
                  <a:cubicBezTo>
                    <a:pt x="16910" y="4"/>
                    <a:pt x="16901" y="0"/>
                    <a:pt x="16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7"/>
            <p:cNvSpPr/>
            <p:nvPr/>
          </p:nvSpPr>
          <p:spPr>
            <a:xfrm>
              <a:off x="2032976" y="3760451"/>
              <a:ext cx="161770" cy="440462"/>
            </a:xfrm>
            <a:custGeom>
              <a:avLst/>
              <a:gdLst/>
              <a:ahLst/>
              <a:cxnLst/>
              <a:rect l="l" t="t" r="r" b="b"/>
              <a:pathLst>
                <a:path w="5508" h="14997" extrusionOk="0">
                  <a:moveTo>
                    <a:pt x="2740" y="0"/>
                  </a:moveTo>
                  <a:cubicBezTo>
                    <a:pt x="2712" y="0"/>
                    <a:pt x="2683" y="16"/>
                    <a:pt x="2671" y="42"/>
                  </a:cubicBezTo>
                  <a:cubicBezTo>
                    <a:pt x="2644" y="102"/>
                    <a:pt x="2615" y="166"/>
                    <a:pt x="2585" y="237"/>
                  </a:cubicBezTo>
                  <a:lnTo>
                    <a:pt x="2584" y="240"/>
                  </a:lnTo>
                  <a:cubicBezTo>
                    <a:pt x="1745" y="2174"/>
                    <a:pt x="0" y="7605"/>
                    <a:pt x="3727" y="12976"/>
                  </a:cubicBezTo>
                  <a:cubicBezTo>
                    <a:pt x="4194" y="13648"/>
                    <a:pt x="4744" y="14317"/>
                    <a:pt x="5392" y="14979"/>
                  </a:cubicBezTo>
                  <a:cubicBezTo>
                    <a:pt x="5398" y="14984"/>
                    <a:pt x="5402" y="14986"/>
                    <a:pt x="5409" y="14989"/>
                  </a:cubicBezTo>
                  <a:cubicBezTo>
                    <a:pt x="5417" y="14994"/>
                    <a:pt x="5427" y="14996"/>
                    <a:pt x="5436" y="14996"/>
                  </a:cubicBezTo>
                  <a:cubicBezTo>
                    <a:pt x="5450" y="14996"/>
                    <a:pt x="5464" y="14991"/>
                    <a:pt x="5476" y="14982"/>
                  </a:cubicBezTo>
                  <a:cubicBezTo>
                    <a:pt x="5503" y="14965"/>
                    <a:pt x="5507" y="14931"/>
                    <a:pt x="5493" y="14902"/>
                  </a:cubicBezTo>
                  <a:cubicBezTo>
                    <a:pt x="2679" y="9696"/>
                    <a:pt x="2715" y="2229"/>
                    <a:pt x="2793" y="66"/>
                  </a:cubicBezTo>
                  <a:cubicBezTo>
                    <a:pt x="2794" y="42"/>
                    <a:pt x="2780" y="19"/>
                    <a:pt x="2757" y="6"/>
                  </a:cubicBezTo>
                  <a:cubicBezTo>
                    <a:pt x="2752" y="5"/>
                    <a:pt x="2746" y="5"/>
                    <a:pt x="2743" y="0"/>
                  </a:cubicBezTo>
                  <a:cubicBezTo>
                    <a:pt x="2742" y="0"/>
                    <a:pt x="2741" y="0"/>
                    <a:pt x="2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7"/>
            <p:cNvSpPr/>
            <p:nvPr/>
          </p:nvSpPr>
          <p:spPr>
            <a:xfrm>
              <a:off x="2109543" y="3750378"/>
              <a:ext cx="229615" cy="464457"/>
            </a:xfrm>
            <a:custGeom>
              <a:avLst/>
              <a:gdLst/>
              <a:ahLst/>
              <a:cxnLst/>
              <a:rect l="l" t="t" r="r" b="b"/>
              <a:pathLst>
                <a:path w="7818" h="15814" extrusionOk="0">
                  <a:moveTo>
                    <a:pt x="390" y="1"/>
                  </a:moveTo>
                  <a:cubicBezTo>
                    <a:pt x="382" y="1"/>
                    <a:pt x="373" y="3"/>
                    <a:pt x="364" y="6"/>
                  </a:cubicBezTo>
                  <a:cubicBezTo>
                    <a:pt x="343" y="17"/>
                    <a:pt x="328" y="39"/>
                    <a:pt x="326" y="63"/>
                  </a:cubicBezTo>
                  <a:cubicBezTo>
                    <a:pt x="244" y="1721"/>
                    <a:pt x="1" y="10282"/>
                    <a:pt x="3340" y="15782"/>
                  </a:cubicBezTo>
                  <a:cubicBezTo>
                    <a:pt x="3346" y="15794"/>
                    <a:pt x="3355" y="15801"/>
                    <a:pt x="3365" y="15807"/>
                  </a:cubicBezTo>
                  <a:cubicBezTo>
                    <a:pt x="3375" y="15811"/>
                    <a:pt x="3385" y="15814"/>
                    <a:pt x="3396" y="15814"/>
                  </a:cubicBezTo>
                  <a:cubicBezTo>
                    <a:pt x="3419" y="15811"/>
                    <a:pt x="3440" y="15799"/>
                    <a:pt x="3452" y="15778"/>
                  </a:cubicBezTo>
                  <a:cubicBezTo>
                    <a:pt x="4242" y="14206"/>
                    <a:pt x="7818" y="6063"/>
                    <a:pt x="432" y="14"/>
                  </a:cubicBezTo>
                  <a:lnTo>
                    <a:pt x="418" y="7"/>
                  </a:lnTo>
                  <a:cubicBezTo>
                    <a:pt x="409" y="3"/>
                    <a:pt x="400"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7"/>
            <p:cNvSpPr/>
            <p:nvPr/>
          </p:nvSpPr>
          <p:spPr>
            <a:xfrm>
              <a:off x="2052830" y="3510043"/>
              <a:ext cx="548309" cy="836369"/>
            </a:xfrm>
            <a:custGeom>
              <a:avLst/>
              <a:gdLst/>
              <a:ahLst/>
              <a:cxnLst/>
              <a:rect l="l" t="t" r="r" b="b"/>
              <a:pathLst>
                <a:path w="18669" h="28477" extrusionOk="0">
                  <a:moveTo>
                    <a:pt x="18321" y="221"/>
                  </a:moveTo>
                  <a:cubicBezTo>
                    <a:pt x="18351" y="221"/>
                    <a:pt x="18382" y="232"/>
                    <a:pt x="18405" y="254"/>
                  </a:cubicBezTo>
                  <a:cubicBezTo>
                    <a:pt x="18432" y="281"/>
                    <a:pt x="18446" y="316"/>
                    <a:pt x="18443" y="353"/>
                  </a:cubicBezTo>
                  <a:cubicBezTo>
                    <a:pt x="16815" y="18988"/>
                    <a:pt x="2181" y="27333"/>
                    <a:pt x="519" y="28223"/>
                  </a:cubicBezTo>
                  <a:cubicBezTo>
                    <a:pt x="478" y="28246"/>
                    <a:pt x="436" y="28257"/>
                    <a:pt x="397" y="28257"/>
                  </a:cubicBezTo>
                  <a:cubicBezTo>
                    <a:pt x="352" y="28257"/>
                    <a:pt x="311" y="28242"/>
                    <a:pt x="280" y="28213"/>
                  </a:cubicBezTo>
                  <a:cubicBezTo>
                    <a:pt x="232" y="28165"/>
                    <a:pt x="232" y="28100"/>
                    <a:pt x="236" y="28065"/>
                  </a:cubicBezTo>
                  <a:cubicBezTo>
                    <a:pt x="246" y="27976"/>
                    <a:pt x="303" y="27889"/>
                    <a:pt x="387" y="27839"/>
                  </a:cubicBezTo>
                  <a:cubicBezTo>
                    <a:pt x="16757" y="17973"/>
                    <a:pt x="18097" y="2112"/>
                    <a:pt x="18197" y="336"/>
                  </a:cubicBezTo>
                  <a:cubicBezTo>
                    <a:pt x="18201" y="275"/>
                    <a:pt x="18245" y="228"/>
                    <a:pt x="18306" y="221"/>
                  </a:cubicBezTo>
                  <a:close/>
                  <a:moveTo>
                    <a:pt x="18318" y="1"/>
                  </a:moveTo>
                  <a:cubicBezTo>
                    <a:pt x="18305" y="1"/>
                    <a:pt x="18291" y="1"/>
                    <a:pt x="18277" y="3"/>
                  </a:cubicBezTo>
                  <a:cubicBezTo>
                    <a:pt x="18111" y="23"/>
                    <a:pt x="17985" y="157"/>
                    <a:pt x="17976" y="324"/>
                  </a:cubicBezTo>
                  <a:cubicBezTo>
                    <a:pt x="17878" y="2088"/>
                    <a:pt x="16545" y="17842"/>
                    <a:pt x="271" y="27652"/>
                  </a:cubicBezTo>
                  <a:cubicBezTo>
                    <a:pt x="129" y="27738"/>
                    <a:pt x="32" y="27882"/>
                    <a:pt x="15" y="28041"/>
                  </a:cubicBezTo>
                  <a:cubicBezTo>
                    <a:pt x="1" y="28166"/>
                    <a:pt x="41" y="28288"/>
                    <a:pt x="125" y="28370"/>
                  </a:cubicBezTo>
                  <a:cubicBezTo>
                    <a:pt x="199" y="28441"/>
                    <a:pt x="293" y="28477"/>
                    <a:pt x="394" y="28477"/>
                  </a:cubicBezTo>
                  <a:cubicBezTo>
                    <a:pt x="469" y="28477"/>
                    <a:pt x="548" y="28457"/>
                    <a:pt x="622" y="28417"/>
                  </a:cubicBezTo>
                  <a:cubicBezTo>
                    <a:pt x="2295" y="27523"/>
                    <a:pt x="17022" y="19123"/>
                    <a:pt x="18660" y="373"/>
                  </a:cubicBezTo>
                  <a:cubicBezTo>
                    <a:pt x="18668" y="271"/>
                    <a:pt x="18631" y="171"/>
                    <a:pt x="18557" y="97"/>
                  </a:cubicBezTo>
                  <a:cubicBezTo>
                    <a:pt x="18492" y="35"/>
                    <a:pt x="18407" y="1"/>
                    <a:pt x="18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7"/>
            <p:cNvSpPr/>
            <p:nvPr/>
          </p:nvSpPr>
          <p:spPr>
            <a:xfrm>
              <a:off x="2428031" y="2987198"/>
              <a:ext cx="301894" cy="629928"/>
            </a:xfrm>
            <a:custGeom>
              <a:avLst/>
              <a:gdLst/>
              <a:ahLst/>
              <a:cxnLst/>
              <a:rect l="l" t="t" r="r" b="b"/>
              <a:pathLst>
                <a:path w="10279" h="21448" extrusionOk="0">
                  <a:moveTo>
                    <a:pt x="5652" y="0"/>
                  </a:moveTo>
                  <a:cubicBezTo>
                    <a:pt x="5649" y="0"/>
                    <a:pt x="5647" y="1"/>
                    <a:pt x="5644" y="1"/>
                  </a:cubicBezTo>
                  <a:cubicBezTo>
                    <a:pt x="5608" y="2"/>
                    <a:pt x="5577" y="19"/>
                    <a:pt x="5557" y="48"/>
                  </a:cubicBezTo>
                  <a:cubicBezTo>
                    <a:pt x="5533" y="83"/>
                    <a:pt x="3069" y="3746"/>
                    <a:pt x="1752" y="8179"/>
                  </a:cubicBezTo>
                  <a:cubicBezTo>
                    <a:pt x="0" y="14075"/>
                    <a:pt x="1061" y="18657"/>
                    <a:pt x="4818" y="21427"/>
                  </a:cubicBezTo>
                  <a:cubicBezTo>
                    <a:pt x="4839" y="21441"/>
                    <a:pt x="4862" y="21448"/>
                    <a:pt x="4885" y="21448"/>
                  </a:cubicBezTo>
                  <a:cubicBezTo>
                    <a:pt x="4919" y="21448"/>
                    <a:pt x="4950" y="21431"/>
                    <a:pt x="4973" y="21407"/>
                  </a:cubicBezTo>
                  <a:cubicBezTo>
                    <a:pt x="5009" y="21358"/>
                    <a:pt x="4999" y="21289"/>
                    <a:pt x="4950" y="21253"/>
                  </a:cubicBezTo>
                  <a:cubicBezTo>
                    <a:pt x="306" y="17831"/>
                    <a:pt x="762" y="12292"/>
                    <a:pt x="1961" y="8249"/>
                  </a:cubicBezTo>
                  <a:cubicBezTo>
                    <a:pt x="3130" y="4310"/>
                    <a:pt x="5212" y="983"/>
                    <a:pt x="5655" y="301"/>
                  </a:cubicBezTo>
                  <a:cubicBezTo>
                    <a:pt x="10040" y="6086"/>
                    <a:pt x="9737" y="11382"/>
                    <a:pt x="8703" y="14814"/>
                  </a:cubicBezTo>
                  <a:cubicBezTo>
                    <a:pt x="7572" y="18567"/>
                    <a:pt x="5351" y="20972"/>
                    <a:pt x="5328" y="20995"/>
                  </a:cubicBezTo>
                  <a:cubicBezTo>
                    <a:pt x="5287" y="21039"/>
                    <a:pt x="5288" y="21109"/>
                    <a:pt x="5334" y="21150"/>
                  </a:cubicBezTo>
                  <a:cubicBezTo>
                    <a:pt x="5354" y="21170"/>
                    <a:pt x="5381" y="21180"/>
                    <a:pt x="5408" y="21180"/>
                  </a:cubicBezTo>
                  <a:cubicBezTo>
                    <a:pt x="5437" y="21180"/>
                    <a:pt x="5466" y="21168"/>
                    <a:pt x="5487" y="21145"/>
                  </a:cubicBezTo>
                  <a:cubicBezTo>
                    <a:pt x="5509" y="21120"/>
                    <a:pt x="7763" y="18685"/>
                    <a:pt x="8909" y="14886"/>
                  </a:cubicBezTo>
                  <a:cubicBezTo>
                    <a:pt x="9969" y="11377"/>
                    <a:pt x="10278" y="5955"/>
                    <a:pt x="5735" y="44"/>
                  </a:cubicBezTo>
                  <a:cubicBezTo>
                    <a:pt x="5714" y="17"/>
                    <a:pt x="5684" y="0"/>
                    <a:pt x="5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7"/>
            <p:cNvSpPr/>
            <p:nvPr/>
          </p:nvSpPr>
          <p:spPr>
            <a:xfrm>
              <a:off x="2506361" y="3614659"/>
              <a:ext cx="499231" cy="264682"/>
            </a:xfrm>
            <a:custGeom>
              <a:avLst/>
              <a:gdLst/>
              <a:ahLst/>
              <a:cxnLst/>
              <a:rect l="l" t="t" r="r" b="b"/>
              <a:pathLst>
                <a:path w="16998" h="9012" extrusionOk="0">
                  <a:moveTo>
                    <a:pt x="13280" y="220"/>
                  </a:moveTo>
                  <a:cubicBezTo>
                    <a:pt x="15039" y="220"/>
                    <a:pt x="16336" y="528"/>
                    <a:pt x="16728" y="634"/>
                  </a:cubicBezTo>
                  <a:cubicBezTo>
                    <a:pt x="13954" y="6342"/>
                    <a:pt x="9620" y="8127"/>
                    <a:pt x="6463" y="8617"/>
                  </a:cubicBezTo>
                  <a:cubicBezTo>
                    <a:pt x="5638" y="8745"/>
                    <a:pt x="4849" y="8794"/>
                    <a:pt x="4124" y="8794"/>
                  </a:cubicBezTo>
                  <a:cubicBezTo>
                    <a:pt x="2188" y="8794"/>
                    <a:pt x="717" y="8446"/>
                    <a:pt x="281" y="8330"/>
                  </a:cubicBezTo>
                  <a:cubicBezTo>
                    <a:pt x="3498" y="2721"/>
                    <a:pt x="7808" y="931"/>
                    <a:pt x="10865" y="419"/>
                  </a:cubicBezTo>
                  <a:cubicBezTo>
                    <a:pt x="11730" y="274"/>
                    <a:pt x="12545" y="220"/>
                    <a:pt x="13280" y="220"/>
                  </a:cubicBezTo>
                  <a:close/>
                  <a:moveTo>
                    <a:pt x="13282" y="1"/>
                  </a:moveTo>
                  <a:cubicBezTo>
                    <a:pt x="12539" y="1"/>
                    <a:pt x="11714" y="55"/>
                    <a:pt x="10841" y="201"/>
                  </a:cubicBezTo>
                  <a:cubicBezTo>
                    <a:pt x="7709" y="722"/>
                    <a:pt x="3289" y="2559"/>
                    <a:pt x="20" y="8342"/>
                  </a:cubicBezTo>
                  <a:cubicBezTo>
                    <a:pt x="3" y="8371"/>
                    <a:pt x="1" y="8407"/>
                    <a:pt x="13" y="8438"/>
                  </a:cubicBezTo>
                  <a:cubicBezTo>
                    <a:pt x="26" y="8468"/>
                    <a:pt x="52" y="8493"/>
                    <a:pt x="83" y="8502"/>
                  </a:cubicBezTo>
                  <a:cubicBezTo>
                    <a:pt x="106" y="8509"/>
                    <a:pt x="1782" y="9012"/>
                    <a:pt x="4128" y="9012"/>
                  </a:cubicBezTo>
                  <a:cubicBezTo>
                    <a:pt x="4860" y="9012"/>
                    <a:pt x="5657" y="8963"/>
                    <a:pt x="6490" y="8834"/>
                  </a:cubicBezTo>
                  <a:cubicBezTo>
                    <a:pt x="9724" y="8335"/>
                    <a:pt x="14169" y="6504"/>
                    <a:pt x="16983" y="610"/>
                  </a:cubicBezTo>
                  <a:cubicBezTo>
                    <a:pt x="16997" y="581"/>
                    <a:pt x="16997" y="548"/>
                    <a:pt x="16986" y="520"/>
                  </a:cubicBezTo>
                  <a:cubicBezTo>
                    <a:pt x="16973" y="491"/>
                    <a:pt x="16948" y="467"/>
                    <a:pt x="16918" y="459"/>
                  </a:cubicBezTo>
                  <a:cubicBezTo>
                    <a:pt x="16898" y="452"/>
                    <a:pt x="15427" y="1"/>
                    <a:pt x="13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7"/>
            <p:cNvSpPr/>
            <p:nvPr/>
          </p:nvSpPr>
          <p:spPr>
            <a:xfrm>
              <a:off x="2212749" y="3448425"/>
              <a:ext cx="266591" cy="494385"/>
            </a:xfrm>
            <a:custGeom>
              <a:avLst/>
              <a:gdLst/>
              <a:ahLst/>
              <a:cxnLst/>
              <a:rect l="l" t="t" r="r" b="b"/>
              <a:pathLst>
                <a:path w="9077" h="16833" extrusionOk="0">
                  <a:moveTo>
                    <a:pt x="1071" y="268"/>
                  </a:moveTo>
                  <a:cubicBezTo>
                    <a:pt x="6526" y="3156"/>
                    <a:pt x="8102" y="7442"/>
                    <a:pt x="8462" y="10535"/>
                  </a:cubicBezTo>
                  <a:cubicBezTo>
                    <a:pt x="8806" y="13501"/>
                    <a:pt x="8131" y="15971"/>
                    <a:pt x="7953" y="16554"/>
                  </a:cubicBezTo>
                  <a:cubicBezTo>
                    <a:pt x="2615" y="13233"/>
                    <a:pt x="1030" y="8974"/>
                    <a:pt x="645" y="5975"/>
                  </a:cubicBezTo>
                  <a:cubicBezTo>
                    <a:pt x="275" y="3101"/>
                    <a:pt x="903" y="809"/>
                    <a:pt x="1071" y="268"/>
                  </a:cubicBezTo>
                  <a:close/>
                  <a:moveTo>
                    <a:pt x="1007" y="1"/>
                  </a:moveTo>
                  <a:cubicBezTo>
                    <a:pt x="993" y="1"/>
                    <a:pt x="979" y="3"/>
                    <a:pt x="966" y="8"/>
                  </a:cubicBezTo>
                  <a:cubicBezTo>
                    <a:pt x="937" y="20"/>
                    <a:pt x="915" y="43"/>
                    <a:pt x="903" y="73"/>
                  </a:cubicBezTo>
                  <a:cubicBezTo>
                    <a:pt x="895" y="99"/>
                    <a:pt x="0" y="2664"/>
                    <a:pt x="426" y="5993"/>
                  </a:cubicBezTo>
                  <a:cubicBezTo>
                    <a:pt x="819" y="9065"/>
                    <a:pt x="2445" y="13436"/>
                    <a:pt x="7958" y="16817"/>
                  </a:cubicBezTo>
                  <a:cubicBezTo>
                    <a:pt x="7975" y="16826"/>
                    <a:pt x="7995" y="16832"/>
                    <a:pt x="8015" y="16832"/>
                  </a:cubicBezTo>
                  <a:cubicBezTo>
                    <a:pt x="8028" y="16832"/>
                    <a:pt x="8039" y="16828"/>
                    <a:pt x="8051" y="16826"/>
                  </a:cubicBezTo>
                  <a:cubicBezTo>
                    <a:pt x="8081" y="16817"/>
                    <a:pt x="8106" y="16791"/>
                    <a:pt x="8116" y="16760"/>
                  </a:cubicBezTo>
                  <a:cubicBezTo>
                    <a:pt x="8128" y="16731"/>
                    <a:pt x="9076" y="13954"/>
                    <a:pt x="8679" y="10519"/>
                  </a:cubicBezTo>
                  <a:cubicBezTo>
                    <a:pt x="8313" y="7348"/>
                    <a:pt x="6692" y="2950"/>
                    <a:pt x="1057" y="13"/>
                  </a:cubicBezTo>
                  <a:cubicBezTo>
                    <a:pt x="1041" y="5"/>
                    <a:pt x="1024" y="1"/>
                    <a:pt x="1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7"/>
            <p:cNvSpPr/>
            <p:nvPr/>
          </p:nvSpPr>
          <p:spPr>
            <a:xfrm>
              <a:off x="2258596" y="4083580"/>
              <a:ext cx="528836" cy="202154"/>
            </a:xfrm>
            <a:custGeom>
              <a:avLst/>
              <a:gdLst/>
              <a:ahLst/>
              <a:cxnLst/>
              <a:rect l="l" t="t" r="r" b="b"/>
              <a:pathLst>
                <a:path w="18006" h="6883" extrusionOk="0">
                  <a:moveTo>
                    <a:pt x="9976" y="220"/>
                  </a:moveTo>
                  <a:cubicBezTo>
                    <a:pt x="10920" y="220"/>
                    <a:pt x="11780" y="322"/>
                    <a:pt x="12537" y="473"/>
                  </a:cubicBezTo>
                  <a:cubicBezTo>
                    <a:pt x="15335" y="1032"/>
                    <a:pt x="17272" y="2344"/>
                    <a:pt x="17725" y="2674"/>
                  </a:cubicBezTo>
                  <a:cubicBezTo>
                    <a:pt x="14436" y="5772"/>
                    <a:pt x="11127" y="6663"/>
                    <a:pt x="8410" y="6663"/>
                  </a:cubicBezTo>
                  <a:cubicBezTo>
                    <a:pt x="7433" y="6663"/>
                    <a:pt x="6532" y="6548"/>
                    <a:pt x="5736" y="6378"/>
                  </a:cubicBezTo>
                  <a:cubicBezTo>
                    <a:pt x="2860" y="5766"/>
                    <a:pt x="776" y="4356"/>
                    <a:pt x="286" y="4002"/>
                  </a:cubicBezTo>
                  <a:cubicBezTo>
                    <a:pt x="3872" y="1060"/>
                    <a:pt x="7268" y="220"/>
                    <a:pt x="9976" y="220"/>
                  </a:cubicBezTo>
                  <a:close/>
                  <a:moveTo>
                    <a:pt x="9971" y="0"/>
                  </a:moveTo>
                  <a:cubicBezTo>
                    <a:pt x="7194" y="0"/>
                    <a:pt x="3709" y="869"/>
                    <a:pt x="39" y="3922"/>
                  </a:cubicBezTo>
                  <a:cubicBezTo>
                    <a:pt x="14" y="3943"/>
                    <a:pt x="0" y="3973"/>
                    <a:pt x="0" y="4007"/>
                  </a:cubicBezTo>
                  <a:cubicBezTo>
                    <a:pt x="1" y="4041"/>
                    <a:pt x="16" y="4073"/>
                    <a:pt x="43" y="4093"/>
                  </a:cubicBezTo>
                  <a:cubicBezTo>
                    <a:pt x="64" y="4110"/>
                    <a:pt x="2350" y="5880"/>
                    <a:pt x="5684" y="6591"/>
                  </a:cubicBezTo>
                  <a:cubicBezTo>
                    <a:pt x="6495" y="6764"/>
                    <a:pt x="7415" y="6883"/>
                    <a:pt x="8414" y="6883"/>
                  </a:cubicBezTo>
                  <a:cubicBezTo>
                    <a:pt x="11202" y="6883"/>
                    <a:pt x="14602" y="5960"/>
                    <a:pt x="17970" y="2741"/>
                  </a:cubicBezTo>
                  <a:cubicBezTo>
                    <a:pt x="17994" y="2720"/>
                    <a:pt x="18005" y="2690"/>
                    <a:pt x="18004" y="2657"/>
                  </a:cubicBezTo>
                  <a:cubicBezTo>
                    <a:pt x="18002" y="2627"/>
                    <a:pt x="17988" y="2597"/>
                    <a:pt x="17963" y="2577"/>
                  </a:cubicBezTo>
                  <a:cubicBezTo>
                    <a:pt x="17941" y="2560"/>
                    <a:pt x="15836" y="911"/>
                    <a:pt x="12591" y="260"/>
                  </a:cubicBezTo>
                  <a:cubicBezTo>
                    <a:pt x="11818" y="105"/>
                    <a:pt x="10937" y="0"/>
                    <a:pt x="9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7"/>
            <p:cNvSpPr/>
            <p:nvPr/>
          </p:nvSpPr>
          <p:spPr>
            <a:xfrm>
              <a:off x="1968685" y="3741537"/>
              <a:ext cx="299457" cy="482344"/>
            </a:xfrm>
            <a:custGeom>
              <a:avLst/>
              <a:gdLst/>
              <a:ahLst/>
              <a:cxnLst/>
              <a:rect l="l" t="t" r="r" b="b"/>
              <a:pathLst>
                <a:path w="10196" h="16423" extrusionOk="0">
                  <a:moveTo>
                    <a:pt x="5107" y="277"/>
                  </a:moveTo>
                  <a:lnTo>
                    <a:pt x="5107" y="277"/>
                  </a:lnTo>
                  <a:cubicBezTo>
                    <a:pt x="9368" y="3715"/>
                    <a:pt x="9968" y="7850"/>
                    <a:pt x="9717" y="10724"/>
                  </a:cubicBezTo>
                  <a:cubicBezTo>
                    <a:pt x="9477" y="13466"/>
                    <a:pt x="8440" y="15612"/>
                    <a:pt x="8166" y="16136"/>
                  </a:cubicBezTo>
                  <a:cubicBezTo>
                    <a:pt x="811" y="9266"/>
                    <a:pt x="4568" y="1315"/>
                    <a:pt x="5107" y="277"/>
                  </a:cubicBezTo>
                  <a:close/>
                  <a:moveTo>
                    <a:pt x="5074" y="0"/>
                  </a:moveTo>
                  <a:cubicBezTo>
                    <a:pt x="5067" y="0"/>
                    <a:pt x="5060" y="1"/>
                    <a:pt x="5053" y="2"/>
                  </a:cubicBezTo>
                  <a:cubicBezTo>
                    <a:pt x="5020" y="9"/>
                    <a:pt x="4995" y="26"/>
                    <a:pt x="4978" y="55"/>
                  </a:cubicBezTo>
                  <a:cubicBezTo>
                    <a:pt x="4928" y="145"/>
                    <a:pt x="0" y="8926"/>
                    <a:pt x="8122" y="16394"/>
                  </a:cubicBezTo>
                  <a:cubicBezTo>
                    <a:pt x="8144" y="16411"/>
                    <a:pt x="8171" y="16422"/>
                    <a:pt x="8196" y="16422"/>
                  </a:cubicBezTo>
                  <a:cubicBezTo>
                    <a:pt x="8202" y="16422"/>
                    <a:pt x="8208" y="16422"/>
                    <a:pt x="8215" y="16421"/>
                  </a:cubicBezTo>
                  <a:cubicBezTo>
                    <a:pt x="8249" y="16417"/>
                    <a:pt x="8277" y="16395"/>
                    <a:pt x="8293" y="16367"/>
                  </a:cubicBezTo>
                  <a:cubicBezTo>
                    <a:pt x="8307" y="16343"/>
                    <a:pt x="9655" y="13944"/>
                    <a:pt x="9937" y="10750"/>
                  </a:cubicBezTo>
                  <a:cubicBezTo>
                    <a:pt x="10196" y="7796"/>
                    <a:pt x="9575" y="3538"/>
                    <a:pt x="5142" y="24"/>
                  </a:cubicBezTo>
                  <a:cubicBezTo>
                    <a:pt x="5123" y="8"/>
                    <a:pt x="5099" y="0"/>
                    <a:pt x="5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7"/>
            <p:cNvSpPr/>
            <p:nvPr/>
          </p:nvSpPr>
          <p:spPr>
            <a:xfrm>
              <a:off x="2258243" y="4158562"/>
              <a:ext cx="529336" cy="55480"/>
            </a:xfrm>
            <a:custGeom>
              <a:avLst/>
              <a:gdLst/>
              <a:ahLst/>
              <a:cxnLst/>
              <a:rect l="l" t="t" r="r" b="b"/>
              <a:pathLst>
                <a:path w="18023" h="1889" extrusionOk="0">
                  <a:moveTo>
                    <a:pt x="17904" y="1"/>
                  </a:moveTo>
                  <a:cubicBezTo>
                    <a:pt x="17896" y="1"/>
                    <a:pt x="17888" y="1"/>
                    <a:pt x="17881" y="3"/>
                  </a:cubicBezTo>
                  <a:cubicBezTo>
                    <a:pt x="17787" y="25"/>
                    <a:pt x="10297" y="1670"/>
                    <a:pt x="4168" y="1670"/>
                  </a:cubicBezTo>
                  <a:cubicBezTo>
                    <a:pt x="2709" y="1670"/>
                    <a:pt x="1327" y="1577"/>
                    <a:pt x="140" y="1346"/>
                  </a:cubicBezTo>
                  <a:cubicBezTo>
                    <a:pt x="133" y="1345"/>
                    <a:pt x="126" y="1344"/>
                    <a:pt x="120" y="1344"/>
                  </a:cubicBezTo>
                  <a:cubicBezTo>
                    <a:pt x="68" y="1344"/>
                    <a:pt x="21" y="1381"/>
                    <a:pt x="12" y="1433"/>
                  </a:cubicBezTo>
                  <a:cubicBezTo>
                    <a:pt x="1" y="1491"/>
                    <a:pt x="41" y="1550"/>
                    <a:pt x="99" y="1561"/>
                  </a:cubicBezTo>
                  <a:cubicBezTo>
                    <a:pt x="1298" y="1795"/>
                    <a:pt x="2694" y="1889"/>
                    <a:pt x="4166" y="1889"/>
                  </a:cubicBezTo>
                  <a:cubicBezTo>
                    <a:pt x="10327" y="1889"/>
                    <a:pt x="17836" y="239"/>
                    <a:pt x="17928" y="217"/>
                  </a:cubicBezTo>
                  <a:cubicBezTo>
                    <a:pt x="17986" y="204"/>
                    <a:pt x="18023" y="145"/>
                    <a:pt x="18010" y="87"/>
                  </a:cubicBezTo>
                  <a:cubicBezTo>
                    <a:pt x="18000" y="36"/>
                    <a:pt x="17956" y="1"/>
                    <a:pt x="17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7"/>
            <p:cNvSpPr/>
            <p:nvPr/>
          </p:nvSpPr>
          <p:spPr>
            <a:xfrm>
              <a:off x="2094124" y="3741537"/>
              <a:ext cx="118978" cy="482344"/>
            </a:xfrm>
            <a:custGeom>
              <a:avLst/>
              <a:gdLst/>
              <a:ahLst/>
              <a:cxnLst/>
              <a:rect l="l" t="t" r="r" b="b"/>
              <a:pathLst>
                <a:path w="4051" h="16423" extrusionOk="0">
                  <a:moveTo>
                    <a:pt x="801" y="0"/>
                  </a:moveTo>
                  <a:cubicBezTo>
                    <a:pt x="748" y="0"/>
                    <a:pt x="698" y="44"/>
                    <a:pt x="693" y="102"/>
                  </a:cubicBezTo>
                  <a:cubicBezTo>
                    <a:pt x="685" y="203"/>
                    <a:pt x="0" y="10290"/>
                    <a:pt x="3833" y="16371"/>
                  </a:cubicBezTo>
                  <a:cubicBezTo>
                    <a:pt x="3854" y="16404"/>
                    <a:pt x="3890" y="16422"/>
                    <a:pt x="3925" y="16422"/>
                  </a:cubicBezTo>
                  <a:cubicBezTo>
                    <a:pt x="3945" y="16422"/>
                    <a:pt x="3965" y="16417"/>
                    <a:pt x="3985" y="16404"/>
                  </a:cubicBezTo>
                  <a:cubicBezTo>
                    <a:pt x="4036" y="16372"/>
                    <a:pt x="4051" y="16304"/>
                    <a:pt x="4019" y="16253"/>
                  </a:cubicBezTo>
                  <a:cubicBezTo>
                    <a:pt x="225" y="10234"/>
                    <a:pt x="905" y="217"/>
                    <a:pt x="912" y="118"/>
                  </a:cubicBezTo>
                  <a:cubicBezTo>
                    <a:pt x="916" y="58"/>
                    <a:pt x="871" y="4"/>
                    <a:pt x="811" y="1"/>
                  </a:cubicBezTo>
                  <a:cubicBezTo>
                    <a:pt x="808" y="0"/>
                    <a:pt x="80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7"/>
            <p:cNvSpPr/>
            <p:nvPr/>
          </p:nvSpPr>
          <p:spPr>
            <a:xfrm>
              <a:off x="2238977" y="3448454"/>
              <a:ext cx="212844" cy="494356"/>
            </a:xfrm>
            <a:custGeom>
              <a:avLst/>
              <a:gdLst/>
              <a:ahLst/>
              <a:cxnLst/>
              <a:rect l="l" t="t" r="r" b="b"/>
              <a:pathLst>
                <a:path w="7247" h="16832" extrusionOk="0">
                  <a:moveTo>
                    <a:pt x="115" y="0"/>
                  </a:moveTo>
                  <a:cubicBezTo>
                    <a:pt x="111" y="0"/>
                    <a:pt x="107" y="0"/>
                    <a:pt x="103" y="1"/>
                  </a:cubicBezTo>
                  <a:cubicBezTo>
                    <a:pt x="43" y="8"/>
                    <a:pt x="0" y="62"/>
                    <a:pt x="7" y="122"/>
                  </a:cubicBezTo>
                  <a:cubicBezTo>
                    <a:pt x="1120" y="9548"/>
                    <a:pt x="6980" y="16720"/>
                    <a:pt x="7038" y="16791"/>
                  </a:cubicBezTo>
                  <a:cubicBezTo>
                    <a:pt x="7060" y="16817"/>
                    <a:pt x="7091" y="16831"/>
                    <a:pt x="7122" y="16831"/>
                  </a:cubicBezTo>
                  <a:cubicBezTo>
                    <a:pt x="7146" y="16831"/>
                    <a:pt x="7172" y="16823"/>
                    <a:pt x="7193" y="16807"/>
                  </a:cubicBezTo>
                  <a:cubicBezTo>
                    <a:pt x="7239" y="16769"/>
                    <a:pt x="7246" y="16699"/>
                    <a:pt x="7208" y="16653"/>
                  </a:cubicBezTo>
                  <a:cubicBezTo>
                    <a:pt x="7149" y="16582"/>
                    <a:pt x="1329" y="9460"/>
                    <a:pt x="224" y="98"/>
                  </a:cubicBezTo>
                  <a:cubicBezTo>
                    <a:pt x="217" y="41"/>
                    <a:pt x="169"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7"/>
            <p:cNvSpPr/>
            <p:nvPr/>
          </p:nvSpPr>
          <p:spPr>
            <a:xfrm>
              <a:off x="2506449" y="3627993"/>
              <a:ext cx="499437" cy="236605"/>
            </a:xfrm>
            <a:custGeom>
              <a:avLst/>
              <a:gdLst/>
              <a:ahLst/>
              <a:cxnLst/>
              <a:rect l="l" t="t" r="r" b="b"/>
              <a:pathLst>
                <a:path w="17005" h="8056" extrusionOk="0">
                  <a:moveTo>
                    <a:pt x="16881" y="0"/>
                  </a:moveTo>
                  <a:cubicBezTo>
                    <a:pt x="16856" y="0"/>
                    <a:pt x="16831" y="9"/>
                    <a:pt x="16811" y="26"/>
                  </a:cubicBezTo>
                  <a:cubicBezTo>
                    <a:pt x="16720" y="103"/>
                    <a:pt x="7779" y="7703"/>
                    <a:pt x="110" y="7834"/>
                  </a:cubicBezTo>
                  <a:cubicBezTo>
                    <a:pt x="50" y="7836"/>
                    <a:pt x="0" y="7886"/>
                    <a:pt x="2" y="7947"/>
                  </a:cubicBezTo>
                  <a:cubicBezTo>
                    <a:pt x="3" y="8005"/>
                    <a:pt x="52" y="8054"/>
                    <a:pt x="113" y="8054"/>
                  </a:cubicBezTo>
                  <a:cubicBezTo>
                    <a:pt x="114" y="8054"/>
                    <a:pt x="114" y="8054"/>
                    <a:pt x="116" y="8055"/>
                  </a:cubicBezTo>
                  <a:cubicBezTo>
                    <a:pt x="7863" y="7923"/>
                    <a:pt x="16863" y="271"/>
                    <a:pt x="16955" y="194"/>
                  </a:cubicBezTo>
                  <a:cubicBezTo>
                    <a:pt x="16999" y="154"/>
                    <a:pt x="17004" y="84"/>
                    <a:pt x="16965" y="39"/>
                  </a:cubicBezTo>
                  <a:cubicBezTo>
                    <a:pt x="16943" y="13"/>
                    <a:pt x="16912" y="0"/>
                    <a:pt x="16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7"/>
            <p:cNvSpPr/>
            <p:nvPr/>
          </p:nvSpPr>
          <p:spPr>
            <a:xfrm>
              <a:off x="2590389" y="2987169"/>
              <a:ext cx="66024" cy="464046"/>
            </a:xfrm>
            <a:custGeom>
              <a:avLst/>
              <a:gdLst/>
              <a:ahLst/>
              <a:cxnLst/>
              <a:rect l="l" t="t" r="r" b="b"/>
              <a:pathLst>
                <a:path w="2248" h="15800" extrusionOk="0">
                  <a:moveTo>
                    <a:pt x="122" y="0"/>
                  </a:moveTo>
                  <a:cubicBezTo>
                    <a:pt x="114" y="0"/>
                    <a:pt x="105" y="1"/>
                    <a:pt x="96" y="3"/>
                  </a:cubicBezTo>
                  <a:cubicBezTo>
                    <a:pt x="36" y="19"/>
                    <a:pt x="1" y="77"/>
                    <a:pt x="15" y="137"/>
                  </a:cubicBezTo>
                  <a:cubicBezTo>
                    <a:pt x="35" y="218"/>
                    <a:pt x="2021" y="8423"/>
                    <a:pt x="459" y="15669"/>
                  </a:cubicBezTo>
                  <a:cubicBezTo>
                    <a:pt x="446" y="15727"/>
                    <a:pt x="483" y="15785"/>
                    <a:pt x="542" y="15798"/>
                  </a:cubicBezTo>
                  <a:cubicBezTo>
                    <a:pt x="549" y="15800"/>
                    <a:pt x="559" y="15800"/>
                    <a:pt x="566" y="15800"/>
                  </a:cubicBezTo>
                  <a:cubicBezTo>
                    <a:pt x="616" y="15800"/>
                    <a:pt x="661" y="15764"/>
                    <a:pt x="674" y="15714"/>
                  </a:cubicBezTo>
                  <a:cubicBezTo>
                    <a:pt x="2248" y="8420"/>
                    <a:pt x="248" y="166"/>
                    <a:pt x="228" y="83"/>
                  </a:cubicBezTo>
                  <a:cubicBezTo>
                    <a:pt x="215" y="33"/>
                    <a:pt x="172"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7"/>
            <p:cNvSpPr/>
            <p:nvPr/>
          </p:nvSpPr>
          <p:spPr>
            <a:xfrm>
              <a:off x="2402186" y="4176301"/>
              <a:ext cx="153106" cy="15243"/>
            </a:xfrm>
            <a:custGeom>
              <a:avLst/>
              <a:gdLst/>
              <a:ahLst/>
              <a:cxnLst/>
              <a:rect l="l" t="t" r="r" b="b"/>
              <a:pathLst>
                <a:path w="5213" h="519" extrusionOk="0">
                  <a:moveTo>
                    <a:pt x="5156" y="1"/>
                  </a:moveTo>
                  <a:cubicBezTo>
                    <a:pt x="5153" y="1"/>
                    <a:pt x="5151" y="1"/>
                    <a:pt x="5148" y="1"/>
                  </a:cubicBezTo>
                  <a:cubicBezTo>
                    <a:pt x="3465" y="182"/>
                    <a:pt x="1750" y="319"/>
                    <a:pt x="54" y="410"/>
                  </a:cubicBezTo>
                  <a:cubicBezTo>
                    <a:pt x="24" y="410"/>
                    <a:pt x="0" y="437"/>
                    <a:pt x="3" y="467"/>
                  </a:cubicBezTo>
                  <a:cubicBezTo>
                    <a:pt x="4" y="496"/>
                    <a:pt x="29" y="518"/>
                    <a:pt x="57" y="518"/>
                  </a:cubicBezTo>
                  <a:lnTo>
                    <a:pt x="61" y="518"/>
                  </a:lnTo>
                  <a:cubicBezTo>
                    <a:pt x="1759" y="427"/>
                    <a:pt x="3475" y="291"/>
                    <a:pt x="5161" y="110"/>
                  </a:cubicBezTo>
                  <a:cubicBezTo>
                    <a:pt x="5191" y="105"/>
                    <a:pt x="5212" y="80"/>
                    <a:pt x="5210" y="48"/>
                  </a:cubicBezTo>
                  <a:cubicBezTo>
                    <a:pt x="5206" y="21"/>
                    <a:pt x="5181" y="1"/>
                    <a:pt x="5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7"/>
            <p:cNvSpPr/>
            <p:nvPr/>
          </p:nvSpPr>
          <p:spPr>
            <a:xfrm>
              <a:off x="2449266" y="4164406"/>
              <a:ext cx="35743" cy="6843"/>
            </a:xfrm>
            <a:custGeom>
              <a:avLst/>
              <a:gdLst/>
              <a:ahLst/>
              <a:cxnLst/>
              <a:rect l="l" t="t" r="r" b="b"/>
              <a:pathLst>
                <a:path w="1217" h="233" extrusionOk="0">
                  <a:moveTo>
                    <a:pt x="1161" y="0"/>
                  </a:moveTo>
                  <a:cubicBezTo>
                    <a:pt x="1159" y="0"/>
                    <a:pt x="1156" y="0"/>
                    <a:pt x="1153" y="1"/>
                  </a:cubicBezTo>
                  <a:lnTo>
                    <a:pt x="53" y="124"/>
                  </a:lnTo>
                  <a:cubicBezTo>
                    <a:pt x="22" y="129"/>
                    <a:pt x="1" y="154"/>
                    <a:pt x="5" y="186"/>
                  </a:cubicBezTo>
                  <a:cubicBezTo>
                    <a:pt x="9" y="211"/>
                    <a:pt x="32" y="233"/>
                    <a:pt x="60" y="233"/>
                  </a:cubicBezTo>
                  <a:lnTo>
                    <a:pt x="65" y="233"/>
                  </a:lnTo>
                  <a:lnTo>
                    <a:pt x="1166" y="109"/>
                  </a:lnTo>
                  <a:cubicBezTo>
                    <a:pt x="1195" y="105"/>
                    <a:pt x="1217" y="79"/>
                    <a:pt x="1214" y="48"/>
                  </a:cubicBezTo>
                  <a:cubicBezTo>
                    <a:pt x="1210" y="20"/>
                    <a:pt x="1191" y="0"/>
                    <a:pt x="1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7"/>
            <p:cNvSpPr/>
            <p:nvPr/>
          </p:nvSpPr>
          <p:spPr>
            <a:xfrm>
              <a:off x="2450323" y="4141380"/>
              <a:ext cx="27255" cy="5815"/>
            </a:xfrm>
            <a:custGeom>
              <a:avLst/>
              <a:gdLst/>
              <a:ahLst/>
              <a:cxnLst/>
              <a:rect l="l" t="t" r="r" b="b"/>
              <a:pathLst>
                <a:path w="928" h="198" extrusionOk="0">
                  <a:moveTo>
                    <a:pt x="871" y="1"/>
                  </a:moveTo>
                  <a:cubicBezTo>
                    <a:pt x="868" y="1"/>
                    <a:pt x="866" y="1"/>
                    <a:pt x="863" y="1"/>
                  </a:cubicBezTo>
                  <a:lnTo>
                    <a:pt x="53" y="88"/>
                  </a:lnTo>
                  <a:cubicBezTo>
                    <a:pt x="22" y="91"/>
                    <a:pt x="0" y="118"/>
                    <a:pt x="5" y="148"/>
                  </a:cubicBezTo>
                  <a:cubicBezTo>
                    <a:pt x="9" y="176"/>
                    <a:pt x="32" y="198"/>
                    <a:pt x="60" y="198"/>
                  </a:cubicBezTo>
                  <a:cubicBezTo>
                    <a:pt x="61" y="198"/>
                    <a:pt x="63" y="198"/>
                    <a:pt x="64" y="196"/>
                  </a:cubicBezTo>
                  <a:lnTo>
                    <a:pt x="875" y="110"/>
                  </a:lnTo>
                  <a:cubicBezTo>
                    <a:pt x="906" y="105"/>
                    <a:pt x="927" y="80"/>
                    <a:pt x="923" y="48"/>
                  </a:cubicBezTo>
                  <a:cubicBezTo>
                    <a:pt x="920" y="21"/>
                    <a:pt x="896" y="1"/>
                    <a:pt x="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7"/>
            <p:cNvSpPr/>
            <p:nvPr/>
          </p:nvSpPr>
          <p:spPr>
            <a:xfrm>
              <a:off x="2583781" y="3769468"/>
              <a:ext cx="157834" cy="55832"/>
            </a:xfrm>
            <a:custGeom>
              <a:avLst/>
              <a:gdLst/>
              <a:ahLst/>
              <a:cxnLst/>
              <a:rect l="l" t="t" r="r" b="b"/>
              <a:pathLst>
                <a:path w="5374" h="1901" extrusionOk="0">
                  <a:moveTo>
                    <a:pt x="5311" y="0"/>
                  </a:moveTo>
                  <a:cubicBezTo>
                    <a:pt x="5303" y="0"/>
                    <a:pt x="5296" y="2"/>
                    <a:pt x="5288" y="5"/>
                  </a:cubicBezTo>
                  <a:cubicBezTo>
                    <a:pt x="3611" y="773"/>
                    <a:pt x="1846" y="1374"/>
                    <a:pt x="48" y="1793"/>
                  </a:cubicBezTo>
                  <a:cubicBezTo>
                    <a:pt x="18" y="1800"/>
                    <a:pt x="1" y="1828"/>
                    <a:pt x="8" y="1858"/>
                  </a:cubicBezTo>
                  <a:cubicBezTo>
                    <a:pt x="12" y="1884"/>
                    <a:pt x="36" y="1901"/>
                    <a:pt x="60" y="1901"/>
                  </a:cubicBezTo>
                  <a:cubicBezTo>
                    <a:pt x="65" y="1901"/>
                    <a:pt x="68" y="1899"/>
                    <a:pt x="73" y="1899"/>
                  </a:cubicBezTo>
                  <a:cubicBezTo>
                    <a:pt x="1878" y="1481"/>
                    <a:pt x="3649" y="875"/>
                    <a:pt x="5335" y="105"/>
                  </a:cubicBezTo>
                  <a:cubicBezTo>
                    <a:pt x="5362" y="92"/>
                    <a:pt x="5374" y="58"/>
                    <a:pt x="5362" y="32"/>
                  </a:cubicBezTo>
                  <a:cubicBezTo>
                    <a:pt x="5353" y="13"/>
                    <a:pt x="5332" y="0"/>
                    <a:pt x="5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7"/>
            <p:cNvSpPr/>
            <p:nvPr/>
          </p:nvSpPr>
          <p:spPr>
            <a:xfrm>
              <a:off x="2630919" y="3776311"/>
              <a:ext cx="37682" cy="15507"/>
            </a:xfrm>
            <a:custGeom>
              <a:avLst/>
              <a:gdLst/>
              <a:ahLst/>
              <a:cxnLst/>
              <a:rect l="l" t="t" r="r" b="b"/>
              <a:pathLst>
                <a:path w="1283" h="528" extrusionOk="0">
                  <a:moveTo>
                    <a:pt x="1220" y="0"/>
                  </a:moveTo>
                  <a:cubicBezTo>
                    <a:pt x="1214" y="0"/>
                    <a:pt x="1208" y="1"/>
                    <a:pt x="1203" y="3"/>
                  </a:cubicBezTo>
                  <a:lnTo>
                    <a:pt x="45" y="422"/>
                  </a:lnTo>
                  <a:cubicBezTo>
                    <a:pt x="16" y="430"/>
                    <a:pt x="1" y="463"/>
                    <a:pt x="12" y="492"/>
                  </a:cubicBezTo>
                  <a:cubicBezTo>
                    <a:pt x="21" y="513"/>
                    <a:pt x="40" y="527"/>
                    <a:pt x="63" y="527"/>
                  </a:cubicBezTo>
                  <a:cubicBezTo>
                    <a:pt x="70" y="527"/>
                    <a:pt x="76" y="527"/>
                    <a:pt x="80" y="524"/>
                  </a:cubicBezTo>
                  <a:lnTo>
                    <a:pt x="1238" y="107"/>
                  </a:lnTo>
                  <a:cubicBezTo>
                    <a:pt x="1267" y="97"/>
                    <a:pt x="1282" y="66"/>
                    <a:pt x="1272" y="37"/>
                  </a:cubicBezTo>
                  <a:cubicBezTo>
                    <a:pt x="1264" y="15"/>
                    <a:pt x="1243"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7"/>
            <p:cNvSpPr/>
            <p:nvPr/>
          </p:nvSpPr>
          <p:spPr>
            <a:xfrm>
              <a:off x="2636470" y="3758131"/>
              <a:ext cx="22497" cy="9428"/>
            </a:xfrm>
            <a:custGeom>
              <a:avLst/>
              <a:gdLst/>
              <a:ahLst/>
              <a:cxnLst/>
              <a:rect l="l" t="t" r="r" b="b"/>
              <a:pathLst>
                <a:path w="766" h="321" extrusionOk="0">
                  <a:moveTo>
                    <a:pt x="703" y="0"/>
                  </a:moveTo>
                  <a:cubicBezTo>
                    <a:pt x="698" y="0"/>
                    <a:pt x="693" y="1"/>
                    <a:pt x="687" y="3"/>
                  </a:cubicBezTo>
                  <a:lnTo>
                    <a:pt x="45" y="213"/>
                  </a:lnTo>
                  <a:cubicBezTo>
                    <a:pt x="15" y="222"/>
                    <a:pt x="1" y="253"/>
                    <a:pt x="10" y="282"/>
                  </a:cubicBezTo>
                  <a:cubicBezTo>
                    <a:pt x="17" y="306"/>
                    <a:pt x="38" y="320"/>
                    <a:pt x="61" y="320"/>
                  </a:cubicBezTo>
                  <a:cubicBezTo>
                    <a:pt x="67" y="320"/>
                    <a:pt x="74" y="317"/>
                    <a:pt x="79" y="317"/>
                  </a:cubicBezTo>
                  <a:lnTo>
                    <a:pt x="722" y="108"/>
                  </a:lnTo>
                  <a:cubicBezTo>
                    <a:pt x="752" y="99"/>
                    <a:pt x="766" y="67"/>
                    <a:pt x="757" y="38"/>
                  </a:cubicBezTo>
                  <a:cubicBezTo>
                    <a:pt x="750" y="15"/>
                    <a:pt x="727" y="0"/>
                    <a:pt x="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7"/>
            <p:cNvSpPr/>
            <p:nvPr/>
          </p:nvSpPr>
          <p:spPr>
            <a:xfrm>
              <a:off x="2658116" y="3736809"/>
              <a:ext cx="20676" cy="8018"/>
            </a:xfrm>
            <a:custGeom>
              <a:avLst/>
              <a:gdLst/>
              <a:ahLst/>
              <a:cxnLst/>
              <a:rect l="l" t="t" r="r" b="b"/>
              <a:pathLst>
                <a:path w="704" h="273" extrusionOk="0">
                  <a:moveTo>
                    <a:pt x="640" y="1"/>
                  </a:moveTo>
                  <a:cubicBezTo>
                    <a:pt x="636" y="1"/>
                    <a:pt x="631" y="1"/>
                    <a:pt x="627" y="2"/>
                  </a:cubicBezTo>
                  <a:lnTo>
                    <a:pt x="47" y="166"/>
                  </a:lnTo>
                  <a:cubicBezTo>
                    <a:pt x="19" y="176"/>
                    <a:pt x="0" y="206"/>
                    <a:pt x="9" y="234"/>
                  </a:cubicBezTo>
                  <a:cubicBezTo>
                    <a:pt x="16" y="257"/>
                    <a:pt x="40" y="273"/>
                    <a:pt x="63" y="273"/>
                  </a:cubicBezTo>
                  <a:cubicBezTo>
                    <a:pt x="66" y="273"/>
                    <a:pt x="71" y="271"/>
                    <a:pt x="77" y="271"/>
                  </a:cubicBezTo>
                  <a:lnTo>
                    <a:pt x="657" y="108"/>
                  </a:lnTo>
                  <a:cubicBezTo>
                    <a:pt x="685" y="99"/>
                    <a:pt x="704" y="69"/>
                    <a:pt x="695" y="41"/>
                  </a:cubicBezTo>
                  <a:cubicBezTo>
                    <a:pt x="687" y="17"/>
                    <a:pt x="665" y="1"/>
                    <a:pt x="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7"/>
            <p:cNvSpPr/>
            <p:nvPr/>
          </p:nvSpPr>
          <p:spPr>
            <a:xfrm>
              <a:off x="2836803" y="3678333"/>
              <a:ext cx="25787" cy="15654"/>
            </a:xfrm>
            <a:custGeom>
              <a:avLst/>
              <a:gdLst/>
              <a:ahLst/>
              <a:cxnLst/>
              <a:rect l="l" t="t" r="r" b="b"/>
              <a:pathLst>
                <a:path w="878" h="533" extrusionOk="0">
                  <a:moveTo>
                    <a:pt x="814" y="0"/>
                  </a:moveTo>
                  <a:cubicBezTo>
                    <a:pt x="805" y="0"/>
                    <a:pt x="796" y="2"/>
                    <a:pt x="788" y="7"/>
                  </a:cubicBezTo>
                  <a:lnTo>
                    <a:pt x="36" y="430"/>
                  </a:lnTo>
                  <a:cubicBezTo>
                    <a:pt x="10" y="444"/>
                    <a:pt x="0" y="477"/>
                    <a:pt x="14" y="504"/>
                  </a:cubicBezTo>
                  <a:cubicBezTo>
                    <a:pt x="26" y="522"/>
                    <a:pt x="43" y="532"/>
                    <a:pt x="63" y="532"/>
                  </a:cubicBezTo>
                  <a:cubicBezTo>
                    <a:pt x="71" y="532"/>
                    <a:pt x="81" y="531"/>
                    <a:pt x="90" y="525"/>
                  </a:cubicBezTo>
                  <a:lnTo>
                    <a:pt x="842" y="103"/>
                  </a:lnTo>
                  <a:cubicBezTo>
                    <a:pt x="867" y="89"/>
                    <a:pt x="877" y="55"/>
                    <a:pt x="863" y="28"/>
                  </a:cubicBezTo>
                  <a:cubicBezTo>
                    <a:pt x="853" y="10"/>
                    <a:pt x="834"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7"/>
            <p:cNvSpPr/>
            <p:nvPr/>
          </p:nvSpPr>
          <p:spPr>
            <a:xfrm>
              <a:off x="2571328" y="3221306"/>
              <a:ext cx="24818" cy="218836"/>
            </a:xfrm>
            <a:custGeom>
              <a:avLst/>
              <a:gdLst/>
              <a:ahLst/>
              <a:cxnLst/>
              <a:rect l="l" t="t" r="r" b="b"/>
              <a:pathLst>
                <a:path w="845" h="7451" extrusionOk="0">
                  <a:moveTo>
                    <a:pt x="61" y="0"/>
                  </a:moveTo>
                  <a:cubicBezTo>
                    <a:pt x="57" y="0"/>
                    <a:pt x="53" y="1"/>
                    <a:pt x="49" y="2"/>
                  </a:cubicBezTo>
                  <a:cubicBezTo>
                    <a:pt x="19" y="9"/>
                    <a:pt x="0" y="40"/>
                    <a:pt x="7" y="69"/>
                  </a:cubicBezTo>
                  <a:cubicBezTo>
                    <a:pt x="595" y="2471"/>
                    <a:pt x="734" y="4935"/>
                    <a:pt x="422" y="7390"/>
                  </a:cubicBezTo>
                  <a:cubicBezTo>
                    <a:pt x="419" y="7419"/>
                    <a:pt x="440" y="7447"/>
                    <a:pt x="470" y="7450"/>
                  </a:cubicBezTo>
                  <a:lnTo>
                    <a:pt x="477" y="7450"/>
                  </a:lnTo>
                  <a:cubicBezTo>
                    <a:pt x="504" y="7450"/>
                    <a:pt x="527" y="7429"/>
                    <a:pt x="530" y="7406"/>
                  </a:cubicBezTo>
                  <a:cubicBezTo>
                    <a:pt x="845" y="4937"/>
                    <a:pt x="704" y="2461"/>
                    <a:pt x="114" y="43"/>
                  </a:cubicBezTo>
                  <a:cubicBezTo>
                    <a:pt x="108" y="18"/>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7"/>
            <p:cNvSpPr/>
            <p:nvPr/>
          </p:nvSpPr>
          <p:spPr>
            <a:xfrm>
              <a:off x="2553970" y="3333529"/>
              <a:ext cx="6843" cy="55686"/>
            </a:xfrm>
            <a:custGeom>
              <a:avLst/>
              <a:gdLst/>
              <a:ahLst/>
              <a:cxnLst/>
              <a:rect l="l" t="t" r="r" b="b"/>
              <a:pathLst>
                <a:path w="233" h="1896" extrusionOk="0">
                  <a:moveTo>
                    <a:pt x="62" y="1"/>
                  </a:moveTo>
                  <a:cubicBezTo>
                    <a:pt x="58" y="1"/>
                    <a:pt x="55" y="1"/>
                    <a:pt x="51" y="2"/>
                  </a:cubicBezTo>
                  <a:cubicBezTo>
                    <a:pt x="22" y="5"/>
                    <a:pt x="0" y="33"/>
                    <a:pt x="6" y="65"/>
                  </a:cubicBezTo>
                  <a:cubicBezTo>
                    <a:pt x="100" y="650"/>
                    <a:pt x="123" y="1247"/>
                    <a:pt x="73" y="1838"/>
                  </a:cubicBezTo>
                  <a:cubicBezTo>
                    <a:pt x="70" y="1868"/>
                    <a:pt x="93" y="1895"/>
                    <a:pt x="123" y="1896"/>
                  </a:cubicBezTo>
                  <a:lnTo>
                    <a:pt x="128" y="1896"/>
                  </a:lnTo>
                  <a:cubicBezTo>
                    <a:pt x="155" y="1896"/>
                    <a:pt x="180" y="1875"/>
                    <a:pt x="182" y="1848"/>
                  </a:cubicBezTo>
                  <a:cubicBezTo>
                    <a:pt x="232" y="1248"/>
                    <a:pt x="208" y="643"/>
                    <a:pt x="114" y="47"/>
                  </a:cubicBezTo>
                  <a:cubicBezTo>
                    <a:pt x="112" y="21"/>
                    <a:pt x="89"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7"/>
            <p:cNvSpPr/>
            <p:nvPr/>
          </p:nvSpPr>
          <p:spPr>
            <a:xfrm>
              <a:off x="2525980" y="3377702"/>
              <a:ext cx="7108" cy="18503"/>
            </a:xfrm>
            <a:custGeom>
              <a:avLst/>
              <a:gdLst/>
              <a:ahLst/>
              <a:cxnLst/>
              <a:rect l="l" t="t" r="r" b="b"/>
              <a:pathLst>
                <a:path w="242" h="630" extrusionOk="0">
                  <a:moveTo>
                    <a:pt x="61" y="0"/>
                  </a:moveTo>
                  <a:cubicBezTo>
                    <a:pt x="57" y="0"/>
                    <a:pt x="53" y="1"/>
                    <a:pt x="49" y="2"/>
                  </a:cubicBezTo>
                  <a:cubicBezTo>
                    <a:pt x="20" y="9"/>
                    <a:pt x="0" y="37"/>
                    <a:pt x="8" y="67"/>
                  </a:cubicBezTo>
                  <a:lnTo>
                    <a:pt x="127" y="587"/>
                  </a:lnTo>
                  <a:cubicBezTo>
                    <a:pt x="133" y="613"/>
                    <a:pt x="156" y="630"/>
                    <a:pt x="181" y="630"/>
                  </a:cubicBezTo>
                  <a:cubicBezTo>
                    <a:pt x="186" y="630"/>
                    <a:pt x="190" y="628"/>
                    <a:pt x="193" y="628"/>
                  </a:cubicBezTo>
                  <a:cubicBezTo>
                    <a:pt x="221" y="621"/>
                    <a:pt x="241" y="593"/>
                    <a:pt x="234" y="563"/>
                  </a:cubicBezTo>
                  <a:lnTo>
                    <a:pt x="114" y="43"/>
                  </a:lnTo>
                  <a:cubicBezTo>
                    <a:pt x="108" y="19"/>
                    <a:pt x="8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7"/>
            <p:cNvSpPr/>
            <p:nvPr/>
          </p:nvSpPr>
          <p:spPr>
            <a:xfrm>
              <a:off x="2518990" y="3515682"/>
              <a:ext cx="33570" cy="45670"/>
            </a:xfrm>
            <a:custGeom>
              <a:avLst/>
              <a:gdLst/>
              <a:ahLst/>
              <a:cxnLst/>
              <a:rect l="l" t="t" r="r" b="b"/>
              <a:pathLst>
                <a:path w="1143" h="1555" extrusionOk="0">
                  <a:moveTo>
                    <a:pt x="60" y="0"/>
                  </a:moveTo>
                  <a:cubicBezTo>
                    <a:pt x="56" y="0"/>
                    <a:pt x="51" y="1"/>
                    <a:pt x="46" y="2"/>
                  </a:cubicBezTo>
                  <a:cubicBezTo>
                    <a:pt x="18" y="9"/>
                    <a:pt x="1" y="38"/>
                    <a:pt x="8" y="67"/>
                  </a:cubicBezTo>
                  <a:cubicBezTo>
                    <a:pt x="157" y="666"/>
                    <a:pt x="538" y="1205"/>
                    <a:pt x="1053" y="1546"/>
                  </a:cubicBezTo>
                  <a:cubicBezTo>
                    <a:pt x="1062" y="1550"/>
                    <a:pt x="1072" y="1554"/>
                    <a:pt x="1083" y="1554"/>
                  </a:cubicBezTo>
                  <a:cubicBezTo>
                    <a:pt x="1100" y="1554"/>
                    <a:pt x="1119" y="1546"/>
                    <a:pt x="1127" y="1531"/>
                  </a:cubicBezTo>
                  <a:cubicBezTo>
                    <a:pt x="1143" y="1506"/>
                    <a:pt x="1136" y="1470"/>
                    <a:pt x="1111" y="1455"/>
                  </a:cubicBezTo>
                  <a:cubicBezTo>
                    <a:pt x="620" y="1128"/>
                    <a:pt x="257" y="613"/>
                    <a:pt x="113" y="40"/>
                  </a:cubicBezTo>
                  <a:cubicBezTo>
                    <a:pt x="106" y="16"/>
                    <a:pt x="85"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7"/>
            <p:cNvSpPr/>
            <p:nvPr/>
          </p:nvSpPr>
          <p:spPr>
            <a:xfrm>
              <a:off x="2542457" y="3528898"/>
              <a:ext cx="11190" cy="10485"/>
            </a:xfrm>
            <a:custGeom>
              <a:avLst/>
              <a:gdLst/>
              <a:ahLst/>
              <a:cxnLst/>
              <a:rect l="l" t="t" r="r" b="b"/>
              <a:pathLst>
                <a:path w="381" h="357" extrusionOk="0">
                  <a:moveTo>
                    <a:pt x="62" y="1"/>
                  </a:moveTo>
                  <a:cubicBezTo>
                    <a:pt x="47" y="1"/>
                    <a:pt x="33" y="7"/>
                    <a:pt x="22" y="18"/>
                  </a:cubicBezTo>
                  <a:cubicBezTo>
                    <a:pt x="1" y="40"/>
                    <a:pt x="2" y="75"/>
                    <a:pt x="23" y="96"/>
                  </a:cubicBezTo>
                  <a:lnTo>
                    <a:pt x="283" y="342"/>
                  </a:lnTo>
                  <a:cubicBezTo>
                    <a:pt x="293" y="351"/>
                    <a:pt x="305" y="357"/>
                    <a:pt x="320" y="357"/>
                  </a:cubicBezTo>
                  <a:cubicBezTo>
                    <a:pt x="334" y="357"/>
                    <a:pt x="348" y="351"/>
                    <a:pt x="361" y="341"/>
                  </a:cubicBezTo>
                  <a:cubicBezTo>
                    <a:pt x="381" y="317"/>
                    <a:pt x="379" y="283"/>
                    <a:pt x="358" y="263"/>
                  </a:cubicBezTo>
                  <a:lnTo>
                    <a:pt x="100" y="16"/>
                  </a:lnTo>
                  <a:cubicBezTo>
                    <a:pt x="89" y="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7"/>
            <p:cNvSpPr/>
            <p:nvPr/>
          </p:nvSpPr>
          <p:spPr>
            <a:xfrm>
              <a:off x="2426739" y="3719422"/>
              <a:ext cx="21587" cy="145998"/>
            </a:xfrm>
            <a:custGeom>
              <a:avLst/>
              <a:gdLst/>
              <a:ahLst/>
              <a:cxnLst/>
              <a:rect l="l" t="t" r="r" b="b"/>
              <a:pathLst>
                <a:path w="735" h="4971" extrusionOk="0">
                  <a:moveTo>
                    <a:pt x="60" y="1"/>
                  </a:moveTo>
                  <a:cubicBezTo>
                    <a:pt x="55" y="1"/>
                    <a:pt x="49" y="2"/>
                    <a:pt x="44" y="3"/>
                  </a:cubicBezTo>
                  <a:cubicBezTo>
                    <a:pt x="16" y="15"/>
                    <a:pt x="0" y="45"/>
                    <a:pt x="9" y="73"/>
                  </a:cubicBezTo>
                  <a:cubicBezTo>
                    <a:pt x="493" y="1625"/>
                    <a:pt x="624" y="3297"/>
                    <a:pt x="387" y="4908"/>
                  </a:cubicBezTo>
                  <a:cubicBezTo>
                    <a:pt x="382" y="4938"/>
                    <a:pt x="403" y="4966"/>
                    <a:pt x="434" y="4971"/>
                  </a:cubicBezTo>
                  <a:lnTo>
                    <a:pt x="442" y="4971"/>
                  </a:lnTo>
                  <a:cubicBezTo>
                    <a:pt x="467" y="4971"/>
                    <a:pt x="491" y="4949"/>
                    <a:pt x="494" y="4922"/>
                  </a:cubicBezTo>
                  <a:cubicBezTo>
                    <a:pt x="735" y="3297"/>
                    <a:pt x="601" y="1608"/>
                    <a:pt x="111" y="39"/>
                  </a:cubicBezTo>
                  <a:cubicBezTo>
                    <a:pt x="104" y="16"/>
                    <a:pt x="8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7"/>
            <p:cNvSpPr/>
            <p:nvPr/>
          </p:nvSpPr>
          <p:spPr>
            <a:xfrm>
              <a:off x="2417781" y="3772317"/>
              <a:ext cx="5551" cy="21176"/>
            </a:xfrm>
            <a:custGeom>
              <a:avLst/>
              <a:gdLst/>
              <a:ahLst/>
              <a:cxnLst/>
              <a:rect l="l" t="t" r="r" b="b"/>
              <a:pathLst>
                <a:path w="189" h="721" extrusionOk="0">
                  <a:moveTo>
                    <a:pt x="60" y="0"/>
                  </a:moveTo>
                  <a:cubicBezTo>
                    <a:pt x="57" y="0"/>
                    <a:pt x="54" y="0"/>
                    <a:pt x="52" y="1"/>
                  </a:cubicBezTo>
                  <a:cubicBezTo>
                    <a:pt x="22" y="4"/>
                    <a:pt x="0" y="31"/>
                    <a:pt x="3" y="61"/>
                  </a:cubicBezTo>
                  <a:lnTo>
                    <a:pt x="77" y="672"/>
                  </a:lnTo>
                  <a:cubicBezTo>
                    <a:pt x="80" y="700"/>
                    <a:pt x="106" y="720"/>
                    <a:pt x="131" y="720"/>
                  </a:cubicBezTo>
                  <a:lnTo>
                    <a:pt x="137" y="720"/>
                  </a:lnTo>
                  <a:cubicBezTo>
                    <a:pt x="167" y="716"/>
                    <a:pt x="188" y="690"/>
                    <a:pt x="185" y="659"/>
                  </a:cubicBezTo>
                  <a:lnTo>
                    <a:pt x="113" y="49"/>
                  </a:lnTo>
                  <a:cubicBezTo>
                    <a:pt x="109" y="21"/>
                    <a:pt x="8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7"/>
            <p:cNvSpPr/>
            <p:nvPr/>
          </p:nvSpPr>
          <p:spPr>
            <a:xfrm>
              <a:off x="2391436" y="3762272"/>
              <a:ext cx="10984" cy="30633"/>
            </a:xfrm>
            <a:custGeom>
              <a:avLst/>
              <a:gdLst/>
              <a:ahLst/>
              <a:cxnLst/>
              <a:rect l="l" t="t" r="r" b="b"/>
              <a:pathLst>
                <a:path w="374" h="1043" extrusionOk="0">
                  <a:moveTo>
                    <a:pt x="59" y="0"/>
                  </a:moveTo>
                  <a:cubicBezTo>
                    <a:pt x="56" y="0"/>
                    <a:pt x="52" y="0"/>
                    <a:pt x="48" y="1"/>
                  </a:cubicBezTo>
                  <a:cubicBezTo>
                    <a:pt x="17" y="5"/>
                    <a:pt x="0" y="34"/>
                    <a:pt x="6" y="65"/>
                  </a:cubicBezTo>
                  <a:cubicBezTo>
                    <a:pt x="68" y="381"/>
                    <a:pt x="155" y="699"/>
                    <a:pt x="259" y="1005"/>
                  </a:cubicBezTo>
                  <a:cubicBezTo>
                    <a:pt x="266" y="1028"/>
                    <a:pt x="288" y="1042"/>
                    <a:pt x="312" y="1042"/>
                  </a:cubicBezTo>
                  <a:cubicBezTo>
                    <a:pt x="316" y="1042"/>
                    <a:pt x="323" y="1041"/>
                    <a:pt x="329" y="1038"/>
                  </a:cubicBezTo>
                  <a:cubicBezTo>
                    <a:pt x="358" y="1029"/>
                    <a:pt x="373" y="998"/>
                    <a:pt x="363" y="970"/>
                  </a:cubicBezTo>
                  <a:cubicBezTo>
                    <a:pt x="259" y="666"/>
                    <a:pt x="177" y="354"/>
                    <a:pt x="113" y="44"/>
                  </a:cubicBezTo>
                  <a:cubicBezTo>
                    <a:pt x="108" y="17"/>
                    <a:pt x="84"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7"/>
            <p:cNvSpPr/>
            <p:nvPr/>
          </p:nvSpPr>
          <p:spPr>
            <a:xfrm>
              <a:off x="2271049" y="3695632"/>
              <a:ext cx="28166" cy="65436"/>
            </a:xfrm>
            <a:custGeom>
              <a:avLst/>
              <a:gdLst/>
              <a:ahLst/>
              <a:cxnLst/>
              <a:rect l="l" t="t" r="r" b="b"/>
              <a:pathLst>
                <a:path w="959" h="2228" extrusionOk="0">
                  <a:moveTo>
                    <a:pt x="61" y="0"/>
                  </a:moveTo>
                  <a:cubicBezTo>
                    <a:pt x="57" y="0"/>
                    <a:pt x="53" y="1"/>
                    <a:pt x="49" y="1"/>
                  </a:cubicBezTo>
                  <a:cubicBezTo>
                    <a:pt x="20" y="9"/>
                    <a:pt x="0" y="37"/>
                    <a:pt x="8" y="68"/>
                  </a:cubicBezTo>
                  <a:cubicBezTo>
                    <a:pt x="178" y="819"/>
                    <a:pt x="462" y="1537"/>
                    <a:pt x="848" y="2200"/>
                  </a:cubicBezTo>
                  <a:cubicBezTo>
                    <a:pt x="859" y="2219"/>
                    <a:pt x="876" y="2227"/>
                    <a:pt x="896" y="2227"/>
                  </a:cubicBezTo>
                  <a:cubicBezTo>
                    <a:pt x="908" y="2227"/>
                    <a:pt x="916" y="2226"/>
                    <a:pt x="923" y="2220"/>
                  </a:cubicBezTo>
                  <a:cubicBezTo>
                    <a:pt x="949" y="2205"/>
                    <a:pt x="959" y="2172"/>
                    <a:pt x="942" y="2145"/>
                  </a:cubicBezTo>
                  <a:cubicBezTo>
                    <a:pt x="562" y="1490"/>
                    <a:pt x="284" y="782"/>
                    <a:pt x="114" y="43"/>
                  </a:cubicBezTo>
                  <a:cubicBezTo>
                    <a:pt x="108" y="18"/>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7"/>
            <p:cNvSpPr/>
            <p:nvPr/>
          </p:nvSpPr>
          <p:spPr>
            <a:xfrm>
              <a:off x="2288583" y="3707732"/>
              <a:ext cx="8018" cy="19032"/>
            </a:xfrm>
            <a:custGeom>
              <a:avLst/>
              <a:gdLst/>
              <a:ahLst/>
              <a:cxnLst/>
              <a:rect l="l" t="t" r="r" b="b"/>
              <a:pathLst>
                <a:path w="273" h="648" extrusionOk="0">
                  <a:moveTo>
                    <a:pt x="61" y="0"/>
                  </a:moveTo>
                  <a:cubicBezTo>
                    <a:pt x="57" y="0"/>
                    <a:pt x="52" y="1"/>
                    <a:pt x="47" y="2"/>
                  </a:cubicBezTo>
                  <a:cubicBezTo>
                    <a:pt x="19" y="12"/>
                    <a:pt x="0" y="42"/>
                    <a:pt x="9" y="71"/>
                  </a:cubicBezTo>
                  <a:lnTo>
                    <a:pt x="158" y="606"/>
                  </a:lnTo>
                  <a:cubicBezTo>
                    <a:pt x="165" y="632"/>
                    <a:pt x="190" y="648"/>
                    <a:pt x="212" y="648"/>
                  </a:cubicBezTo>
                  <a:cubicBezTo>
                    <a:pt x="215" y="648"/>
                    <a:pt x="221" y="648"/>
                    <a:pt x="227" y="643"/>
                  </a:cubicBezTo>
                  <a:cubicBezTo>
                    <a:pt x="255" y="635"/>
                    <a:pt x="272" y="605"/>
                    <a:pt x="264" y="576"/>
                  </a:cubicBezTo>
                  <a:lnTo>
                    <a:pt x="114" y="40"/>
                  </a:lnTo>
                  <a:cubicBezTo>
                    <a:pt x="107" y="17"/>
                    <a:pt x="8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7"/>
            <p:cNvSpPr/>
            <p:nvPr/>
          </p:nvSpPr>
          <p:spPr>
            <a:xfrm>
              <a:off x="2217478" y="3930768"/>
              <a:ext cx="24524" cy="210583"/>
            </a:xfrm>
            <a:custGeom>
              <a:avLst/>
              <a:gdLst/>
              <a:ahLst/>
              <a:cxnLst/>
              <a:rect l="l" t="t" r="r" b="b"/>
              <a:pathLst>
                <a:path w="835" h="7170" extrusionOk="0">
                  <a:moveTo>
                    <a:pt x="61" y="1"/>
                  </a:moveTo>
                  <a:cubicBezTo>
                    <a:pt x="56" y="1"/>
                    <a:pt x="50" y="2"/>
                    <a:pt x="44" y="3"/>
                  </a:cubicBezTo>
                  <a:cubicBezTo>
                    <a:pt x="16" y="12"/>
                    <a:pt x="0" y="45"/>
                    <a:pt x="9" y="73"/>
                  </a:cubicBezTo>
                  <a:cubicBezTo>
                    <a:pt x="724" y="2339"/>
                    <a:pt x="724" y="4832"/>
                    <a:pt x="9" y="7098"/>
                  </a:cubicBezTo>
                  <a:cubicBezTo>
                    <a:pt x="0" y="7130"/>
                    <a:pt x="16" y="7160"/>
                    <a:pt x="44" y="7168"/>
                  </a:cubicBezTo>
                  <a:cubicBezTo>
                    <a:pt x="50" y="7169"/>
                    <a:pt x="56" y="7169"/>
                    <a:pt x="61" y="7169"/>
                  </a:cubicBezTo>
                  <a:cubicBezTo>
                    <a:pt x="84" y="7169"/>
                    <a:pt x="106" y="7155"/>
                    <a:pt x="114" y="7131"/>
                  </a:cubicBezTo>
                  <a:cubicBezTo>
                    <a:pt x="835" y="4845"/>
                    <a:pt x="835" y="2326"/>
                    <a:pt x="114" y="39"/>
                  </a:cubicBezTo>
                  <a:cubicBezTo>
                    <a:pt x="107" y="16"/>
                    <a:pt x="8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7"/>
            <p:cNvSpPr/>
            <p:nvPr/>
          </p:nvSpPr>
          <p:spPr>
            <a:xfrm>
              <a:off x="2209989" y="3978054"/>
              <a:ext cx="7342" cy="80826"/>
            </a:xfrm>
            <a:custGeom>
              <a:avLst/>
              <a:gdLst/>
              <a:ahLst/>
              <a:cxnLst/>
              <a:rect l="l" t="t" r="r" b="b"/>
              <a:pathLst>
                <a:path w="250" h="2752" extrusionOk="0">
                  <a:moveTo>
                    <a:pt x="63" y="0"/>
                  </a:moveTo>
                  <a:cubicBezTo>
                    <a:pt x="60" y="0"/>
                    <a:pt x="56" y="1"/>
                    <a:pt x="53" y="1"/>
                  </a:cubicBezTo>
                  <a:cubicBezTo>
                    <a:pt x="22" y="5"/>
                    <a:pt x="0" y="32"/>
                    <a:pt x="6" y="62"/>
                  </a:cubicBezTo>
                  <a:cubicBezTo>
                    <a:pt x="136" y="933"/>
                    <a:pt x="138" y="1817"/>
                    <a:pt x="12" y="2688"/>
                  </a:cubicBezTo>
                  <a:cubicBezTo>
                    <a:pt x="6" y="2718"/>
                    <a:pt x="27" y="2747"/>
                    <a:pt x="57" y="2751"/>
                  </a:cubicBezTo>
                  <a:lnTo>
                    <a:pt x="64" y="2751"/>
                  </a:lnTo>
                  <a:cubicBezTo>
                    <a:pt x="91" y="2751"/>
                    <a:pt x="114" y="2731"/>
                    <a:pt x="120" y="2704"/>
                  </a:cubicBezTo>
                  <a:cubicBezTo>
                    <a:pt x="249" y="1821"/>
                    <a:pt x="248" y="928"/>
                    <a:pt x="114" y="47"/>
                  </a:cubicBezTo>
                  <a:cubicBezTo>
                    <a:pt x="110" y="20"/>
                    <a:pt x="9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7"/>
            <p:cNvSpPr/>
            <p:nvPr/>
          </p:nvSpPr>
          <p:spPr>
            <a:xfrm>
              <a:off x="2187197" y="3999376"/>
              <a:ext cx="4464" cy="22086"/>
            </a:xfrm>
            <a:custGeom>
              <a:avLst/>
              <a:gdLst/>
              <a:ahLst/>
              <a:cxnLst/>
              <a:rect l="l" t="t" r="r" b="b"/>
              <a:pathLst>
                <a:path w="152" h="752" extrusionOk="0">
                  <a:moveTo>
                    <a:pt x="86" y="0"/>
                  </a:moveTo>
                  <a:cubicBezTo>
                    <a:pt x="83" y="0"/>
                    <a:pt x="80" y="1"/>
                    <a:pt x="77" y="1"/>
                  </a:cubicBezTo>
                  <a:cubicBezTo>
                    <a:pt x="47" y="3"/>
                    <a:pt x="24" y="30"/>
                    <a:pt x="26" y="60"/>
                  </a:cubicBezTo>
                  <a:cubicBezTo>
                    <a:pt x="40" y="269"/>
                    <a:pt x="34" y="481"/>
                    <a:pt x="6" y="689"/>
                  </a:cubicBezTo>
                  <a:cubicBezTo>
                    <a:pt x="0" y="719"/>
                    <a:pt x="21" y="749"/>
                    <a:pt x="53" y="752"/>
                  </a:cubicBezTo>
                  <a:lnTo>
                    <a:pt x="60" y="752"/>
                  </a:lnTo>
                  <a:cubicBezTo>
                    <a:pt x="86" y="752"/>
                    <a:pt x="110" y="731"/>
                    <a:pt x="115" y="704"/>
                  </a:cubicBezTo>
                  <a:cubicBezTo>
                    <a:pt x="145" y="488"/>
                    <a:pt x="151" y="269"/>
                    <a:pt x="135" y="53"/>
                  </a:cubicBezTo>
                  <a:cubicBezTo>
                    <a:pt x="134" y="26"/>
                    <a:pt x="111"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7"/>
            <p:cNvSpPr/>
            <p:nvPr/>
          </p:nvSpPr>
          <p:spPr>
            <a:xfrm>
              <a:off x="2142555" y="3866477"/>
              <a:ext cx="7196" cy="61060"/>
            </a:xfrm>
            <a:custGeom>
              <a:avLst/>
              <a:gdLst/>
              <a:ahLst/>
              <a:cxnLst/>
              <a:rect l="l" t="t" r="r" b="b"/>
              <a:pathLst>
                <a:path w="245" h="2079" extrusionOk="0">
                  <a:moveTo>
                    <a:pt x="53" y="1"/>
                  </a:moveTo>
                  <a:cubicBezTo>
                    <a:pt x="23" y="2"/>
                    <a:pt x="1" y="29"/>
                    <a:pt x="2" y="59"/>
                  </a:cubicBezTo>
                  <a:lnTo>
                    <a:pt x="132" y="2027"/>
                  </a:lnTo>
                  <a:cubicBezTo>
                    <a:pt x="134" y="2056"/>
                    <a:pt x="159" y="2078"/>
                    <a:pt x="187" y="2078"/>
                  </a:cubicBezTo>
                  <a:lnTo>
                    <a:pt x="191" y="2078"/>
                  </a:lnTo>
                  <a:cubicBezTo>
                    <a:pt x="221" y="2076"/>
                    <a:pt x="244" y="2050"/>
                    <a:pt x="243" y="2020"/>
                  </a:cubicBezTo>
                  <a:lnTo>
                    <a:pt x="113" y="52"/>
                  </a:lnTo>
                  <a:cubicBezTo>
                    <a:pt x="110" y="23"/>
                    <a:pt x="86"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7"/>
            <p:cNvSpPr/>
            <p:nvPr/>
          </p:nvSpPr>
          <p:spPr>
            <a:xfrm>
              <a:off x="2141145" y="3812613"/>
              <a:ext cx="3378" cy="16712"/>
            </a:xfrm>
            <a:custGeom>
              <a:avLst/>
              <a:gdLst/>
              <a:ahLst/>
              <a:cxnLst/>
              <a:rect l="l" t="t" r="r" b="b"/>
              <a:pathLst>
                <a:path w="115" h="569" extrusionOk="0">
                  <a:moveTo>
                    <a:pt x="61" y="0"/>
                  </a:moveTo>
                  <a:cubicBezTo>
                    <a:pt x="60" y="0"/>
                    <a:pt x="59" y="0"/>
                    <a:pt x="59" y="0"/>
                  </a:cubicBezTo>
                  <a:cubicBezTo>
                    <a:pt x="29" y="0"/>
                    <a:pt x="4" y="26"/>
                    <a:pt x="4" y="56"/>
                  </a:cubicBezTo>
                  <a:lnTo>
                    <a:pt x="0" y="513"/>
                  </a:lnTo>
                  <a:cubicBezTo>
                    <a:pt x="0" y="544"/>
                    <a:pt x="24" y="566"/>
                    <a:pt x="56" y="569"/>
                  </a:cubicBezTo>
                  <a:cubicBezTo>
                    <a:pt x="86" y="569"/>
                    <a:pt x="111" y="544"/>
                    <a:pt x="111" y="513"/>
                  </a:cubicBezTo>
                  <a:lnTo>
                    <a:pt x="114" y="56"/>
                  </a:lnTo>
                  <a:cubicBezTo>
                    <a:pt x="114" y="27"/>
                    <a:pt x="8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5" name="Google Shape;1675;p47"/>
          <p:cNvGrpSpPr/>
          <p:nvPr/>
        </p:nvGrpSpPr>
        <p:grpSpPr>
          <a:xfrm>
            <a:off x="1849439" y="616253"/>
            <a:ext cx="383249" cy="360047"/>
            <a:chOff x="1130114" y="2192815"/>
            <a:chExt cx="383249" cy="360047"/>
          </a:xfrm>
        </p:grpSpPr>
        <p:sp>
          <p:nvSpPr>
            <p:cNvPr id="1676" name="Google Shape;1676;p47"/>
            <p:cNvSpPr/>
            <p:nvPr/>
          </p:nvSpPr>
          <p:spPr>
            <a:xfrm>
              <a:off x="1130114" y="2192815"/>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7"/>
            <p:cNvSpPr/>
            <p:nvPr/>
          </p:nvSpPr>
          <p:spPr>
            <a:xfrm>
              <a:off x="1209384" y="2262187"/>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7"/>
            <p:cNvSpPr/>
            <p:nvPr/>
          </p:nvSpPr>
          <p:spPr>
            <a:xfrm>
              <a:off x="1195580" y="2257194"/>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7"/>
            <p:cNvSpPr/>
            <p:nvPr/>
          </p:nvSpPr>
          <p:spPr>
            <a:xfrm>
              <a:off x="1256875" y="2359784"/>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7"/>
            <p:cNvSpPr/>
            <p:nvPr/>
          </p:nvSpPr>
          <p:spPr>
            <a:xfrm>
              <a:off x="1282603" y="2359167"/>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7"/>
            <p:cNvSpPr/>
            <p:nvPr/>
          </p:nvSpPr>
          <p:spPr>
            <a:xfrm>
              <a:off x="1304748" y="2351824"/>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7"/>
            <p:cNvSpPr/>
            <p:nvPr/>
          </p:nvSpPr>
          <p:spPr>
            <a:xfrm>
              <a:off x="1209031" y="2259191"/>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7"/>
            <p:cNvSpPr/>
            <p:nvPr/>
          </p:nvSpPr>
          <p:spPr>
            <a:xfrm>
              <a:off x="1239811" y="2349299"/>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7"/>
            <p:cNvSpPr/>
            <p:nvPr/>
          </p:nvSpPr>
          <p:spPr>
            <a:xfrm>
              <a:off x="1300930" y="2285184"/>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7"/>
            <p:cNvSpPr/>
            <p:nvPr/>
          </p:nvSpPr>
          <p:spPr>
            <a:xfrm>
              <a:off x="1276201" y="2279046"/>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7"/>
            <p:cNvSpPr/>
            <p:nvPr/>
          </p:nvSpPr>
          <p:spPr>
            <a:xfrm>
              <a:off x="1316643" y="2300045"/>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7"/>
            <p:cNvSpPr/>
            <p:nvPr/>
          </p:nvSpPr>
          <p:spPr>
            <a:xfrm>
              <a:off x="1263953" y="2446866"/>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7"/>
            <p:cNvSpPr/>
            <p:nvPr/>
          </p:nvSpPr>
          <p:spPr>
            <a:xfrm>
              <a:off x="1278726" y="2448922"/>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7"/>
          <p:cNvGrpSpPr/>
          <p:nvPr/>
        </p:nvGrpSpPr>
        <p:grpSpPr>
          <a:xfrm>
            <a:off x="8062125" y="1890552"/>
            <a:ext cx="312879" cy="321425"/>
            <a:chOff x="8068650" y="2896252"/>
            <a:chExt cx="312879" cy="321425"/>
          </a:xfrm>
        </p:grpSpPr>
        <p:sp>
          <p:nvSpPr>
            <p:cNvPr id="1690" name="Google Shape;1690;p47"/>
            <p:cNvSpPr/>
            <p:nvPr/>
          </p:nvSpPr>
          <p:spPr>
            <a:xfrm>
              <a:off x="8068650" y="2896252"/>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7"/>
            <p:cNvSpPr/>
            <p:nvPr/>
          </p:nvSpPr>
          <p:spPr>
            <a:xfrm>
              <a:off x="8140753" y="2965007"/>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7"/>
            <p:cNvSpPr/>
            <p:nvPr/>
          </p:nvSpPr>
          <p:spPr>
            <a:xfrm>
              <a:off x="8135026" y="2960660"/>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7"/>
            <p:cNvSpPr/>
            <p:nvPr/>
          </p:nvSpPr>
          <p:spPr>
            <a:xfrm>
              <a:off x="8226161" y="3024980"/>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7"/>
            <p:cNvSpPr/>
            <p:nvPr/>
          </p:nvSpPr>
          <p:spPr>
            <a:xfrm>
              <a:off x="8199816" y="3003305"/>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7"/>
            <p:cNvSpPr/>
            <p:nvPr/>
          </p:nvSpPr>
          <p:spPr>
            <a:xfrm>
              <a:off x="8263079" y="3044600"/>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7"/>
            <p:cNvSpPr/>
            <p:nvPr/>
          </p:nvSpPr>
          <p:spPr>
            <a:xfrm>
              <a:off x="8213855" y="3036024"/>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7"/>
            <p:cNvSpPr/>
            <p:nvPr/>
          </p:nvSpPr>
          <p:spPr>
            <a:xfrm>
              <a:off x="8214266" y="3059431"/>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7"/>
            <p:cNvSpPr/>
            <p:nvPr/>
          </p:nvSpPr>
          <p:spPr>
            <a:xfrm>
              <a:off x="8170975" y="3026889"/>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47"/>
          <p:cNvGrpSpPr/>
          <p:nvPr/>
        </p:nvGrpSpPr>
        <p:grpSpPr>
          <a:xfrm>
            <a:off x="1003301" y="3184014"/>
            <a:ext cx="1079201" cy="1399804"/>
            <a:chOff x="6073926" y="673439"/>
            <a:chExt cx="1079201" cy="1399804"/>
          </a:xfrm>
        </p:grpSpPr>
        <p:sp>
          <p:nvSpPr>
            <p:cNvPr id="1700" name="Google Shape;1700;p47"/>
            <p:cNvSpPr/>
            <p:nvPr/>
          </p:nvSpPr>
          <p:spPr>
            <a:xfrm>
              <a:off x="6073926" y="673439"/>
              <a:ext cx="1079201" cy="1399804"/>
            </a:xfrm>
            <a:custGeom>
              <a:avLst/>
              <a:gdLst/>
              <a:ahLst/>
              <a:cxnLst/>
              <a:rect l="l" t="t" r="r" b="b"/>
              <a:pathLst>
                <a:path w="36745" h="47661" extrusionOk="0">
                  <a:moveTo>
                    <a:pt x="22567" y="1"/>
                  </a:moveTo>
                  <a:lnTo>
                    <a:pt x="22474" y="11"/>
                  </a:lnTo>
                  <a:cubicBezTo>
                    <a:pt x="21611" y="89"/>
                    <a:pt x="20877" y="632"/>
                    <a:pt x="20546" y="1439"/>
                  </a:cubicBezTo>
                  <a:cubicBezTo>
                    <a:pt x="20424" y="1745"/>
                    <a:pt x="20033" y="2775"/>
                    <a:pt x="19833" y="4072"/>
                  </a:cubicBezTo>
                  <a:cubicBezTo>
                    <a:pt x="19236" y="4138"/>
                    <a:pt x="18691" y="4434"/>
                    <a:pt x="18306" y="4905"/>
                  </a:cubicBezTo>
                  <a:cubicBezTo>
                    <a:pt x="17823" y="5495"/>
                    <a:pt x="17667" y="6284"/>
                    <a:pt x="17880" y="7006"/>
                  </a:cubicBezTo>
                  <a:cubicBezTo>
                    <a:pt x="18014" y="7459"/>
                    <a:pt x="18208" y="7895"/>
                    <a:pt x="18441" y="8308"/>
                  </a:cubicBezTo>
                  <a:cubicBezTo>
                    <a:pt x="17125" y="8929"/>
                    <a:pt x="15620" y="9908"/>
                    <a:pt x="14113" y="11451"/>
                  </a:cubicBezTo>
                  <a:cubicBezTo>
                    <a:pt x="10886" y="14759"/>
                    <a:pt x="8581" y="19679"/>
                    <a:pt x="7226" y="26129"/>
                  </a:cubicBezTo>
                  <a:cubicBezTo>
                    <a:pt x="6983" y="24691"/>
                    <a:pt x="6942" y="23050"/>
                    <a:pt x="7283" y="21253"/>
                  </a:cubicBezTo>
                  <a:cubicBezTo>
                    <a:pt x="7934" y="17826"/>
                    <a:pt x="9172" y="16469"/>
                    <a:pt x="10885" y="14591"/>
                  </a:cubicBezTo>
                  <a:cubicBezTo>
                    <a:pt x="12154" y="13202"/>
                    <a:pt x="13730" y="11475"/>
                    <a:pt x="15228" y="8681"/>
                  </a:cubicBezTo>
                  <a:cubicBezTo>
                    <a:pt x="15771" y="7667"/>
                    <a:pt x="15475" y="6395"/>
                    <a:pt x="14545" y="5729"/>
                  </a:cubicBezTo>
                  <a:cubicBezTo>
                    <a:pt x="14149" y="5445"/>
                    <a:pt x="13682" y="5294"/>
                    <a:pt x="13196" y="5294"/>
                  </a:cubicBezTo>
                  <a:cubicBezTo>
                    <a:pt x="12567" y="5294"/>
                    <a:pt x="11957" y="5555"/>
                    <a:pt x="11523" y="6015"/>
                  </a:cubicBezTo>
                  <a:cubicBezTo>
                    <a:pt x="11500" y="6038"/>
                    <a:pt x="9192" y="8473"/>
                    <a:pt x="6792" y="10499"/>
                  </a:cubicBezTo>
                  <a:cubicBezTo>
                    <a:pt x="5015" y="11998"/>
                    <a:pt x="3054" y="13885"/>
                    <a:pt x="1974" y="16509"/>
                  </a:cubicBezTo>
                  <a:cubicBezTo>
                    <a:pt x="1108" y="18617"/>
                    <a:pt x="0" y="21875"/>
                    <a:pt x="392" y="25833"/>
                  </a:cubicBezTo>
                  <a:cubicBezTo>
                    <a:pt x="785" y="29806"/>
                    <a:pt x="2635" y="33695"/>
                    <a:pt x="5893" y="37405"/>
                  </a:cubicBezTo>
                  <a:cubicBezTo>
                    <a:pt x="5791" y="39708"/>
                    <a:pt x="5769" y="42118"/>
                    <a:pt x="5832" y="44586"/>
                  </a:cubicBezTo>
                  <a:cubicBezTo>
                    <a:pt x="5886" y="46720"/>
                    <a:pt x="7308" y="47367"/>
                    <a:pt x="7739" y="47515"/>
                  </a:cubicBezTo>
                  <a:cubicBezTo>
                    <a:pt x="8017" y="47612"/>
                    <a:pt x="8310" y="47660"/>
                    <a:pt x="8608" y="47660"/>
                  </a:cubicBezTo>
                  <a:cubicBezTo>
                    <a:pt x="9476" y="47660"/>
                    <a:pt x="10334" y="47244"/>
                    <a:pt x="10902" y="46547"/>
                  </a:cubicBezTo>
                  <a:cubicBezTo>
                    <a:pt x="11301" y="46055"/>
                    <a:pt x="11722" y="45235"/>
                    <a:pt x="11470" y="43218"/>
                  </a:cubicBezTo>
                  <a:cubicBezTo>
                    <a:pt x="11269" y="27556"/>
                    <a:pt x="14393" y="20007"/>
                    <a:pt x="17053" y="16432"/>
                  </a:cubicBezTo>
                  <a:cubicBezTo>
                    <a:pt x="17301" y="16099"/>
                    <a:pt x="17546" y="15797"/>
                    <a:pt x="17789" y="15522"/>
                  </a:cubicBezTo>
                  <a:cubicBezTo>
                    <a:pt x="18114" y="16133"/>
                    <a:pt x="18703" y="16578"/>
                    <a:pt x="19420" y="16711"/>
                  </a:cubicBezTo>
                  <a:cubicBezTo>
                    <a:pt x="19700" y="16761"/>
                    <a:pt x="19982" y="16787"/>
                    <a:pt x="20263" y="16787"/>
                  </a:cubicBezTo>
                  <a:cubicBezTo>
                    <a:pt x="21027" y="16787"/>
                    <a:pt x="21775" y="16599"/>
                    <a:pt x="22484" y="16240"/>
                  </a:cubicBezTo>
                  <a:cubicBezTo>
                    <a:pt x="22849" y="16979"/>
                    <a:pt x="23339" y="17721"/>
                    <a:pt x="23997" y="18393"/>
                  </a:cubicBezTo>
                  <a:cubicBezTo>
                    <a:pt x="24428" y="18839"/>
                    <a:pt x="25029" y="19094"/>
                    <a:pt x="25649" y="19094"/>
                  </a:cubicBezTo>
                  <a:lnTo>
                    <a:pt x="25870" y="19094"/>
                  </a:lnTo>
                  <a:lnTo>
                    <a:pt x="26049" y="19060"/>
                  </a:lnTo>
                  <a:cubicBezTo>
                    <a:pt x="26708" y="18942"/>
                    <a:pt x="27292" y="18540"/>
                    <a:pt x="27627" y="17970"/>
                  </a:cubicBezTo>
                  <a:cubicBezTo>
                    <a:pt x="27893" y="17520"/>
                    <a:pt x="28185" y="16811"/>
                    <a:pt x="28340" y="15947"/>
                  </a:cubicBezTo>
                  <a:cubicBezTo>
                    <a:pt x="28782" y="16006"/>
                    <a:pt x="29230" y="16042"/>
                    <a:pt x="29686" y="16049"/>
                  </a:cubicBezTo>
                  <a:lnTo>
                    <a:pt x="29723" y="16049"/>
                  </a:lnTo>
                  <a:cubicBezTo>
                    <a:pt x="30559" y="16049"/>
                    <a:pt x="31330" y="15595"/>
                    <a:pt x="31731" y="14873"/>
                  </a:cubicBezTo>
                  <a:cubicBezTo>
                    <a:pt x="32147" y="14132"/>
                    <a:pt x="32121" y="13227"/>
                    <a:pt x="31664" y="12509"/>
                  </a:cubicBezTo>
                  <a:cubicBezTo>
                    <a:pt x="31659" y="12502"/>
                    <a:pt x="31644" y="12479"/>
                    <a:pt x="31617" y="12439"/>
                  </a:cubicBezTo>
                  <a:cubicBezTo>
                    <a:pt x="33368" y="11657"/>
                    <a:pt x="34847" y="10272"/>
                    <a:pt x="35901" y="8392"/>
                  </a:cubicBezTo>
                  <a:cubicBezTo>
                    <a:pt x="36728" y="6913"/>
                    <a:pt x="36744" y="5360"/>
                    <a:pt x="35944" y="4126"/>
                  </a:cubicBezTo>
                  <a:cubicBezTo>
                    <a:pt x="35038" y="2731"/>
                    <a:pt x="33160" y="1930"/>
                    <a:pt x="30788" y="1930"/>
                  </a:cubicBezTo>
                  <a:cubicBezTo>
                    <a:pt x="30457" y="1930"/>
                    <a:pt x="30115" y="1945"/>
                    <a:pt x="29776" y="1977"/>
                  </a:cubicBezTo>
                  <a:cubicBezTo>
                    <a:pt x="29250" y="2026"/>
                    <a:pt x="28078" y="2180"/>
                    <a:pt x="26845" y="2661"/>
                  </a:cubicBezTo>
                  <a:cubicBezTo>
                    <a:pt x="26525" y="2343"/>
                    <a:pt x="26113" y="2120"/>
                    <a:pt x="25653" y="2033"/>
                  </a:cubicBezTo>
                  <a:lnTo>
                    <a:pt x="25441" y="1992"/>
                  </a:lnTo>
                  <a:lnTo>
                    <a:pt x="25223" y="1992"/>
                  </a:lnTo>
                  <a:cubicBezTo>
                    <a:pt x="25179" y="1992"/>
                    <a:pt x="25136" y="1993"/>
                    <a:pt x="25092" y="1995"/>
                  </a:cubicBezTo>
                  <a:cubicBezTo>
                    <a:pt x="24971" y="1714"/>
                    <a:pt x="24836" y="1436"/>
                    <a:pt x="24680" y="1164"/>
                  </a:cubicBezTo>
                  <a:cubicBezTo>
                    <a:pt x="24272" y="447"/>
                    <a:pt x="23505" y="1"/>
                    <a:pt x="22684" y="1"/>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7"/>
            <p:cNvSpPr/>
            <p:nvPr/>
          </p:nvSpPr>
          <p:spPr>
            <a:xfrm>
              <a:off x="6772755" y="1009079"/>
              <a:ext cx="78800" cy="150345"/>
            </a:xfrm>
            <a:custGeom>
              <a:avLst/>
              <a:gdLst/>
              <a:ahLst/>
              <a:cxnLst/>
              <a:rect l="l" t="t" r="r" b="b"/>
              <a:pathLst>
                <a:path w="2683" h="5119" extrusionOk="0">
                  <a:moveTo>
                    <a:pt x="187" y="1"/>
                  </a:moveTo>
                  <a:cubicBezTo>
                    <a:pt x="184" y="1"/>
                    <a:pt x="181" y="1"/>
                    <a:pt x="179" y="1"/>
                  </a:cubicBezTo>
                  <a:cubicBezTo>
                    <a:pt x="159" y="6"/>
                    <a:pt x="140" y="20"/>
                    <a:pt x="132" y="38"/>
                  </a:cubicBezTo>
                  <a:cubicBezTo>
                    <a:pt x="102" y="102"/>
                    <a:pt x="59" y="181"/>
                    <a:pt x="11" y="269"/>
                  </a:cubicBezTo>
                  <a:cubicBezTo>
                    <a:pt x="5" y="278"/>
                    <a:pt x="3" y="289"/>
                    <a:pt x="2" y="299"/>
                  </a:cubicBezTo>
                  <a:cubicBezTo>
                    <a:pt x="1" y="589"/>
                    <a:pt x="26" y="3180"/>
                    <a:pt x="1688" y="5084"/>
                  </a:cubicBezTo>
                  <a:cubicBezTo>
                    <a:pt x="1691" y="5090"/>
                    <a:pt x="1697" y="5094"/>
                    <a:pt x="1704" y="5097"/>
                  </a:cubicBezTo>
                  <a:cubicBezTo>
                    <a:pt x="1713" y="5102"/>
                    <a:pt x="1725" y="5105"/>
                    <a:pt x="1737" y="5105"/>
                  </a:cubicBezTo>
                  <a:cubicBezTo>
                    <a:pt x="1745" y="5105"/>
                    <a:pt x="1753" y="5104"/>
                    <a:pt x="1761" y="5101"/>
                  </a:cubicBezTo>
                  <a:cubicBezTo>
                    <a:pt x="1783" y="5090"/>
                    <a:pt x="1796" y="5070"/>
                    <a:pt x="1797" y="5044"/>
                  </a:cubicBezTo>
                  <a:lnTo>
                    <a:pt x="1797" y="5044"/>
                  </a:lnTo>
                  <a:cubicBezTo>
                    <a:pt x="1797" y="5051"/>
                    <a:pt x="1798" y="5056"/>
                    <a:pt x="1799" y="5061"/>
                  </a:cubicBezTo>
                  <a:cubicBezTo>
                    <a:pt x="1802" y="5083"/>
                    <a:pt x="1813" y="5103"/>
                    <a:pt x="1832" y="5111"/>
                  </a:cubicBezTo>
                  <a:cubicBezTo>
                    <a:pt x="1839" y="5114"/>
                    <a:pt x="1845" y="5118"/>
                    <a:pt x="1855" y="5118"/>
                  </a:cubicBezTo>
                  <a:cubicBezTo>
                    <a:pt x="1857" y="5118"/>
                    <a:pt x="1860" y="5119"/>
                    <a:pt x="1863" y="5119"/>
                  </a:cubicBezTo>
                  <a:cubicBezTo>
                    <a:pt x="1887" y="5119"/>
                    <a:pt x="1912" y="5107"/>
                    <a:pt x="1923" y="5081"/>
                  </a:cubicBezTo>
                  <a:cubicBezTo>
                    <a:pt x="2179" y="4487"/>
                    <a:pt x="2682" y="2928"/>
                    <a:pt x="1781" y="1230"/>
                  </a:cubicBezTo>
                  <a:cubicBezTo>
                    <a:pt x="1776" y="1219"/>
                    <a:pt x="1768" y="1210"/>
                    <a:pt x="1757" y="1205"/>
                  </a:cubicBezTo>
                  <a:cubicBezTo>
                    <a:pt x="1446" y="1018"/>
                    <a:pt x="1150" y="816"/>
                    <a:pt x="876" y="597"/>
                  </a:cubicBezTo>
                  <a:lnTo>
                    <a:pt x="869" y="592"/>
                  </a:lnTo>
                  <a:cubicBezTo>
                    <a:pt x="860" y="587"/>
                    <a:pt x="849" y="585"/>
                    <a:pt x="838" y="585"/>
                  </a:cubicBezTo>
                  <a:cubicBezTo>
                    <a:pt x="824" y="585"/>
                    <a:pt x="811" y="589"/>
                    <a:pt x="799" y="597"/>
                  </a:cubicBezTo>
                  <a:cubicBezTo>
                    <a:pt x="778" y="611"/>
                    <a:pt x="767" y="641"/>
                    <a:pt x="775" y="666"/>
                  </a:cubicBezTo>
                  <a:lnTo>
                    <a:pt x="775" y="666"/>
                  </a:lnTo>
                  <a:cubicBezTo>
                    <a:pt x="748" y="596"/>
                    <a:pt x="722" y="529"/>
                    <a:pt x="694" y="457"/>
                  </a:cubicBezTo>
                  <a:cubicBezTo>
                    <a:pt x="691" y="449"/>
                    <a:pt x="684" y="440"/>
                    <a:pt x="674" y="434"/>
                  </a:cubicBezTo>
                  <a:cubicBezTo>
                    <a:pt x="472" y="261"/>
                    <a:pt x="321" y="112"/>
                    <a:pt x="231" y="20"/>
                  </a:cubicBezTo>
                  <a:cubicBezTo>
                    <a:pt x="228" y="14"/>
                    <a:pt x="223" y="11"/>
                    <a:pt x="217" y="8"/>
                  </a:cubicBezTo>
                  <a:cubicBezTo>
                    <a:pt x="209" y="3"/>
                    <a:pt x="197"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7"/>
            <p:cNvSpPr/>
            <p:nvPr/>
          </p:nvSpPr>
          <p:spPr>
            <a:xfrm>
              <a:off x="6779775" y="968431"/>
              <a:ext cx="160390" cy="106261"/>
            </a:xfrm>
            <a:custGeom>
              <a:avLst/>
              <a:gdLst/>
              <a:ahLst/>
              <a:cxnLst/>
              <a:rect l="l" t="t" r="r" b="b"/>
              <a:pathLst>
                <a:path w="5461" h="3618" extrusionOk="0">
                  <a:moveTo>
                    <a:pt x="677" y="1"/>
                  </a:moveTo>
                  <a:cubicBezTo>
                    <a:pt x="652" y="1"/>
                    <a:pt x="628" y="17"/>
                    <a:pt x="617" y="41"/>
                  </a:cubicBezTo>
                  <a:cubicBezTo>
                    <a:pt x="525" y="259"/>
                    <a:pt x="417" y="480"/>
                    <a:pt x="298" y="693"/>
                  </a:cubicBezTo>
                  <a:cubicBezTo>
                    <a:pt x="291" y="713"/>
                    <a:pt x="290" y="729"/>
                    <a:pt x="296" y="747"/>
                  </a:cubicBezTo>
                  <a:cubicBezTo>
                    <a:pt x="300" y="760"/>
                    <a:pt x="310" y="770"/>
                    <a:pt x="317" y="777"/>
                  </a:cubicBezTo>
                  <a:cubicBezTo>
                    <a:pt x="310" y="774"/>
                    <a:pt x="302" y="772"/>
                    <a:pt x="295" y="772"/>
                  </a:cubicBezTo>
                  <a:cubicBezTo>
                    <a:pt x="272" y="772"/>
                    <a:pt x="250" y="786"/>
                    <a:pt x="239" y="806"/>
                  </a:cubicBezTo>
                  <a:cubicBezTo>
                    <a:pt x="169" y="932"/>
                    <a:pt x="93" y="1056"/>
                    <a:pt x="19" y="1180"/>
                  </a:cubicBezTo>
                  <a:cubicBezTo>
                    <a:pt x="1" y="1204"/>
                    <a:pt x="7" y="1237"/>
                    <a:pt x="25" y="1256"/>
                  </a:cubicBezTo>
                  <a:cubicBezTo>
                    <a:pt x="179" y="1424"/>
                    <a:pt x="756" y="2013"/>
                    <a:pt x="1708" y="2556"/>
                  </a:cubicBezTo>
                  <a:cubicBezTo>
                    <a:pt x="2788" y="3171"/>
                    <a:pt x="3971" y="3527"/>
                    <a:pt x="5226" y="3617"/>
                  </a:cubicBezTo>
                  <a:cubicBezTo>
                    <a:pt x="5228" y="3617"/>
                    <a:pt x="5230" y="3617"/>
                    <a:pt x="5232" y="3617"/>
                  </a:cubicBezTo>
                  <a:cubicBezTo>
                    <a:pt x="5260" y="3617"/>
                    <a:pt x="5285" y="3599"/>
                    <a:pt x="5294" y="3570"/>
                  </a:cubicBezTo>
                  <a:cubicBezTo>
                    <a:pt x="5301" y="3541"/>
                    <a:pt x="5289" y="3512"/>
                    <a:pt x="5266" y="3499"/>
                  </a:cubicBezTo>
                  <a:lnTo>
                    <a:pt x="5266" y="3499"/>
                  </a:lnTo>
                  <a:lnTo>
                    <a:pt x="5363" y="3553"/>
                  </a:lnTo>
                  <a:cubicBezTo>
                    <a:pt x="5372" y="3558"/>
                    <a:pt x="5383" y="3560"/>
                    <a:pt x="5393" y="3560"/>
                  </a:cubicBezTo>
                  <a:cubicBezTo>
                    <a:pt x="5412" y="3560"/>
                    <a:pt x="5430" y="3552"/>
                    <a:pt x="5441" y="3539"/>
                  </a:cubicBezTo>
                  <a:cubicBezTo>
                    <a:pt x="5461" y="3516"/>
                    <a:pt x="5461" y="3483"/>
                    <a:pt x="5445" y="3459"/>
                  </a:cubicBezTo>
                  <a:cubicBezTo>
                    <a:pt x="5052" y="2926"/>
                    <a:pt x="3970" y="1595"/>
                    <a:pt x="2413" y="705"/>
                  </a:cubicBezTo>
                  <a:cubicBezTo>
                    <a:pt x="1849" y="383"/>
                    <a:pt x="1268" y="148"/>
                    <a:pt x="690" y="3"/>
                  </a:cubicBezTo>
                  <a:cubicBezTo>
                    <a:pt x="686" y="1"/>
                    <a:pt x="681" y="1"/>
                    <a:pt x="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7"/>
            <p:cNvSpPr/>
            <p:nvPr/>
          </p:nvSpPr>
          <p:spPr>
            <a:xfrm>
              <a:off x="6650253" y="965553"/>
              <a:ext cx="123648" cy="131255"/>
            </a:xfrm>
            <a:custGeom>
              <a:avLst/>
              <a:gdLst/>
              <a:ahLst/>
              <a:cxnLst/>
              <a:rect l="l" t="t" r="r" b="b"/>
              <a:pathLst>
                <a:path w="4210" h="4469" extrusionOk="0">
                  <a:moveTo>
                    <a:pt x="3145" y="0"/>
                  </a:moveTo>
                  <a:cubicBezTo>
                    <a:pt x="3137" y="0"/>
                    <a:pt x="3128" y="2"/>
                    <a:pt x="3121" y="7"/>
                  </a:cubicBezTo>
                  <a:cubicBezTo>
                    <a:pt x="0" y="1418"/>
                    <a:pt x="178" y="3882"/>
                    <a:pt x="245" y="4364"/>
                  </a:cubicBezTo>
                  <a:cubicBezTo>
                    <a:pt x="248" y="4383"/>
                    <a:pt x="259" y="4400"/>
                    <a:pt x="277" y="4408"/>
                  </a:cubicBezTo>
                  <a:lnTo>
                    <a:pt x="287" y="4416"/>
                  </a:lnTo>
                  <a:cubicBezTo>
                    <a:pt x="293" y="4418"/>
                    <a:pt x="301" y="4419"/>
                    <a:pt x="308" y="4419"/>
                  </a:cubicBezTo>
                  <a:cubicBezTo>
                    <a:pt x="324" y="4419"/>
                    <a:pt x="340" y="4413"/>
                    <a:pt x="351" y="4400"/>
                  </a:cubicBezTo>
                  <a:cubicBezTo>
                    <a:pt x="380" y="4373"/>
                    <a:pt x="407" y="4343"/>
                    <a:pt x="434" y="4314"/>
                  </a:cubicBezTo>
                  <a:lnTo>
                    <a:pt x="434" y="4314"/>
                  </a:lnTo>
                  <a:cubicBezTo>
                    <a:pt x="423" y="4327"/>
                    <a:pt x="412" y="4340"/>
                    <a:pt x="400" y="4352"/>
                  </a:cubicBezTo>
                  <a:cubicBezTo>
                    <a:pt x="383" y="4369"/>
                    <a:pt x="379" y="4394"/>
                    <a:pt x="386" y="4418"/>
                  </a:cubicBezTo>
                  <a:cubicBezTo>
                    <a:pt x="392" y="4433"/>
                    <a:pt x="400" y="4443"/>
                    <a:pt x="415" y="4451"/>
                  </a:cubicBezTo>
                  <a:cubicBezTo>
                    <a:pt x="423" y="4457"/>
                    <a:pt x="430" y="4458"/>
                    <a:pt x="442" y="4461"/>
                  </a:cubicBezTo>
                  <a:cubicBezTo>
                    <a:pt x="504" y="4466"/>
                    <a:pt x="565" y="4469"/>
                    <a:pt x="626" y="4469"/>
                  </a:cubicBezTo>
                  <a:cubicBezTo>
                    <a:pt x="2585" y="4469"/>
                    <a:pt x="3942" y="1956"/>
                    <a:pt x="4201" y="1438"/>
                  </a:cubicBezTo>
                  <a:cubicBezTo>
                    <a:pt x="4210" y="1422"/>
                    <a:pt x="4210" y="1402"/>
                    <a:pt x="4204" y="1386"/>
                  </a:cubicBezTo>
                  <a:cubicBezTo>
                    <a:pt x="4200" y="1372"/>
                    <a:pt x="4190" y="1361"/>
                    <a:pt x="4176" y="1352"/>
                  </a:cubicBezTo>
                  <a:cubicBezTo>
                    <a:pt x="4174" y="1351"/>
                    <a:pt x="4169" y="1349"/>
                    <a:pt x="4164" y="1349"/>
                  </a:cubicBezTo>
                  <a:cubicBezTo>
                    <a:pt x="4088" y="1324"/>
                    <a:pt x="4011" y="1288"/>
                    <a:pt x="3939" y="1247"/>
                  </a:cubicBezTo>
                  <a:cubicBezTo>
                    <a:pt x="3727" y="1126"/>
                    <a:pt x="3556" y="955"/>
                    <a:pt x="3432" y="741"/>
                  </a:cubicBezTo>
                  <a:cubicBezTo>
                    <a:pt x="3425" y="733"/>
                    <a:pt x="3418" y="726"/>
                    <a:pt x="3407" y="719"/>
                  </a:cubicBezTo>
                  <a:cubicBezTo>
                    <a:pt x="3400" y="716"/>
                    <a:pt x="3391" y="710"/>
                    <a:pt x="3383" y="710"/>
                  </a:cubicBezTo>
                  <a:cubicBezTo>
                    <a:pt x="3381" y="710"/>
                    <a:pt x="3379" y="710"/>
                    <a:pt x="3378" y="710"/>
                  </a:cubicBezTo>
                  <a:cubicBezTo>
                    <a:pt x="3359" y="710"/>
                    <a:pt x="3340" y="717"/>
                    <a:pt x="3328" y="731"/>
                  </a:cubicBezTo>
                  <a:cubicBezTo>
                    <a:pt x="3310" y="754"/>
                    <a:pt x="3290" y="776"/>
                    <a:pt x="3264" y="797"/>
                  </a:cubicBezTo>
                  <a:cubicBezTo>
                    <a:pt x="3303" y="758"/>
                    <a:pt x="3333" y="719"/>
                    <a:pt x="3363" y="683"/>
                  </a:cubicBezTo>
                  <a:cubicBezTo>
                    <a:pt x="3377" y="666"/>
                    <a:pt x="3378" y="640"/>
                    <a:pt x="3371" y="617"/>
                  </a:cubicBezTo>
                  <a:cubicBezTo>
                    <a:pt x="3370" y="616"/>
                    <a:pt x="3357" y="595"/>
                    <a:pt x="3357" y="595"/>
                  </a:cubicBezTo>
                  <a:cubicBezTo>
                    <a:pt x="3279" y="418"/>
                    <a:pt x="3233" y="246"/>
                    <a:pt x="3210" y="56"/>
                  </a:cubicBezTo>
                  <a:cubicBezTo>
                    <a:pt x="3207" y="35"/>
                    <a:pt x="3196" y="19"/>
                    <a:pt x="3178" y="11"/>
                  </a:cubicBezTo>
                  <a:cubicBezTo>
                    <a:pt x="3168" y="4"/>
                    <a:pt x="3156" y="0"/>
                    <a:pt x="3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7"/>
            <p:cNvSpPr/>
            <p:nvPr/>
          </p:nvSpPr>
          <p:spPr>
            <a:xfrm>
              <a:off x="6300662" y="955244"/>
              <a:ext cx="439904" cy="1048568"/>
            </a:xfrm>
            <a:custGeom>
              <a:avLst/>
              <a:gdLst/>
              <a:ahLst/>
              <a:cxnLst/>
              <a:rect l="l" t="t" r="r" b="b"/>
              <a:pathLst>
                <a:path w="14978" h="35702" extrusionOk="0">
                  <a:moveTo>
                    <a:pt x="14744" y="0"/>
                  </a:moveTo>
                  <a:cubicBezTo>
                    <a:pt x="14398" y="16"/>
                    <a:pt x="11265" y="244"/>
                    <a:pt x="8075" y="3519"/>
                  </a:cubicBezTo>
                  <a:cubicBezTo>
                    <a:pt x="4345" y="7346"/>
                    <a:pt x="0" y="15903"/>
                    <a:pt x="475" y="34932"/>
                  </a:cubicBezTo>
                  <a:cubicBezTo>
                    <a:pt x="483" y="35318"/>
                    <a:pt x="574" y="35569"/>
                    <a:pt x="734" y="35661"/>
                  </a:cubicBezTo>
                  <a:cubicBezTo>
                    <a:pt x="750" y="35670"/>
                    <a:pt x="767" y="35680"/>
                    <a:pt x="784" y="35684"/>
                  </a:cubicBezTo>
                  <a:cubicBezTo>
                    <a:pt x="817" y="35696"/>
                    <a:pt x="852" y="35701"/>
                    <a:pt x="889" y="35701"/>
                  </a:cubicBezTo>
                  <a:cubicBezTo>
                    <a:pt x="1054" y="35701"/>
                    <a:pt x="1240" y="35591"/>
                    <a:pt x="1348" y="35459"/>
                  </a:cubicBezTo>
                  <a:cubicBezTo>
                    <a:pt x="1533" y="35233"/>
                    <a:pt x="1439" y="34167"/>
                    <a:pt x="1388" y="33776"/>
                  </a:cubicBezTo>
                  <a:cubicBezTo>
                    <a:pt x="1160" y="17349"/>
                    <a:pt x="4559" y="9278"/>
                    <a:pt x="7453" y="5403"/>
                  </a:cubicBezTo>
                  <a:cubicBezTo>
                    <a:pt x="10476" y="1352"/>
                    <a:pt x="13515" y="912"/>
                    <a:pt x="13853" y="874"/>
                  </a:cubicBezTo>
                  <a:cubicBezTo>
                    <a:pt x="13863" y="874"/>
                    <a:pt x="13874" y="870"/>
                    <a:pt x="13883" y="863"/>
                  </a:cubicBezTo>
                  <a:cubicBezTo>
                    <a:pt x="14202" y="635"/>
                    <a:pt x="14555" y="432"/>
                    <a:pt x="14938" y="256"/>
                  </a:cubicBezTo>
                  <a:cubicBezTo>
                    <a:pt x="14958" y="248"/>
                    <a:pt x="14972" y="228"/>
                    <a:pt x="14974" y="207"/>
                  </a:cubicBezTo>
                  <a:cubicBezTo>
                    <a:pt x="14978" y="185"/>
                    <a:pt x="14968" y="164"/>
                    <a:pt x="14951" y="150"/>
                  </a:cubicBezTo>
                  <a:cubicBezTo>
                    <a:pt x="14904" y="114"/>
                    <a:pt x="14847" y="66"/>
                    <a:pt x="14787" y="16"/>
                  </a:cubicBezTo>
                  <a:cubicBezTo>
                    <a:pt x="14786" y="13"/>
                    <a:pt x="14781" y="10"/>
                    <a:pt x="14779" y="9"/>
                  </a:cubicBezTo>
                  <a:cubicBezTo>
                    <a:pt x="14767" y="1"/>
                    <a:pt x="14757" y="0"/>
                    <a:pt x="14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7"/>
            <p:cNvSpPr/>
            <p:nvPr/>
          </p:nvSpPr>
          <p:spPr>
            <a:xfrm>
              <a:off x="6098919" y="917738"/>
              <a:ext cx="347330" cy="822213"/>
            </a:xfrm>
            <a:custGeom>
              <a:avLst/>
              <a:gdLst/>
              <a:ahLst/>
              <a:cxnLst/>
              <a:rect l="l" t="t" r="r" b="b"/>
              <a:pathLst>
                <a:path w="11826" h="27995" extrusionOk="0">
                  <a:moveTo>
                    <a:pt x="3366" y="20743"/>
                  </a:moveTo>
                  <a:lnTo>
                    <a:pt x="3366" y="20743"/>
                  </a:lnTo>
                  <a:cubicBezTo>
                    <a:pt x="3719" y="21652"/>
                    <a:pt x="4102" y="22617"/>
                    <a:pt x="4581" y="23522"/>
                  </a:cubicBezTo>
                  <a:cubicBezTo>
                    <a:pt x="4102" y="22619"/>
                    <a:pt x="3719" y="21655"/>
                    <a:pt x="3366" y="20743"/>
                  </a:cubicBezTo>
                  <a:close/>
                  <a:moveTo>
                    <a:pt x="11754" y="1"/>
                  </a:moveTo>
                  <a:cubicBezTo>
                    <a:pt x="11738" y="1"/>
                    <a:pt x="11722" y="7"/>
                    <a:pt x="11710" y="20"/>
                  </a:cubicBezTo>
                  <a:cubicBezTo>
                    <a:pt x="10864" y="878"/>
                    <a:pt x="9188" y="2533"/>
                    <a:pt x="7466" y="3986"/>
                  </a:cubicBezTo>
                  <a:cubicBezTo>
                    <a:pt x="5908" y="5302"/>
                    <a:pt x="4196" y="6937"/>
                    <a:pt x="3312" y="9088"/>
                  </a:cubicBezTo>
                  <a:cubicBezTo>
                    <a:pt x="1532" y="13416"/>
                    <a:pt x="1" y="20083"/>
                    <a:pt x="7224" y="27974"/>
                  </a:cubicBezTo>
                  <a:cubicBezTo>
                    <a:pt x="7230" y="27979"/>
                    <a:pt x="7233" y="27982"/>
                    <a:pt x="7240" y="27986"/>
                  </a:cubicBezTo>
                  <a:cubicBezTo>
                    <a:pt x="7251" y="27992"/>
                    <a:pt x="7262" y="27994"/>
                    <a:pt x="7274" y="27994"/>
                  </a:cubicBezTo>
                  <a:cubicBezTo>
                    <a:pt x="7281" y="27994"/>
                    <a:pt x="7287" y="27994"/>
                    <a:pt x="7294" y="27992"/>
                  </a:cubicBezTo>
                  <a:cubicBezTo>
                    <a:pt x="7317" y="27982"/>
                    <a:pt x="7335" y="27961"/>
                    <a:pt x="7337" y="27937"/>
                  </a:cubicBezTo>
                  <a:cubicBezTo>
                    <a:pt x="7375" y="27269"/>
                    <a:pt x="7425" y="26572"/>
                    <a:pt x="7489" y="25806"/>
                  </a:cubicBezTo>
                  <a:cubicBezTo>
                    <a:pt x="7492" y="25788"/>
                    <a:pt x="7486" y="25772"/>
                    <a:pt x="7473" y="25759"/>
                  </a:cubicBezTo>
                  <a:cubicBezTo>
                    <a:pt x="6976" y="25197"/>
                    <a:pt x="2670" y="20060"/>
                    <a:pt x="4107" y="12492"/>
                  </a:cubicBezTo>
                  <a:cubicBezTo>
                    <a:pt x="4883" y="8406"/>
                    <a:pt x="6461" y="6677"/>
                    <a:pt x="8285" y="4676"/>
                  </a:cubicBezTo>
                  <a:cubicBezTo>
                    <a:pt x="9373" y="3484"/>
                    <a:pt x="10605" y="2134"/>
                    <a:pt x="11810" y="96"/>
                  </a:cubicBezTo>
                  <a:cubicBezTo>
                    <a:pt x="11825" y="69"/>
                    <a:pt x="11818" y="34"/>
                    <a:pt x="11794" y="15"/>
                  </a:cubicBezTo>
                  <a:cubicBezTo>
                    <a:pt x="11793" y="12"/>
                    <a:pt x="11788" y="11"/>
                    <a:pt x="11787" y="10"/>
                  </a:cubicBezTo>
                  <a:cubicBezTo>
                    <a:pt x="11776" y="4"/>
                    <a:pt x="11765" y="1"/>
                    <a:pt x="11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7"/>
            <p:cNvSpPr/>
            <p:nvPr/>
          </p:nvSpPr>
          <p:spPr>
            <a:xfrm>
              <a:off x="6801450" y="910014"/>
              <a:ext cx="133957" cy="73454"/>
            </a:xfrm>
            <a:custGeom>
              <a:avLst/>
              <a:gdLst/>
              <a:ahLst/>
              <a:cxnLst/>
              <a:rect l="l" t="t" r="r" b="b"/>
              <a:pathLst>
                <a:path w="4561" h="2501" extrusionOk="0">
                  <a:moveTo>
                    <a:pt x="2664" y="0"/>
                  </a:moveTo>
                  <a:cubicBezTo>
                    <a:pt x="1958" y="0"/>
                    <a:pt x="1169" y="76"/>
                    <a:pt x="463" y="324"/>
                  </a:cubicBezTo>
                  <a:cubicBezTo>
                    <a:pt x="443" y="331"/>
                    <a:pt x="428" y="350"/>
                    <a:pt x="423" y="369"/>
                  </a:cubicBezTo>
                  <a:cubicBezTo>
                    <a:pt x="317" y="831"/>
                    <a:pt x="179" y="1285"/>
                    <a:pt x="9" y="1712"/>
                  </a:cubicBezTo>
                  <a:cubicBezTo>
                    <a:pt x="1" y="1737"/>
                    <a:pt x="6" y="1764"/>
                    <a:pt x="25" y="1782"/>
                  </a:cubicBezTo>
                  <a:cubicBezTo>
                    <a:pt x="29" y="1784"/>
                    <a:pt x="32" y="1789"/>
                    <a:pt x="38" y="1791"/>
                  </a:cubicBezTo>
                  <a:cubicBezTo>
                    <a:pt x="48" y="1796"/>
                    <a:pt x="58" y="1799"/>
                    <a:pt x="68" y="1799"/>
                  </a:cubicBezTo>
                  <a:cubicBezTo>
                    <a:pt x="77" y="1799"/>
                    <a:pt x="85" y="1797"/>
                    <a:pt x="94" y="1794"/>
                  </a:cubicBezTo>
                  <a:lnTo>
                    <a:pt x="122" y="1784"/>
                  </a:lnTo>
                  <a:lnTo>
                    <a:pt x="122" y="1784"/>
                  </a:lnTo>
                  <a:cubicBezTo>
                    <a:pt x="96" y="1796"/>
                    <a:pt x="80" y="1819"/>
                    <a:pt x="82" y="1846"/>
                  </a:cubicBezTo>
                  <a:cubicBezTo>
                    <a:pt x="85" y="1868"/>
                    <a:pt x="96" y="1886"/>
                    <a:pt x="114" y="1896"/>
                  </a:cubicBezTo>
                  <a:cubicBezTo>
                    <a:pt x="117" y="1898"/>
                    <a:pt x="123" y="1900"/>
                    <a:pt x="129" y="1900"/>
                  </a:cubicBezTo>
                  <a:cubicBezTo>
                    <a:pt x="613" y="2034"/>
                    <a:pt x="1103" y="2232"/>
                    <a:pt x="1580" y="2494"/>
                  </a:cubicBezTo>
                  <a:cubicBezTo>
                    <a:pt x="1588" y="2498"/>
                    <a:pt x="1598" y="2500"/>
                    <a:pt x="1609" y="2500"/>
                  </a:cubicBezTo>
                  <a:cubicBezTo>
                    <a:pt x="1617" y="2500"/>
                    <a:pt x="1626" y="2499"/>
                    <a:pt x="1634" y="2496"/>
                  </a:cubicBezTo>
                  <a:cubicBezTo>
                    <a:pt x="1916" y="2385"/>
                    <a:pt x="3398" y="1761"/>
                    <a:pt x="4543" y="352"/>
                  </a:cubicBezTo>
                  <a:cubicBezTo>
                    <a:pt x="4558" y="331"/>
                    <a:pt x="4561" y="301"/>
                    <a:pt x="4546" y="280"/>
                  </a:cubicBezTo>
                  <a:cubicBezTo>
                    <a:pt x="4539" y="270"/>
                    <a:pt x="4532" y="263"/>
                    <a:pt x="4524" y="258"/>
                  </a:cubicBezTo>
                  <a:cubicBezTo>
                    <a:pt x="4515" y="254"/>
                    <a:pt x="4503" y="251"/>
                    <a:pt x="4493" y="251"/>
                  </a:cubicBezTo>
                  <a:cubicBezTo>
                    <a:pt x="4488" y="251"/>
                    <a:pt x="4483" y="251"/>
                    <a:pt x="4478" y="253"/>
                  </a:cubicBezTo>
                  <a:cubicBezTo>
                    <a:pt x="4425" y="267"/>
                    <a:pt x="4374" y="281"/>
                    <a:pt x="4323" y="298"/>
                  </a:cubicBezTo>
                  <a:cubicBezTo>
                    <a:pt x="4354" y="284"/>
                    <a:pt x="4385" y="275"/>
                    <a:pt x="4421" y="267"/>
                  </a:cubicBezTo>
                  <a:cubicBezTo>
                    <a:pt x="4449" y="258"/>
                    <a:pt x="4467" y="231"/>
                    <a:pt x="4467" y="203"/>
                  </a:cubicBezTo>
                  <a:cubicBezTo>
                    <a:pt x="4465" y="180"/>
                    <a:pt x="4452" y="160"/>
                    <a:pt x="4435" y="149"/>
                  </a:cubicBezTo>
                  <a:cubicBezTo>
                    <a:pt x="4428" y="146"/>
                    <a:pt x="4421" y="144"/>
                    <a:pt x="4411" y="142"/>
                  </a:cubicBezTo>
                  <a:cubicBezTo>
                    <a:pt x="4050" y="84"/>
                    <a:pt x="3403" y="0"/>
                    <a:pt x="26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7"/>
            <p:cNvSpPr/>
            <p:nvPr/>
          </p:nvSpPr>
          <p:spPr>
            <a:xfrm>
              <a:off x="6746704" y="809833"/>
              <a:ext cx="76098" cy="192021"/>
            </a:xfrm>
            <a:custGeom>
              <a:avLst/>
              <a:gdLst/>
              <a:ahLst/>
              <a:cxnLst/>
              <a:rect l="l" t="t" r="r" b="b"/>
              <a:pathLst>
                <a:path w="2591" h="6538" extrusionOk="0">
                  <a:moveTo>
                    <a:pt x="2199" y="1"/>
                  </a:moveTo>
                  <a:cubicBezTo>
                    <a:pt x="2178" y="1"/>
                    <a:pt x="2155" y="11"/>
                    <a:pt x="2142" y="31"/>
                  </a:cubicBezTo>
                  <a:cubicBezTo>
                    <a:pt x="1346" y="1240"/>
                    <a:pt x="767" y="2316"/>
                    <a:pt x="419" y="3224"/>
                  </a:cubicBezTo>
                  <a:cubicBezTo>
                    <a:pt x="418" y="3226"/>
                    <a:pt x="406" y="3258"/>
                    <a:pt x="405" y="3259"/>
                  </a:cubicBezTo>
                  <a:cubicBezTo>
                    <a:pt x="127" y="4000"/>
                    <a:pt x="0" y="4641"/>
                    <a:pt x="30" y="5160"/>
                  </a:cubicBezTo>
                  <a:cubicBezTo>
                    <a:pt x="29" y="5163"/>
                    <a:pt x="30" y="5192"/>
                    <a:pt x="30" y="5192"/>
                  </a:cubicBezTo>
                  <a:cubicBezTo>
                    <a:pt x="47" y="5424"/>
                    <a:pt x="94" y="5636"/>
                    <a:pt x="175" y="5820"/>
                  </a:cubicBezTo>
                  <a:cubicBezTo>
                    <a:pt x="291" y="6086"/>
                    <a:pt x="477" y="6303"/>
                    <a:pt x="714" y="6438"/>
                  </a:cubicBezTo>
                  <a:cubicBezTo>
                    <a:pt x="785" y="6478"/>
                    <a:pt x="856" y="6510"/>
                    <a:pt x="933" y="6535"/>
                  </a:cubicBezTo>
                  <a:cubicBezTo>
                    <a:pt x="940" y="6537"/>
                    <a:pt x="946" y="6537"/>
                    <a:pt x="952" y="6537"/>
                  </a:cubicBezTo>
                  <a:cubicBezTo>
                    <a:pt x="966" y="6537"/>
                    <a:pt x="979" y="6533"/>
                    <a:pt x="992" y="6525"/>
                  </a:cubicBezTo>
                  <a:cubicBezTo>
                    <a:pt x="1007" y="6512"/>
                    <a:pt x="1017" y="6492"/>
                    <a:pt x="1017" y="6471"/>
                  </a:cubicBezTo>
                  <a:cubicBezTo>
                    <a:pt x="1014" y="6426"/>
                    <a:pt x="1017" y="6384"/>
                    <a:pt x="1019" y="6341"/>
                  </a:cubicBezTo>
                  <a:cubicBezTo>
                    <a:pt x="1023" y="6355"/>
                    <a:pt x="1031" y="6369"/>
                    <a:pt x="1046" y="6377"/>
                  </a:cubicBezTo>
                  <a:cubicBezTo>
                    <a:pt x="1048" y="6378"/>
                    <a:pt x="1054" y="6382"/>
                    <a:pt x="1060" y="6382"/>
                  </a:cubicBezTo>
                  <a:cubicBezTo>
                    <a:pt x="1066" y="6384"/>
                    <a:pt x="1072" y="6385"/>
                    <a:pt x="1078" y="6385"/>
                  </a:cubicBezTo>
                  <a:cubicBezTo>
                    <a:pt x="1100" y="6385"/>
                    <a:pt x="1120" y="6374"/>
                    <a:pt x="1131" y="6354"/>
                  </a:cubicBezTo>
                  <a:cubicBezTo>
                    <a:pt x="2591" y="3894"/>
                    <a:pt x="2470" y="1270"/>
                    <a:pt x="2349" y="254"/>
                  </a:cubicBezTo>
                  <a:cubicBezTo>
                    <a:pt x="2346" y="233"/>
                    <a:pt x="2334" y="217"/>
                    <a:pt x="2316" y="206"/>
                  </a:cubicBezTo>
                  <a:cubicBezTo>
                    <a:pt x="2307" y="202"/>
                    <a:pt x="2299" y="196"/>
                    <a:pt x="2287" y="196"/>
                  </a:cubicBezTo>
                  <a:cubicBezTo>
                    <a:pt x="2258" y="196"/>
                    <a:pt x="2231" y="216"/>
                    <a:pt x="2223" y="247"/>
                  </a:cubicBezTo>
                  <a:cubicBezTo>
                    <a:pt x="2215" y="296"/>
                    <a:pt x="2201" y="340"/>
                    <a:pt x="2188" y="388"/>
                  </a:cubicBezTo>
                  <a:cubicBezTo>
                    <a:pt x="2213" y="283"/>
                    <a:pt x="2238" y="180"/>
                    <a:pt x="2256" y="75"/>
                  </a:cubicBezTo>
                  <a:cubicBezTo>
                    <a:pt x="2260" y="49"/>
                    <a:pt x="2249" y="21"/>
                    <a:pt x="2228" y="9"/>
                  </a:cubicBezTo>
                  <a:lnTo>
                    <a:pt x="2218" y="4"/>
                  </a:lnTo>
                  <a:cubicBezTo>
                    <a:pt x="2212" y="2"/>
                    <a:pt x="2205"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7"/>
            <p:cNvSpPr/>
            <p:nvPr/>
          </p:nvSpPr>
          <p:spPr>
            <a:xfrm>
              <a:off x="6668492" y="863639"/>
              <a:ext cx="86407" cy="92545"/>
            </a:xfrm>
            <a:custGeom>
              <a:avLst/>
              <a:gdLst/>
              <a:ahLst/>
              <a:cxnLst/>
              <a:rect l="l" t="t" r="r" b="b"/>
              <a:pathLst>
                <a:path w="2942" h="3151" extrusionOk="0">
                  <a:moveTo>
                    <a:pt x="179" y="0"/>
                  </a:moveTo>
                  <a:cubicBezTo>
                    <a:pt x="157" y="0"/>
                    <a:pt x="133" y="14"/>
                    <a:pt x="121" y="36"/>
                  </a:cubicBezTo>
                  <a:cubicBezTo>
                    <a:pt x="108" y="60"/>
                    <a:pt x="116" y="91"/>
                    <a:pt x="134" y="110"/>
                  </a:cubicBezTo>
                  <a:cubicBezTo>
                    <a:pt x="127" y="103"/>
                    <a:pt x="120" y="96"/>
                    <a:pt x="111" y="89"/>
                  </a:cubicBezTo>
                  <a:cubicBezTo>
                    <a:pt x="107" y="87"/>
                    <a:pt x="104" y="81"/>
                    <a:pt x="98" y="80"/>
                  </a:cubicBezTo>
                  <a:cubicBezTo>
                    <a:pt x="90" y="75"/>
                    <a:pt x="81" y="73"/>
                    <a:pt x="71" y="73"/>
                  </a:cubicBezTo>
                  <a:cubicBezTo>
                    <a:pt x="57" y="73"/>
                    <a:pt x="43" y="77"/>
                    <a:pt x="30" y="86"/>
                  </a:cubicBezTo>
                  <a:cubicBezTo>
                    <a:pt x="10" y="100"/>
                    <a:pt x="0" y="131"/>
                    <a:pt x="13" y="158"/>
                  </a:cubicBezTo>
                  <a:cubicBezTo>
                    <a:pt x="536" y="1461"/>
                    <a:pt x="1903" y="2676"/>
                    <a:pt x="2468" y="3135"/>
                  </a:cubicBezTo>
                  <a:cubicBezTo>
                    <a:pt x="2470" y="3139"/>
                    <a:pt x="2472" y="3140"/>
                    <a:pt x="2475" y="3142"/>
                  </a:cubicBezTo>
                  <a:cubicBezTo>
                    <a:pt x="2484" y="3148"/>
                    <a:pt x="2494" y="3151"/>
                    <a:pt x="2504" y="3151"/>
                  </a:cubicBezTo>
                  <a:cubicBezTo>
                    <a:pt x="2513" y="3151"/>
                    <a:pt x="2523" y="3148"/>
                    <a:pt x="2534" y="3143"/>
                  </a:cubicBezTo>
                  <a:cubicBezTo>
                    <a:pt x="2555" y="3136"/>
                    <a:pt x="2566" y="3113"/>
                    <a:pt x="2571" y="3088"/>
                  </a:cubicBezTo>
                  <a:cubicBezTo>
                    <a:pt x="2579" y="2854"/>
                    <a:pt x="2615" y="2592"/>
                    <a:pt x="2676" y="2310"/>
                  </a:cubicBezTo>
                  <a:cubicBezTo>
                    <a:pt x="2680" y="2290"/>
                    <a:pt x="2676" y="2269"/>
                    <a:pt x="2663" y="2253"/>
                  </a:cubicBezTo>
                  <a:cubicBezTo>
                    <a:pt x="2642" y="2230"/>
                    <a:pt x="2622" y="2209"/>
                    <a:pt x="2602" y="2186"/>
                  </a:cubicBezTo>
                  <a:lnTo>
                    <a:pt x="2602" y="2186"/>
                  </a:lnTo>
                  <a:cubicBezTo>
                    <a:pt x="2609" y="2189"/>
                    <a:pt x="2612" y="2195"/>
                    <a:pt x="2619" y="2198"/>
                  </a:cubicBezTo>
                  <a:cubicBezTo>
                    <a:pt x="2627" y="2203"/>
                    <a:pt x="2639" y="2205"/>
                    <a:pt x="2650" y="2205"/>
                  </a:cubicBezTo>
                  <a:cubicBezTo>
                    <a:pt x="2655" y="2205"/>
                    <a:pt x="2660" y="2205"/>
                    <a:pt x="2665" y="2203"/>
                  </a:cubicBezTo>
                  <a:cubicBezTo>
                    <a:pt x="2690" y="2196"/>
                    <a:pt x="2705" y="2181"/>
                    <a:pt x="2712" y="2158"/>
                  </a:cubicBezTo>
                  <a:cubicBezTo>
                    <a:pt x="2766" y="1933"/>
                    <a:pt x="2843" y="1692"/>
                    <a:pt x="2932" y="1449"/>
                  </a:cubicBezTo>
                  <a:cubicBezTo>
                    <a:pt x="2941" y="1424"/>
                    <a:pt x="2932" y="1397"/>
                    <a:pt x="2915" y="1379"/>
                  </a:cubicBezTo>
                  <a:cubicBezTo>
                    <a:pt x="2612" y="1104"/>
                    <a:pt x="2277" y="856"/>
                    <a:pt x="1916" y="651"/>
                  </a:cubicBezTo>
                  <a:cubicBezTo>
                    <a:pt x="1235" y="264"/>
                    <a:pt x="601" y="86"/>
                    <a:pt x="191" y="2"/>
                  </a:cubicBezTo>
                  <a:cubicBezTo>
                    <a:pt x="187" y="1"/>
                    <a:pt x="183"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7"/>
            <p:cNvSpPr/>
            <p:nvPr/>
          </p:nvSpPr>
          <p:spPr>
            <a:xfrm>
              <a:off x="6816605" y="799524"/>
              <a:ext cx="263772" cy="191492"/>
            </a:xfrm>
            <a:custGeom>
              <a:avLst/>
              <a:gdLst/>
              <a:ahLst/>
              <a:cxnLst/>
              <a:rect l="l" t="t" r="r" b="b"/>
              <a:pathLst>
                <a:path w="8981" h="6520" extrusionOk="0">
                  <a:moveTo>
                    <a:pt x="5519" y="0"/>
                  </a:moveTo>
                  <a:cubicBezTo>
                    <a:pt x="5255" y="0"/>
                    <a:pt x="4982" y="13"/>
                    <a:pt x="4704" y="39"/>
                  </a:cubicBezTo>
                  <a:cubicBezTo>
                    <a:pt x="3005" y="192"/>
                    <a:pt x="790" y="923"/>
                    <a:pt x="147" y="2461"/>
                  </a:cubicBezTo>
                  <a:cubicBezTo>
                    <a:pt x="125" y="2784"/>
                    <a:pt x="91" y="3095"/>
                    <a:pt x="46" y="3399"/>
                  </a:cubicBezTo>
                  <a:lnTo>
                    <a:pt x="43" y="3418"/>
                  </a:lnTo>
                  <a:cubicBezTo>
                    <a:pt x="31" y="3496"/>
                    <a:pt x="19" y="3567"/>
                    <a:pt x="4" y="3644"/>
                  </a:cubicBezTo>
                  <a:cubicBezTo>
                    <a:pt x="0" y="3671"/>
                    <a:pt x="11" y="3699"/>
                    <a:pt x="36" y="3713"/>
                  </a:cubicBezTo>
                  <a:lnTo>
                    <a:pt x="43" y="3716"/>
                  </a:lnTo>
                  <a:cubicBezTo>
                    <a:pt x="50" y="3719"/>
                    <a:pt x="58" y="3720"/>
                    <a:pt x="66" y="3720"/>
                  </a:cubicBezTo>
                  <a:cubicBezTo>
                    <a:pt x="88" y="3720"/>
                    <a:pt x="109" y="3709"/>
                    <a:pt x="121" y="3691"/>
                  </a:cubicBezTo>
                  <a:cubicBezTo>
                    <a:pt x="132" y="3673"/>
                    <a:pt x="144" y="3656"/>
                    <a:pt x="155" y="3637"/>
                  </a:cubicBezTo>
                  <a:lnTo>
                    <a:pt x="155" y="3637"/>
                  </a:lnTo>
                  <a:cubicBezTo>
                    <a:pt x="144" y="3660"/>
                    <a:pt x="151" y="3691"/>
                    <a:pt x="172" y="3708"/>
                  </a:cubicBezTo>
                  <a:cubicBezTo>
                    <a:pt x="177" y="3714"/>
                    <a:pt x="178" y="3714"/>
                    <a:pt x="182" y="3717"/>
                  </a:cubicBezTo>
                  <a:cubicBezTo>
                    <a:pt x="191" y="3722"/>
                    <a:pt x="201" y="3725"/>
                    <a:pt x="212" y="3725"/>
                  </a:cubicBezTo>
                  <a:cubicBezTo>
                    <a:pt x="227" y="3725"/>
                    <a:pt x="243" y="3719"/>
                    <a:pt x="254" y="3708"/>
                  </a:cubicBezTo>
                  <a:cubicBezTo>
                    <a:pt x="315" y="3657"/>
                    <a:pt x="376" y="3607"/>
                    <a:pt x="439" y="3553"/>
                  </a:cubicBezTo>
                  <a:lnTo>
                    <a:pt x="439" y="3553"/>
                  </a:lnTo>
                  <a:cubicBezTo>
                    <a:pt x="427" y="3573"/>
                    <a:pt x="426" y="3600"/>
                    <a:pt x="442" y="3620"/>
                  </a:cubicBezTo>
                  <a:cubicBezTo>
                    <a:pt x="446" y="3629"/>
                    <a:pt x="454" y="3636"/>
                    <a:pt x="461" y="3639"/>
                  </a:cubicBezTo>
                  <a:cubicBezTo>
                    <a:pt x="471" y="3645"/>
                    <a:pt x="482" y="3648"/>
                    <a:pt x="493" y="3648"/>
                  </a:cubicBezTo>
                  <a:cubicBezTo>
                    <a:pt x="503" y="3648"/>
                    <a:pt x="513" y="3646"/>
                    <a:pt x="521" y="3642"/>
                  </a:cubicBezTo>
                  <a:cubicBezTo>
                    <a:pt x="682" y="3560"/>
                    <a:pt x="842" y="3485"/>
                    <a:pt x="1004" y="3411"/>
                  </a:cubicBezTo>
                  <a:lnTo>
                    <a:pt x="1004" y="3411"/>
                  </a:lnTo>
                  <a:cubicBezTo>
                    <a:pt x="817" y="3501"/>
                    <a:pt x="628" y="3587"/>
                    <a:pt x="443" y="3684"/>
                  </a:cubicBezTo>
                  <a:cubicBezTo>
                    <a:pt x="414" y="3696"/>
                    <a:pt x="403" y="3730"/>
                    <a:pt x="414" y="3760"/>
                  </a:cubicBezTo>
                  <a:cubicBezTo>
                    <a:pt x="419" y="3774"/>
                    <a:pt x="429" y="3785"/>
                    <a:pt x="443" y="3794"/>
                  </a:cubicBezTo>
                  <a:cubicBezTo>
                    <a:pt x="453" y="3800"/>
                    <a:pt x="465" y="3803"/>
                    <a:pt x="478" y="3803"/>
                  </a:cubicBezTo>
                  <a:cubicBezTo>
                    <a:pt x="481" y="3803"/>
                    <a:pt x="485" y="3803"/>
                    <a:pt x="489" y="3802"/>
                  </a:cubicBezTo>
                  <a:cubicBezTo>
                    <a:pt x="1050" y="3676"/>
                    <a:pt x="1628" y="3632"/>
                    <a:pt x="2159" y="3632"/>
                  </a:cubicBezTo>
                  <a:cubicBezTo>
                    <a:pt x="3306" y="3632"/>
                    <a:pt x="4230" y="3836"/>
                    <a:pt x="4284" y="3849"/>
                  </a:cubicBezTo>
                  <a:cubicBezTo>
                    <a:pt x="4291" y="3851"/>
                    <a:pt x="4297" y="3852"/>
                    <a:pt x="4299" y="3857"/>
                  </a:cubicBezTo>
                  <a:cubicBezTo>
                    <a:pt x="4317" y="3867"/>
                    <a:pt x="4327" y="3878"/>
                    <a:pt x="4331" y="3888"/>
                  </a:cubicBezTo>
                  <a:cubicBezTo>
                    <a:pt x="4336" y="3909"/>
                    <a:pt x="4334" y="3931"/>
                    <a:pt x="4321" y="3948"/>
                  </a:cubicBezTo>
                  <a:cubicBezTo>
                    <a:pt x="4039" y="4332"/>
                    <a:pt x="3730" y="4667"/>
                    <a:pt x="3418" y="4949"/>
                  </a:cubicBezTo>
                  <a:cubicBezTo>
                    <a:pt x="2905" y="5417"/>
                    <a:pt x="2391" y="5756"/>
                    <a:pt x="1985" y="5986"/>
                  </a:cubicBezTo>
                  <a:cubicBezTo>
                    <a:pt x="1955" y="6003"/>
                    <a:pt x="1944" y="6037"/>
                    <a:pt x="1958" y="6070"/>
                  </a:cubicBezTo>
                  <a:cubicBezTo>
                    <a:pt x="1964" y="6081"/>
                    <a:pt x="1972" y="6088"/>
                    <a:pt x="1984" y="6095"/>
                  </a:cubicBezTo>
                  <a:cubicBezTo>
                    <a:pt x="1992" y="6101"/>
                    <a:pt x="2001" y="6102"/>
                    <a:pt x="2010" y="6102"/>
                  </a:cubicBezTo>
                  <a:cubicBezTo>
                    <a:pt x="2018" y="6102"/>
                    <a:pt x="2026" y="6101"/>
                    <a:pt x="2035" y="6100"/>
                  </a:cubicBezTo>
                  <a:lnTo>
                    <a:pt x="2035" y="6100"/>
                  </a:lnTo>
                  <a:cubicBezTo>
                    <a:pt x="2008" y="6110"/>
                    <a:pt x="1981" y="6124"/>
                    <a:pt x="1955" y="6135"/>
                  </a:cubicBezTo>
                  <a:cubicBezTo>
                    <a:pt x="1927" y="6148"/>
                    <a:pt x="1913" y="6179"/>
                    <a:pt x="1920" y="6212"/>
                  </a:cubicBezTo>
                  <a:cubicBezTo>
                    <a:pt x="1924" y="6226"/>
                    <a:pt x="1935" y="6241"/>
                    <a:pt x="1948" y="6249"/>
                  </a:cubicBezTo>
                  <a:cubicBezTo>
                    <a:pt x="1951" y="6251"/>
                    <a:pt x="1957" y="6255"/>
                    <a:pt x="1962" y="6255"/>
                  </a:cubicBezTo>
                  <a:cubicBezTo>
                    <a:pt x="1874" y="6269"/>
                    <a:pt x="1787" y="6283"/>
                    <a:pt x="1700" y="6293"/>
                  </a:cubicBezTo>
                  <a:cubicBezTo>
                    <a:pt x="1672" y="6298"/>
                    <a:pt x="1646" y="6323"/>
                    <a:pt x="1646" y="6356"/>
                  </a:cubicBezTo>
                  <a:cubicBezTo>
                    <a:pt x="1645" y="6379"/>
                    <a:pt x="1659" y="6400"/>
                    <a:pt x="1679" y="6413"/>
                  </a:cubicBezTo>
                  <a:cubicBezTo>
                    <a:pt x="1682" y="6414"/>
                    <a:pt x="1692" y="6416"/>
                    <a:pt x="1699" y="6419"/>
                  </a:cubicBezTo>
                  <a:cubicBezTo>
                    <a:pt x="1998" y="6472"/>
                    <a:pt x="2396" y="6519"/>
                    <a:pt x="2859" y="6519"/>
                  </a:cubicBezTo>
                  <a:cubicBezTo>
                    <a:pt x="4474" y="6519"/>
                    <a:pt x="6873" y="5935"/>
                    <a:pt x="8550" y="2939"/>
                  </a:cubicBezTo>
                  <a:cubicBezTo>
                    <a:pt x="8912" y="2291"/>
                    <a:pt x="8981" y="1729"/>
                    <a:pt x="8756" y="1266"/>
                  </a:cubicBezTo>
                  <a:cubicBezTo>
                    <a:pt x="8731" y="1215"/>
                    <a:pt x="8706" y="1165"/>
                    <a:pt x="8673" y="1117"/>
                  </a:cubicBezTo>
                  <a:cubicBezTo>
                    <a:pt x="8529" y="894"/>
                    <a:pt x="8308" y="698"/>
                    <a:pt x="8022" y="534"/>
                  </a:cubicBezTo>
                  <a:cubicBezTo>
                    <a:pt x="7917" y="474"/>
                    <a:pt x="7803" y="417"/>
                    <a:pt x="7677" y="368"/>
                  </a:cubicBezTo>
                  <a:cubicBezTo>
                    <a:pt x="7102" y="126"/>
                    <a:pt x="6353" y="0"/>
                    <a:pt x="55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7"/>
            <p:cNvSpPr/>
            <p:nvPr/>
          </p:nvSpPr>
          <p:spPr>
            <a:xfrm>
              <a:off x="6714544" y="752150"/>
              <a:ext cx="54804" cy="146028"/>
            </a:xfrm>
            <a:custGeom>
              <a:avLst/>
              <a:gdLst/>
              <a:ahLst/>
              <a:cxnLst/>
              <a:rect l="l" t="t" r="r" b="b"/>
              <a:pathLst>
                <a:path w="1866" h="4972" extrusionOk="0">
                  <a:moveTo>
                    <a:pt x="957" y="1"/>
                  </a:moveTo>
                  <a:cubicBezTo>
                    <a:pt x="953" y="1"/>
                    <a:pt x="949" y="1"/>
                    <a:pt x="944" y="2"/>
                  </a:cubicBezTo>
                  <a:cubicBezTo>
                    <a:pt x="916" y="8"/>
                    <a:pt x="895" y="32"/>
                    <a:pt x="893" y="61"/>
                  </a:cubicBezTo>
                  <a:cubicBezTo>
                    <a:pt x="869" y="536"/>
                    <a:pt x="904" y="1022"/>
                    <a:pt x="964" y="1606"/>
                  </a:cubicBezTo>
                  <a:cubicBezTo>
                    <a:pt x="904" y="1031"/>
                    <a:pt x="872" y="585"/>
                    <a:pt x="887" y="138"/>
                  </a:cubicBezTo>
                  <a:cubicBezTo>
                    <a:pt x="887" y="115"/>
                    <a:pt x="875" y="92"/>
                    <a:pt x="855" y="81"/>
                  </a:cubicBezTo>
                  <a:cubicBezTo>
                    <a:pt x="850" y="78"/>
                    <a:pt x="843" y="75"/>
                    <a:pt x="836" y="74"/>
                  </a:cubicBezTo>
                  <a:cubicBezTo>
                    <a:pt x="832" y="73"/>
                    <a:pt x="829" y="73"/>
                    <a:pt x="825" y="73"/>
                  </a:cubicBezTo>
                  <a:cubicBezTo>
                    <a:pt x="798" y="73"/>
                    <a:pt x="772" y="90"/>
                    <a:pt x="765" y="116"/>
                  </a:cubicBezTo>
                  <a:cubicBezTo>
                    <a:pt x="453" y="1079"/>
                    <a:pt x="0" y="2912"/>
                    <a:pt x="470" y="4350"/>
                  </a:cubicBezTo>
                  <a:cubicBezTo>
                    <a:pt x="476" y="4366"/>
                    <a:pt x="487" y="4379"/>
                    <a:pt x="499" y="4386"/>
                  </a:cubicBezTo>
                  <a:cubicBezTo>
                    <a:pt x="759" y="4542"/>
                    <a:pt x="1014" y="4723"/>
                    <a:pt x="1256" y="4928"/>
                  </a:cubicBezTo>
                  <a:cubicBezTo>
                    <a:pt x="1258" y="4931"/>
                    <a:pt x="1261" y="4933"/>
                    <a:pt x="1265" y="4936"/>
                  </a:cubicBezTo>
                  <a:cubicBezTo>
                    <a:pt x="1275" y="4941"/>
                    <a:pt x="1285" y="4943"/>
                    <a:pt x="1296" y="4943"/>
                  </a:cubicBezTo>
                  <a:cubicBezTo>
                    <a:pt x="1307" y="4943"/>
                    <a:pt x="1317" y="4941"/>
                    <a:pt x="1327" y="4936"/>
                  </a:cubicBezTo>
                  <a:cubicBezTo>
                    <a:pt x="1348" y="4924"/>
                    <a:pt x="1361" y="4902"/>
                    <a:pt x="1360" y="4880"/>
                  </a:cubicBezTo>
                  <a:lnTo>
                    <a:pt x="1360" y="4880"/>
                  </a:lnTo>
                  <a:cubicBezTo>
                    <a:pt x="1361" y="4892"/>
                    <a:pt x="1363" y="4905"/>
                    <a:pt x="1364" y="4917"/>
                  </a:cubicBezTo>
                  <a:cubicBezTo>
                    <a:pt x="1367" y="4937"/>
                    <a:pt x="1380" y="4955"/>
                    <a:pt x="1396" y="4964"/>
                  </a:cubicBezTo>
                  <a:cubicBezTo>
                    <a:pt x="1403" y="4967"/>
                    <a:pt x="1410" y="4968"/>
                    <a:pt x="1420" y="4971"/>
                  </a:cubicBezTo>
                  <a:cubicBezTo>
                    <a:pt x="1422" y="4971"/>
                    <a:pt x="1424" y="4971"/>
                    <a:pt x="1427" y="4971"/>
                  </a:cubicBezTo>
                  <a:cubicBezTo>
                    <a:pt x="1452" y="4971"/>
                    <a:pt x="1475" y="4956"/>
                    <a:pt x="1488" y="4930"/>
                  </a:cubicBezTo>
                  <a:cubicBezTo>
                    <a:pt x="1581" y="4701"/>
                    <a:pt x="1691" y="4460"/>
                    <a:pt x="1809" y="4212"/>
                  </a:cubicBezTo>
                  <a:cubicBezTo>
                    <a:pt x="1815" y="4204"/>
                    <a:pt x="1816" y="4195"/>
                    <a:pt x="1816" y="4185"/>
                  </a:cubicBezTo>
                  <a:cubicBezTo>
                    <a:pt x="1819" y="4091"/>
                    <a:pt x="1866" y="1847"/>
                    <a:pt x="1016" y="38"/>
                  </a:cubicBezTo>
                  <a:cubicBezTo>
                    <a:pt x="1008" y="25"/>
                    <a:pt x="1000" y="17"/>
                    <a:pt x="989" y="10"/>
                  </a:cubicBezTo>
                  <a:cubicBezTo>
                    <a:pt x="978" y="4"/>
                    <a:pt x="968"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7"/>
            <p:cNvSpPr/>
            <p:nvPr/>
          </p:nvSpPr>
          <p:spPr>
            <a:xfrm>
              <a:off x="6634804" y="796323"/>
              <a:ext cx="207705" cy="305742"/>
            </a:xfrm>
            <a:custGeom>
              <a:avLst/>
              <a:gdLst/>
              <a:ahLst/>
              <a:cxnLst/>
              <a:rect l="l" t="t" r="r" b="b"/>
              <a:pathLst>
                <a:path w="7072" h="10410" extrusionOk="0">
                  <a:moveTo>
                    <a:pt x="1151" y="2306"/>
                  </a:moveTo>
                  <a:lnTo>
                    <a:pt x="1151" y="2306"/>
                  </a:lnTo>
                  <a:cubicBezTo>
                    <a:pt x="1604" y="2378"/>
                    <a:pt x="2903" y="2664"/>
                    <a:pt x="4038" y="3715"/>
                  </a:cubicBezTo>
                  <a:cubicBezTo>
                    <a:pt x="3782" y="4414"/>
                    <a:pt x="3679" y="4970"/>
                    <a:pt x="3668" y="5412"/>
                  </a:cubicBezTo>
                  <a:cubicBezTo>
                    <a:pt x="3150" y="4992"/>
                    <a:pt x="1637" y="3676"/>
                    <a:pt x="1151" y="2306"/>
                  </a:cubicBezTo>
                  <a:close/>
                  <a:moveTo>
                    <a:pt x="6069" y="394"/>
                  </a:moveTo>
                  <a:cubicBezTo>
                    <a:pt x="6210" y="1274"/>
                    <a:pt x="6510" y="4235"/>
                    <a:pt x="4799" y="6965"/>
                  </a:cubicBezTo>
                  <a:cubicBezTo>
                    <a:pt x="4641" y="6919"/>
                    <a:pt x="4243" y="6760"/>
                    <a:pt x="4028" y="6261"/>
                  </a:cubicBezTo>
                  <a:cubicBezTo>
                    <a:pt x="3958" y="6097"/>
                    <a:pt x="3904" y="5895"/>
                    <a:pt x="3889" y="5646"/>
                  </a:cubicBezTo>
                  <a:cubicBezTo>
                    <a:pt x="3889" y="5638"/>
                    <a:pt x="3889" y="5628"/>
                    <a:pt x="3887" y="5623"/>
                  </a:cubicBezTo>
                  <a:cubicBezTo>
                    <a:pt x="3862" y="5165"/>
                    <a:pt x="3954" y="4552"/>
                    <a:pt x="4260" y="3736"/>
                  </a:cubicBezTo>
                  <a:cubicBezTo>
                    <a:pt x="4266" y="3726"/>
                    <a:pt x="4269" y="3716"/>
                    <a:pt x="4272" y="3705"/>
                  </a:cubicBezTo>
                  <a:cubicBezTo>
                    <a:pt x="4596" y="2848"/>
                    <a:pt x="5159" y="1761"/>
                    <a:pt x="6069" y="394"/>
                  </a:cubicBezTo>
                  <a:close/>
                  <a:moveTo>
                    <a:pt x="3684" y="5798"/>
                  </a:moveTo>
                  <a:cubicBezTo>
                    <a:pt x="3711" y="6018"/>
                    <a:pt x="3762" y="6201"/>
                    <a:pt x="3829" y="6352"/>
                  </a:cubicBezTo>
                  <a:cubicBezTo>
                    <a:pt x="4061" y="6886"/>
                    <a:pt x="4477" y="7087"/>
                    <a:pt x="4693" y="7158"/>
                  </a:cubicBezTo>
                  <a:cubicBezTo>
                    <a:pt x="4410" y="7730"/>
                    <a:pt x="3079" y="10188"/>
                    <a:pt x="1156" y="10188"/>
                  </a:cubicBezTo>
                  <a:cubicBezTo>
                    <a:pt x="1047" y="10188"/>
                    <a:pt x="937" y="10180"/>
                    <a:pt x="824" y="10163"/>
                  </a:cubicBezTo>
                  <a:cubicBezTo>
                    <a:pt x="793" y="9957"/>
                    <a:pt x="730" y="9329"/>
                    <a:pt x="964" y="8575"/>
                  </a:cubicBezTo>
                  <a:cubicBezTo>
                    <a:pt x="1332" y="7393"/>
                    <a:pt x="2272" y="6436"/>
                    <a:pt x="3684" y="5798"/>
                  </a:cubicBezTo>
                  <a:close/>
                  <a:moveTo>
                    <a:pt x="6127" y="0"/>
                  </a:moveTo>
                  <a:cubicBezTo>
                    <a:pt x="6092" y="0"/>
                    <a:pt x="6058" y="19"/>
                    <a:pt x="6038" y="49"/>
                  </a:cubicBezTo>
                  <a:cubicBezTo>
                    <a:pt x="5081" y="1459"/>
                    <a:pt x="4480" y="2588"/>
                    <a:pt x="4122" y="3496"/>
                  </a:cubicBezTo>
                  <a:cubicBezTo>
                    <a:pt x="2687" y="2210"/>
                    <a:pt x="1070" y="2073"/>
                    <a:pt x="1001" y="2067"/>
                  </a:cubicBezTo>
                  <a:cubicBezTo>
                    <a:pt x="999" y="2067"/>
                    <a:pt x="997" y="2067"/>
                    <a:pt x="996" y="2067"/>
                  </a:cubicBezTo>
                  <a:cubicBezTo>
                    <a:pt x="962" y="2067"/>
                    <a:pt x="928" y="2081"/>
                    <a:pt x="907" y="2109"/>
                  </a:cubicBezTo>
                  <a:cubicBezTo>
                    <a:pt x="884" y="2137"/>
                    <a:pt x="877" y="2174"/>
                    <a:pt x="887" y="2208"/>
                  </a:cubicBezTo>
                  <a:cubicBezTo>
                    <a:pt x="1338" y="3748"/>
                    <a:pt x="3048" y="5202"/>
                    <a:pt x="3567" y="5615"/>
                  </a:cubicBezTo>
                  <a:cubicBezTo>
                    <a:pt x="1" y="7238"/>
                    <a:pt x="615" y="10254"/>
                    <a:pt x="622" y="10284"/>
                  </a:cubicBezTo>
                  <a:cubicBezTo>
                    <a:pt x="630" y="10327"/>
                    <a:pt x="666" y="10361"/>
                    <a:pt x="709" y="10368"/>
                  </a:cubicBezTo>
                  <a:cubicBezTo>
                    <a:pt x="867" y="10397"/>
                    <a:pt x="1018" y="10410"/>
                    <a:pt x="1167" y="10410"/>
                  </a:cubicBezTo>
                  <a:cubicBezTo>
                    <a:pt x="3430" y="10410"/>
                    <a:pt x="4849" y="7361"/>
                    <a:pt x="4945" y="7143"/>
                  </a:cubicBezTo>
                  <a:cubicBezTo>
                    <a:pt x="7072" y="3816"/>
                    <a:pt x="6244" y="123"/>
                    <a:pt x="6234" y="86"/>
                  </a:cubicBezTo>
                  <a:cubicBezTo>
                    <a:pt x="6224" y="44"/>
                    <a:pt x="6190" y="9"/>
                    <a:pt x="6147" y="2"/>
                  </a:cubicBezTo>
                  <a:cubicBezTo>
                    <a:pt x="6141" y="1"/>
                    <a:pt x="6134" y="0"/>
                    <a:pt x="6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7"/>
            <p:cNvSpPr/>
            <p:nvPr/>
          </p:nvSpPr>
          <p:spPr>
            <a:xfrm>
              <a:off x="6773636" y="962674"/>
              <a:ext cx="176778" cy="117686"/>
            </a:xfrm>
            <a:custGeom>
              <a:avLst/>
              <a:gdLst/>
              <a:ahLst/>
              <a:cxnLst/>
              <a:rect l="l" t="t" r="r" b="b"/>
              <a:pathLst>
                <a:path w="6019" h="4007" extrusionOk="0">
                  <a:moveTo>
                    <a:pt x="814" y="0"/>
                  </a:moveTo>
                  <a:cubicBezTo>
                    <a:pt x="762" y="0"/>
                    <a:pt x="719" y="35"/>
                    <a:pt x="708" y="85"/>
                  </a:cubicBezTo>
                  <a:cubicBezTo>
                    <a:pt x="694" y="143"/>
                    <a:pt x="732" y="203"/>
                    <a:pt x="791" y="217"/>
                  </a:cubicBezTo>
                  <a:cubicBezTo>
                    <a:pt x="3400" y="811"/>
                    <a:pt x="5218" y="3124"/>
                    <a:pt x="5690" y="3780"/>
                  </a:cubicBezTo>
                  <a:cubicBezTo>
                    <a:pt x="2142" y="3635"/>
                    <a:pt x="228" y="1376"/>
                    <a:pt x="208" y="1352"/>
                  </a:cubicBezTo>
                  <a:cubicBezTo>
                    <a:pt x="187" y="1326"/>
                    <a:pt x="155" y="1313"/>
                    <a:pt x="123" y="1313"/>
                  </a:cubicBezTo>
                  <a:cubicBezTo>
                    <a:pt x="99" y="1313"/>
                    <a:pt x="74" y="1321"/>
                    <a:pt x="53" y="1338"/>
                  </a:cubicBezTo>
                  <a:cubicBezTo>
                    <a:pt x="8" y="1378"/>
                    <a:pt x="0" y="1446"/>
                    <a:pt x="39" y="1493"/>
                  </a:cubicBezTo>
                  <a:cubicBezTo>
                    <a:pt x="59" y="1517"/>
                    <a:pt x="2110" y="3944"/>
                    <a:pt x="5902" y="4007"/>
                  </a:cubicBezTo>
                  <a:cubicBezTo>
                    <a:pt x="5942" y="4007"/>
                    <a:pt x="5978" y="3985"/>
                    <a:pt x="5999" y="3950"/>
                  </a:cubicBezTo>
                  <a:cubicBezTo>
                    <a:pt x="6019" y="3914"/>
                    <a:pt x="6017" y="3871"/>
                    <a:pt x="5996" y="3837"/>
                  </a:cubicBezTo>
                  <a:cubicBezTo>
                    <a:pt x="5976" y="3806"/>
                    <a:pt x="3964" y="715"/>
                    <a:pt x="841" y="3"/>
                  </a:cubicBezTo>
                  <a:cubicBezTo>
                    <a:pt x="832" y="1"/>
                    <a:pt x="823"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7"/>
            <p:cNvSpPr/>
            <p:nvPr/>
          </p:nvSpPr>
          <p:spPr>
            <a:xfrm>
              <a:off x="6809027" y="904727"/>
              <a:ext cx="136365" cy="84204"/>
            </a:xfrm>
            <a:custGeom>
              <a:avLst/>
              <a:gdLst/>
              <a:ahLst/>
              <a:cxnLst/>
              <a:rect l="l" t="t" r="r" b="b"/>
              <a:pathLst>
                <a:path w="4643" h="2867" extrusionOk="0">
                  <a:moveTo>
                    <a:pt x="2405" y="0"/>
                  </a:moveTo>
                  <a:cubicBezTo>
                    <a:pt x="1665" y="0"/>
                    <a:pt x="834" y="85"/>
                    <a:pt x="87" y="360"/>
                  </a:cubicBezTo>
                  <a:cubicBezTo>
                    <a:pt x="30" y="381"/>
                    <a:pt x="0" y="444"/>
                    <a:pt x="22" y="501"/>
                  </a:cubicBezTo>
                  <a:cubicBezTo>
                    <a:pt x="38" y="546"/>
                    <a:pt x="81" y="573"/>
                    <a:pt x="125" y="573"/>
                  </a:cubicBezTo>
                  <a:cubicBezTo>
                    <a:pt x="138" y="573"/>
                    <a:pt x="150" y="571"/>
                    <a:pt x="163" y="567"/>
                  </a:cubicBezTo>
                  <a:cubicBezTo>
                    <a:pt x="874" y="305"/>
                    <a:pt x="1678" y="225"/>
                    <a:pt x="2399" y="225"/>
                  </a:cubicBezTo>
                  <a:cubicBezTo>
                    <a:pt x="3266" y="225"/>
                    <a:pt x="4013" y="341"/>
                    <a:pt x="4335" y="401"/>
                  </a:cubicBezTo>
                  <a:cubicBezTo>
                    <a:pt x="3076" y="2015"/>
                    <a:pt x="1329" y="2646"/>
                    <a:pt x="1310" y="2653"/>
                  </a:cubicBezTo>
                  <a:cubicBezTo>
                    <a:pt x="1253" y="2674"/>
                    <a:pt x="1224" y="2737"/>
                    <a:pt x="1244" y="2792"/>
                  </a:cubicBezTo>
                  <a:cubicBezTo>
                    <a:pt x="1259" y="2838"/>
                    <a:pt x="1302" y="2866"/>
                    <a:pt x="1346" y="2866"/>
                  </a:cubicBezTo>
                  <a:cubicBezTo>
                    <a:pt x="1359" y="2866"/>
                    <a:pt x="1372" y="2864"/>
                    <a:pt x="1383" y="2859"/>
                  </a:cubicBezTo>
                  <a:cubicBezTo>
                    <a:pt x="1461" y="2832"/>
                    <a:pt x="3311" y="2164"/>
                    <a:pt x="4616" y="391"/>
                  </a:cubicBezTo>
                  <a:cubicBezTo>
                    <a:pt x="4637" y="361"/>
                    <a:pt x="4643" y="323"/>
                    <a:pt x="4630" y="289"/>
                  </a:cubicBezTo>
                  <a:cubicBezTo>
                    <a:pt x="4619" y="253"/>
                    <a:pt x="4587" y="228"/>
                    <a:pt x="4552" y="219"/>
                  </a:cubicBezTo>
                  <a:cubicBezTo>
                    <a:pt x="4489" y="205"/>
                    <a:pt x="3556" y="0"/>
                    <a:pt x="2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7"/>
            <p:cNvSpPr/>
            <p:nvPr/>
          </p:nvSpPr>
          <p:spPr>
            <a:xfrm>
              <a:off x="6815665" y="794414"/>
              <a:ext cx="270498" cy="201390"/>
            </a:xfrm>
            <a:custGeom>
              <a:avLst/>
              <a:gdLst/>
              <a:ahLst/>
              <a:cxnLst/>
              <a:rect l="l" t="t" r="r" b="b"/>
              <a:pathLst>
                <a:path w="9210" h="6857" extrusionOk="0">
                  <a:moveTo>
                    <a:pt x="5541" y="1"/>
                  </a:moveTo>
                  <a:cubicBezTo>
                    <a:pt x="5278" y="1"/>
                    <a:pt x="5006" y="13"/>
                    <a:pt x="4727" y="39"/>
                  </a:cubicBezTo>
                  <a:cubicBezTo>
                    <a:pt x="2976" y="200"/>
                    <a:pt x="693" y="957"/>
                    <a:pt x="23" y="2571"/>
                  </a:cubicBezTo>
                  <a:cubicBezTo>
                    <a:pt x="1" y="2626"/>
                    <a:pt x="28" y="2690"/>
                    <a:pt x="82" y="2713"/>
                  </a:cubicBezTo>
                  <a:cubicBezTo>
                    <a:pt x="95" y="2719"/>
                    <a:pt x="109" y="2721"/>
                    <a:pt x="123" y="2721"/>
                  </a:cubicBezTo>
                  <a:cubicBezTo>
                    <a:pt x="166" y="2721"/>
                    <a:pt x="207" y="2696"/>
                    <a:pt x="224" y="2655"/>
                  </a:cubicBezTo>
                  <a:cubicBezTo>
                    <a:pt x="857" y="1133"/>
                    <a:pt x="3055" y="412"/>
                    <a:pt x="4746" y="257"/>
                  </a:cubicBezTo>
                  <a:cubicBezTo>
                    <a:pt x="5022" y="231"/>
                    <a:pt x="5291" y="219"/>
                    <a:pt x="5550" y="219"/>
                  </a:cubicBezTo>
                  <a:cubicBezTo>
                    <a:pt x="7038" y="219"/>
                    <a:pt x="8221" y="623"/>
                    <a:pt x="8672" y="1316"/>
                  </a:cubicBezTo>
                  <a:cubicBezTo>
                    <a:pt x="8981" y="1793"/>
                    <a:pt x="8938" y="2389"/>
                    <a:pt x="8547" y="3089"/>
                  </a:cubicBezTo>
                  <a:cubicBezTo>
                    <a:pt x="6884" y="6057"/>
                    <a:pt x="4455" y="6625"/>
                    <a:pt x="2842" y="6625"/>
                  </a:cubicBezTo>
                  <a:cubicBezTo>
                    <a:pt x="1856" y="6625"/>
                    <a:pt x="1175" y="6413"/>
                    <a:pt x="1157" y="6407"/>
                  </a:cubicBezTo>
                  <a:cubicBezTo>
                    <a:pt x="1146" y="6404"/>
                    <a:pt x="1135" y="6402"/>
                    <a:pt x="1124" y="6402"/>
                  </a:cubicBezTo>
                  <a:cubicBezTo>
                    <a:pt x="1078" y="6402"/>
                    <a:pt x="1035" y="6433"/>
                    <a:pt x="1019" y="6479"/>
                  </a:cubicBezTo>
                  <a:cubicBezTo>
                    <a:pt x="999" y="6537"/>
                    <a:pt x="1030" y="6597"/>
                    <a:pt x="1089" y="6617"/>
                  </a:cubicBezTo>
                  <a:cubicBezTo>
                    <a:pt x="1126" y="6630"/>
                    <a:pt x="1834" y="6856"/>
                    <a:pt x="2859" y="6856"/>
                  </a:cubicBezTo>
                  <a:cubicBezTo>
                    <a:pt x="3168" y="6856"/>
                    <a:pt x="3505" y="6833"/>
                    <a:pt x="3867" y="6781"/>
                  </a:cubicBezTo>
                  <a:cubicBezTo>
                    <a:pt x="5291" y="6568"/>
                    <a:pt x="7294" y="5777"/>
                    <a:pt x="8739" y="3196"/>
                  </a:cubicBezTo>
                  <a:cubicBezTo>
                    <a:pt x="9168" y="2430"/>
                    <a:pt x="9209" y="1739"/>
                    <a:pt x="8857" y="1197"/>
                  </a:cubicBezTo>
                  <a:cubicBezTo>
                    <a:pt x="8366" y="443"/>
                    <a:pt x="7108" y="1"/>
                    <a:pt x="5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7"/>
            <p:cNvSpPr/>
            <p:nvPr/>
          </p:nvSpPr>
          <p:spPr>
            <a:xfrm>
              <a:off x="6703648" y="737818"/>
              <a:ext cx="71722" cy="147261"/>
            </a:xfrm>
            <a:custGeom>
              <a:avLst/>
              <a:gdLst/>
              <a:ahLst/>
              <a:cxnLst/>
              <a:rect l="l" t="t" r="r" b="b"/>
              <a:pathLst>
                <a:path w="2442" h="5014" extrusionOk="0">
                  <a:moveTo>
                    <a:pt x="1243" y="0"/>
                  </a:moveTo>
                  <a:cubicBezTo>
                    <a:pt x="1241" y="0"/>
                    <a:pt x="1238" y="0"/>
                    <a:pt x="1236" y="1"/>
                  </a:cubicBezTo>
                  <a:cubicBezTo>
                    <a:pt x="1193" y="2"/>
                    <a:pt x="1157" y="29"/>
                    <a:pt x="1140" y="69"/>
                  </a:cubicBezTo>
                  <a:cubicBezTo>
                    <a:pt x="1093" y="184"/>
                    <a:pt x="1" y="2921"/>
                    <a:pt x="690" y="4939"/>
                  </a:cubicBezTo>
                  <a:cubicBezTo>
                    <a:pt x="704" y="4985"/>
                    <a:pt x="747" y="5013"/>
                    <a:pt x="794" y="5013"/>
                  </a:cubicBezTo>
                  <a:cubicBezTo>
                    <a:pt x="806" y="5013"/>
                    <a:pt x="817" y="5012"/>
                    <a:pt x="833" y="5006"/>
                  </a:cubicBezTo>
                  <a:cubicBezTo>
                    <a:pt x="890" y="4986"/>
                    <a:pt x="919" y="4925"/>
                    <a:pt x="900" y="4868"/>
                  </a:cubicBezTo>
                  <a:cubicBezTo>
                    <a:pt x="348" y="3253"/>
                    <a:pt x="1018" y="1073"/>
                    <a:pt x="1263" y="375"/>
                  </a:cubicBezTo>
                  <a:cubicBezTo>
                    <a:pt x="2215" y="2241"/>
                    <a:pt x="2141" y="4666"/>
                    <a:pt x="2139" y="4692"/>
                  </a:cubicBezTo>
                  <a:cubicBezTo>
                    <a:pt x="2136" y="4751"/>
                    <a:pt x="2184" y="4804"/>
                    <a:pt x="2244" y="4805"/>
                  </a:cubicBezTo>
                  <a:cubicBezTo>
                    <a:pt x="2315" y="4805"/>
                    <a:pt x="2356" y="4761"/>
                    <a:pt x="2358" y="4700"/>
                  </a:cubicBezTo>
                  <a:cubicBezTo>
                    <a:pt x="2362" y="4592"/>
                    <a:pt x="2442" y="2000"/>
                    <a:pt x="1338" y="56"/>
                  </a:cubicBezTo>
                  <a:cubicBezTo>
                    <a:pt x="1318" y="21"/>
                    <a:pt x="1284"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7"/>
            <p:cNvSpPr/>
            <p:nvPr/>
          </p:nvSpPr>
          <p:spPr>
            <a:xfrm>
              <a:off x="6765325" y="1013661"/>
              <a:ext cx="99300" cy="156160"/>
            </a:xfrm>
            <a:custGeom>
              <a:avLst/>
              <a:gdLst/>
              <a:ahLst/>
              <a:cxnLst/>
              <a:rect l="l" t="t" r="r" b="b"/>
              <a:pathLst>
                <a:path w="3381" h="5317" extrusionOk="0">
                  <a:moveTo>
                    <a:pt x="197" y="1"/>
                  </a:moveTo>
                  <a:cubicBezTo>
                    <a:pt x="135" y="1"/>
                    <a:pt x="84" y="46"/>
                    <a:pt x="83" y="106"/>
                  </a:cubicBezTo>
                  <a:cubicBezTo>
                    <a:pt x="83" y="139"/>
                    <a:pt x="0" y="3209"/>
                    <a:pt x="2031" y="5283"/>
                  </a:cubicBezTo>
                  <a:cubicBezTo>
                    <a:pt x="2052" y="5304"/>
                    <a:pt x="2081" y="5317"/>
                    <a:pt x="2109" y="5317"/>
                  </a:cubicBezTo>
                  <a:cubicBezTo>
                    <a:pt x="2113" y="5317"/>
                    <a:pt x="2116" y="5316"/>
                    <a:pt x="2119" y="5316"/>
                  </a:cubicBezTo>
                  <a:cubicBezTo>
                    <a:pt x="2120" y="5316"/>
                    <a:pt x="2121" y="5316"/>
                    <a:pt x="2122" y="5317"/>
                  </a:cubicBezTo>
                  <a:cubicBezTo>
                    <a:pt x="2156" y="5313"/>
                    <a:pt x="2186" y="5291"/>
                    <a:pt x="2205" y="5263"/>
                  </a:cubicBezTo>
                  <a:cubicBezTo>
                    <a:pt x="2216" y="5241"/>
                    <a:pt x="3381" y="3219"/>
                    <a:pt x="2179" y="976"/>
                  </a:cubicBezTo>
                  <a:cubicBezTo>
                    <a:pt x="2159" y="940"/>
                    <a:pt x="2122" y="919"/>
                    <a:pt x="2083" y="919"/>
                  </a:cubicBezTo>
                  <a:cubicBezTo>
                    <a:pt x="2065" y="919"/>
                    <a:pt x="2048" y="923"/>
                    <a:pt x="2031" y="932"/>
                  </a:cubicBezTo>
                  <a:cubicBezTo>
                    <a:pt x="1978" y="960"/>
                    <a:pt x="1958" y="1026"/>
                    <a:pt x="1987" y="1080"/>
                  </a:cubicBezTo>
                  <a:cubicBezTo>
                    <a:pt x="2957" y="2890"/>
                    <a:pt x="2307" y="4549"/>
                    <a:pt x="2084" y="5019"/>
                  </a:cubicBezTo>
                  <a:cubicBezTo>
                    <a:pt x="228" y="3017"/>
                    <a:pt x="301" y="143"/>
                    <a:pt x="303" y="114"/>
                  </a:cubicBezTo>
                  <a:cubicBezTo>
                    <a:pt x="305" y="55"/>
                    <a:pt x="256" y="3"/>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7"/>
            <p:cNvSpPr/>
            <p:nvPr/>
          </p:nvSpPr>
          <p:spPr>
            <a:xfrm>
              <a:off x="6301778" y="950222"/>
              <a:ext cx="436585" cy="1058642"/>
            </a:xfrm>
            <a:custGeom>
              <a:avLst/>
              <a:gdLst/>
              <a:ahLst/>
              <a:cxnLst/>
              <a:rect l="l" t="t" r="r" b="b"/>
              <a:pathLst>
                <a:path w="14865" h="36045" extrusionOk="0">
                  <a:moveTo>
                    <a:pt x="14755" y="0"/>
                  </a:moveTo>
                  <a:cubicBezTo>
                    <a:pt x="14719" y="0"/>
                    <a:pt x="11361" y="39"/>
                    <a:pt x="7923" y="3560"/>
                  </a:cubicBezTo>
                  <a:cubicBezTo>
                    <a:pt x="1116" y="10533"/>
                    <a:pt x="1" y="24565"/>
                    <a:pt x="264" y="35108"/>
                  </a:cubicBezTo>
                  <a:cubicBezTo>
                    <a:pt x="280" y="35746"/>
                    <a:pt x="507" y="35955"/>
                    <a:pt x="692" y="36019"/>
                  </a:cubicBezTo>
                  <a:cubicBezTo>
                    <a:pt x="743" y="36037"/>
                    <a:pt x="796" y="36045"/>
                    <a:pt x="850" y="36045"/>
                  </a:cubicBezTo>
                  <a:cubicBezTo>
                    <a:pt x="1076" y="36045"/>
                    <a:pt x="1311" y="35902"/>
                    <a:pt x="1448" y="35740"/>
                  </a:cubicBezTo>
                  <a:cubicBezTo>
                    <a:pt x="1707" y="35421"/>
                    <a:pt x="1558" y="34186"/>
                    <a:pt x="1526" y="33954"/>
                  </a:cubicBezTo>
                  <a:cubicBezTo>
                    <a:pt x="1399" y="24922"/>
                    <a:pt x="2341" y="12689"/>
                    <a:pt x="7539" y="5702"/>
                  </a:cubicBezTo>
                  <a:cubicBezTo>
                    <a:pt x="10636" y="1537"/>
                    <a:pt x="13829" y="1221"/>
                    <a:pt x="13861" y="1218"/>
                  </a:cubicBezTo>
                  <a:cubicBezTo>
                    <a:pt x="13922" y="1212"/>
                    <a:pt x="13966" y="1159"/>
                    <a:pt x="13960" y="1098"/>
                  </a:cubicBezTo>
                  <a:cubicBezTo>
                    <a:pt x="13958" y="1042"/>
                    <a:pt x="13904" y="998"/>
                    <a:pt x="13853" y="998"/>
                  </a:cubicBezTo>
                  <a:cubicBezTo>
                    <a:pt x="13850" y="998"/>
                    <a:pt x="13846" y="998"/>
                    <a:pt x="13843" y="998"/>
                  </a:cubicBezTo>
                  <a:cubicBezTo>
                    <a:pt x="13710" y="1011"/>
                    <a:pt x="10537" y="1319"/>
                    <a:pt x="7379" y="5549"/>
                  </a:cubicBezTo>
                  <a:cubicBezTo>
                    <a:pt x="2130" y="12581"/>
                    <a:pt x="1179" y="24880"/>
                    <a:pt x="1307" y="33971"/>
                  </a:cubicBezTo>
                  <a:cubicBezTo>
                    <a:pt x="1382" y="34538"/>
                    <a:pt x="1422" y="35421"/>
                    <a:pt x="1277" y="35602"/>
                  </a:cubicBezTo>
                  <a:cubicBezTo>
                    <a:pt x="1178" y="35722"/>
                    <a:pt x="1002" y="35829"/>
                    <a:pt x="851" y="35829"/>
                  </a:cubicBezTo>
                  <a:cubicBezTo>
                    <a:pt x="821" y="35829"/>
                    <a:pt x="791" y="35825"/>
                    <a:pt x="763" y="35815"/>
                  </a:cubicBezTo>
                  <a:cubicBezTo>
                    <a:pt x="592" y="35755"/>
                    <a:pt x="494" y="35505"/>
                    <a:pt x="482" y="35105"/>
                  </a:cubicBezTo>
                  <a:cubicBezTo>
                    <a:pt x="222" y="24610"/>
                    <a:pt x="1325" y="10647"/>
                    <a:pt x="8071" y="3724"/>
                  </a:cubicBezTo>
                  <a:cubicBezTo>
                    <a:pt x="11445" y="264"/>
                    <a:pt x="14722" y="221"/>
                    <a:pt x="14755" y="221"/>
                  </a:cubicBezTo>
                  <a:cubicBezTo>
                    <a:pt x="14815" y="221"/>
                    <a:pt x="14865" y="171"/>
                    <a:pt x="14865" y="110"/>
                  </a:cubicBezTo>
                  <a:cubicBezTo>
                    <a:pt x="14865" y="50"/>
                    <a:pt x="14815" y="0"/>
                    <a:pt x="14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7"/>
            <p:cNvSpPr/>
            <p:nvPr/>
          </p:nvSpPr>
          <p:spPr>
            <a:xfrm>
              <a:off x="6092487" y="893126"/>
              <a:ext cx="372676" cy="857222"/>
            </a:xfrm>
            <a:custGeom>
              <a:avLst/>
              <a:gdLst/>
              <a:ahLst/>
              <a:cxnLst/>
              <a:rect l="l" t="t" r="r" b="b"/>
              <a:pathLst>
                <a:path w="12689" h="29187" extrusionOk="0">
                  <a:moveTo>
                    <a:pt x="12565" y="1"/>
                  </a:moveTo>
                  <a:cubicBezTo>
                    <a:pt x="12535" y="1"/>
                    <a:pt x="12506" y="13"/>
                    <a:pt x="12484" y="36"/>
                  </a:cubicBezTo>
                  <a:cubicBezTo>
                    <a:pt x="12460" y="60"/>
                    <a:pt x="10072" y="2581"/>
                    <a:pt x="7573" y="4691"/>
                  </a:cubicBezTo>
                  <a:cubicBezTo>
                    <a:pt x="5999" y="6020"/>
                    <a:pt x="4269" y="7675"/>
                    <a:pt x="3370" y="9861"/>
                  </a:cubicBezTo>
                  <a:cubicBezTo>
                    <a:pt x="1552" y="14286"/>
                    <a:pt x="1" y="21099"/>
                    <a:pt x="7516" y="29151"/>
                  </a:cubicBezTo>
                  <a:cubicBezTo>
                    <a:pt x="7537" y="29173"/>
                    <a:pt x="7568" y="29186"/>
                    <a:pt x="7597" y="29186"/>
                  </a:cubicBezTo>
                  <a:cubicBezTo>
                    <a:pt x="7623" y="29186"/>
                    <a:pt x="7650" y="29176"/>
                    <a:pt x="7671" y="29153"/>
                  </a:cubicBezTo>
                  <a:cubicBezTo>
                    <a:pt x="7715" y="29112"/>
                    <a:pt x="7718" y="29044"/>
                    <a:pt x="7677" y="28998"/>
                  </a:cubicBezTo>
                  <a:cubicBezTo>
                    <a:pt x="246" y="21040"/>
                    <a:pt x="1777" y="14311"/>
                    <a:pt x="3574" y="9942"/>
                  </a:cubicBezTo>
                  <a:cubicBezTo>
                    <a:pt x="4454" y="7799"/>
                    <a:pt x="6161" y="6168"/>
                    <a:pt x="7715" y="4856"/>
                  </a:cubicBezTo>
                  <a:cubicBezTo>
                    <a:pt x="9484" y="3364"/>
                    <a:pt x="11194" y="1669"/>
                    <a:pt x="12059" y="789"/>
                  </a:cubicBezTo>
                  <a:lnTo>
                    <a:pt x="12059" y="789"/>
                  </a:lnTo>
                  <a:cubicBezTo>
                    <a:pt x="10834" y="2890"/>
                    <a:pt x="9585" y="4258"/>
                    <a:pt x="8470" y="5482"/>
                  </a:cubicBezTo>
                  <a:cubicBezTo>
                    <a:pt x="6640" y="7487"/>
                    <a:pt x="5059" y="9220"/>
                    <a:pt x="4282" y="13319"/>
                  </a:cubicBezTo>
                  <a:cubicBezTo>
                    <a:pt x="2773" y="21268"/>
                    <a:pt x="7640" y="26604"/>
                    <a:pt x="7689" y="26658"/>
                  </a:cubicBezTo>
                  <a:cubicBezTo>
                    <a:pt x="7710" y="26681"/>
                    <a:pt x="7739" y="26693"/>
                    <a:pt x="7768" y="26693"/>
                  </a:cubicBezTo>
                  <a:cubicBezTo>
                    <a:pt x="7795" y="26693"/>
                    <a:pt x="7822" y="26683"/>
                    <a:pt x="7843" y="26663"/>
                  </a:cubicBezTo>
                  <a:cubicBezTo>
                    <a:pt x="7889" y="26623"/>
                    <a:pt x="7890" y="26553"/>
                    <a:pt x="7849" y="26509"/>
                  </a:cubicBezTo>
                  <a:cubicBezTo>
                    <a:pt x="7801" y="26455"/>
                    <a:pt x="3008" y="21200"/>
                    <a:pt x="4497" y="13360"/>
                  </a:cubicBezTo>
                  <a:cubicBezTo>
                    <a:pt x="5263" y="9323"/>
                    <a:pt x="6824" y="7611"/>
                    <a:pt x="8632" y="5628"/>
                  </a:cubicBezTo>
                  <a:cubicBezTo>
                    <a:pt x="9880" y="4261"/>
                    <a:pt x="11294" y="2712"/>
                    <a:pt x="12661" y="163"/>
                  </a:cubicBezTo>
                  <a:cubicBezTo>
                    <a:pt x="12688" y="114"/>
                    <a:pt x="12674" y="53"/>
                    <a:pt x="12628" y="22"/>
                  </a:cubicBezTo>
                  <a:cubicBezTo>
                    <a:pt x="12609" y="8"/>
                    <a:pt x="12587" y="1"/>
                    <a:pt x="12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7"/>
            <p:cNvSpPr/>
            <p:nvPr/>
          </p:nvSpPr>
          <p:spPr>
            <a:xfrm>
              <a:off x="6853053" y="919853"/>
              <a:ext cx="155837" cy="67668"/>
            </a:xfrm>
            <a:custGeom>
              <a:avLst/>
              <a:gdLst/>
              <a:ahLst/>
              <a:cxnLst/>
              <a:rect l="l" t="t" r="r" b="b"/>
              <a:pathLst>
                <a:path w="5306" h="2304" extrusionOk="0">
                  <a:moveTo>
                    <a:pt x="5246" y="1"/>
                  </a:moveTo>
                  <a:cubicBezTo>
                    <a:pt x="5233" y="1"/>
                    <a:pt x="5220" y="5"/>
                    <a:pt x="5209" y="15"/>
                  </a:cubicBezTo>
                  <a:cubicBezTo>
                    <a:pt x="3771" y="1248"/>
                    <a:pt x="1941" y="2023"/>
                    <a:pt x="54" y="2195"/>
                  </a:cubicBezTo>
                  <a:cubicBezTo>
                    <a:pt x="24" y="2196"/>
                    <a:pt x="1" y="2223"/>
                    <a:pt x="4" y="2253"/>
                  </a:cubicBezTo>
                  <a:cubicBezTo>
                    <a:pt x="8" y="2282"/>
                    <a:pt x="31" y="2303"/>
                    <a:pt x="59" y="2303"/>
                  </a:cubicBezTo>
                  <a:lnTo>
                    <a:pt x="62" y="2303"/>
                  </a:lnTo>
                  <a:cubicBezTo>
                    <a:pt x="1973" y="2126"/>
                    <a:pt x="3826" y="1343"/>
                    <a:pt x="5280" y="96"/>
                  </a:cubicBezTo>
                  <a:cubicBezTo>
                    <a:pt x="5303" y="76"/>
                    <a:pt x="5306" y="43"/>
                    <a:pt x="5286" y="19"/>
                  </a:cubicBezTo>
                  <a:cubicBezTo>
                    <a:pt x="5276" y="7"/>
                    <a:pt x="5261" y="1"/>
                    <a:pt x="5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7"/>
            <p:cNvSpPr/>
            <p:nvPr/>
          </p:nvSpPr>
          <p:spPr>
            <a:xfrm>
              <a:off x="6856019" y="932423"/>
              <a:ext cx="98683" cy="55304"/>
            </a:xfrm>
            <a:custGeom>
              <a:avLst/>
              <a:gdLst/>
              <a:ahLst/>
              <a:cxnLst/>
              <a:rect l="l" t="t" r="r" b="b"/>
              <a:pathLst>
                <a:path w="3360" h="1883" extrusionOk="0">
                  <a:moveTo>
                    <a:pt x="3299" y="0"/>
                  </a:moveTo>
                  <a:cubicBezTo>
                    <a:pt x="3288" y="0"/>
                    <a:pt x="3276" y="4"/>
                    <a:pt x="3265" y="11"/>
                  </a:cubicBezTo>
                  <a:cubicBezTo>
                    <a:pt x="2287" y="759"/>
                    <a:pt x="1203" y="1354"/>
                    <a:pt x="44" y="1777"/>
                  </a:cubicBezTo>
                  <a:cubicBezTo>
                    <a:pt x="15" y="1787"/>
                    <a:pt x="1" y="1818"/>
                    <a:pt x="11" y="1847"/>
                  </a:cubicBezTo>
                  <a:cubicBezTo>
                    <a:pt x="21" y="1868"/>
                    <a:pt x="39" y="1882"/>
                    <a:pt x="64" y="1882"/>
                  </a:cubicBezTo>
                  <a:cubicBezTo>
                    <a:pt x="68" y="1882"/>
                    <a:pt x="75" y="1881"/>
                    <a:pt x="81" y="1881"/>
                  </a:cubicBezTo>
                  <a:cubicBezTo>
                    <a:pt x="1250" y="1454"/>
                    <a:pt x="2344" y="854"/>
                    <a:pt x="3331" y="99"/>
                  </a:cubicBezTo>
                  <a:cubicBezTo>
                    <a:pt x="3356" y="81"/>
                    <a:pt x="3359" y="46"/>
                    <a:pt x="3342" y="22"/>
                  </a:cubicBezTo>
                  <a:cubicBezTo>
                    <a:pt x="3331" y="7"/>
                    <a:pt x="3316"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7"/>
            <p:cNvSpPr/>
            <p:nvPr/>
          </p:nvSpPr>
          <p:spPr>
            <a:xfrm>
              <a:off x="6985482" y="882964"/>
              <a:ext cx="17681" cy="13686"/>
            </a:xfrm>
            <a:custGeom>
              <a:avLst/>
              <a:gdLst/>
              <a:ahLst/>
              <a:cxnLst/>
              <a:rect l="l" t="t" r="r" b="b"/>
              <a:pathLst>
                <a:path w="602" h="466" extrusionOk="0">
                  <a:moveTo>
                    <a:pt x="541" y="1"/>
                  </a:moveTo>
                  <a:cubicBezTo>
                    <a:pt x="530" y="1"/>
                    <a:pt x="518" y="4"/>
                    <a:pt x="508" y="12"/>
                  </a:cubicBezTo>
                  <a:lnTo>
                    <a:pt x="29" y="365"/>
                  </a:lnTo>
                  <a:cubicBezTo>
                    <a:pt x="6" y="383"/>
                    <a:pt x="1" y="417"/>
                    <a:pt x="18" y="442"/>
                  </a:cubicBezTo>
                  <a:cubicBezTo>
                    <a:pt x="29" y="459"/>
                    <a:pt x="46" y="466"/>
                    <a:pt x="63" y="466"/>
                  </a:cubicBezTo>
                  <a:cubicBezTo>
                    <a:pt x="73" y="466"/>
                    <a:pt x="85" y="462"/>
                    <a:pt x="95" y="453"/>
                  </a:cubicBezTo>
                  <a:lnTo>
                    <a:pt x="573" y="98"/>
                  </a:lnTo>
                  <a:cubicBezTo>
                    <a:pt x="597" y="81"/>
                    <a:pt x="602" y="47"/>
                    <a:pt x="585" y="22"/>
                  </a:cubicBezTo>
                  <a:cubicBezTo>
                    <a:pt x="574" y="8"/>
                    <a:pt x="558" y="1"/>
                    <a:pt x="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7"/>
            <p:cNvSpPr/>
            <p:nvPr/>
          </p:nvSpPr>
          <p:spPr>
            <a:xfrm>
              <a:off x="6812757" y="870335"/>
              <a:ext cx="108375" cy="46904"/>
            </a:xfrm>
            <a:custGeom>
              <a:avLst/>
              <a:gdLst/>
              <a:ahLst/>
              <a:cxnLst/>
              <a:rect l="l" t="t" r="r" b="b"/>
              <a:pathLst>
                <a:path w="3690" h="1597" extrusionOk="0">
                  <a:moveTo>
                    <a:pt x="3628" y="1"/>
                  </a:moveTo>
                  <a:cubicBezTo>
                    <a:pt x="3623" y="1"/>
                    <a:pt x="3618" y="1"/>
                    <a:pt x="3613" y="3"/>
                  </a:cubicBezTo>
                  <a:cubicBezTo>
                    <a:pt x="2370" y="358"/>
                    <a:pt x="1164" y="859"/>
                    <a:pt x="36" y="1493"/>
                  </a:cubicBezTo>
                  <a:cubicBezTo>
                    <a:pt x="9" y="1507"/>
                    <a:pt x="0" y="1541"/>
                    <a:pt x="14" y="1568"/>
                  </a:cubicBezTo>
                  <a:cubicBezTo>
                    <a:pt x="24" y="1585"/>
                    <a:pt x="43" y="1597"/>
                    <a:pt x="63" y="1597"/>
                  </a:cubicBezTo>
                  <a:cubicBezTo>
                    <a:pt x="71" y="1597"/>
                    <a:pt x="80" y="1595"/>
                    <a:pt x="91" y="1588"/>
                  </a:cubicBezTo>
                  <a:cubicBezTo>
                    <a:pt x="1212" y="960"/>
                    <a:pt x="2408" y="462"/>
                    <a:pt x="3644" y="108"/>
                  </a:cubicBezTo>
                  <a:cubicBezTo>
                    <a:pt x="3673" y="100"/>
                    <a:pt x="3690" y="70"/>
                    <a:pt x="3681" y="41"/>
                  </a:cubicBezTo>
                  <a:cubicBezTo>
                    <a:pt x="3674" y="17"/>
                    <a:pt x="3652"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7"/>
            <p:cNvSpPr/>
            <p:nvPr/>
          </p:nvSpPr>
          <p:spPr>
            <a:xfrm>
              <a:off x="6813903" y="838821"/>
              <a:ext cx="153634" cy="78535"/>
            </a:xfrm>
            <a:custGeom>
              <a:avLst/>
              <a:gdLst/>
              <a:ahLst/>
              <a:cxnLst/>
              <a:rect l="l" t="t" r="r" b="b"/>
              <a:pathLst>
                <a:path w="5231" h="2674" extrusionOk="0">
                  <a:moveTo>
                    <a:pt x="5169" y="0"/>
                  </a:moveTo>
                  <a:cubicBezTo>
                    <a:pt x="5166" y="0"/>
                    <a:pt x="5163" y="0"/>
                    <a:pt x="5160" y="1"/>
                  </a:cubicBezTo>
                  <a:cubicBezTo>
                    <a:pt x="3261" y="345"/>
                    <a:pt x="1436" y="1260"/>
                    <a:pt x="25" y="2577"/>
                  </a:cubicBezTo>
                  <a:cubicBezTo>
                    <a:pt x="4" y="2598"/>
                    <a:pt x="1" y="2633"/>
                    <a:pt x="22" y="2655"/>
                  </a:cubicBezTo>
                  <a:cubicBezTo>
                    <a:pt x="34" y="2668"/>
                    <a:pt x="48" y="2674"/>
                    <a:pt x="62" y="2674"/>
                  </a:cubicBezTo>
                  <a:cubicBezTo>
                    <a:pt x="75" y="2674"/>
                    <a:pt x="89" y="2668"/>
                    <a:pt x="99" y="2657"/>
                  </a:cubicBezTo>
                  <a:cubicBezTo>
                    <a:pt x="1498" y="1357"/>
                    <a:pt x="3301" y="449"/>
                    <a:pt x="5180" y="110"/>
                  </a:cubicBezTo>
                  <a:cubicBezTo>
                    <a:pt x="5210" y="105"/>
                    <a:pt x="5230" y="76"/>
                    <a:pt x="5225" y="46"/>
                  </a:cubicBezTo>
                  <a:cubicBezTo>
                    <a:pt x="5219" y="18"/>
                    <a:pt x="5196" y="0"/>
                    <a:pt x="5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7"/>
            <p:cNvSpPr/>
            <p:nvPr/>
          </p:nvSpPr>
          <p:spPr>
            <a:xfrm>
              <a:off x="6814079" y="855033"/>
              <a:ext cx="57448" cy="61413"/>
            </a:xfrm>
            <a:custGeom>
              <a:avLst/>
              <a:gdLst/>
              <a:ahLst/>
              <a:cxnLst/>
              <a:rect l="l" t="t" r="r" b="b"/>
              <a:pathLst>
                <a:path w="1956" h="2091" extrusionOk="0">
                  <a:moveTo>
                    <a:pt x="1893" y="0"/>
                  </a:moveTo>
                  <a:cubicBezTo>
                    <a:pt x="1882" y="0"/>
                    <a:pt x="1871" y="3"/>
                    <a:pt x="1862" y="10"/>
                  </a:cubicBezTo>
                  <a:cubicBezTo>
                    <a:pt x="1107" y="524"/>
                    <a:pt x="469" y="1215"/>
                    <a:pt x="18" y="2009"/>
                  </a:cubicBezTo>
                  <a:cubicBezTo>
                    <a:pt x="1" y="2036"/>
                    <a:pt x="11" y="2069"/>
                    <a:pt x="36" y="2083"/>
                  </a:cubicBezTo>
                  <a:cubicBezTo>
                    <a:pt x="46" y="2089"/>
                    <a:pt x="55" y="2090"/>
                    <a:pt x="63" y="2090"/>
                  </a:cubicBezTo>
                  <a:cubicBezTo>
                    <a:pt x="83" y="2090"/>
                    <a:pt x="100" y="2082"/>
                    <a:pt x="113" y="2062"/>
                  </a:cubicBezTo>
                  <a:cubicBezTo>
                    <a:pt x="556" y="1284"/>
                    <a:pt x="1183" y="607"/>
                    <a:pt x="1923" y="101"/>
                  </a:cubicBezTo>
                  <a:cubicBezTo>
                    <a:pt x="1949" y="82"/>
                    <a:pt x="1956" y="50"/>
                    <a:pt x="1937" y="24"/>
                  </a:cubicBezTo>
                  <a:cubicBezTo>
                    <a:pt x="1927" y="8"/>
                    <a:pt x="1910" y="0"/>
                    <a:pt x="1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7"/>
            <p:cNvSpPr/>
            <p:nvPr/>
          </p:nvSpPr>
          <p:spPr>
            <a:xfrm>
              <a:off x="6890088" y="837323"/>
              <a:ext cx="15419" cy="8282"/>
            </a:xfrm>
            <a:custGeom>
              <a:avLst/>
              <a:gdLst/>
              <a:ahLst/>
              <a:cxnLst/>
              <a:rect l="l" t="t" r="r" b="b"/>
              <a:pathLst>
                <a:path w="525" h="282" extrusionOk="0">
                  <a:moveTo>
                    <a:pt x="467" y="1"/>
                  </a:moveTo>
                  <a:cubicBezTo>
                    <a:pt x="464" y="1"/>
                    <a:pt x="461" y="1"/>
                    <a:pt x="457" y="2"/>
                  </a:cubicBezTo>
                  <a:cubicBezTo>
                    <a:pt x="301" y="26"/>
                    <a:pt x="153" y="87"/>
                    <a:pt x="29" y="184"/>
                  </a:cubicBezTo>
                  <a:cubicBezTo>
                    <a:pt x="3" y="201"/>
                    <a:pt x="0" y="235"/>
                    <a:pt x="17" y="261"/>
                  </a:cubicBezTo>
                  <a:cubicBezTo>
                    <a:pt x="29" y="275"/>
                    <a:pt x="44" y="281"/>
                    <a:pt x="60" y="281"/>
                  </a:cubicBezTo>
                  <a:cubicBezTo>
                    <a:pt x="71" y="281"/>
                    <a:pt x="83" y="278"/>
                    <a:pt x="96" y="271"/>
                  </a:cubicBezTo>
                  <a:cubicBezTo>
                    <a:pt x="207" y="187"/>
                    <a:pt x="336" y="130"/>
                    <a:pt x="473" y="112"/>
                  </a:cubicBezTo>
                  <a:cubicBezTo>
                    <a:pt x="503" y="106"/>
                    <a:pt x="524" y="79"/>
                    <a:pt x="520" y="49"/>
                  </a:cubicBezTo>
                  <a:cubicBezTo>
                    <a:pt x="515" y="21"/>
                    <a:pt x="493"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7"/>
            <p:cNvSpPr/>
            <p:nvPr/>
          </p:nvSpPr>
          <p:spPr>
            <a:xfrm>
              <a:off x="7001841" y="841435"/>
              <a:ext cx="15537" cy="4670"/>
            </a:xfrm>
            <a:custGeom>
              <a:avLst/>
              <a:gdLst/>
              <a:ahLst/>
              <a:cxnLst/>
              <a:rect l="l" t="t" r="r" b="b"/>
              <a:pathLst>
                <a:path w="529" h="159" extrusionOk="0">
                  <a:moveTo>
                    <a:pt x="473" y="1"/>
                  </a:moveTo>
                  <a:cubicBezTo>
                    <a:pt x="470" y="1"/>
                    <a:pt x="467" y="1"/>
                    <a:pt x="465" y="1"/>
                  </a:cubicBezTo>
                  <a:lnTo>
                    <a:pt x="52" y="50"/>
                  </a:lnTo>
                  <a:cubicBezTo>
                    <a:pt x="22" y="53"/>
                    <a:pt x="0" y="80"/>
                    <a:pt x="5" y="110"/>
                  </a:cubicBezTo>
                  <a:cubicBezTo>
                    <a:pt x="8" y="137"/>
                    <a:pt x="33" y="158"/>
                    <a:pt x="59" y="158"/>
                  </a:cubicBezTo>
                  <a:lnTo>
                    <a:pt x="65" y="158"/>
                  </a:lnTo>
                  <a:lnTo>
                    <a:pt x="478" y="110"/>
                  </a:lnTo>
                  <a:cubicBezTo>
                    <a:pt x="507" y="107"/>
                    <a:pt x="529" y="80"/>
                    <a:pt x="526" y="50"/>
                  </a:cubicBezTo>
                  <a:cubicBezTo>
                    <a:pt x="522" y="21"/>
                    <a:pt x="500" y="1"/>
                    <a:pt x="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7"/>
            <p:cNvSpPr/>
            <p:nvPr/>
          </p:nvSpPr>
          <p:spPr>
            <a:xfrm>
              <a:off x="7038231" y="844842"/>
              <a:ext cx="7401" cy="5815"/>
            </a:xfrm>
            <a:custGeom>
              <a:avLst/>
              <a:gdLst/>
              <a:ahLst/>
              <a:cxnLst/>
              <a:rect l="l" t="t" r="r" b="b"/>
              <a:pathLst>
                <a:path w="252" h="198" extrusionOk="0">
                  <a:moveTo>
                    <a:pt x="189" y="1"/>
                  </a:moveTo>
                  <a:cubicBezTo>
                    <a:pt x="179" y="1"/>
                    <a:pt x="168" y="3"/>
                    <a:pt x="159" y="9"/>
                  </a:cubicBezTo>
                  <a:lnTo>
                    <a:pt x="33" y="95"/>
                  </a:lnTo>
                  <a:cubicBezTo>
                    <a:pt x="6" y="113"/>
                    <a:pt x="0" y="148"/>
                    <a:pt x="16" y="172"/>
                  </a:cubicBezTo>
                  <a:cubicBezTo>
                    <a:pt x="28" y="187"/>
                    <a:pt x="45" y="197"/>
                    <a:pt x="63" y="197"/>
                  </a:cubicBezTo>
                  <a:cubicBezTo>
                    <a:pt x="73" y="197"/>
                    <a:pt x="84" y="193"/>
                    <a:pt x="94" y="186"/>
                  </a:cubicBezTo>
                  <a:lnTo>
                    <a:pt x="221" y="101"/>
                  </a:lnTo>
                  <a:cubicBezTo>
                    <a:pt x="247" y="83"/>
                    <a:pt x="251" y="49"/>
                    <a:pt x="235" y="24"/>
                  </a:cubicBezTo>
                  <a:cubicBezTo>
                    <a:pt x="224" y="9"/>
                    <a:pt x="207"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7"/>
            <p:cNvSpPr/>
            <p:nvPr/>
          </p:nvSpPr>
          <p:spPr>
            <a:xfrm>
              <a:off x="6936287" y="880820"/>
              <a:ext cx="12512" cy="5022"/>
            </a:xfrm>
            <a:custGeom>
              <a:avLst/>
              <a:gdLst/>
              <a:ahLst/>
              <a:cxnLst/>
              <a:rect l="l" t="t" r="r" b="b"/>
              <a:pathLst>
                <a:path w="426" h="171" extrusionOk="0">
                  <a:moveTo>
                    <a:pt x="369" y="1"/>
                  </a:moveTo>
                  <a:cubicBezTo>
                    <a:pt x="365" y="1"/>
                    <a:pt x="361" y="1"/>
                    <a:pt x="357" y="2"/>
                  </a:cubicBezTo>
                  <a:lnTo>
                    <a:pt x="48" y="62"/>
                  </a:lnTo>
                  <a:cubicBezTo>
                    <a:pt x="19" y="66"/>
                    <a:pt x="1" y="95"/>
                    <a:pt x="5" y="126"/>
                  </a:cubicBezTo>
                  <a:cubicBezTo>
                    <a:pt x="11" y="152"/>
                    <a:pt x="32" y="170"/>
                    <a:pt x="59" y="170"/>
                  </a:cubicBezTo>
                  <a:cubicBezTo>
                    <a:pt x="62" y="170"/>
                    <a:pt x="66" y="169"/>
                    <a:pt x="68" y="169"/>
                  </a:cubicBezTo>
                  <a:lnTo>
                    <a:pt x="378" y="109"/>
                  </a:lnTo>
                  <a:cubicBezTo>
                    <a:pt x="407" y="103"/>
                    <a:pt x="425" y="75"/>
                    <a:pt x="421" y="45"/>
                  </a:cubicBezTo>
                  <a:cubicBezTo>
                    <a:pt x="416" y="20"/>
                    <a:pt x="395"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7"/>
            <p:cNvSpPr/>
            <p:nvPr/>
          </p:nvSpPr>
          <p:spPr>
            <a:xfrm>
              <a:off x="6960900" y="866400"/>
              <a:ext cx="11219" cy="4611"/>
            </a:xfrm>
            <a:custGeom>
              <a:avLst/>
              <a:gdLst/>
              <a:ahLst/>
              <a:cxnLst/>
              <a:rect l="l" t="t" r="r" b="b"/>
              <a:pathLst>
                <a:path w="382" h="157" extrusionOk="0">
                  <a:moveTo>
                    <a:pt x="324" y="0"/>
                  </a:moveTo>
                  <a:cubicBezTo>
                    <a:pt x="320" y="0"/>
                    <a:pt x="316" y="1"/>
                    <a:pt x="312" y="2"/>
                  </a:cubicBezTo>
                  <a:lnTo>
                    <a:pt x="50" y="49"/>
                  </a:lnTo>
                  <a:cubicBezTo>
                    <a:pt x="20" y="54"/>
                    <a:pt x="0" y="83"/>
                    <a:pt x="6" y="113"/>
                  </a:cubicBezTo>
                  <a:cubicBezTo>
                    <a:pt x="10" y="140"/>
                    <a:pt x="33" y="157"/>
                    <a:pt x="60" y="157"/>
                  </a:cubicBezTo>
                  <a:cubicBezTo>
                    <a:pt x="62" y="157"/>
                    <a:pt x="63" y="156"/>
                    <a:pt x="66" y="156"/>
                  </a:cubicBezTo>
                  <a:cubicBezTo>
                    <a:pt x="67" y="156"/>
                    <a:pt x="68" y="156"/>
                    <a:pt x="70" y="157"/>
                  </a:cubicBezTo>
                  <a:lnTo>
                    <a:pt x="332" y="110"/>
                  </a:lnTo>
                  <a:cubicBezTo>
                    <a:pt x="362" y="106"/>
                    <a:pt x="382" y="77"/>
                    <a:pt x="376" y="46"/>
                  </a:cubicBezTo>
                  <a:cubicBezTo>
                    <a:pt x="371" y="20"/>
                    <a:pt x="349"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7"/>
            <p:cNvSpPr/>
            <p:nvPr/>
          </p:nvSpPr>
          <p:spPr>
            <a:xfrm>
              <a:off x="7035088" y="876562"/>
              <a:ext cx="13363" cy="8165"/>
            </a:xfrm>
            <a:custGeom>
              <a:avLst/>
              <a:gdLst/>
              <a:ahLst/>
              <a:cxnLst/>
              <a:rect l="l" t="t" r="r" b="b"/>
              <a:pathLst>
                <a:path w="455" h="278" extrusionOk="0">
                  <a:moveTo>
                    <a:pt x="393" y="1"/>
                  </a:moveTo>
                  <a:cubicBezTo>
                    <a:pt x="384" y="1"/>
                    <a:pt x="375" y="3"/>
                    <a:pt x="367" y="7"/>
                  </a:cubicBezTo>
                  <a:lnTo>
                    <a:pt x="38" y="174"/>
                  </a:lnTo>
                  <a:cubicBezTo>
                    <a:pt x="11" y="187"/>
                    <a:pt x="1" y="221"/>
                    <a:pt x="15" y="247"/>
                  </a:cubicBezTo>
                  <a:cubicBezTo>
                    <a:pt x="23" y="267"/>
                    <a:pt x="43" y="278"/>
                    <a:pt x="63" y="278"/>
                  </a:cubicBezTo>
                  <a:cubicBezTo>
                    <a:pt x="72" y="278"/>
                    <a:pt x="80" y="275"/>
                    <a:pt x="88" y="271"/>
                  </a:cubicBezTo>
                  <a:lnTo>
                    <a:pt x="418" y="103"/>
                  </a:lnTo>
                  <a:cubicBezTo>
                    <a:pt x="444" y="90"/>
                    <a:pt x="455" y="57"/>
                    <a:pt x="441" y="30"/>
                  </a:cubicBezTo>
                  <a:cubicBezTo>
                    <a:pt x="432" y="11"/>
                    <a:pt x="413"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7"/>
            <p:cNvSpPr/>
            <p:nvPr/>
          </p:nvSpPr>
          <p:spPr>
            <a:xfrm>
              <a:off x="6797309" y="914772"/>
              <a:ext cx="141828" cy="51603"/>
            </a:xfrm>
            <a:custGeom>
              <a:avLst/>
              <a:gdLst/>
              <a:ahLst/>
              <a:cxnLst/>
              <a:rect l="l" t="t" r="r" b="b"/>
              <a:pathLst>
                <a:path w="4829" h="1757" extrusionOk="0">
                  <a:moveTo>
                    <a:pt x="4771" y="1"/>
                  </a:moveTo>
                  <a:cubicBezTo>
                    <a:pt x="4767" y="1"/>
                    <a:pt x="4763" y="1"/>
                    <a:pt x="4759" y="2"/>
                  </a:cubicBezTo>
                  <a:cubicBezTo>
                    <a:pt x="4448" y="55"/>
                    <a:pt x="4156" y="185"/>
                    <a:pt x="3873" y="311"/>
                  </a:cubicBezTo>
                  <a:cubicBezTo>
                    <a:pt x="3809" y="340"/>
                    <a:pt x="3746" y="368"/>
                    <a:pt x="3683" y="395"/>
                  </a:cubicBezTo>
                  <a:cubicBezTo>
                    <a:pt x="3097" y="647"/>
                    <a:pt x="2471" y="837"/>
                    <a:pt x="1868" y="1021"/>
                  </a:cubicBezTo>
                  <a:cubicBezTo>
                    <a:pt x="1261" y="1204"/>
                    <a:pt x="634" y="1394"/>
                    <a:pt x="42" y="1650"/>
                  </a:cubicBezTo>
                  <a:cubicBezTo>
                    <a:pt x="13" y="1663"/>
                    <a:pt x="1" y="1694"/>
                    <a:pt x="13" y="1723"/>
                  </a:cubicBezTo>
                  <a:cubicBezTo>
                    <a:pt x="22" y="1744"/>
                    <a:pt x="42" y="1757"/>
                    <a:pt x="63" y="1757"/>
                  </a:cubicBezTo>
                  <a:cubicBezTo>
                    <a:pt x="70" y="1757"/>
                    <a:pt x="77" y="1755"/>
                    <a:pt x="90" y="1751"/>
                  </a:cubicBezTo>
                  <a:cubicBezTo>
                    <a:pt x="676" y="1499"/>
                    <a:pt x="1301" y="1310"/>
                    <a:pt x="1903" y="1127"/>
                  </a:cubicBezTo>
                  <a:cubicBezTo>
                    <a:pt x="2511" y="944"/>
                    <a:pt x="3138" y="753"/>
                    <a:pt x="3730" y="497"/>
                  </a:cubicBezTo>
                  <a:cubicBezTo>
                    <a:pt x="3793" y="469"/>
                    <a:pt x="3857" y="441"/>
                    <a:pt x="3918" y="413"/>
                  </a:cubicBezTo>
                  <a:cubicBezTo>
                    <a:pt x="4195" y="290"/>
                    <a:pt x="4479" y="162"/>
                    <a:pt x="4778" y="111"/>
                  </a:cubicBezTo>
                  <a:cubicBezTo>
                    <a:pt x="4808" y="105"/>
                    <a:pt x="4828" y="76"/>
                    <a:pt x="4823" y="47"/>
                  </a:cubicBezTo>
                  <a:cubicBezTo>
                    <a:pt x="4819" y="21"/>
                    <a:pt x="4797" y="1"/>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7"/>
            <p:cNvSpPr/>
            <p:nvPr/>
          </p:nvSpPr>
          <p:spPr>
            <a:xfrm>
              <a:off x="6773842" y="801521"/>
              <a:ext cx="42557" cy="205473"/>
            </a:xfrm>
            <a:custGeom>
              <a:avLst/>
              <a:gdLst/>
              <a:ahLst/>
              <a:cxnLst/>
              <a:rect l="l" t="t" r="r" b="b"/>
              <a:pathLst>
                <a:path w="1449" h="6996" extrusionOk="0">
                  <a:moveTo>
                    <a:pt x="1388" y="1"/>
                  </a:moveTo>
                  <a:cubicBezTo>
                    <a:pt x="1363" y="1"/>
                    <a:pt x="1339" y="21"/>
                    <a:pt x="1335" y="49"/>
                  </a:cubicBezTo>
                  <a:cubicBezTo>
                    <a:pt x="1252" y="628"/>
                    <a:pt x="1083" y="1202"/>
                    <a:pt x="919" y="1758"/>
                  </a:cubicBezTo>
                  <a:cubicBezTo>
                    <a:pt x="842" y="2014"/>
                    <a:pt x="765" y="2279"/>
                    <a:pt x="697" y="2541"/>
                  </a:cubicBezTo>
                  <a:cubicBezTo>
                    <a:pt x="455" y="3462"/>
                    <a:pt x="307" y="4417"/>
                    <a:pt x="164" y="5341"/>
                  </a:cubicBezTo>
                  <a:cubicBezTo>
                    <a:pt x="85" y="5864"/>
                    <a:pt x="1" y="6405"/>
                    <a:pt x="43" y="6946"/>
                  </a:cubicBezTo>
                  <a:cubicBezTo>
                    <a:pt x="46" y="6974"/>
                    <a:pt x="70" y="6996"/>
                    <a:pt x="99" y="6996"/>
                  </a:cubicBezTo>
                  <a:cubicBezTo>
                    <a:pt x="99" y="6996"/>
                    <a:pt x="100" y="6996"/>
                    <a:pt x="105" y="6994"/>
                  </a:cubicBezTo>
                  <a:cubicBezTo>
                    <a:pt x="136" y="6993"/>
                    <a:pt x="157" y="6966"/>
                    <a:pt x="154" y="6936"/>
                  </a:cubicBezTo>
                  <a:cubicBezTo>
                    <a:pt x="112" y="6409"/>
                    <a:pt x="194" y="5873"/>
                    <a:pt x="274" y="5355"/>
                  </a:cubicBezTo>
                  <a:cubicBezTo>
                    <a:pt x="415" y="4435"/>
                    <a:pt x="563" y="3484"/>
                    <a:pt x="804" y="2567"/>
                  </a:cubicBezTo>
                  <a:cubicBezTo>
                    <a:pt x="871" y="2306"/>
                    <a:pt x="949" y="2043"/>
                    <a:pt x="1025" y="1788"/>
                  </a:cubicBezTo>
                  <a:cubicBezTo>
                    <a:pt x="1188" y="1228"/>
                    <a:pt x="1359" y="651"/>
                    <a:pt x="1445" y="65"/>
                  </a:cubicBezTo>
                  <a:cubicBezTo>
                    <a:pt x="1449" y="35"/>
                    <a:pt x="1428" y="5"/>
                    <a:pt x="1398" y="2"/>
                  </a:cubicBezTo>
                  <a:cubicBezTo>
                    <a:pt x="1395" y="1"/>
                    <a:pt x="1391"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7"/>
            <p:cNvSpPr/>
            <p:nvPr/>
          </p:nvSpPr>
          <p:spPr>
            <a:xfrm>
              <a:off x="6737746" y="743633"/>
              <a:ext cx="19355" cy="160478"/>
            </a:xfrm>
            <a:custGeom>
              <a:avLst/>
              <a:gdLst/>
              <a:ahLst/>
              <a:cxnLst/>
              <a:rect l="l" t="t" r="r" b="b"/>
              <a:pathLst>
                <a:path w="659" h="5464" extrusionOk="0">
                  <a:moveTo>
                    <a:pt x="122" y="0"/>
                  </a:moveTo>
                  <a:cubicBezTo>
                    <a:pt x="94" y="0"/>
                    <a:pt x="70" y="20"/>
                    <a:pt x="68" y="49"/>
                  </a:cubicBezTo>
                  <a:cubicBezTo>
                    <a:pt x="1" y="651"/>
                    <a:pt x="50" y="1247"/>
                    <a:pt x="119" y="1907"/>
                  </a:cubicBezTo>
                  <a:cubicBezTo>
                    <a:pt x="238" y="3072"/>
                    <a:pt x="382" y="4253"/>
                    <a:pt x="547" y="5415"/>
                  </a:cubicBezTo>
                  <a:cubicBezTo>
                    <a:pt x="552" y="5442"/>
                    <a:pt x="574" y="5462"/>
                    <a:pt x="602" y="5462"/>
                  </a:cubicBezTo>
                  <a:cubicBezTo>
                    <a:pt x="603" y="5462"/>
                    <a:pt x="606" y="5462"/>
                    <a:pt x="609" y="5463"/>
                  </a:cubicBezTo>
                  <a:cubicBezTo>
                    <a:pt x="639" y="5458"/>
                    <a:pt x="659" y="5432"/>
                    <a:pt x="654" y="5401"/>
                  </a:cubicBezTo>
                  <a:cubicBezTo>
                    <a:pt x="489" y="4240"/>
                    <a:pt x="345" y="3061"/>
                    <a:pt x="227" y="1896"/>
                  </a:cubicBezTo>
                  <a:cubicBezTo>
                    <a:pt x="161" y="1242"/>
                    <a:pt x="112" y="654"/>
                    <a:pt x="176" y="60"/>
                  </a:cubicBezTo>
                  <a:cubicBezTo>
                    <a:pt x="179" y="30"/>
                    <a:pt x="157" y="3"/>
                    <a:pt x="127" y="0"/>
                  </a:cubicBezTo>
                  <a:cubicBezTo>
                    <a:pt x="125" y="0"/>
                    <a:pt x="124"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7"/>
            <p:cNvSpPr/>
            <p:nvPr/>
          </p:nvSpPr>
          <p:spPr>
            <a:xfrm>
              <a:off x="6665819" y="860702"/>
              <a:ext cx="84380" cy="72720"/>
            </a:xfrm>
            <a:custGeom>
              <a:avLst/>
              <a:gdLst/>
              <a:ahLst/>
              <a:cxnLst/>
              <a:rect l="l" t="t" r="r" b="b"/>
              <a:pathLst>
                <a:path w="2873" h="2476" extrusionOk="0">
                  <a:moveTo>
                    <a:pt x="61" y="1"/>
                  </a:moveTo>
                  <a:cubicBezTo>
                    <a:pt x="47" y="1"/>
                    <a:pt x="32" y="7"/>
                    <a:pt x="21" y="18"/>
                  </a:cubicBezTo>
                  <a:cubicBezTo>
                    <a:pt x="0" y="40"/>
                    <a:pt x="3" y="75"/>
                    <a:pt x="24" y="96"/>
                  </a:cubicBezTo>
                  <a:cubicBezTo>
                    <a:pt x="625" y="671"/>
                    <a:pt x="1287" y="1194"/>
                    <a:pt x="1927" y="1702"/>
                  </a:cubicBezTo>
                  <a:lnTo>
                    <a:pt x="2165" y="1890"/>
                  </a:lnTo>
                  <a:cubicBezTo>
                    <a:pt x="2368" y="2053"/>
                    <a:pt x="2596" y="2235"/>
                    <a:pt x="2769" y="2456"/>
                  </a:cubicBezTo>
                  <a:cubicBezTo>
                    <a:pt x="2780" y="2470"/>
                    <a:pt x="2796" y="2476"/>
                    <a:pt x="2811" y="2476"/>
                  </a:cubicBezTo>
                  <a:cubicBezTo>
                    <a:pt x="2824" y="2476"/>
                    <a:pt x="2834" y="2473"/>
                    <a:pt x="2845" y="2463"/>
                  </a:cubicBezTo>
                  <a:cubicBezTo>
                    <a:pt x="2868" y="2444"/>
                    <a:pt x="2873" y="2409"/>
                    <a:pt x="2854" y="2386"/>
                  </a:cubicBezTo>
                  <a:cubicBezTo>
                    <a:pt x="2675" y="2154"/>
                    <a:pt x="2440" y="1967"/>
                    <a:pt x="2233" y="1803"/>
                  </a:cubicBezTo>
                  <a:lnTo>
                    <a:pt x="1994" y="1616"/>
                  </a:lnTo>
                  <a:cubicBezTo>
                    <a:pt x="1357" y="1109"/>
                    <a:pt x="698" y="586"/>
                    <a:pt x="100" y="16"/>
                  </a:cubicBez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7"/>
            <p:cNvSpPr/>
            <p:nvPr/>
          </p:nvSpPr>
          <p:spPr>
            <a:xfrm>
              <a:off x="6785003" y="988696"/>
              <a:ext cx="162034" cy="89902"/>
            </a:xfrm>
            <a:custGeom>
              <a:avLst/>
              <a:gdLst/>
              <a:ahLst/>
              <a:cxnLst/>
              <a:rect l="l" t="t" r="r" b="b"/>
              <a:pathLst>
                <a:path w="5517" h="3061" extrusionOk="0">
                  <a:moveTo>
                    <a:pt x="65" y="0"/>
                  </a:moveTo>
                  <a:cubicBezTo>
                    <a:pt x="42" y="0"/>
                    <a:pt x="20" y="14"/>
                    <a:pt x="12" y="36"/>
                  </a:cubicBezTo>
                  <a:cubicBezTo>
                    <a:pt x="1" y="64"/>
                    <a:pt x="15" y="96"/>
                    <a:pt x="44" y="107"/>
                  </a:cubicBezTo>
                  <a:cubicBezTo>
                    <a:pt x="1032" y="486"/>
                    <a:pt x="1976" y="984"/>
                    <a:pt x="2848" y="1587"/>
                  </a:cubicBezTo>
                  <a:lnTo>
                    <a:pt x="2970" y="1672"/>
                  </a:lnTo>
                  <a:cubicBezTo>
                    <a:pt x="3094" y="1758"/>
                    <a:pt x="3222" y="1846"/>
                    <a:pt x="3352" y="1929"/>
                  </a:cubicBezTo>
                  <a:cubicBezTo>
                    <a:pt x="3521" y="2033"/>
                    <a:pt x="3696" y="2128"/>
                    <a:pt x="3873" y="2222"/>
                  </a:cubicBezTo>
                  <a:lnTo>
                    <a:pt x="5427" y="3054"/>
                  </a:lnTo>
                  <a:cubicBezTo>
                    <a:pt x="5437" y="3058"/>
                    <a:pt x="5445" y="3061"/>
                    <a:pt x="5454" y="3061"/>
                  </a:cubicBezTo>
                  <a:cubicBezTo>
                    <a:pt x="5474" y="3061"/>
                    <a:pt x="5494" y="3049"/>
                    <a:pt x="5502" y="3029"/>
                  </a:cubicBezTo>
                  <a:cubicBezTo>
                    <a:pt x="5516" y="3004"/>
                    <a:pt x="5505" y="2970"/>
                    <a:pt x="5479" y="2955"/>
                  </a:cubicBezTo>
                  <a:lnTo>
                    <a:pt x="3921" y="2122"/>
                  </a:lnTo>
                  <a:cubicBezTo>
                    <a:pt x="3752" y="2031"/>
                    <a:pt x="3575" y="1937"/>
                    <a:pt x="3410" y="1833"/>
                  </a:cubicBezTo>
                  <a:cubicBezTo>
                    <a:pt x="3282" y="1753"/>
                    <a:pt x="3158" y="1667"/>
                    <a:pt x="3034" y="1581"/>
                  </a:cubicBezTo>
                  <a:lnTo>
                    <a:pt x="2910" y="1496"/>
                  </a:lnTo>
                  <a:cubicBezTo>
                    <a:pt x="2030" y="889"/>
                    <a:pt x="1080" y="386"/>
                    <a:pt x="83" y="3"/>
                  </a:cubicBezTo>
                  <a:cubicBezTo>
                    <a:pt x="77" y="1"/>
                    <a:pt x="71"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7"/>
            <p:cNvSpPr/>
            <p:nvPr/>
          </p:nvSpPr>
          <p:spPr>
            <a:xfrm>
              <a:off x="6790230" y="1018360"/>
              <a:ext cx="37887" cy="149376"/>
            </a:xfrm>
            <a:custGeom>
              <a:avLst/>
              <a:gdLst/>
              <a:ahLst/>
              <a:cxnLst/>
              <a:rect l="l" t="t" r="r" b="b"/>
              <a:pathLst>
                <a:path w="1290" h="5086" extrusionOk="0">
                  <a:moveTo>
                    <a:pt x="63" y="0"/>
                  </a:moveTo>
                  <a:cubicBezTo>
                    <a:pt x="56" y="0"/>
                    <a:pt x="49" y="2"/>
                    <a:pt x="42" y="4"/>
                  </a:cubicBezTo>
                  <a:cubicBezTo>
                    <a:pt x="15" y="16"/>
                    <a:pt x="1" y="47"/>
                    <a:pt x="14" y="76"/>
                  </a:cubicBezTo>
                  <a:cubicBezTo>
                    <a:pt x="639" y="1564"/>
                    <a:pt x="1032" y="3234"/>
                    <a:pt x="1180" y="5036"/>
                  </a:cubicBezTo>
                  <a:cubicBezTo>
                    <a:pt x="1183" y="5064"/>
                    <a:pt x="1207" y="5086"/>
                    <a:pt x="1236" y="5086"/>
                  </a:cubicBezTo>
                  <a:lnTo>
                    <a:pt x="1238" y="5086"/>
                  </a:lnTo>
                  <a:cubicBezTo>
                    <a:pt x="1268" y="5084"/>
                    <a:pt x="1290" y="5057"/>
                    <a:pt x="1288" y="5027"/>
                  </a:cubicBezTo>
                  <a:cubicBezTo>
                    <a:pt x="1139" y="3213"/>
                    <a:pt x="744" y="1534"/>
                    <a:pt x="113" y="33"/>
                  </a:cubicBezTo>
                  <a:cubicBezTo>
                    <a:pt x="106" y="13"/>
                    <a:pt x="8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7"/>
            <p:cNvSpPr/>
            <p:nvPr/>
          </p:nvSpPr>
          <p:spPr>
            <a:xfrm>
              <a:off x="6656186" y="982000"/>
              <a:ext cx="96099" cy="116893"/>
            </a:xfrm>
            <a:custGeom>
              <a:avLst/>
              <a:gdLst/>
              <a:ahLst/>
              <a:cxnLst/>
              <a:rect l="l" t="t" r="r" b="b"/>
              <a:pathLst>
                <a:path w="3272" h="3980" extrusionOk="0">
                  <a:moveTo>
                    <a:pt x="3209" y="1"/>
                  </a:moveTo>
                  <a:cubicBezTo>
                    <a:pt x="3191" y="1"/>
                    <a:pt x="3173" y="10"/>
                    <a:pt x="3162" y="28"/>
                  </a:cubicBezTo>
                  <a:cubicBezTo>
                    <a:pt x="3097" y="137"/>
                    <a:pt x="2997" y="227"/>
                    <a:pt x="2899" y="314"/>
                  </a:cubicBezTo>
                  <a:lnTo>
                    <a:pt x="2866" y="344"/>
                  </a:lnTo>
                  <a:cubicBezTo>
                    <a:pt x="2561" y="619"/>
                    <a:pt x="2283" y="926"/>
                    <a:pt x="2014" y="1225"/>
                  </a:cubicBezTo>
                  <a:lnTo>
                    <a:pt x="1456" y="1846"/>
                  </a:lnTo>
                  <a:cubicBezTo>
                    <a:pt x="1336" y="1979"/>
                    <a:pt x="1215" y="2115"/>
                    <a:pt x="1110" y="2263"/>
                  </a:cubicBezTo>
                  <a:cubicBezTo>
                    <a:pt x="987" y="2437"/>
                    <a:pt x="889" y="2629"/>
                    <a:pt x="795" y="2815"/>
                  </a:cubicBezTo>
                  <a:cubicBezTo>
                    <a:pt x="727" y="2947"/>
                    <a:pt x="658" y="3084"/>
                    <a:pt x="580" y="3212"/>
                  </a:cubicBezTo>
                  <a:cubicBezTo>
                    <a:pt x="426" y="3461"/>
                    <a:pt x="240" y="3688"/>
                    <a:pt x="25" y="3883"/>
                  </a:cubicBezTo>
                  <a:cubicBezTo>
                    <a:pt x="3" y="3904"/>
                    <a:pt x="1" y="3938"/>
                    <a:pt x="20" y="3961"/>
                  </a:cubicBezTo>
                  <a:cubicBezTo>
                    <a:pt x="32" y="3974"/>
                    <a:pt x="48" y="3979"/>
                    <a:pt x="62" y="3979"/>
                  </a:cubicBezTo>
                  <a:cubicBezTo>
                    <a:pt x="76" y="3979"/>
                    <a:pt x="89" y="3974"/>
                    <a:pt x="93" y="3965"/>
                  </a:cubicBezTo>
                  <a:cubicBezTo>
                    <a:pt x="318" y="3762"/>
                    <a:pt x="510" y="3528"/>
                    <a:pt x="668" y="3269"/>
                  </a:cubicBezTo>
                  <a:cubicBezTo>
                    <a:pt x="748" y="3136"/>
                    <a:pt x="819" y="2998"/>
                    <a:pt x="888" y="2864"/>
                  </a:cubicBezTo>
                  <a:cubicBezTo>
                    <a:pt x="982" y="2684"/>
                    <a:pt x="1079" y="2494"/>
                    <a:pt x="1195" y="2325"/>
                  </a:cubicBezTo>
                  <a:cubicBezTo>
                    <a:pt x="1296" y="2182"/>
                    <a:pt x="1416" y="2050"/>
                    <a:pt x="1534" y="1919"/>
                  </a:cubicBezTo>
                  <a:lnTo>
                    <a:pt x="2093" y="1298"/>
                  </a:lnTo>
                  <a:cubicBezTo>
                    <a:pt x="2360" y="1003"/>
                    <a:pt x="2635" y="697"/>
                    <a:pt x="2937" y="426"/>
                  </a:cubicBezTo>
                  <a:lnTo>
                    <a:pt x="2970" y="395"/>
                  </a:lnTo>
                  <a:cubicBezTo>
                    <a:pt x="3074" y="302"/>
                    <a:pt x="3181" y="207"/>
                    <a:pt x="3255" y="85"/>
                  </a:cubicBezTo>
                  <a:cubicBezTo>
                    <a:pt x="3272" y="59"/>
                    <a:pt x="3265" y="25"/>
                    <a:pt x="3238" y="9"/>
                  </a:cubicBezTo>
                  <a:cubicBezTo>
                    <a:pt x="3229" y="4"/>
                    <a:pt x="3219" y="1"/>
                    <a:pt x="3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7"/>
            <p:cNvSpPr/>
            <p:nvPr/>
          </p:nvSpPr>
          <p:spPr>
            <a:xfrm>
              <a:off x="6169202" y="1393209"/>
              <a:ext cx="66171" cy="216927"/>
            </a:xfrm>
            <a:custGeom>
              <a:avLst/>
              <a:gdLst/>
              <a:ahLst/>
              <a:cxnLst/>
              <a:rect l="l" t="t" r="r" b="b"/>
              <a:pathLst>
                <a:path w="2253" h="7386" extrusionOk="0">
                  <a:moveTo>
                    <a:pt x="60" y="1"/>
                  </a:moveTo>
                  <a:cubicBezTo>
                    <a:pt x="57" y="1"/>
                    <a:pt x="55" y="1"/>
                    <a:pt x="52" y="1"/>
                  </a:cubicBezTo>
                  <a:cubicBezTo>
                    <a:pt x="22" y="7"/>
                    <a:pt x="0" y="34"/>
                    <a:pt x="5" y="64"/>
                  </a:cubicBezTo>
                  <a:lnTo>
                    <a:pt x="339" y="2320"/>
                  </a:lnTo>
                  <a:cubicBezTo>
                    <a:pt x="401" y="2731"/>
                    <a:pt x="465" y="3156"/>
                    <a:pt x="574" y="3566"/>
                  </a:cubicBezTo>
                  <a:cubicBezTo>
                    <a:pt x="671" y="3923"/>
                    <a:pt x="809" y="4284"/>
                    <a:pt x="922" y="4571"/>
                  </a:cubicBezTo>
                  <a:cubicBezTo>
                    <a:pt x="1274" y="5483"/>
                    <a:pt x="1660" y="6450"/>
                    <a:pt x="2140" y="7357"/>
                  </a:cubicBezTo>
                  <a:cubicBezTo>
                    <a:pt x="2148" y="7376"/>
                    <a:pt x="2168" y="7385"/>
                    <a:pt x="2188" y="7385"/>
                  </a:cubicBezTo>
                  <a:cubicBezTo>
                    <a:pt x="2196" y="7385"/>
                    <a:pt x="2205" y="7384"/>
                    <a:pt x="2215" y="7381"/>
                  </a:cubicBezTo>
                  <a:cubicBezTo>
                    <a:pt x="2241" y="7367"/>
                    <a:pt x="2252" y="7333"/>
                    <a:pt x="2238" y="7306"/>
                  </a:cubicBezTo>
                  <a:cubicBezTo>
                    <a:pt x="1759" y="6403"/>
                    <a:pt x="1376" y="5440"/>
                    <a:pt x="1024" y="4533"/>
                  </a:cubicBezTo>
                  <a:cubicBezTo>
                    <a:pt x="915" y="4245"/>
                    <a:pt x="778" y="3889"/>
                    <a:pt x="681" y="3538"/>
                  </a:cubicBezTo>
                  <a:cubicBezTo>
                    <a:pt x="572" y="3134"/>
                    <a:pt x="509" y="2712"/>
                    <a:pt x="449" y="2304"/>
                  </a:cubicBezTo>
                  <a:lnTo>
                    <a:pt x="114" y="48"/>
                  </a:lnTo>
                  <a:cubicBezTo>
                    <a:pt x="109" y="20"/>
                    <a:pt x="88"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7"/>
            <p:cNvSpPr/>
            <p:nvPr/>
          </p:nvSpPr>
          <p:spPr>
            <a:xfrm>
              <a:off x="6194166" y="1448190"/>
              <a:ext cx="27109" cy="96392"/>
            </a:xfrm>
            <a:custGeom>
              <a:avLst/>
              <a:gdLst/>
              <a:ahLst/>
              <a:cxnLst/>
              <a:rect l="l" t="t" r="r" b="b"/>
              <a:pathLst>
                <a:path w="923" h="3282" extrusionOk="0">
                  <a:moveTo>
                    <a:pt x="56" y="0"/>
                  </a:moveTo>
                  <a:cubicBezTo>
                    <a:pt x="54" y="0"/>
                    <a:pt x="52" y="1"/>
                    <a:pt x="51" y="1"/>
                  </a:cubicBezTo>
                  <a:cubicBezTo>
                    <a:pt x="22" y="6"/>
                    <a:pt x="1" y="33"/>
                    <a:pt x="4" y="63"/>
                  </a:cubicBezTo>
                  <a:cubicBezTo>
                    <a:pt x="149" y="1151"/>
                    <a:pt x="419" y="2221"/>
                    <a:pt x="810" y="3246"/>
                  </a:cubicBezTo>
                  <a:cubicBezTo>
                    <a:pt x="818" y="3268"/>
                    <a:pt x="839" y="3282"/>
                    <a:pt x="861" y="3282"/>
                  </a:cubicBezTo>
                  <a:cubicBezTo>
                    <a:pt x="868" y="3282"/>
                    <a:pt x="874" y="3282"/>
                    <a:pt x="881" y="3276"/>
                  </a:cubicBezTo>
                  <a:cubicBezTo>
                    <a:pt x="908" y="3266"/>
                    <a:pt x="922" y="3233"/>
                    <a:pt x="912" y="3205"/>
                  </a:cubicBezTo>
                  <a:cubicBezTo>
                    <a:pt x="526" y="2188"/>
                    <a:pt x="257" y="1126"/>
                    <a:pt x="113" y="48"/>
                  </a:cubicBezTo>
                  <a:cubicBezTo>
                    <a:pt x="108" y="21"/>
                    <a:pt x="85"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7"/>
            <p:cNvSpPr/>
            <p:nvPr/>
          </p:nvSpPr>
          <p:spPr>
            <a:xfrm>
              <a:off x="6191494" y="1422579"/>
              <a:ext cx="4053" cy="12218"/>
            </a:xfrm>
            <a:custGeom>
              <a:avLst/>
              <a:gdLst/>
              <a:ahLst/>
              <a:cxnLst/>
              <a:rect l="l" t="t" r="r" b="b"/>
              <a:pathLst>
                <a:path w="138" h="416" extrusionOk="0">
                  <a:moveTo>
                    <a:pt x="59" y="1"/>
                  </a:moveTo>
                  <a:cubicBezTo>
                    <a:pt x="57" y="1"/>
                    <a:pt x="54" y="1"/>
                    <a:pt x="52" y="1"/>
                  </a:cubicBezTo>
                  <a:cubicBezTo>
                    <a:pt x="22" y="3"/>
                    <a:pt x="1" y="30"/>
                    <a:pt x="3" y="60"/>
                  </a:cubicBezTo>
                  <a:lnTo>
                    <a:pt x="28" y="366"/>
                  </a:lnTo>
                  <a:cubicBezTo>
                    <a:pt x="32" y="394"/>
                    <a:pt x="55" y="416"/>
                    <a:pt x="83" y="416"/>
                  </a:cubicBezTo>
                  <a:lnTo>
                    <a:pt x="86" y="416"/>
                  </a:lnTo>
                  <a:cubicBezTo>
                    <a:pt x="116" y="414"/>
                    <a:pt x="137" y="387"/>
                    <a:pt x="136" y="357"/>
                  </a:cubicBezTo>
                  <a:lnTo>
                    <a:pt x="112" y="51"/>
                  </a:lnTo>
                  <a:cubicBezTo>
                    <a:pt x="110" y="22"/>
                    <a:pt x="8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7"/>
            <p:cNvSpPr/>
            <p:nvPr/>
          </p:nvSpPr>
          <p:spPr>
            <a:xfrm>
              <a:off x="6167440" y="1267476"/>
              <a:ext cx="17593" cy="112105"/>
            </a:xfrm>
            <a:custGeom>
              <a:avLst/>
              <a:gdLst/>
              <a:ahLst/>
              <a:cxnLst/>
              <a:rect l="l" t="t" r="r" b="b"/>
              <a:pathLst>
                <a:path w="599" h="3817" extrusionOk="0">
                  <a:moveTo>
                    <a:pt x="539" y="1"/>
                  </a:moveTo>
                  <a:cubicBezTo>
                    <a:pt x="515" y="1"/>
                    <a:pt x="491" y="18"/>
                    <a:pt x="485" y="41"/>
                  </a:cubicBezTo>
                  <a:cubicBezTo>
                    <a:pt x="146" y="1253"/>
                    <a:pt x="1" y="2507"/>
                    <a:pt x="55" y="3765"/>
                  </a:cubicBezTo>
                  <a:cubicBezTo>
                    <a:pt x="56" y="3794"/>
                    <a:pt x="82" y="3817"/>
                    <a:pt x="110" y="3817"/>
                  </a:cubicBezTo>
                  <a:lnTo>
                    <a:pt x="113" y="3817"/>
                  </a:lnTo>
                  <a:cubicBezTo>
                    <a:pt x="143" y="3815"/>
                    <a:pt x="167" y="3790"/>
                    <a:pt x="164" y="3760"/>
                  </a:cubicBezTo>
                  <a:cubicBezTo>
                    <a:pt x="110" y="2514"/>
                    <a:pt x="254" y="1273"/>
                    <a:pt x="590" y="71"/>
                  </a:cubicBezTo>
                  <a:cubicBezTo>
                    <a:pt x="599" y="43"/>
                    <a:pt x="582" y="13"/>
                    <a:pt x="553" y="3"/>
                  </a:cubicBezTo>
                  <a:cubicBezTo>
                    <a:pt x="548" y="2"/>
                    <a:pt x="544"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7"/>
            <p:cNvSpPr/>
            <p:nvPr/>
          </p:nvSpPr>
          <p:spPr>
            <a:xfrm>
              <a:off x="6185767" y="1241719"/>
              <a:ext cx="5874" cy="10514"/>
            </a:xfrm>
            <a:custGeom>
              <a:avLst/>
              <a:gdLst/>
              <a:ahLst/>
              <a:cxnLst/>
              <a:rect l="l" t="t" r="r" b="b"/>
              <a:pathLst>
                <a:path w="200" h="358" extrusionOk="0">
                  <a:moveTo>
                    <a:pt x="138" y="0"/>
                  </a:moveTo>
                  <a:cubicBezTo>
                    <a:pt x="114" y="0"/>
                    <a:pt x="93" y="15"/>
                    <a:pt x="86" y="38"/>
                  </a:cubicBezTo>
                  <a:lnTo>
                    <a:pt x="9" y="288"/>
                  </a:lnTo>
                  <a:cubicBezTo>
                    <a:pt x="0" y="316"/>
                    <a:pt x="16" y="346"/>
                    <a:pt x="45" y="356"/>
                  </a:cubicBezTo>
                  <a:cubicBezTo>
                    <a:pt x="50" y="357"/>
                    <a:pt x="56" y="357"/>
                    <a:pt x="60" y="357"/>
                  </a:cubicBezTo>
                  <a:cubicBezTo>
                    <a:pt x="84" y="357"/>
                    <a:pt x="104" y="343"/>
                    <a:pt x="112" y="322"/>
                  </a:cubicBezTo>
                  <a:lnTo>
                    <a:pt x="190" y="72"/>
                  </a:lnTo>
                  <a:cubicBezTo>
                    <a:pt x="200" y="43"/>
                    <a:pt x="183" y="11"/>
                    <a:pt x="154" y="3"/>
                  </a:cubicBezTo>
                  <a:cubicBezTo>
                    <a:pt x="149" y="1"/>
                    <a:pt x="143"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7"/>
            <p:cNvSpPr/>
            <p:nvPr/>
          </p:nvSpPr>
          <p:spPr>
            <a:xfrm>
              <a:off x="6248589" y="1634689"/>
              <a:ext cx="6373" cy="7607"/>
            </a:xfrm>
            <a:custGeom>
              <a:avLst/>
              <a:gdLst/>
              <a:ahLst/>
              <a:cxnLst/>
              <a:rect l="l" t="t" r="r" b="b"/>
              <a:pathLst>
                <a:path w="217" h="259" extrusionOk="0">
                  <a:moveTo>
                    <a:pt x="63" y="0"/>
                  </a:moveTo>
                  <a:cubicBezTo>
                    <a:pt x="54" y="0"/>
                    <a:pt x="44" y="3"/>
                    <a:pt x="35" y="8"/>
                  </a:cubicBezTo>
                  <a:cubicBezTo>
                    <a:pt x="10" y="22"/>
                    <a:pt x="0" y="56"/>
                    <a:pt x="18" y="82"/>
                  </a:cubicBezTo>
                  <a:lnTo>
                    <a:pt x="107" y="232"/>
                  </a:lnTo>
                  <a:cubicBezTo>
                    <a:pt x="117" y="250"/>
                    <a:pt x="136" y="259"/>
                    <a:pt x="154" y="259"/>
                  </a:cubicBezTo>
                  <a:cubicBezTo>
                    <a:pt x="163" y="259"/>
                    <a:pt x="173" y="256"/>
                    <a:pt x="183" y="250"/>
                  </a:cubicBezTo>
                  <a:cubicBezTo>
                    <a:pt x="207" y="236"/>
                    <a:pt x="217" y="202"/>
                    <a:pt x="200" y="175"/>
                  </a:cubicBezTo>
                  <a:lnTo>
                    <a:pt x="110" y="25"/>
                  </a:lnTo>
                  <a:cubicBezTo>
                    <a:pt x="99" y="9"/>
                    <a:pt x="82"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7"/>
            <p:cNvSpPr/>
            <p:nvPr/>
          </p:nvSpPr>
          <p:spPr>
            <a:xfrm>
              <a:off x="6280250" y="1679214"/>
              <a:ext cx="7401" cy="8899"/>
            </a:xfrm>
            <a:custGeom>
              <a:avLst/>
              <a:gdLst/>
              <a:ahLst/>
              <a:cxnLst/>
              <a:rect l="l" t="t" r="r" b="b"/>
              <a:pathLst>
                <a:path w="252" h="303" extrusionOk="0">
                  <a:moveTo>
                    <a:pt x="61" y="1"/>
                  </a:moveTo>
                  <a:cubicBezTo>
                    <a:pt x="51" y="1"/>
                    <a:pt x="41" y="4"/>
                    <a:pt x="32" y="10"/>
                  </a:cubicBezTo>
                  <a:cubicBezTo>
                    <a:pt x="5" y="29"/>
                    <a:pt x="1" y="61"/>
                    <a:pt x="16" y="87"/>
                  </a:cubicBezTo>
                  <a:lnTo>
                    <a:pt x="143" y="278"/>
                  </a:lnTo>
                  <a:cubicBezTo>
                    <a:pt x="153" y="293"/>
                    <a:pt x="171" y="302"/>
                    <a:pt x="189" y="302"/>
                  </a:cubicBezTo>
                  <a:cubicBezTo>
                    <a:pt x="198" y="302"/>
                    <a:pt x="210" y="299"/>
                    <a:pt x="218" y="293"/>
                  </a:cubicBezTo>
                  <a:cubicBezTo>
                    <a:pt x="245" y="275"/>
                    <a:pt x="251" y="242"/>
                    <a:pt x="234" y="217"/>
                  </a:cubicBezTo>
                  <a:lnTo>
                    <a:pt x="109" y="26"/>
                  </a:lnTo>
                  <a:cubicBezTo>
                    <a:pt x="97" y="10"/>
                    <a:pt x="79"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grpSp>
        <p:nvGrpSpPr>
          <p:cNvPr id="1363" name="Google Shape;1363;p46"/>
          <p:cNvGrpSpPr/>
          <p:nvPr/>
        </p:nvGrpSpPr>
        <p:grpSpPr>
          <a:xfrm>
            <a:off x="3359787" y="2590726"/>
            <a:ext cx="4170308" cy="732233"/>
            <a:chOff x="1836800" y="1520550"/>
            <a:chExt cx="1871100" cy="440600"/>
          </a:xfrm>
        </p:grpSpPr>
        <p:sp>
          <p:nvSpPr>
            <p:cNvPr id="1364" name="Google Shape;1364;p46"/>
            <p:cNvSpPr/>
            <p:nvPr/>
          </p:nvSpPr>
          <p:spPr>
            <a:xfrm>
              <a:off x="1836800" y="1520550"/>
              <a:ext cx="1871100" cy="440600"/>
            </a:xfrm>
            <a:custGeom>
              <a:avLst/>
              <a:gdLst/>
              <a:ahLst/>
              <a:cxnLst/>
              <a:rect l="l" t="t" r="r" b="b"/>
              <a:pathLst>
                <a:path w="74844" h="17624" extrusionOk="0">
                  <a:moveTo>
                    <a:pt x="43225" y="1"/>
                  </a:moveTo>
                  <a:cubicBezTo>
                    <a:pt x="39923" y="1"/>
                    <a:pt x="37417" y="6"/>
                    <a:pt x="36481" y="14"/>
                  </a:cubicBezTo>
                  <a:cubicBezTo>
                    <a:pt x="29072" y="73"/>
                    <a:pt x="21665" y="132"/>
                    <a:pt x="14256" y="192"/>
                  </a:cubicBezTo>
                  <a:lnTo>
                    <a:pt x="5805" y="258"/>
                  </a:lnTo>
                  <a:cubicBezTo>
                    <a:pt x="5766" y="259"/>
                    <a:pt x="5728" y="259"/>
                    <a:pt x="5689" y="259"/>
                  </a:cubicBezTo>
                  <a:cubicBezTo>
                    <a:pt x="4401" y="259"/>
                    <a:pt x="3129" y="87"/>
                    <a:pt x="1853" y="87"/>
                  </a:cubicBezTo>
                  <a:cubicBezTo>
                    <a:pt x="1633" y="87"/>
                    <a:pt x="1413" y="92"/>
                    <a:pt x="1193" y="104"/>
                  </a:cubicBezTo>
                  <a:cubicBezTo>
                    <a:pt x="1025" y="114"/>
                    <a:pt x="850" y="126"/>
                    <a:pt x="704" y="277"/>
                  </a:cubicBezTo>
                  <a:cubicBezTo>
                    <a:pt x="475" y="516"/>
                    <a:pt x="384" y="1050"/>
                    <a:pt x="417" y="1523"/>
                  </a:cubicBezTo>
                  <a:cubicBezTo>
                    <a:pt x="627" y="4515"/>
                    <a:pt x="1994" y="6863"/>
                    <a:pt x="1668" y="10115"/>
                  </a:cubicBezTo>
                  <a:cubicBezTo>
                    <a:pt x="1451" y="12264"/>
                    <a:pt x="561" y="13969"/>
                    <a:pt x="94" y="15984"/>
                  </a:cubicBezTo>
                  <a:cubicBezTo>
                    <a:pt x="44" y="16196"/>
                    <a:pt x="0" y="16421"/>
                    <a:pt x="17" y="16646"/>
                  </a:cubicBezTo>
                  <a:cubicBezTo>
                    <a:pt x="68" y="17289"/>
                    <a:pt x="529" y="17463"/>
                    <a:pt x="889" y="17483"/>
                  </a:cubicBezTo>
                  <a:cubicBezTo>
                    <a:pt x="2878" y="17591"/>
                    <a:pt x="13114" y="17623"/>
                    <a:pt x="25387" y="17623"/>
                  </a:cubicBezTo>
                  <a:cubicBezTo>
                    <a:pt x="43424" y="17623"/>
                    <a:pt x="65862" y="17554"/>
                    <a:pt x="72997" y="17554"/>
                  </a:cubicBezTo>
                  <a:cubicBezTo>
                    <a:pt x="73183" y="17554"/>
                    <a:pt x="73359" y="17554"/>
                    <a:pt x="73524" y="17554"/>
                  </a:cubicBezTo>
                  <a:cubicBezTo>
                    <a:pt x="73524" y="17554"/>
                    <a:pt x="73524" y="17554"/>
                    <a:pt x="73525" y="17554"/>
                  </a:cubicBezTo>
                  <a:cubicBezTo>
                    <a:pt x="73528" y="17554"/>
                    <a:pt x="73541" y="17555"/>
                    <a:pt x="73563" y="17555"/>
                  </a:cubicBezTo>
                  <a:cubicBezTo>
                    <a:pt x="73782" y="17555"/>
                    <a:pt x="74844" y="17489"/>
                    <a:pt x="74836" y="16020"/>
                  </a:cubicBezTo>
                  <a:cubicBezTo>
                    <a:pt x="74835" y="15717"/>
                    <a:pt x="74803" y="15426"/>
                    <a:pt x="74732" y="15152"/>
                  </a:cubicBezTo>
                  <a:cubicBezTo>
                    <a:pt x="74157" y="12920"/>
                    <a:pt x="73100" y="9914"/>
                    <a:pt x="73199" y="7366"/>
                  </a:cubicBezTo>
                  <a:cubicBezTo>
                    <a:pt x="73226" y="6629"/>
                    <a:pt x="73373" y="5927"/>
                    <a:pt x="73518" y="5238"/>
                  </a:cubicBezTo>
                  <a:cubicBezTo>
                    <a:pt x="73769" y="4030"/>
                    <a:pt x="74078" y="2905"/>
                    <a:pt x="74351" y="1717"/>
                  </a:cubicBezTo>
                  <a:cubicBezTo>
                    <a:pt x="74408" y="1471"/>
                    <a:pt x="74466" y="1205"/>
                    <a:pt x="74432" y="945"/>
                  </a:cubicBezTo>
                  <a:cubicBezTo>
                    <a:pt x="74361" y="400"/>
                    <a:pt x="73971" y="268"/>
                    <a:pt x="73661" y="247"/>
                  </a:cubicBezTo>
                  <a:cubicBezTo>
                    <a:pt x="70803" y="51"/>
                    <a:pt x="53306" y="1"/>
                    <a:pt x="43225" y="1"/>
                  </a:cubicBezTo>
                  <a:close/>
                </a:path>
              </a:pathLst>
            </a:custGeom>
            <a:solidFill>
              <a:schemeClr val="accent6"/>
            </a:solidFill>
            <a:ln w="19050" cap="flat" cmpd="sng">
              <a:solidFill>
                <a:schemeClr val="dk1"/>
              </a:solidFill>
              <a:prstDash val="solid"/>
              <a:round/>
              <a:headEnd type="none" w="sm" len="sm"/>
              <a:tailEnd type="none" w="sm" len="sm"/>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6"/>
            <p:cNvSpPr/>
            <p:nvPr/>
          </p:nvSpPr>
          <p:spPr>
            <a:xfrm>
              <a:off x="1916900" y="1566950"/>
              <a:ext cx="1735600" cy="177700"/>
            </a:xfrm>
            <a:custGeom>
              <a:avLst/>
              <a:gdLst/>
              <a:ahLst/>
              <a:cxnLst/>
              <a:rect l="l" t="t" r="r" b="b"/>
              <a:pathLst>
                <a:path w="69424" h="7108" extrusionOk="0">
                  <a:moveTo>
                    <a:pt x="5142" y="0"/>
                  </a:moveTo>
                  <a:cubicBezTo>
                    <a:pt x="3412" y="0"/>
                    <a:pt x="1687" y="84"/>
                    <a:pt x="1" y="400"/>
                  </a:cubicBezTo>
                  <a:cubicBezTo>
                    <a:pt x="134" y="2878"/>
                    <a:pt x="481" y="5836"/>
                    <a:pt x="1963" y="6778"/>
                  </a:cubicBezTo>
                  <a:cubicBezTo>
                    <a:pt x="2410" y="7063"/>
                    <a:pt x="2898" y="7108"/>
                    <a:pt x="3384" y="7108"/>
                  </a:cubicBezTo>
                  <a:cubicBezTo>
                    <a:pt x="3489" y="7108"/>
                    <a:pt x="3595" y="7106"/>
                    <a:pt x="3700" y="7104"/>
                  </a:cubicBezTo>
                  <a:cubicBezTo>
                    <a:pt x="13188" y="6881"/>
                    <a:pt x="22673" y="6345"/>
                    <a:pt x="32148" y="5499"/>
                  </a:cubicBezTo>
                  <a:cubicBezTo>
                    <a:pt x="33095" y="5415"/>
                    <a:pt x="34048" y="5325"/>
                    <a:pt x="34960" y="4930"/>
                  </a:cubicBezTo>
                  <a:cubicBezTo>
                    <a:pt x="35882" y="4532"/>
                    <a:pt x="36743" y="3831"/>
                    <a:pt x="37677" y="3523"/>
                  </a:cubicBezTo>
                  <a:cubicBezTo>
                    <a:pt x="38092" y="3387"/>
                    <a:pt x="39962" y="3360"/>
                    <a:pt x="42600" y="3360"/>
                  </a:cubicBezTo>
                  <a:cubicBezTo>
                    <a:pt x="44401" y="3360"/>
                    <a:pt x="46560" y="3372"/>
                    <a:pt x="48857" y="3372"/>
                  </a:cubicBezTo>
                  <a:cubicBezTo>
                    <a:pt x="57626" y="3372"/>
                    <a:pt x="68418" y="3185"/>
                    <a:pt x="69056" y="1382"/>
                  </a:cubicBezTo>
                  <a:cubicBezTo>
                    <a:pt x="69424" y="346"/>
                    <a:pt x="55894" y="164"/>
                    <a:pt x="46190" y="164"/>
                  </a:cubicBezTo>
                  <a:cubicBezTo>
                    <a:pt x="40973" y="164"/>
                    <a:pt x="36861" y="217"/>
                    <a:pt x="36610" y="217"/>
                  </a:cubicBezTo>
                  <a:cubicBezTo>
                    <a:pt x="34013" y="217"/>
                    <a:pt x="31410" y="265"/>
                    <a:pt x="28819" y="265"/>
                  </a:cubicBezTo>
                  <a:cubicBezTo>
                    <a:pt x="27836" y="265"/>
                    <a:pt x="26855" y="258"/>
                    <a:pt x="25877" y="239"/>
                  </a:cubicBezTo>
                  <a:cubicBezTo>
                    <a:pt x="21355" y="151"/>
                    <a:pt x="16832" y="102"/>
                    <a:pt x="12310" y="102"/>
                  </a:cubicBezTo>
                  <a:cubicBezTo>
                    <a:pt x="11871" y="102"/>
                    <a:pt x="11432" y="102"/>
                    <a:pt x="10992" y="103"/>
                  </a:cubicBezTo>
                  <a:cubicBezTo>
                    <a:pt x="10953" y="103"/>
                    <a:pt x="10914" y="103"/>
                    <a:pt x="10874" y="103"/>
                  </a:cubicBezTo>
                  <a:cubicBezTo>
                    <a:pt x="8991" y="103"/>
                    <a:pt x="7064" y="0"/>
                    <a:pt x="514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46"/>
          <p:cNvSpPr txBox="1">
            <a:spLocks noGrp="1"/>
          </p:cNvSpPr>
          <p:nvPr>
            <p:ph type="title"/>
          </p:nvPr>
        </p:nvSpPr>
        <p:spPr>
          <a:xfrm>
            <a:off x="3767377" y="2536010"/>
            <a:ext cx="3355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Validaciones actuales</a:t>
            </a:r>
            <a:endParaRPr sz="2400" dirty="0"/>
          </a:p>
        </p:txBody>
      </p:sp>
      <p:grpSp>
        <p:nvGrpSpPr>
          <p:cNvPr id="1408" name="Google Shape;1408;p46"/>
          <p:cNvGrpSpPr/>
          <p:nvPr/>
        </p:nvGrpSpPr>
        <p:grpSpPr>
          <a:xfrm>
            <a:off x="7808952" y="221419"/>
            <a:ext cx="1067629" cy="1061461"/>
            <a:chOff x="6223624" y="3063137"/>
            <a:chExt cx="1067629" cy="1061461"/>
          </a:xfrm>
        </p:grpSpPr>
        <p:sp>
          <p:nvSpPr>
            <p:cNvPr id="1409" name="Google Shape;1409;p46"/>
            <p:cNvSpPr/>
            <p:nvPr/>
          </p:nvSpPr>
          <p:spPr>
            <a:xfrm>
              <a:off x="6223624" y="3063137"/>
              <a:ext cx="1067629" cy="1061461"/>
            </a:xfrm>
            <a:custGeom>
              <a:avLst/>
              <a:gdLst/>
              <a:ahLst/>
              <a:cxnLst/>
              <a:rect l="l" t="t" r="r" b="b"/>
              <a:pathLst>
                <a:path w="36351" h="36141" extrusionOk="0">
                  <a:moveTo>
                    <a:pt x="12527" y="0"/>
                  </a:moveTo>
                  <a:cubicBezTo>
                    <a:pt x="12342" y="0"/>
                    <a:pt x="12154" y="22"/>
                    <a:pt x="11956" y="72"/>
                  </a:cubicBezTo>
                  <a:cubicBezTo>
                    <a:pt x="11270" y="247"/>
                    <a:pt x="10693" y="738"/>
                    <a:pt x="10413" y="1390"/>
                  </a:cubicBezTo>
                  <a:cubicBezTo>
                    <a:pt x="10336" y="1568"/>
                    <a:pt x="8973" y="4804"/>
                    <a:pt x="9305" y="8813"/>
                  </a:cubicBezTo>
                  <a:cubicBezTo>
                    <a:pt x="8100" y="8578"/>
                    <a:pt x="6841" y="8461"/>
                    <a:pt x="5535" y="8461"/>
                  </a:cubicBezTo>
                  <a:cubicBezTo>
                    <a:pt x="4636" y="8461"/>
                    <a:pt x="3703" y="8518"/>
                    <a:pt x="2764" y="8628"/>
                  </a:cubicBezTo>
                  <a:cubicBezTo>
                    <a:pt x="2060" y="8712"/>
                    <a:pt x="1421" y="9123"/>
                    <a:pt x="1050" y="9741"/>
                  </a:cubicBezTo>
                  <a:cubicBezTo>
                    <a:pt x="689" y="10351"/>
                    <a:pt x="630" y="11110"/>
                    <a:pt x="894" y="11772"/>
                  </a:cubicBezTo>
                  <a:cubicBezTo>
                    <a:pt x="965" y="11952"/>
                    <a:pt x="2296" y="15200"/>
                    <a:pt x="5358" y="17796"/>
                  </a:cubicBezTo>
                  <a:cubicBezTo>
                    <a:pt x="3639" y="18955"/>
                    <a:pt x="2047" y="20459"/>
                    <a:pt x="602" y="22292"/>
                  </a:cubicBezTo>
                  <a:cubicBezTo>
                    <a:pt x="160" y="22850"/>
                    <a:pt x="1" y="23594"/>
                    <a:pt x="174" y="24286"/>
                  </a:cubicBezTo>
                  <a:cubicBezTo>
                    <a:pt x="351" y="24977"/>
                    <a:pt x="845" y="25558"/>
                    <a:pt x="1496" y="25835"/>
                  </a:cubicBezTo>
                  <a:cubicBezTo>
                    <a:pt x="1604" y="25881"/>
                    <a:pt x="4223" y="26995"/>
                    <a:pt x="7663" y="26995"/>
                  </a:cubicBezTo>
                  <a:cubicBezTo>
                    <a:pt x="8085" y="26995"/>
                    <a:pt x="8506" y="26976"/>
                    <a:pt x="8919" y="26942"/>
                  </a:cubicBezTo>
                  <a:lnTo>
                    <a:pt x="8919" y="26942"/>
                  </a:lnTo>
                  <a:cubicBezTo>
                    <a:pt x="8524" y="28975"/>
                    <a:pt x="8461" y="31161"/>
                    <a:pt x="8735" y="33476"/>
                  </a:cubicBezTo>
                  <a:cubicBezTo>
                    <a:pt x="8817" y="34182"/>
                    <a:pt x="9230" y="34823"/>
                    <a:pt x="9839" y="35187"/>
                  </a:cubicBezTo>
                  <a:cubicBezTo>
                    <a:pt x="10197" y="35401"/>
                    <a:pt x="10606" y="35515"/>
                    <a:pt x="11023" y="35515"/>
                  </a:cubicBezTo>
                  <a:cubicBezTo>
                    <a:pt x="11313" y="35515"/>
                    <a:pt x="11596" y="35462"/>
                    <a:pt x="11875" y="35351"/>
                  </a:cubicBezTo>
                  <a:cubicBezTo>
                    <a:pt x="12056" y="35280"/>
                    <a:pt x="15304" y="33953"/>
                    <a:pt x="17903" y="30887"/>
                  </a:cubicBezTo>
                  <a:cubicBezTo>
                    <a:pt x="19063" y="32607"/>
                    <a:pt x="20566" y="34198"/>
                    <a:pt x="22399" y="35643"/>
                  </a:cubicBezTo>
                  <a:cubicBezTo>
                    <a:pt x="22805" y="35964"/>
                    <a:pt x="23314" y="36140"/>
                    <a:pt x="23829" y="36140"/>
                  </a:cubicBezTo>
                  <a:cubicBezTo>
                    <a:pt x="24027" y="36140"/>
                    <a:pt x="24222" y="36115"/>
                    <a:pt x="24390" y="36070"/>
                  </a:cubicBezTo>
                  <a:cubicBezTo>
                    <a:pt x="25078" y="35897"/>
                    <a:pt x="25658" y="35404"/>
                    <a:pt x="25940" y="34749"/>
                  </a:cubicBezTo>
                  <a:cubicBezTo>
                    <a:pt x="26017" y="34571"/>
                    <a:pt x="27377" y="31331"/>
                    <a:pt x="27046" y="27325"/>
                  </a:cubicBezTo>
                  <a:lnTo>
                    <a:pt x="27046" y="27325"/>
                  </a:lnTo>
                  <a:cubicBezTo>
                    <a:pt x="28251" y="27561"/>
                    <a:pt x="29507" y="27680"/>
                    <a:pt x="30810" y="27680"/>
                  </a:cubicBezTo>
                  <a:cubicBezTo>
                    <a:pt x="31712" y="27680"/>
                    <a:pt x="32646" y="27624"/>
                    <a:pt x="33590" y="27511"/>
                  </a:cubicBezTo>
                  <a:cubicBezTo>
                    <a:pt x="34298" y="27429"/>
                    <a:pt x="34939" y="27013"/>
                    <a:pt x="35303" y="26398"/>
                  </a:cubicBezTo>
                  <a:cubicBezTo>
                    <a:pt x="35664" y="25788"/>
                    <a:pt x="35722" y="25032"/>
                    <a:pt x="35459" y="24370"/>
                  </a:cubicBezTo>
                  <a:cubicBezTo>
                    <a:pt x="35386" y="24190"/>
                    <a:pt x="34054" y="20943"/>
                    <a:pt x="30992" y="18346"/>
                  </a:cubicBezTo>
                  <a:cubicBezTo>
                    <a:pt x="32711" y="17187"/>
                    <a:pt x="34304" y="15684"/>
                    <a:pt x="35749" y="13851"/>
                  </a:cubicBezTo>
                  <a:cubicBezTo>
                    <a:pt x="36191" y="13295"/>
                    <a:pt x="36350" y="12550"/>
                    <a:pt x="36176" y="11858"/>
                  </a:cubicBezTo>
                  <a:cubicBezTo>
                    <a:pt x="36001" y="11167"/>
                    <a:pt x="35507" y="10589"/>
                    <a:pt x="34855" y="10308"/>
                  </a:cubicBezTo>
                  <a:cubicBezTo>
                    <a:pt x="34746" y="10261"/>
                    <a:pt x="32132" y="9153"/>
                    <a:pt x="28698" y="9153"/>
                  </a:cubicBezTo>
                  <a:cubicBezTo>
                    <a:pt x="28271" y="9153"/>
                    <a:pt x="27849" y="9172"/>
                    <a:pt x="27434" y="9204"/>
                  </a:cubicBezTo>
                  <a:cubicBezTo>
                    <a:pt x="27831" y="7168"/>
                    <a:pt x="27895" y="4982"/>
                    <a:pt x="27622" y="2666"/>
                  </a:cubicBezTo>
                  <a:cubicBezTo>
                    <a:pt x="27539" y="1956"/>
                    <a:pt x="27125" y="1313"/>
                    <a:pt x="26501" y="943"/>
                  </a:cubicBezTo>
                  <a:cubicBezTo>
                    <a:pt x="26146" y="735"/>
                    <a:pt x="25743" y="624"/>
                    <a:pt x="25333" y="624"/>
                  </a:cubicBezTo>
                  <a:cubicBezTo>
                    <a:pt x="25043" y="624"/>
                    <a:pt x="24758" y="678"/>
                    <a:pt x="24489" y="785"/>
                  </a:cubicBezTo>
                  <a:cubicBezTo>
                    <a:pt x="24308" y="856"/>
                    <a:pt x="21054" y="2174"/>
                    <a:pt x="18450" y="5251"/>
                  </a:cubicBezTo>
                  <a:cubicBezTo>
                    <a:pt x="17290" y="3532"/>
                    <a:pt x="15784" y="1940"/>
                    <a:pt x="13947" y="492"/>
                  </a:cubicBezTo>
                  <a:cubicBezTo>
                    <a:pt x="13544" y="174"/>
                    <a:pt x="13040" y="0"/>
                    <a:pt x="12527"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6"/>
            <p:cNvSpPr/>
            <p:nvPr/>
          </p:nvSpPr>
          <p:spPr>
            <a:xfrm>
              <a:off x="6536708" y="3134800"/>
              <a:ext cx="242479" cy="407274"/>
            </a:xfrm>
            <a:custGeom>
              <a:avLst/>
              <a:gdLst/>
              <a:ahLst/>
              <a:cxnLst/>
              <a:rect l="l" t="t" r="r" b="b"/>
              <a:pathLst>
                <a:path w="8256" h="13867" extrusionOk="0">
                  <a:moveTo>
                    <a:pt x="1925" y="0"/>
                  </a:moveTo>
                  <a:cubicBezTo>
                    <a:pt x="1920" y="0"/>
                    <a:pt x="1915" y="1"/>
                    <a:pt x="1910" y="3"/>
                  </a:cubicBezTo>
                  <a:lnTo>
                    <a:pt x="1907" y="3"/>
                  </a:lnTo>
                  <a:cubicBezTo>
                    <a:pt x="1889" y="7"/>
                    <a:pt x="1874" y="20"/>
                    <a:pt x="1867" y="40"/>
                  </a:cubicBezTo>
                  <a:cubicBezTo>
                    <a:pt x="1538" y="907"/>
                    <a:pt x="0" y="5431"/>
                    <a:pt x="1892" y="9769"/>
                  </a:cubicBezTo>
                  <a:cubicBezTo>
                    <a:pt x="1897" y="9784"/>
                    <a:pt x="1909" y="9796"/>
                    <a:pt x="1920" y="9804"/>
                  </a:cubicBezTo>
                  <a:cubicBezTo>
                    <a:pt x="1998" y="9841"/>
                    <a:pt x="2072" y="9882"/>
                    <a:pt x="2146" y="9919"/>
                  </a:cubicBezTo>
                  <a:cubicBezTo>
                    <a:pt x="2146" y="9919"/>
                    <a:pt x="2350" y="10024"/>
                    <a:pt x="2380" y="10040"/>
                  </a:cubicBezTo>
                  <a:cubicBezTo>
                    <a:pt x="2508" y="10111"/>
                    <a:pt x="2632" y="10182"/>
                    <a:pt x="2757" y="10256"/>
                  </a:cubicBezTo>
                  <a:lnTo>
                    <a:pt x="2836" y="10301"/>
                  </a:lnTo>
                  <a:cubicBezTo>
                    <a:pt x="2985" y="10387"/>
                    <a:pt x="3129" y="10479"/>
                    <a:pt x="3269" y="10567"/>
                  </a:cubicBezTo>
                  <a:lnTo>
                    <a:pt x="3366" y="10634"/>
                  </a:lnTo>
                  <a:cubicBezTo>
                    <a:pt x="3469" y="10702"/>
                    <a:pt x="3576" y="10772"/>
                    <a:pt x="3675" y="10843"/>
                  </a:cubicBezTo>
                  <a:lnTo>
                    <a:pt x="3848" y="10968"/>
                  </a:lnTo>
                  <a:cubicBezTo>
                    <a:pt x="3918" y="11018"/>
                    <a:pt x="3989" y="11071"/>
                    <a:pt x="4056" y="11121"/>
                  </a:cubicBezTo>
                  <a:lnTo>
                    <a:pt x="4224" y="11249"/>
                  </a:lnTo>
                  <a:cubicBezTo>
                    <a:pt x="4288" y="11300"/>
                    <a:pt x="4351" y="11350"/>
                    <a:pt x="4415" y="11400"/>
                  </a:cubicBezTo>
                  <a:lnTo>
                    <a:pt x="4583" y="11542"/>
                  </a:lnTo>
                  <a:cubicBezTo>
                    <a:pt x="4640" y="11589"/>
                    <a:pt x="4694" y="11633"/>
                    <a:pt x="4747" y="11680"/>
                  </a:cubicBezTo>
                  <a:cubicBezTo>
                    <a:pt x="4747" y="11680"/>
                    <a:pt x="5010" y="11917"/>
                    <a:pt x="5057" y="11960"/>
                  </a:cubicBezTo>
                  <a:lnTo>
                    <a:pt x="5188" y="12084"/>
                  </a:lnTo>
                  <a:cubicBezTo>
                    <a:pt x="5252" y="12146"/>
                    <a:pt x="5301" y="12190"/>
                    <a:pt x="5344" y="12232"/>
                  </a:cubicBezTo>
                  <a:cubicBezTo>
                    <a:pt x="5344" y="12232"/>
                    <a:pt x="5571" y="12461"/>
                    <a:pt x="5608" y="12501"/>
                  </a:cubicBezTo>
                  <a:cubicBezTo>
                    <a:pt x="5608" y="12501"/>
                    <a:pt x="5660" y="12553"/>
                    <a:pt x="5712" y="12615"/>
                  </a:cubicBezTo>
                  <a:cubicBezTo>
                    <a:pt x="5759" y="12666"/>
                    <a:pt x="5806" y="12716"/>
                    <a:pt x="5851" y="12763"/>
                  </a:cubicBezTo>
                  <a:lnTo>
                    <a:pt x="5942" y="12864"/>
                  </a:lnTo>
                  <a:lnTo>
                    <a:pt x="5943" y="12864"/>
                  </a:lnTo>
                  <a:lnTo>
                    <a:pt x="6019" y="12855"/>
                  </a:lnTo>
                  <a:lnTo>
                    <a:pt x="5972" y="12895"/>
                  </a:lnTo>
                  <a:lnTo>
                    <a:pt x="5970" y="12895"/>
                  </a:lnTo>
                  <a:lnTo>
                    <a:pt x="6073" y="13015"/>
                  </a:lnTo>
                  <a:lnTo>
                    <a:pt x="6271" y="13254"/>
                  </a:lnTo>
                  <a:lnTo>
                    <a:pt x="6452" y="13482"/>
                  </a:lnTo>
                  <a:lnTo>
                    <a:pt x="6610" y="13693"/>
                  </a:lnTo>
                  <a:lnTo>
                    <a:pt x="6716" y="13841"/>
                  </a:lnTo>
                  <a:cubicBezTo>
                    <a:pt x="6722" y="13848"/>
                    <a:pt x="6725" y="13852"/>
                    <a:pt x="6728" y="13855"/>
                  </a:cubicBezTo>
                  <a:cubicBezTo>
                    <a:pt x="6739" y="13863"/>
                    <a:pt x="6753" y="13867"/>
                    <a:pt x="6767" y="13867"/>
                  </a:cubicBezTo>
                  <a:cubicBezTo>
                    <a:pt x="6774" y="13867"/>
                    <a:pt x="6781" y="13866"/>
                    <a:pt x="6788" y="13864"/>
                  </a:cubicBezTo>
                  <a:lnTo>
                    <a:pt x="6795" y="13862"/>
                  </a:lnTo>
                  <a:lnTo>
                    <a:pt x="6799" y="13791"/>
                  </a:lnTo>
                  <a:lnTo>
                    <a:pt x="6823" y="13849"/>
                  </a:lnTo>
                  <a:lnTo>
                    <a:pt x="6862" y="13832"/>
                  </a:lnTo>
                  <a:cubicBezTo>
                    <a:pt x="6912" y="13814"/>
                    <a:pt x="6941" y="13802"/>
                    <a:pt x="6980" y="13791"/>
                  </a:cubicBezTo>
                  <a:lnTo>
                    <a:pt x="7072" y="13763"/>
                  </a:lnTo>
                  <a:cubicBezTo>
                    <a:pt x="7154" y="13743"/>
                    <a:pt x="7238" y="13726"/>
                    <a:pt x="7330" y="13714"/>
                  </a:cubicBezTo>
                  <a:cubicBezTo>
                    <a:pt x="7340" y="13713"/>
                    <a:pt x="7348" y="13712"/>
                    <a:pt x="7356" y="13712"/>
                  </a:cubicBezTo>
                  <a:cubicBezTo>
                    <a:pt x="7364" y="13712"/>
                    <a:pt x="7372" y="13713"/>
                    <a:pt x="7380" y="13713"/>
                  </a:cubicBezTo>
                  <a:lnTo>
                    <a:pt x="7391" y="13713"/>
                  </a:lnTo>
                  <a:lnTo>
                    <a:pt x="7414" y="13711"/>
                  </a:lnTo>
                  <a:cubicBezTo>
                    <a:pt x="7473" y="13706"/>
                    <a:pt x="7531" y="13704"/>
                    <a:pt x="7591" y="13704"/>
                  </a:cubicBezTo>
                  <a:cubicBezTo>
                    <a:pt x="7617" y="13704"/>
                    <a:pt x="7644" y="13706"/>
                    <a:pt x="7671" y="13707"/>
                  </a:cubicBezTo>
                  <a:cubicBezTo>
                    <a:pt x="7740" y="13714"/>
                    <a:pt x="7793" y="13720"/>
                    <a:pt x="7847" y="13731"/>
                  </a:cubicBezTo>
                  <a:cubicBezTo>
                    <a:pt x="7880" y="13735"/>
                    <a:pt x="7914" y="13741"/>
                    <a:pt x="7947" y="13750"/>
                  </a:cubicBezTo>
                  <a:lnTo>
                    <a:pt x="7984" y="13757"/>
                  </a:lnTo>
                  <a:cubicBezTo>
                    <a:pt x="7994" y="13760"/>
                    <a:pt x="8008" y="13761"/>
                    <a:pt x="8022" y="13764"/>
                  </a:cubicBezTo>
                  <a:cubicBezTo>
                    <a:pt x="8029" y="13766"/>
                    <a:pt x="8035" y="13767"/>
                    <a:pt x="8041" y="13767"/>
                  </a:cubicBezTo>
                  <a:cubicBezTo>
                    <a:pt x="8046" y="13767"/>
                    <a:pt x="8052" y="13766"/>
                    <a:pt x="8057" y="13764"/>
                  </a:cubicBezTo>
                  <a:cubicBezTo>
                    <a:pt x="8062" y="13763"/>
                    <a:pt x="8065" y="13761"/>
                    <a:pt x="8072" y="13757"/>
                  </a:cubicBezTo>
                  <a:cubicBezTo>
                    <a:pt x="8085" y="13748"/>
                    <a:pt x="8098" y="13734"/>
                    <a:pt x="8099" y="13714"/>
                  </a:cubicBezTo>
                  <a:lnTo>
                    <a:pt x="8037" y="13704"/>
                  </a:lnTo>
                  <a:lnTo>
                    <a:pt x="8102" y="13696"/>
                  </a:lnTo>
                  <a:lnTo>
                    <a:pt x="8122" y="13576"/>
                  </a:lnTo>
                  <a:lnTo>
                    <a:pt x="8146" y="13428"/>
                  </a:lnTo>
                  <a:lnTo>
                    <a:pt x="8179" y="13152"/>
                  </a:lnTo>
                  <a:lnTo>
                    <a:pt x="8195" y="13015"/>
                  </a:lnTo>
                  <a:lnTo>
                    <a:pt x="8209" y="12857"/>
                  </a:lnTo>
                  <a:lnTo>
                    <a:pt x="8222" y="12707"/>
                  </a:lnTo>
                  <a:lnTo>
                    <a:pt x="8233" y="12536"/>
                  </a:lnTo>
                  <a:lnTo>
                    <a:pt x="8242" y="12375"/>
                  </a:lnTo>
                  <a:cubicBezTo>
                    <a:pt x="8245" y="12317"/>
                    <a:pt x="8247" y="12254"/>
                    <a:pt x="8249" y="12193"/>
                  </a:cubicBezTo>
                  <a:lnTo>
                    <a:pt x="8252" y="12024"/>
                  </a:lnTo>
                  <a:cubicBezTo>
                    <a:pt x="8255" y="11960"/>
                    <a:pt x="8256" y="11896"/>
                    <a:pt x="8256" y="11830"/>
                  </a:cubicBezTo>
                  <a:lnTo>
                    <a:pt x="8255" y="11652"/>
                  </a:lnTo>
                  <a:cubicBezTo>
                    <a:pt x="8255" y="11582"/>
                    <a:pt x="8252" y="11514"/>
                    <a:pt x="8249" y="11447"/>
                  </a:cubicBezTo>
                  <a:lnTo>
                    <a:pt x="8243" y="11260"/>
                  </a:lnTo>
                  <a:cubicBezTo>
                    <a:pt x="8240" y="11193"/>
                    <a:pt x="8229" y="11014"/>
                    <a:pt x="8229" y="11014"/>
                  </a:cubicBezTo>
                  <a:cubicBezTo>
                    <a:pt x="8227" y="10958"/>
                    <a:pt x="8223" y="10904"/>
                    <a:pt x="8220" y="10850"/>
                  </a:cubicBezTo>
                  <a:cubicBezTo>
                    <a:pt x="8215" y="10780"/>
                    <a:pt x="8209" y="10709"/>
                    <a:pt x="8200" y="10638"/>
                  </a:cubicBezTo>
                  <a:cubicBezTo>
                    <a:pt x="8200" y="10638"/>
                    <a:pt x="8188" y="10474"/>
                    <a:pt x="8180" y="10422"/>
                  </a:cubicBezTo>
                  <a:cubicBezTo>
                    <a:pt x="8173" y="10357"/>
                    <a:pt x="8165" y="10293"/>
                    <a:pt x="8159" y="10229"/>
                  </a:cubicBezTo>
                  <a:lnTo>
                    <a:pt x="8128" y="9979"/>
                  </a:lnTo>
                  <a:cubicBezTo>
                    <a:pt x="8116" y="9910"/>
                    <a:pt x="8106" y="9841"/>
                    <a:pt x="8094" y="9774"/>
                  </a:cubicBezTo>
                  <a:cubicBezTo>
                    <a:pt x="8094" y="9774"/>
                    <a:pt x="8062" y="9569"/>
                    <a:pt x="8052" y="9519"/>
                  </a:cubicBezTo>
                  <a:cubicBezTo>
                    <a:pt x="8042" y="9447"/>
                    <a:pt x="8027" y="9373"/>
                    <a:pt x="8012" y="9299"/>
                  </a:cubicBezTo>
                  <a:cubicBezTo>
                    <a:pt x="8012" y="9299"/>
                    <a:pt x="7971" y="9091"/>
                    <a:pt x="7960" y="9046"/>
                  </a:cubicBezTo>
                  <a:cubicBezTo>
                    <a:pt x="7944" y="8969"/>
                    <a:pt x="7924" y="8889"/>
                    <a:pt x="7907" y="8812"/>
                  </a:cubicBezTo>
                  <a:cubicBezTo>
                    <a:pt x="7907" y="8812"/>
                    <a:pt x="7857" y="8602"/>
                    <a:pt x="7846" y="8557"/>
                  </a:cubicBezTo>
                  <a:cubicBezTo>
                    <a:pt x="7820" y="8463"/>
                    <a:pt x="7793" y="8365"/>
                    <a:pt x="7765" y="8267"/>
                  </a:cubicBezTo>
                  <a:cubicBezTo>
                    <a:pt x="7765" y="8267"/>
                    <a:pt x="7718" y="8099"/>
                    <a:pt x="7709" y="8060"/>
                  </a:cubicBezTo>
                  <a:cubicBezTo>
                    <a:pt x="7658" y="7894"/>
                    <a:pt x="7604" y="7721"/>
                    <a:pt x="7547" y="7552"/>
                  </a:cubicBezTo>
                  <a:cubicBezTo>
                    <a:pt x="6654" y="4933"/>
                    <a:pt x="4955" y="2549"/>
                    <a:pt x="2497" y="453"/>
                  </a:cubicBezTo>
                  <a:lnTo>
                    <a:pt x="2494" y="451"/>
                  </a:lnTo>
                  <a:cubicBezTo>
                    <a:pt x="2320" y="303"/>
                    <a:pt x="2146" y="157"/>
                    <a:pt x="1967" y="14"/>
                  </a:cubicBezTo>
                  <a:cubicBezTo>
                    <a:pt x="1953" y="6"/>
                    <a:pt x="1939"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6"/>
            <p:cNvSpPr/>
            <p:nvPr/>
          </p:nvSpPr>
          <p:spPr>
            <a:xfrm>
              <a:off x="6808733" y="3401303"/>
              <a:ext cx="407979" cy="214078"/>
            </a:xfrm>
            <a:custGeom>
              <a:avLst/>
              <a:gdLst/>
              <a:ahLst/>
              <a:cxnLst/>
              <a:rect l="l" t="t" r="r" b="b"/>
              <a:pathLst>
                <a:path w="13891" h="7289" extrusionOk="0">
                  <a:moveTo>
                    <a:pt x="8772" y="1"/>
                  </a:moveTo>
                  <a:cubicBezTo>
                    <a:pt x="7660" y="1"/>
                    <a:pt x="6451" y="137"/>
                    <a:pt x="5233" y="513"/>
                  </a:cubicBezTo>
                  <a:cubicBezTo>
                    <a:pt x="4853" y="630"/>
                    <a:pt x="4477" y="769"/>
                    <a:pt x="4117" y="925"/>
                  </a:cubicBezTo>
                  <a:cubicBezTo>
                    <a:pt x="4102" y="933"/>
                    <a:pt x="4091" y="943"/>
                    <a:pt x="4085" y="957"/>
                  </a:cubicBezTo>
                  <a:cubicBezTo>
                    <a:pt x="4045" y="1036"/>
                    <a:pt x="4005" y="1113"/>
                    <a:pt x="3966" y="1189"/>
                  </a:cubicBezTo>
                  <a:lnTo>
                    <a:pt x="3846" y="1420"/>
                  </a:lnTo>
                  <a:cubicBezTo>
                    <a:pt x="3778" y="1548"/>
                    <a:pt x="3706" y="1671"/>
                    <a:pt x="3635" y="1792"/>
                  </a:cubicBezTo>
                  <a:lnTo>
                    <a:pt x="3587" y="1876"/>
                  </a:lnTo>
                  <a:cubicBezTo>
                    <a:pt x="3497" y="2025"/>
                    <a:pt x="3409" y="2169"/>
                    <a:pt x="3318" y="2309"/>
                  </a:cubicBezTo>
                  <a:lnTo>
                    <a:pt x="3265" y="2386"/>
                  </a:lnTo>
                  <a:cubicBezTo>
                    <a:pt x="3194" y="2497"/>
                    <a:pt x="3118" y="2608"/>
                    <a:pt x="3044" y="2716"/>
                  </a:cubicBezTo>
                  <a:lnTo>
                    <a:pt x="2932" y="2870"/>
                  </a:lnTo>
                  <a:cubicBezTo>
                    <a:pt x="2875" y="2945"/>
                    <a:pt x="2819" y="3022"/>
                    <a:pt x="2766" y="3095"/>
                  </a:cubicBezTo>
                  <a:lnTo>
                    <a:pt x="2614" y="3291"/>
                  </a:lnTo>
                  <a:cubicBezTo>
                    <a:pt x="2570" y="3346"/>
                    <a:pt x="2529" y="3401"/>
                    <a:pt x="2484" y="3452"/>
                  </a:cubicBezTo>
                  <a:cubicBezTo>
                    <a:pt x="2462" y="3487"/>
                    <a:pt x="2247" y="3740"/>
                    <a:pt x="2207" y="3789"/>
                  </a:cubicBezTo>
                  <a:cubicBezTo>
                    <a:pt x="2207" y="3789"/>
                    <a:pt x="1969" y="4055"/>
                    <a:pt x="1928" y="4098"/>
                  </a:cubicBezTo>
                  <a:cubicBezTo>
                    <a:pt x="1893" y="4135"/>
                    <a:pt x="1650" y="4384"/>
                    <a:pt x="1650" y="4384"/>
                  </a:cubicBezTo>
                  <a:lnTo>
                    <a:pt x="1381" y="4650"/>
                  </a:lnTo>
                  <a:cubicBezTo>
                    <a:pt x="1381" y="4650"/>
                    <a:pt x="1166" y="4851"/>
                    <a:pt x="1119" y="4892"/>
                  </a:cubicBezTo>
                  <a:cubicBezTo>
                    <a:pt x="1119" y="4892"/>
                    <a:pt x="911" y="5074"/>
                    <a:pt x="868" y="5113"/>
                  </a:cubicBezTo>
                  <a:lnTo>
                    <a:pt x="627" y="5312"/>
                  </a:lnTo>
                  <a:lnTo>
                    <a:pt x="402" y="5490"/>
                  </a:lnTo>
                  <a:lnTo>
                    <a:pt x="190" y="5648"/>
                  </a:lnTo>
                  <a:lnTo>
                    <a:pt x="35" y="5757"/>
                  </a:lnTo>
                  <a:cubicBezTo>
                    <a:pt x="12" y="5775"/>
                    <a:pt x="1" y="5805"/>
                    <a:pt x="12" y="5829"/>
                  </a:cubicBezTo>
                  <a:cubicBezTo>
                    <a:pt x="21" y="5862"/>
                    <a:pt x="34" y="5892"/>
                    <a:pt x="44" y="5925"/>
                  </a:cubicBezTo>
                  <a:cubicBezTo>
                    <a:pt x="62" y="5984"/>
                    <a:pt x="78" y="6049"/>
                    <a:pt x="92" y="6113"/>
                  </a:cubicBezTo>
                  <a:cubicBezTo>
                    <a:pt x="105" y="6185"/>
                    <a:pt x="115" y="6258"/>
                    <a:pt x="120" y="6342"/>
                  </a:cubicBezTo>
                  <a:cubicBezTo>
                    <a:pt x="119" y="6348"/>
                    <a:pt x="122" y="6355"/>
                    <a:pt x="122" y="6363"/>
                  </a:cubicBezTo>
                  <a:cubicBezTo>
                    <a:pt x="122" y="6382"/>
                    <a:pt x="125" y="6446"/>
                    <a:pt x="125" y="6446"/>
                  </a:cubicBezTo>
                  <a:cubicBezTo>
                    <a:pt x="125" y="6504"/>
                    <a:pt x="122" y="6560"/>
                    <a:pt x="119" y="6617"/>
                  </a:cubicBezTo>
                  <a:cubicBezTo>
                    <a:pt x="115" y="6641"/>
                    <a:pt x="113" y="6667"/>
                    <a:pt x="110" y="6688"/>
                  </a:cubicBezTo>
                  <a:cubicBezTo>
                    <a:pt x="100" y="6763"/>
                    <a:pt x="91" y="6816"/>
                    <a:pt x="79" y="6867"/>
                  </a:cubicBezTo>
                  <a:cubicBezTo>
                    <a:pt x="75" y="6902"/>
                    <a:pt x="65" y="6933"/>
                    <a:pt x="56" y="6966"/>
                  </a:cubicBezTo>
                  <a:cubicBezTo>
                    <a:pt x="56" y="6966"/>
                    <a:pt x="42" y="7020"/>
                    <a:pt x="36" y="7033"/>
                  </a:cubicBezTo>
                  <a:cubicBezTo>
                    <a:pt x="25" y="7053"/>
                    <a:pt x="26" y="7071"/>
                    <a:pt x="35" y="7087"/>
                  </a:cubicBezTo>
                  <a:cubicBezTo>
                    <a:pt x="46" y="7102"/>
                    <a:pt x="62" y="7114"/>
                    <a:pt x="81" y="7118"/>
                  </a:cubicBezTo>
                  <a:lnTo>
                    <a:pt x="247" y="7147"/>
                  </a:lnTo>
                  <a:lnTo>
                    <a:pt x="370" y="7167"/>
                  </a:lnTo>
                  <a:cubicBezTo>
                    <a:pt x="370" y="7167"/>
                    <a:pt x="603" y="7199"/>
                    <a:pt x="660" y="7204"/>
                  </a:cubicBezTo>
                  <a:lnTo>
                    <a:pt x="771" y="7218"/>
                  </a:lnTo>
                  <a:cubicBezTo>
                    <a:pt x="837" y="7225"/>
                    <a:pt x="908" y="7232"/>
                    <a:pt x="979" y="7239"/>
                  </a:cubicBezTo>
                  <a:lnTo>
                    <a:pt x="1066" y="7246"/>
                  </a:lnTo>
                  <a:cubicBezTo>
                    <a:pt x="1151" y="7256"/>
                    <a:pt x="1237" y="7261"/>
                    <a:pt x="1328" y="7266"/>
                  </a:cubicBezTo>
                  <a:lnTo>
                    <a:pt x="1375" y="7268"/>
                  </a:lnTo>
                  <a:cubicBezTo>
                    <a:pt x="1489" y="7275"/>
                    <a:pt x="1594" y="7280"/>
                    <a:pt x="1701" y="7285"/>
                  </a:cubicBezTo>
                  <a:lnTo>
                    <a:pt x="1734" y="7285"/>
                  </a:lnTo>
                  <a:cubicBezTo>
                    <a:pt x="1851" y="7288"/>
                    <a:pt x="1973" y="7289"/>
                    <a:pt x="2101" y="7289"/>
                  </a:cubicBezTo>
                  <a:cubicBezTo>
                    <a:pt x="3367" y="7289"/>
                    <a:pt x="4639" y="7100"/>
                    <a:pt x="5882" y="6724"/>
                  </a:cubicBezTo>
                  <a:lnTo>
                    <a:pt x="5931" y="6709"/>
                  </a:lnTo>
                  <a:cubicBezTo>
                    <a:pt x="5986" y="6689"/>
                    <a:pt x="6042" y="6672"/>
                    <a:pt x="6100" y="6654"/>
                  </a:cubicBezTo>
                  <a:cubicBezTo>
                    <a:pt x="6174" y="6631"/>
                    <a:pt x="6248" y="6608"/>
                    <a:pt x="6322" y="6583"/>
                  </a:cubicBezTo>
                  <a:cubicBezTo>
                    <a:pt x="6481" y="6530"/>
                    <a:pt x="6641" y="6470"/>
                    <a:pt x="6798" y="6410"/>
                  </a:cubicBezTo>
                  <a:cubicBezTo>
                    <a:pt x="6899" y="6370"/>
                    <a:pt x="7005" y="6331"/>
                    <a:pt x="7107" y="6288"/>
                  </a:cubicBezTo>
                  <a:cubicBezTo>
                    <a:pt x="9505" y="5307"/>
                    <a:pt x="11686" y="3639"/>
                    <a:pt x="13614" y="1313"/>
                  </a:cubicBezTo>
                  <a:cubicBezTo>
                    <a:pt x="13615" y="1313"/>
                    <a:pt x="13618" y="1311"/>
                    <a:pt x="13618" y="1311"/>
                  </a:cubicBezTo>
                  <a:cubicBezTo>
                    <a:pt x="13704" y="1207"/>
                    <a:pt x="13786" y="1104"/>
                    <a:pt x="13872" y="999"/>
                  </a:cubicBezTo>
                  <a:cubicBezTo>
                    <a:pt x="13886" y="984"/>
                    <a:pt x="13890" y="962"/>
                    <a:pt x="13885" y="942"/>
                  </a:cubicBezTo>
                  <a:cubicBezTo>
                    <a:pt x="13879" y="922"/>
                    <a:pt x="13867" y="908"/>
                    <a:pt x="13848" y="900"/>
                  </a:cubicBezTo>
                  <a:cubicBezTo>
                    <a:pt x="13334" y="706"/>
                    <a:pt x="11302" y="1"/>
                    <a:pt x="8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6"/>
            <p:cNvSpPr/>
            <p:nvPr/>
          </p:nvSpPr>
          <p:spPr>
            <a:xfrm>
              <a:off x="6762094" y="3152481"/>
              <a:ext cx="213344" cy="414528"/>
            </a:xfrm>
            <a:custGeom>
              <a:avLst/>
              <a:gdLst/>
              <a:ahLst/>
              <a:cxnLst/>
              <a:rect l="l" t="t" r="r" b="b"/>
              <a:pathLst>
                <a:path w="7264" h="14114" extrusionOk="0">
                  <a:moveTo>
                    <a:pt x="6897" y="0"/>
                  </a:moveTo>
                  <a:cubicBezTo>
                    <a:pt x="6891" y="0"/>
                    <a:pt x="6885" y="1"/>
                    <a:pt x="6878" y="3"/>
                  </a:cubicBezTo>
                  <a:lnTo>
                    <a:pt x="6871" y="5"/>
                  </a:lnTo>
                  <a:cubicBezTo>
                    <a:pt x="6028" y="385"/>
                    <a:pt x="1735" y="2500"/>
                    <a:pt x="8" y="6909"/>
                  </a:cubicBezTo>
                  <a:cubicBezTo>
                    <a:pt x="4" y="6923"/>
                    <a:pt x="1" y="6939"/>
                    <a:pt x="7" y="6954"/>
                  </a:cubicBezTo>
                  <a:cubicBezTo>
                    <a:pt x="32" y="7025"/>
                    <a:pt x="54" y="7097"/>
                    <a:pt x="76" y="7171"/>
                  </a:cubicBezTo>
                  <a:cubicBezTo>
                    <a:pt x="76" y="7171"/>
                    <a:pt x="150" y="7407"/>
                    <a:pt x="162" y="7448"/>
                  </a:cubicBezTo>
                  <a:cubicBezTo>
                    <a:pt x="200" y="7577"/>
                    <a:pt x="234" y="7705"/>
                    <a:pt x="269" y="7830"/>
                  </a:cubicBezTo>
                  <a:lnTo>
                    <a:pt x="300" y="7951"/>
                  </a:lnTo>
                  <a:cubicBezTo>
                    <a:pt x="343" y="8115"/>
                    <a:pt x="381" y="8283"/>
                    <a:pt x="414" y="8445"/>
                  </a:cubicBezTo>
                  <a:lnTo>
                    <a:pt x="440" y="8568"/>
                  </a:lnTo>
                  <a:cubicBezTo>
                    <a:pt x="462" y="8687"/>
                    <a:pt x="489" y="8804"/>
                    <a:pt x="509" y="8924"/>
                  </a:cubicBezTo>
                  <a:cubicBezTo>
                    <a:pt x="514" y="8959"/>
                    <a:pt x="545" y="9140"/>
                    <a:pt x="545" y="9140"/>
                  </a:cubicBezTo>
                  <a:cubicBezTo>
                    <a:pt x="556" y="9224"/>
                    <a:pt x="571" y="9304"/>
                    <a:pt x="581" y="9387"/>
                  </a:cubicBezTo>
                  <a:cubicBezTo>
                    <a:pt x="588" y="9429"/>
                    <a:pt x="610" y="9623"/>
                    <a:pt x="610" y="9623"/>
                  </a:cubicBezTo>
                  <a:cubicBezTo>
                    <a:pt x="619" y="9694"/>
                    <a:pt x="626" y="9764"/>
                    <a:pt x="635" y="9835"/>
                  </a:cubicBezTo>
                  <a:cubicBezTo>
                    <a:pt x="639" y="9879"/>
                    <a:pt x="655" y="10065"/>
                    <a:pt x="655" y="10065"/>
                  </a:cubicBezTo>
                  <a:cubicBezTo>
                    <a:pt x="660" y="10133"/>
                    <a:pt x="667" y="10198"/>
                    <a:pt x="673" y="10265"/>
                  </a:cubicBezTo>
                  <a:cubicBezTo>
                    <a:pt x="676" y="10312"/>
                    <a:pt x="692" y="10624"/>
                    <a:pt x="694" y="10678"/>
                  </a:cubicBezTo>
                  <a:cubicBezTo>
                    <a:pt x="694" y="10678"/>
                    <a:pt x="696" y="10761"/>
                    <a:pt x="697" y="10853"/>
                  </a:cubicBezTo>
                  <a:cubicBezTo>
                    <a:pt x="702" y="10932"/>
                    <a:pt x="703" y="11009"/>
                    <a:pt x="704" y="11084"/>
                  </a:cubicBezTo>
                  <a:lnTo>
                    <a:pt x="702" y="11450"/>
                  </a:lnTo>
                  <a:lnTo>
                    <a:pt x="689" y="11803"/>
                  </a:lnTo>
                  <a:lnTo>
                    <a:pt x="669" y="12137"/>
                  </a:lnTo>
                  <a:lnTo>
                    <a:pt x="639" y="12444"/>
                  </a:lnTo>
                  <a:lnTo>
                    <a:pt x="606" y="12728"/>
                  </a:lnTo>
                  <a:lnTo>
                    <a:pt x="571" y="12988"/>
                  </a:lnTo>
                  <a:lnTo>
                    <a:pt x="541" y="13175"/>
                  </a:lnTo>
                  <a:cubicBezTo>
                    <a:pt x="541" y="13182"/>
                    <a:pt x="539" y="13189"/>
                    <a:pt x="541" y="13192"/>
                  </a:cubicBezTo>
                  <a:cubicBezTo>
                    <a:pt x="545" y="13218"/>
                    <a:pt x="559" y="13237"/>
                    <a:pt x="581" y="13245"/>
                  </a:cubicBezTo>
                  <a:lnTo>
                    <a:pt x="637" y="13203"/>
                  </a:lnTo>
                  <a:lnTo>
                    <a:pt x="612" y="13262"/>
                  </a:lnTo>
                  <a:cubicBezTo>
                    <a:pt x="709" y="13304"/>
                    <a:pt x="783" y="13344"/>
                    <a:pt x="853" y="13390"/>
                  </a:cubicBezTo>
                  <a:cubicBezTo>
                    <a:pt x="922" y="13433"/>
                    <a:pt x="989" y="13482"/>
                    <a:pt x="1060" y="13544"/>
                  </a:cubicBezTo>
                  <a:cubicBezTo>
                    <a:pt x="1073" y="13555"/>
                    <a:pt x="1085" y="13568"/>
                    <a:pt x="1095" y="13578"/>
                  </a:cubicBezTo>
                  <a:lnTo>
                    <a:pt x="1122" y="13603"/>
                  </a:lnTo>
                  <a:cubicBezTo>
                    <a:pt x="1163" y="13642"/>
                    <a:pt x="1203" y="13682"/>
                    <a:pt x="1241" y="13727"/>
                  </a:cubicBezTo>
                  <a:cubicBezTo>
                    <a:pt x="1260" y="13749"/>
                    <a:pt x="1278" y="13767"/>
                    <a:pt x="1294" y="13789"/>
                  </a:cubicBezTo>
                  <a:cubicBezTo>
                    <a:pt x="1338" y="13844"/>
                    <a:pt x="1367" y="13887"/>
                    <a:pt x="1395" y="13930"/>
                  </a:cubicBezTo>
                  <a:cubicBezTo>
                    <a:pt x="1415" y="13958"/>
                    <a:pt x="1434" y="13991"/>
                    <a:pt x="1452" y="14019"/>
                  </a:cubicBezTo>
                  <a:cubicBezTo>
                    <a:pt x="1452" y="14019"/>
                    <a:pt x="1485" y="14071"/>
                    <a:pt x="1488" y="14079"/>
                  </a:cubicBezTo>
                  <a:cubicBezTo>
                    <a:pt x="1499" y="14095"/>
                    <a:pt x="1513" y="14106"/>
                    <a:pt x="1529" y="14112"/>
                  </a:cubicBezTo>
                  <a:cubicBezTo>
                    <a:pt x="1536" y="14113"/>
                    <a:pt x="1543" y="14114"/>
                    <a:pt x="1549" y="14114"/>
                  </a:cubicBezTo>
                  <a:cubicBezTo>
                    <a:pt x="1554" y="14114"/>
                    <a:pt x="1559" y="14113"/>
                    <a:pt x="1563" y="14112"/>
                  </a:cubicBezTo>
                  <a:cubicBezTo>
                    <a:pt x="1570" y="14109"/>
                    <a:pt x="1573" y="14106"/>
                    <a:pt x="1580" y="14100"/>
                  </a:cubicBezTo>
                  <a:lnTo>
                    <a:pt x="1706" y="14012"/>
                  </a:lnTo>
                  <a:lnTo>
                    <a:pt x="1821" y="13928"/>
                  </a:lnTo>
                  <a:lnTo>
                    <a:pt x="2042" y="13757"/>
                  </a:lnTo>
                  <a:lnTo>
                    <a:pt x="2147" y="13675"/>
                  </a:lnTo>
                  <a:lnTo>
                    <a:pt x="2272" y="13571"/>
                  </a:lnTo>
                  <a:lnTo>
                    <a:pt x="2386" y="13475"/>
                  </a:lnTo>
                  <a:cubicBezTo>
                    <a:pt x="2428" y="13438"/>
                    <a:pt x="2472" y="13400"/>
                    <a:pt x="2519" y="13360"/>
                  </a:cubicBezTo>
                  <a:lnTo>
                    <a:pt x="2634" y="13255"/>
                  </a:lnTo>
                  <a:cubicBezTo>
                    <a:pt x="2681" y="13215"/>
                    <a:pt x="2727" y="13172"/>
                    <a:pt x="2774" y="13126"/>
                  </a:cubicBezTo>
                  <a:lnTo>
                    <a:pt x="2895" y="13012"/>
                  </a:lnTo>
                  <a:lnTo>
                    <a:pt x="3037" y="12874"/>
                  </a:lnTo>
                  <a:cubicBezTo>
                    <a:pt x="3077" y="12834"/>
                    <a:pt x="3118" y="12795"/>
                    <a:pt x="3161" y="12752"/>
                  </a:cubicBezTo>
                  <a:cubicBezTo>
                    <a:pt x="3209" y="12702"/>
                    <a:pt x="3259" y="12649"/>
                    <a:pt x="3308" y="12598"/>
                  </a:cubicBezTo>
                  <a:cubicBezTo>
                    <a:pt x="3350" y="12555"/>
                    <a:pt x="3389" y="12511"/>
                    <a:pt x="3432" y="12467"/>
                  </a:cubicBezTo>
                  <a:cubicBezTo>
                    <a:pt x="3483" y="12411"/>
                    <a:pt x="3533" y="12356"/>
                    <a:pt x="3585" y="12299"/>
                  </a:cubicBezTo>
                  <a:cubicBezTo>
                    <a:pt x="3585" y="12299"/>
                    <a:pt x="3675" y="12198"/>
                    <a:pt x="3708" y="12157"/>
                  </a:cubicBezTo>
                  <a:cubicBezTo>
                    <a:pt x="3759" y="12098"/>
                    <a:pt x="3810" y="12034"/>
                    <a:pt x="3860" y="11973"/>
                  </a:cubicBezTo>
                  <a:cubicBezTo>
                    <a:pt x="3860" y="11973"/>
                    <a:pt x="3950" y="11866"/>
                    <a:pt x="3986" y="11826"/>
                  </a:cubicBezTo>
                  <a:cubicBezTo>
                    <a:pt x="4031" y="11766"/>
                    <a:pt x="4078" y="11707"/>
                    <a:pt x="4124" y="11648"/>
                  </a:cubicBezTo>
                  <a:lnTo>
                    <a:pt x="4262" y="11470"/>
                  </a:lnTo>
                  <a:cubicBezTo>
                    <a:pt x="4313" y="11403"/>
                    <a:pt x="4362" y="11336"/>
                    <a:pt x="4411" y="11266"/>
                  </a:cubicBezTo>
                  <a:cubicBezTo>
                    <a:pt x="4411" y="11266"/>
                    <a:pt x="4507" y="11133"/>
                    <a:pt x="4537" y="11091"/>
                  </a:cubicBezTo>
                  <a:cubicBezTo>
                    <a:pt x="4585" y="11023"/>
                    <a:pt x="4632" y="10952"/>
                    <a:pt x="4676" y="10882"/>
                  </a:cubicBezTo>
                  <a:cubicBezTo>
                    <a:pt x="4676" y="10882"/>
                    <a:pt x="4783" y="10727"/>
                    <a:pt x="4807" y="10688"/>
                  </a:cubicBezTo>
                  <a:cubicBezTo>
                    <a:pt x="4854" y="10614"/>
                    <a:pt x="4900" y="10540"/>
                    <a:pt x="4948" y="10463"/>
                  </a:cubicBezTo>
                  <a:cubicBezTo>
                    <a:pt x="4948" y="10463"/>
                    <a:pt x="4992" y="10392"/>
                    <a:pt x="5031" y="10332"/>
                  </a:cubicBezTo>
                  <a:cubicBezTo>
                    <a:pt x="5047" y="10314"/>
                    <a:pt x="5057" y="10290"/>
                    <a:pt x="5071" y="10265"/>
                  </a:cubicBezTo>
                  <a:cubicBezTo>
                    <a:pt x="5069" y="10261"/>
                    <a:pt x="5074" y="10261"/>
                    <a:pt x="5074" y="10261"/>
                  </a:cubicBezTo>
                  <a:cubicBezTo>
                    <a:pt x="5102" y="10214"/>
                    <a:pt x="5126" y="10168"/>
                    <a:pt x="5153" y="10121"/>
                  </a:cubicBezTo>
                  <a:cubicBezTo>
                    <a:pt x="5188" y="10066"/>
                    <a:pt x="5217" y="10009"/>
                    <a:pt x="5249" y="9951"/>
                  </a:cubicBezTo>
                  <a:lnTo>
                    <a:pt x="5331" y="9807"/>
                  </a:lnTo>
                  <a:cubicBezTo>
                    <a:pt x="5413" y="9652"/>
                    <a:pt x="5497" y="9493"/>
                    <a:pt x="5579" y="9328"/>
                  </a:cubicBezTo>
                  <a:cubicBezTo>
                    <a:pt x="5779" y="8924"/>
                    <a:pt x="5957" y="8505"/>
                    <a:pt x="6113" y="8082"/>
                  </a:cubicBezTo>
                  <a:cubicBezTo>
                    <a:pt x="6152" y="7985"/>
                    <a:pt x="6187" y="7886"/>
                    <a:pt x="6223" y="7787"/>
                  </a:cubicBezTo>
                  <a:cubicBezTo>
                    <a:pt x="7010" y="5540"/>
                    <a:pt x="7264" y="3012"/>
                    <a:pt x="6979" y="245"/>
                  </a:cubicBezTo>
                  <a:cubicBezTo>
                    <a:pt x="6979" y="244"/>
                    <a:pt x="6978" y="240"/>
                    <a:pt x="6978" y="240"/>
                  </a:cubicBezTo>
                  <a:cubicBezTo>
                    <a:pt x="6975" y="178"/>
                    <a:pt x="6968" y="118"/>
                    <a:pt x="6962" y="57"/>
                  </a:cubicBezTo>
                  <a:cubicBezTo>
                    <a:pt x="6958" y="37"/>
                    <a:pt x="6948" y="19"/>
                    <a:pt x="6928" y="9"/>
                  </a:cubicBezTo>
                  <a:cubicBezTo>
                    <a:pt x="6919" y="3"/>
                    <a:pt x="6908" y="0"/>
                    <a:pt x="6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6"/>
            <p:cNvSpPr/>
            <p:nvPr/>
          </p:nvSpPr>
          <p:spPr>
            <a:xfrm>
              <a:off x="6782271" y="3598347"/>
              <a:ext cx="416584" cy="208233"/>
            </a:xfrm>
            <a:custGeom>
              <a:avLst/>
              <a:gdLst/>
              <a:ahLst/>
              <a:cxnLst/>
              <a:rect l="l" t="t" r="r" b="b"/>
              <a:pathLst>
                <a:path w="14184" h="7090" extrusionOk="0">
                  <a:moveTo>
                    <a:pt x="7251" y="0"/>
                  </a:moveTo>
                  <a:cubicBezTo>
                    <a:pt x="7245" y="0"/>
                    <a:pt x="7239" y="1"/>
                    <a:pt x="7233" y="3"/>
                  </a:cubicBezTo>
                  <a:lnTo>
                    <a:pt x="7137" y="36"/>
                  </a:lnTo>
                  <a:cubicBezTo>
                    <a:pt x="7050" y="62"/>
                    <a:pt x="6963" y="93"/>
                    <a:pt x="6875" y="119"/>
                  </a:cubicBezTo>
                  <a:lnTo>
                    <a:pt x="6789" y="146"/>
                  </a:lnTo>
                  <a:cubicBezTo>
                    <a:pt x="6709" y="167"/>
                    <a:pt x="6628" y="190"/>
                    <a:pt x="6547" y="215"/>
                  </a:cubicBezTo>
                  <a:cubicBezTo>
                    <a:pt x="6460" y="240"/>
                    <a:pt x="6372" y="264"/>
                    <a:pt x="6288" y="285"/>
                  </a:cubicBezTo>
                  <a:cubicBezTo>
                    <a:pt x="6208" y="307"/>
                    <a:pt x="6127" y="325"/>
                    <a:pt x="6047" y="345"/>
                  </a:cubicBezTo>
                  <a:lnTo>
                    <a:pt x="6013" y="354"/>
                  </a:lnTo>
                  <a:cubicBezTo>
                    <a:pt x="5942" y="371"/>
                    <a:pt x="5869" y="388"/>
                    <a:pt x="5798" y="403"/>
                  </a:cubicBezTo>
                  <a:cubicBezTo>
                    <a:pt x="5718" y="420"/>
                    <a:pt x="5641" y="436"/>
                    <a:pt x="5562" y="455"/>
                  </a:cubicBezTo>
                  <a:cubicBezTo>
                    <a:pt x="5482" y="469"/>
                    <a:pt x="5399" y="486"/>
                    <a:pt x="5318" y="500"/>
                  </a:cubicBezTo>
                  <a:cubicBezTo>
                    <a:pt x="5243" y="516"/>
                    <a:pt x="5166" y="529"/>
                    <a:pt x="5090" y="537"/>
                  </a:cubicBezTo>
                  <a:cubicBezTo>
                    <a:pt x="5009" y="552"/>
                    <a:pt x="4931" y="566"/>
                    <a:pt x="4852" y="577"/>
                  </a:cubicBezTo>
                  <a:cubicBezTo>
                    <a:pt x="4778" y="586"/>
                    <a:pt x="4708" y="599"/>
                    <a:pt x="4633" y="607"/>
                  </a:cubicBezTo>
                  <a:cubicBezTo>
                    <a:pt x="4558" y="614"/>
                    <a:pt x="4481" y="624"/>
                    <a:pt x="4402" y="634"/>
                  </a:cubicBezTo>
                  <a:cubicBezTo>
                    <a:pt x="4331" y="643"/>
                    <a:pt x="4261" y="648"/>
                    <a:pt x="4192" y="657"/>
                  </a:cubicBezTo>
                  <a:cubicBezTo>
                    <a:pt x="4117" y="664"/>
                    <a:pt x="4043" y="671"/>
                    <a:pt x="3969" y="674"/>
                  </a:cubicBezTo>
                  <a:cubicBezTo>
                    <a:pt x="3902" y="680"/>
                    <a:pt x="3834" y="685"/>
                    <a:pt x="3770" y="688"/>
                  </a:cubicBezTo>
                  <a:cubicBezTo>
                    <a:pt x="3697" y="692"/>
                    <a:pt x="3625" y="695"/>
                    <a:pt x="3554" y="700"/>
                  </a:cubicBezTo>
                  <a:cubicBezTo>
                    <a:pt x="3488" y="702"/>
                    <a:pt x="3425" y="705"/>
                    <a:pt x="3361" y="705"/>
                  </a:cubicBezTo>
                  <a:cubicBezTo>
                    <a:pt x="3290" y="708"/>
                    <a:pt x="3222" y="711"/>
                    <a:pt x="3156" y="711"/>
                  </a:cubicBezTo>
                  <a:lnTo>
                    <a:pt x="2971" y="712"/>
                  </a:lnTo>
                  <a:lnTo>
                    <a:pt x="2777" y="711"/>
                  </a:lnTo>
                  <a:lnTo>
                    <a:pt x="2602" y="705"/>
                  </a:lnTo>
                  <a:cubicBezTo>
                    <a:pt x="2541" y="704"/>
                    <a:pt x="2480" y="701"/>
                    <a:pt x="2417" y="698"/>
                  </a:cubicBezTo>
                  <a:lnTo>
                    <a:pt x="2252" y="687"/>
                  </a:lnTo>
                  <a:cubicBezTo>
                    <a:pt x="2193" y="684"/>
                    <a:pt x="2137" y="680"/>
                    <a:pt x="2081" y="677"/>
                  </a:cubicBezTo>
                  <a:lnTo>
                    <a:pt x="1923" y="664"/>
                  </a:lnTo>
                  <a:lnTo>
                    <a:pt x="1766" y="648"/>
                  </a:lnTo>
                  <a:lnTo>
                    <a:pt x="1615" y="630"/>
                  </a:lnTo>
                  <a:lnTo>
                    <a:pt x="1473" y="614"/>
                  </a:lnTo>
                  <a:lnTo>
                    <a:pt x="1333" y="597"/>
                  </a:lnTo>
                  <a:lnTo>
                    <a:pt x="1077" y="556"/>
                  </a:lnTo>
                  <a:lnTo>
                    <a:pt x="898" y="526"/>
                  </a:lnTo>
                  <a:cubicBezTo>
                    <a:pt x="894" y="525"/>
                    <a:pt x="889" y="524"/>
                    <a:pt x="885" y="524"/>
                  </a:cubicBezTo>
                  <a:cubicBezTo>
                    <a:pt x="879" y="524"/>
                    <a:pt x="874" y="525"/>
                    <a:pt x="869" y="527"/>
                  </a:cubicBezTo>
                  <a:cubicBezTo>
                    <a:pt x="851" y="533"/>
                    <a:pt x="836" y="544"/>
                    <a:pt x="828" y="561"/>
                  </a:cubicBezTo>
                  <a:lnTo>
                    <a:pt x="870" y="614"/>
                  </a:lnTo>
                  <a:lnTo>
                    <a:pt x="813" y="586"/>
                  </a:lnTo>
                  <a:cubicBezTo>
                    <a:pt x="779" y="655"/>
                    <a:pt x="741" y="725"/>
                    <a:pt x="695" y="789"/>
                  </a:cubicBezTo>
                  <a:cubicBezTo>
                    <a:pt x="651" y="853"/>
                    <a:pt x="603" y="919"/>
                    <a:pt x="544" y="984"/>
                  </a:cubicBezTo>
                  <a:cubicBezTo>
                    <a:pt x="534" y="996"/>
                    <a:pt x="523" y="1007"/>
                    <a:pt x="510" y="1019"/>
                  </a:cubicBezTo>
                  <a:lnTo>
                    <a:pt x="489" y="1041"/>
                  </a:lnTo>
                  <a:cubicBezTo>
                    <a:pt x="463" y="1068"/>
                    <a:pt x="439" y="1096"/>
                    <a:pt x="412" y="1117"/>
                  </a:cubicBezTo>
                  <a:lnTo>
                    <a:pt x="409" y="1120"/>
                  </a:lnTo>
                  <a:cubicBezTo>
                    <a:pt x="399" y="1134"/>
                    <a:pt x="382" y="1147"/>
                    <a:pt x="368" y="1158"/>
                  </a:cubicBezTo>
                  <a:cubicBezTo>
                    <a:pt x="352" y="1175"/>
                    <a:pt x="332" y="1190"/>
                    <a:pt x="315" y="1202"/>
                  </a:cubicBezTo>
                  <a:cubicBezTo>
                    <a:pt x="254" y="1246"/>
                    <a:pt x="211" y="1278"/>
                    <a:pt x="166" y="1309"/>
                  </a:cubicBezTo>
                  <a:cubicBezTo>
                    <a:pt x="141" y="1325"/>
                    <a:pt x="117" y="1339"/>
                    <a:pt x="91" y="1356"/>
                  </a:cubicBezTo>
                  <a:cubicBezTo>
                    <a:pt x="91" y="1356"/>
                    <a:pt x="43" y="1386"/>
                    <a:pt x="30" y="1393"/>
                  </a:cubicBezTo>
                  <a:cubicBezTo>
                    <a:pt x="15" y="1400"/>
                    <a:pt x="2" y="1415"/>
                    <a:pt x="0" y="1433"/>
                  </a:cubicBezTo>
                  <a:cubicBezTo>
                    <a:pt x="3" y="1447"/>
                    <a:pt x="7" y="1469"/>
                    <a:pt x="16" y="1483"/>
                  </a:cubicBezTo>
                  <a:lnTo>
                    <a:pt x="110" y="1618"/>
                  </a:lnTo>
                  <a:lnTo>
                    <a:pt x="188" y="1726"/>
                  </a:lnTo>
                  <a:lnTo>
                    <a:pt x="358" y="1951"/>
                  </a:lnTo>
                  <a:lnTo>
                    <a:pt x="445" y="2061"/>
                  </a:lnTo>
                  <a:cubicBezTo>
                    <a:pt x="477" y="2104"/>
                    <a:pt x="510" y="2147"/>
                    <a:pt x="549" y="2189"/>
                  </a:cubicBezTo>
                  <a:lnTo>
                    <a:pt x="643" y="2309"/>
                  </a:lnTo>
                  <a:cubicBezTo>
                    <a:pt x="680" y="2353"/>
                    <a:pt x="720" y="2396"/>
                    <a:pt x="758" y="2443"/>
                  </a:cubicBezTo>
                  <a:lnTo>
                    <a:pt x="865" y="2564"/>
                  </a:lnTo>
                  <a:cubicBezTo>
                    <a:pt x="906" y="2609"/>
                    <a:pt x="949" y="2656"/>
                    <a:pt x="992" y="2706"/>
                  </a:cubicBezTo>
                  <a:lnTo>
                    <a:pt x="1107" y="2829"/>
                  </a:lnTo>
                  <a:lnTo>
                    <a:pt x="1262" y="2987"/>
                  </a:lnTo>
                  <a:lnTo>
                    <a:pt x="1375" y="3101"/>
                  </a:lnTo>
                  <a:cubicBezTo>
                    <a:pt x="1424" y="3149"/>
                    <a:pt x="1474" y="3198"/>
                    <a:pt x="1526" y="3249"/>
                  </a:cubicBezTo>
                  <a:cubicBezTo>
                    <a:pt x="1580" y="3303"/>
                    <a:pt x="1620" y="3340"/>
                    <a:pt x="1661" y="3378"/>
                  </a:cubicBezTo>
                  <a:cubicBezTo>
                    <a:pt x="1715" y="3428"/>
                    <a:pt x="1772" y="3481"/>
                    <a:pt x="1829" y="3532"/>
                  </a:cubicBezTo>
                  <a:cubicBezTo>
                    <a:pt x="1829" y="3532"/>
                    <a:pt x="1936" y="3626"/>
                    <a:pt x="1974" y="3662"/>
                  </a:cubicBezTo>
                  <a:cubicBezTo>
                    <a:pt x="2023" y="3705"/>
                    <a:pt x="2179" y="3838"/>
                    <a:pt x="2179" y="3838"/>
                  </a:cubicBezTo>
                  <a:cubicBezTo>
                    <a:pt x="2222" y="3875"/>
                    <a:pt x="2265" y="3910"/>
                    <a:pt x="2307" y="3947"/>
                  </a:cubicBezTo>
                  <a:cubicBezTo>
                    <a:pt x="2366" y="3994"/>
                    <a:pt x="2426" y="4039"/>
                    <a:pt x="2485" y="4086"/>
                  </a:cubicBezTo>
                  <a:cubicBezTo>
                    <a:pt x="2485" y="4086"/>
                    <a:pt x="2625" y="4196"/>
                    <a:pt x="2669" y="4231"/>
                  </a:cubicBezTo>
                  <a:cubicBezTo>
                    <a:pt x="2723" y="4273"/>
                    <a:pt x="2779" y="4314"/>
                    <a:pt x="2836" y="4354"/>
                  </a:cubicBezTo>
                  <a:cubicBezTo>
                    <a:pt x="2836" y="4354"/>
                    <a:pt x="2851" y="4365"/>
                    <a:pt x="2874" y="4385"/>
                  </a:cubicBezTo>
                  <a:cubicBezTo>
                    <a:pt x="2927" y="4422"/>
                    <a:pt x="2980" y="4458"/>
                    <a:pt x="3034" y="4495"/>
                  </a:cubicBezTo>
                  <a:cubicBezTo>
                    <a:pt x="3066" y="4522"/>
                    <a:pt x="3105" y="4545"/>
                    <a:pt x="3143" y="4569"/>
                  </a:cubicBezTo>
                  <a:cubicBezTo>
                    <a:pt x="3172" y="4593"/>
                    <a:pt x="3202" y="4616"/>
                    <a:pt x="3235" y="4633"/>
                  </a:cubicBezTo>
                  <a:cubicBezTo>
                    <a:pt x="3235" y="4633"/>
                    <a:pt x="3422" y="4761"/>
                    <a:pt x="3462" y="4788"/>
                  </a:cubicBezTo>
                  <a:cubicBezTo>
                    <a:pt x="3528" y="4831"/>
                    <a:pt x="3598" y="4874"/>
                    <a:pt x="3665" y="4915"/>
                  </a:cubicBezTo>
                  <a:cubicBezTo>
                    <a:pt x="3665" y="4915"/>
                    <a:pt x="3855" y="5036"/>
                    <a:pt x="3898" y="5057"/>
                  </a:cubicBezTo>
                  <a:cubicBezTo>
                    <a:pt x="3984" y="5109"/>
                    <a:pt x="4073" y="5157"/>
                    <a:pt x="4160" y="5207"/>
                  </a:cubicBezTo>
                  <a:cubicBezTo>
                    <a:pt x="4160" y="5207"/>
                    <a:pt x="4327" y="5302"/>
                    <a:pt x="4361" y="5319"/>
                  </a:cubicBezTo>
                  <a:cubicBezTo>
                    <a:pt x="4518" y="5406"/>
                    <a:pt x="4681" y="5490"/>
                    <a:pt x="4851" y="5572"/>
                  </a:cubicBezTo>
                  <a:cubicBezTo>
                    <a:pt x="5819" y="6046"/>
                    <a:pt x="6845" y="6409"/>
                    <a:pt x="7924" y="6660"/>
                  </a:cubicBezTo>
                  <a:cubicBezTo>
                    <a:pt x="7963" y="6668"/>
                    <a:pt x="8000" y="6677"/>
                    <a:pt x="8039" y="6688"/>
                  </a:cubicBezTo>
                  <a:cubicBezTo>
                    <a:pt x="9230" y="6955"/>
                    <a:pt x="10485" y="7090"/>
                    <a:pt x="11802" y="7090"/>
                  </a:cubicBezTo>
                  <a:cubicBezTo>
                    <a:pt x="12556" y="7090"/>
                    <a:pt x="13331" y="7046"/>
                    <a:pt x="14125" y="6957"/>
                  </a:cubicBezTo>
                  <a:lnTo>
                    <a:pt x="14135" y="6953"/>
                  </a:lnTo>
                  <a:cubicBezTo>
                    <a:pt x="14143" y="6950"/>
                    <a:pt x="14152" y="6947"/>
                    <a:pt x="14158" y="6940"/>
                  </a:cubicBezTo>
                  <a:lnTo>
                    <a:pt x="14159" y="6940"/>
                  </a:lnTo>
                  <a:cubicBezTo>
                    <a:pt x="14166" y="6939"/>
                    <a:pt x="14170" y="6932"/>
                    <a:pt x="14173" y="6926"/>
                  </a:cubicBezTo>
                  <a:cubicBezTo>
                    <a:pt x="14180" y="6909"/>
                    <a:pt x="14183" y="6887"/>
                    <a:pt x="14173" y="6867"/>
                  </a:cubicBezTo>
                  <a:cubicBezTo>
                    <a:pt x="13794" y="6027"/>
                    <a:pt x="11684" y="1738"/>
                    <a:pt x="7276" y="5"/>
                  </a:cubicBezTo>
                  <a:cubicBezTo>
                    <a:pt x="7268" y="2"/>
                    <a:pt x="7259" y="0"/>
                    <a:pt x="7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6"/>
            <p:cNvSpPr/>
            <p:nvPr/>
          </p:nvSpPr>
          <p:spPr>
            <a:xfrm>
              <a:off x="6735837" y="3641991"/>
              <a:ext cx="242508" cy="410769"/>
            </a:xfrm>
            <a:custGeom>
              <a:avLst/>
              <a:gdLst/>
              <a:ahLst/>
              <a:cxnLst/>
              <a:rect l="l" t="t" r="r" b="b"/>
              <a:pathLst>
                <a:path w="8257" h="13986" extrusionOk="0">
                  <a:moveTo>
                    <a:pt x="1411" y="1"/>
                  </a:moveTo>
                  <a:cubicBezTo>
                    <a:pt x="1405" y="1"/>
                    <a:pt x="1398" y="2"/>
                    <a:pt x="1392" y="4"/>
                  </a:cubicBezTo>
                  <a:cubicBezTo>
                    <a:pt x="1390" y="4"/>
                    <a:pt x="1363" y="13"/>
                    <a:pt x="1363" y="13"/>
                  </a:cubicBezTo>
                  <a:lnTo>
                    <a:pt x="1299" y="35"/>
                  </a:lnTo>
                  <a:cubicBezTo>
                    <a:pt x="1254" y="50"/>
                    <a:pt x="1207" y="62"/>
                    <a:pt x="1157" y="75"/>
                  </a:cubicBezTo>
                  <a:cubicBezTo>
                    <a:pt x="1083" y="91"/>
                    <a:pt x="1005" y="104"/>
                    <a:pt x="918" y="112"/>
                  </a:cubicBezTo>
                  <a:lnTo>
                    <a:pt x="864" y="112"/>
                  </a:lnTo>
                  <a:lnTo>
                    <a:pt x="835" y="114"/>
                  </a:lnTo>
                  <a:cubicBezTo>
                    <a:pt x="801" y="117"/>
                    <a:pt x="767" y="117"/>
                    <a:pt x="735" y="117"/>
                  </a:cubicBezTo>
                  <a:cubicBezTo>
                    <a:pt x="725" y="117"/>
                    <a:pt x="715" y="118"/>
                    <a:pt x="705" y="118"/>
                  </a:cubicBezTo>
                  <a:cubicBezTo>
                    <a:pt x="695" y="118"/>
                    <a:pt x="686" y="117"/>
                    <a:pt x="676" y="117"/>
                  </a:cubicBezTo>
                  <a:cubicBezTo>
                    <a:pt x="650" y="117"/>
                    <a:pt x="623" y="112"/>
                    <a:pt x="599" y="111"/>
                  </a:cubicBezTo>
                  <a:cubicBezTo>
                    <a:pt x="529" y="104"/>
                    <a:pt x="480" y="97"/>
                    <a:pt x="432" y="88"/>
                  </a:cubicBezTo>
                  <a:cubicBezTo>
                    <a:pt x="399" y="82"/>
                    <a:pt x="368" y="75"/>
                    <a:pt x="332" y="68"/>
                  </a:cubicBezTo>
                  <a:cubicBezTo>
                    <a:pt x="332" y="68"/>
                    <a:pt x="281" y="55"/>
                    <a:pt x="271" y="54"/>
                  </a:cubicBezTo>
                  <a:cubicBezTo>
                    <a:pt x="265" y="52"/>
                    <a:pt x="258" y="51"/>
                    <a:pt x="252" y="51"/>
                  </a:cubicBezTo>
                  <a:cubicBezTo>
                    <a:pt x="245" y="51"/>
                    <a:pt x="239" y="52"/>
                    <a:pt x="233" y="54"/>
                  </a:cubicBezTo>
                  <a:cubicBezTo>
                    <a:pt x="228" y="55"/>
                    <a:pt x="224" y="57"/>
                    <a:pt x="218" y="61"/>
                  </a:cubicBezTo>
                  <a:cubicBezTo>
                    <a:pt x="203" y="71"/>
                    <a:pt x="193" y="85"/>
                    <a:pt x="189" y="102"/>
                  </a:cubicBezTo>
                  <a:lnTo>
                    <a:pt x="166" y="242"/>
                  </a:lnTo>
                  <a:lnTo>
                    <a:pt x="137" y="408"/>
                  </a:lnTo>
                  <a:lnTo>
                    <a:pt x="97" y="682"/>
                  </a:lnTo>
                  <a:lnTo>
                    <a:pt x="82" y="817"/>
                  </a:lnTo>
                  <a:lnTo>
                    <a:pt x="62" y="988"/>
                  </a:lnTo>
                  <a:lnTo>
                    <a:pt x="48" y="1132"/>
                  </a:lnTo>
                  <a:cubicBezTo>
                    <a:pt x="43" y="1193"/>
                    <a:pt x="38" y="1252"/>
                    <a:pt x="32" y="1316"/>
                  </a:cubicBezTo>
                  <a:lnTo>
                    <a:pt x="22" y="1471"/>
                  </a:lnTo>
                  <a:cubicBezTo>
                    <a:pt x="18" y="1535"/>
                    <a:pt x="15" y="1602"/>
                    <a:pt x="11" y="1670"/>
                  </a:cubicBezTo>
                  <a:lnTo>
                    <a:pt x="3" y="1828"/>
                  </a:lnTo>
                  <a:cubicBezTo>
                    <a:pt x="2" y="1901"/>
                    <a:pt x="1" y="1972"/>
                    <a:pt x="2" y="2043"/>
                  </a:cubicBezTo>
                  <a:lnTo>
                    <a:pt x="1" y="2210"/>
                  </a:lnTo>
                  <a:cubicBezTo>
                    <a:pt x="1" y="2285"/>
                    <a:pt x="1" y="2362"/>
                    <a:pt x="3" y="2442"/>
                  </a:cubicBezTo>
                  <a:lnTo>
                    <a:pt x="8" y="2609"/>
                  </a:lnTo>
                  <a:cubicBezTo>
                    <a:pt x="9" y="2691"/>
                    <a:pt x="15" y="2780"/>
                    <a:pt x="16" y="2862"/>
                  </a:cubicBezTo>
                  <a:lnTo>
                    <a:pt x="25" y="3030"/>
                  </a:lnTo>
                  <a:cubicBezTo>
                    <a:pt x="32" y="3121"/>
                    <a:pt x="39" y="3211"/>
                    <a:pt x="48" y="3304"/>
                  </a:cubicBezTo>
                  <a:lnTo>
                    <a:pt x="62" y="3470"/>
                  </a:lnTo>
                  <a:cubicBezTo>
                    <a:pt x="72" y="3566"/>
                    <a:pt x="82" y="3665"/>
                    <a:pt x="95" y="3765"/>
                  </a:cubicBezTo>
                  <a:lnTo>
                    <a:pt x="114" y="3926"/>
                  </a:lnTo>
                  <a:cubicBezTo>
                    <a:pt x="129" y="4030"/>
                    <a:pt x="147" y="4135"/>
                    <a:pt x="164" y="4242"/>
                  </a:cubicBezTo>
                  <a:lnTo>
                    <a:pt x="189" y="4399"/>
                  </a:lnTo>
                  <a:cubicBezTo>
                    <a:pt x="208" y="4513"/>
                    <a:pt x="230" y="4627"/>
                    <a:pt x="254" y="4743"/>
                  </a:cubicBezTo>
                  <a:lnTo>
                    <a:pt x="281" y="4890"/>
                  </a:lnTo>
                  <a:cubicBezTo>
                    <a:pt x="308" y="5011"/>
                    <a:pt x="338" y="5137"/>
                    <a:pt x="368" y="5259"/>
                  </a:cubicBezTo>
                  <a:lnTo>
                    <a:pt x="401" y="5396"/>
                  </a:lnTo>
                  <a:cubicBezTo>
                    <a:pt x="432" y="5527"/>
                    <a:pt x="472" y="5662"/>
                    <a:pt x="510" y="5794"/>
                  </a:cubicBezTo>
                  <a:lnTo>
                    <a:pt x="545" y="5908"/>
                  </a:lnTo>
                  <a:cubicBezTo>
                    <a:pt x="592" y="6062"/>
                    <a:pt x="643" y="6215"/>
                    <a:pt x="693" y="6371"/>
                  </a:cubicBezTo>
                  <a:lnTo>
                    <a:pt x="714" y="6434"/>
                  </a:lnTo>
                  <a:cubicBezTo>
                    <a:pt x="1633" y="9127"/>
                    <a:pt x="3404" y="11574"/>
                    <a:pt x="5978" y="13713"/>
                  </a:cubicBezTo>
                  <a:cubicBezTo>
                    <a:pt x="5982" y="13717"/>
                    <a:pt x="5983" y="13720"/>
                    <a:pt x="5985" y="13721"/>
                  </a:cubicBezTo>
                  <a:cubicBezTo>
                    <a:pt x="6089" y="13807"/>
                    <a:pt x="6190" y="13889"/>
                    <a:pt x="6294" y="13970"/>
                  </a:cubicBezTo>
                  <a:cubicBezTo>
                    <a:pt x="6304" y="13980"/>
                    <a:pt x="6318" y="13986"/>
                    <a:pt x="6333" y="13986"/>
                  </a:cubicBezTo>
                  <a:cubicBezTo>
                    <a:pt x="6339" y="13986"/>
                    <a:pt x="6345" y="13985"/>
                    <a:pt x="6351" y="13983"/>
                  </a:cubicBezTo>
                  <a:cubicBezTo>
                    <a:pt x="6369" y="13977"/>
                    <a:pt x="6383" y="13966"/>
                    <a:pt x="6391" y="13945"/>
                  </a:cubicBezTo>
                  <a:cubicBezTo>
                    <a:pt x="6721" y="13085"/>
                    <a:pt x="8256" y="8564"/>
                    <a:pt x="6366" y="4212"/>
                  </a:cubicBezTo>
                  <a:cubicBezTo>
                    <a:pt x="6359" y="4198"/>
                    <a:pt x="6351" y="4187"/>
                    <a:pt x="6336" y="4182"/>
                  </a:cubicBezTo>
                  <a:cubicBezTo>
                    <a:pt x="6213" y="4120"/>
                    <a:pt x="6096" y="4057"/>
                    <a:pt x="5978" y="3993"/>
                  </a:cubicBezTo>
                  <a:lnTo>
                    <a:pt x="5855" y="3932"/>
                  </a:lnTo>
                  <a:cubicBezTo>
                    <a:pt x="5697" y="3846"/>
                    <a:pt x="5539" y="3755"/>
                    <a:pt x="5389" y="3664"/>
                  </a:cubicBezTo>
                  <a:lnTo>
                    <a:pt x="5297" y="3607"/>
                  </a:lnTo>
                  <a:cubicBezTo>
                    <a:pt x="5179" y="3534"/>
                    <a:pt x="5062" y="3463"/>
                    <a:pt x="4949" y="3391"/>
                  </a:cubicBezTo>
                  <a:cubicBezTo>
                    <a:pt x="4915" y="3369"/>
                    <a:pt x="4751" y="3257"/>
                    <a:pt x="4751" y="3257"/>
                  </a:cubicBezTo>
                  <a:cubicBezTo>
                    <a:pt x="4680" y="3207"/>
                    <a:pt x="4608" y="3158"/>
                    <a:pt x="4536" y="3109"/>
                  </a:cubicBezTo>
                  <a:cubicBezTo>
                    <a:pt x="4499" y="3080"/>
                    <a:pt x="4368" y="2986"/>
                    <a:pt x="4368" y="2986"/>
                  </a:cubicBezTo>
                  <a:lnTo>
                    <a:pt x="4324" y="2953"/>
                  </a:lnTo>
                  <a:cubicBezTo>
                    <a:pt x="4266" y="2911"/>
                    <a:pt x="4205" y="2866"/>
                    <a:pt x="4148" y="2822"/>
                  </a:cubicBezTo>
                  <a:cubicBezTo>
                    <a:pt x="4111" y="2794"/>
                    <a:pt x="3984" y="2691"/>
                    <a:pt x="3984" y="2691"/>
                  </a:cubicBezTo>
                  <a:lnTo>
                    <a:pt x="3938" y="2656"/>
                  </a:lnTo>
                  <a:cubicBezTo>
                    <a:pt x="3887" y="2617"/>
                    <a:pt x="3834" y="2576"/>
                    <a:pt x="3784" y="2538"/>
                  </a:cubicBezTo>
                  <a:cubicBezTo>
                    <a:pt x="3747" y="2503"/>
                    <a:pt x="3492" y="2290"/>
                    <a:pt x="3447" y="2248"/>
                  </a:cubicBezTo>
                  <a:cubicBezTo>
                    <a:pt x="3447" y="2248"/>
                    <a:pt x="3175" y="2002"/>
                    <a:pt x="3134" y="1964"/>
                  </a:cubicBezTo>
                  <a:cubicBezTo>
                    <a:pt x="3099" y="1932"/>
                    <a:pt x="2880" y="1720"/>
                    <a:pt x="2845" y="1682"/>
                  </a:cubicBezTo>
                  <a:lnTo>
                    <a:pt x="2698" y="1529"/>
                  </a:lnTo>
                  <a:cubicBezTo>
                    <a:pt x="2655" y="1487"/>
                    <a:pt x="2615" y="1447"/>
                    <a:pt x="2577" y="1405"/>
                  </a:cubicBezTo>
                  <a:lnTo>
                    <a:pt x="2432" y="1249"/>
                  </a:lnTo>
                  <a:lnTo>
                    <a:pt x="2330" y="1136"/>
                  </a:lnTo>
                  <a:lnTo>
                    <a:pt x="2110" y="878"/>
                  </a:lnTo>
                  <a:lnTo>
                    <a:pt x="1909" y="632"/>
                  </a:lnTo>
                  <a:lnTo>
                    <a:pt x="1727" y="398"/>
                  </a:lnTo>
                  <a:lnTo>
                    <a:pt x="1569" y="181"/>
                  </a:lnTo>
                  <a:lnTo>
                    <a:pt x="1463" y="28"/>
                  </a:lnTo>
                  <a:cubicBezTo>
                    <a:pt x="1450" y="11"/>
                    <a:pt x="1431" y="1"/>
                    <a:pt x="1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6"/>
            <p:cNvSpPr/>
            <p:nvPr/>
          </p:nvSpPr>
          <p:spPr>
            <a:xfrm>
              <a:off x="6541143" y="3618524"/>
              <a:ext cx="211905" cy="416525"/>
            </a:xfrm>
            <a:custGeom>
              <a:avLst/>
              <a:gdLst/>
              <a:ahLst/>
              <a:cxnLst/>
              <a:rect l="l" t="t" r="r" b="b"/>
              <a:pathLst>
                <a:path w="7215" h="14182" extrusionOk="0">
                  <a:moveTo>
                    <a:pt x="3566" y="2590"/>
                  </a:moveTo>
                  <a:lnTo>
                    <a:pt x="3583" y="2647"/>
                  </a:lnTo>
                  <a:cubicBezTo>
                    <a:pt x="3578" y="2654"/>
                    <a:pt x="3574" y="2656"/>
                    <a:pt x="3571" y="2656"/>
                  </a:cubicBezTo>
                  <a:cubicBezTo>
                    <a:pt x="3558" y="2656"/>
                    <a:pt x="3563" y="2600"/>
                    <a:pt x="3563" y="2590"/>
                  </a:cubicBezTo>
                  <a:close/>
                  <a:moveTo>
                    <a:pt x="5765" y="1"/>
                  </a:moveTo>
                  <a:cubicBezTo>
                    <a:pt x="5759" y="1"/>
                    <a:pt x="5754" y="2"/>
                    <a:pt x="5748" y="4"/>
                  </a:cubicBezTo>
                  <a:cubicBezTo>
                    <a:pt x="5741" y="5"/>
                    <a:pt x="5735" y="7"/>
                    <a:pt x="5730" y="13"/>
                  </a:cubicBezTo>
                  <a:lnTo>
                    <a:pt x="5593" y="109"/>
                  </a:lnTo>
                  <a:lnTo>
                    <a:pt x="5483" y="189"/>
                  </a:lnTo>
                  <a:lnTo>
                    <a:pt x="5378" y="269"/>
                  </a:lnTo>
                  <a:lnTo>
                    <a:pt x="5262" y="359"/>
                  </a:lnTo>
                  <a:lnTo>
                    <a:pt x="5146" y="447"/>
                  </a:lnTo>
                  <a:lnTo>
                    <a:pt x="5023" y="547"/>
                  </a:lnTo>
                  <a:cubicBezTo>
                    <a:pt x="4985" y="581"/>
                    <a:pt x="4943" y="615"/>
                    <a:pt x="4904" y="648"/>
                  </a:cubicBezTo>
                  <a:lnTo>
                    <a:pt x="4775" y="756"/>
                  </a:lnTo>
                  <a:cubicBezTo>
                    <a:pt x="4731" y="794"/>
                    <a:pt x="4690" y="831"/>
                    <a:pt x="4650" y="871"/>
                  </a:cubicBezTo>
                  <a:cubicBezTo>
                    <a:pt x="4604" y="908"/>
                    <a:pt x="4559" y="950"/>
                    <a:pt x="4515" y="992"/>
                  </a:cubicBezTo>
                  <a:cubicBezTo>
                    <a:pt x="4472" y="1031"/>
                    <a:pt x="4426" y="1072"/>
                    <a:pt x="4384" y="1111"/>
                  </a:cubicBezTo>
                  <a:cubicBezTo>
                    <a:pt x="4341" y="1153"/>
                    <a:pt x="4297" y="1196"/>
                    <a:pt x="4251" y="1239"/>
                  </a:cubicBezTo>
                  <a:cubicBezTo>
                    <a:pt x="4199" y="1289"/>
                    <a:pt x="4156" y="1331"/>
                    <a:pt x="4110" y="1378"/>
                  </a:cubicBezTo>
                  <a:cubicBezTo>
                    <a:pt x="4063" y="1424"/>
                    <a:pt x="4016" y="1474"/>
                    <a:pt x="3966" y="1524"/>
                  </a:cubicBezTo>
                  <a:lnTo>
                    <a:pt x="3833" y="1666"/>
                  </a:lnTo>
                  <a:cubicBezTo>
                    <a:pt x="3784" y="1717"/>
                    <a:pt x="3734" y="1773"/>
                    <a:pt x="3684" y="1827"/>
                  </a:cubicBezTo>
                  <a:cubicBezTo>
                    <a:pt x="3636" y="1884"/>
                    <a:pt x="3592" y="1929"/>
                    <a:pt x="3551" y="1976"/>
                  </a:cubicBezTo>
                  <a:cubicBezTo>
                    <a:pt x="3511" y="2023"/>
                    <a:pt x="3368" y="2192"/>
                    <a:pt x="3368" y="2192"/>
                  </a:cubicBezTo>
                  <a:cubicBezTo>
                    <a:pt x="3334" y="2230"/>
                    <a:pt x="3301" y="2270"/>
                    <a:pt x="3269" y="2313"/>
                  </a:cubicBezTo>
                  <a:cubicBezTo>
                    <a:pt x="3227" y="2362"/>
                    <a:pt x="3186" y="2417"/>
                    <a:pt x="3143" y="2471"/>
                  </a:cubicBezTo>
                  <a:cubicBezTo>
                    <a:pt x="3143" y="2471"/>
                    <a:pt x="3017" y="2630"/>
                    <a:pt x="2985" y="2670"/>
                  </a:cubicBezTo>
                  <a:cubicBezTo>
                    <a:pt x="2942" y="2730"/>
                    <a:pt x="2900" y="2788"/>
                    <a:pt x="2857" y="2848"/>
                  </a:cubicBezTo>
                  <a:cubicBezTo>
                    <a:pt x="2857" y="2848"/>
                    <a:pt x="2735" y="3016"/>
                    <a:pt x="2703" y="3056"/>
                  </a:cubicBezTo>
                  <a:cubicBezTo>
                    <a:pt x="2663" y="3113"/>
                    <a:pt x="2623" y="3174"/>
                    <a:pt x="2582" y="3234"/>
                  </a:cubicBezTo>
                  <a:lnTo>
                    <a:pt x="2510" y="3341"/>
                  </a:lnTo>
                  <a:cubicBezTo>
                    <a:pt x="2483" y="3382"/>
                    <a:pt x="2454" y="3422"/>
                    <a:pt x="2428" y="3465"/>
                  </a:cubicBezTo>
                  <a:cubicBezTo>
                    <a:pt x="2383" y="3533"/>
                    <a:pt x="2339" y="3604"/>
                    <a:pt x="2295" y="3675"/>
                  </a:cubicBezTo>
                  <a:cubicBezTo>
                    <a:pt x="2295" y="3675"/>
                    <a:pt x="2293" y="3675"/>
                    <a:pt x="2290" y="3680"/>
                  </a:cubicBezTo>
                  <a:cubicBezTo>
                    <a:pt x="2267" y="3715"/>
                    <a:pt x="2246" y="3751"/>
                    <a:pt x="2225" y="3789"/>
                  </a:cubicBezTo>
                  <a:cubicBezTo>
                    <a:pt x="2212" y="3809"/>
                    <a:pt x="2201" y="3832"/>
                    <a:pt x="2189" y="3849"/>
                  </a:cubicBezTo>
                  <a:cubicBezTo>
                    <a:pt x="2176" y="3866"/>
                    <a:pt x="2166" y="3885"/>
                    <a:pt x="2158" y="3900"/>
                  </a:cubicBezTo>
                  <a:cubicBezTo>
                    <a:pt x="2104" y="3987"/>
                    <a:pt x="2052" y="4078"/>
                    <a:pt x="2003" y="4171"/>
                  </a:cubicBezTo>
                  <a:cubicBezTo>
                    <a:pt x="2003" y="4171"/>
                    <a:pt x="1913" y="4329"/>
                    <a:pt x="1894" y="4362"/>
                  </a:cubicBezTo>
                  <a:cubicBezTo>
                    <a:pt x="1810" y="4520"/>
                    <a:pt x="1725" y="4684"/>
                    <a:pt x="1641" y="4850"/>
                  </a:cubicBezTo>
                  <a:cubicBezTo>
                    <a:pt x="1205" y="5745"/>
                    <a:pt x="862" y="6683"/>
                    <a:pt x="617" y="7674"/>
                  </a:cubicBezTo>
                  <a:cubicBezTo>
                    <a:pt x="613" y="7689"/>
                    <a:pt x="608" y="7706"/>
                    <a:pt x="606" y="7720"/>
                  </a:cubicBezTo>
                  <a:cubicBezTo>
                    <a:pt x="116" y="9680"/>
                    <a:pt x="0" y="11819"/>
                    <a:pt x="257" y="14127"/>
                  </a:cubicBezTo>
                  <a:cubicBezTo>
                    <a:pt x="258" y="14143"/>
                    <a:pt x="265" y="14160"/>
                    <a:pt x="278" y="14168"/>
                  </a:cubicBezTo>
                  <a:cubicBezTo>
                    <a:pt x="281" y="14170"/>
                    <a:pt x="285" y="14174"/>
                    <a:pt x="288" y="14175"/>
                  </a:cubicBezTo>
                  <a:cubicBezTo>
                    <a:pt x="297" y="14180"/>
                    <a:pt x="306" y="14182"/>
                    <a:pt x="315" y="14182"/>
                  </a:cubicBezTo>
                  <a:cubicBezTo>
                    <a:pt x="323" y="14182"/>
                    <a:pt x="332" y="14180"/>
                    <a:pt x="341" y="14178"/>
                  </a:cubicBezTo>
                  <a:lnTo>
                    <a:pt x="346" y="14177"/>
                  </a:lnTo>
                  <a:cubicBezTo>
                    <a:pt x="1187" y="13798"/>
                    <a:pt x="5479" y="11686"/>
                    <a:pt x="7209" y="7277"/>
                  </a:cubicBezTo>
                  <a:cubicBezTo>
                    <a:pt x="7213" y="7263"/>
                    <a:pt x="7215" y="7249"/>
                    <a:pt x="7209" y="7234"/>
                  </a:cubicBezTo>
                  <a:cubicBezTo>
                    <a:pt x="7182" y="7157"/>
                    <a:pt x="7159" y="7083"/>
                    <a:pt x="7137" y="7006"/>
                  </a:cubicBezTo>
                  <a:cubicBezTo>
                    <a:pt x="7137" y="7006"/>
                    <a:pt x="7058" y="6762"/>
                    <a:pt x="7047" y="6720"/>
                  </a:cubicBezTo>
                  <a:cubicBezTo>
                    <a:pt x="7010" y="6599"/>
                    <a:pt x="6978" y="6478"/>
                    <a:pt x="6947" y="6360"/>
                  </a:cubicBezTo>
                  <a:lnTo>
                    <a:pt x="6903" y="6196"/>
                  </a:lnTo>
                  <a:cubicBezTo>
                    <a:pt x="6860" y="6025"/>
                    <a:pt x="6823" y="5859"/>
                    <a:pt x="6788" y="5693"/>
                  </a:cubicBezTo>
                  <a:cubicBezTo>
                    <a:pt x="6779" y="5654"/>
                    <a:pt x="6734" y="5427"/>
                    <a:pt x="6734" y="5427"/>
                  </a:cubicBezTo>
                  <a:cubicBezTo>
                    <a:pt x="6722" y="5352"/>
                    <a:pt x="6705" y="5275"/>
                    <a:pt x="6694" y="5199"/>
                  </a:cubicBezTo>
                  <a:cubicBezTo>
                    <a:pt x="6684" y="5152"/>
                    <a:pt x="6677" y="5104"/>
                    <a:pt x="6669" y="5055"/>
                  </a:cubicBezTo>
                  <a:lnTo>
                    <a:pt x="6647" y="4912"/>
                  </a:lnTo>
                  <a:cubicBezTo>
                    <a:pt x="6638" y="4847"/>
                    <a:pt x="6630" y="4785"/>
                    <a:pt x="6620" y="4721"/>
                  </a:cubicBezTo>
                  <a:cubicBezTo>
                    <a:pt x="6612" y="4669"/>
                    <a:pt x="6594" y="4504"/>
                    <a:pt x="6594" y="4504"/>
                  </a:cubicBezTo>
                  <a:cubicBezTo>
                    <a:pt x="6594" y="4504"/>
                    <a:pt x="6570" y="4321"/>
                    <a:pt x="6567" y="4261"/>
                  </a:cubicBezTo>
                  <a:cubicBezTo>
                    <a:pt x="6561" y="4208"/>
                    <a:pt x="6548" y="4044"/>
                    <a:pt x="6548" y="4044"/>
                  </a:cubicBezTo>
                  <a:lnTo>
                    <a:pt x="6544" y="3994"/>
                  </a:lnTo>
                  <a:cubicBezTo>
                    <a:pt x="6541" y="3935"/>
                    <a:pt x="6534" y="3872"/>
                    <a:pt x="6531" y="3815"/>
                  </a:cubicBezTo>
                  <a:cubicBezTo>
                    <a:pt x="6527" y="3759"/>
                    <a:pt x="6511" y="3442"/>
                    <a:pt x="6511" y="3389"/>
                  </a:cubicBezTo>
                  <a:cubicBezTo>
                    <a:pt x="6508" y="3338"/>
                    <a:pt x="6504" y="3033"/>
                    <a:pt x="6506" y="2986"/>
                  </a:cubicBezTo>
                  <a:cubicBezTo>
                    <a:pt x="6508" y="2929"/>
                    <a:pt x="6511" y="2659"/>
                    <a:pt x="6511" y="2599"/>
                  </a:cubicBezTo>
                  <a:cubicBezTo>
                    <a:pt x="6516" y="2542"/>
                    <a:pt x="6527" y="2290"/>
                    <a:pt x="6530" y="2239"/>
                  </a:cubicBezTo>
                  <a:cubicBezTo>
                    <a:pt x="6533" y="2182"/>
                    <a:pt x="6546" y="2032"/>
                    <a:pt x="6546" y="2032"/>
                  </a:cubicBezTo>
                  <a:lnTo>
                    <a:pt x="6555" y="1897"/>
                  </a:lnTo>
                  <a:cubicBezTo>
                    <a:pt x="6560" y="1841"/>
                    <a:pt x="6588" y="1581"/>
                    <a:pt x="6588" y="1581"/>
                  </a:cubicBezTo>
                  <a:lnTo>
                    <a:pt x="6625" y="1291"/>
                  </a:lnTo>
                  <a:lnTo>
                    <a:pt x="6644" y="1193"/>
                  </a:lnTo>
                  <a:lnTo>
                    <a:pt x="6668" y="1025"/>
                  </a:lnTo>
                  <a:lnTo>
                    <a:pt x="6702" y="837"/>
                  </a:lnTo>
                  <a:cubicBezTo>
                    <a:pt x="6705" y="807"/>
                    <a:pt x="6691" y="779"/>
                    <a:pt x="6665" y="766"/>
                  </a:cubicBezTo>
                  <a:cubicBezTo>
                    <a:pt x="6581" y="729"/>
                    <a:pt x="6523" y="698"/>
                    <a:pt x="6459" y="662"/>
                  </a:cubicBezTo>
                  <a:cubicBezTo>
                    <a:pt x="6387" y="622"/>
                    <a:pt x="6319" y="574"/>
                    <a:pt x="6255" y="520"/>
                  </a:cubicBezTo>
                  <a:cubicBezTo>
                    <a:pt x="6241" y="511"/>
                    <a:pt x="6195" y="467"/>
                    <a:pt x="6195" y="467"/>
                  </a:cubicBezTo>
                  <a:cubicBezTo>
                    <a:pt x="6177" y="454"/>
                    <a:pt x="6161" y="440"/>
                    <a:pt x="6145" y="424"/>
                  </a:cubicBezTo>
                  <a:lnTo>
                    <a:pt x="6140" y="417"/>
                  </a:lnTo>
                  <a:cubicBezTo>
                    <a:pt x="6114" y="397"/>
                    <a:pt x="6096" y="377"/>
                    <a:pt x="6071" y="354"/>
                  </a:cubicBezTo>
                  <a:cubicBezTo>
                    <a:pt x="6056" y="339"/>
                    <a:pt x="6040" y="319"/>
                    <a:pt x="6024" y="302"/>
                  </a:cubicBezTo>
                  <a:cubicBezTo>
                    <a:pt x="5976" y="248"/>
                    <a:pt x="5946" y="209"/>
                    <a:pt x="5915" y="171"/>
                  </a:cubicBezTo>
                  <a:cubicBezTo>
                    <a:pt x="5896" y="142"/>
                    <a:pt x="5878" y="115"/>
                    <a:pt x="5858" y="88"/>
                  </a:cubicBezTo>
                  <a:cubicBezTo>
                    <a:pt x="5858" y="88"/>
                    <a:pt x="5826" y="41"/>
                    <a:pt x="5821" y="33"/>
                  </a:cubicBezTo>
                  <a:cubicBezTo>
                    <a:pt x="5811" y="17"/>
                    <a:pt x="5796" y="5"/>
                    <a:pt x="5779" y="3"/>
                  </a:cubicBezTo>
                  <a:cubicBezTo>
                    <a:pt x="5775" y="1"/>
                    <a:pt x="5770" y="1"/>
                    <a:pt x="5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6"/>
            <p:cNvSpPr/>
            <p:nvPr/>
          </p:nvSpPr>
          <p:spPr>
            <a:xfrm>
              <a:off x="6707201" y="3540840"/>
              <a:ext cx="102354" cy="100827"/>
            </a:xfrm>
            <a:custGeom>
              <a:avLst/>
              <a:gdLst/>
              <a:ahLst/>
              <a:cxnLst/>
              <a:rect l="l" t="t" r="r" b="b"/>
              <a:pathLst>
                <a:path w="3485" h="3433" extrusionOk="0">
                  <a:moveTo>
                    <a:pt x="563" y="1795"/>
                  </a:moveTo>
                  <a:lnTo>
                    <a:pt x="563" y="1795"/>
                  </a:lnTo>
                  <a:cubicBezTo>
                    <a:pt x="573" y="1879"/>
                    <a:pt x="590" y="1964"/>
                    <a:pt x="612" y="2044"/>
                  </a:cubicBezTo>
                  <a:cubicBezTo>
                    <a:pt x="587" y="1964"/>
                    <a:pt x="570" y="1880"/>
                    <a:pt x="563" y="1795"/>
                  </a:cubicBezTo>
                  <a:close/>
                  <a:moveTo>
                    <a:pt x="1737" y="1"/>
                  </a:moveTo>
                  <a:cubicBezTo>
                    <a:pt x="1590" y="1"/>
                    <a:pt x="1445" y="18"/>
                    <a:pt x="1299" y="57"/>
                  </a:cubicBezTo>
                  <a:lnTo>
                    <a:pt x="1239" y="74"/>
                  </a:lnTo>
                  <a:cubicBezTo>
                    <a:pt x="1131" y="108"/>
                    <a:pt x="1038" y="144"/>
                    <a:pt x="948" y="190"/>
                  </a:cubicBezTo>
                  <a:cubicBezTo>
                    <a:pt x="649" y="346"/>
                    <a:pt x="400" y="587"/>
                    <a:pt x="234" y="892"/>
                  </a:cubicBezTo>
                  <a:cubicBezTo>
                    <a:pt x="178" y="987"/>
                    <a:pt x="134" y="1094"/>
                    <a:pt x="94" y="1215"/>
                  </a:cubicBezTo>
                  <a:cubicBezTo>
                    <a:pt x="71" y="1298"/>
                    <a:pt x="51" y="1379"/>
                    <a:pt x="41" y="1457"/>
                  </a:cubicBezTo>
                  <a:cubicBezTo>
                    <a:pt x="0" y="1709"/>
                    <a:pt x="17" y="1957"/>
                    <a:pt x="87" y="2195"/>
                  </a:cubicBezTo>
                  <a:lnTo>
                    <a:pt x="95" y="2223"/>
                  </a:lnTo>
                  <a:cubicBezTo>
                    <a:pt x="127" y="2320"/>
                    <a:pt x="165" y="2414"/>
                    <a:pt x="212" y="2502"/>
                  </a:cubicBezTo>
                  <a:cubicBezTo>
                    <a:pt x="359" y="2791"/>
                    <a:pt x="585" y="3034"/>
                    <a:pt x="870" y="3199"/>
                  </a:cubicBezTo>
                  <a:cubicBezTo>
                    <a:pt x="919" y="3226"/>
                    <a:pt x="967" y="3251"/>
                    <a:pt x="1013" y="3273"/>
                  </a:cubicBezTo>
                  <a:cubicBezTo>
                    <a:pt x="1062" y="3294"/>
                    <a:pt x="1107" y="3313"/>
                    <a:pt x="1154" y="3330"/>
                  </a:cubicBezTo>
                  <a:cubicBezTo>
                    <a:pt x="1341" y="3398"/>
                    <a:pt x="1537" y="3433"/>
                    <a:pt x="1734" y="3433"/>
                  </a:cubicBezTo>
                  <a:cubicBezTo>
                    <a:pt x="1859" y="3433"/>
                    <a:pt x="1985" y="3419"/>
                    <a:pt x="2109" y="3391"/>
                  </a:cubicBezTo>
                  <a:cubicBezTo>
                    <a:pt x="2152" y="3380"/>
                    <a:pt x="2192" y="3371"/>
                    <a:pt x="2230" y="3358"/>
                  </a:cubicBezTo>
                  <a:cubicBezTo>
                    <a:pt x="2286" y="3341"/>
                    <a:pt x="2338" y="3323"/>
                    <a:pt x="2393" y="3300"/>
                  </a:cubicBezTo>
                  <a:cubicBezTo>
                    <a:pt x="2719" y="3159"/>
                    <a:pt x="2976" y="2948"/>
                    <a:pt x="3162" y="2670"/>
                  </a:cubicBezTo>
                  <a:cubicBezTo>
                    <a:pt x="3191" y="2623"/>
                    <a:pt x="3221" y="2574"/>
                    <a:pt x="3248" y="2524"/>
                  </a:cubicBezTo>
                  <a:cubicBezTo>
                    <a:pt x="3276" y="2475"/>
                    <a:pt x="3300" y="2425"/>
                    <a:pt x="3321" y="2374"/>
                  </a:cubicBezTo>
                  <a:cubicBezTo>
                    <a:pt x="3449" y="2059"/>
                    <a:pt x="3485" y="1719"/>
                    <a:pt x="3419" y="1386"/>
                  </a:cubicBezTo>
                  <a:cubicBezTo>
                    <a:pt x="3407" y="1326"/>
                    <a:pt x="3392" y="1268"/>
                    <a:pt x="3375" y="1208"/>
                  </a:cubicBezTo>
                  <a:cubicBezTo>
                    <a:pt x="3357" y="1149"/>
                    <a:pt x="3334" y="1091"/>
                    <a:pt x="3310" y="1036"/>
                  </a:cubicBezTo>
                  <a:cubicBezTo>
                    <a:pt x="3174" y="719"/>
                    <a:pt x="2948" y="452"/>
                    <a:pt x="2656" y="267"/>
                  </a:cubicBezTo>
                  <a:cubicBezTo>
                    <a:pt x="2602" y="232"/>
                    <a:pt x="2545" y="201"/>
                    <a:pt x="2487" y="173"/>
                  </a:cubicBezTo>
                  <a:cubicBezTo>
                    <a:pt x="2451" y="154"/>
                    <a:pt x="2415" y="138"/>
                    <a:pt x="2380" y="126"/>
                  </a:cubicBezTo>
                  <a:cubicBezTo>
                    <a:pt x="2358" y="114"/>
                    <a:pt x="2336" y="108"/>
                    <a:pt x="2314" y="100"/>
                  </a:cubicBezTo>
                  <a:cubicBezTo>
                    <a:pt x="2150" y="40"/>
                    <a:pt x="1981" y="9"/>
                    <a:pt x="1812" y="2"/>
                  </a:cubicBezTo>
                  <a:lnTo>
                    <a:pt x="1803" y="2"/>
                  </a:lnTo>
                  <a:cubicBezTo>
                    <a:pt x="1781" y="1"/>
                    <a:pt x="1759" y="1"/>
                    <a:pt x="1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6"/>
            <p:cNvSpPr/>
            <p:nvPr/>
          </p:nvSpPr>
          <p:spPr>
            <a:xfrm>
              <a:off x="6316199" y="3380979"/>
              <a:ext cx="414528" cy="208233"/>
            </a:xfrm>
            <a:custGeom>
              <a:avLst/>
              <a:gdLst/>
              <a:ahLst/>
              <a:cxnLst/>
              <a:rect l="l" t="t" r="r" b="b"/>
              <a:pathLst>
                <a:path w="14114" h="7090" extrusionOk="0">
                  <a:moveTo>
                    <a:pt x="2396" y="0"/>
                  </a:moveTo>
                  <a:cubicBezTo>
                    <a:pt x="1715" y="0"/>
                    <a:pt x="1017" y="36"/>
                    <a:pt x="302" y="107"/>
                  </a:cubicBezTo>
                  <a:cubicBezTo>
                    <a:pt x="299" y="107"/>
                    <a:pt x="299" y="107"/>
                    <a:pt x="297" y="110"/>
                  </a:cubicBezTo>
                  <a:cubicBezTo>
                    <a:pt x="218" y="114"/>
                    <a:pt x="136" y="124"/>
                    <a:pt x="60" y="133"/>
                  </a:cubicBezTo>
                  <a:cubicBezTo>
                    <a:pt x="57" y="133"/>
                    <a:pt x="53" y="133"/>
                    <a:pt x="47" y="134"/>
                  </a:cubicBezTo>
                  <a:cubicBezTo>
                    <a:pt x="33" y="140"/>
                    <a:pt x="20" y="150"/>
                    <a:pt x="12" y="164"/>
                  </a:cubicBezTo>
                  <a:cubicBezTo>
                    <a:pt x="0" y="187"/>
                    <a:pt x="0" y="205"/>
                    <a:pt x="10" y="222"/>
                  </a:cubicBezTo>
                  <a:cubicBezTo>
                    <a:pt x="388" y="1065"/>
                    <a:pt x="2498" y="5353"/>
                    <a:pt x="6910" y="7084"/>
                  </a:cubicBezTo>
                  <a:cubicBezTo>
                    <a:pt x="6917" y="7088"/>
                    <a:pt x="6926" y="7090"/>
                    <a:pt x="6935" y="7090"/>
                  </a:cubicBezTo>
                  <a:cubicBezTo>
                    <a:pt x="6940" y="7090"/>
                    <a:pt x="6946" y="7089"/>
                    <a:pt x="6950" y="7088"/>
                  </a:cubicBezTo>
                  <a:lnTo>
                    <a:pt x="6953" y="7088"/>
                  </a:lnTo>
                  <a:cubicBezTo>
                    <a:pt x="7068" y="7048"/>
                    <a:pt x="7184" y="7011"/>
                    <a:pt x="7298" y="6976"/>
                  </a:cubicBezTo>
                  <a:cubicBezTo>
                    <a:pt x="8293" y="6668"/>
                    <a:pt x="9318" y="6480"/>
                    <a:pt x="10342" y="6412"/>
                  </a:cubicBezTo>
                  <a:cubicBezTo>
                    <a:pt x="10496" y="6404"/>
                    <a:pt x="10629" y="6397"/>
                    <a:pt x="10758" y="6392"/>
                  </a:cubicBezTo>
                  <a:lnTo>
                    <a:pt x="10814" y="6390"/>
                  </a:lnTo>
                  <a:cubicBezTo>
                    <a:pt x="10929" y="6386"/>
                    <a:pt x="11044" y="6385"/>
                    <a:pt x="11157" y="6385"/>
                  </a:cubicBezTo>
                  <a:lnTo>
                    <a:pt x="11237" y="6385"/>
                  </a:lnTo>
                  <a:cubicBezTo>
                    <a:pt x="11339" y="6385"/>
                    <a:pt x="11436" y="6386"/>
                    <a:pt x="11533" y="6387"/>
                  </a:cubicBezTo>
                  <a:lnTo>
                    <a:pt x="11543" y="6390"/>
                  </a:lnTo>
                  <a:cubicBezTo>
                    <a:pt x="11565" y="6391"/>
                    <a:pt x="11586" y="6392"/>
                    <a:pt x="11607" y="6392"/>
                  </a:cubicBezTo>
                  <a:cubicBezTo>
                    <a:pt x="11615" y="6392"/>
                    <a:pt x="11624" y="6392"/>
                    <a:pt x="11633" y="6392"/>
                  </a:cubicBezTo>
                  <a:cubicBezTo>
                    <a:pt x="11675" y="6393"/>
                    <a:pt x="11719" y="6397"/>
                    <a:pt x="11761" y="6397"/>
                  </a:cubicBezTo>
                  <a:cubicBezTo>
                    <a:pt x="11802" y="6400"/>
                    <a:pt x="11845" y="6400"/>
                    <a:pt x="11885" y="6404"/>
                  </a:cubicBezTo>
                  <a:lnTo>
                    <a:pt x="11990" y="6412"/>
                  </a:lnTo>
                  <a:cubicBezTo>
                    <a:pt x="12074" y="6417"/>
                    <a:pt x="12145" y="6422"/>
                    <a:pt x="12215" y="6427"/>
                  </a:cubicBezTo>
                  <a:cubicBezTo>
                    <a:pt x="12215" y="6427"/>
                    <a:pt x="12464" y="6453"/>
                    <a:pt x="12524" y="6457"/>
                  </a:cubicBezTo>
                  <a:lnTo>
                    <a:pt x="12809" y="6494"/>
                  </a:lnTo>
                  <a:lnTo>
                    <a:pt x="13067" y="6534"/>
                  </a:lnTo>
                  <a:lnTo>
                    <a:pt x="13145" y="6544"/>
                  </a:lnTo>
                  <a:cubicBezTo>
                    <a:pt x="13173" y="6550"/>
                    <a:pt x="13195" y="6554"/>
                    <a:pt x="13219" y="6558"/>
                  </a:cubicBezTo>
                  <a:lnTo>
                    <a:pt x="13249" y="6563"/>
                  </a:lnTo>
                  <a:cubicBezTo>
                    <a:pt x="13253" y="6563"/>
                    <a:pt x="13257" y="6564"/>
                    <a:pt x="13262" y="6564"/>
                  </a:cubicBezTo>
                  <a:cubicBezTo>
                    <a:pt x="13268" y="6564"/>
                    <a:pt x="13274" y="6563"/>
                    <a:pt x="13280" y="6561"/>
                  </a:cubicBezTo>
                  <a:cubicBezTo>
                    <a:pt x="13299" y="6555"/>
                    <a:pt x="13314" y="6543"/>
                    <a:pt x="13320" y="6521"/>
                  </a:cubicBezTo>
                  <a:lnTo>
                    <a:pt x="13263" y="6500"/>
                  </a:lnTo>
                  <a:lnTo>
                    <a:pt x="13326" y="6514"/>
                  </a:lnTo>
                  <a:cubicBezTo>
                    <a:pt x="13364" y="6419"/>
                    <a:pt x="13394" y="6343"/>
                    <a:pt x="13436" y="6276"/>
                  </a:cubicBezTo>
                  <a:cubicBezTo>
                    <a:pt x="13475" y="6204"/>
                    <a:pt x="13521" y="6134"/>
                    <a:pt x="13575" y="6057"/>
                  </a:cubicBezTo>
                  <a:cubicBezTo>
                    <a:pt x="13578" y="6050"/>
                    <a:pt x="13594" y="6036"/>
                    <a:pt x="13606" y="6021"/>
                  </a:cubicBezTo>
                  <a:cubicBezTo>
                    <a:pt x="13618" y="6007"/>
                    <a:pt x="13629" y="5993"/>
                    <a:pt x="13629" y="5993"/>
                  </a:cubicBezTo>
                  <a:cubicBezTo>
                    <a:pt x="13668" y="5950"/>
                    <a:pt x="13703" y="5905"/>
                    <a:pt x="13743" y="5865"/>
                  </a:cubicBezTo>
                  <a:cubicBezTo>
                    <a:pt x="13760" y="5848"/>
                    <a:pt x="13814" y="5798"/>
                    <a:pt x="13814" y="5798"/>
                  </a:cubicBezTo>
                  <a:cubicBezTo>
                    <a:pt x="13854" y="5762"/>
                    <a:pt x="13891" y="5728"/>
                    <a:pt x="13935" y="5695"/>
                  </a:cubicBezTo>
                  <a:cubicBezTo>
                    <a:pt x="13964" y="5674"/>
                    <a:pt x="13992" y="5655"/>
                    <a:pt x="14021" y="5635"/>
                  </a:cubicBezTo>
                  <a:cubicBezTo>
                    <a:pt x="14021" y="5635"/>
                    <a:pt x="14071" y="5598"/>
                    <a:pt x="14082" y="5593"/>
                  </a:cubicBezTo>
                  <a:cubicBezTo>
                    <a:pt x="14095" y="5584"/>
                    <a:pt x="14106" y="5569"/>
                    <a:pt x="14109" y="5551"/>
                  </a:cubicBezTo>
                  <a:cubicBezTo>
                    <a:pt x="14113" y="5533"/>
                    <a:pt x="14109" y="5517"/>
                    <a:pt x="14098" y="5502"/>
                  </a:cubicBezTo>
                  <a:lnTo>
                    <a:pt x="14018" y="5388"/>
                  </a:lnTo>
                  <a:lnTo>
                    <a:pt x="13921" y="5258"/>
                  </a:lnTo>
                  <a:lnTo>
                    <a:pt x="13753" y="5039"/>
                  </a:lnTo>
                  <a:lnTo>
                    <a:pt x="13668" y="4932"/>
                  </a:lnTo>
                  <a:lnTo>
                    <a:pt x="13562" y="4805"/>
                  </a:lnTo>
                  <a:lnTo>
                    <a:pt x="13470" y="4696"/>
                  </a:lnTo>
                  <a:lnTo>
                    <a:pt x="13350" y="4560"/>
                  </a:lnTo>
                  <a:lnTo>
                    <a:pt x="13249" y="4446"/>
                  </a:lnTo>
                  <a:cubicBezTo>
                    <a:pt x="13208" y="4399"/>
                    <a:pt x="13165" y="4354"/>
                    <a:pt x="13121" y="4305"/>
                  </a:cubicBezTo>
                  <a:lnTo>
                    <a:pt x="13008" y="4190"/>
                  </a:lnTo>
                  <a:cubicBezTo>
                    <a:pt x="12964" y="4140"/>
                    <a:pt x="12914" y="4092"/>
                    <a:pt x="12867" y="4043"/>
                  </a:cubicBezTo>
                  <a:lnTo>
                    <a:pt x="12745" y="3922"/>
                  </a:lnTo>
                  <a:cubicBezTo>
                    <a:pt x="12695" y="3871"/>
                    <a:pt x="12644" y="3824"/>
                    <a:pt x="12590" y="3774"/>
                  </a:cubicBezTo>
                  <a:lnTo>
                    <a:pt x="12459" y="3650"/>
                  </a:lnTo>
                  <a:cubicBezTo>
                    <a:pt x="12404" y="3600"/>
                    <a:pt x="12347" y="3549"/>
                    <a:pt x="12293" y="3499"/>
                  </a:cubicBezTo>
                  <a:cubicBezTo>
                    <a:pt x="12293" y="3499"/>
                    <a:pt x="12191" y="3408"/>
                    <a:pt x="12151" y="3373"/>
                  </a:cubicBezTo>
                  <a:cubicBezTo>
                    <a:pt x="12101" y="3330"/>
                    <a:pt x="11927" y="3186"/>
                    <a:pt x="11927" y="3186"/>
                  </a:cubicBezTo>
                  <a:lnTo>
                    <a:pt x="11821" y="3096"/>
                  </a:lnTo>
                  <a:cubicBezTo>
                    <a:pt x="11768" y="3052"/>
                    <a:pt x="11712" y="3011"/>
                    <a:pt x="11657" y="2970"/>
                  </a:cubicBezTo>
                  <a:cubicBezTo>
                    <a:pt x="11657" y="2970"/>
                    <a:pt x="11506" y="2848"/>
                    <a:pt x="11465" y="2820"/>
                  </a:cubicBezTo>
                  <a:cubicBezTo>
                    <a:pt x="11412" y="2777"/>
                    <a:pt x="11355" y="2740"/>
                    <a:pt x="11298" y="2699"/>
                  </a:cubicBezTo>
                  <a:cubicBezTo>
                    <a:pt x="11298" y="2699"/>
                    <a:pt x="11128" y="2574"/>
                    <a:pt x="11090" y="2547"/>
                  </a:cubicBezTo>
                  <a:cubicBezTo>
                    <a:pt x="11029" y="2504"/>
                    <a:pt x="10969" y="2464"/>
                    <a:pt x="10906" y="2424"/>
                  </a:cubicBezTo>
                  <a:cubicBezTo>
                    <a:pt x="10906" y="2424"/>
                    <a:pt x="10724" y="2300"/>
                    <a:pt x="10688" y="2276"/>
                  </a:cubicBezTo>
                  <a:cubicBezTo>
                    <a:pt x="10623" y="2235"/>
                    <a:pt x="10553" y="2192"/>
                    <a:pt x="10486" y="2149"/>
                  </a:cubicBezTo>
                  <a:cubicBezTo>
                    <a:pt x="10486" y="2149"/>
                    <a:pt x="10300" y="2034"/>
                    <a:pt x="10260" y="2013"/>
                  </a:cubicBezTo>
                  <a:cubicBezTo>
                    <a:pt x="10174" y="1958"/>
                    <a:pt x="10082" y="1911"/>
                    <a:pt x="9993" y="1859"/>
                  </a:cubicBezTo>
                  <a:cubicBezTo>
                    <a:pt x="9993" y="1859"/>
                    <a:pt x="9841" y="1773"/>
                    <a:pt x="9810" y="1756"/>
                  </a:cubicBezTo>
                  <a:cubicBezTo>
                    <a:pt x="9653" y="1672"/>
                    <a:pt x="9496" y="1591"/>
                    <a:pt x="9333" y="1510"/>
                  </a:cubicBezTo>
                  <a:cubicBezTo>
                    <a:pt x="7282" y="503"/>
                    <a:pt x="4957" y="0"/>
                    <a:pt x="2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6"/>
            <p:cNvSpPr/>
            <p:nvPr/>
          </p:nvSpPr>
          <p:spPr>
            <a:xfrm>
              <a:off x="6298430" y="3572354"/>
              <a:ext cx="410681" cy="213872"/>
            </a:xfrm>
            <a:custGeom>
              <a:avLst/>
              <a:gdLst/>
              <a:ahLst/>
              <a:cxnLst/>
              <a:rect l="l" t="t" r="r" b="b"/>
              <a:pathLst>
                <a:path w="13983" h="7282" extrusionOk="0">
                  <a:moveTo>
                    <a:pt x="11809" y="0"/>
                  </a:moveTo>
                  <a:cubicBezTo>
                    <a:pt x="11762" y="0"/>
                    <a:pt x="11716" y="1"/>
                    <a:pt x="11669" y="2"/>
                  </a:cubicBezTo>
                  <a:lnTo>
                    <a:pt x="11617" y="2"/>
                  </a:lnTo>
                  <a:cubicBezTo>
                    <a:pt x="11491" y="4"/>
                    <a:pt x="11383" y="5"/>
                    <a:pt x="11275" y="10"/>
                  </a:cubicBezTo>
                  <a:lnTo>
                    <a:pt x="11208" y="12"/>
                  </a:lnTo>
                  <a:cubicBezTo>
                    <a:pt x="11094" y="18"/>
                    <a:pt x="10979" y="24"/>
                    <a:pt x="10859" y="32"/>
                  </a:cubicBezTo>
                  <a:lnTo>
                    <a:pt x="10815" y="35"/>
                  </a:lnTo>
                  <a:cubicBezTo>
                    <a:pt x="10680" y="45"/>
                    <a:pt x="10557" y="57"/>
                    <a:pt x="10429" y="74"/>
                  </a:cubicBezTo>
                  <a:lnTo>
                    <a:pt x="10395" y="75"/>
                  </a:lnTo>
                  <a:cubicBezTo>
                    <a:pt x="10245" y="91"/>
                    <a:pt x="10116" y="109"/>
                    <a:pt x="9983" y="126"/>
                  </a:cubicBezTo>
                  <a:lnTo>
                    <a:pt x="9936" y="133"/>
                  </a:lnTo>
                  <a:cubicBezTo>
                    <a:pt x="9802" y="153"/>
                    <a:pt x="9661" y="176"/>
                    <a:pt x="9525" y="199"/>
                  </a:cubicBezTo>
                  <a:lnTo>
                    <a:pt x="9498" y="205"/>
                  </a:lnTo>
                  <a:cubicBezTo>
                    <a:pt x="9339" y="233"/>
                    <a:pt x="9197" y="260"/>
                    <a:pt x="9049" y="292"/>
                  </a:cubicBezTo>
                  <a:lnTo>
                    <a:pt x="9006" y="303"/>
                  </a:lnTo>
                  <a:cubicBezTo>
                    <a:pt x="8861" y="334"/>
                    <a:pt x="8711" y="370"/>
                    <a:pt x="8562" y="408"/>
                  </a:cubicBezTo>
                  <a:cubicBezTo>
                    <a:pt x="8562" y="408"/>
                    <a:pt x="8535" y="417"/>
                    <a:pt x="8533" y="417"/>
                  </a:cubicBezTo>
                  <a:cubicBezTo>
                    <a:pt x="8335" y="467"/>
                    <a:pt x="8136" y="524"/>
                    <a:pt x="7932" y="586"/>
                  </a:cubicBezTo>
                  <a:cubicBezTo>
                    <a:pt x="7810" y="623"/>
                    <a:pt x="7683" y="666"/>
                    <a:pt x="7558" y="707"/>
                  </a:cubicBezTo>
                  <a:cubicBezTo>
                    <a:pt x="4905" y="1609"/>
                    <a:pt x="2492" y="3342"/>
                    <a:pt x="380" y="5853"/>
                  </a:cubicBezTo>
                  <a:lnTo>
                    <a:pt x="377" y="5857"/>
                  </a:lnTo>
                  <a:cubicBezTo>
                    <a:pt x="256" y="5998"/>
                    <a:pt x="140" y="6140"/>
                    <a:pt x="21" y="6287"/>
                  </a:cubicBezTo>
                  <a:cubicBezTo>
                    <a:pt x="6" y="6303"/>
                    <a:pt x="0" y="6321"/>
                    <a:pt x="7" y="6341"/>
                  </a:cubicBezTo>
                  <a:cubicBezTo>
                    <a:pt x="13" y="6361"/>
                    <a:pt x="27" y="6378"/>
                    <a:pt x="47" y="6384"/>
                  </a:cubicBezTo>
                  <a:cubicBezTo>
                    <a:pt x="413" y="6525"/>
                    <a:pt x="1571" y="6926"/>
                    <a:pt x="3136" y="7143"/>
                  </a:cubicBezTo>
                  <a:cubicBezTo>
                    <a:pt x="3743" y="7226"/>
                    <a:pt x="4411" y="7282"/>
                    <a:pt x="5119" y="7282"/>
                  </a:cubicBezTo>
                  <a:cubicBezTo>
                    <a:pt x="6234" y="7282"/>
                    <a:pt x="7446" y="7145"/>
                    <a:pt x="8669" y="6767"/>
                  </a:cubicBezTo>
                  <a:cubicBezTo>
                    <a:pt x="9046" y="6652"/>
                    <a:pt x="9421" y="6513"/>
                    <a:pt x="9780" y="6357"/>
                  </a:cubicBezTo>
                  <a:cubicBezTo>
                    <a:pt x="9794" y="6350"/>
                    <a:pt x="9802" y="6340"/>
                    <a:pt x="9809" y="6327"/>
                  </a:cubicBezTo>
                  <a:cubicBezTo>
                    <a:pt x="9878" y="6189"/>
                    <a:pt x="9946" y="6056"/>
                    <a:pt x="10017" y="5927"/>
                  </a:cubicBezTo>
                  <a:lnTo>
                    <a:pt x="10059" y="5850"/>
                  </a:lnTo>
                  <a:cubicBezTo>
                    <a:pt x="10146" y="5687"/>
                    <a:pt x="10237" y="5534"/>
                    <a:pt x="10328" y="5380"/>
                  </a:cubicBezTo>
                  <a:lnTo>
                    <a:pt x="10372" y="5309"/>
                  </a:lnTo>
                  <a:cubicBezTo>
                    <a:pt x="10449" y="5185"/>
                    <a:pt x="10523" y="5059"/>
                    <a:pt x="10601" y="4944"/>
                  </a:cubicBezTo>
                  <a:lnTo>
                    <a:pt x="10695" y="4803"/>
                  </a:lnTo>
                  <a:cubicBezTo>
                    <a:pt x="10765" y="4701"/>
                    <a:pt x="10822" y="4612"/>
                    <a:pt x="10879" y="4531"/>
                  </a:cubicBezTo>
                  <a:cubicBezTo>
                    <a:pt x="10902" y="4497"/>
                    <a:pt x="11009" y="4353"/>
                    <a:pt x="11009" y="4353"/>
                  </a:cubicBezTo>
                  <a:cubicBezTo>
                    <a:pt x="11058" y="4282"/>
                    <a:pt x="11113" y="4212"/>
                    <a:pt x="11162" y="4145"/>
                  </a:cubicBezTo>
                  <a:cubicBezTo>
                    <a:pt x="11191" y="4107"/>
                    <a:pt x="11308" y="3961"/>
                    <a:pt x="11308" y="3961"/>
                  </a:cubicBezTo>
                  <a:cubicBezTo>
                    <a:pt x="11355" y="3899"/>
                    <a:pt x="11403" y="3839"/>
                    <a:pt x="11449" y="3783"/>
                  </a:cubicBezTo>
                  <a:lnTo>
                    <a:pt x="11598" y="3605"/>
                  </a:lnTo>
                  <a:cubicBezTo>
                    <a:pt x="11645" y="3551"/>
                    <a:pt x="11689" y="3497"/>
                    <a:pt x="11735" y="3447"/>
                  </a:cubicBezTo>
                  <a:lnTo>
                    <a:pt x="11893" y="3271"/>
                  </a:lnTo>
                  <a:cubicBezTo>
                    <a:pt x="11936" y="3227"/>
                    <a:pt x="11978" y="3178"/>
                    <a:pt x="12021" y="3134"/>
                  </a:cubicBezTo>
                  <a:cubicBezTo>
                    <a:pt x="12062" y="3093"/>
                    <a:pt x="12182" y="2967"/>
                    <a:pt x="12182" y="2967"/>
                  </a:cubicBezTo>
                  <a:cubicBezTo>
                    <a:pt x="12223" y="2926"/>
                    <a:pt x="12262" y="2885"/>
                    <a:pt x="12299" y="2844"/>
                  </a:cubicBezTo>
                  <a:cubicBezTo>
                    <a:pt x="12344" y="2801"/>
                    <a:pt x="12454" y="2694"/>
                    <a:pt x="12454" y="2694"/>
                  </a:cubicBezTo>
                  <a:cubicBezTo>
                    <a:pt x="12495" y="2654"/>
                    <a:pt x="12532" y="2613"/>
                    <a:pt x="12575" y="2576"/>
                  </a:cubicBezTo>
                  <a:cubicBezTo>
                    <a:pt x="12615" y="2540"/>
                    <a:pt x="12796" y="2374"/>
                    <a:pt x="12843" y="2332"/>
                  </a:cubicBezTo>
                  <a:cubicBezTo>
                    <a:pt x="12843" y="2332"/>
                    <a:pt x="13056" y="2147"/>
                    <a:pt x="13101" y="2110"/>
                  </a:cubicBezTo>
                  <a:lnTo>
                    <a:pt x="13222" y="2012"/>
                  </a:lnTo>
                  <a:lnTo>
                    <a:pt x="13348" y="1912"/>
                  </a:lnTo>
                  <a:lnTo>
                    <a:pt x="13464" y="1821"/>
                  </a:lnTo>
                  <a:lnTo>
                    <a:pt x="13579" y="1733"/>
                  </a:lnTo>
                  <a:lnTo>
                    <a:pt x="13797" y="1576"/>
                  </a:lnTo>
                  <a:lnTo>
                    <a:pt x="13947" y="1469"/>
                  </a:lnTo>
                  <a:cubicBezTo>
                    <a:pt x="13972" y="1454"/>
                    <a:pt x="13982" y="1419"/>
                    <a:pt x="13969" y="1391"/>
                  </a:cubicBezTo>
                  <a:cubicBezTo>
                    <a:pt x="13937" y="1313"/>
                    <a:pt x="13914" y="1254"/>
                    <a:pt x="13895" y="1192"/>
                  </a:cubicBezTo>
                  <a:lnTo>
                    <a:pt x="13885" y="1163"/>
                  </a:lnTo>
                  <a:cubicBezTo>
                    <a:pt x="13862" y="1085"/>
                    <a:pt x="13844" y="1006"/>
                    <a:pt x="13834" y="917"/>
                  </a:cubicBezTo>
                  <a:cubicBezTo>
                    <a:pt x="13833" y="901"/>
                    <a:pt x="13827" y="841"/>
                    <a:pt x="13827" y="841"/>
                  </a:cubicBezTo>
                  <a:cubicBezTo>
                    <a:pt x="13825" y="833"/>
                    <a:pt x="13825" y="828"/>
                    <a:pt x="13825" y="820"/>
                  </a:cubicBezTo>
                  <a:lnTo>
                    <a:pt x="13825" y="817"/>
                  </a:lnTo>
                  <a:cubicBezTo>
                    <a:pt x="13818" y="770"/>
                    <a:pt x="13817" y="720"/>
                    <a:pt x="13817" y="670"/>
                  </a:cubicBezTo>
                  <a:cubicBezTo>
                    <a:pt x="13814" y="649"/>
                    <a:pt x="13817" y="628"/>
                    <a:pt x="13817" y="603"/>
                  </a:cubicBezTo>
                  <a:lnTo>
                    <a:pt x="13817" y="581"/>
                  </a:lnTo>
                  <a:cubicBezTo>
                    <a:pt x="13818" y="528"/>
                    <a:pt x="13824" y="475"/>
                    <a:pt x="13828" y="421"/>
                  </a:cubicBezTo>
                  <a:cubicBezTo>
                    <a:pt x="13835" y="390"/>
                    <a:pt x="13840" y="358"/>
                    <a:pt x="13844" y="326"/>
                  </a:cubicBezTo>
                  <a:lnTo>
                    <a:pt x="13850" y="292"/>
                  </a:lnTo>
                  <a:cubicBezTo>
                    <a:pt x="13853" y="277"/>
                    <a:pt x="13855" y="263"/>
                    <a:pt x="13855" y="252"/>
                  </a:cubicBezTo>
                  <a:cubicBezTo>
                    <a:pt x="13861" y="233"/>
                    <a:pt x="13860" y="219"/>
                    <a:pt x="13848" y="203"/>
                  </a:cubicBezTo>
                  <a:cubicBezTo>
                    <a:pt x="13838" y="188"/>
                    <a:pt x="13821" y="180"/>
                    <a:pt x="13806" y="176"/>
                  </a:cubicBezTo>
                  <a:lnTo>
                    <a:pt x="13626" y="145"/>
                  </a:lnTo>
                  <a:lnTo>
                    <a:pt x="13521" y="128"/>
                  </a:lnTo>
                  <a:lnTo>
                    <a:pt x="13252" y="91"/>
                  </a:lnTo>
                  <a:cubicBezTo>
                    <a:pt x="13192" y="84"/>
                    <a:pt x="13130" y="75"/>
                    <a:pt x="13066" y="68"/>
                  </a:cubicBezTo>
                  <a:cubicBezTo>
                    <a:pt x="13066" y="68"/>
                    <a:pt x="12821" y="45"/>
                    <a:pt x="12749" y="39"/>
                  </a:cubicBezTo>
                  <a:lnTo>
                    <a:pt x="12653" y="34"/>
                  </a:lnTo>
                  <a:cubicBezTo>
                    <a:pt x="12574" y="27"/>
                    <a:pt x="12494" y="21"/>
                    <a:pt x="12410" y="17"/>
                  </a:cubicBezTo>
                  <a:lnTo>
                    <a:pt x="12330" y="14"/>
                  </a:lnTo>
                  <a:cubicBezTo>
                    <a:pt x="12233" y="10"/>
                    <a:pt x="12145" y="5"/>
                    <a:pt x="12051" y="5"/>
                  </a:cubicBezTo>
                  <a:lnTo>
                    <a:pt x="11994" y="4"/>
                  </a:lnTo>
                  <a:cubicBezTo>
                    <a:pt x="11927" y="1"/>
                    <a:pt x="11867" y="0"/>
                    <a:pt x="11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6"/>
            <p:cNvSpPr/>
            <p:nvPr/>
          </p:nvSpPr>
          <p:spPr>
            <a:xfrm>
              <a:off x="6657830" y="3568742"/>
              <a:ext cx="44437" cy="4494"/>
            </a:xfrm>
            <a:custGeom>
              <a:avLst/>
              <a:gdLst/>
              <a:ahLst/>
              <a:cxnLst/>
              <a:rect l="l" t="t" r="r" b="b"/>
              <a:pathLst>
                <a:path w="1513" h="153" extrusionOk="0">
                  <a:moveTo>
                    <a:pt x="1" y="0"/>
                  </a:moveTo>
                  <a:cubicBezTo>
                    <a:pt x="87" y="6"/>
                    <a:pt x="173" y="7"/>
                    <a:pt x="253" y="13"/>
                  </a:cubicBezTo>
                  <a:lnTo>
                    <a:pt x="358" y="20"/>
                  </a:lnTo>
                  <a:cubicBezTo>
                    <a:pt x="442" y="26"/>
                    <a:pt x="513" y="30"/>
                    <a:pt x="583" y="36"/>
                  </a:cubicBezTo>
                  <a:cubicBezTo>
                    <a:pt x="583" y="36"/>
                    <a:pt x="832" y="61"/>
                    <a:pt x="892" y="66"/>
                  </a:cubicBezTo>
                  <a:lnTo>
                    <a:pt x="1177" y="104"/>
                  </a:lnTo>
                  <a:lnTo>
                    <a:pt x="1435" y="141"/>
                  </a:lnTo>
                  <a:lnTo>
                    <a:pt x="1513" y="152"/>
                  </a:lnTo>
                  <a:cubicBezTo>
                    <a:pt x="1231" y="96"/>
                    <a:pt x="711" y="1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6"/>
            <p:cNvSpPr/>
            <p:nvPr/>
          </p:nvSpPr>
          <p:spPr>
            <a:xfrm>
              <a:off x="6777954" y="3477959"/>
              <a:ext cx="5668" cy="62029"/>
            </a:xfrm>
            <a:custGeom>
              <a:avLst/>
              <a:gdLst/>
              <a:ahLst/>
              <a:cxnLst/>
              <a:rect l="l" t="t" r="r" b="b"/>
              <a:pathLst>
                <a:path w="193" h="2112" extrusionOk="0">
                  <a:moveTo>
                    <a:pt x="167" y="1"/>
                  </a:moveTo>
                  <a:lnTo>
                    <a:pt x="163" y="367"/>
                  </a:lnTo>
                  <a:lnTo>
                    <a:pt x="150" y="720"/>
                  </a:lnTo>
                  <a:lnTo>
                    <a:pt x="132" y="1053"/>
                  </a:lnTo>
                  <a:lnTo>
                    <a:pt x="100" y="1361"/>
                  </a:lnTo>
                  <a:lnTo>
                    <a:pt x="69" y="1644"/>
                  </a:lnTo>
                  <a:lnTo>
                    <a:pt x="33" y="1905"/>
                  </a:lnTo>
                  <a:lnTo>
                    <a:pt x="3" y="2093"/>
                  </a:lnTo>
                  <a:cubicBezTo>
                    <a:pt x="3" y="2100"/>
                    <a:pt x="1" y="2107"/>
                    <a:pt x="3" y="2111"/>
                  </a:cubicBezTo>
                  <a:cubicBezTo>
                    <a:pt x="70" y="1795"/>
                    <a:pt x="193" y="1057"/>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6"/>
            <p:cNvSpPr/>
            <p:nvPr/>
          </p:nvSpPr>
          <p:spPr>
            <a:xfrm>
              <a:off x="6760273" y="3540987"/>
              <a:ext cx="16682" cy="4053"/>
            </a:xfrm>
            <a:custGeom>
              <a:avLst/>
              <a:gdLst/>
              <a:ahLst/>
              <a:cxnLst/>
              <a:rect l="l" t="t" r="r" b="b"/>
              <a:pathLst>
                <a:path w="568" h="138" extrusionOk="0">
                  <a:moveTo>
                    <a:pt x="0" y="1"/>
                  </a:moveTo>
                  <a:lnTo>
                    <a:pt x="564" y="138"/>
                  </a:lnTo>
                  <a:cubicBezTo>
                    <a:pt x="564" y="138"/>
                    <a:pt x="566" y="133"/>
                    <a:pt x="567" y="125"/>
                  </a:cubicBezTo>
                  <a:cubicBezTo>
                    <a:pt x="546" y="115"/>
                    <a:pt x="523" y="108"/>
                    <a:pt x="502" y="98"/>
                  </a:cubicBezTo>
                  <a:cubicBezTo>
                    <a:pt x="338" y="39"/>
                    <a:pt x="168" y="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6"/>
            <p:cNvSpPr/>
            <p:nvPr/>
          </p:nvSpPr>
          <p:spPr>
            <a:xfrm>
              <a:off x="6712047" y="3513467"/>
              <a:ext cx="21910" cy="27843"/>
            </a:xfrm>
            <a:custGeom>
              <a:avLst/>
              <a:gdLst/>
              <a:ahLst/>
              <a:cxnLst/>
              <a:rect l="l" t="t" r="r" b="b"/>
              <a:pathLst>
                <a:path w="746" h="948" extrusionOk="0">
                  <a:moveTo>
                    <a:pt x="0" y="1"/>
                  </a:moveTo>
                  <a:lnTo>
                    <a:pt x="104" y="120"/>
                  </a:lnTo>
                  <a:lnTo>
                    <a:pt x="301" y="358"/>
                  </a:lnTo>
                  <a:lnTo>
                    <a:pt x="479" y="589"/>
                  </a:lnTo>
                  <a:lnTo>
                    <a:pt x="638" y="800"/>
                  </a:lnTo>
                  <a:lnTo>
                    <a:pt x="745" y="948"/>
                  </a:lnTo>
                  <a:cubicBezTo>
                    <a:pt x="628" y="771"/>
                    <a:pt x="389" y="432"/>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6"/>
            <p:cNvSpPr/>
            <p:nvPr/>
          </p:nvSpPr>
          <p:spPr>
            <a:xfrm>
              <a:off x="6708494" y="3509620"/>
              <a:ext cx="2731" cy="2996"/>
            </a:xfrm>
            <a:custGeom>
              <a:avLst/>
              <a:gdLst/>
              <a:ahLst/>
              <a:cxnLst/>
              <a:rect l="l" t="t" r="r" b="b"/>
              <a:pathLst>
                <a:path w="93" h="102" extrusionOk="0">
                  <a:moveTo>
                    <a:pt x="0" y="1"/>
                  </a:moveTo>
                  <a:lnTo>
                    <a:pt x="91" y="102"/>
                  </a:lnTo>
                  <a:lnTo>
                    <a:pt x="93" y="102"/>
                  </a:lnTo>
                  <a:cubicBezTo>
                    <a:pt x="64" y="68"/>
                    <a:pt x="33" y="3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6"/>
            <p:cNvSpPr/>
            <p:nvPr/>
          </p:nvSpPr>
          <p:spPr>
            <a:xfrm>
              <a:off x="6756807" y="3145814"/>
              <a:ext cx="226707" cy="428097"/>
            </a:xfrm>
            <a:custGeom>
              <a:avLst/>
              <a:gdLst/>
              <a:ahLst/>
              <a:cxnLst/>
              <a:rect l="l" t="t" r="r" b="b"/>
              <a:pathLst>
                <a:path w="7719" h="14576" extrusionOk="0">
                  <a:moveTo>
                    <a:pt x="7091" y="266"/>
                  </a:moveTo>
                  <a:lnTo>
                    <a:pt x="7091" y="266"/>
                  </a:lnTo>
                  <a:cubicBezTo>
                    <a:pt x="7481" y="3765"/>
                    <a:pt x="7018" y="6884"/>
                    <a:pt x="5715" y="9537"/>
                  </a:cubicBezTo>
                  <a:cubicBezTo>
                    <a:pt x="4452" y="12106"/>
                    <a:pt x="2712" y="13603"/>
                    <a:pt x="1720" y="14300"/>
                  </a:cubicBezTo>
                  <a:cubicBezTo>
                    <a:pt x="1568" y="14004"/>
                    <a:pt x="1340" y="13755"/>
                    <a:pt x="1055" y="13573"/>
                  </a:cubicBezTo>
                  <a:cubicBezTo>
                    <a:pt x="963" y="13514"/>
                    <a:pt x="866" y="13464"/>
                    <a:pt x="766" y="13423"/>
                  </a:cubicBezTo>
                  <a:cubicBezTo>
                    <a:pt x="974" y="12231"/>
                    <a:pt x="1155" y="9910"/>
                    <a:pt x="228" y="7158"/>
                  </a:cubicBezTo>
                  <a:cubicBezTo>
                    <a:pt x="1958" y="2732"/>
                    <a:pt x="6278" y="629"/>
                    <a:pt x="7091" y="266"/>
                  </a:cubicBezTo>
                  <a:close/>
                  <a:moveTo>
                    <a:pt x="7184" y="0"/>
                  </a:moveTo>
                  <a:cubicBezTo>
                    <a:pt x="7170" y="0"/>
                    <a:pt x="7157" y="3"/>
                    <a:pt x="7143" y="8"/>
                  </a:cubicBezTo>
                  <a:cubicBezTo>
                    <a:pt x="7092" y="28"/>
                    <a:pt x="1938" y="2128"/>
                    <a:pt x="11" y="7120"/>
                  </a:cubicBezTo>
                  <a:cubicBezTo>
                    <a:pt x="1" y="7143"/>
                    <a:pt x="0" y="7170"/>
                    <a:pt x="9" y="7194"/>
                  </a:cubicBezTo>
                  <a:cubicBezTo>
                    <a:pt x="960" y="9984"/>
                    <a:pt x="746" y="12327"/>
                    <a:pt x="534" y="13474"/>
                  </a:cubicBezTo>
                  <a:cubicBezTo>
                    <a:pt x="526" y="13529"/>
                    <a:pt x="555" y="13580"/>
                    <a:pt x="605" y="13598"/>
                  </a:cubicBezTo>
                  <a:cubicBezTo>
                    <a:pt x="719" y="13638"/>
                    <a:pt x="833" y="13694"/>
                    <a:pt x="940" y="13759"/>
                  </a:cubicBezTo>
                  <a:cubicBezTo>
                    <a:pt x="1226" y="13942"/>
                    <a:pt x="1446" y="14201"/>
                    <a:pt x="1578" y="14510"/>
                  </a:cubicBezTo>
                  <a:cubicBezTo>
                    <a:pt x="1589" y="14540"/>
                    <a:pt x="1615" y="14562"/>
                    <a:pt x="1646" y="14571"/>
                  </a:cubicBezTo>
                  <a:cubicBezTo>
                    <a:pt x="1656" y="14574"/>
                    <a:pt x="1666" y="14575"/>
                    <a:pt x="1678" y="14575"/>
                  </a:cubicBezTo>
                  <a:cubicBezTo>
                    <a:pt x="1699" y="14575"/>
                    <a:pt x="1720" y="14568"/>
                    <a:pt x="1739" y="14557"/>
                  </a:cubicBezTo>
                  <a:cubicBezTo>
                    <a:pt x="2727" y="13883"/>
                    <a:pt x="4584" y="12345"/>
                    <a:pt x="5914" y="9636"/>
                  </a:cubicBezTo>
                  <a:cubicBezTo>
                    <a:pt x="7255" y="6906"/>
                    <a:pt x="7719" y="3696"/>
                    <a:pt x="7293" y="98"/>
                  </a:cubicBezTo>
                  <a:cubicBezTo>
                    <a:pt x="7289" y="64"/>
                    <a:pt x="7269" y="34"/>
                    <a:pt x="7240" y="15"/>
                  </a:cubicBezTo>
                  <a:cubicBezTo>
                    <a:pt x="7223" y="6"/>
                    <a:pt x="7204" y="0"/>
                    <a:pt x="7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6"/>
            <p:cNvSpPr/>
            <p:nvPr/>
          </p:nvSpPr>
          <p:spPr>
            <a:xfrm>
              <a:off x="6802566" y="3396076"/>
              <a:ext cx="421489" cy="224475"/>
            </a:xfrm>
            <a:custGeom>
              <a:avLst/>
              <a:gdLst/>
              <a:ahLst/>
              <a:cxnLst/>
              <a:rect l="l" t="t" r="r" b="b"/>
              <a:pathLst>
                <a:path w="14351" h="7643" extrusionOk="0">
                  <a:moveTo>
                    <a:pt x="8987" y="222"/>
                  </a:moveTo>
                  <a:cubicBezTo>
                    <a:pt x="11510" y="222"/>
                    <a:pt x="13532" y="928"/>
                    <a:pt x="14059" y="1130"/>
                  </a:cubicBezTo>
                  <a:cubicBezTo>
                    <a:pt x="11863" y="3878"/>
                    <a:pt x="9331" y="5757"/>
                    <a:pt x="6531" y="6711"/>
                  </a:cubicBezTo>
                  <a:cubicBezTo>
                    <a:pt x="4934" y="7257"/>
                    <a:pt x="3485" y="7423"/>
                    <a:pt x="2316" y="7423"/>
                  </a:cubicBezTo>
                  <a:cubicBezTo>
                    <a:pt x="1476" y="7423"/>
                    <a:pt x="781" y="7337"/>
                    <a:pt x="278" y="7246"/>
                  </a:cubicBezTo>
                  <a:cubicBezTo>
                    <a:pt x="383" y="6937"/>
                    <a:pt x="404" y="6605"/>
                    <a:pt x="340" y="6284"/>
                  </a:cubicBezTo>
                  <a:cubicBezTo>
                    <a:pt x="328" y="6218"/>
                    <a:pt x="312" y="6154"/>
                    <a:pt x="292" y="6091"/>
                  </a:cubicBezTo>
                  <a:cubicBezTo>
                    <a:pt x="281" y="6056"/>
                    <a:pt x="269" y="6020"/>
                    <a:pt x="255" y="5984"/>
                  </a:cubicBezTo>
                  <a:cubicBezTo>
                    <a:pt x="1253" y="5287"/>
                    <a:pt x="3041" y="3770"/>
                    <a:pt x="4336" y="1150"/>
                  </a:cubicBezTo>
                  <a:cubicBezTo>
                    <a:pt x="5926" y="455"/>
                    <a:pt x="7539" y="222"/>
                    <a:pt x="8987" y="222"/>
                  </a:cubicBezTo>
                  <a:close/>
                  <a:moveTo>
                    <a:pt x="8986" y="1"/>
                  </a:moveTo>
                  <a:cubicBezTo>
                    <a:pt x="7500" y="1"/>
                    <a:pt x="5843" y="242"/>
                    <a:pt x="4211" y="963"/>
                  </a:cubicBezTo>
                  <a:cubicBezTo>
                    <a:pt x="4188" y="973"/>
                    <a:pt x="4168" y="992"/>
                    <a:pt x="4158" y="1014"/>
                  </a:cubicBezTo>
                  <a:cubicBezTo>
                    <a:pt x="2850" y="3677"/>
                    <a:pt x="1028" y="5187"/>
                    <a:pt x="58" y="5851"/>
                  </a:cubicBezTo>
                  <a:cubicBezTo>
                    <a:pt x="16" y="5882"/>
                    <a:pt x="0" y="5939"/>
                    <a:pt x="21" y="5986"/>
                  </a:cubicBezTo>
                  <a:cubicBezTo>
                    <a:pt x="44" y="6040"/>
                    <a:pt x="66" y="6097"/>
                    <a:pt x="84" y="6154"/>
                  </a:cubicBezTo>
                  <a:cubicBezTo>
                    <a:pt x="100" y="6211"/>
                    <a:pt x="114" y="6268"/>
                    <a:pt x="127" y="6325"/>
                  </a:cubicBezTo>
                  <a:cubicBezTo>
                    <a:pt x="191" y="6648"/>
                    <a:pt x="157" y="6981"/>
                    <a:pt x="30" y="7288"/>
                  </a:cubicBezTo>
                  <a:cubicBezTo>
                    <a:pt x="17" y="7317"/>
                    <a:pt x="20" y="7353"/>
                    <a:pt x="36" y="7382"/>
                  </a:cubicBezTo>
                  <a:cubicBezTo>
                    <a:pt x="50" y="7410"/>
                    <a:pt x="78" y="7430"/>
                    <a:pt x="110" y="7437"/>
                  </a:cubicBezTo>
                  <a:cubicBezTo>
                    <a:pt x="628" y="7538"/>
                    <a:pt x="1384" y="7642"/>
                    <a:pt x="2316" y="7642"/>
                  </a:cubicBezTo>
                  <a:cubicBezTo>
                    <a:pt x="3505" y="7642"/>
                    <a:pt x="4980" y="7474"/>
                    <a:pt x="6604" y="6916"/>
                  </a:cubicBezTo>
                  <a:cubicBezTo>
                    <a:pt x="9480" y="5935"/>
                    <a:pt x="12078" y="3995"/>
                    <a:pt x="14322" y="1148"/>
                  </a:cubicBezTo>
                  <a:cubicBezTo>
                    <a:pt x="14344" y="1121"/>
                    <a:pt x="14351" y="1087"/>
                    <a:pt x="14342" y="1054"/>
                  </a:cubicBezTo>
                  <a:cubicBezTo>
                    <a:pt x="14335" y="1021"/>
                    <a:pt x="14312" y="994"/>
                    <a:pt x="14280" y="980"/>
                  </a:cubicBezTo>
                  <a:cubicBezTo>
                    <a:pt x="14246" y="965"/>
                    <a:pt x="11959" y="1"/>
                    <a:pt x="8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6"/>
            <p:cNvSpPr/>
            <p:nvPr/>
          </p:nvSpPr>
          <p:spPr>
            <a:xfrm>
              <a:off x="6291058" y="3567097"/>
              <a:ext cx="424308" cy="224387"/>
            </a:xfrm>
            <a:custGeom>
              <a:avLst/>
              <a:gdLst/>
              <a:ahLst/>
              <a:cxnLst/>
              <a:rect l="l" t="t" r="r" b="b"/>
              <a:pathLst>
                <a:path w="14447" h="7640" extrusionOk="0">
                  <a:moveTo>
                    <a:pt x="12032" y="222"/>
                  </a:moveTo>
                  <a:cubicBezTo>
                    <a:pt x="12869" y="222"/>
                    <a:pt x="13563" y="307"/>
                    <a:pt x="14062" y="396"/>
                  </a:cubicBezTo>
                  <a:cubicBezTo>
                    <a:pt x="13990" y="714"/>
                    <a:pt x="13998" y="1042"/>
                    <a:pt x="14089" y="1355"/>
                  </a:cubicBezTo>
                  <a:lnTo>
                    <a:pt x="14098" y="1383"/>
                  </a:lnTo>
                  <a:cubicBezTo>
                    <a:pt x="14121" y="1457"/>
                    <a:pt x="14149" y="1533"/>
                    <a:pt x="14182" y="1601"/>
                  </a:cubicBezTo>
                  <a:cubicBezTo>
                    <a:pt x="13158" y="2298"/>
                    <a:pt x="11336" y="3821"/>
                    <a:pt x="10016" y="6493"/>
                  </a:cubicBezTo>
                  <a:cubicBezTo>
                    <a:pt x="8427" y="7189"/>
                    <a:pt x="6813" y="7422"/>
                    <a:pt x="5363" y="7422"/>
                  </a:cubicBezTo>
                  <a:cubicBezTo>
                    <a:pt x="2841" y="7422"/>
                    <a:pt x="817" y="6716"/>
                    <a:pt x="291" y="6513"/>
                  </a:cubicBezTo>
                  <a:cubicBezTo>
                    <a:pt x="2490" y="3762"/>
                    <a:pt x="5022" y="1883"/>
                    <a:pt x="7820" y="931"/>
                  </a:cubicBezTo>
                  <a:cubicBezTo>
                    <a:pt x="9416" y="386"/>
                    <a:pt x="10864" y="222"/>
                    <a:pt x="12032" y="222"/>
                  </a:cubicBezTo>
                  <a:close/>
                  <a:moveTo>
                    <a:pt x="12038" y="0"/>
                  </a:moveTo>
                  <a:cubicBezTo>
                    <a:pt x="10849" y="0"/>
                    <a:pt x="9375" y="167"/>
                    <a:pt x="7752" y="721"/>
                  </a:cubicBezTo>
                  <a:cubicBezTo>
                    <a:pt x="4872" y="1701"/>
                    <a:pt x="2273" y="3643"/>
                    <a:pt x="29" y="6492"/>
                  </a:cubicBezTo>
                  <a:cubicBezTo>
                    <a:pt x="8" y="6519"/>
                    <a:pt x="0" y="6553"/>
                    <a:pt x="9" y="6586"/>
                  </a:cubicBezTo>
                  <a:cubicBezTo>
                    <a:pt x="16" y="6618"/>
                    <a:pt x="40" y="6645"/>
                    <a:pt x="72" y="6660"/>
                  </a:cubicBezTo>
                  <a:cubicBezTo>
                    <a:pt x="106" y="6675"/>
                    <a:pt x="2397" y="7640"/>
                    <a:pt x="5369" y="7640"/>
                  </a:cubicBezTo>
                  <a:cubicBezTo>
                    <a:pt x="6850" y="7640"/>
                    <a:pt x="8502" y="7402"/>
                    <a:pt x="10127" y="6683"/>
                  </a:cubicBezTo>
                  <a:cubicBezTo>
                    <a:pt x="10159" y="6673"/>
                    <a:pt x="10183" y="6654"/>
                    <a:pt x="10197" y="6626"/>
                  </a:cubicBezTo>
                  <a:cubicBezTo>
                    <a:pt x="11530" y="3905"/>
                    <a:pt x="13393" y="2390"/>
                    <a:pt x="14384" y="1728"/>
                  </a:cubicBezTo>
                  <a:cubicBezTo>
                    <a:pt x="14431" y="1697"/>
                    <a:pt x="14447" y="1635"/>
                    <a:pt x="14420" y="1586"/>
                  </a:cubicBezTo>
                  <a:cubicBezTo>
                    <a:pt x="14377" y="1500"/>
                    <a:pt x="14338" y="1409"/>
                    <a:pt x="14310" y="1315"/>
                  </a:cubicBezTo>
                  <a:lnTo>
                    <a:pt x="14300" y="1288"/>
                  </a:lnTo>
                  <a:cubicBezTo>
                    <a:pt x="14212" y="979"/>
                    <a:pt x="14213" y="651"/>
                    <a:pt x="14306" y="339"/>
                  </a:cubicBezTo>
                  <a:cubicBezTo>
                    <a:pt x="14314" y="310"/>
                    <a:pt x="14311" y="277"/>
                    <a:pt x="14296" y="251"/>
                  </a:cubicBezTo>
                  <a:cubicBezTo>
                    <a:pt x="14279" y="224"/>
                    <a:pt x="14253" y="204"/>
                    <a:pt x="14222" y="199"/>
                  </a:cubicBezTo>
                  <a:cubicBezTo>
                    <a:pt x="13707" y="100"/>
                    <a:pt x="12958" y="0"/>
                    <a:pt x="12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6"/>
            <p:cNvSpPr/>
            <p:nvPr/>
          </p:nvSpPr>
          <p:spPr>
            <a:xfrm>
              <a:off x="6722532" y="3636293"/>
              <a:ext cx="268031" cy="423927"/>
            </a:xfrm>
            <a:custGeom>
              <a:avLst/>
              <a:gdLst/>
              <a:ahLst/>
              <a:cxnLst/>
              <a:rect l="l" t="t" r="r" b="b"/>
              <a:pathLst>
                <a:path w="9126" h="14434" extrusionOk="0">
                  <a:moveTo>
                    <a:pt x="1873" y="239"/>
                  </a:moveTo>
                  <a:cubicBezTo>
                    <a:pt x="2568" y="1260"/>
                    <a:pt x="4094" y="3093"/>
                    <a:pt x="6777" y="4421"/>
                  </a:cubicBezTo>
                  <a:cubicBezTo>
                    <a:pt x="8684" y="8777"/>
                    <a:pt x="7114" y="13316"/>
                    <a:pt x="6797" y="14146"/>
                  </a:cubicBezTo>
                  <a:cubicBezTo>
                    <a:pt x="4044" y="11948"/>
                    <a:pt x="2165" y="9416"/>
                    <a:pt x="1211" y="6614"/>
                  </a:cubicBezTo>
                  <a:cubicBezTo>
                    <a:pt x="260" y="3824"/>
                    <a:pt x="462" y="1494"/>
                    <a:pt x="696" y="285"/>
                  </a:cubicBezTo>
                  <a:lnTo>
                    <a:pt x="696" y="285"/>
                  </a:lnTo>
                  <a:cubicBezTo>
                    <a:pt x="863" y="335"/>
                    <a:pt x="1037" y="360"/>
                    <a:pt x="1211" y="360"/>
                  </a:cubicBezTo>
                  <a:cubicBezTo>
                    <a:pt x="1349" y="360"/>
                    <a:pt x="1488" y="344"/>
                    <a:pt x="1624" y="313"/>
                  </a:cubicBezTo>
                  <a:cubicBezTo>
                    <a:pt x="1674" y="303"/>
                    <a:pt x="1722" y="289"/>
                    <a:pt x="1771" y="275"/>
                  </a:cubicBezTo>
                  <a:cubicBezTo>
                    <a:pt x="1806" y="264"/>
                    <a:pt x="1841" y="251"/>
                    <a:pt x="1873" y="239"/>
                  </a:cubicBezTo>
                  <a:close/>
                  <a:moveTo>
                    <a:pt x="1906" y="1"/>
                  </a:moveTo>
                  <a:cubicBezTo>
                    <a:pt x="1894" y="1"/>
                    <a:pt x="1881" y="3"/>
                    <a:pt x="1871" y="6"/>
                  </a:cubicBezTo>
                  <a:cubicBezTo>
                    <a:pt x="1815" y="27"/>
                    <a:pt x="1759" y="48"/>
                    <a:pt x="1703" y="66"/>
                  </a:cubicBezTo>
                  <a:cubicBezTo>
                    <a:pt x="1660" y="78"/>
                    <a:pt x="1617" y="91"/>
                    <a:pt x="1573" y="100"/>
                  </a:cubicBezTo>
                  <a:cubicBezTo>
                    <a:pt x="1453" y="127"/>
                    <a:pt x="1331" y="141"/>
                    <a:pt x="1209" y="141"/>
                  </a:cubicBezTo>
                  <a:cubicBezTo>
                    <a:pt x="1018" y="141"/>
                    <a:pt x="828" y="107"/>
                    <a:pt x="646" y="41"/>
                  </a:cubicBezTo>
                  <a:cubicBezTo>
                    <a:pt x="634" y="37"/>
                    <a:pt x="621" y="34"/>
                    <a:pt x="608" y="34"/>
                  </a:cubicBezTo>
                  <a:cubicBezTo>
                    <a:pt x="590" y="34"/>
                    <a:pt x="572" y="39"/>
                    <a:pt x="555" y="48"/>
                  </a:cubicBezTo>
                  <a:cubicBezTo>
                    <a:pt x="528" y="63"/>
                    <a:pt x="509" y="90"/>
                    <a:pt x="502" y="121"/>
                  </a:cubicBezTo>
                  <a:cubicBezTo>
                    <a:pt x="260" y="1315"/>
                    <a:pt x="1" y="3751"/>
                    <a:pt x="1003" y="6686"/>
                  </a:cubicBezTo>
                  <a:lnTo>
                    <a:pt x="1107" y="6651"/>
                  </a:lnTo>
                  <a:lnTo>
                    <a:pt x="1003" y="6688"/>
                  </a:lnTo>
                  <a:cubicBezTo>
                    <a:pt x="1984" y="9567"/>
                    <a:pt x="3927" y="12166"/>
                    <a:pt x="6775" y="14411"/>
                  </a:cubicBezTo>
                  <a:cubicBezTo>
                    <a:pt x="6794" y="14425"/>
                    <a:pt x="6818" y="14433"/>
                    <a:pt x="6842" y="14433"/>
                  </a:cubicBezTo>
                  <a:cubicBezTo>
                    <a:pt x="6851" y="14433"/>
                    <a:pt x="6861" y="14432"/>
                    <a:pt x="6871" y="14432"/>
                  </a:cubicBezTo>
                  <a:cubicBezTo>
                    <a:pt x="6903" y="14425"/>
                    <a:pt x="6929" y="14402"/>
                    <a:pt x="6943" y="14369"/>
                  </a:cubicBezTo>
                  <a:cubicBezTo>
                    <a:pt x="6965" y="14320"/>
                    <a:pt x="9125" y="9194"/>
                    <a:pt x="6963" y="4307"/>
                  </a:cubicBezTo>
                  <a:cubicBezTo>
                    <a:pt x="6953" y="4280"/>
                    <a:pt x="6933" y="4257"/>
                    <a:pt x="6908" y="4244"/>
                  </a:cubicBezTo>
                  <a:cubicBezTo>
                    <a:pt x="4183" y="2905"/>
                    <a:pt x="2667" y="1040"/>
                    <a:pt x="2006" y="47"/>
                  </a:cubicBezTo>
                  <a:cubicBezTo>
                    <a:pt x="1985" y="16"/>
                    <a:pt x="1944" y="1"/>
                    <a:pt x="1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6"/>
            <p:cNvSpPr/>
            <p:nvPr/>
          </p:nvSpPr>
          <p:spPr>
            <a:xfrm>
              <a:off x="6775398" y="3592943"/>
              <a:ext cx="430417" cy="218748"/>
            </a:xfrm>
            <a:custGeom>
              <a:avLst/>
              <a:gdLst/>
              <a:ahLst/>
              <a:cxnLst/>
              <a:rect l="l" t="t" r="r" b="b"/>
              <a:pathLst>
                <a:path w="14655" h="7448" extrusionOk="0">
                  <a:moveTo>
                    <a:pt x="7492" y="227"/>
                  </a:moveTo>
                  <a:cubicBezTo>
                    <a:pt x="11919" y="1965"/>
                    <a:pt x="14018" y="6280"/>
                    <a:pt x="14382" y="7091"/>
                  </a:cubicBezTo>
                  <a:cubicBezTo>
                    <a:pt x="13576" y="7182"/>
                    <a:pt x="12791" y="7227"/>
                    <a:pt x="12027" y="7227"/>
                  </a:cubicBezTo>
                  <a:cubicBezTo>
                    <a:pt x="9475" y="7227"/>
                    <a:pt x="7161" y="6724"/>
                    <a:pt x="5122" y="5726"/>
                  </a:cubicBezTo>
                  <a:cubicBezTo>
                    <a:pt x="5119" y="5723"/>
                    <a:pt x="5113" y="5720"/>
                    <a:pt x="5111" y="5716"/>
                  </a:cubicBezTo>
                  <a:cubicBezTo>
                    <a:pt x="2477" y="4423"/>
                    <a:pt x="975" y="2637"/>
                    <a:pt x="278" y="1623"/>
                  </a:cubicBezTo>
                  <a:cubicBezTo>
                    <a:pt x="560" y="1476"/>
                    <a:pt x="803" y="1261"/>
                    <a:pt x="981" y="996"/>
                  </a:cubicBezTo>
                  <a:cubicBezTo>
                    <a:pt x="1033" y="918"/>
                    <a:pt x="1082" y="835"/>
                    <a:pt x="1120" y="750"/>
                  </a:cubicBezTo>
                  <a:cubicBezTo>
                    <a:pt x="1636" y="846"/>
                    <a:pt x="2363" y="938"/>
                    <a:pt x="3245" y="938"/>
                  </a:cubicBezTo>
                  <a:cubicBezTo>
                    <a:pt x="4426" y="938"/>
                    <a:pt x="5886" y="773"/>
                    <a:pt x="7492" y="227"/>
                  </a:cubicBezTo>
                  <a:close/>
                  <a:moveTo>
                    <a:pt x="7495" y="0"/>
                  </a:moveTo>
                  <a:cubicBezTo>
                    <a:pt x="7483" y="0"/>
                    <a:pt x="7470" y="2"/>
                    <a:pt x="7457" y="6"/>
                  </a:cubicBezTo>
                  <a:cubicBezTo>
                    <a:pt x="5861" y="553"/>
                    <a:pt x="4412" y="719"/>
                    <a:pt x="3243" y="719"/>
                  </a:cubicBezTo>
                  <a:cubicBezTo>
                    <a:pt x="2330" y="719"/>
                    <a:pt x="1587" y="618"/>
                    <a:pt x="1077" y="519"/>
                  </a:cubicBezTo>
                  <a:cubicBezTo>
                    <a:pt x="1071" y="518"/>
                    <a:pt x="1064" y="517"/>
                    <a:pt x="1057" y="517"/>
                  </a:cubicBezTo>
                  <a:cubicBezTo>
                    <a:pt x="1012" y="517"/>
                    <a:pt x="972" y="542"/>
                    <a:pt x="955" y="585"/>
                  </a:cubicBezTo>
                  <a:cubicBezTo>
                    <a:pt x="912" y="686"/>
                    <a:pt x="861" y="781"/>
                    <a:pt x="798" y="875"/>
                  </a:cubicBezTo>
                  <a:cubicBezTo>
                    <a:pt x="619" y="1141"/>
                    <a:pt x="368" y="1351"/>
                    <a:pt x="72" y="1479"/>
                  </a:cubicBezTo>
                  <a:cubicBezTo>
                    <a:pt x="42" y="1490"/>
                    <a:pt x="19" y="1516"/>
                    <a:pt x="9" y="1547"/>
                  </a:cubicBezTo>
                  <a:cubicBezTo>
                    <a:pt x="1" y="1580"/>
                    <a:pt x="6" y="1614"/>
                    <a:pt x="24" y="1640"/>
                  </a:cubicBezTo>
                  <a:cubicBezTo>
                    <a:pt x="697" y="2651"/>
                    <a:pt x="2235" y="4545"/>
                    <a:pt x="4998" y="5908"/>
                  </a:cubicBezTo>
                  <a:cubicBezTo>
                    <a:pt x="5001" y="5911"/>
                    <a:pt x="5007" y="5915"/>
                    <a:pt x="5012" y="5916"/>
                  </a:cubicBezTo>
                  <a:cubicBezTo>
                    <a:pt x="7086" y="6935"/>
                    <a:pt x="9437" y="7447"/>
                    <a:pt x="12029" y="7447"/>
                  </a:cubicBezTo>
                  <a:cubicBezTo>
                    <a:pt x="12846" y="7447"/>
                    <a:pt x="13688" y="7396"/>
                    <a:pt x="14554" y="7292"/>
                  </a:cubicBezTo>
                  <a:cubicBezTo>
                    <a:pt x="14588" y="7286"/>
                    <a:pt x="14618" y="7268"/>
                    <a:pt x="14635" y="7239"/>
                  </a:cubicBezTo>
                  <a:cubicBezTo>
                    <a:pt x="14652" y="7211"/>
                    <a:pt x="14655" y="7175"/>
                    <a:pt x="14642" y="7143"/>
                  </a:cubicBezTo>
                  <a:cubicBezTo>
                    <a:pt x="14621" y="7091"/>
                    <a:pt x="12524" y="1945"/>
                    <a:pt x="7534" y="8"/>
                  </a:cubicBezTo>
                  <a:cubicBezTo>
                    <a:pt x="7523" y="3"/>
                    <a:pt x="7509" y="0"/>
                    <a:pt x="7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6"/>
            <p:cNvSpPr/>
            <p:nvPr/>
          </p:nvSpPr>
          <p:spPr>
            <a:xfrm>
              <a:off x="6524667" y="3127428"/>
              <a:ext cx="266826" cy="420755"/>
            </a:xfrm>
            <a:custGeom>
              <a:avLst/>
              <a:gdLst/>
              <a:ahLst/>
              <a:cxnLst/>
              <a:rect l="l" t="t" r="r" b="b"/>
              <a:pathLst>
                <a:path w="9085" h="14326" extrusionOk="0">
                  <a:moveTo>
                    <a:pt x="2327" y="286"/>
                  </a:moveTo>
                  <a:cubicBezTo>
                    <a:pt x="5077" y="2485"/>
                    <a:pt x="6957" y="5019"/>
                    <a:pt x="7911" y="7819"/>
                  </a:cubicBezTo>
                  <a:cubicBezTo>
                    <a:pt x="8830" y="10512"/>
                    <a:pt x="8663" y="12789"/>
                    <a:pt x="8459" y="13977"/>
                  </a:cubicBezTo>
                  <a:cubicBezTo>
                    <a:pt x="8293" y="13929"/>
                    <a:pt x="8121" y="13905"/>
                    <a:pt x="7950" y="13905"/>
                  </a:cubicBezTo>
                  <a:cubicBezTo>
                    <a:pt x="7791" y="13905"/>
                    <a:pt x="7631" y="13926"/>
                    <a:pt x="7475" y="13968"/>
                  </a:cubicBezTo>
                  <a:cubicBezTo>
                    <a:pt x="7450" y="13972"/>
                    <a:pt x="7424" y="13982"/>
                    <a:pt x="7393" y="13991"/>
                  </a:cubicBezTo>
                  <a:cubicBezTo>
                    <a:pt x="7314" y="14015"/>
                    <a:pt x="7240" y="14043"/>
                    <a:pt x="7169" y="14076"/>
                  </a:cubicBezTo>
                  <a:cubicBezTo>
                    <a:pt x="6471" y="13079"/>
                    <a:pt x="4955" y="11301"/>
                    <a:pt x="2347" y="10010"/>
                  </a:cubicBezTo>
                  <a:cubicBezTo>
                    <a:pt x="442" y="5654"/>
                    <a:pt x="2008" y="1118"/>
                    <a:pt x="2327" y="286"/>
                  </a:cubicBezTo>
                  <a:close/>
                  <a:moveTo>
                    <a:pt x="2279" y="1"/>
                  </a:moveTo>
                  <a:cubicBezTo>
                    <a:pt x="2270" y="1"/>
                    <a:pt x="2261" y="2"/>
                    <a:pt x="2252" y="5"/>
                  </a:cubicBezTo>
                  <a:cubicBezTo>
                    <a:pt x="2220" y="12"/>
                    <a:pt x="2193" y="34"/>
                    <a:pt x="2179" y="66"/>
                  </a:cubicBezTo>
                  <a:cubicBezTo>
                    <a:pt x="2156" y="118"/>
                    <a:pt x="0" y="5241"/>
                    <a:pt x="2162" y="10134"/>
                  </a:cubicBezTo>
                  <a:cubicBezTo>
                    <a:pt x="2172" y="10158"/>
                    <a:pt x="2189" y="10177"/>
                    <a:pt x="2213" y="10188"/>
                  </a:cubicBezTo>
                  <a:cubicBezTo>
                    <a:pt x="4868" y="11491"/>
                    <a:pt x="6379" y="13310"/>
                    <a:pt x="7042" y="14277"/>
                  </a:cubicBezTo>
                  <a:cubicBezTo>
                    <a:pt x="7064" y="14307"/>
                    <a:pt x="7098" y="14325"/>
                    <a:pt x="7134" y="14325"/>
                  </a:cubicBezTo>
                  <a:cubicBezTo>
                    <a:pt x="7149" y="14325"/>
                    <a:pt x="7168" y="14321"/>
                    <a:pt x="7183" y="14313"/>
                  </a:cubicBezTo>
                  <a:cubicBezTo>
                    <a:pt x="7269" y="14267"/>
                    <a:pt x="7360" y="14231"/>
                    <a:pt x="7461" y="14199"/>
                  </a:cubicBezTo>
                  <a:cubicBezTo>
                    <a:pt x="7481" y="14193"/>
                    <a:pt x="7502" y="14186"/>
                    <a:pt x="7525" y="14182"/>
                  </a:cubicBezTo>
                  <a:cubicBezTo>
                    <a:pt x="7666" y="14143"/>
                    <a:pt x="7810" y="14124"/>
                    <a:pt x="7953" y="14124"/>
                  </a:cubicBezTo>
                  <a:cubicBezTo>
                    <a:pt x="8141" y="14124"/>
                    <a:pt x="8328" y="14157"/>
                    <a:pt x="8508" y="14221"/>
                  </a:cubicBezTo>
                  <a:cubicBezTo>
                    <a:pt x="8519" y="14226"/>
                    <a:pt x="8531" y="14228"/>
                    <a:pt x="8543" y="14228"/>
                  </a:cubicBezTo>
                  <a:cubicBezTo>
                    <a:pt x="8562" y="14228"/>
                    <a:pt x="8581" y="14223"/>
                    <a:pt x="8599" y="14213"/>
                  </a:cubicBezTo>
                  <a:cubicBezTo>
                    <a:pt x="8627" y="14197"/>
                    <a:pt x="8646" y="14170"/>
                    <a:pt x="8652" y="14139"/>
                  </a:cubicBezTo>
                  <a:cubicBezTo>
                    <a:pt x="8867" y="12968"/>
                    <a:pt x="9085" y="10583"/>
                    <a:pt x="8118" y="7747"/>
                  </a:cubicBezTo>
                  <a:cubicBezTo>
                    <a:pt x="7136" y="4868"/>
                    <a:pt x="5195" y="2269"/>
                    <a:pt x="2347" y="23"/>
                  </a:cubicBezTo>
                  <a:cubicBezTo>
                    <a:pt x="2327" y="10"/>
                    <a:pt x="2304" y="1"/>
                    <a:pt x="2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6"/>
            <p:cNvSpPr/>
            <p:nvPr/>
          </p:nvSpPr>
          <p:spPr>
            <a:xfrm>
              <a:off x="6309385" y="3375928"/>
              <a:ext cx="428126" cy="218630"/>
            </a:xfrm>
            <a:custGeom>
              <a:avLst/>
              <a:gdLst/>
              <a:ahLst/>
              <a:cxnLst/>
              <a:rect l="l" t="t" r="r" b="b"/>
              <a:pathLst>
                <a:path w="14577" h="7444" extrusionOk="0">
                  <a:moveTo>
                    <a:pt x="2620" y="220"/>
                  </a:moveTo>
                  <a:cubicBezTo>
                    <a:pt x="5178" y="220"/>
                    <a:pt x="7499" y="724"/>
                    <a:pt x="9543" y="1727"/>
                  </a:cubicBezTo>
                  <a:cubicBezTo>
                    <a:pt x="12110" y="2988"/>
                    <a:pt x="13608" y="4728"/>
                    <a:pt x="14303" y="5716"/>
                  </a:cubicBezTo>
                  <a:cubicBezTo>
                    <a:pt x="14021" y="5886"/>
                    <a:pt x="13787" y="6129"/>
                    <a:pt x="13625" y="6426"/>
                  </a:cubicBezTo>
                  <a:cubicBezTo>
                    <a:pt x="13579" y="6508"/>
                    <a:pt x="13539" y="6596"/>
                    <a:pt x="13504" y="6692"/>
                  </a:cubicBezTo>
                  <a:cubicBezTo>
                    <a:pt x="12993" y="6599"/>
                    <a:pt x="12279" y="6510"/>
                    <a:pt x="11413" y="6510"/>
                  </a:cubicBezTo>
                  <a:cubicBezTo>
                    <a:pt x="10234" y="6510"/>
                    <a:pt x="8774" y="6675"/>
                    <a:pt x="7165" y="7217"/>
                  </a:cubicBezTo>
                  <a:cubicBezTo>
                    <a:pt x="2737" y="5483"/>
                    <a:pt x="637" y="1166"/>
                    <a:pt x="274" y="355"/>
                  </a:cubicBezTo>
                  <a:cubicBezTo>
                    <a:pt x="1076" y="265"/>
                    <a:pt x="1859" y="220"/>
                    <a:pt x="2620" y="220"/>
                  </a:cubicBezTo>
                  <a:close/>
                  <a:moveTo>
                    <a:pt x="2625" y="1"/>
                  </a:moveTo>
                  <a:cubicBezTo>
                    <a:pt x="1807" y="1"/>
                    <a:pt x="966" y="52"/>
                    <a:pt x="101" y="154"/>
                  </a:cubicBezTo>
                  <a:cubicBezTo>
                    <a:pt x="67" y="159"/>
                    <a:pt x="37" y="178"/>
                    <a:pt x="19" y="206"/>
                  </a:cubicBezTo>
                  <a:cubicBezTo>
                    <a:pt x="3" y="235"/>
                    <a:pt x="0" y="270"/>
                    <a:pt x="12" y="303"/>
                  </a:cubicBezTo>
                  <a:cubicBezTo>
                    <a:pt x="33" y="356"/>
                    <a:pt x="2132" y="5504"/>
                    <a:pt x="7122" y="7437"/>
                  </a:cubicBezTo>
                  <a:cubicBezTo>
                    <a:pt x="7135" y="7441"/>
                    <a:pt x="7146" y="7444"/>
                    <a:pt x="7161" y="7444"/>
                  </a:cubicBezTo>
                  <a:cubicBezTo>
                    <a:pt x="7174" y="7444"/>
                    <a:pt x="7186" y="7441"/>
                    <a:pt x="7199" y="7438"/>
                  </a:cubicBezTo>
                  <a:cubicBezTo>
                    <a:pt x="8792" y="6894"/>
                    <a:pt x="10239" y="6729"/>
                    <a:pt x="11406" y="6729"/>
                  </a:cubicBezTo>
                  <a:cubicBezTo>
                    <a:pt x="12312" y="6729"/>
                    <a:pt x="13049" y="6828"/>
                    <a:pt x="13555" y="6925"/>
                  </a:cubicBezTo>
                  <a:cubicBezTo>
                    <a:pt x="13561" y="6926"/>
                    <a:pt x="13568" y="6927"/>
                    <a:pt x="13574" y="6927"/>
                  </a:cubicBezTo>
                  <a:cubicBezTo>
                    <a:pt x="13622" y="6927"/>
                    <a:pt x="13664" y="6898"/>
                    <a:pt x="13680" y="6850"/>
                  </a:cubicBezTo>
                  <a:cubicBezTo>
                    <a:pt x="13717" y="6732"/>
                    <a:pt x="13761" y="6628"/>
                    <a:pt x="13816" y="6532"/>
                  </a:cubicBezTo>
                  <a:cubicBezTo>
                    <a:pt x="13978" y="6238"/>
                    <a:pt x="14217" y="6003"/>
                    <a:pt x="14512" y="5852"/>
                  </a:cubicBezTo>
                  <a:cubicBezTo>
                    <a:pt x="14540" y="5837"/>
                    <a:pt x="14562" y="5810"/>
                    <a:pt x="14569" y="5780"/>
                  </a:cubicBezTo>
                  <a:cubicBezTo>
                    <a:pt x="14576" y="5751"/>
                    <a:pt x="14570" y="5718"/>
                    <a:pt x="14552" y="5692"/>
                  </a:cubicBezTo>
                  <a:cubicBezTo>
                    <a:pt x="13875" y="4705"/>
                    <a:pt x="12337" y="2855"/>
                    <a:pt x="9639" y="1529"/>
                  </a:cubicBezTo>
                  <a:cubicBezTo>
                    <a:pt x="7565" y="512"/>
                    <a:pt x="5215" y="1"/>
                    <a:pt x="2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6"/>
            <p:cNvSpPr/>
            <p:nvPr/>
          </p:nvSpPr>
          <p:spPr>
            <a:xfrm>
              <a:off x="6531686" y="3611974"/>
              <a:ext cx="226648" cy="429918"/>
            </a:xfrm>
            <a:custGeom>
              <a:avLst/>
              <a:gdLst/>
              <a:ahLst/>
              <a:cxnLst/>
              <a:rect l="l" t="t" r="r" b="b"/>
              <a:pathLst>
                <a:path w="7717" h="14638" extrusionOk="0">
                  <a:moveTo>
                    <a:pt x="6091" y="266"/>
                  </a:moveTo>
                  <a:cubicBezTo>
                    <a:pt x="6254" y="536"/>
                    <a:pt x="6482" y="764"/>
                    <a:pt x="6759" y="926"/>
                  </a:cubicBezTo>
                  <a:cubicBezTo>
                    <a:pt x="6836" y="970"/>
                    <a:pt x="6910" y="1009"/>
                    <a:pt x="6983" y="1039"/>
                  </a:cubicBezTo>
                  <a:cubicBezTo>
                    <a:pt x="6748" y="2256"/>
                    <a:pt x="6527" y="4629"/>
                    <a:pt x="7491" y="7477"/>
                  </a:cubicBezTo>
                  <a:cubicBezTo>
                    <a:pt x="5757" y="11905"/>
                    <a:pt x="1440" y="14005"/>
                    <a:pt x="628" y="14369"/>
                  </a:cubicBezTo>
                  <a:cubicBezTo>
                    <a:pt x="237" y="10875"/>
                    <a:pt x="695" y="7762"/>
                    <a:pt x="1994" y="5113"/>
                  </a:cubicBezTo>
                  <a:cubicBezTo>
                    <a:pt x="1997" y="5108"/>
                    <a:pt x="2001" y="5103"/>
                    <a:pt x="2003" y="5096"/>
                  </a:cubicBezTo>
                  <a:cubicBezTo>
                    <a:pt x="3294" y="2464"/>
                    <a:pt x="5079" y="960"/>
                    <a:pt x="6091" y="266"/>
                  </a:cubicBezTo>
                  <a:close/>
                  <a:moveTo>
                    <a:pt x="6125" y="0"/>
                  </a:moveTo>
                  <a:cubicBezTo>
                    <a:pt x="6105" y="0"/>
                    <a:pt x="6084" y="7"/>
                    <a:pt x="6067" y="19"/>
                  </a:cubicBezTo>
                  <a:cubicBezTo>
                    <a:pt x="5059" y="690"/>
                    <a:pt x="3169" y="2229"/>
                    <a:pt x="1812" y="4985"/>
                  </a:cubicBezTo>
                  <a:cubicBezTo>
                    <a:pt x="1809" y="4991"/>
                    <a:pt x="1806" y="4996"/>
                    <a:pt x="1803" y="5001"/>
                  </a:cubicBezTo>
                  <a:cubicBezTo>
                    <a:pt x="463" y="7728"/>
                    <a:pt x="0" y="10938"/>
                    <a:pt x="425" y="14539"/>
                  </a:cubicBezTo>
                  <a:cubicBezTo>
                    <a:pt x="430" y="14574"/>
                    <a:pt x="450" y="14604"/>
                    <a:pt x="479" y="14621"/>
                  </a:cubicBezTo>
                  <a:cubicBezTo>
                    <a:pt x="496" y="14632"/>
                    <a:pt x="516" y="14638"/>
                    <a:pt x="536" y="14638"/>
                  </a:cubicBezTo>
                  <a:cubicBezTo>
                    <a:pt x="550" y="14638"/>
                    <a:pt x="563" y="14633"/>
                    <a:pt x="574" y="14631"/>
                  </a:cubicBezTo>
                  <a:cubicBezTo>
                    <a:pt x="627" y="14609"/>
                    <a:pt x="5775" y="12510"/>
                    <a:pt x="7706" y="7520"/>
                  </a:cubicBezTo>
                  <a:cubicBezTo>
                    <a:pt x="7716" y="7497"/>
                    <a:pt x="7716" y="7469"/>
                    <a:pt x="7708" y="7443"/>
                  </a:cubicBezTo>
                  <a:cubicBezTo>
                    <a:pt x="6721" y="4556"/>
                    <a:pt x="6974" y="2161"/>
                    <a:pt x="7214" y="992"/>
                  </a:cubicBezTo>
                  <a:cubicBezTo>
                    <a:pt x="7224" y="939"/>
                    <a:pt x="7194" y="885"/>
                    <a:pt x="7142" y="868"/>
                  </a:cubicBezTo>
                  <a:cubicBezTo>
                    <a:pt x="7051" y="835"/>
                    <a:pt x="6960" y="794"/>
                    <a:pt x="6866" y="740"/>
                  </a:cubicBezTo>
                  <a:cubicBezTo>
                    <a:pt x="6590" y="577"/>
                    <a:pt x="6368" y="342"/>
                    <a:pt x="6225" y="62"/>
                  </a:cubicBezTo>
                  <a:cubicBezTo>
                    <a:pt x="6211" y="33"/>
                    <a:pt x="6185" y="13"/>
                    <a:pt x="6155" y="5"/>
                  </a:cubicBezTo>
                  <a:cubicBezTo>
                    <a:pt x="6146" y="2"/>
                    <a:pt x="6136" y="0"/>
                    <a:pt x="6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6"/>
            <p:cNvSpPr/>
            <p:nvPr/>
          </p:nvSpPr>
          <p:spPr>
            <a:xfrm>
              <a:off x="6701827" y="3535818"/>
              <a:ext cx="112751" cy="111019"/>
            </a:xfrm>
            <a:custGeom>
              <a:avLst/>
              <a:gdLst/>
              <a:ahLst/>
              <a:cxnLst/>
              <a:rect l="l" t="t" r="r" b="b"/>
              <a:pathLst>
                <a:path w="3839" h="3780" extrusionOk="0">
                  <a:moveTo>
                    <a:pt x="1922" y="224"/>
                  </a:moveTo>
                  <a:cubicBezTo>
                    <a:pt x="2111" y="224"/>
                    <a:pt x="2300" y="256"/>
                    <a:pt x="2482" y="321"/>
                  </a:cubicBezTo>
                  <a:cubicBezTo>
                    <a:pt x="2595" y="361"/>
                    <a:pt x="2709" y="416"/>
                    <a:pt x="2816" y="482"/>
                  </a:cubicBezTo>
                  <a:cubicBezTo>
                    <a:pt x="3101" y="664"/>
                    <a:pt x="3322" y="923"/>
                    <a:pt x="3453" y="1234"/>
                  </a:cubicBezTo>
                  <a:cubicBezTo>
                    <a:pt x="3476" y="1286"/>
                    <a:pt x="3497" y="1343"/>
                    <a:pt x="3515" y="1400"/>
                  </a:cubicBezTo>
                  <a:cubicBezTo>
                    <a:pt x="3531" y="1457"/>
                    <a:pt x="3545" y="1514"/>
                    <a:pt x="3558" y="1571"/>
                  </a:cubicBezTo>
                  <a:cubicBezTo>
                    <a:pt x="3621" y="1894"/>
                    <a:pt x="3588" y="2226"/>
                    <a:pt x="3461" y="2532"/>
                  </a:cubicBezTo>
                  <a:cubicBezTo>
                    <a:pt x="3419" y="2635"/>
                    <a:pt x="3367" y="2729"/>
                    <a:pt x="3305" y="2823"/>
                  </a:cubicBezTo>
                  <a:cubicBezTo>
                    <a:pt x="3125" y="3091"/>
                    <a:pt x="2875" y="3300"/>
                    <a:pt x="2578" y="3427"/>
                  </a:cubicBezTo>
                  <a:cubicBezTo>
                    <a:pt x="2524" y="3448"/>
                    <a:pt x="2469" y="3469"/>
                    <a:pt x="2412" y="3487"/>
                  </a:cubicBezTo>
                  <a:cubicBezTo>
                    <a:pt x="2369" y="3499"/>
                    <a:pt x="2326" y="3512"/>
                    <a:pt x="2282" y="3521"/>
                  </a:cubicBezTo>
                  <a:cubicBezTo>
                    <a:pt x="2162" y="3548"/>
                    <a:pt x="2041" y="3561"/>
                    <a:pt x="1920" y="3561"/>
                  </a:cubicBezTo>
                  <a:cubicBezTo>
                    <a:pt x="1727" y="3561"/>
                    <a:pt x="1536" y="3527"/>
                    <a:pt x="1352" y="3461"/>
                  </a:cubicBezTo>
                  <a:cubicBezTo>
                    <a:pt x="1261" y="3428"/>
                    <a:pt x="1171" y="3387"/>
                    <a:pt x="1076" y="3333"/>
                  </a:cubicBezTo>
                  <a:cubicBezTo>
                    <a:pt x="798" y="3170"/>
                    <a:pt x="578" y="2935"/>
                    <a:pt x="434" y="2652"/>
                  </a:cubicBezTo>
                  <a:cubicBezTo>
                    <a:pt x="391" y="2567"/>
                    <a:pt x="352" y="2477"/>
                    <a:pt x="324" y="2381"/>
                  </a:cubicBezTo>
                  <a:lnTo>
                    <a:pt x="314" y="2353"/>
                  </a:lnTo>
                  <a:cubicBezTo>
                    <a:pt x="224" y="2044"/>
                    <a:pt x="226" y="1716"/>
                    <a:pt x="323" y="1410"/>
                  </a:cubicBezTo>
                  <a:cubicBezTo>
                    <a:pt x="361" y="1291"/>
                    <a:pt x="405" y="1187"/>
                    <a:pt x="459" y="1091"/>
                  </a:cubicBezTo>
                  <a:cubicBezTo>
                    <a:pt x="620" y="798"/>
                    <a:pt x="861" y="563"/>
                    <a:pt x="1157" y="410"/>
                  </a:cubicBezTo>
                  <a:cubicBezTo>
                    <a:pt x="1243" y="365"/>
                    <a:pt x="1332" y="329"/>
                    <a:pt x="1435" y="297"/>
                  </a:cubicBezTo>
                  <a:cubicBezTo>
                    <a:pt x="1453" y="292"/>
                    <a:pt x="1475" y="285"/>
                    <a:pt x="1499" y="279"/>
                  </a:cubicBezTo>
                  <a:cubicBezTo>
                    <a:pt x="1638" y="242"/>
                    <a:pt x="1780" y="224"/>
                    <a:pt x="1922" y="224"/>
                  </a:cubicBezTo>
                  <a:close/>
                  <a:moveTo>
                    <a:pt x="1920" y="0"/>
                  </a:moveTo>
                  <a:cubicBezTo>
                    <a:pt x="1759" y="0"/>
                    <a:pt x="1599" y="21"/>
                    <a:pt x="1442" y="63"/>
                  </a:cubicBezTo>
                  <a:cubicBezTo>
                    <a:pt x="1416" y="67"/>
                    <a:pt x="1389" y="77"/>
                    <a:pt x="1359" y="86"/>
                  </a:cubicBezTo>
                  <a:cubicBezTo>
                    <a:pt x="1250" y="120"/>
                    <a:pt x="1147" y="160"/>
                    <a:pt x="1050" y="213"/>
                  </a:cubicBezTo>
                  <a:cubicBezTo>
                    <a:pt x="717" y="383"/>
                    <a:pt x="442" y="648"/>
                    <a:pt x="261" y="982"/>
                  </a:cubicBezTo>
                  <a:cubicBezTo>
                    <a:pt x="200" y="1088"/>
                    <a:pt x="150" y="1205"/>
                    <a:pt x="108" y="1340"/>
                  </a:cubicBezTo>
                  <a:cubicBezTo>
                    <a:pt x="2" y="1694"/>
                    <a:pt x="1" y="2064"/>
                    <a:pt x="103" y="2414"/>
                  </a:cubicBezTo>
                  <a:lnTo>
                    <a:pt x="103" y="2416"/>
                  </a:lnTo>
                  <a:lnTo>
                    <a:pt x="112" y="2444"/>
                  </a:lnTo>
                  <a:cubicBezTo>
                    <a:pt x="146" y="2552"/>
                    <a:pt x="189" y="2656"/>
                    <a:pt x="239" y="2750"/>
                  </a:cubicBezTo>
                  <a:cubicBezTo>
                    <a:pt x="399" y="3069"/>
                    <a:pt x="652" y="3336"/>
                    <a:pt x="965" y="3519"/>
                  </a:cubicBezTo>
                  <a:cubicBezTo>
                    <a:pt x="1072" y="3582"/>
                    <a:pt x="1174" y="3630"/>
                    <a:pt x="1275" y="3666"/>
                  </a:cubicBezTo>
                  <a:cubicBezTo>
                    <a:pt x="1485" y="3741"/>
                    <a:pt x="1700" y="3780"/>
                    <a:pt x="1916" y="3780"/>
                  </a:cubicBezTo>
                  <a:cubicBezTo>
                    <a:pt x="2054" y="3780"/>
                    <a:pt x="2192" y="3766"/>
                    <a:pt x="2326" y="3734"/>
                  </a:cubicBezTo>
                  <a:cubicBezTo>
                    <a:pt x="2376" y="3724"/>
                    <a:pt x="2423" y="3710"/>
                    <a:pt x="2472" y="3696"/>
                  </a:cubicBezTo>
                  <a:cubicBezTo>
                    <a:pt x="2534" y="3676"/>
                    <a:pt x="2597" y="3653"/>
                    <a:pt x="2661" y="3626"/>
                  </a:cubicBezTo>
                  <a:cubicBezTo>
                    <a:pt x="2996" y="3482"/>
                    <a:pt x="3279" y="3246"/>
                    <a:pt x="3481" y="2943"/>
                  </a:cubicBezTo>
                  <a:cubicBezTo>
                    <a:pt x="3551" y="2840"/>
                    <a:pt x="3609" y="2729"/>
                    <a:pt x="3658" y="2615"/>
                  </a:cubicBezTo>
                  <a:cubicBezTo>
                    <a:pt x="3800" y="2270"/>
                    <a:pt x="3839" y="1894"/>
                    <a:pt x="3766" y="1526"/>
                  </a:cubicBezTo>
                  <a:cubicBezTo>
                    <a:pt x="3753" y="1460"/>
                    <a:pt x="3738" y="1396"/>
                    <a:pt x="3718" y="1333"/>
                  </a:cubicBezTo>
                  <a:cubicBezTo>
                    <a:pt x="3699" y="1268"/>
                    <a:pt x="3674" y="1202"/>
                    <a:pt x="3646" y="1142"/>
                  </a:cubicBezTo>
                  <a:cubicBezTo>
                    <a:pt x="3500" y="794"/>
                    <a:pt x="3251" y="500"/>
                    <a:pt x="2926" y="294"/>
                  </a:cubicBezTo>
                  <a:cubicBezTo>
                    <a:pt x="2805" y="220"/>
                    <a:pt x="2678" y="157"/>
                    <a:pt x="2548" y="110"/>
                  </a:cubicBezTo>
                  <a:cubicBezTo>
                    <a:pt x="2345" y="37"/>
                    <a:pt x="2132" y="0"/>
                    <a:pt x="1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6"/>
            <p:cNvSpPr/>
            <p:nvPr/>
          </p:nvSpPr>
          <p:spPr>
            <a:xfrm>
              <a:off x="6719684" y="3552618"/>
              <a:ext cx="72603" cy="77214"/>
            </a:xfrm>
            <a:custGeom>
              <a:avLst/>
              <a:gdLst/>
              <a:ahLst/>
              <a:cxnLst/>
              <a:rect l="l" t="t" r="r" b="b"/>
              <a:pathLst>
                <a:path w="2472" h="2629" extrusionOk="0">
                  <a:moveTo>
                    <a:pt x="1041" y="0"/>
                  </a:moveTo>
                  <a:cubicBezTo>
                    <a:pt x="1034" y="0"/>
                    <a:pt x="1028" y="2"/>
                    <a:pt x="1022" y="4"/>
                  </a:cubicBezTo>
                  <a:cubicBezTo>
                    <a:pt x="568" y="156"/>
                    <a:pt x="209" y="548"/>
                    <a:pt x="108" y="998"/>
                  </a:cubicBezTo>
                  <a:cubicBezTo>
                    <a:pt x="1" y="1470"/>
                    <a:pt x="179" y="1979"/>
                    <a:pt x="551" y="2265"/>
                  </a:cubicBezTo>
                  <a:cubicBezTo>
                    <a:pt x="673" y="2362"/>
                    <a:pt x="828" y="2440"/>
                    <a:pt x="1033" y="2514"/>
                  </a:cubicBezTo>
                  <a:cubicBezTo>
                    <a:pt x="1184" y="2570"/>
                    <a:pt x="1375" y="2628"/>
                    <a:pt x="1576" y="2628"/>
                  </a:cubicBezTo>
                  <a:cubicBezTo>
                    <a:pt x="1631" y="2628"/>
                    <a:pt x="1686" y="2624"/>
                    <a:pt x="1743" y="2613"/>
                  </a:cubicBezTo>
                  <a:cubicBezTo>
                    <a:pt x="2016" y="2564"/>
                    <a:pt x="2241" y="2393"/>
                    <a:pt x="2446" y="2218"/>
                  </a:cubicBezTo>
                  <a:cubicBezTo>
                    <a:pt x="2469" y="2198"/>
                    <a:pt x="2472" y="2164"/>
                    <a:pt x="2452" y="2141"/>
                  </a:cubicBezTo>
                  <a:cubicBezTo>
                    <a:pt x="2441" y="2129"/>
                    <a:pt x="2426" y="2122"/>
                    <a:pt x="2410" y="2122"/>
                  </a:cubicBezTo>
                  <a:cubicBezTo>
                    <a:pt x="2398" y="2122"/>
                    <a:pt x="2385" y="2127"/>
                    <a:pt x="2375" y="2136"/>
                  </a:cubicBezTo>
                  <a:cubicBezTo>
                    <a:pt x="2183" y="2304"/>
                    <a:pt x="1973" y="2463"/>
                    <a:pt x="1725" y="2506"/>
                  </a:cubicBezTo>
                  <a:cubicBezTo>
                    <a:pt x="1677" y="2514"/>
                    <a:pt x="1628" y="2519"/>
                    <a:pt x="1576" y="2519"/>
                  </a:cubicBezTo>
                  <a:cubicBezTo>
                    <a:pt x="1432" y="2519"/>
                    <a:pt x="1270" y="2484"/>
                    <a:pt x="1072" y="2412"/>
                  </a:cubicBezTo>
                  <a:cubicBezTo>
                    <a:pt x="878" y="2341"/>
                    <a:pt x="734" y="2268"/>
                    <a:pt x="617" y="2178"/>
                  </a:cubicBezTo>
                  <a:cubicBezTo>
                    <a:pt x="284" y="1921"/>
                    <a:pt x="119" y="1445"/>
                    <a:pt x="216" y="1022"/>
                  </a:cubicBezTo>
                  <a:cubicBezTo>
                    <a:pt x="310" y="609"/>
                    <a:pt x="639" y="249"/>
                    <a:pt x="1058" y="106"/>
                  </a:cubicBezTo>
                  <a:cubicBezTo>
                    <a:pt x="1086" y="98"/>
                    <a:pt x="1102" y="65"/>
                    <a:pt x="1092" y="36"/>
                  </a:cubicBezTo>
                  <a:cubicBezTo>
                    <a:pt x="1085" y="14"/>
                    <a:pt x="1063" y="0"/>
                    <a:pt x="1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6"/>
            <p:cNvSpPr/>
            <p:nvPr/>
          </p:nvSpPr>
          <p:spPr>
            <a:xfrm>
              <a:off x="6738774" y="3575350"/>
              <a:ext cx="33364" cy="40178"/>
            </a:xfrm>
            <a:custGeom>
              <a:avLst/>
              <a:gdLst/>
              <a:ahLst/>
              <a:cxnLst/>
              <a:rect l="l" t="t" r="r" b="b"/>
              <a:pathLst>
                <a:path w="1136" h="1368" extrusionOk="0">
                  <a:moveTo>
                    <a:pt x="344" y="0"/>
                  </a:moveTo>
                  <a:cubicBezTo>
                    <a:pt x="334" y="0"/>
                    <a:pt x="324" y="3"/>
                    <a:pt x="315" y="9"/>
                  </a:cubicBezTo>
                  <a:cubicBezTo>
                    <a:pt x="141" y="117"/>
                    <a:pt x="24" y="319"/>
                    <a:pt x="13" y="534"/>
                  </a:cubicBezTo>
                  <a:cubicBezTo>
                    <a:pt x="0" y="735"/>
                    <a:pt x="77" y="941"/>
                    <a:pt x="221" y="1102"/>
                  </a:cubicBezTo>
                  <a:cubicBezTo>
                    <a:pt x="376" y="1273"/>
                    <a:pt x="598" y="1367"/>
                    <a:pt x="813" y="1367"/>
                  </a:cubicBezTo>
                  <a:cubicBezTo>
                    <a:pt x="912" y="1367"/>
                    <a:pt x="1006" y="1349"/>
                    <a:pt x="1097" y="1306"/>
                  </a:cubicBezTo>
                  <a:cubicBezTo>
                    <a:pt x="1124" y="1293"/>
                    <a:pt x="1135" y="1260"/>
                    <a:pt x="1124" y="1233"/>
                  </a:cubicBezTo>
                  <a:cubicBezTo>
                    <a:pt x="1114" y="1214"/>
                    <a:pt x="1094" y="1201"/>
                    <a:pt x="1072" y="1201"/>
                  </a:cubicBezTo>
                  <a:cubicBezTo>
                    <a:pt x="1065" y="1201"/>
                    <a:pt x="1057" y="1203"/>
                    <a:pt x="1050" y="1206"/>
                  </a:cubicBezTo>
                  <a:cubicBezTo>
                    <a:pt x="976" y="1240"/>
                    <a:pt x="895" y="1256"/>
                    <a:pt x="813" y="1256"/>
                  </a:cubicBezTo>
                  <a:cubicBezTo>
                    <a:pt x="628" y="1256"/>
                    <a:pt x="438" y="1175"/>
                    <a:pt x="305" y="1027"/>
                  </a:cubicBezTo>
                  <a:cubicBezTo>
                    <a:pt x="180" y="887"/>
                    <a:pt x="114" y="712"/>
                    <a:pt x="123" y="538"/>
                  </a:cubicBezTo>
                  <a:cubicBezTo>
                    <a:pt x="131" y="359"/>
                    <a:pt x="228" y="190"/>
                    <a:pt x="372" y="101"/>
                  </a:cubicBezTo>
                  <a:cubicBezTo>
                    <a:pt x="399" y="86"/>
                    <a:pt x="406" y="51"/>
                    <a:pt x="390" y="27"/>
                  </a:cubicBezTo>
                  <a:cubicBezTo>
                    <a:pt x="379" y="10"/>
                    <a:pt x="362"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6"/>
            <p:cNvSpPr/>
            <p:nvPr/>
          </p:nvSpPr>
          <p:spPr>
            <a:xfrm>
              <a:off x="6753459" y="3586951"/>
              <a:ext cx="6579" cy="13305"/>
            </a:xfrm>
            <a:custGeom>
              <a:avLst/>
              <a:gdLst/>
              <a:ahLst/>
              <a:cxnLst/>
              <a:rect l="l" t="t" r="r" b="b"/>
              <a:pathLst>
                <a:path w="224" h="453" extrusionOk="0">
                  <a:moveTo>
                    <a:pt x="125" y="0"/>
                  </a:moveTo>
                  <a:cubicBezTo>
                    <a:pt x="112" y="0"/>
                    <a:pt x="98" y="5"/>
                    <a:pt x="87" y="14"/>
                  </a:cubicBezTo>
                  <a:cubicBezTo>
                    <a:pt x="29" y="68"/>
                    <a:pt x="0" y="153"/>
                    <a:pt x="9" y="240"/>
                  </a:cubicBezTo>
                  <a:cubicBezTo>
                    <a:pt x="20" y="330"/>
                    <a:pt x="66" y="404"/>
                    <a:pt x="135" y="445"/>
                  </a:cubicBezTo>
                  <a:cubicBezTo>
                    <a:pt x="143" y="451"/>
                    <a:pt x="154" y="452"/>
                    <a:pt x="162" y="452"/>
                  </a:cubicBezTo>
                  <a:cubicBezTo>
                    <a:pt x="182" y="452"/>
                    <a:pt x="199" y="441"/>
                    <a:pt x="208" y="424"/>
                  </a:cubicBezTo>
                  <a:cubicBezTo>
                    <a:pt x="224" y="397"/>
                    <a:pt x="215" y="363"/>
                    <a:pt x="188" y="348"/>
                  </a:cubicBezTo>
                  <a:cubicBezTo>
                    <a:pt x="150" y="326"/>
                    <a:pt x="123" y="282"/>
                    <a:pt x="117" y="227"/>
                  </a:cubicBezTo>
                  <a:cubicBezTo>
                    <a:pt x="113" y="175"/>
                    <a:pt x="128" y="125"/>
                    <a:pt x="162" y="95"/>
                  </a:cubicBezTo>
                  <a:cubicBezTo>
                    <a:pt x="185" y="75"/>
                    <a:pt x="185" y="41"/>
                    <a:pt x="165" y="18"/>
                  </a:cubicBezTo>
                  <a:cubicBezTo>
                    <a:pt x="154" y="6"/>
                    <a:pt x="140"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6"/>
            <p:cNvSpPr/>
            <p:nvPr/>
          </p:nvSpPr>
          <p:spPr>
            <a:xfrm>
              <a:off x="6793990" y="3597289"/>
              <a:ext cx="5874" cy="8165"/>
            </a:xfrm>
            <a:custGeom>
              <a:avLst/>
              <a:gdLst/>
              <a:ahLst/>
              <a:cxnLst/>
              <a:rect l="l" t="t" r="r" b="b"/>
              <a:pathLst>
                <a:path w="200" h="278" extrusionOk="0">
                  <a:moveTo>
                    <a:pt x="136" y="1"/>
                  </a:moveTo>
                  <a:cubicBezTo>
                    <a:pt x="116" y="1"/>
                    <a:pt x="96" y="12"/>
                    <a:pt x="87" y="32"/>
                  </a:cubicBezTo>
                  <a:lnTo>
                    <a:pt x="13" y="199"/>
                  </a:lnTo>
                  <a:cubicBezTo>
                    <a:pt x="0" y="227"/>
                    <a:pt x="13" y="259"/>
                    <a:pt x="39" y="271"/>
                  </a:cubicBezTo>
                  <a:cubicBezTo>
                    <a:pt x="46" y="274"/>
                    <a:pt x="56" y="277"/>
                    <a:pt x="63" y="277"/>
                  </a:cubicBezTo>
                  <a:cubicBezTo>
                    <a:pt x="84" y="277"/>
                    <a:pt x="103" y="264"/>
                    <a:pt x="113" y="244"/>
                  </a:cubicBezTo>
                  <a:lnTo>
                    <a:pt x="187" y="79"/>
                  </a:lnTo>
                  <a:cubicBezTo>
                    <a:pt x="199" y="51"/>
                    <a:pt x="188" y="18"/>
                    <a:pt x="160" y="6"/>
                  </a:cubicBezTo>
                  <a:cubicBezTo>
                    <a:pt x="152" y="3"/>
                    <a:pt x="144"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6"/>
            <p:cNvSpPr/>
            <p:nvPr/>
          </p:nvSpPr>
          <p:spPr>
            <a:xfrm>
              <a:off x="6872789" y="3340801"/>
              <a:ext cx="66846" cy="148436"/>
            </a:xfrm>
            <a:custGeom>
              <a:avLst/>
              <a:gdLst/>
              <a:ahLst/>
              <a:cxnLst/>
              <a:rect l="l" t="t" r="r" b="b"/>
              <a:pathLst>
                <a:path w="2276" h="5054" extrusionOk="0">
                  <a:moveTo>
                    <a:pt x="2213" y="1"/>
                  </a:moveTo>
                  <a:cubicBezTo>
                    <a:pt x="2189" y="1"/>
                    <a:pt x="2168" y="21"/>
                    <a:pt x="2165" y="47"/>
                  </a:cubicBezTo>
                  <a:cubicBezTo>
                    <a:pt x="1873" y="1834"/>
                    <a:pt x="1132" y="3536"/>
                    <a:pt x="19" y="4967"/>
                  </a:cubicBezTo>
                  <a:cubicBezTo>
                    <a:pt x="0" y="4990"/>
                    <a:pt x="4" y="5025"/>
                    <a:pt x="29" y="5044"/>
                  </a:cubicBezTo>
                  <a:cubicBezTo>
                    <a:pt x="39" y="5051"/>
                    <a:pt x="50" y="5054"/>
                    <a:pt x="61" y="5054"/>
                  </a:cubicBezTo>
                  <a:cubicBezTo>
                    <a:pt x="78" y="5054"/>
                    <a:pt x="94" y="5047"/>
                    <a:pt x="104" y="5034"/>
                  </a:cubicBezTo>
                  <a:cubicBezTo>
                    <a:pt x="1228" y="3588"/>
                    <a:pt x="1977" y="1871"/>
                    <a:pt x="2272" y="64"/>
                  </a:cubicBezTo>
                  <a:cubicBezTo>
                    <a:pt x="2276" y="35"/>
                    <a:pt x="2257" y="7"/>
                    <a:pt x="2226" y="3"/>
                  </a:cubicBezTo>
                  <a:cubicBezTo>
                    <a:pt x="2222" y="1"/>
                    <a:pt x="2217" y="1"/>
                    <a:pt x="2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6"/>
            <p:cNvSpPr/>
            <p:nvPr/>
          </p:nvSpPr>
          <p:spPr>
            <a:xfrm>
              <a:off x="6891322" y="3387588"/>
              <a:ext cx="22674" cy="52102"/>
            </a:xfrm>
            <a:custGeom>
              <a:avLst/>
              <a:gdLst/>
              <a:ahLst/>
              <a:cxnLst/>
              <a:rect l="l" t="t" r="r" b="b"/>
              <a:pathLst>
                <a:path w="772" h="1774" extrusionOk="0">
                  <a:moveTo>
                    <a:pt x="712" y="0"/>
                  </a:moveTo>
                  <a:cubicBezTo>
                    <a:pt x="687" y="0"/>
                    <a:pt x="664" y="17"/>
                    <a:pt x="658" y="42"/>
                  </a:cubicBezTo>
                  <a:cubicBezTo>
                    <a:pt x="501" y="611"/>
                    <a:pt x="285" y="1168"/>
                    <a:pt x="14" y="1695"/>
                  </a:cubicBezTo>
                  <a:cubicBezTo>
                    <a:pt x="0" y="1722"/>
                    <a:pt x="11" y="1753"/>
                    <a:pt x="38" y="1768"/>
                  </a:cubicBezTo>
                  <a:cubicBezTo>
                    <a:pt x="46" y="1772"/>
                    <a:pt x="54" y="1773"/>
                    <a:pt x="63" y="1773"/>
                  </a:cubicBezTo>
                  <a:cubicBezTo>
                    <a:pt x="83" y="1773"/>
                    <a:pt x="103" y="1760"/>
                    <a:pt x="113" y="1743"/>
                  </a:cubicBezTo>
                  <a:cubicBezTo>
                    <a:pt x="387" y="1211"/>
                    <a:pt x="605" y="647"/>
                    <a:pt x="765" y="70"/>
                  </a:cubicBezTo>
                  <a:cubicBezTo>
                    <a:pt x="772" y="40"/>
                    <a:pt x="753" y="12"/>
                    <a:pt x="725" y="2"/>
                  </a:cubicBezTo>
                  <a:cubicBezTo>
                    <a:pt x="721" y="1"/>
                    <a:pt x="716" y="0"/>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6"/>
            <p:cNvSpPr/>
            <p:nvPr/>
          </p:nvSpPr>
          <p:spPr>
            <a:xfrm>
              <a:off x="6872231" y="3395459"/>
              <a:ext cx="11102" cy="24906"/>
            </a:xfrm>
            <a:custGeom>
              <a:avLst/>
              <a:gdLst/>
              <a:ahLst/>
              <a:cxnLst/>
              <a:rect l="l" t="t" r="r" b="b"/>
              <a:pathLst>
                <a:path w="378" h="848" extrusionOk="0">
                  <a:moveTo>
                    <a:pt x="318" y="0"/>
                  </a:moveTo>
                  <a:cubicBezTo>
                    <a:pt x="295" y="0"/>
                    <a:pt x="274" y="15"/>
                    <a:pt x="265" y="38"/>
                  </a:cubicBezTo>
                  <a:cubicBezTo>
                    <a:pt x="191" y="285"/>
                    <a:pt x="106" y="531"/>
                    <a:pt x="12" y="772"/>
                  </a:cubicBezTo>
                  <a:cubicBezTo>
                    <a:pt x="1" y="800"/>
                    <a:pt x="15" y="833"/>
                    <a:pt x="43" y="843"/>
                  </a:cubicBezTo>
                  <a:cubicBezTo>
                    <a:pt x="50" y="844"/>
                    <a:pt x="56" y="847"/>
                    <a:pt x="63" y="847"/>
                  </a:cubicBezTo>
                  <a:cubicBezTo>
                    <a:pt x="85" y="847"/>
                    <a:pt x="106" y="835"/>
                    <a:pt x="112" y="813"/>
                  </a:cubicBezTo>
                  <a:cubicBezTo>
                    <a:pt x="206" y="570"/>
                    <a:pt x="293" y="320"/>
                    <a:pt x="369" y="71"/>
                  </a:cubicBezTo>
                  <a:cubicBezTo>
                    <a:pt x="378" y="43"/>
                    <a:pt x="362" y="11"/>
                    <a:pt x="334" y="3"/>
                  </a:cubicBezTo>
                  <a:cubicBezTo>
                    <a:pt x="329" y="1"/>
                    <a:pt x="323"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6"/>
            <p:cNvSpPr/>
            <p:nvPr/>
          </p:nvSpPr>
          <p:spPr>
            <a:xfrm>
              <a:off x="6669872" y="3240238"/>
              <a:ext cx="100416" cy="229908"/>
            </a:xfrm>
            <a:custGeom>
              <a:avLst/>
              <a:gdLst/>
              <a:ahLst/>
              <a:cxnLst/>
              <a:rect l="l" t="t" r="r" b="b"/>
              <a:pathLst>
                <a:path w="3419" h="7828" extrusionOk="0">
                  <a:moveTo>
                    <a:pt x="62" y="1"/>
                  </a:moveTo>
                  <a:cubicBezTo>
                    <a:pt x="50" y="1"/>
                    <a:pt x="38" y="5"/>
                    <a:pt x="28" y="13"/>
                  </a:cubicBezTo>
                  <a:cubicBezTo>
                    <a:pt x="5" y="33"/>
                    <a:pt x="1" y="67"/>
                    <a:pt x="21" y="90"/>
                  </a:cubicBezTo>
                  <a:cubicBezTo>
                    <a:pt x="1834" y="2246"/>
                    <a:pt x="3001" y="4976"/>
                    <a:pt x="3308" y="7777"/>
                  </a:cubicBezTo>
                  <a:cubicBezTo>
                    <a:pt x="3310" y="7803"/>
                    <a:pt x="3333" y="7824"/>
                    <a:pt x="3363" y="7824"/>
                  </a:cubicBezTo>
                  <a:cubicBezTo>
                    <a:pt x="3364" y="7824"/>
                    <a:pt x="3366" y="7824"/>
                    <a:pt x="3367" y="7827"/>
                  </a:cubicBezTo>
                  <a:cubicBezTo>
                    <a:pt x="3397" y="7823"/>
                    <a:pt x="3419" y="7796"/>
                    <a:pt x="3416" y="7766"/>
                  </a:cubicBezTo>
                  <a:cubicBezTo>
                    <a:pt x="3108" y="4945"/>
                    <a:pt x="1930" y="2195"/>
                    <a:pt x="105" y="20"/>
                  </a:cubicBezTo>
                  <a:cubicBezTo>
                    <a:pt x="93" y="7"/>
                    <a:pt x="78"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6"/>
            <p:cNvSpPr/>
            <p:nvPr/>
          </p:nvSpPr>
          <p:spPr>
            <a:xfrm>
              <a:off x="6694308" y="3303795"/>
              <a:ext cx="55392" cy="125674"/>
            </a:xfrm>
            <a:custGeom>
              <a:avLst/>
              <a:gdLst/>
              <a:ahLst/>
              <a:cxnLst/>
              <a:rect l="l" t="t" r="r" b="b"/>
              <a:pathLst>
                <a:path w="1886" h="4279" extrusionOk="0">
                  <a:moveTo>
                    <a:pt x="64" y="0"/>
                  </a:moveTo>
                  <a:cubicBezTo>
                    <a:pt x="53" y="0"/>
                    <a:pt x="42" y="4"/>
                    <a:pt x="33" y="11"/>
                  </a:cubicBezTo>
                  <a:cubicBezTo>
                    <a:pt x="8" y="28"/>
                    <a:pt x="0" y="62"/>
                    <a:pt x="19" y="88"/>
                  </a:cubicBezTo>
                  <a:cubicBezTo>
                    <a:pt x="873" y="1327"/>
                    <a:pt x="1480" y="2759"/>
                    <a:pt x="1772" y="4235"/>
                  </a:cubicBezTo>
                  <a:cubicBezTo>
                    <a:pt x="1778" y="4262"/>
                    <a:pt x="1800" y="4279"/>
                    <a:pt x="1826" y="4279"/>
                  </a:cubicBezTo>
                  <a:cubicBezTo>
                    <a:pt x="1829" y="4279"/>
                    <a:pt x="1833" y="4277"/>
                    <a:pt x="1838" y="4277"/>
                  </a:cubicBezTo>
                  <a:cubicBezTo>
                    <a:pt x="1866" y="4272"/>
                    <a:pt x="1886" y="4243"/>
                    <a:pt x="1880" y="4213"/>
                  </a:cubicBezTo>
                  <a:cubicBezTo>
                    <a:pt x="1585" y="2724"/>
                    <a:pt x="973" y="1274"/>
                    <a:pt x="110"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6"/>
            <p:cNvSpPr/>
            <p:nvPr/>
          </p:nvSpPr>
          <p:spPr>
            <a:xfrm>
              <a:off x="6707847" y="3372491"/>
              <a:ext cx="11161" cy="18679"/>
            </a:xfrm>
            <a:custGeom>
              <a:avLst/>
              <a:gdLst/>
              <a:ahLst/>
              <a:cxnLst/>
              <a:rect l="l" t="t" r="r" b="b"/>
              <a:pathLst>
                <a:path w="380" h="636" extrusionOk="0">
                  <a:moveTo>
                    <a:pt x="62" y="0"/>
                  </a:moveTo>
                  <a:cubicBezTo>
                    <a:pt x="53" y="0"/>
                    <a:pt x="44" y="3"/>
                    <a:pt x="35" y="7"/>
                  </a:cubicBezTo>
                  <a:cubicBezTo>
                    <a:pt x="9" y="21"/>
                    <a:pt x="1" y="56"/>
                    <a:pt x="15" y="81"/>
                  </a:cubicBezTo>
                  <a:cubicBezTo>
                    <a:pt x="112" y="249"/>
                    <a:pt x="197" y="423"/>
                    <a:pt x="270" y="601"/>
                  </a:cubicBezTo>
                  <a:cubicBezTo>
                    <a:pt x="279" y="622"/>
                    <a:pt x="300" y="635"/>
                    <a:pt x="321" y="635"/>
                  </a:cubicBezTo>
                  <a:cubicBezTo>
                    <a:pt x="327" y="635"/>
                    <a:pt x="334" y="634"/>
                    <a:pt x="340" y="630"/>
                  </a:cubicBezTo>
                  <a:cubicBezTo>
                    <a:pt x="368" y="620"/>
                    <a:pt x="380" y="587"/>
                    <a:pt x="370" y="558"/>
                  </a:cubicBezTo>
                  <a:cubicBezTo>
                    <a:pt x="294" y="378"/>
                    <a:pt x="207" y="200"/>
                    <a:pt x="109" y="27"/>
                  </a:cubicBezTo>
                  <a:cubicBezTo>
                    <a:pt x="99" y="10"/>
                    <a:pt x="81"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6"/>
            <p:cNvSpPr/>
            <p:nvPr/>
          </p:nvSpPr>
          <p:spPr>
            <a:xfrm>
              <a:off x="6579354" y="3316630"/>
              <a:ext cx="26844" cy="96245"/>
            </a:xfrm>
            <a:custGeom>
              <a:avLst/>
              <a:gdLst/>
              <a:ahLst/>
              <a:cxnLst/>
              <a:rect l="l" t="t" r="r" b="b"/>
              <a:pathLst>
                <a:path w="914" h="3277" extrusionOk="0">
                  <a:moveTo>
                    <a:pt x="58" y="1"/>
                  </a:moveTo>
                  <a:cubicBezTo>
                    <a:pt x="56" y="1"/>
                    <a:pt x="54" y="1"/>
                    <a:pt x="52" y="1"/>
                  </a:cubicBezTo>
                  <a:cubicBezTo>
                    <a:pt x="22" y="2"/>
                    <a:pt x="1" y="29"/>
                    <a:pt x="2" y="59"/>
                  </a:cubicBezTo>
                  <a:cubicBezTo>
                    <a:pt x="93" y="1160"/>
                    <a:pt x="361" y="2230"/>
                    <a:pt x="801" y="3242"/>
                  </a:cubicBezTo>
                  <a:cubicBezTo>
                    <a:pt x="810" y="3264"/>
                    <a:pt x="830" y="3276"/>
                    <a:pt x="851" y="3276"/>
                  </a:cubicBezTo>
                  <a:cubicBezTo>
                    <a:pt x="858" y="3276"/>
                    <a:pt x="865" y="3276"/>
                    <a:pt x="872" y="3271"/>
                  </a:cubicBezTo>
                  <a:cubicBezTo>
                    <a:pt x="901" y="3258"/>
                    <a:pt x="914" y="3227"/>
                    <a:pt x="901" y="3198"/>
                  </a:cubicBezTo>
                  <a:cubicBezTo>
                    <a:pt x="467" y="2197"/>
                    <a:pt x="200" y="1137"/>
                    <a:pt x="111" y="51"/>
                  </a:cubicBezTo>
                  <a:cubicBezTo>
                    <a:pt x="109" y="21"/>
                    <a:pt x="85"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6"/>
            <p:cNvSpPr/>
            <p:nvPr/>
          </p:nvSpPr>
          <p:spPr>
            <a:xfrm>
              <a:off x="6596594" y="3358012"/>
              <a:ext cx="8723" cy="23114"/>
            </a:xfrm>
            <a:custGeom>
              <a:avLst/>
              <a:gdLst/>
              <a:ahLst/>
              <a:cxnLst/>
              <a:rect l="l" t="t" r="r" b="b"/>
              <a:pathLst>
                <a:path w="297" h="787" extrusionOk="0">
                  <a:moveTo>
                    <a:pt x="61" y="0"/>
                  </a:moveTo>
                  <a:cubicBezTo>
                    <a:pt x="57" y="0"/>
                    <a:pt x="52" y="1"/>
                    <a:pt x="48" y="2"/>
                  </a:cubicBezTo>
                  <a:cubicBezTo>
                    <a:pt x="19" y="9"/>
                    <a:pt x="1" y="39"/>
                    <a:pt x="8" y="67"/>
                  </a:cubicBezTo>
                  <a:lnTo>
                    <a:pt x="183" y="745"/>
                  </a:lnTo>
                  <a:cubicBezTo>
                    <a:pt x="190" y="771"/>
                    <a:pt x="211" y="787"/>
                    <a:pt x="236" y="787"/>
                  </a:cubicBezTo>
                  <a:cubicBezTo>
                    <a:pt x="241" y="787"/>
                    <a:pt x="244" y="787"/>
                    <a:pt x="250" y="785"/>
                  </a:cubicBezTo>
                  <a:cubicBezTo>
                    <a:pt x="278" y="778"/>
                    <a:pt x="297" y="748"/>
                    <a:pt x="290" y="720"/>
                  </a:cubicBezTo>
                  <a:lnTo>
                    <a:pt x="115" y="40"/>
                  </a:lnTo>
                  <a:cubicBezTo>
                    <a:pt x="107" y="16"/>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6"/>
            <p:cNvSpPr/>
            <p:nvPr/>
          </p:nvSpPr>
          <p:spPr>
            <a:xfrm>
              <a:off x="6581880" y="3273162"/>
              <a:ext cx="3906" cy="17534"/>
            </a:xfrm>
            <a:custGeom>
              <a:avLst/>
              <a:gdLst/>
              <a:ahLst/>
              <a:cxnLst/>
              <a:rect l="l" t="t" r="r" b="b"/>
              <a:pathLst>
                <a:path w="133" h="597" extrusionOk="0">
                  <a:moveTo>
                    <a:pt x="71" y="0"/>
                  </a:moveTo>
                  <a:cubicBezTo>
                    <a:pt x="44" y="0"/>
                    <a:pt x="23" y="23"/>
                    <a:pt x="19" y="50"/>
                  </a:cubicBezTo>
                  <a:cubicBezTo>
                    <a:pt x="0" y="215"/>
                    <a:pt x="2" y="384"/>
                    <a:pt x="22" y="548"/>
                  </a:cubicBezTo>
                  <a:cubicBezTo>
                    <a:pt x="25" y="577"/>
                    <a:pt x="50" y="597"/>
                    <a:pt x="76" y="597"/>
                  </a:cubicBezTo>
                  <a:lnTo>
                    <a:pt x="82" y="597"/>
                  </a:lnTo>
                  <a:cubicBezTo>
                    <a:pt x="111" y="592"/>
                    <a:pt x="133" y="565"/>
                    <a:pt x="130" y="535"/>
                  </a:cubicBezTo>
                  <a:cubicBezTo>
                    <a:pt x="111" y="379"/>
                    <a:pt x="110" y="221"/>
                    <a:pt x="127" y="63"/>
                  </a:cubicBezTo>
                  <a:cubicBezTo>
                    <a:pt x="131" y="31"/>
                    <a:pt x="110" y="6"/>
                    <a:pt x="80" y="1"/>
                  </a:cubicBezTo>
                  <a:cubicBezTo>
                    <a:pt x="77" y="1"/>
                    <a:pt x="74"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6"/>
            <p:cNvSpPr/>
            <p:nvPr/>
          </p:nvSpPr>
          <p:spPr>
            <a:xfrm>
              <a:off x="6515004" y="3416987"/>
              <a:ext cx="194165" cy="121327"/>
            </a:xfrm>
            <a:custGeom>
              <a:avLst/>
              <a:gdLst/>
              <a:ahLst/>
              <a:cxnLst/>
              <a:rect l="l" t="t" r="r" b="b"/>
              <a:pathLst>
                <a:path w="6611" h="4131" extrusionOk="0">
                  <a:moveTo>
                    <a:pt x="59" y="1"/>
                  </a:moveTo>
                  <a:cubicBezTo>
                    <a:pt x="31" y="1"/>
                    <a:pt x="10" y="20"/>
                    <a:pt x="6" y="46"/>
                  </a:cubicBezTo>
                  <a:cubicBezTo>
                    <a:pt x="0" y="76"/>
                    <a:pt x="20" y="104"/>
                    <a:pt x="50" y="110"/>
                  </a:cubicBezTo>
                  <a:cubicBezTo>
                    <a:pt x="1256" y="331"/>
                    <a:pt x="2451" y="821"/>
                    <a:pt x="3603" y="1570"/>
                  </a:cubicBezTo>
                  <a:cubicBezTo>
                    <a:pt x="4607" y="2223"/>
                    <a:pt x="5560" y="3055"/>
                    <a:pt x="6511" y="4112"/>
                  </a:cubicBezTo>
                  <a:cubicBezTo>
                    <a:pt x="6523" y="4125"/>
                    <a:pt x="6538" y="4130"/>
                    <a:pt x="6553" y="4130"/>
                  </a:cubicBezTo>
                  <a:cubicBezTo>
                    <a:pt x="6565" y="4130"/>
                    <a:pt x="6578" y="4125"/>
                    <a:pt x="6588" y="4113"/>
                  </a:cubicBezTo>
                  <a:cubicBezTo>
                    <a:pt x="6610" y="4095"/>
                    <a:pt x="6611" y="4061"/>
                    <a:pt x="6592" y="4038"/>
                  </a:cubicBezTo>
                  <a:cubicBezTo>
                    <a:pt x="5633" y="2973"/>
                    <a:pt x="4673" y="2137"/>
                    <a:pt x="3662" y="1477"/>
                  </a:cubicBezTo>
                  <a:cubicBezTo>
                    <a:pt x="2500" y="721"/>
                    <a:pt x="1289" y="224"/>
                    <a:pt x="70" y="2"/>
                  </a:cubicBezTo>
                  <a:cubicBezTo>
                    <a:pt x="66" y="1"/>
                    <a:pt x="62"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6"/>
            <p:cNvSpPr/>
            <p:nvPr/>
          </p:nvSpPr>
          <p:spPr>
            <a:xfrm>
              <a:off x="6555946" y="3448618"/>
              <a:ext cx="111107" cy="67228"/>
            </a:xfrm>
            <a:custGeom>
              <a:avLst/>
              <a:gdLst/>
              <a:ahLst/>
              <a:cxnLst/>
              <a:rect l="l" t="t" r="r" b="b"/>
              <a:pathLst>
                <a:path w="3783" h="2289" extrusionOk="0">
                  <a:moveTo>
                    <a:pt x="60" y="1"/>
                  </a:moveTo>
                  <a:cubicBezTo>
                    <a:pt x="36" y="1"/>
                    <a:pt x="15" y="18"/>
                    <a:pt x="8" y="41"/>
                  </a:cubicBezTo>
                  <a:cubicBezTo>
                    <a:pt x="0" y="71"/>
                    <a:pt x="17" y="100"/>
                    <a:pt x="46" y="108"/>
                  </a:cubicBezTo>
                  <a:cubicBezTo>
                    <a:pt x="1429" y="491"/>
                    <a:pt x="2686" y="1239"/>
                    <a:pt x="3683" y="2273"/>
                  </a:cubicBezTo>
                  <a:cubicBezTo>
                    <a:pt x="3693" y="2284"/>
                    <a:pt x="3707" y="2289"/>
                    <a:pt x="3722" y="2289"/>
                  </a:cubicBezTo>
                  <a:cubicBezTo>
                    <a:pt x="3736" y="2289"/>
                    <a:pt x="3750" y="2284"/>
                    <a:pt x="3760" y="2277"/>
                  </a:cubicBezTo>
                  <a:cubicBezTo>
                    <a:pt x="3781" y="2256"/>
                    <a:pt x="3783" y="2220"/>
                    <a:pt x="3762" y="2199"/>
                  </a:cubicBezTo>
                  <a:cubicBezTo>
                    <a:pt x="2752" y="1149"/>
                    <a:pt x="1477" y="392"/>
                    <a:pt x="74" y="3"/>
                  </a:cubicBezTo>
                  <a:cubicBezTo>
                    <a:pt x="69" y="1"/>
                    <a:pt x="65"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6"/>
            <p:cNvSpPr/>
            <p:nvPr/>
          </p:nvSpPr>
          <p:spPr>
            <a:xfrm>
              <a:off x="6597387" y="3489913"/>
              <a:ext cx="15772" cy="8370"/>
            </a:xfrm>
            <a:custGeom>
              <a:avLst/>
              <a:gdLst/>
              <a:ahLst/>
              <a:cxnLst/>
              <a:rect l="l" t="t" r="r" b="b"/>
              <a:pathLst>
                <a:path w="537" h="285" extrusionOk="0">
                  <a:moveTo>
                    <a:pt x="63" y="0"/>
                  </a:moveTo>
                  <a:cubicBezTo>
                    <a:pt x="42" y="0"/>
                    <a:pt x="22" y="13"/>
                    <a:pt x="14" y="34"/>
                  </a:cubicBezTo>
                  <a:cubicBezTo>
                    <a:pt x="1" y="61"/>
                    <a:pt x="14" y="92"/>
                    <a:pt x="42" y="105"/>
                  </a:cubicBezTo>
                  <a:lnTo>
                    <a:pt x="452" y="282"/>
                  </a:lnTo>
                  <a:cubicBezTo>
                    <a:pt x="459" y="283"/>
                    <a:pt x="466" y="284"/>
                    <a:pt x="474" y="284"/>
                  </a:cubicBezTo>
                  <a:cubicBezTo>
                    <a:pt x="495" y="284"/>
                    <a:pt x="516" y="273"/>
                    <a:pt x="523" y="253"/>
                  </a:cubicBezTo>
                  <a:cubicBezTo>
                    <a:pt x="536" y="226"/>
                    <a:pt x="523" y="195"/>
                    <a:pt x="495" y="182"/>
                  </a:cubicBezTo>
                  <a:lnTo>
                    <a:pt x="85" y="5"/>
                  </a:lnTo>
                  <a:cubicBezTo>
                    <a:pt x="78" y="2"/>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6"/>
            <p:cNvSpPr/>
            <p:nvPr/>
          </p:nvSpPr>
          <p:spPr>
            <a:xfrm>
              <a:off x="6434354" y="3511823"/>
              <a:ext cx="96069" cy="67345"/>
            </a:xfrm>
            <a:custGeom>
              <a:avLst/>
              <a:gdLst/>
              <a:ahLst/>
              <a:cxnLst/>
              <a:rect l="l" t="t" r="r" b="b"/>
              <a:pathLst>
                <a:path w="3271" h="2293" extrusionOk="0">
                  <a:moveTo>
                    <a:pt x="63" y="1"/>
                  </a:moveTo>
                  <a:cubicBezTo>
                    <a:pt x="48" y="1"/>
                    <a:pt x="33" y="7"/>
                    <a:pt x="22" y="18"/>
                  </a:cubicBezTo>
                  <a:cubicBezTo>
                    <a:pt x="0" y="41"/>
                    <a:pt x="3" y="75"/>
                    <a:pt x="25" y="97"/>
                  </a:cubicBezTo>
                  <a:cubicBezTo>
                    <a:pt x="960" y="983"/>
                    <a:pt x="2023" y="1719"/>
                    <a:pt x="3182" y="2287"/>
                  </a:cubicBezTo>
                  <a:cubicBezTo>
                    <a:pt x="3191" y="2291"/>
                    <a:pt x="3198" y="2293"/>
                    <a:pt x="3208" y="2293"/>
                  </a:cubicBezTo>
                  <a:cubicBezTo>
                    <a:pt x="3226" y="2293"/>
                    <a:pt x="3246" y="2280"/>
                    <a:pt x="3256" y="2261"/>
                  </a:cubicBezTo>
                  <a:cubicBezTo>
                    <a:pt x="3270" y="2234"/>
                    <a:pt x="3259" y="2200"/>
                    <a:pt x="3232" y="2187"/>
                  </a:cubicBezTo>
                  <a:cubicBezTo>
                    <a:pt x="2084" y="1628"/>
                    <a:pt x="1030" y="896"/>
                    <a:pt x="100" y="16"/>
                  </a:cubicBezTo>
                  <a:cubicBezTo>
                    <a:pt x="90" y="6"/>
                    <a:pt x="76"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6"/>
            <p:cNvSpPr/>
            <p:nvPr/>
          </p:nvSpPr>
          <p:spPr>
            <a:xfrm>
              <a:off x="6488219" y="3537169"/>
              <a:ext cx="19942" cy="13481"/>
            </a:xfrm>
            <a:custGeom>
              <a:avLst/>
              <a:gdLst/>
              <a:ahLst/>
              <a:cxnLst/>
              <a:rect l="l" t="t" r="r" b="b"/>
              <a:pathLst>
                <a:path w="679" h="459" extrusionOk="0">
                  <a:moveTo>
                    <a:pt x="63" y="1"/>
                  </a:moveTo>
                  <a:cubicBezTo>
                    <a:pt x="47" y="1"/>
                    <a:pt x="31" y="8"/>
                    <a:pt x="21" y="21"/>
                  </a:cubicBezTo>
                  <a:cubicBezTo>
                    <a:pt x="1" y="45"/>
                    <a:pt x="6" y="81"/>
                    <a:pt x="29" y="98"/>
                  </a:cubicBezTo>
                  <a:cubicBezTo>
                    <a:pt x="206" y="235"/>
                    <a:pt x="394" y="354"/>
                    <a:pt x="592" y="453"/>
                  </a:cubicBezTo>
                  <a:cubicBezTo>
                    <a:pt x="600" y="456"/>
                    <a:pt x="607" y="458"/>
                    <a:pt x="616" y="458"/>
                  </a:cubicBezTo>
                  <a:cubicBezTo>
                    <a:pt x="636" y="458"/>
                    <a:pt x="656" y="447"/>
                    <a:pt x="666" y="427"/>
                  </a:cubicBezTo>
                  <a:cubicBezTo>
                    <a:pt x="679" y="400"/>
                    <a:pt x="669" y="369"/>
                    <a:pt x="642" y="354"/>
                  </a:cubicBezTo>
                  <a:cubicBezTo>
                    <a:pt x="449" y="261"/>
                    <a:pt x="266" y="144"/>
                    <a:pt x="96" y="13"/>
                  </a:cubicBezTo>
                  <a:cubicBezTo>
                    <a:pt x="87" y="4"/>
                    <a:pt x="75"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6"/>
            <p:cNvSpPr/>
            <p:nvPr/>
          </p:nvSpPr>
          <p:spPr>
            <a:xfrm>
              <a:off x="6386804" y="3472026"/>
              <a:ext cx="15713" cy="17769"/>
            </a:xfrm>
            <a:custGeom>
              <a:avLst/>
              <a:gdLst/>
              <a:ahLst/>
              <a:cxnLst/>
              <a:rect l="l" t="t" r="r" b="b"/>
              <a:pathLst>
                <a:path w="535" h="605" extrusionOk="0">
                  <a:moveTo>
                    <a:pt x="60" y="1"/>
                  </a:moveTo>
                  <a:cubicBezTo>
                    <a:pt x="49" y="1"/>
                    <a:pt x="38" y="4"/>
                    <a:pt x="29" y="11"/>
                  </a:cubicBezTo>
                  <a:cubicBezTo>
                    <a:pt x="6" y="29"/>
                    <a:pt x="0" y="63"/>
                    <a:pt x="17" y="87"/>
                  </a:cubicBezTo>
                  <a:cubicBezTo>
                    <a:pt x="146" y="260"/>
                    <a:pt x="286" y="428"/>
                    <a:pt x="433" y="586"/>
                  </a:cubicBezTo>
                  <a:cubicBezTo>
                    <a:pt x="443" y="599"/>
                    <a:pt x="457" y="604"/>
                    <a:pt x="472" y="604"/>
                  </a:cubicBezTo>
                  <a:cubicBezTo>
                    <a:pt x="486" y="604"/>
                    <a:pt x="499" y="600"/>
                    <a:pt x="509" y="590"/>
                  </a:cubicBezTo>
                  <a:cubicBezTo>
                    <a:pt x="533" y="567"/>
                    <a:pt x="534" y="532"/>
                    <a:pt x="513" y="510"/>
                  </a:cubicBezTo>
                  <a:cubicBezTo>
                    <a:pt x="369" y="357"/>
                    <a:pt x="231" y="193"/>
                    <a:pt x="106" y="22"/>
                  </a:cubicBezTo>
                  <a:cubicBezTo>
                    <a:pt x="94" y="8"/>
                    <a:pt x="77"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6"/>
            <p:cNvSpPr/>
            <p:nvPr/>
          </p:nvSpPr>
          <p:spPr>
            <a:xfrm>
              <a:off x="6465104" y="3587920"/>
              <a:ext cx="200068" cy="58211"/>
            </a:xfrm>
            <a:custGeom>
              <a:avLst/>
              <a:gdLst/>
              <a:ahLst/>
              <a:cxnLst/>
              <a:rect l="l" t="t" r="r" b="b"/>
              <a:pathLst>
                <a:path w="6812" h="1982" extrusionOk="0">
                  <a:moveTo>
                    <a:pt x="6389" y="0"/>
                  </a:moveTo>
                  <a:cubicBezTo>
                    <a:pt x="4153" y="0"/>
                    <a:pt x="1909" y="660"/>
                    <a:pt x="33" y="1881"/>
                  </a:cubicBezTo>
                  <a:cubicBezTo>
                    <a:pt x="7" y="1898"/>
                    <a:pt x="0" y="1932"/>
                    <a:pt x="16" y="1958"/>
                  </a:cubicBezTo>
                  <a:cubicBezTo>
                    <a:pt x="27" y="1973"/>
                    <a:pt x="46" y="1982"/>
                    <a:pt x="63" y="1982"/>
                  </a:cubicBezTo>
                  <a:cubicBezTo>
                    <a:pt x="74" y="1982"/>
                    <a:pt x="84" y="1979"/>
                    <a:pt x="91" y="1973"/>
                  </a:cubicBezTo>
                  <a:cubicBezTo>
                    <a:pt x="1948" y="765"/>
                    <a:pt x="4169" y="110"/>
                    <a:pt x="6387" y="110"/>
                  </a:cubicBezTo>
                  <a:cubicBezTo>
                    <a:pt x="6509" y="110"/>
                    <a:pt x="6632" y="112"/>
                    <a:pt x="6755" y="116"/>
                  </a:cubicBezTo>
                  <a:lnTo>
                    <a:pt x="6756" y="116"/>
                  </a:lnTo>
                  <a:cubicBezTo>
                    <a:pt x="6786" y="116"/>
                    <a:pt x="6809" y="93"/>
                    <a:pt x="6812" y="63"/>
                  </a:cubicBezTo>
                  <a:cubicBezTo>
                    <a:pt x="6812" y="32"/>
                    <a:pt x="6788" y="8"/>
                    <a:pt x="6758" y="6"/>
                  </a:cubicBezTo>
                  <a:cubicBezTo>
                    <a:pt x="6635" y="2"/>
                    <a:pt x="6512" y="0"/>
                    <a:pt x="6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6"/>
            <p:cNvSpPr/>
            <p:nvPr/>
          </p:nvSpPr>
          <p:spPr>
            <a:xfrm>
              <a:off x="6519380" y="3606893"/>
              <a:ext cx="94131" cy="29634"/>
            </a:xfrm>
            <a:custGeom>
              <a:avLst/>
              <a:gdLst/>
              <a:ahLst/>
              <a:cxnLst/>
              <a:rect l="l" t="t" r="r" b="b"/>
              <a:pathLst>
                <a:path w="3205" h="1009" extrusionOk="0">
                  <a:moveTo>
                    <a:pt x="3148" y="1"/>
                  </a:moveTo>
                  <a:cubicBezTo>
                    <a:pt x="3146" y="1"/>
                    <a:pt x="3143" y="1"/>
                    <a:pt x="3141" y="1"/>
                  </a:cubicBezTo>
                  <a:cubicBezTo>
                    <a:pt x="2057" y="114"/>
                    <a:pt x="1013" y="417"/>
                    <a:pt x="39" y="906"/>
                  </a:cubicBezTo>
                  <a:cubicBezTo>
                    <a:pt x="14" y="918"/>
                    <a:pt x="1" y="951"/>
                    <a:pt x="15" y="978"/>
                  </a:cubicBezTo>
                  <a:cubicBezTo>
                    <a:pt x="25" y="998"/>
                    <a:pt x="45" y="1008"/>
                    <a:pt x="65" y="1008"/>
                  </a:cubicBezTo>
                  <a:cubicBezTo>
                    <a:pt x="73" y="1008"/>
                    <a:pt x="80" y="1007"/>
                    <a:pt x="89" y="1004"/>
                  </a:cubicBezTo>
                  <a:cubicBezTo>
                    <a:pt x="1050" y="521"/>
                    <a:pt x="2081" y="221"/>
                    <a:pt x="3151" y="110"/>
                  </a:cubicBezTo>
                  <a:cubicBezTo>
                    <a:pt x="3181" y="107"/>
                    <a:pt x="3205" y="80"/>
                    <a:pt x="3201" y="50"/>
                  </a:cubicBezTo>
                  <a:cubicBezTo>
                    <a:pt x="3198" y="23"/>
                    <a:pt x="3175" y="1"/>
                    <a:pt x="3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6"/>
            <p:cNvSpPr/>
            <p:nvPr/>
          </p:nvSpPr>
          <p:spPr>
            <a:xfrm>
              <a:off x="6550307" y="3641315"/>
              <a:ext cx="17240" cy="8459"/>
            </a:xfrm>
            <a:custGeom>
              <a:avLst/>
              <a:gdLst/>
              <a:ahLst/>
              <a:cxnLst/>
              <a:rect l="l" t="t" r="r" b="b"/>
              <a:pathLst>
                <a:path w="587" h="288" extrusionOk="0">
                  <a:moveTo>
                    <a:pt x="526" y="0"/>
                  </a:moveTo>
                  <a:cubicBezTo>
                    <a:pt x="519" y="0"/>
                    <a:pt x="512" y="2"/>
                    <a:pt x="506" y="4"/>
                  </a:cubicBezTo>
                  <a:lnTo>
                    <a:pt x="43" y="181"/>
                  </a:lnTo>
                  <a:cubicBezTo>
                    <a:pt x="14" y="191"/>
                    <a:pt x="0" y="224"/>
                    <a:pt x="10" y="252"/>
                  </a:cubicBezTo>
                  <a:cubicBezTo>
                    <a:pt x="19" y="273"/>
                    <a:pt x="40" y="288"/>
                    <a:pt x="61" y="288"/>
                  </a:cubicBezTo>
                  <a:cubicBezTo>
                    <a:pt x="69" y="288"/>
                    <a:pt x="74" y="285"/>
                    <a:pt x="81" y="283"/>
                  </a:cubicBezTo>
                  <a:lnTo>
                    <a:pt x="544" y="107"/>
                  </a:lnTo>
                  <a:cubicBezTo>
                    <a:pt x="573" y="97"/>
                    <a:pt x="587" y="64"/>
                    <a:pt x="577" y="36"/>
                  </a:cubicBezTo>
                  <a:cubicBezTo>
                    <a:pt x="568" y="14"/>
                    <a:pt x="548"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6"/>
            <p:cNvSpPr/>
            <p:nvPr/>
          </p:nvSpPr>
          <p:spPr>
            <a:xfrm>
              <a:off x="6680034" y="3824261"/>
              <a:ext cx="61765" cy="89285"/>
            </a:xfrm>
            <a:custGeom>
              <a:avLst/>
              <a:gdLst/>
              <a:ahLst/>
              <a:cxnLst/>
              <a:rect l="l" t="t" r="r" b="b"/>
              <a:pathLst>
                <a:path w="2103" h="3040" extrusionOk="0">
                  <a:moveTo>
                    <a:pt x="2041" y="1"/>
                  </a:moveTo>
                  <a:cubicBezTo>
                    <a:pt x="2019" y="1"/>
                    <a:pt x="1998" y="13"/>
                    <a:pt x="1989" y="34"/>
                  </a:cubicBezTo>
                  <a:cubicBezTo>
                    <a:pt x="1512" y="1118"/>
                    <a:pt x="850" y="2098"/>
                    <a:pt x="22" y="2945"/>
                  </a:cubicBezTo>
                  <a:cubicBezTo>
                    <a:pt x="1" y="2968"/>
                    <a:pt x="1" y="3002"/>
                    <a:pt x="22" y="3023"/>
                  </a:cubicBezTo>
                  <a:cubicBezTo>
                    <a:pt x="32" y="3033"/>
                    <a:pt x="48" y="3039"/>
                    <a:pt x="62" y="3039"/>
                  </a:cubicBezTo>
                  <a:cubicBezTo>
                    <a:pt x="76" y="3039"/>
                    <a:pt x="90" y="3033"/>
                    <a:pt x="100" y="3021"/>
                  </a:cubicBezTo>
                  <a:cubicBezTo>
                    <a:pt x="938" y="2165"/>
                    <a:pt x="1607" y="1175"/>
                    <a:pt x="2091" y="78"/>
                  </a:cubicBezTo>
                  <a:cubicBezTo>
                    <a:pt x="2103" y="50"/>
                    <a:pt x="2091" y="19"/>
                    <a:pt x="2063" y="6"/>
                  </a:cubicBezTo>
                  <a:cubicBezTo>
                    <a:pt x="2056" y="2"/>
                    <a:pt x="2048" y="1"/>
                    <a:pt x="2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6"/>
            <p:cNvSpPr/>
            <p:nvPr/>
          </p:nvSpPr>
          <p:spPr>
            <a:xfrm>
              <a:off x="6695688" y="3837888"/>
              <a:ext cx="21616" cy="33394"/>
            </a:xfrm>
            <a:custGeom>
              <a:avLst/>
              <a:gdLst/>
              <a:ahLst/>
              <a:cxnLst/>
              <a:rect l="l" t="t" r="r" b="b"/>
              <a:pathLst>
                <a:path w="736" h="1137" extrusionOk="0">
                  <a:moveTo>
                    <a:pt x="674" y="0"/>
                  </a:moveTo>
                  <a:cubicBezTo>
                    <a:pt x="656" y="0"/>
                    <a:pt x="637" y="9"/>
                    <a:pt x="627" y="27"/>
                  </a:cubicBezTo>
                  <a:lnTo>
                    <a:pt x="15" y="1054"/>
                  </a:lnTo>
                  <a:cubicBezTo>
                    <a:pt x="0" y="1080"/>
                    <a:pt x="8" y="1114"/>
                    <a:pt x="33" y="1130"/>
                  </a:cubicBezTo>
                  <a:cubicBezTo>
                    <a:pt x="43" y="1135"/>
                    <a:pt x="53" y="1137"/>
                    <a:pt x="63" y="1137"/>
                  </a:cubicBezTo>
                  <a:cubicBezTo>
                    <a:pt x="82" y="1137"/>
                    <a:pt x="100" y="1128"/>
                    <a:pt x="109" y="1110"/>
                  </a:cubicBezTo>
                  <a:lnTo>
                    <a:pt x="721" y="83"/>
                  </a:lnTo>
                  <a:cubicBezTo>
                    <a:pt x="735" y="57"/>
                    <a:pt x="728" y="25"/>
                    <a:pt x="701" y="7"/>
                  </a:cubicBezTo>
                  <a:cubicBezTo>
                    <a:pt x="693" y="3"/>
                    <a:pt x="684" y="0"/>
                    <a:pt x="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6"/>
            <p:cNvSpPr/>
            <p:nvPr/>
          </p:nvSpPr>
          <p:spPr>
            <a:xfrm>
              <a:off x="6686848" y="3817770"/>
              <a:ext cx="13745" cy="21558"/>
            </a:xfrm>
            <a:custGeom>
              <a:avLst/>
              <a:gdLst/>
              <a:ahLst/>
              <a:cxnLst/>
              <a:rect l="l" t="t" r="r" b="b"/>
              <a:pathLst>
                <a:path w="468" h="734" extrusionOk="0">
                  <a:moveTo>
                    <a:pt x="406" y="1"/>
                  </a:moveTo>
                  <a:cubicBezTo>
                    <a:pt x="387" y="1"/>
                    <a:pt x="368" y="10"/>
                    <a:pt x="358" y="29"/>
                  </a:cubicBezTo>
                  <a:lnTo>
                    <a:pt x="15" y="653"/>
                  </a:lnTo>
                  <a:cubicBezTo>
                    <a:pt x="1" y="678"/>
                    <a:pt x="9" y="712"/>
                    <a:pt x="37" y="727"/>
                  </a:cubicBezTo>
                  <a:cubicBezTo>
                    <a:pt x="45" y="732"/>
                    <a:pt x="54" y="734"/>
                    <a:pt x="62" y="734"/>
                  </a:cubicBezTo>
                  <a:cubicBezTo>
                    <a:pt x="82" y="734"/>
                    <a:pt x="101" y="724"/>
                    <a:pt x="111" y="705"/>
                  </a:cubicBezTo>
                  <a:lnTo>
                    <a:pt x="454" y="83"/>
                  </a:lnTo>
                  <a:cubicBezTo>
                    <a:pt x="468" y="56"/>
                    <a:pt x="459" y="22"/>
                    <a:pt x="432" y="7"/>
                  </a:cubicBezTo>
                  <a:cubicBezTo>
                    <a:pt x="424" y="3"/>
                    <a:pt x="415" y="1"/>
                    <a:pt x="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6"/>
            <p:cNvSpPr/>
            <p:nvPr/>
          </p:nvSpPr>
          <p:spPr>
            <a:xfrm>
              <a:off x="6581674" y="3694622"/>
              <a:ext cx="66611" cy="135454"/>
            </a:xfrm>
            <a:custGeom>
              <a:avLst/>
              <a:gdLst/>
              <a:ahLst/>
              <a:cxnLst/>
              <a:rect l="l" t="t" r="r" b="b"/>
              <a:pathLst>
                <a:path w="2268" h="4612" extrusionOk="0">
                  <a:moveTo>
                    <a:pt x="2206" y="0"/>
                  </a:moveTo>
                  <a:cubicBezTo>
                    <a:pt x="2190" y="0"/>
                    <a:pt x="2174" y="7"/>
                    <a:pt x="2162" y="21"/>
                  </a:cubicBezTo>
                  <a:cubicBezTo>
                    <a:pt x="1118" y="1338"/>
                    <a:pt x="372" y="2903"/>
                    <a:pt x="7" y="4544"/>
                  </a:cubicBezTo>
                  <a:cubicBezTo>
                    <a:pt x="0" y="4575"/>
                    <a:pt x="17" y="4603"/>
                    <a:pt x="47" y="4611"/>
                  </a:cubicBezTo>
                  <a:cubicBezTo>
                    <a:pt x="53" y="4612"/>
                    <a:pt x="57" y="4612"/>
                    <a:pt x="60" y="4612"/>
                  </a:cubicBezTo>
                  <a:cubicBezTo>
                    <a:pt x="86" y="4612"/>
                    <a:pt x="107" y="4593"/>
                    <a:pt x="114" y="4568"/>
                  </a:cubicBezTo>
                  <a:cubicBezTo>
                    <a:pt x="474" y="2941"/>
                    <a:pt x="1214" y="1393"/>
                    <a:pt x="2247" y="89"/>
                  </a:cubicBezTo>
                  <a:cubicBezTo>
                    <a:pt x="2267" y="65"/>
                    <a:pt x="2262" y="32"/>
                    <a:pt x="2239" y="12"/>
                  </a:cubicBezTo>
                  <a:cubicBezTo>
                    <a:pt x="2229" y="4"/>
                    <a:pt x="2218" y="0"/>
                    <a:pt x="2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6"/>
            <p:cNvSpPr/>
            <p:nvPr/>
          </p:nvSpPr>
          <p:spPr>
            <a:xfrm>
              <a:off x="6607637" y="3749426"/>
              <a:ext cx="24377" cy="44055"/>
            </a:xfrm>
            <a:custGeom>
              <a:avLst/>
              <a:gdLst/>
              <a:ahLst/>
              <a:cxnLst/>
              <a:rect l="l" t="t" r="r" b="b"/>
              <a:pathLst>
                <a:path w="830" h="1500" extrusionOk="0">
                  <a:moveTo>
                    <a:pt x="768" y="1"/>
                  </a:moveTo>
                  <a:cubicBezTo>
                    <a:pt x="751" y="1"/>
                    <a:pt x="734" y="9"/>
                    <a:pt x="723" y="24"/>
                  </a:cubicBezTo>
                  <a:cubicBezTo>
                    <a:pt x="412" y="453"/>
                    <a:pt x="173" y="925"/>
                    <a:pt x="9" y="1427"/>
                  </a:cubicBezTo>
                  <a:cubicBezTo>
                    <a:pt x="1" y="1456"/>
                    <a:pt x="16" y="1487"/>
                    <a:pt x="45" y="1496"/>
                  </a:cubicBezTo>
                  <a:cubicBezTo>
                    <a:pt x="52" y="1500"/>
                    <a:pt x="58" y="1500"/>
                    <a:pt x="63" y="1500"/>
                  </a:cubicBezTo>
                  <a:cubicBezTo>
                    <a:pt x="86" y="1500"/>
                    <a:pt x="107" y="1486"/>
                    <a:pt x="115" y="1459"/>
                  </a:cubicBezTo>
                  <a:cubicBezTo>
                    <a:pt x="273" y="967"/>
                    <a:pt x="508" y="506"/>
                    <a:pt x="812" y="89"/>
                  </a:cubicBezTo>
                  <a:cubicBezTo>
                    <a:pt x="829" y="63"/>
                    <a:pt x="825" y="29"/>
                    <a:pt x="800" y="12"/>
                  </a:cubicBezTo>
                  <a:cubicBezTo>
                    <a:pt x="790" y="4"/>
                    <a:pt x="779"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6"/>
            <p:cNvSpPr/>
            <p:nvPr/>
          </p:nvSpPr>
          <p:spPr>
            <a:xfrm>
              <a:off x="6629224" y="3792982"/>
              <a:ext cx="12482" cy="22732"/>
            </a:xfrm>
            <a:custGeom>
              <a:avLst/>
              <a:gdLst/>
              <a:ahLst/>
              <a:cxnLst/>
              <a:rect l="l" t="t" r="r" b="b"/>
              <a:pathLst>
                <a:path w="425" h="774" extrusionOk="0">
                  <a:moveTo>
                    <a:pt x="363" y="1"/>
                  </a:moveTo>
                  <a:cubicBezTo>
                    <a:pt x="341" y="1"/>
                    <a:pt x="319" y="14"/>
                    <a:pt x="311" y="37"/>
                  </a:cubicBezTo>
                  <a:cubicBezTo>
                    <a:pt x="227" y="260"/>
                    <a:pt x="127" y="480"/>
                    <a:pt x="15" y="692"/>
                  </a:cubicBezTo>
                  <a:cubicBezTo>
                    <a:pt x="0" y="718"/>
                    <a:pt x="12" y="752"/>
                    <a:pt x="37" y="766"/>
                  </a:cubicBezTo>
                  <a:cubicBezTo>
                    <a:pt x="45" y="772"/>
                    <a:pt x="55" y="773"/>
                    <a:pt x="63" y="773"/>
                  </a:cubicBezTo>
                  <a:cubicBezTo>
                    <a:pt x="83" y="773"/>
                    <a:pt x="102" y="763"/>
                    <a:pt x="112" y="743"/>
                  </a:cubicBezTo>
                  <a:cubicBezTo>
                    <a:pt x="227" y="528"/>
                    <a:pt x="328" y="303"/>
                    <a:pt x="413" y="75"/>
                  </a:cubicBezTo>
                  <a:cubicBezTo>
                    <a:pt x="425" y="47"/>
                    <a:pt x="411" y="14"/>
                    <a:pt x="382" y="4"/>
                  </a:cubicBezTo>
                  <a:cubicBezTo>
                    <a:pt x="376" y="2"/>
                    <a:pt x="370" y="1"/>
                    <a:pt x="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6"/>
            <p:cNvSpPr/>
            <p:nvPr/>
          </p:nvSpPr>
          <p:spPr>
            <a:xfrm>
              <a:off x="6570220" y="3953636"/>
              <a:ext cx="4405" cy="13510"/>
            </a:xfrm>
            <a:custGeom>
              <a:avLst/>
              <a:gdLst/>
              <a:ahLst/>
              <a:cxnLst/>
              <a:rect l="l" t="t" r="r" b="b"/>
              <a:pathLst>
                <a:path w="150" h="460" extrusionOk="0">
                  <a:moveTo>
                    <a:pt x="91" y="1"/>
                  </a:moveTo>
                  <a:cubicBezTo>
                    <a:pt x="63" y="1"/>
                    <a:pt x="41" y="24"/>
                    <a:pt x="37" y="51"/>
                  </a:cubicBezTo>
                  <a:lnTo>
                    <a:pt x="1" y="400"/>
                  </a:lnTo>
                  <a:cubicBezTo>
                    <a:pt x="0" y="430"/>
                    <a:pt x="21" y="457"/>
                    <a:pt x="51" y="460"/>
                  </a:cubicBezTo>
                  <a:lnTo>
                    <a:pt x="57" y="460"/>
                  </a:lnTo>
                  <a:cubicBezTo>
                    <a:pt x="85" y="460"/>
                    <a:pt x="108" y="438"/>
                    <a:pt x="113" y="411"/>
                  </a:cubicBezTo>
                  <a:lnTo>
                    <a:pt x="148" y="61"/>
                  </a:lnTo>
                  <a:cubicBezTo>
                    <a:pt x="150" y="31"/>
                    <a:pt x="128" y="4"/>
                    <a:pt x="98" y="1"/>
                  </a:cubicBezTo>
                  <a:cubicBezTo>
                    <a:pt x="96" y="1"/>
                    <a:pt x="93"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6"/>
            <p:cNvSpPr/>
            <p:nvPr/>
          </p:nvSpPr>
          <p:spPr>
            <a:xfrm>
              <a:off x="6898194" y="3775301"/>
              <a:ext cx="37594" cy="117333"/>
            </a:xfrm>
            <a:custGeom>
              <a:avLst/>
              <a:gdLst/>
              <a:ahLst/>
              <a:cxnLst/>
              <a:rect l="l" t="t" r="r" b="b"/>
              <a:pathLst>
                <a:path w="1280" h="3995" extrusionOk="0">
                  <a:moveTo>
                    <a:pt x="62" y="0"/>
                  </a:moveTo>
                  <a:cubicBezTo>
                    <a:pt x="53" y="0"/>
                    <a:pt x="43" y="3"/>
                    <a:pt x="35" y="8"/>
                  </a:cubicBezTo>
                  <a:cubicBezTo>
                    <a:pt x="10" y="24"/>
                    <a:pt x="1" y="58"/>
                    <a:pt x="17" y="83"/>
                  </a:cubicBezTo>
                  <a:cubicBezTo>
                    <a:pt x="726" y="1245"/>
                    <a:pt x="1123" y="2578"/>
                    <a:pt x="1167" y="3940"/>
                  </a:cubicBezTo>
                  <a:cubicBezTo>
                    <a:pt x="1169" y="3971"/>
                    <a:pt x="1193" y="3994"/>
                    <a:pt x="1223" y="3994"/>
                  </a:cubicBezTo>
                  <a:cubicBezTo>
                    <a:pt x="1254" y="3993"/>
                    <a:pt x="1280" y="3967"/>
                    <a:pt x="1276" y="3937"/>
                  </a:cubicBezTo>
                  <a:cubicBezTo>
                    <a:pt x="1231" y="2557"/>
                    <a:pt x="827" y="1204"/>
                    <a:pt x="109" y="26"/>
                  </a:cubicBezTo>
                  <a:cubicBezTo>
                    <a:pt x="99" y="10"/>
                    <a:pt x="81"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6"/>
            <p:cNvSpPr/>
            <p:nvPr/>
          </p:nvSpPr>
          <p:spPr>
            <a:xfrm>
              <a:off x="6899017" y="3816302"/>
              <a:ext cx="10720" cy="26756"/>
            </a:xfrm>
            <a:custGeom>
              <a:avLst/>
              <a:gdLst/>
              <a:ahLst/>
              <a:cxnLst/>
              <a:rect l="l" t="t" r="r" b="b"/>
              <a:pathLst>
                <a:path w="365" h="911" extrusionOk="0">
                  <a:moveTo>
                    <a:pt x="63" y="1"/>
                  </a:moveTo>
                  <a:cubicBezTo>
                    <a:pt x="56" y="1"/>
                    <a:pt x="48" y="2"/>
                    <a:pt x="41" y="5"/>
                  </a:cubicBezTo>
                  <a:cubicBezTo>
                    <a:pt x="13" y="15"/>
                    <a:pt x="0" y="47"/>
                    <a:pt x="11" y="76"/>
                  </a:cubicBezTo>
                  <a:cubicBezTo>
                    <a:pt x="118" y="329"/>
                    <a:pt x="198" y="597"/>
                    <a:pt x="254" y="866"/>
                  </a:cubicBezTo>
                  <a:cubicBezTo>
                    <a:pt x="258" y="892"/>
                    <a:pt x="282" y="910"/>
                    <a:pt x="306" y="910"/>
                  </a:cubicBezTo>
                  <a:cubicBezTo>
                    <a:pt x="311" y="910"/>
                    <a:pt x="313" y="910"/>
                    <a:pt x="318" y="909"/>
                  </a:cubicBezTo>
                  <a:cubicBezTo>
                    <a:pt x="348" y="903"/>
                    <a:pt x="365" y="875"/>
                    <a:pt x="359" y="845"/>
                  </a:cubicBezTo>
                  <a:cubicBezTo>
                    <a:pt x="302" y="569"/>
                    <a:pt x="221" y="297"/>
                    <a:pt x="113" y="35"/>
                  </a:cubicBezTo>
                  <a:cubicBezTo>
                    <a:pt x="104" y="13"/>
                    <a:pt x="8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6"/>
            <p:cNvSpPr/>
            <p:nvPr/>
          </p:nvSpPr>
          <p:spPr>
            <a:xfrm>
              <a:off x="6739361" y="3660611"/>
              <a:ext cx="48108" cy="187058"/>
            </a:xfrm>
            <a:custGeom>
              <a:avLst/>
              <a:gdLst/>
              <a:ahLst/>
              <a:cxnLst/>
              <a:rect l="l" t="t" r="r" b="b"/>
              <a:pathLst>
                <a:path w="1638" h="6369" extrusionOk="0">
                  <a:moveTo>
                    <a:pt x="340" y="1"/>
                  </a:moveTo>
                  <a:cubicBezTo>
                    <a:pt x="312" y="1"/>
                    <a:pt x="293" y="22"/>
                    <a:pt x="289" y="48"/>
                  </a:cubicBezTo>
                  <a:cubicBezTo>
                    <a:pt x="0" y="2213"/>
                    <a:pt x="439" y="4448"/>
                    <a:pt x="1528" y="6341"/>
                  </a:cubicBezTo>
                  <a:cubicBezTo>
                    <a:pt x="1540" y="6357"/>
                    <a:pt x="1557" y="6368"/>
                    <a:pt x="1577" y="6368"/>
                  </a:cubicBezTo>
                  <a:cubicBezTo>
                    <a:pt x="1585" y="6368"/>
                    <a:pt x="1595" y="6367"/>
                    <a:pt x="1604" y="6362"/>
                  </a:cubicBezTo>
                  <a:cubicBezTo>
                    <a:pt x="1628" y="6348"/>
                    <a:pt x="1638" y="6314"/>
                    <a:pt x="1624" y="6288"/>
                  </a:cubicBezTo>
                  <a:cubicBezTo>
                    <a:pt x="546" y="4416"/>
                    <a:pt x="111" y="2205"/>
                    <a:pt x="399" y="65"/>
                  </a:cubicBezTo>
                  <a:cubicBezTo>
                    <a:pt x="403" y="34"/>
                    <a:pt x="382" y="5"/>
                    <a:pt x="352" y="2"/>
                  </a:cubicBezTo>
                  <a:cubicBezTo>
                    <a:pt x="348" y="1"/>
                    <a:pt x="344"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6"/>
            <p:cNvSpPr/>
            <p:nvPr/>
          </p:nvSpPr>
          <p:spPr>
            <a:xfrm>
              <a:off x="6755486" y="3681317"/>
              <a:ext cx="14303" cy="80679"/>
            </a:xfrm>
            <a:custGeom>
              <a:avLst/>
              <a:gdLst/>
              <a:ahLst/>
              <a:cxnLst/>
              <a:rect l="l" t="t" r="r" b="b"/>
              <a:pathLst>
                <a:path w="487" h="2747" extrusionOk="0">
                  <a:moveTo>
                    <a:pt x="172" y="0"/>
                  </a:moveTo>
                  <a:cubicBezTo>
                    <a:pt x="145" y="0"/>
                    <a:pt x="122" y="20"/>
                    <a:pt x="118" y="48"/>
                  </a:cubicBezTo>
                  <a:cubicBezTo>
                    <a:pt x="1" y="938"/>
                    <a:pt x="88" y="1859"/>
                    <a:pt x="371" y="2709"/>
                  </a:cubicBezTo>
                  <a:cubicBezTo>
                    <a:pt x="378" y="2732"/>
                    <a:pt x="400" y="2747"/>
                    <a:pt x="422" y="2747"/>
                  </a:cubicBezTo>
                  <a:cubicBezTo>
                    <a:pt x="428" y="2747"/>
                    <a:pt x="435" y="2745"/>
                    <a:pt x="444" y="2745"/>
                  </a:cubicBezTo>
                  <a:cubicBezTo>
                    <a:pt x="472" y="2737"/>
                    <a:pt x="487" y="2704"/>
                    <a:pt x="478" y="2675"/>
                  </a:cubicBezTo>
                  <a:cubicBezTo>
                    <a:pt x="200" y="1839"/>
                    <a:pt x="113" y="936"/>
                    <a:pt x="229" y="62"/>
                  </a:cubicBezTo>
                  <a:cubicBezTo>
                    <a:pt x="232" y="32"/>
                    <a:pt x="210" y="4"/>
                    <a:pt x="180" y="1"/>
                  </a:cubicBezTo>
                  <a:cubicBezTo>
                    <a:pt x="178" y="0"/>
                    <a:pt x="175"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6"/>
            <p:cNvSpPr/>
            <p:nvPr/>
          </p:nvSpPr>
          <p:spPr>
            <a:xfrm>
              <a:off x="6779745" y="3716825"/>
              <a:ext cx="7137" cy="22028"/>
            </a:xfrm>
            <a:custGeom>
              <a:avLst/>
              <a:gdLst/>
              <a:ahLst/>
              <a:cxnLst/>
              <a:rect l="l" t="t" r="r" b="b"/>
              <a:pathLst>
                <a:path w="243" h="750" extrusionOk="0">
                  <a:moveTo>
                    <a:pt x="62" y="1"/>
                  </a:moveTo>
                  <a:cubicBezTo>
                    <a:pt x="58" y="1"/>
                    <a:pt x="54" y="1"/>
                    <a:pt x="49" y="2"/>
                  </a:cubicBezTo>
                  <a:cubicBezTo>
                    <a:pt x="18" y="9"/>
                    <a:pt x="1" y="38"/>
                    <a:pt x="8" y="68"/>
                  </a:cubicBezTo>
                  <a:cubicBezTo>
                    <a:pt x="55" y="280"/>
                    <a:pt x="96" y="494"/>
                    <a:pt x="129" y="703"/>
                  </a:cubicBezTo>
                  <a:cubicBezTo>
                    <a:pt x="132" y="730"/>
                    <a:pt x="156" y="750"/>
                    <a:pt x="182" y="750"/>
                  </a:cubicBezTo>
                  <a:lnTo>
                    <a:pt x="190" y="750"/>
                  </a:lnTo>
                  <a:cubicBezTo>
                    <a:pt x="222" y="746"/>
                    <a:pt x="243" y="717"/>
                    <a:pt x="237" y="687"/>
                  </a:cubicBezTo>
                  <a:cubicBezTo>
                    <a:pt x="206" y="474"/>
                    <a:pt x="165" y="256"/>
                    <a:pt x="115" y="42"/>
                  </a:cubicBezTo>
                  <a:cubicBezTo>
                    <a:pt x="109" y="18"/>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6"/>
            <p:cNvSpPr/>
            <p:nvPr/>
          </p:nvSpPr>
          <p:spPr>
            <a:xfrm>
              <a:off x="6819982" y="3667073"/>
              <a:ext cx="165911" cy="91899"/>
            </a:xfrm>
            <a:custGeom>
              <a:avLst/>
              <a:gdLst/>
              <a:ahLst/>
              <a:cxnLst/>
              <a:rect l="l" t="t" r="r" b="b"/>
              <a:pathLst>
                <a:path w="5649" h="3129" extrusionOk="0">
                  <a:moveTo>
                    <a:pt x="60" y="1"/>
                  </a:moveTo>
                  <a:cubicBezTo>
                    <a:pt x="46" y="1"/>
                    <a:pt x="33" y="6"/>
                    <a:pt x="22" y="16"/>
                  </a:cubicBezTo>
                  <a:cubicBezTo>
                    <a:pt x="1" y="37"/>
                    <a:pt x="1" y="73"/>
                    <a:pt x="22" y="94"/>
                  </a:cubicBezTo>
                  <a:cubicBezTo>
                    <a:pt x="1513" y="1625"/>
                    <a:pt x="3487" y="2702"/>
                    <a:pt x="5581" y="3128"/>
                  </a:cubicBezTo>
                  <a:cubicBezTo>
                    <a:pt x="5583" y="3129"/>
                    <a:pt x="5588" y="3129"/>
                    <a:pt x="5591" y="3129"/>
                  </a:cubicBezTo>
                  <a:cubicBezTo>
                    <a:pt x="5616" y="3129"/>
                    <a:pt x="5639" y="3110"/>
                    <a:pt x="5645" y="3083"/>
                  </a:cubicBezTo>
                  <a:cubicBezTo>
                    <a:pt x="5649" y="3055"/>
                    <a:pt x="5632" y="3025"/>
                    <a:pt x="5602" y="3019"/>
                  </a:cubicBezTo>
                  <a:cubicBezTo>
                    <a:pt x="3530" y="2601"/>
                    <a:pt x="1576" y="1534"/>
                    <a:pt x="101" y="17"/>
                  </a:cubicBezTo>
                  <a:cubicBezTo>
                    <a:pt x="90" y="6"/>
                    <a:pt x="75"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6"/>
            <p:cNvSpPr/>
            <p:nvPr/>
          </p:nvSpPr>
          <p:spPr>
            <a:xfrm>
              <a:off x="6876784" y="3693652"/>
              <a:ext cx="66082" cy="32160"/>
            </a:xfrm>
            <a:custGeom>
              <a:avLst/>
              <a:gdLst/>
              <a:ahLst/>
              <a:cxnLst/>
              <a:rect l="l" t="t" r="r" b="b"/>
              <a:pathLst>
                <a:path w="2250" h="1095" extrusionOk="0">
                  <a:moveTo>
                    <a:pt x="63" y="1"/>
                  </a:moveTo>
                  <a:cubicBezTo>
                    <a:pt x="46" y="1"/>
                    <a:pt x="29" y="8"/>
                    <a:pt x="18" y="24"/>
                  </a:cubicBezTo>
                  <a:cubicBezTo>
                    <a:pt x="1" y="48"/>
                    <a:pt x="7" y="82"/>
                    <a:pt x="31" y="101"/>
                  </a:cubicBezTo>
                  <a:cubicBezTo>
                    <a:pt x="683" y="559"/>
                    <a:pt x="1405" y="894"/>
                    <a:pt x="2175" y="1093"/>
                  </a:cubicBezTo>
                  <a:cubicBezTo>
                    <a:pt x="2181" y="1095"/>
                    <a:pt x="2185" y="1095"/>
                    <a:pt x="2190" y="1095"/>
                  </a:cubicBezTo>
                  <a:cubicBezTo>
                    <a:pt x="2214" y="1095"/>
                    <a:pt x="2237" y="1079"/>
                    <a:pt x="2242" y="1056"/>
                  </a:cubicBezTo>
                  <a:cubicBezTo>
                    <a:pt x="2250" y="1026"/>
                    <a:pt x="2231" y="995"/>
                    <a:pt x="2203" y="988"/>
                  </a:cubicBezTo>
                  <a:cubicBezTo>
                    <a:pt x="1445" y="793"/>
                    <a:pt x="736" y="464"/>
                    <a:pt x="95" y="11"/>
                  </a:cubicBezTo>
                  <a:cubicBezTo>
                    <a:pt x="85" y="4"/>
                    <a:pt x="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6"/>
            <p:cNvSpPr/>
            <p:nvPr/>
          </p:nvSpPr>
          <p:spPr>
            <a:xfrm>
              <a:off x="6905831" y="3684137"/>
              <a:ext cx="14156" cy="8400"/>
            </a:xfrm>
            <a:custGeom>
              <a:avLst/>
              <a:gdLst/>
              <a:ahLst/>
              <a:cxnLst/>
              <a:rect l="l" t="t" r="r" b="b"/>
              <a:pathLst>
                <a:path w="482" h="286" extrusionOk="0">
                  <a:moveTo>
                    <a:pt x="63" y="1"/>
                  </a:moveTo>
                  <a:cubicBezTo>
                    <a:pt x="45" y="1"/>
                    <a:pt x="26" y="10"/>
                    <a:pt x="16" y="27"/>
                  </a:cubicBezTo>
                  <a:cubicBezTo>
                    <a:pt x="0" y="52"/>
                    <a:pt x="7" y="86"/>
                    <a:pt x="33" y="101"/>
                  </a:cubicBezTo>
                  <a:cubicBezTo>
                    <a:pt x="151" y="175"/>
                    <a:pt x="274" y="234"/>
                    <a:pt x="402" y="282"/>
                  </a:cubicBezTo>
                  <a:cubicBezTo>
                    <a:pt x="409" y="284"/>
                    <a:pt x="415" y="285"/>
                    <a:pt x="422" y="285"/>
                  </a:cubicBezTo>
                  <a:cubicBezTo>
                    <a:pt x="445" y="285"/>
                    <a:pt x="466" y="272"/>
                    <a:pt x="472" y="249"/>
                  </a:cubicBezTo>
                  <a:cubicBezTo>
                    <a:pt x="482" y="221"/>
                    <a:pt x="467" y="190"/>
                    <a:pt x="439" y="178"/>
                  </a:cubicBezTo>
                  <a:cubicBezTo>
                    <a:pt x="318" y="134"/>
                    <a:pt x="201" y="77"/>
                    <a:pt x="90" y="9"/>
                  </a:cubicBezTo>
                  <a:cubicBezTo>
                    <a:pt x="82" y="3"/>
                    <a:pt x="72"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6"/>
            <p:cNvSpPr/>
            <p:nvPr/>
          </p:nvSpPr>
          <p:spPr>
            <a:xfrm>
              <a:off x="6998170" y="3621578"/>
              <a:ext cx="115571" cy="79005"/>
            </a:xfrm>
            <a:custGeom>
              <a:avLst/>
              <a:gdLst/>
              <a:ahLst/>
              <a:cxnLst/>
              <a:rect l="l" t="t" r="r" b="b"/>
              <a:pathLst>
                <a:path w="3935" h="2690" extrusionOk="0">
                  <a:moveTo>
                    <a:pt x="62" y="0"/>
                  </a:moveTo>
                  <a:cubicBezTo>
                    <a:pt x="39" y="0"/>
                    <a:pt x="18" y="15"/>
                    <a:pt x="11" y="38"/>
                  </a:cubicBezTo>
                  <a:cubicBezTo>
                    <a:pt x="1" y="70"/>
                    <a:pt x="18" y="99"/>
                    <a:pt x="46" y="108"/>
                  </a:cubicBezTo>
                  <a:cubicBezTo>
                    <a:pt x="1514" y="565"/>
                    <a:pt x="2859" y="1475"/>
                    <a:pt x="3829" y="2670"/>
                  </a:cubicBezTo>
                  <a:cubicBezTo>
                    <a:pt x="3839" y="2683"/>
                    <a:pt x="3856" y="2690"/>
                    <a:pt x="3871" y="2690"/>
                  </a:cubicBezTo>
                  <a:cubicBezTo>
                    <a:pt x="3884" y="2690"/>
                    <a:pt x="3896" y="2684"/>
                    <a:pt x="3906" y="2677"/>
                  </a:cubicBezTo>
                  <a:cubicBezTo>
                    <a:pt x="3930" y="2659"/>
                    <a:pt x="3934" y="2623"/>
                    <a:pt x="3914" y="2600"/>
                  </a:cubicBezTo>
                  <a:cubicBezTo>
                    <a:pt x="2930" y="1388"/>
                    <a:pt x="1567" y="465"/>
                    <a:pt x="78" y="3"/>
                  </a:cubicBezTo>
                  <a:cubicBezTo>
                    <a:pt x="72" y="1"/>
                    <a:pt x="67"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6"/>
            <p:cNvSpPr/>
            <p:nvPr/>
          </p:nvSpPr>
          <p:spPr>
            <a:xfrm>
              <a:off x="7030036" y="3659994"/>
              <a:ext cx="28136" cy="16124"/>
            </a:xfrm>
            <a:custGeom>
              <a:avLst/>
              <a:gdLst/>
              <a:ahLst/>
              <a:cxnLst/>
              <a:rect l="l" t="t" r="r" b="b"/>
              <a:pathLst>
                <a:path w="958" h="549" extrusionOk="0">
                  <a:moveTo>
                    <a:pt x="63" y="0"/>
                  </a:moveTo>
                  <a:cubicBezTo>
                    <a:pt x="41" y="0"/>
                    <a:pt x="20" y="15"/>
                    <a:pt x="11" y="38"/>
                  </a:cubicBezTo>
                  <a:cubicBezTo>
                    <a:pt x="1" y="66"/>
                    <a:pt x="16" y="96"/>
                    <a:pt x="45" y="107"/>
                  </a:cubicBezTo>
                  <a:cubicBezTo>
                    <a:pt x="338" y="210"/>
                    <a:pt x="612" y="354"/>
                    <a:pt x="864" y="537"/>
                  </a:cubicBezTo>
                  <a:cubicBezTo>
                    <a:pt x="872" y="545"/>
                    <a:pt x="885" y="549"/>
                    <a:pt x="895" y="549"/>
                  </a:cubicBezTo>
                  <a:cubicBezTo>
                    <a:pt x="914" y="549"/>
                    <a:pt x="929" y="542"/>
                    <a:pt x="941" y="525"/>
                  </a:cubicBezTo>
                  <a:cubicBezTo>
                    <a:pt x="958" y="500"/>
                    <a:pt x="952" y="466"/>
                    <a:pt x="928" y="449"/>
                  </a:cubicBezTo>
                  <a:cubicBezTo>
                    <a:pt x="670" y="260"/>
                    <a:pt x="382" y="109"/>
                    <a:pt x="81" y="3"/>
                  </a:cubicBezTo>
                  <a:cubicBezTo>
                    <a:pt x="75" y="1"/>
                    <a:pt x="6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6"/>
            <p:cNvSpPr/>
            <p:nvPr/>
          </p:nvSpPr>
          <p:spPr>
            <a:xfrm>
              <a:off x="6908415" y="3498430"/>
              <a:ext cx="213344" cy="98360"/>
            </a:xfrm>
            <a:custGeom>
              <a:avLst/>
              <a:gdLst/>
              <a:ahLst/>
              <a:cxnLst/>
              <a:rect l="l" t="t" r="r" b="b"/>
              <a:pathLst>
                <a:path w="7264" h="3349" extrusionOk="0">
                  <a:moveTo>
                    <a:pt x="7203" y="0"/>
                  </a:moveTo>
                  <a:cubicBezTo>
                    <a:pt x="7191" y="0"/>
                    <a:pt x="7180" y="4"/>
                    <a:pt x="7170" y="12"/>
                  </a:cubicBezTo>
                  <a:cubicBezTo>
                    <a:pt x="6969" y="164"/>
                    <a:pt x="6774" y="332"/>
                    <a:pt x="6586" y="493"/>
                  </a:cubicBezTo>
                  <a:cubicBezTo>
                    <a:pt x="6446" y="611"/>
                    <a:pt x="6309" y="731"/>
                    <a:pt x="6167" y="845"/>
                  </a:cubicBezTo>
                  <a:cubicBezTo>
                    <a:pt x="4666" y="2052"/>
                    <a:pt x="2668" y="2836"/>
                    <a:pt x="52" y="3239"/>
                  </a:cubicBezTo>
                  <a:cubicBezTo>
                    <a:pt x="22" y="3241"/>
                    <a:pt x="0" y="3270"/>
                    <a:pt x="6" y="3301"/>
                  </a:cubicBezTo>
                  <a:cubicBezTo>
                    <a:pt x="9" y="3327"/>
                    <a:pt x="33" y="3347"/>
                    <a:pt x="59" y="3347"/>
                  </a:cubicBezTo>
                  <a:cubicBezTo>
                    <a:pt x="62" y="3347"/>
                    <a:pt x="65" y="3347"/>
                    <a:pt x="70" y="3348"/>
                  </a:cubicBezTo>
                  <a:cubicBezTo>
                    <a:pt x="2705" y="2942"/>
                    <a:pt x="4721" y="2152"/>
                    <a:pt x="6237" y="932"/>
                  </a:cubicBezTo>
                  <a:cubicBezTo>
                    <a:pt x="6379" y="816"/>
                    <a:pt x="6517" y="697"/>
                    <a:pt x="6657" y="577"/>
                  </a:cubicBezTo>
                  <a:cubicBezTo>
                    <a:pt x="6843" y="415"/>
                    <a:pt x="7036" y="249"/>
                    <a:pt x="7235" y="98"/>
                  </a:cubicBezTo>
                  <a:cubicBezTo>
                    <a:pt x="7261" y="80"/>
                    <a:pt x="7263" y="47"/>
                    <a:pt x="7246" y="22"/>
                  </a:cubicBezTo>
                  <a:cubicBezTo>
                    <a:pt x="7236" y="7"/>
                    <a:pt x="7220" y="0"/>
                    <a:pt x="7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6"/>
            <p:cNvSpPr/>
            <p:nvPr/>
          </p:nvSpPr>
          <p:spPr>
            <a:xfrm>
              <a:off x="6944775" y="3524305"/>
              <a:ext cx="115512" cy="45876"/>
            </a:xfrm>
            <a:custGeom>
              <a:avLst/>
              <a:gdLst/>
              <a:ahLst/>
              <a:cxnLst/>
              <a:rect l="l" t="t" r="r" b="b"/>
              <a:pathLst>
                <a:path w="3933" h="1562" extrusionOk="0">
                  <a:moveTo>
                    <a:pt x="3869" y="1"/>
                  </a:moveTo>
                  <a:cubicBezTo>
                    <a:pt x="3858" y="1"/>
                    <a:pt x="3847" y="4"/>
                    <a:pt x="3838" y="11"/>
                  </a:cubicBezTo>
                  <a:cubicBezTo>
                    <a:pt x="2722" y="821"/>
                    <a:pt x="1302" y="1156"/>
                    <a:pt x="48" y="1453"/>
                  </a:cubicBezTo>
                  <a:cubicBezTo>
                    <a:pt x="17" y="1460"/>
                    <a:pt x="0" y="1489"/>
                    <a:pt x="7" y="1519"/>
                  </a:cubicBezTo>
                  <a:cubicBezTo>
                    <a:pt x="13" y="1544"/>
                    <a:pt x="36" y="1562"/>
                    <a:pt x="60" y="1562"/>
                  </a:cubicBezTo>
                  <a:cubicBezTo>
                    <a:pt x="64" y="1562"/>
                    <a:pt x="70" y="1562"/>
                    <a:pt x="74" y="1560"/>
                  </a:cubicBezTo>
                  <a:cubicBezTo>
                    <a:pt x="1337" y="1261"/>
                    <a:pt x="2770" y="922"/>
                    <a:pt x="3902" y="100"/>
                  </a:cubicBezTo>
                  <a:cubicBezTo>
                    <a:pt x="3926" y="82"/>
                    <a:pt x="3932" y="48"/>
                    <a:pt x="3915" y="23"/>
                  </a:cubicBezTo>
                  <a:cubicBezTo>
                    <a:pt x="3904" y="9"/>
                    <a:pt x="3886" y="1"/>
                    <a:pt x="3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6"/>
            <p:cNvSpPr/>
            <p:nvPr/>
          </p:nvSpPr>
          <p:spPr>
            <a:xfrm>
              <a:off x="6981987" y="3531530"/>
              <a:ext cx="33629" cy="14861"/>
            </a:xfrm>
            <a:custGeom>
              <a:avLst/>
              <a:gdLst/>
              <a:ahLst/>
              <a:cxnLst/>
              <a:rect l="l" t="t" r="r" b="b"/>
              <a:pathLst>
                <a:path w="1145" h="506" extrusionOk="0">
                  <a:moveTo>
                    <a:pt x="1081" y="1"/>
                  </a:moveTo>
                  <a:cubicBezTo>
                    <a:pt x="1072" y="1"/>
                    <a:pt x="1064" y="3"/>
                    <a:pt x="1056" y="7"/>
                  </a:cubicBezTo>
                  <a:cubicBezTo>
                    <a:pt x="737" y="180"/>
                    <a:pt x="396" y="312"/>
                    <a:pt x="46" y="398"/>
                  </a:cubicBezTo>
                  <a:cubicBezTo>
                    <a:pt x="18" y="406"/>
                    <a:pt x="1" y="437"/>
                    <a:pt x="8" y="465"/>
                  </a:cubicBezTo>
                  <a:cubicBezTo>
                    <a:pt x="15" y="490"/>
                    <a:pt x="36" y="505"/>
                    <a:pt x="60" y="505"/>
                  </a:cubicBezTo>
                  <a:lnTo>
                    <a:pt x="73" y="505"/>
                  </a:lnTo>
                  <a:cubicBezTo>
                    <a:pt x="432" y="415"/>
                    <a:pt x="781" y="282"/>
                    <a:pt x="1107" y="105"/>
                  </a:cubicBezTo>
                  <a:cubicBezTo>
                    <a:pt x="1136" y="91"/>
                    <a:pt x="1144" y="57"/>
                    <a:pt x="1130" y="31"/>
                  </a:cubicBezTo>
                  <a:cubicBezTo>
                    <a:pt x="1120" y="12"/>
                    <a:pt x="1101" y="1"/>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6"/>
            <p:cNvSpPr/>
            <p:nvPr/>
          </p:nvSpPr>
          <p:spPr>
            <a:xfrm>
              <a:off x="6952764" y="3422802"/>
              <a:ext cx="35978" cy="12042"/>
            </a:xfrm>
            <a:custGeom>
              <a:avLst/>
              <a:gdLst/>
              <a:ahLst/>
              <a:cxnLst/>
              <a:rect l="l" t="t" r="r" b="b"/>
              <a:pathLst>
                <a:path w="1225" h="410" extrusionOk="0">
                  <a:moveTo>
                    <a:pt x="1165" y="0"/>
                  </a:moveTo>
                  <a:cubicBezTo>
                    <a:pt x="1161" y="0"/>
                    <a:pt x="1157" y="1"/>
                    <a:pt x="1152" y="2"/>
                  </a:cubicBezTo>
                  <a:cubicBezTo>
                    <a:pt x="783" y="94"/>
                    <a:pt x="412" y="195"/>
                    <a:pt x="47" y="302"/>
                  </a:cubicBezTo>
                  <a:cubicBezTo>
                    <a:pt x="19" y="311"/>
                    <a:pt x="0" y="341"/>
                    <a:pt x="9" y="369"/>
                  </a:cubicBezTo>
                  <a:cubicBezTo>
                    <a:pt x="16" y="393"/>
                    <a:pt x="40" y="409"/>
                    <a:pt x="63" y="409"/>
                  </a:cubicBezTo>
                  <a:cubicBezTo>
                    <a:pt x="68" y="409"/>
                    <a:pt x="73" y="408"/>
                    <a:pt x="77" y="406"/>
                  </a:cubicBezTo>
                  <a:cubicBezTo>
                    <a:pt x="442" y="299"/>
                    <a:pt x="812" y="198"/>
                    <a:pt x="1179" y="106"/>
                  </a:cubicBezTo>
                  <a:cubicBezTo>
                    <a:pt x="1208" y="99"/>
                    <a:pt x="1225" y="69"/>
                    <a:pt x="1218" y="40"/>
                  </a:cubicBezTo>
                  <a:cubicBezTo>
                    <a:pt x="1212" y="16"/>
                    <a:pt x="1189" y="0"/>
                    <a:pt x="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6"/>
            <p:cNvSpPr/>
            <p:nvPr/>
          </p:nvSpPr>
          <p:spPr>
            <a:xfrm>
              <a:off x="6954585" y="3441364"/>
              <a:ext cx="12747" cy="6050"/>
            </a:xfrm>
            <a:custGeom>
              <a:avLst/>
              <a:gdLst/>
              <a:ahLst/>
              <a:cxnLst/>
              <a:rect l="l" t="t" r="r" b="b"/>
              <a:pathLst>
                <a:path w="434" h="206" extrusionOk="0">
                  <a:moveTo>
                    <a:pt x="373" y="1"/>
                  </a:moveTo>
                  <a:cubicBezTo>
                    <a:pt x="367" y="1"/>
                    <a:pt x="361" y="2"/>
                    <a:pt x="355" y="4"/>
                  </a:cubicBezTo>
                  <a:lnTo>
                    <a:pt x="45" y="99"/>
                  </a:lnTo>
                  <a:cubicBezTo>
                    <a:pt x="16" y="107"/>
                    <a:pt x="1" y="139"/>
                    <a:pt x="9" y="167"/>
                  </a:cubicBezTo>
                  <a:cubicBezTo>
                    <a:pt x="16" y="191"/>
                    <a:pt x="38" y="206"/>
                    <a:pt x="61" y="206"/>
                  </a:cubicBezTo>
                  <a:cubicBezTo>
                    <a:pt x="66" y="206"/>
                    <a:pt x="72" y="206"/>
                    <a:pt x="79" y="203"/>
                  </a:cubicBezTo>
                  <a:lnTo>
                    <a:pt x="388" y="106"/>
                  </a:lnTo>
                  <a:cubicBezTo>
                    <a:pt x="417" y="97"/>
                    <a:pt x="434" y="68"/>
                    <a:pt x="424" y="39"/>
                  </a:cubicBezTo>
                  <a:cubicBezTo>
                    <a:pt x="417" y="16"/>
                    <a:pt x="396" y="1"/>
                    <a:pt x="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6"/>
          <p:cNvGrpSpPr/>
          <p:nvPr/>
        </p:nvGrpSpPr>
        <p:grpSpPr>
          <a:xfrm>
            <a:off x="581213" y="316279"/>
            <a:ext cx="1079201" cy="1399804"/>
            <a:chOff x="6073926" y="673439"/>
            <a:chExt cx="1079201" cy="1399804"/>
          </a:xfrm>
        </p:grpSpPr>
        <p:sp>
          <p:nvSpPr>
            <p:cNvPr id="1478" name="Google Shape;1478;p46"/>
            <p:cNvSpPr/>
            <p:nvPr/>
          </p:nvSpPr>
          <p:spPr>
            <a:xfrm>
              <a:off x="6073926" y="673439"/>
              <a:ext cx="1079201" cy="1399804"/>
            </a:xfrm>
            <a:custGeom>
              <a:avLst/>
              <a:gdLst/>
              <a:ahLst/>
              <a:cxnLst/>
              <a:rect l="l" t="t" r="r" b="b"/>
              <a:pathLst>
                <a:path w="36745" h="47661" extrusionOk="0">
                  <a:moveTo>
                    <a:pt x="22567" y="1"/>
                  </a:moveTo>
                  <a:lnTo>
                    <a:pt x="22474" y="11"/>
                  </a:lnTo>
                  <a:cubicBezTo>
                    <a:pt x="21611" y="89"/>
                    <a:pt x="20877" y="632"/>
                    <a:pt x="20546" y="1439"/>
                  </a:cubicBezTo>
                  <a:cubicBezTo>
                    <a:pt x="20424" y="1745"/>
                    <a:pt x="20033" y="2775"/>
                    <a:pt x="19833" y="4072"/>
                  </a:cubicBezTo>
                  <a:cubicBezTo>
                    <a:pt x="19236" y="4138"/>
                    <a:pt x="18691" y="4434"/>
                    <a:pt x="18306" y="4905"/>
                  </a:cubicBezTo>
                  <a:cubicBezTo>
                    <a:pt x="17823" y="5495"/>
                    <a:pt x="17667" y="6284"/>
                    <a:pt x="17880" y="7006"/>
                  </a:cubicBezTo>
                  <a:cubicBezTo>
                    <a:pt x="18014" y="7459"/>
                    <a:pt x="18208" y="7895"/>
                    <a:pt x="18441" y="8308"/>
                  </a:cubicBezTo>
                  <a:cubicBezTo>
                    <a:pt x="17125" y="8929"/>
                    <a:pt x="15620" y="9908"/>
                    <a:pt x="14113" y="11451"/>
                  </a:cubicBezTo>
                  <a:cubicBezTo>
                    <a:pt x="10886" y="14759"/>
                    <a:pt x="8581" y="19679"/>
                    <a:pt x="7226" y="26129"/>
                  </a:cubicBezTo>
                  <a:cubicBezTo>
                    <a:pt x="6983" y="24691"/>
                    <a:pt x="6942" y="23050"/>
                    <a:pt x="7283" y="21253"/>
                  </a:cubicBezTo>
                  <a:cubicBezTo>
                    <a:pt x="7934" y="17826"/>
                    <a:pt x="9172" y="16469"/>
                    <a:pt x="10885" y="14591"/>
                  </a:cubicBezTo>
                  <a:cubicBezTo>
                    <a:pt x="12154" y="13202"/>
                    <a:pt x="13730" y="11475"/>
                    <a:pt x="15228" y="8681"/>
                  </a:cubicBezTo>
                  <a:cubicBezTo>
                    <a:pt x="15771" y="7667"/>
                    <a:pt x="15475" y="6395"/>
                    <a:pt x="14545" y="5729"/>
                  </a:cubicBezTo>
                  <a:cubicBezTo>
                    <a:pt x="14149" y="5445"/>
                    <a:pt x="13682" y="5294"/>
                    <a:pt x="13196" y="5294"/>
                  </a:cubicBezTo>
                  <a:cubicBezTo>
                    <a:pt x="12567" y="5294"/>
                    <a:pt x="11957" y="5555"/>
                    <a:pt x="11523" y="6015"/>
                  </a:cubicBezTo>
                  <a:cubicBezTo>
                    <a:pt x="11500" y="6038"/>
                    <a:pt x="9192" y="8473"/>
                    <a:pt x="6792" y="10499"/>
                  </a:cubicBezTo>
                  <a:cubicBezTo>
                    <a:pt x="5015" y="11998"/>
                    <a:pt x="3054" y="13885"/>
                    <a:pt x="1974" y="16509"/>
                  </a:cubicBezTo>
                  <a:cubicBezTo>
                    <a:pt x="1108" y="18617"/>
                    <a:pt x="0" y="21875"/>
                    <a:pt x="392" y="25833"/>
                  </a:cubicBezTo>
                  <a:cubicBezTo>
                    <a:pt x="785" y="29806"/>
                    <a:pt x="2635" y="33695"/>
                    <a:pt x="5893" y="37405"/>
                  </a:cubicBezTo>
                  <a:cubicBezTo>
                    <a:pt x="5791" y="39708"/>
                    <a:pt x="5769" y="42118"/>
                    <a:pt x="5832" y="44586"/>
                  </a:cubicBezTo>
                  <a:cubicBezTo>
                    <a:pt x="5886" y="46720"/>
                    <a:pt x="7308" y="47367"/>
                    <a:pt x="7739" y="47515"/>
                  </a:cubicBezTo>
                  <a:cubicBezTo>
                    <a:pt x="8017" y="47612"/>
                    <a:pt x="8310" y="47660"/>
                    <a:pt x="8608" y="47660"/>
                  </a:cubicBezTo>
                  <a:cubicBezTo>
                    <a:pt x="9476" y="47660"/>
                    <a:pt x="10334" y="47244"/>
                    <a:pt x="10902" y="46547"/>
                  </a:cubicBezTo>
                  <a:cubicBezTo>
                    <a:pt x="11301" y="46055"/>
                    <a:pt x="11722" y="45235"/>
                    <a:pt x="11470" y="43218"/>
                  </a:cubicBezTo>
                  <a:cubicBezTo>
                    <a:pt x="11269" y="27556"/>
                    <a:pt x="14393" y="20007"/>
                    <a:pt x="17053" y="16432"/>
                  </a:cubicBezTo>
                  <a:cubicBezTo>
                    <a:pt x="17301" y="16099"/>
                    <a:pt x="17546" y="15797"/>
                    <a:pt x="17789" y="15522"/>
                  </a:cubicBezTo>
                  <a:cubicBezTo>
                    <a:pt x="18114" y="16133"/>
                    <a:pt x="18703" y="16578"/>
                    <a:pt x="19420" y="16711"/>
                  </a:cubicBezTo>
                  <a:cubicBezTo>
                    <a:pt x="19700" y="16761"/>
                    <a:pt x="19982" y="16787"/>
                    <a:pt x="20263" y="16787"/>
                  </a:cubicBezTo>
                  <a:cubicBezTo>
                    <a:pt x="21027" y="16787"/>
                    <a:pt x="21775" y="16599"/>
                    <a:pt x="22484" y="16240"/>
                  </a:cubicBezTo>
                  <a:cubicBezTo>
                    <a:pt x="22849" y="16979"/>
                    <a:pt x="23339" y="17721"/>
                    <a:pt x="23997" y="18393"/>
                  </a:cubicBezTo>
                  <a:cubicBezTo>
                    <a:pt x="24428" y="18839"/>
                    <a:pt x="25029" y="19094"/>
                    <a:pt x="25649" y="19094"/>
                  </a:cubicBezTo>
                  <a:lnTo>
                    <a:pt x="25870" y="19094"/>
                  </a:lnTo>
                  <a:lnTo>
                    <a:pt x="26049" y="19060"/>
                  </a:lnTo>
                  <a:cubicBezTo>
                    <a:pt x="26708" y="18942"/>
                    <a:pt x="27292" y="18540"/>
                    <a:pt x="27627" y="17970"/>
                  </a:cubicBezTo>
                  <a:cubicBezTo>
                    <a:pt x="27893" y="17520"/>
                    <a:pt x="28185" y="16811"/>
                    <a:pt x="28340" y="15947"/>
                  </a:cubicBezTo>
                  <a:cubicBezTo>
                    <a:pt x="28782" y="16006"/>
                    <a:pt x="29230" y="16042"/>
                    <a:pt x="29686" y="16049"/>
                  </a:cubicBezTo>
                  <a:lnTo>
                    <a:pt x="29723" y="16049"/>
                  </a:lnTo>
                  <a:cubicBezTo>
                    <a:pt x="30559" y="16049"/>
                    <a:pt x="31330" y="15595"/>
                    <a:pt x="31731" y="14873"/>
                  </a:cubicBezTo>
                  <a:cubicBezTo>
                    <a:pt x="32147" y="14132"/>
                    <a:pt x="32121" y="13227"/>
                    <a:pt x="31664" y="12509"/>
                  </a:cubicBezTo>
                  <a:cubicBezTo>
                    <a:pt x="31659" y="12502"/>
                    <a:pt x="31644" y="12479"/>
                    <a:pt x="31617" y="12439"/>
                  </a:cubicBezTo>
                  <a:cubicBezTo>
                    <a:pt x="33368" y="11657"/>
                    <a:pt x="34847" y="10272"/>
                    <a:pt x="35901" y="8392"/>
                  </a:cubicBezTo>
                  <a:cubicBezTo>
                    <a:pt x="36728" y="6913"/>
                    <a:pt x="36744" y="5360"/>
                    <a:pt x="35944" y="4126"/>
                  </a:cubicBezTo>
                  <a:cubicBezTo>
                    <a:pt x="35038" y="2731"/>
                    <a:pt x="33160" y="1930"/>
                    <a:pt x="30788" y="1930"/>
                  </a:cubicBezTo>
                  <a:cubicBezTo>
                    <a:pt x="30457" y="1930"/>
                    <a:pt x="30115" y="1945"/>
                    <a:pt x="29776" y="1977"/>
                  </a:cubicBezTo>
                  <a:cubicBezTo>
                    <a:pt x="29250" y="2026"/>
                    <a:pt x="28078" y="2180"/>
                    <a:pt x="26845" y="2661"/>
                  </a:cubicBezTo>
                  <a:cubicBezTo>
                    <a:pt x="26525" y="2343"/>
                    <a:pt x="26113" y="2120"/>
                    <a:pt x="25653" y="2033"/>
                  </a:cubicBezTo>
                  <a:lnTo>
                    <a:pt x="25441" y="1992"/>
                  </a:lnTo>
                  <a:lnTo>
                    <a:pt x="25223" y="1992"/>
                  </a:lnTo>
                  <a:cubicBezTo>
                    <a:pt x="25179" y="1992"/>
                    <a:pt x="25136" y="1993"/>
                    <a:pt x="25092" y="1995"/>
                  </a:cubicBezTo>
                  <a:cubicBezTo>
                    <a:pt x="24971" y="1714"/>
                    <a:pt x="24836" y="1436"/>
                    <a:pt x="24680" y="1164"/>
                  </a:cubicBezTo>
                  <a:cubicBezTo>
                    <a:pt x="24272" y="447"/>
                    <a:pt x="23505" y="1"/>
                    <a:pt x="22684" y="1"/>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6"/>
            <p:cNvSpPr/>
            <p:nvPr/>
          </p:nvSpPr>
          <p:spPr>
            <a:xfrm>
              <a:off x="6772755" y="1009079"/>
              <a:ext cx="78800" cy="150345"/>
            </a:xfrm>
            <a:custGeom>
              <a:avLst/>
              <a:gdLst/>
              <a:ahLst/>
              <a:cxnLst/>
              <a:rect l="l" t="t" r="r" b="b"/>
              <a:pathLst>
                <a:path w="2683" h="5119" extrusionOk="0">
                  <a:moveTo>
                    <a:pt x="187" y="1"/>
                  </a:moveTo>
                  <a:cubicBezTo>
                    <a:pt x="184" y="1"/>
                    <a:pt x="181" y="1"/>
                    <a:pt x="179" y="1"/>
                  </a:cubicBezTo>
                  <a:cubicBezTo>
                    <a:pt x="159" y="6"/>
                    <a:pt x="140" y="20"/>
                    <a:pt x="132" y="38"/>
                  </a:cubicBezTo>
                  <a:cubicBezTo>
                    <a:pt x="102" y="102"/>
                    <a:pt x="59" y="181"/>
                    <a:pt x="11" y="269"/>
                  </a:cubicBezTo>
                  <a:cubicBezTo>
                    <a:pt x="5" y="278"/>
                    <a:pt x="3" y="289"/>
                    <a:pt x="2" y="299"/>
                  </a:cubicBezTo>
                  <a:cubicBezTo>
                    <a:pt x="1" y="589"/>
                    <a:pt x="26" y="3180"/>
                    <a:pt x="1688" y="5084"/>
                  </a:cubicBezTo>
                  <a:cubicBezTo>
                    <a:pt x="1691" y="5090"/>
                    <a:pt x="1697" y="5094"/>
                    <a:pt x="1704" y="5097"/>
                  </a:cubicBezTo>
                  <a:cubicBezTo>
                    <a:pt x="1713" y="5102"/>
                    <a:pt x="1725" y="5105"/>
                    <a:pt x="1737" y="5105"/>
                  </a:cubicBezTo>
                  <a:cubicBezTo>
                    <a:pt x="1745" y="5105"/>
                    <a:pt x="1753" y="5104"/>
                    <a:pt x="1761" y="5101"/>
                  </a:cubicBezTo>
                  <a:cubicBezTo>
                    <a:pt x="1783" y="5090"/>
                    <a:pt x="1796" y="5070"/>
                    <a:pt x="1797" y="5044"/>
                  </a:cubicBezTo>
                  <a:lnTo>
                    <a:pt x="1797" y="5044"/>
                  </a:lnTo>
                  <a:cubicBezTo>
                    <a:pt x="1797" y="5051"/>
                    <a:pt x="1798" y="5056"/>
                    <a:pt x="1799" y="5061"/>
                  </a:cubicBezTo>
                  <a:cubicBezTo>
                    <a:pt x="1802" y="5083"/>
                    <a:pt x="1813" y="5103"/>
                    <a:pt x="1832" y="5111"/>
                  </a:cubicBezTo>
                  <a:cubicBezTo>
                    <a:pt x="1839" y="5114"/>
                    <a:pt x="1845" y="5118"/>
                    <a:pt x="1855" y="5118"/>
                  </a:cubicBezTo>
                  <a:cubicBezTo>
                    <a:pt x="1857" y="5118"/>
                    <a:pt x="1860" y="5119"/>
                    <a:pt x="1863" y="5119"/>
                  </a:cubicBezTo>
                  <a:cubicBezTo>
                    <a:pt x="1887" y="5119"/>
                    <a:pt x="1912" y="5107"/>
                    <a:pt x="1923" y="5081"/>
                  </a:cubicBezTo>
                  <a:cubicBezTo>
                    <a:pt x="2179" y="4487"/>
                    <a:pt x="2682" y="2928"/>
                    <a:pt x="1781" y="1230"/>
                  </a:cubicBezTo>
                  <a:cubicBezTo>
                    <a:pt x="1776" y="1219"/>
                    <a:pt x="1768" y="1210"/>
                    <a:pt x="1757" y="1205"/>
                  </a:cubicBezTo>
                  <a:cubicBezTo>
                    <a:pt x="1446" y="1018"/>
                    <a:pt x="1150" y="816"/>
                    <a:pt x="876" y="597"/>
                  </a:cubicBezTo>
                  <a:lnTo>
                    <a:pt x="869" y="592"/>
                  </a:lnTo>
                  <a:cubicBezTo>
                    <a:pt x="860" y="587"/>
                    <a:pt x="849" y="585"/>
                    <a:pt x="838" y="585"/>
                  </a:cubicBezTo>
                  <a:cubicBezTo>
                    <a:pt x="824" y="585"/>
                    <a:pt x="811" y="589"/>
                    <a:pt x="799" y="597"/>
                  </a:cubicBezTo>
                  <a:cubicBezTo>
                    <a:pt x="778" y="611"/>
                    <a:pt x="767" y="641"/>
                    <a:pt x="775" y="666"/>
                  </a:cubicBezTo>
                  <a:lnTo>
                    <a:pt x="775" y="666"/>
                  </a:lnTo>
                  <a:cubicBezTo>
                    <a:pt x="748" y="596"/>
                    <a:pt x="722" y="529"/>
                    <a:pt x="694" y="457"/>
                  </a:cubicBezTo>
                  <a:cubicBezTo>
                    <a:pt x="691" y="449"/>
                    <a:pt x="684" y="440"/>
                    <a:pt x="674" y="434"/>
                  </a:cubicBezTo>
                  <a:cubicBezTo>
                    <a:pt x="472" y="261"/>
                    <a:pt x="321" y="112"/>
                    <a:pt x="231" y="20"/>
                  </a:cubicBezTo>
                  <a:cubicBezTo>
                    <a:pt x="228" y="14"/>
                    <a:pt x="223" y="11"/>
                    <a:pt x="217" y="8"/>
                  </a:cubicBezTo>
                  <a:cubicBezTo>
                    <a:pt x="209" y="3"/>
                    <a:pt x="197"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6"/>
            <p:cNvSpPr/>
            <p:nvPr/>
          </p:nvSpPr>
          <p:spPr>
            <a:xfrm>
              <a:off x="6779775" y="968431"/>
              <a:ext cx="160390" cy="106261"/>
            </a:xfrm>
            <a:custGeom>
              <a:avLst/>
              <a:gdLst/>
              <a:ahLst/>
              <a:cxnLst/>
              <a:rect l="l" t="t" r="r" b="b"/>
              <a:pathLst>
                <a:path w="5461" h="3618" extrusionOk="0">
                  <a:moveTo>
                    <a:pt x="677" y="1"/>
                  </a:moveTo>
                  <a:cubicBezTo>
                    <a:pt x="652" y="1"/>
                    <a:pt x="628" y="17"/>
                    <a:pt x="617" y="41"/>
                  </a:cubicBezTo>
                  <a:cubicBezTo>
                    <a:pt x="525" y="259"/>
                    <a:pt x="417" y="480"/>
                    <a:pt x="298" y="693"/>
                  </a:cubicBezTo>
                  <a:cubicBezTo>
                    <a:pt x="291" y="713"/>
                    <a:pt x="290" y="729"/>
                    <a:pt x="296" y="747"/>
                  </a:cubicBezTo>
                  <a:cubicBezTo>
                    <a:pt x="300" y="760"/>
                    <a:pt x="310" y="770"/>
                    <a:pt x="317" y="777"/>
                  </a:cubicBezTo>
                  <a:cubicBezTo>
                    <a:pt x="310" y="774"/>
                    <a:pt x="302" y="772"/>
                    <a:pt x="295" y="772"/>
                  </a:cubicBezTo>
                  <a:cubicBezTo>
                    <a:pt x="272" y="772"/>
                    <a:pt x="250" y="786"/>
                    <a:pt x="239" y="806"/>
                  </a:cubicBezTo>
                  <a:cubicBezTo>
                    <a:pt x="169" y="932"/>
                    <a:pt x="93" y="1056"/>
                    <a:pt x="19" y="1180"/>
                  </a:cubicBezTo>
                  <a:cubicBezTo>
                    <a:pt x="1" y="1204"/>
                    <a:pt x="7" y="1237"/>
                    <a:pt x="25" y="1256"/>
                  </a:cubicBezTo>
                  <a:cubicBezTo>
                    <a:pt x="179" y="1424"/>
                    <a:pt x="756" y="2013"/>
                    <a:pt x="1708" y="2556"/>
                  </a:cubicBezTo>
                  <a:cubicBezTo>
                    <a:pt x="2788" y="3171"/>
                    <a:pt x="3971" y="3527"/>
                    <a:pt x="5226" y="3617"/>
                  </a:cubicBezTo>
                  <a:cubicBezTo>
                    <a:pt x="5228" y="3617"/>
                    <a:pt x="5230" y="3617"/>
                    <a:pt x="5232" y="3617"/>
                  </a:cubicBezTo>
                  <a:cubicBezTo>
                    <a:pt x="5260" y="3617"/>
                    <a:pt x="5285" y="3599"/>
                    <a:pt x="5294" y="3570"/>
                  </a:cubicBezTo>
                  <a:cubicBezTo>
                    <a:pt x="5301" y="3541"/>
                    <a:pt x="5289" y="3512"/>
                    <a:pt x="5266" y="3499"/>
                  </a:cubicBezTo>
                  <a:lnTo>
                    <a:pt x="5266" y="3499"/>
                  </a:lnTo>
                  <a:lnTo>
                    <a:pt x="5363" y="3553"/>
                  </a:lnTo>
                  <a:cubicBezTo>
                    <a:pt x="5372" y="3558"/>
                    <a:pt x="5383" y="3560"/>
                    <a:pt x="5393" y="3560"/>
                  </a:cubicBezTo>
                  <a:cubicBezTo>
                    <a:pt x="5412" y="3560"/>
                    <a:pt x="5430" y="3552"/>
                    <a:pt x="5441" y="3539"/>
                  </a:cubicBezTo>
                  <a:cubicBezTo>
                    <a:pt x="5461" y="3516"/>
                    <a:pt x="5461" y="3483"/>
                    <a:pt x="5445" y="3459"/>
                  </a:cubicBezTo>
                  <a:cubicBezTo>
                    <a:pt x="5052" y="2926"/>
                    <a:pt x="3970" y="1595"/>
                    <a:pt x="2413" y="705"/>
                  </a:cubicBezTo>
                  <a:cubicBezTo>
                    <a:pt x="1849" y="383"/>
                    <a:pt x="1268" y="148"/>
                    <a:pt x="690" y="3"/>
                  </a:cubicBezTo>
                  <a:cubicBezTo>
                    <a:pt x="686" y="1"/>
                    <a:pt x="681" y="1"/>
                    <a:pt x="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6"/>
            <p:cNvSpPr/>
            <p:nvPr/>
          </p:nvSpPr>
          <p:spPr>
            <a:xfrm>
              <a:off x="6650253" y="965553"/>
              <a:ext cx="123648" cy="131255"/>
            </a:xfrm>
            <a:custGeom>
              <a:avLst/>
              <a:gdLst/>
              <a:ahLst/>
              <a:cxnLst/>
              <a:rect l="l" t="t" r="r" b="b"/>
              <a:pathLst>
                <a:path w="4210" h="4469" extrusionOk="0">
                  <a:moveTo>
                    <a:pt x="3145" y="0"/>
                  </a:moveTo>
                  <a:cubicBezTo>
                    <a:pt x="3137" y="0"/>
                    <a:pt x="3128" y="2"/>
                    <a:pt x="3121" y="7"/>
                  </a:cubicBezTo>
                  <a:cubicBezTo>
                    <a:pt x="0" y="1418"/>
                    <a:pt x="178" y="3882"/>
                    <a:pt x="245" y="4364"/>
                  </a:cubicBezTo>
                  <a:cubicBezTo>
                    <a:pt x="248" y="4383"/>
                    <a:pt x="259" y="4400"/>
                    <a:pt x="277" y="4408"/>
                  </a:cubicBezTo>
                  <a:lnTo>
                    <a:pt x="287" y="4416"/>
                  </a:lnTo>
                  <a:cubicBezTo>
                    <a:pt x="293" y="4418"/>
                    <a:pt x="301" y="4419"/>
                    <a:pt x="308" y="4419"/>
                  </a:cubicBezTo>
                  <a:cubicBezTo>
                    <a:pt x="324" y="4419"/>
                    <a:pt x="340" y="4413"/>
                    <a:pt x="351" y="4400"/>
                  </a:cubicBezTo>
                  <a:cubicBezTo>
                    <a:pt x="380" y="4373"/>
                    <a:pt x="407" y="4343"/>
                    <a:pt x="434" y="4314"/>
                  </a:cubicBezTo>
                  <a:lnTo>
                    <a:pt x="434" y="4314"/>
                  </a:lnTo>
                  <a:cubicBezTo>
                    <a:pt x="423" y="4327"/>
                    <a:pt x="412" y="4340"/>
                    <a:pt x="400" y="4352"/>
                  </a:cubicBezTo>
                  <a:cubicBezTo>
                    <a:pt x="383" y="4369"/>
                    <a:pt x="379" y="4394"/>
                    <a:pt x="386" y="4418"/>
                  </a:cubicBezTo>
                  <a:cubicBezTo>
                    <a:pt x="392" y="4433"/>
                    <a:pt x="400" y="4443"/>
                    <a:pt x="415" y="4451"/>
                  </a:cubicBezTo>
                  <a:cubicBezTo>
                    <a:pt x="423" y="4457"/>
                    <a:pt x="430" y="4458"/>
                    <a:pt x="442" y="4461"/>
                  </a:cubicBezTo>
                  <a:cubicBezTo>
                    <a:pt x="504" y="4466"/>
                    <a:pt x="565" y="4469"/>
                    <a:pt x="626" y="4469"/>
                  </a:cubicBezTo>
                  <a:cubicBezTo>
                    <a:pt x="2585" y="4469"/>
                    <a:pt x="3942" y="1956"/>
                    <a:pt x="4201" y="1438"/>
                  </a:cubicBezTo>
                  <a:cubicBezTo>
                    <a:pt x="4210" y="1422"/>
                    <a:pt x="4210" y="1402"/>
                    <a:pt x="4204" y="1386"/>
                  </a:cubicBezTo>
                  <a:cubicBezTo>
                    <a:pt x="4200" y="1372"/>
                    <a:pt x="4190" y="1361"/>
                    <a:pt x="4176" y="1352"/>
                  </a:cubicBezTo>
                  <a:cubicBezTo>
                    <a:pt x="4174" y="1351"/>
                    <a:pt x="4169" y="1349"/>
                    <a:pt x="4164" y="1349"/>
                  </a:cubicBezTo>
                  <a:cubicBezTo>
                    <a:pt x="4088" y="1324"/>
                    <a:pt x="4011" y="1288"/>
                    <a:pt x="3939" y="1247"/>
                  </a:cubicBezTo>
                  <a:cubicBezTo>
                    <a:pt x="3727" y="1126"/>
                    <a:pt x="3556" y="955"/>
                    <a:pt x="3432" y="741"/>
                  </a:cubicBezTo>
                  <a:cubicBezTo>
                    <a:pt x="3425" y="733"/>
                    <a:pt x="3418" y="726"/>
                    <a:pt x="3407" y="719"/>
                  </a:cubicBezTo>
                  <a:cubicBezTo>
                    <a:pt x="3400" y="716"/>
                    <a:pt x="3391" y="710"/>
                    <a:pt x="3383" y="710"/>
                  </a:cubicBezTo>
                  <a:cubicBezTo>
                    <a:pt x="3381" y="710"/>
                    <a:pt x="3379" y="710"/>
                    <a:pt x="3378" y="710"/>
                  </a:cubicBezTo>
                  <a:cubicBezTo>
                    <a:pt x="3359" y="710"/>
                    <a:pt x="3340" y="717"/>
                    <a:pt x="3328" y="731"/>
                  </a:cubicBezTo>
                  <a:cubicBezTo>
                    <a:pt x="3310" y="754"/>
                    <a:pt x="3290" y="776"/>
                    <a:pt x="3264" y="797"/>
                  </a:cubicBezTo>
                  <a:cubicBezTo>
                    <a:pt x="3303" y="758"/>
                    <a:pt x="3333" y="719"/>
                    <a:pt x="3363" y="683"/>
                  </a:cubicBezTo>
                  <a:cubicBezTo>
                    <a:pt x="3377" y="666"/>
                    <a:pt x="3378" y="640"/>
                    <a:pt x="3371" y="617"/>
                  </a:cubicBezTo>
                  <a:cubicBezTo>
                    <a:pt x="3370" y="616"/>
                    <a:pt x="3357" y="595"/>
                    <a:pt x="3357" y="595"/>
                  </a:cubicBezTo>
                  <a:cubicBezTo>
                    <a:pt x="3279" y="418"/>
                    <a:pt x="3233" y="246"/>
                    <a:pt x="3210" y="56"/>
                  </a:cubicBezTo>
                  <a:cubicBezTo>
                    <a:pt x="3207" y="35"/>
                    <a:pt x="3196" y="19"/>
                    <a:pt x="3178" y="11"/>
                  </a:cubicBezTo>
                  <a:cubicBezTo>
                    <a:pt x="3168" y="4"/>
                    <a:pt x="3156" y="0"/>
                    <a:pt x="3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6"/>
            <p:cNvSpPr/>
            <p:nvPr/>
          </p:nvSpPr>
          <p:spPr>
            <a:xfrm>
              <a:off x="6300662" y="955244"/>
              <a:ext cx="439904" cy="1048568"/>
            </a:xfrm>
            <a:custGeom>
              <a:avLst/>
              <a:gdLst/>
              <a:ahLst/>
              <a:cxnLst/>
              <a:rect l="l" t="t" r="r" b="b"/>
              <a:pathLst>
                <a:path w="14978" h="35702" extrusionOk="0">
                  <a:moveTo>
                    <a:pt x="14744" y="0"/>
                  </a:moveTo>
                  <a:cubicBezTo>
                    <a:pt x="14398" y="16"/>
                    <a:pt x="11265" y="244"/>
                    <a:pt x="8075" y="3519"/>
                  </a:cubicBezTo>
                  <a:cubicBezTo>
                    <a:pt x="4345" y="7346"/>
                    <a:pt x="0" y="15903"/>
                    <a:pt x="475" y="34932"/>
                  </a:cubicBezTo>
                  <a:cubicBezTo>
                    <a:pt x="483" y="35318"/>
                    <a:pt x="574" y="35569"/>
                    <a:pt x="734" y="35661"/>
                  </a:cubicBezTo>
                  <a:cubicBezTo>
                    <a:pt x="750" y="35670"/>
                    <a:pt x="767" y="35680"/>
                    <a:pt x="784" y="35684"/>
                  </a:cubicBezTo>
                  <a:cubicBezTo>
                    <a:pt x="817" y="35696"/>
                    <a:pt x="852" y="35701"/>
                    <a:pt x="889" y="35701"/>
                  </a:cubicBezTo>
                  <a:cubicBezTo>
                    <a:pt x="1054" y="35701"/>
                    <a:pt x="1240" y="35591"/>
                    <a:pt x="1348" y="35459"/>
                  </a:cubicBezTo>
                  <a:cubicBezTo>
                    <a:pt x="1533" y="35233"/>
                    <a:pt x="1439" y="34167"/>
                    <a:pt x="1388" y="33776"/>
                  </a:cubicBezTo>
                  <a:cubicBezTo>
                    <a:pt x="1160" y="17349"/>
                    <a:pt x="4559" y="9278"/>
                    <a:pt x="7453" y="5403"/>
                  </a:cubicBezTo>
                  <a:cubicBezTo>
                    <a:pt x="10476" y="1352"/>
                    <a:pt x="13515" y="912"/>
                    <a:pt x="13853" y="874"/>
                  </a:cubicBezTo>
                  <a:cubicBezTo>
                    <a:pt x="13863" y="874"/>
                    <a:pt x="13874" y="870"/>
                    <a:pt x="13883" y="863"/>
                  </a:cubicBezTo>
                  <a:cubicBezTo>
                    <a:pt x="14202" y="635"/>
                    <a:pt x="14555" y="432"/>
                    <a:pt x="14938" y="256"/>
                  </a:cubicBezTo>
                  <a:cubicBezTo>
                    <a:pt x="14958" y="248"/>
                    <a:pt x="14972" y="228"/>
                    <a:pt x="14974" y="207"/>
                  </a:cubicBezTo>
                  <a:cubicBezTo>
                    <a:pt x="14978" y="185"/>
                    <a:pt x="14968" y="164"/>
                    <a:pt x="14951" y="150"/>
                  </a:cubicBezTo>
                  <a:cubicBezTo>
                    <a:pt x="14904" y="114"/>
                    <a:pt x="14847" y="66"/>
                    <a:pt x="14787" y="16"/>
                  </a:cubicBezTo>
                  <a:cubicBezTo>
                    <a:pt x="14786" y="13"/>
                    <a:pt x="14781" y="10"/>
                    <a:pt x="14779" y="9"/>
                  </a:cubicBezTo>
                  <a:cubicBezTo>
                    <a:pt x="14767" y="1"/>
                    <a:pt x="14757" y="0"/>
                    <a:pt x="14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6"/>
            <p:cNvSpPr/>
            <p:nvPr/>
          </p:nvSpPr>
          <p:spPr>
            <a:xfrm>
              <a:off x="6098919" y="917738"/>
              <a:ext cx="347330" cy="822213"/>
            </a:xfrm>
            <a:custGeom>
              <a:avLst/>
              <a:gdLst/>
              <a:ahLst/>
              <a:cxnLst/>
              <a:rect l="l" t="t" r="r" b="b"/>
              <a:pathLst>
                <a:path w="11826" h="27995" extrusionOk="0">
                  <a:moveTo>
                    <a:pt x="3366" y="20743"/>
                  </a:moveTo>
                  <a:lnTo>
                    <a:pt x="3366" y="20743"/>
                  </a:lnTo>
                  <a:cubicBezTo>
                    <a:pt x="3719" y="21652"/>
                    <a:pt x="4102" y="22617"/>
                    <a:pt x="4581" y="23522"/>
                  </a:cubicBezTo>
                  <a:cubicBezTo>
                    <a:pt x="4102" y="22619"/>
                    <a:pt x="3719" y="21655"/>
                    <a:pt x="3366" y="20743"/>
                  </a:cubicBezTo>
                  <a:close/>
                  <a:moveTo>
                    <a:pt x="11754" y="1"/>
                  </a:moveTo>
                  <a:cubicBezTo>
                    <a:pt x="11738" y="1"/>
                    <a:pt x="11722" y="7"/>
                    <a:pt x="11710" y="20"/>
                  </a:cubicBezTo>
                  <a:cubicBezTo>
                    <a:pt x="10864" y="878"/>
                    <a:pt x="9188" y="2533"/>
                    <a:pt x="7466" y="3986"/>
                  </a:cubicBezTo>
                  <a:cubicBezTo>
                    <a:pt x="5908" y="5302"/>
                    <a:pt x="4196" y="6937"/>
                    <a:pt x="3312" y="9088"/>
                  </a:cubicBezTo>
                  <a:cubicBezTo>
                    <a:pt x="1532" y="13416"/>
                    <a:pt x="1" y="20083"/>
                    <a:pt x="7224" y="27974"/>
                  </a:cubicBezTo>
                  <a:cubicBezTo>
                    <a:pt x="7230" y="27979"/>
                    <a:pt x="7233" y="27982"/>
                    <a:pt x="7240" y="27986"/>
                  </a:cubicBezTo>
                  <a:cubicBezTo>
                    <a:pt x="7251" y="27992"/>
                    <a:pt x="7262" y="27994"/>
                    <a:pt x="7274" y="27994"/>
                  </a:cubicBezTo>
                  <a:cubicBezTo>
                    <a:pt x="7281" y="27994"/>
                    <a:pt x="7287" y="27994"/>
                    <a:pt x="7294" y="27992"/>
                  </a:cubicBezTo>
                  <a:cubicBezTo>
                    <a:pt x="7317" y="27982"/>
                    <a:pt x="7335" y="27961"/>
                    <a:pt x="7337" y="27937"/>
                  </a:cubicBezTo>
                  <a:cubicBezTo>
                    <a:pt x="7375" y="27269"/>
                    <a:pt x="7425" y="26572"/>
                    <a:pt x="7489" y="25806"/>
                  </a:cubicBezTo>
                  <a:cubicBezTo>
                    <a:pt x="7492" y="25788"/>
                    <a:pt x="7486" y="25772"/>
                    <a:pt x="7473" y="25759"/>
                  </a:cubicBezTo>
                  <a:cubicBezTo>
                    <a:pt x="6976" y="25197"/>
                    <a:pt x="2670" y="20060"/>
                    <a:pt x="4107" y="12492"/>
                  </a:cubicBezTo>
                  <a:cubicBezTo>
                    <a:pt x="4883" y="8406"/>
                    <a:pt x="6461" y="6677"/>
                    <a:pt x="8285" y="4676"/>
                  </a:cubicBezTo>
                  <a:cubicBezTo>
                    <a:pt x="9373" y="3484"/>
                    <a:pt x="10605" y="2134"/>
                    <a:pt x="11810" y="96"/>
                  </a:cubicBezTo>
                  <a:cubicBezTo>
                    <a:pt x="11825" y="69"/>
                    <a:pt x="11818" y="34"/>
                    <a:pt x="11794" y="15"/>
                  </a:cubicBezTo>
                  <a:cubicBezTo>
                    <a:pt x="11793" y="12"/>
                    <a:pt x="11788" y="11"/>
                    <a:pt x="11787" y="10"/>
                  </a:cubicBezTo>
                  <a:cubicBezTo>
                    <a:pt x="11776" y="4"/>
                    <a:pt x="11765" y="1"/>
                    <a:pt x="11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6"/>
            <p:cNvSpPr/>
            <p:nvPr/>
          </p:nvSpPr>
          <p:spPr>
            <a:xfrm>
              <a:off x="6801450" y="910014"/>
              <a:ext cx="133957" cy="73454"/>
            </a:xfrm>
            <a:custGeom>
              <a:avLst/>
              <a:gdLst/>
              <a:ahLst/>
              <a:cxnLst/>
              <a:rect l="l" t="t" r="r" b="b"/>
              <a:pathLst>
                <a:path w="4561" h="2501" extrusionOk="0">
                  <a:moveTo>
                    <a:pt x="2664" y="0"/>
                  </a:moveTo>
                  <a:cubicBezTo>
                    <a:pt x="1958" y="0"/>
                    <a:pt x="1169" y="76"/>
                    <a:pt x="463" y="324"/>
                  </a:cubicBezTo>
                  <a:cubicBezTo>
                    <a:pt x="443" y="331"/>
                    <a:pt x="428" y="350"/>
                    <a:pt x="423" y="369"/>
                  </a:cubicBezTo>
                  <a:cubicBezTo>
                    <a:pt x="317" y="831"/>
                    <a:pt x="179" y="1285"/>
                    <a:pt x="9" y="1712"/>
                  </a:cubicBezTo>
                  <a:cubicBezTo>
                    <a:pt x="1" y="1737"/>
                    <a:pt x="6" y="1764"/>
                    <a:pt x="25" y="1782"/>
                  </a:cubicBezTo>
                  <a:cubicBezTo>
                    <a:pt x="29" y="1784"/>
                    <a:pt x="32" y="1789"/>
                    <a:pt x="38" y="1791"/>
                  </a:cubicBezTo>
                  <a:cubicBezTo>
                    <a:pt x="48" y="1796"/>
                    <a:pt x="58" y="1799"/>
                    <a:pt x="68" y="1799"/>
                  </a:cubicBezTo>
                  <a:cubicBezTo>
                    <a:pt x="77" y="1799"/>
                    <a:pt x="85" y="1797"/>
                    <a:pt x="94" y="1794"/>
                  </a:cubicBezTo>
                  <a:lnTo>
                    <a:pt x="122" y="1784"/>
                  </a:lnTo>
                  <a:lnTo>
                    <a:pt x="122" y="1784"/>
                  </a:lnTo>
                  <a:cubicBezTo>
                    <a:pt x="96" y="1796"/>
                    <a:pt x="80" y="1819"/>
                    <a:pt x="82" y="1846"/>
                  </a:cubicBezTo>
                  <a:cubicBezTo>
                    <a:pt x="85" y="1868"/>
                    <a:pt x="96" y="1886"/>
                    <a:pt x="114" y="1896"/>
                  </a:cubicBezTo>
                  <a:cubicBezTo>
                    <a:pt x="117" y="1898"/>
                    <a:pt x="123" y="1900"/>
                    <a:pt x="129" y="1900"/>
                  </a:cubicBezTo>
                  <a:cubicBezTo>
                    <a:pt x="613" y="2034"/>
                    <a:pt x="1103" y="2232"/>
                    <a:pt x="1580" y="2494"/>
                  </a:cubicBezTo>
                  <a:cubicBezTo>
                    <a:pt x="1588" y="2498"/>
                    <a:pt x="1598" y="2500"/>
                    <a:pt x="1609" y="2500"/>
                  </a:cubicBezTo>
                  <a:cubicBezTo>
                    <a:pt x="1617" y="2500"/>
                    <a:pt x="1626" y="2499"/>
                    <a:pt x="1634" y="2496"/>
                  </a:cubicBezTo>
                  <a:cubicBezTo>
                    <a:pt x="1916" y="2385"/>
                    <a:pt x="3398" y="1761"/>
                    <a:pt x="4543" y="352"/>
                  </a:cubicBezTo>
                  <a:cubicBezTo>
                    <a:pt x="4558" y="331"/>
                    <a:pt x="4561" y="301"/>
                    <a:pt x="4546" y="280"/>
                  </a:cubicBezTo>
                  <a:cubicBezTo>
                    <a:pt x="4539" y="270"/>
                    <a:pt x="4532" y="263"/>
                    <a:pt x="4524" y="258"/>
                  </a:cubicBezTo>
                  <a:cubicBezTo>
                    <a:pt x="4515" y="254"/>
                    <a:pt x="4503" y="251"/>
                    <a:pt x="4493" y="251"/>
                  </a:cubicBezTo>
                  <a:cubicBezTo>
                    <a:pt x="4488" y="251"/>
                    <a:pt x="4483" y="251"/>
                    <a:pt x="4478" y="253"/>
                  </a:cubicBezTo>
                  <a:cubicBezTo>
                    <a:pt x="4425" y="267"/>
                    <a:pt x="4374" y="281"/>
                    <a:pt x="4323" y="298"/>
                  </a:cubicBezTo>
                  <a:cubicBezTo>
                    <a:pt x="4354" y="284"/>
                    <a:pt x="4385" y="275"/>
                    <a:pt x="4421" y="267"/>
                  </a:cubicBezTo>
                  <a:cubicBezTo>
                    <a:pt x="4449" y="258"/>
                    <a:pt x="4467" y="231"/>
                    <a:pt x="4467" y="203"/>
                  </a:cubicBezTo>
                  <a:cubicBezTo>
                    <a:pt x="4465" y="180"/>
                    <a:pt x="4452" y="160"/>
                    <a:pt x="4435" y="149"/>
                  </a:cubicBezTo>
                  <a:cubicBezTo>
                    <a:pt x="4428" y="146"/>
                    <a:pt x="4421" y="144"/>
                    <a:pt x="4411" y="142"/>
                  </a:cubicBezTo>
                  <a:cubicBezTo>
                    <a:pt x="4050" y="84"/>
                    <a:pt x="3403" y="0"/>
                    <a:pt x="26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6"/>
            <p:cNvSpPr/>
            <p:nvPr/>
          </p:nvSpPr>
          <p:spPr>
            <a:xfrm>
              <a:off x="6746704" y="809833"/>
              <a:ext cx="76098" cy="192021"/>
            </a:xfrm>
            <a:custGeom>
              <a:avLst/>
              <a:gdLst/>
              <a:ahLst/>
              <a:cxnLst/>
              <a:rect l="l" t="t" r="r" b="b"/>
              <a:pathLst>
                <a:path w="2591" h="6538" extrusionOk="0">
                  <a:moveTo>
                    <a:pt x="2199" y="1"/>
                  </a:moveTo>
                  <a:cubicBezTo>
                    <a:pt x="2178" y="1"/>
                    <a:pt x="2155" y="11"/>
                    <a:pt x="2142" y="31"/>
                  </a:cubicBezTo>
                  <a:cubicBezTo>
                    <a:pt x="1346" y="1240"/>
                    <a:pt x="767" y="2316"/>
                    <a:pt x="419" y="3224"/>
                  </a:cubicBezTo>
                  <a:cubicBezTo>
                    <a:pt x="418" y="3226"/>
                    <a:pt x="406" y="3258"/>
                    <a:pt x="405" y="3259"/>
                  </a:cubicBezTo>
                  <a:cubicBezTo>
                    <a:pt x="127" y="4000"/>
                    <a:pt x="0" y="4641"/>
                    <a:pt x="30" y="5160"/>
                  </a:cubicBezTo>
                  <a:cubicBezTo>
                    <a:pt x="29" y="5163"/>
                    <a:pt x="30" y="5192"/>
                    <a:pt x="30" y="5192"/>
                  </a:cubicBezTo>
                  <a:cubicBezTo>
                    <a:pt x="47" y="5424"/>
                    <a:pt x="94" y="5636"/>
                    <a:pt x="175" y="5820"/>
                  </a:cubicBezTo>
                  <a:cubicBezTo>
                    <a:pt x="291" y="6086"/>
                    <a:pt x="477" y="6303"/>
                    <a:pt x="714" y="6438"/>
                  </a:cubicBezTo>
                  <a:cubicBezTo>
                    <a:pt x="785" y="6478"/>
                    <a:pt x="856" y="6510"/>
                    <a:pt x="933" y="6535"/>
                  </a:cubicBezTo>
                  <a:cubicBezTo>
                    <a:pt x="940" y="6537"/>
                    <a:pt x="946" y="6537"/>
                    <a:pt x="952" y="6537"/>
                  </a:cubicBezTo>
                  <a:cubicBezTo>
                    <a:pt x="966" y="6537"/>
                    <a:pt x="979" y="6533"/>
                    <a:pt x="992" y="6525"/>
                  </a:cubicBezTo>
                  <a:cubicBezTo>
                    <a:pt x="1007" y="6512"/>
                    <a:pt x="1017" y="6492"/>
                    <a:pt x="1017" y="6471"/>
                  </a:cubicBezTo>
                  <a:cubicBezTo>
                    <a:pt x="1014" y="6426"/>
                    <a:pt x="1017" y="6384"/>
                    <a:pt x="1019" y="6341"/>
                  </a:cubicBezTo>
                  <a:cubicBezTo>
                    <a:pt x="1023" y="6355"/>
                    <a:pt x="1031" y="6369"/>
                    <a:pt x="1046" y="6377"/>
                  </a:cubicBezTo>
                  <a:cubicBezTo>
                    <a:pt x="1048" y="6378"/>
                    <a:pt x="1054" y="6382"/>
                    <a:pt x="1060" y="6382"/>
                  </a:cubicBezTo>
                  <a:cubicBezTo>
                    <a:pt x="1066" y="6384"/>
                    <a:pt x="1072" y="6385"/>
                    <a:pt x="1078" y="6385"/>
                  </a:cubicBezTo>
                  <a:cubicBezTo>
                    <a:pt x="1100" y="6385"/>
                    <a:pt x="1120" y="6374"/>
                    <a:pt x="1131" y="6354"/>
                  </a:cubicBezTo>
                  <a:cubicBezTo>
                    <a:pt x="2591" y="3894"/>
                    <a:pt x="2470" y="1270"/>
                    <a:pt x="2349" y="254"/>
                  </a:cubicBezTo>
                  <a:cubicBezTo>
                    <a:pt x="2346" y="233"/>
                    <a:pt x="2334" y="217"/>
                    <a:pt x="2316" y="206"/>
                  </a:cubicBezTo>
                  <a:cubicBezTo>
                    <a:pt x="2307" y="202"/>
                    <a:pt x="2299" y="196"/>
                    <a:pt x="2287" y="196"/>
                  </a:cubicBezTo>
                  <a:cubicBezTo>
                    <a:pt x="2258" y="196"/>
                    <a:pt x="2231" y="216"/>
                    <a:pt x="2223" y="247"/>
                  </a:cubicBezTo>
                  <a:cubicBezTo>
                    <a:pt x="2215" y="296"/>
                    <a:pt x="2201" y="340"/>
                    <a:pt x="2188" y="388"/>
                  </a:cubicBezTo>
                  <a:cubicBezTo>
                    <a:pt x="2213" y="283"/>
                    <a:pt x="2238" y="180"/>
                    <a:pt x="2256" y="75"/>
                  </a:cubicBezTo>
                  <a:cubicBezTo>
                    <a:pt x="2260" y="49"/>
                    <a:pt x="2249" y="21"/>
                    <a:pt x="2228" y="9"/>
                  </a:cubicBezTo>
                  <a:lnTo>
                    <a:pt x="2218" y="4"/>
                  </a:lnTo>
                  <a:cubicBezTo>
                    <a:pt x="2212" y="2"/>
                    <a:pt x="2205"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6"/>
            <p:cNvSpPr/>
            <p:nvPr/>
          </p:nvSpPr>
          <p:spPr>
            <a:xfrm>
              <a:off x="6668492" y="863639"/>
              <a:ext cx="86407" cy="92545"/>
            </a:xfrm>
            <a:custGeom>
              <a:avLst/>
              <a:gdLst/>
              <a:ahLst/>
              <a:cxnLst/>
              <a:rect l="l" t="t" r="r" b="b"/>
              <a:pathLst>
                <a:path w="2942" h="3151" extrusionOk="0">
                  <a:moveTo>
                    <a:pt x="179" y="0"/>
                  </a:moveTo>
                  <a:cubicBezTo>
                    <a:pt x="157" y="0"/>
                    <a:pt x="133" y="14"/>
                    <a:pt x="121" y="36"/>
                  </a:cubicBezTo>
                  <a:cubicBezTo>
                    <a:pt x="108" y="60"/>
                    <a:pt x="116" y="91"/>
                    <a:pt x="134" y="110"/>
                  </a:cubicBezTo>
                  <a:cubicBezTo>
                    <a:pt x="127" y="103"/>
                    <a:pt x="120" y="96"/>
                    <a:pt x="111" y="89"/>
                  </a:cubicBezTo>
                  <a:cubicBezTo>
                    <a:pt x="107" y="87"/>
                    <a:pt x="104" y="81"/>
                    <a:pt x="98" y="80"/>
                  </a:cubicBezTo>
                  <a:cubicBezTo>
                    <a:pt x="90" y="75"/>
                    <a:pt x="81" y="73"/>
                    <a:pt x="71" y="73"/>
                  </a:cubicBezTo>
                  <a:cubicBezTo>
                    <a:pt x="57" y="73"/>
                    <a:pt x="43" y="77"/>
                    <a:pt x="30" y="86"/>
                  </a:cubicBezTo>
                  <a:cubicBezTo>
                    <a:pt x="10" y="100"/>
                    <a:pt x="0" y="131"/>
                    <a:pt x="13" y="158"/>
                  </a:cubicBezTo>
                  <a:cubicBezTo>
                    <a:pt x="536" y="1461"/>
                    <a:pt x="1903" y="2676"/>
                    <a:pt x="2468" y="3135"/>
                  </a:cubicBezTo>
                  <a:cubicBezTo>
                    <a:pt x="2470" y="3139"/>
                    <a:pt x="2472" y="3140"/>
                    <a:pt x="2475" y="3142"/>
                  </a:cubicBezTo>
                  <a:cubicBezTo>
                    <a:pt x="2484" y="3148"/>
                    <a:pt x="2494" y="3151"/>
                    <a:pt x="2504" y="3151"/>
                  </a:cubicBezTo>
                  <a:cubicBezTo>
                    <a:pt x="2513" y="3151"/>
                    <a:pt x="2523" y="3148"/>
                    <a:pt x="2534" y="3143"/>
                  </a:cubicBezTo>
                  <a:cubicBezTo>
                    <a:pt x="2555" y="3136"/>
                    <a:pt x="2566" y="3113"/>
                    <a:pt x="2571" y="3088"/>
                  </a:cubicBezTo>
                  <a:cubicBezTo>
                    <a:pt x="2579" y="2854"/>
                    <a:pt x="2615" y="2592"/>
                    <a:pt x="2676" y="2310"/>
                  </a:cubicBezTo>
                  <a:cubicBezTo>
                    <a:pt x="2680" y="2290"/>
                    <a:pt x="2676" y="2269"/>
                    <a:pt x="2663" y="2253"/>
                  </a:cubicBezTo>
                  <a:cubicBezTo>
                    <a:pt x="2642" y="2230"/>
                    <a:pt x="2622" y="2209"/>
                    <a:pt x="2602" y="2186"/>
                  </a:cubicBezTo>
                  <a:lnTo>
                    <a:pt x="2602" y="2186"/>
                  </a:lnTo>
                  <a:cubicBezTo>
                    <a:pt x="2609" y="2189"/>
                    <a:pt x="2612" y="2195"/>
                    <a:pt x="2619" y="2198"/>
                  </a:cubicBezTo>
                  <a:cubicBezTo>
                    <a:pt x="2627" y="2203"/>
                    <a:pt x="2639" y="2205"/>
                    <a:pt x="2650" y="2205"/>
                  </a:cubicBezTo>
                  <a:cubicBezTo>
                    <a:pt x="2655" y="2205"/>
                    <a:pt x="2660" y="2205"/>
                    <a:pt x="2665" y="2203"/>
                  </a:cubicBezTo>
                  <a:cubicBezTo>
                    <a:pt x="2690" y="2196"/>
                    <a:pt x="2705" y="2181"/>
                    <a:pt x="2712" y="2158"/>
                  </a:cubicBezTo>
                  <a:cubicBezTo>
                    <a:pt x="2766" y="1933"/>
                    <a:pt x="2843" y="1692"/>
                    <a:pt x="2932" y="1449"/>
                  </a:cubicBezTo>
                  <a:cubicBezTo>
                    <a:pt x="2941" y="1424"/>
                    <a:pt x="2932" y="1397"/>
                    <a:pt x="2915" y="1379"/>
                  </a:cubicBezTo>
                  <a:cubicBezTo>
                    <a:pt x="2612" y="1104"/>
                    <a:pt x="2277" y="856"/>
                    <a:pt x="1916" y="651"/>
                  </a:cubicBezTo>
                  <a:cubicBezTo>
                    <a:pt x="1235" y="264"/>
                    <a:pt x="601" y="86"/>
                    <a:pt x="191" y="2"/>
                  </a:cubicBezTo>
                  <a:cubicBezTo>
                    <a:pt x="187" y="1"/>
                    <a:pt x="183"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6"/>
            <p:cNvSpPr/>
            <p:nvPr/>
          </p:nvSpPr>
          <p:spPr>
            <a:xfrm>
              <a:off x="6816605" y="799524"/>
              <a:ext cx="263772" cy="191492"/>
            </a:xfrm>
            <a:custGeom>
              <a:avLst/>
              <a:gdLst/>
              <a:ahLst/>
              <a:cxnLst/>
              <a:rect l="l" t="t" r="r" b="b"/>
              <a:pathLst>
                <a:path w="8981" h="6520" extrusionOk="0">
                  <a:moveTo>
                    <a:pt x="5519" y="0"/>
                  </a:moveTo>
                  <a:cubicBezTo>
                    <a:pt x="5255" y="0"/>
                    <a:pt x="4982" y="13"/>
                    <a:pt x="4704" y="39"/>
                  </a:cubicBezTo>
                  <a:cubicBezTo>
                    <a:pt x="3005" y="192"/>
                    <a:pt x="790" y="923"/>
                    <a:pt x="147" y="2461"/>
                  </a:cubicBezTo>
                  <a:cubicBezTo>
                    <a:pt x="125" y="2784"/>
                    <a:pt x="91" y="3095"/>
                    <a:pt x="46" y="3399"/>
                  </a:cubicBezTo>
                  <a:lnTo>
                    <a:pt x="43" y="3418"/>
                  </a:lnTo>
                  <a:cubicBezTo>
                    <a:pt x="31" y="3496"/>
                    <a:pt x="19" y="3567"/>
                    <a:pt x="4" y="3644"/>
                  </a:cubicBezTo>
                  <a:cubicBezTo>
                    <a:pt x="0" y="3671"/>
                    <a:pt x="11" y="3699"/>
                    <a:pt x="36" y="3713"/>
                  </a:cubicBezTo>
                  <a:lnTo>
                    <a:pt x="43" y="3716"/>
                  </a:lnTo>
                  <a:cubicBezTo>
                    <a:pt x="50" y="3719"/>
                    <a:pt x="58" y="3720"/>
                    <a:pt x="66" y="3720"/>
                  </a:cubicBezTo>
                  <a:cubicBezTo>
                    <a:pt x="88" y="3720"/>
                    <a:pt x="109" y="3709"/>
                    <a:pt x="121" y="3691"/>
                  </a:cubicBezTo>
                  <a:cubicBezTo>
                    <a:pt x="132" y="3673"/>
                    <a:pt x="144" y="3656"/>
                    <a:pt x="155" y="3637"/>
                  </a:cubicBezTo>
                  <a:lnTo>
                    <a:pt x="155" y="3637"/>
                  </a:lnTo>
                  <a:cubicBezTo>
                    <a:pt x="144" y="3660"/>
                    <a:pt x="151" y="3691"/>
                    <a:pt x="172" y="3708"/>
                  </a:cubicBezTo>
                  <a:cubicBezTo>
                    <a:pt x="177" y="3714"/>
                    <a:pt x="178" y="3714"/>
                    <a:pt x="182" y="3717"/>
                  </a:cubicBezTo>
                  <a:cubicBezTo>
                    <a:pt x="191" y="3722"/>
                    <a:pt x="201" y="3725"/>
                    <a:pt x="212" y="3725"/>
                  </a:cubicBezTo>
                  <a:cubicBezTo>
                    <a:pt x="227" y="3725"/>
                    <a:pt x="243" y="3719"/>
                    <a:pt x="254" y="3708"/>
                  </a:cubicBezTo>
                  <a:cubicBezTo>
                    <a:pt x="315" y="3657"/>
                    <a:pt x="376" y="3607"/>
                    <a:pt x="439" y="3553"/>
                  </a:cubicBezTo>
                  <a:lnTo>
                    <a:pt x="439" y="3553"/>
                  </a:lnTo>
                  <a:cubicBezTo>
                    <a:pt x="427" y="3573"/>
                    <a:pt x="426" y="3600"/>
                    <a:pt x="442" y="3620"/>
                  </a:cubicBezTo>
                  <a:cubicBezTo>
                    <a:pt x="446" y="3629"/>
                    <a:pt x="454" y="3636"/>
                    <a:pt x="461" y="3639"/>
                  </a:cubicBezTo>
                  <a:cubicBezTo>
                    <a:pt x="471" y="3645"/>
                    <a:pt x="482" y="3648"/>
                    <a:pt x="493" y="3648"/>
                  </a:cubicBezTo>
                  <a:cubicBezTo>
                    <a:pt x="503" y="3648"/>
                    <a:pt x="513" y="3646"/>
                    <a:pt x="521" y="3642"/>
                  </a:cubicBezTo>
                  <a:cubicBezTo>
                    <a:pt x="682" y="3560"/>
                    <a:pt x="842" y="3485"/>
                    <a:pt x="1004" y="3411"/>
                  </a:cubicBezTo>
                  <a:lnTo>
                    <a:pt x="1004" y="3411"/>
                  </a:lnTo>
                  <a:cubicBezTo>
                    <a:pt x="817" y="3501"/>
                    <a:pt x="628" y="3587"/>
                    <a:pt x="443" y="3684"/>
                  </a:cubicBezTo>
                  <a:cubicBezTo>
                    <a:pt x="414" y="3696"/>
                    <a:pt x="403" y="3730"/>
                    <a:pt x="414" y="3760"/>
                  </a:cubicBezTo>
                  <a:cubicBezTo>
                    <a:pt x="419" y="3774"/>
                    <a:pt x="429" y="3785"/>
                    <a:pt x="443" y="3794"/>
                  </a:cubicBezTo>
                  <a:cubicBezTo>
                    <a:pt x="453" y="3800"/>
                    <a:pt x="465" y="3803"/>
                    <a:pt x="478" y="3803"/>
                  </a:cubicBezTo>
                  <a:cubicBezTo>
                    <a:pt x="481" y="3803"/>
                    <a:pt x="485" y="3803"/>
                    <a:pt x="489" y="3802"/>
                  </a:cubicBezTo>
                  <a:cubicBezTo>
                    <a:pt x="1050" y="3676"/>
                    <a:pt x="1628" y="3632"/>
                    <a:pt x="2159" y="3632"/>
                  </a:cubicBezTo>
                  <a:cubicBezTo>
                    <a:pt x="3306" y="3632"/>
                    <a:pt x="4230" y="3836"/>
                    <a:pt x="4284" y="3849"/>
                  </a:cubicBezTo>
                  <a:cubicBezTo>
                    <a:pt x="4291" y="3851"/>
                    <a:pt x="4297" y="3852"/>
                    <a:pt x="4299" y="3857"/>
                  </a:cubicBezTo>
                  <a:cubicBezTo>
                    <a:pt x="4317" y="3867"/>
                    <a:pt x="4327" y="3878"/>
                    <a:pt x="4331" y="3888"/>
                  </a:cubicBezTo>
                  <a:cubicBezTo>
                    <a:pt x="4336" y="3909"/>
                    <a:pt x="4334" y="3931"/>
                    <a:pt x="4321" y="3948"/>
                  </a:cubicBezTo>
                  <a:cubicBezTo>
                    <a:pt x="4039" y="4332"/>
                    <a:pt x="3730" y="4667"/>
                    <a:pt x="3418" y="4949"/>
                  </a:cubicBezTo>
                  <a:cubicBezTo>
                    <a:pt x="2905" y="5417"/>
                    <a:pt x="2391" y="5756"/>
                    <a:pt x="1985" y="5986"/>
                  </a:cubicBezTo>
                  <a:cubicBezTo>
                    <a:pt x="1955" y="6003"/>
                    <a:pt x="1944" y="6037"/>
                    <a:pt x="1958" y="6070"/>
                  </a:cubicBezTo>
                  <a:cubicBezTo>
                    <a:pt x="1964" y="6081"/>
                    <a:pt x="1972" y="6088"/>
                    <a:pt x="1984" y="6095"/>
                  </a:cubicBezTo>
                  <a:cubicBezTo>
                    <a:pt x="1992" y="6101"/>
                    <a:pt x="2001" y="6102"/>
                    <a:pt x="2010" y="6102"/>
                  </a:cubicBezTo>
                  <a:cubicBezTo>
                    <a:pt x="2018" y="6102"/>
                    <a:pt x="2026" y="6101"/>
                    <a:pt x="2035" y="6100"/>
                  </a:cubicBezTo>
                  <a:lnTo>
                    <a:pt x="2035" y="6100"/>
                  </a:lnTo>
                  <a:cubicBezTo>
                    <a:pt x="2008" y="6110"/>
                    <a:pt x="1981" y="6124"/>
                    <a:pt x="1955" y="6135"/>
                  </a:cubicBezTo>
                  <a:cubicBezTo>
                    <a:pt x="1927" y="6148"/>
                    <a:pt x="1913" y="6179"/>
                    <a:pt x="1920" y="6212"/>
                  </a:cubicBezTo>
                  <a:cubicBezTo>
                    <a:pt x="1924" y="6226"/>
                    <a:pt x="1935" y="6241"/>
                    <a:pt x="1948" y="6249"/>
                  </a:cubicBezTo>
                  <a:cubicBezTo>
                    <a:pt x="1951" y="6251"/>
                    <a:pt x="1957" y="6255"/>
                    <a:pt x="1962" y="6255"/>
                  </a:cubicBezTo>
                  <a:cubicBezTo>
                    <a:pt x="1874" y="6269"/>
                    <a:pt x="1787" y="6283"/>
                    <a:pt x="1700" y="6293"/>
                  </a:cubicBezTo>
                  <a:cubicBezTo>
                    <a:pt x="1672" y="6298"/>
                    <a:pt x="1646" y="6323"/>
                    <a:pt x="1646" y="6356"/>
                  </a:cubicBezTo>
                  <a:cubicBezTo>
                    <a:pt x="1645" y="6379"/>
                    <a:pt x="1659" y="6400"/>
                    <a:pt x="1679" y="6413"/>
                  </a:cubicBezTo>
                  <a:cubicBezTo>
                    <a:pt x="1682" y="6414"/>
                    <a:pt x="1692" y="6416"/>
                    <a:pt x="1699" y="6419"/>
                  </a:cubicBezTo>
                  <a:cubicBezTo>
                    <a:pt x="1998" y="6472"/>
                    <a:pt x="2396" y="6519"/>
                    <a:pt x="2859" y="6519"/>
                  </a:cubicBezTo>
                  <a:cubicBezTo>
                    <a:pt x="4474" y="6519"/>
                    <a:pt x="6873" y="5935"/>
                    <a:pt x="8550" y="2939"/>
                  </a:cubicBezTo>
                  <a:cubicBezTo>
                    <a:pt x="8912" y="2291"/>
                    <a:pt x="8981" y="1729"/>
                    <a:pt x="8756" y="1266"/>
                  </a:cubicBezTo>
                  <a:cubicBezTo>
                    <a:pt x="8731" y="1215"/>
                    <a:pt x="8706" y="1165"/>
                    <a:pt x="8673" y="1117"/>
                  </a:cubicBezTo>
                  <a:cubicBezTo>
                    <a:pt x="8529" y="894"/>
                    <a:pt x="8308" y="698"/>
                    <a:pt x="8022" y="534"/>
                  </a:cubicBezTo>
                  <a:cubicBezTo>
                    <a:pt x="7917" y="474"/>
                    <a:pt x="7803" y="417"/>
                    <a:pt x="7677" y="368"/>
                  </a:cubicBezTo>
                  <a:cubicBezTo>
                    <a:pt x="7102" y="126"/>
                    <a:pt x="6353" y="0"/>
                    <a:pt x="55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6"/>
            <p:cNvSpPr/>
            <p:nvPr/>
          </p:nvSpPr>
          <p:spPr>
            <a:xfrm>
              <a:off x="6714544" y="752150"/>
              <a:ext cx="54804" cy="146028"/>
            </a:xfrm>
            <a:custGeom>
              <a:avLst/>
              <a:gdLst/>
              <a:ahLst/>
              <a:cxnLst/>
              <a:rect l="l" t="t" r="r" b="b"/>
              <a:pathLst>
                <a:path w="1866" h="4972" extrusionOk="0">
                  <a:moveTo>
                    <a:pt x="957" y="1"/>
                  </a:moveTo>
                  <a:cubicBezTo>
                    <a:pt x="953" y="1"/>
                    <a:pt x="949" y="1"/>
                    <a:pt x="944" y="2"/>
                  </a:cubicBezTo>
                  <a:cubicBezTo>
                    <a:pt x="916" y="8"/>
                    <a:pt x="895" y="32"/>
                    <a:pt x="893" y="61"/>
                  </a:cubicBezTo>
                  <a:cubicBezTo>
                    <a:pt x="869" y="536"/>
                    <a:pt x="904" y="1022"/>
                    <a:pt x="964" y="1606"/>
                  </a:cubicBezTo>
                  <a:cubicBezTo>
                    <a:pt x="904" y="1031"/>
                    <a:pt x="872" y="585"/>
                    <a:pt x="887" y="138"/>
                  </a:cubicBezTo>
                  <a:cubicBezTo>
                    <a:pt x="887" y="115"/>
                    <a:pt x="875" y="92"/>
                    <a:pt x="855" y="81"/>
                  </a:cubicBezTo>
                  <a:cubicBezTo>
                    <a:pt x="850" y="78"/>
                    <a:pt x="843" y="75"/>
                    <a:pt x="836" y="74"/>
                  </a:cubicBezTo>
                  <a:cubicBezTo>
                    <a:pt x="832" y="73"/>
                    <a:pt x="829" y="73"/>
                    <a:pt x="825" y="73"/>
                  </a:cubicBezTo>
                  <a:cubicBezTo>
                    <a:pt x="798" y="73"/>
                    <a:pt x="772" y="90"/>
                    <a:pt x="765" y="116"/>
                  </a:cubicBezTo>
                  <a:cubicBezTo>
                    <a:pt x="453" y="1079"/>
                    <a:pt x="0" y="2912"/>
                    <a:pt x="470" y="4350"/>
                  </a:cubicBezTo>
                  <a:cubicBezTo>
                    <a:pt x="476" y="4366"/>
                    <a:pt x="487" y="4379"/>
                    <a:pt x="499" y="4386"/>
                  </a:cubicBezTo>
                  <a:cubicBezTo>
                    <a:pt x="759" y="4542"/>
                    <a:pt x="1014" y="4723"/>
                    <a:pt x="1256" y="4928"/>
                  </a:cubicBezTo>
                  <a:cubicBezTo>
                    <a:pt x="1258" y="4931"/>
                    <a:pt x="1261" y="4933"/>
                    <a:pt x="1265" y="4936"/>
                  </a:cubicBezTo>
                  <a:cubicBezTo>
                    <a:pt x="1275" y="4941"/>
                    <a:pt x="1285" y="4943"/>
                    <a:pt x="1296" y="4943"/>
                  </a:cubicBezTo>
                  <a:cubicBezTo>
                    <a:pt x="1307" y="4943"/>
                    <a:pt x="1317" y="4941"/>
                    <a:pt x="1327" y="4936"/>
                  </a:cubicBezTo>
                  <a:cubicBezTo>
                    <a:pt x="1348" y="4924"/>
                    <a:pt x="1361" y="4902"/>
                    <a:pt x="1360" y="4880"/>
                  </a:cubicBezTo>
                  <a:lnTo>
                    <a:pt x="1360" y="4880"/>
                  </a:lnTo>
                  <a:cubicBezTo>
                    <a:pt x="1361" y="4892"/>
                    <a:pt x="1363" y="4905"/>
                    <a:pt x="1364" y="4917"/>
                  </a:cubicBezTo>
                  <a:cubicBezTo>
                    <a:pt x="1367" y="4937"/>
                    <a:pt x="1380" y="4955"/>
                    <a:pt x="1396" y="4964"/>
                  </a:cubicBezTo>
                  <a:cubicBezTo>
                    <a:pt x="1403" y="4967"/>
                    <a:pt x="1410" y="4968"/>
                    <a:pt x="1420" y="4971"/>
                  </a:cubicBezTo>
                  <a:cubicBezTo>
                    <a:pt x="1422" y="4971"/>
                    <a:pt x="1424" y="4971"/>
                    <a:pt x="1427" y="4971"/>
                  </a:cubicBezTo>
                  <a:cubicBezTo>
                    <a:pt x="1452" y="4971"/>
                    <a:pt x="1475" y="4956"/>
                    <a:pt x="1488" y="4930"/>
                  </a:cubicBezTo>
                  <a:cubicBezTo>
                    <a:pt x="1581" y="4701"/>
                    <a:pt x="1691" y="4460"/>
                    <a:pt x="1809" y="4212"/>
                  </a:cubicBezTo>
                  <a:cubicBezTo>
                    <a:pt x="1815" y="4204"/>
                    <a:pt x="1816" y="4195"/>
                    <a:pt x="1816" y="4185"/>
                  </a:cubicBezTo>
                  <a:cubicBezTo>
                    <a:pt x="1819" y="4091"/>
                    <a:pt x="1866" y="1847"/>
                    <a:pt x="1016" y="38"/>
                  </a:cubicBezTo>
                  <a:cubicBezTo>
                    <a:pt x="1008" y="25"/>
                    <a:pt x="1000" y="17"/>
                    <a:pt x="989" y="10"/>
                  </a:cubicBezTo>
                  <a:cubicBezTo>
                    <a:pt x="978" y="4"/>
                    <a:pt x="968"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6"/>
            <p:cNvSpPr/>
            <p:nvPr/>
          </p:nvSpPr>
          <p:spPr>
            <a:xfrm>
              <a:off x="6634804" y="796323"/>
              <a:ext cx="207705" cy="305742"/>
            </a:xfrm>
            <a:custGeom>
              <a:avLst/>
              <a:gdLst/>
              <a:ahLst/>
              <a:cxnLst/>
              <a:rect l="l" t="t" r="r" b="b"/>
              <a:pathLst>
                <a:path w="7072" h="10410" extrusionOk="0">
                  <a:moveTo>
                    <a:pt x="1151" y="2306"/>
                  </a:moveTo>
                  <a:lnTo>
                    <a:pt x="1151" y="2306"/>
                  </a:lnTo>
                  <a:cubicBezTo>
                    <a:pt x="1604" y="2378"/>
                    <a:pt x="2903" y="2664"/>
                    <a:pt x="4038" y="3715"/>
                  </a:cubicBezTo>
                  <a:cubicBezTo>
                    <a:pt x="3782" y="4414"/>
                    <a:pt x="3679" y="4970"/>
                    <a:pt x="3668" y="5412"/>
                  </a:cubicBezTo>
                  <a:cubicBezTo>
                    <a:pt x="3150" y="4992"/>
                    <a:pt x="1637" y="3676"/>
                    <a:pt x="1151" y="2306"/>
                  </a:cubicBezTo>
                  <a:close/>
                  <a:moveTo>
                    <a:pt x="6069" y="394"/>
                  </a:moveTo>
                  <a:cubicBezTo>
                    <a:pt x="6210" y="1274"/>
                    <a:pt x="6510" y="4235"/>
                    <a:pt x="4799" y="6965"/>
                  </a:cubicBezTo>
                  <a:cubicBezTo>
                    <a:pt x="4641" y="6919"/>
                    <a:pt x="4243" y="6760"/>
                    <a:pt x="4028" y="6261"/>
                  </a:cubicBezTo>
                  <a:cubicBezTo>
                    <a:pt x="3958" y="6097"/>
                    <a:pt x="3904" y="5895"/>
                    <a:pt x="3889" y="5646"/>
                  </a:cubicBezTo>
                  <a:cubicBezTo>
                    <a:pt x="3889" y="5638"/>
                    <a:pt x="3889" y="5628"/>
                    <a:pt x="3887" y="5623"/>
                  </a:cubicBezTo>
                  <a:cubicBezTo>
                    <a:pt x="3862" y="5165"/>
                    <a:pt x="3954" y="4552"/>
                    <a:pt x="4260" y="3736"/>
                  </a:cubicBezTo>
                  <a:cubicBezTo>
                    <a:pt x="4266" y="3726"/>
                    <a:pt x="4269" y="3716"/>
                    <a:pt x="4272" y="3705"/>
                  </a:cubicBezTo>
                  <a:cubicBezTo>
                    <a:pt x="4596" y="2848"/>
                    <a:pt x="5159" y="1761"/>
                    <a:pt x="6069" y="394"/>
                  </a:cubicBezTo>
                  <a:close/>
                  <a:moveTo>
                    <a:pt x="3684" y="5798"/>
                  </a:moveTo>
                  <a:cubicBezTo>
                    <a:pt x="3711" y="6018"/>
                    <a:pt x="3762" y="6201"/>
                    <a:pt x="3829" y="6352"/>
                  </a:cubicBezTo>
                  <a:cubicBezTo>
                    <a:pt x="4061" y="6886"/>
                    <a:pt x="4477" y="7087"/>
                    <a:pt x="4693" y="7158"/>
                  </a:cubicBezTo>
                  <a:cubicBezTo>
                    <a:pt x="4410" y="7730"/>
                    <a:pt x="3079" y="10188"/>
                    <a:pt x="1156" y="10188"/>
                  </a:cubicBezTo>
                  <a:cubicBezTo>
                    <a:pt x="1047" y="10188"/>
                    <a:pt x="937" y="10180"/>
                    <a:pt x="824" y="10163"/>
                  </a:cubicBezTo>
                  <a:cubicBezTo>
                    <a:pt x="793" y="9957"/>
                    <a:pt x="730" y="9329"/>
                    <a:pt x="964" y="8575"/>
                  </a:cubicBezTo>
                  <a:cubicBezTo>
                    <a:pt x="1332" y="7393"/>
                    <a:pt x="2272" y="6436"/>
                    <a:pt x="3684" y="5798"/>
                  </a:cubicBezTo>
                  <a:close/>
                  <a:moveTo>
                    <a:pt x="6127" y="0"/>
                  </a:moveTo>
                  <a:cubicBezTo>
                    <a:pt x="6092" y="0"/>
                    <a:pt x="6058" y="19"/>
                    <a:pt x="6038" y="49"/>
                  </a:cubicBezTo>
                  <a:cubicBezTo>
                    <a:pt x="5081" y="1459"/>
                    <a:pt x="4480" y="2588"/>
                    <a:pt x="4122" y="3496"/>
                  </a:cubicBezTo>
                  <a:cubicBezTo>
                    <a:pt x="2687" y="2210"/>
                    <a:pt x="1070" y="2073"/>
                    <a:pt x="1001" y="2067"/>
                  </a:cubicBezTo>
                  <a:cubicBezTo>
                    <a:pt x="999" y="2067"/>
                    <a:pt x="997" y="2067"/>
                    <a:pt x="996" y="2067"/>
                  </a:cubicBezTo>
                  <a:cubicBezTo>
                    <a:pt x="962" y="2067"/>
                    <a:pt x="928" y="2081"/>
                    <a:pt x="907" y="2109"/>
                  </a:cubicBezTo>
                  <a:cubicBezTo>
                    <a:pt x="884" y="2137"/>
                    <a:pt x="877" y="2174"/>
                    <a:pt x="887" y="2208"/>
                  </a:cubicBezTo>
                  <a:cubicBezTo>
                    <a:pt x="1338" y="3748"/>
                    <a:pt x="3048" y="5202"/>
                    <a:pt x="3567" y="5615"/>
                  </a:cubicBezTo>
                  <a:cubicBezTo>
                    <a:pt x="1" y="7238"/>
                    <a:pt x="615" y="10254"/>
                    <a:pt x="622" y="10284"/>
                  </a:cubicBezTo>
                  <a:cubicBezTo>
                    <a:pt x="630" y="10327"/>
                    <a:pt x="666" y="10361"/>
                    <a:pt x="709" y="10368"/>
                  </a:cubicBezTo>
                  <a:cubicBezTo>
                    <a:pt x="867" y="10397"/>
                    <a:pt x="1018" y="10410"/>
                    <a:pt x="1167" y="10410"/>
                  </a:cubicBezTo>
                  <a:cubicBezTo>
                    <a:pt x="3430" y="10410"/>
                    <a:pt x="4849" y="7361"/>
                    <a:pt x="4945" y="7143"/>
                  </a:cubicBezTo>
                  <a:cubicBezTo>
                    <a:pt x="7072" y="3816"/>
                    <a:pt x="6244" y="123"/>
                    <a:pt x="6234" y="86"/>
                  </a:cubicBezTo>
                  <a:cubicBezTo>
                    <a:pt x="6224" y="44"/>
                    <a:pt x="6190" y="9"/>
                    <a:pt x="6147" y="2"/>
                  </a:cubicBezTo>
                  <a:cubicBezTo>
                    <a:pt x="6141" y="1"/>
                    <a:pt x="6134" y="0"/>
                    <a:pt x="6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6"/>
            <p:cNvSpPr/>
            <p:nvPr/>
          </p:nvSpPr>
          <p:spPr>
            <a:xfrm>
              <a:off x="6773636" y="962674"/>
              <a:ext cx="176778" cy="117686"/>
            </a:xfrm>
            <a:custGeom>
              <a:avLst/>
              <a:gdLst/>
              <a:ahLst/>
              <a:cxnLst/>
              <a:rect l="l" t="t" r="r" b="b"/>
              <a:pathLst>
                <a:path w="6019" h="4007" extrusionOk="0">
                  <a:moveTo>
                    <a:pt x="814" y="0"/>
                  </a:moveTo>
                  <a:cubicBezTo>
                    <a:pt x="762" y="0"/>
                    <a:pt x="719" y="35"/>
                    <a:pt x="708" y="85"/>
                  </a:cubicBezTo>
                  <a:cubicBezTo>
                    <a:pt x="694" y="143"/>
                    <a:pt x="732" y="203"/>
                    <a:pt x="791" y="217"/>
                  </a:cubicBezTo>
                  <a:cubicBezTo>
                    <a:pt x="3400" y="811"/>
                    <a:pt x="5218" y="3124"/>
                    <a:pt x="5690" y="3780"/>
                  </a:cubicBezTo>
                  <a:cubicBezTo>
                    <a:pt x="2142" y="3635"/>
                    <a:pt x="228" y="1376"/>
                    <a:pt x="208" y="1352"/>
                  </a:cubicBezTo>
                  <a:cubicBezTo>
                    <a:pt x="187" y="1326"/>
                    <a:pt x="155" y="1313"/>
                    <a:pt x="123" y="1313"/>
                  </a:cubicBezTo>
                  <a:cubicBezTo>
                    <a:pt x="99" y="1313"/>
                    <a:pt x="74" y="1321"/>
                    <a:pt x="53" y="1338"/>
                  </a:cubicBezTo>
                  <a:cubicBezTo>
                    <a:pt x="8" y="1378"/>
                    <a:pt x="0" y="1446"/>
                    <a:pt x="39" y="1493"/>
                  </a:cubicBezTo>
                  <a:cubicBezTo>
                    <a:pt x="59" y="1517"/>
                    <a:pt x="2110" y="3944"/>
                    <a:pt x="5902" y="4007"/>
                  </a:cubicBezTo>
                  <a:cubicBezTo>
                    <a:pt x="5942" y="4007"/>
                    <a:pt x="5978" y="3985"/>
                    <a:pt x="5999" y="3950"/>
                  </a:cubicBezTo>
                  <a:cubicBezTo>
                    <a:pt x="6019" y="3914"/>
                    <a:pt x="6017" y="3871"/>
                    <a:pt x="5996" y="3837"/>
                  </a:cubicBezTo>
                  <a:cubicBezTo>
                    <a:pt x="5976" y="3806"/>
                    <a:pt x="3964" y="715"/>
                    <a:pt x="841" y="3"/>
                  </a:cubicBezTo>
                  <a:cubicBezTo>
                    <a:pt x="832" y="1"/>
                    <a:pt x="823"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6"/>
            <p:cNvSpPr/>
            <p:nvPr/>
          </p:nvSpPr>
          <p:spPr>
            <a:xfrm>
              <a:off x="6809027" y="904727"/>
              <a:ext cx="136365" cy="84204"/>
            </a:xfrm>
            <a:custGeom>
              <a:avLst/>
              <a:gdLst/>
              <a:ahLst/>
              <a:cxnLst/>
              <a:rect l="l" t="t" r="r" b="b"/>
              <a:pathLst>
                <a:path w="4643" h="2867" extrusionOk="0">
                  <a:moveTo>
                    <a:pt x="2405" y="0"/>
                  </a:moveTo>
                  <a:cubicBezTo>
                    <a:pt x="1665" y="0"/>
                    <a:pt x="834" y="85"/>
                    <a:pt x="87" y="360"/>
                  </a:cubicBezTo>
                  <a:cubicBezTo>
                    <a:pt x="30" y="381"/>
                    <a:pt x="0" y="444"/>
                    <a:pt x="22" y="501"/>
                  </a:cubicBezTo>
                  <a:cubicBezTo>
                    <a:pt x="38" y="546"/>
                    <a:pt x="81" y="573"/>
                    <a:pt x="125" y="573"/>
                  </a:cubicBezTo>
                  <a:cubicBezTo>
                    <a:pt x="138" y="573"/>
                    <a:pt x="150" y="571"/>
                    <a:pt x="163" y="567"/>
                  </a:cubicBezTo>
                  <a:cubicBezTo>
                    <a:pt x="874" y="305"/>
                    <a:pt x="1678" y="225"/>
                    <a:pt x="2399" y="225"/>
                  </a:cubicBezTo>
                  <a:cubicBezTo>
                    <a:pt x="3266" y="225"/>
                    <a:pt x="4013" y="341"/>
                    <a:pt x="4335" y="401"/>
                  </a:cubicBezTo>
                  <a:cubicBezTo>
                    <a:pt x="3076" y="2015"/>
                    <a:pt x="1329" y="2646"/>
                    <a:pt x="1310" y="2653"/>
                  </a:cubicBezTo>
                  <a:cubicBezTo>
                    <a:pt x="1253" y="2674"/>
                    <a:pt x="1224" y="2737"/>
                    <a:pt x="1244" y="2792"/>
                  </a:cubicBezTo>
                  <a:cubicBezTo>
                    <a:pt x="1259" y="2838"/>
                    <a:pt x="1302" y="2866"/>
                    <a:pt x="1346" y="2866"/>
                  </a:cubicBezTo>
                  <a:cubicBezTo>
                    <a:pt x="1359" y="2866"/>
                    <a:pt x="1372" y="2864"/>
                    <a:pt x="1383" y="2859"/>
                  </a:cubicBezTo>
                  <a:cubicBezTo>
                    <a:pt x="1461" y="2832"/>
                    <a:pt x="3311" y="2164"/>
                    <a:pt x="4616" y="391"/>
                  </a:cubicBezTo>
                  <a:cubicBezTo>
                    <a:pt x="4637" y="361"/>
                    <a:pt x="4643" y="323"/>
                    <a:pt x="4630" y="289"/>
                  </a:cubicBezTo>
                  <a:cubicBezTo>
                    <a:pt x="4619" y="253"/>
                    <a:pt x="4587" y="228"/>
                    <a:pt x="4552" y="219"/>
                  </a:cubicBezTo>
                  <a:cubicBezTo>
                    <a:pt x="4489" y="205"/>
                    <a:pt x="3556" y="0"/>
                    <a:pt x="2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6"/>
            <p:cNvSpPr/>
            <p:nvPr/>
          </p:nvSpPr>
          <p:spPr>
            <a:xfrm>
              <a:off x="6815665" y="794414"/>
              <a:ext cx="270498" cy="201390"/>
            </a:xfrm>
            <a:custGeom>
              <a:avLst/>
              <a:gdLst/>
              <a:ahLst/>
              <a:cxnLst/>
              <a:rect l="l" t="t" r="r" b="b"/>
              <a:pathLst>
                <a:path w="9210" h="6857" extrusionOk="0">
                  <a:moveTo>
                    <a:pt x="5541" y="1"/>
                  </a:moveTo>
                  <a:cubicBezTo>
                    <a:pt x="5278" y="1"/>
                    <a:pt x="5006" y="13"/>
                    <a:pt x="4727" y="39"/>
                  </a:cubicBezTo>
                  <a:cubicBezTo>
                    <a:pt x="2976" y="200"/>
                    <a:pt x="693" y="957"/>
                    <a:pt x="23" y="2571"/>
                  </a:cubicBezTo>
                  <a:cubicBezTo>
                    <a:pt x="1" y="2626"/>
                    <a:pt x="28" y="2690"/>
                    <a:pt x="82" y="2713"/>
                  </a:cubicBezTo>
                  <a:cubicBezTo>
                    <a:pt x="95" y="2719"/>
                    <a:pt x="109" y="2721"/>
                    <a:pt x="123" y="2721"/>
                  </a:cubicBezTo>
                  <a:cubicBezTo>
                    <a:pt x="166" y="2721"/>
                    <a:pt x="207" y="2696"/>
                    <a:pt x="224" y="2655"/>
                  </a:cubicBezTo>
                  <a:cubicBezTo>
                    <a:pt x="857" y="1133"/>
                    <a:pt x="3055" y="412"/>
                    <a:pt x="4746" y="257"/>
                  </a:cubicBezTo>
                  <a:cubicBezTo>
                    <a:pt x="5022" y="231"/>
                    <a:pt x="5291" y="219"/>
                    <a:pt x="5550" y="219"/>
                  </a:cubicBezTo>
                  <a:cubicBezTo>
                    <a:pt x="7038" y="219"/>
                    <a:pt x="8221" y="623"/>
                    <a:pt x="8672" y="1316"/>
                  </a:cubicBezTo>
                  <a:cubicBezTo>
                    <a:pt x="8981" y="1793"/>
                    <a:pt x="8938" y="2389"/>
                    <a:pt x="8547" y="3089"/>
                  </a:cubicBezTo>
                  <a:cubicBezTo>
                    <a:pt x="6884" y="6057"/>
                    <a:pt x="4455" y="6625"/>
                    <a:pt x="2842" y="6625"/>
                  </a:cubicBezTo>
                  <a:cubicBezTo>
                    <a:pt x="1856" y="6625"/>
                    <a:pt x="1175" y="6413"/>
                    <a:pt x="1157" y="6407"/>
                  </a:cubicBezTo>
                  <a:cubicBezTo>
                    <a:pt x="1146" y="6404"/>
                    <a:pt x="1135" y="6402"/>
                    <a:pt x="1124" y="6402"/>
                  </a:cubicBezTo>
                  <a:cubicBezTo>
                    <a:pt x="1078" y="6402"/>
                    <a:pt x="1035" y="6433"/>
                    <a:pt x="1019" y="6479"/>
                  </a:cubicBezTo>
                  <a:cubicBezTo>
                    <a:pt x="999" y="6537"/>
                    <a:pt x="1030" y="6597"/>
                    <a:pt x="1089" y="6617"/>
                  </a:cubicBezTo>
                  <a:cubicBezTo>
                    <a:pt x="1126" y="6630"/>
                    <a:pt x="1834" y="6856"/>
                    <a:pt x="2859" y="6856"/>
                  </a:cubicBezTo>
                  <a:cubicBezTo>
                    <a:pt x="3168" y="6856"/>
                    <a:pt x="3505" y="6833"/>
                    <a:pt x="3867" y="6781"/>
                  </a:cubicBezTo>
                  <a:cubicBezTo>
                    <a:pt x="5291" y="6568"/>
                    <a:pt x="7294" y="5777"/>
                    <a:pt x="8739" y="3196"/>
                  </a:cubicBezTo>
                  <a:cubicBezTo>
                    <a:pt x="9168" y="2430"/>
                    <a:pt x="9209" y="1739"/>
                    <a:pt x="8857" y="1197"/>
                  </a:cubicBezTo>
                  <a:cubicBezTo>
                    <a:pt x="8366" y="443"/>
                    <a:pt x="7108" y="1"/>
                    <a:pt x="5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6"/>
            <p:cNvSpPr/>
            <p:nvPr/>
          </p:nvSpPr>
          <p:spPr>
            <a:xfrm>
              <a:off x="6703648" y="737818"/>
              <a:ext cx="71722" cy="147261"/>
            </a:xfrm>
            <a:custGeom>
              <a:avLst/>
              <a:gdLst/>
              <a:ahLst/>
              <a:cxnLst/>
              <a:rect l="l" t="t" r="r" b="b"/>
              <a:pathLst>
                <a:path w="2442" h="5014" extrusionOk="0">
                  <a:moveTo>
                    <a:pt x="1243" y="0"/>
                  </a:moveTo>
                  <a:cubicBezTo>
                    <a:pt x="1241" y="0"/>
                    <a:pt x="1238" y="0"/>
                    <a:pt x="1236" y="1"/>
                  </a:cubicBezTo>
                  <a:cubicBezTo>
                    <a:pt x="1193" y="2"/>
                    <a:pt x="1157" y="29"/>
                    <a:pt x="1140" y="69"/>
                  </a:cubicBezTo>
                  <a:cubicBezTo>
                    <a:pt x="1093" y="184"/>
                    <a:pt x="1" y="2921"/>
                    <a:pt x="690" y="4939"/>
                  </a:cubicBezTo>
                  <a:cubicBezTo>
                    <a:pt x="704" y="4985"/>
                    <a:pt x="747" y="5013"/>
                    <a:pt x="794" y="5013"/>
                  </a:cubicBezTo>
                  <a:cubicBezTo>
                    <a:pt x="806" y="5013"/>
                    <a:pt x="817" y="5012"/>
                    <a:pt x="833" y="5006"/>
                  </a:cubicBezTo>
                  <a:cubicBezTo>
                    <a:pt x="890" y="4986"/>
                    <a:pt x="919" y="4925"/>
                    <a:pt x="900" y="4868"/>
                  </a:cubicBezTo>
                  <a:cubicBezTo>
                    <a:pt x="348" y="3253"/>
                    <a:pt x="1018" y="1073"/>
                    <a:pt x="1263" y="375"/>
                  </a:cubicBezTo>
                  <a:cubicBezTo>
                    <a:pt x="2215" y="2241"/>
                    <a:pt x="2141" y="4666"/>
                    <a:pt x="2139" y="4692"/>
                  </a:cubicBezTo>
                  <a:cubicBezTo>
                    <a:pt x="2136" y="4751"/>
                    <a:pt x="2184" y="4804"/>
                    <a:pt x="2244" y="4805"/>
                  </a:cubicBezTo>
                  <a:cubicBezTo>
                    <a:pt x="2315" y="4805"/>
                    <a:pt x="2356" y="4761"/>
                    <a:pt x="2358" y="4700"/>
                  </a:cubicBezTo>
                  <a:cubicBezTo>
                    <a:pt x="2362" y="4592"/>
                    <a:pt x="2442" y="2000"/>
                    <a:pt x="1338" y="56"/>
                  </a:cubicBezTo>
                  <a:cubicBezTo>
                    <a:pt x="1318" y="21"/>
                    <a:pt x="1284"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6"/>
            <p:cNvSpPr/>
            <p:nvPr/>
          </p:nvSpPr>
          <p:spPr>
            <a:xfrm>
              <a:off x="6765325" y="1013661"/>
              <a:ext cx="99300" cy="156160"/>
            </a:xfrm>
            <a:custGeom>
              <a:avLst/>
              <a:gdLst/>
              <a:ahLst/>
              <a:cxnLst/>
              <a:rect l="l" t="t" r="r" b="b"/>
              <a:pathLst>
                <a:path w="3381" h="5317" extrusionOk="0">
                  <a:moveTo>
                    <a:pt x="197" y="1"/>
                  </a:moveTo>
                  <a:cubicBezTo>
                    <a:pt x="135" y="1"/>
                    <a:pt x="84" y="46"/>
                    <a:pt x="83" y="106"/>
                  </a:cubicBezTo>
                  <a:cubicBezTo>
                    <a:pt x="83" y="139"/>
                    <a:pt x="0" y="3209"/>
                    <a:pt x="2031" y="5283"/>
                  </a:cubicBezTo>
                  <a:cubicBezTo>
                    <a:pt x="2052" y="5304"/>
                    <a:pt x="2081" y="5317"/>
                    <a:pt x="2109" y="5317"/>
                  </a:cubicBezTo>
                  <a:cubicBezTo>
                    <a:pt x="2113" y="5317"/>
                    <a:pt x="2116" y="5316"/>
                    <a:pt x="2119" y="5316"/>
                  </a:cubicBezTo>
                  <a:cubicBezTo>
                    <a:pt x="2120" y="5316"/>
                    <a:pt x="2121" y="5316"/>
                    <a:pt x="2122" y="5317"/>
                  </a:cubicBezTo>
                  <a:cubicBezTo>
                    <a:pt x="2156" y="5313"/>
                    <a:pt x="2186" y="5291"/>
                    <a:pt x="2205" y="5263"/>
                  </a:cubicBezTo>
                  <a:cubicBezTo>
                    <a:pt x="2216" y="5241"/>
                    <a:pt x="3381" y="3219"/>
                    <a:pt x="2179" y="976"/>
                  </a:cubicBezTo>
                  <a:cubicBezTo>
                    <a:pt x="2159" y="940"/>
                    <a:pt x="2122" y="919"/>
                    <a:pt x="2083" y="919"/>
                  </a:cubicBezTo>
                  <a:cubicBezTo>
                    <a:pt x="2065" y="919"/>
                    <a:pt x="2048" y="923"/>
                    <a:pt x="2031" y="932"/>
                  </a:cubicBezTo>
                  <a:cubicBezTo>
                    <a:pt x="1978" y="960"/>
                    <a:pt x="1958" y="1026"/>
                    <a:pt x="1987" y="1080"/>
                  </a:cubicBezTo>
                  <a:cubicBezTo>
                    <a:pt x="2957" y="2890"/>
                    <a:pt x="2307" y="4549"/>
                    <a:pt x="2084" y="5019"/>
                  </a:cubicBezTo>
                  <a:cubicBezTo>
                    <a:pt x="228" y="3017"/>
                    <a:pt x="301" y="143"/>
                    <a:pt x="303" y="114"/>
                  </a:cubicBezTo>
                  <a:cubicBezTo>
                    <a:pt x="305" y="55"/>
                    <a:pt x="256" y="3"/>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6"/>
            <p:cNvSpPr/>
            <p:nvPr/>
          </p:nvSpPr>
          <p:spPr>
            <a:xfrm>
              <a:off x="6301778" y="950222"/>
              <a:ext cx="436585" cy="1058642"/>
            </a:xfrm>
            <a:custGeom>
              <a:avLst/>
              <a:gdLst/>
              <a:ahLst/>
              <a:cxnLst/>
              <a:rect l="l" t="t" r="r" b="b"/>
              <a:pathLst>
                <a:path w="14865" h="36045" extrusionOk="0">
                  <a:moveTo>
                    <a:pt x="14755" y="0"/>
                  </a:moveTo>
                  <a:cubicBezTo>
                    <a:pt x="14719" y="0"/>
                    <a:pt x="11361" y="39"/>
                    <a:pt x="7923" y="3560"/>
                  </a:cubicBezTo>
                  <a:cubicBezTo>
                    <a:pt x="1116" y="10533"/>
                    <a:pt x="1" y="24565"/>
                    <a:pt x="264" y="35108"/>
                  </a:cubicBezTo>
                  <a:cubicBezTo>
                    <a:pt x="280" y="35746"/>
                    <a:pt x="507" y="35955"/>
                    <a:pt x="692" y="36019"/>
                  </a:cubicBezTo>
                  <a:cubicBezTo>
                    <a:pt x="743" y="36037"/>
                    <a:pt x="796" y="36045"/>
                    <a:pt x="850" y="36045"/>
                  </a:cubicBezTo>
                  <a:cubicBezTo>
                    <a:pt x="1076" y="36045"/>
                    <a:pt x="1311" y="35902"/>
                    <a:pt x="1448" y="35740"/>
                  </a:cubicBezTo>
                  <a:cubicBezTo>
                    <a:pt x="1707" y="35421"/>
                    <a:pt x="1558" y="34186"/>
                    <a:pt x="1526" y="33954"/>
                  </a:cubicBezTo>
                  <a:cubicBezTo>
                    <a:pt x="1399" y="24922"/>
                    <a:pt x="2341" y="12689"/>
                    <a:pt x="7539" y="5702"/>
                  </a:cubicBezTo>
                  <a:cubicBezTo>
                    <a:pt x="10636" y="1537"/>
                    <a:pt x="13829" y="1221"/>
                    <a:pt x="13861" y="1218"/>
                  </a:cubicBezTo>
                  <a:cubicBezTo>
                    <a:pt x="13922" y="1212"/>
                    <a:pt x="13966" y="1159"/>
                    <a:pt x="13960" y="1098"/>
                  </a:cubicBezTo>
                  <a:cubicBezTo>
                    <a:pt x="13958" y="1042"/>
                    <a:pt x="13904" y="998"/>
                    <a:pt x="13853" y="998"/>
                  </a:cubicBezTo>
                  <a:cubicBezTo>
                    <a:pt x="13850" y="998"/>
                    <a:pt x="13846" y="998"/>
                    <a:pt x="13843" y="998"/>
                  </a:cubicBezTo>
                  <a:cubicBezTo>
                    <a:pt x="13710" y="1011"/>
                    <a:pt x="10537" y="1319"/>
                    <a:pt x="7379" y="5549"/>
                  </a:cubicBezTo>
                  <a:cubicBezTo>
                    <a:pt x="2130" y="12581"/>
                    <a:pt x="1179" y="24880"/>
                    <a:pt x="1307" y="33971"/>
                  </a:cubicBezTo>
                  <a:cubicBezTo>
                    <a:pt x="1382" y="34538"/>
                    <a:pt x="1422" y="35421"/>
                    <a:pt x="1277" y="35602"/>
                  </a:cubicBezTo>
                  <a:cubicBezTo>
                    <a:pt x="1178" y="35722"/>
                    <a:pt x="1002" y="35829"/>
                    <a:pt x="851" y="35829"/>
                  </a:cubicBezTo>
                  <a:cubicBezTo>
                    <a:pt x="821" y="35829"/>
                    <a:pt x="791" y="35825"/>
                    <a:pt x="763" y="35815"/>
                  </a:cubicBezTo>
                  <a:cubicBezTo>
                    <a:pt x="592" y="35755"/>
                    <a:pt x="494" y="35505"/>
                    <a:pt x="482" y="35105"/>
                  </a:cubicBezTo>
                  <a:cubicBezTo>
                    <a:pt x="222" y="24610"/>
                    <a:pt x="1325" y="10647"/>
                    <a:pt x="8071" y="3724"/>
                  </a:cubicBezTo>
                  <a:cubicBezTo>
                    <a:pt x="11445" y="264"/>
                    <a:pt x="14722" y="221"/>
                    <a:pt x="14755" y="221"/>
                  </a:cubicBezTo>
                  <a:cubicBezTo>
                    <a:pt x="14815" y="221"/>
                    <a:pt x="14865" y="171"/>
                    <a:pt x="14865" y="110"/>
                  </a:cubicBezTo>
                  <a:cubicBezTo>
                    <a:pt x="14865" y="50"/>
                    <a:pt x="14815" y="0"/>
                    <a:pt x="14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6"/>
            <p:cNvSpPr/>
            <p:nvPr/>
          </p:nvSpPr>
          <p:spPr>
            <a:xfrm>
              <a:off x="6092487" y="893126"/>
              <a:ext cx="372676" cy="857222"/>
            </a:xfrm>
            <a:custGeom>
              <a:avLst/>
              <a:gdLst/>
              <a:ahLst/>
              <a:cxnLst/>
              <a:rect l="l" t="t" r="r" b="b"/>
              <a:pathLst>
                <a:path w="12689" h="29187" extrusionOk="0">
                  <a:moveTo>
                    <a:pt x="12565" y="1"/>
                  </a:moveTo>
                  <a:cubicBezTo>
                    <a:pt x="12535" y="1"/>
                    <a:pt x="12506" y="13"/>
                    <a:pt x="12484" y="36"/>
                  </a:cubicBezTo>
                  <a:cubicBezTo>
                    <a:pt x="12460" y="60"/>
                    <a:pt x="10072" y="2581"/>
                    <a:pt x="7573" y="4691"/>
                  </a:cubicBezTo>
                  <a:cubicBezTo>
                    <a:pt x="5999" y="6020"/>
                    <a:pt x="4269" y="7675"/>
                    <a:pt x="3370" y="9861"/>
                  </a:cubicBezTo>
                  <a:cubicBezTo>
                    <a:pt x="1552" y="14286"/>
                    <a:pt x="1" y="21099"/>
                    <a:pt x="7516" y="29151"/>
                  </a:cubicBezTo>
                  <a:cubicBezTo>
                    <a:pt x="7537" y="29173"/>
                    <a:pt x="7568" y="29186"/>
                    <a:pt x="7597" y="29186"/>
                  </a:cubicBezTo>
                  <a:cubicBezTo>
                    <a:pt x="7623" y="29186"/>
                    <a:pt x="7650" y="29176"/>
                    <a:pt x="7671" y="29153"/>
                  </a:cubicBezTo>
                  <a:cubicBezTo>
                    <a:pt x="7715" y="29112"/>
                    <a:pt x="7718" y="29044"/>
                    <a:pt x="7677" y="28998"/>
                  </a:cubicBezTo>
                  <a:cubicBezTo>
                    <a:pt x="246" y="21040"/>
                    <a:pt x="1777" y="14311"/>
                    <a:pt x="3574" y="9942"/>
                  </a:cubicBezTo>
                  <a:cubicBezTo>
                    <a:pt x="4454" y="7799"/>
                    <a:pt x="6161" y="6168"/>
                    <a:pt x="7715" y="4856"/>
                  </a:cubicBezTo>
                  <a:cubicBezTo>
                    <a:pt x="9484" y="3364"/>
                    <a:pt x="11194" y="1669"/>
                    <a:pt x="12059" y="789"/>
                  </a:cubicBezTo>
                  <a:lnTo>
                    <a:pt x="12059" y="789"/>
                  </a:lnTo>
                  <a:cubicBezTo>
                    <a:pt x="10834" y="2890"/>
                    <a:pt x="9585" y="4258"/>
                    <a:pt x="8470" y="5482"/>
                  </a:cubicBezTo>
                  <a:cubicBezTo>
                    <a:pt x="6640" y="7487"/>
                    <a:pt x="5059" y="9220"/>
                    <a:pt x="4282" y="13319"/>
                  </a:cubicBezTo>
                  <a:cubicBezTo>
                    <a:pt x="2773" y="21268"/>
                    <a:pt x="7640" y="26604"/>
                    <a:pt x="7689" y="26658"/>
                  </a:cubicBezTo>
                  <a:cubicBezTo>
                    <a:pt x="7710" y="26681"/>
                    <a:pt x="7739" y="26693"/>
                    <a:pt x="7768" y="26693"/>
                  </a:cubicBezTo>
                  <a:cubicBezTo>
                    <a:pt x="7795" y="26693"/>
                    <a:pt x="7822" y="26683"/>
                    <a:pt x="7843" y="26663"/>
                  </a:cubicBezTo>
                  <a:cubicBezTo>
                    <a:pt x="7889" y="26623"/>
                    <a:pt x="7890" y="26553"/>
                    <a:pt x="7849" y="26509"/>
                  </a:cubicBezTo>
                  <a:cubicBezTo>
                    <a:pt x="7801" y="26455"/>
                    <a:pt x="3008" y="21200"/>
                    <a:pt x="4497" y="13360"/>
                  </a:cubicBezTo>
                  <a:cubicBezTo>
                    <a:pt x="5263" y="9323"/>
                    <a:pt x="6824" y="7611"/>
                    <a:pt x="8632" y="5628"/>
                  </a:cubicBezTo>
                  <a:cubicBezTo>
                    <a:pt x="9880" y="4261"/>
                    <a:pt x="11294" y="2712"/>
                    <a:pt x="12661" y="163"/>
                  </a:cubicBezTo>
                  <a:cubicBezTo>
                    <a:pt x="12688" y="114"/>
                    <a:pt x="12674" y="53"/>
                    <a:pt x="12628" y="22"/>
                  </a:cubicBezTo>
                  <a:cubicBezTo>
                    <a:pt x="12609" y="8"/>
                    <a:pt x="12587" y="1"/>
                    <a:pt x="12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6"/>
            <p:cNvSpPr/>
            <p:nvPr/>
          </p:nvSpPr>
          <p:spPr>
            <a:xfrm>
              <a:off x="6853053" y="919853"/>
              <a:ext cx="155837" cy="67668"/>
            </a:xfrm>
            <a:custGeom>
              <a:avLst/>
              <a:gdLst/>
              <a:ahLst/>
              <a:cxnLst/>
              <a:rect l="l" t="t" r="r" b="b"/>
              <a:pathLst>
                <a:path w="5306" h="2304" extrusionOk="0">
                  <a:moveTo>
                    <a:pt x="5246" y="1"/>
                  </a:moveTo>
                  <a:cubicBezTo>
                    <a:pt x="5233" y="1"/>
                    <a:pt x="5220" y="5"/>
                    <a:pt x="5209" y="15"/>
                  </a:cubicBezTo>
                  <a:cubicBezTo>
                    <a:pt x="3771" y="1248"/>
                    <a:pt x="1941" y="2023"/>
                    <a:pt x="54" y="2195"/>
                  </a:cubicBezTo>
                  <a:cubicBezTo>
                    <a:pt x="24" y="2196"/>
                    <a:pt x="1" y="2223"/>
                    <a:pt x="4" y="2253"/>
                  </a:cubicBezTo>
                  <a:cubicBezTo>
                    <a:pt x="8" y="2282"/>
                    <a:pt x="31" y="2303"/>
                    <a:pt x="59" y="2303"/>
                  </a:cubicBezTo>
                  <a:lnTo>
                    <a:pt x="62" y="2303"/>
                  </a:lnTo>
                  <a:cubicBezTo>
                    <a:pt x="1973" y="2126"/>
                    <a:pt x="3826" y="1343"/>
                    <a:pt x="5280" y="96"/>
                  </a:cubicBezTo>
                  <a:cubicBezTo>
                    <a:pt x="5303" y="76"/>
                    <a:pt x="5306" y="43"/>
                    <a:pt x="5286" y="19"/>
                  </a:cubicBezTo>
                  <a:cubicBezTo>
                    <a:pt x="5276" y="7"/>
                    <a:pt x="5261" y="1"/>
                    <a:pt x="5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6"/>
            <p:cNvSpPr/>
            <p:nvPr/>
          </p:nvSpPr>
          <p:spPr>
            <a:xfrm>
              <a:off x="6856019" y="932423"/>
              <a:ext cx="98683" cy="55304"/>
            </a:xfrm>
            <a:custGeom>
              <a:avLst/>
              <a:gdLst/>
              <a:ahLst/>
              <a:cxnLst/>
              <a:rect l="l" t="t" r="r" b="b"/>
              <a:pathLst>
                <a:path w="3360" h="1883" extrusionOk="0">
                  <a:moveTo>
                    <a:pt x="3299" y="0"/>
                  </a:moveTo>
                  <a:cubicBezTo>
                    <a:pt x="3288" y="0"/>
                    <a:pt x="3276" y="4"/>
                    <a:pt x="3265" y="11"/>
                  </a:cubicBezTo>
                  <a:cubicBezTo>
                    <a:pt x="2287" y="759"/>
                    <a:pt x="1203" y="1354"/>
                    <a:pt x="44" y="1777"/>
                  </a:cubicBezTo>
                  <a:cubicBezTo>
                    <a:pt x="15" y="1787"/>
                    <a:pt x="1" y="1818"/>
                    <a:pt x="11" y="1847"/>
                  </a:cubicBezTo>
                  <a:cubicBezTo>
                    <a:pt x="21" y="1868"/>
                    <a:pt x="39" y="1882"/>
                    <a:pt x="64" y="1882"/>
                  </a:cubicBezTo>
                  <a:cubicBezTo>
                    <a:pt x="68" y="1882"/>
                    <a:pt x="75" y="1881"/>
                    <a:pt x="81" y="1881"/>
                  </a:cubicBezTo>
                  <a:cubicBezTo>
                    <a:pt x="1250" y="1454"/>
                    <a:pt x="2344" y="854"/>
                    <a:pt x="3331" y="99"/>
                  </a:cubicBezTo>
                  <a:cubicBezTo>
                    <a:pt x="3356" y="81"/>
                    <a:pt x="3359" y="46"/>
                    <a:pt x="3342" y="22"/>
                  </a:cubicBezTo>
                  <a:cubicBezTo>
                    <a:pt x="3331" y="7"/>
                    <a:pt x="3316"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6"/>
            <p:cNvSpPr/>
            <p:nvPr/>
          </p:nvSpPr>
          <p:spPr>
            <a:xfrm>
              <a:off x="6985482" y="882964"/>
              <a:ext cx="17681" cy="13686"/>
            </a:xfrm>
            <a:custGeom>
              <a:avLst/>
              <a:gdLst/>
              <a:ahLst/>
              <a:cxnLst/>
              <a:rect l="l" t="t" r="r" b="b"/>
              <a:pathLst>
                <a:path w="602" h="466" extrusionOk="0">
                  <a:moveTo>
                    <a:pt x="541" y="1"/>
                  </a:moveTo>
                  <a:cubicBezTo>
                    <a:pt x="530" y="1"/>
                    <a:pt x="518" y="4"/>
                    <a:pt x="508" y="12"/>
                  </a:cubicBezTo>
                  <a:lnTo>
                    <a:pt x="29" y="365"/>
                  </a:lnTo>
                  <a:cubicBezTo>
                    <a:pt x="6" y="383"/>
                    <a:pt x="1" y="417"/>
                    <a:pt x="18" y="442"/>
                  </a:cubicBezTo>
                  <a:cubicBezTo>
                    <a:pt x="29" y="459"/>
                    <a:pt x="46" y="466"/>
                    <a:pt x="63" y="466"/>
                  </a:cubicBezTo>
                  <a:cubicBezTo>
                    <a:pt x="73" y="466"/>
                    <a:pt x="85" y="462"/>
                    <a:pt x="95" y="453"/>
                  </a:cubicBezTo>
                  <a:lnTo>
                    <a:pt x="573" y="98"/>
                  </a:lnTo>
                  <a:cubicBezTo>
                    <a:pt x="597" y="81"/>
                    <a:pt x="602" y="47"/>
                    <a:pt x="585" y="22"/>
                  </a:cubicBezTo>
                  <a:cubicBezTo>
                    <a:pt x="574" y="8"/>
                    <a:pt x="558" y="1"/>
                    <a:pt x="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6"/>
            <p:cNvSpPr/>
            <p:nvPr/>
          </p:nvSpPr>
          <p:spPr>
            <a:xfrm>
              <a:off x="6812757" y="870335"/>
              <a:ext cx="108375" cy="46904"/>
            </a:xfrm>
            <a:custGeom>
              <a:avLst/>
              <a:gdLst/>
              <a:ahLst/>
              <a:cxnLst/>
              <a:rect l="l" t="t" r="r" b="b"/>
              <a:pathLst>
                <a:path w="3690" h="1597" extrusionOk="0">
                  <a:moveTo>
                    <a:pt x="3628" y="1"/>
                  </a:moveTo>
                  <a:cubicBezTo>
                    <a:pt x="3623" y="1"/>
                    <a:pt x="3618" y="1"/>
                    <a:pt x="3613" y="3"/>
                  </a:cubicBezTo>
                  <a:cubicBezTo>
                    <a:pt x="2370" y="358"/>
                    <a:pt x="1164" y="859"/>
                    <a:pt x="36" y="1493"/>
                  </a:cubicBezTo>
                  <a:cubicBezTo>
                    <a:pt x="9" y="1507"/>
                    <a:pt x="0" y="1541"/>
                    <a:pt x="14" y="1568"/>
                  </a:cubicBezTo>
                  <a:cubicBezTo>
                    <a:pt x="24" y="1585"/>
                    <a:pt x="43" y="1597"/>
                    <a:pt x="63" y="1597"/>
                  </a:cubicBezTo>
                  <a:cubicBezTo>
                    <a:pt x="71" y="1597"/>
                    <a:pt x="80" y="1595"/>
                    <a:pt x="91" y="1588"/>
                  </a:cubicBezTo>
                  <a:cubicBezTo>
                    <a:pt x="1212" y="960"/>
                    <a:pt x="2408" y="462"/>
                    <a:pt x="3644" y="108"/>
                  </a:cubicBezTo>
                  <a:cubicBezTo>
                    <a:pt x="3673" y="100"/>
                    <a:pt x="3690" y="70"/>
                    <a:pt x="3681" y="41"/>
                  </a:cubicBezTo>
                  <a:cubicBezTo>
                    <a:pt x="3674" y="17"/>
                    <a:pt x="3652"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6"/>
            <p:cNvSpPr/>
            <p:nvPr/>
          </p:nvSpPr>
          <p:spPr>
            <a:xfrm>
              <a:off x="6813903" y="838821"/>
              <a:ext cx="153634" cy="78535"/>
            </a:xfrm>
            <a:custGeom>
              <a:avLst/>
              <a:gdLst/>
              <a:ahLst/>
              <a:cxnLst/>
              <a:rect l="l" t="t" r="r" b="b"/>
              <a:pathLst>
                <a:path w="5231" h="2674" extrusionOk="0">
                  <a:moveTo>
                    <a:pt x="5169" y="0"/>
                  </a:moveTo>
                  <a:cubicBezTo>
                    <a:pt x="5166" y="0"/>
                    <a:pt x="5163" y="0"/>
                    <a:pt x="5160" y="1"/>
                  </a:cubicBezTo>
                  <a:cubicBezTo>
                    <a:pt x="3261" y="345"/>
                    <a:pt x="1436" y="1260"/>
                    <a:pt x="25" y="2577"/>
                  </a:cubicBezTo>
                  <a:cubicBezTo>
                    <a:pt x="4" y="2598"/>
                    <a:pt x="1" y="2633"/>
                    <a:pt x="22" y="2655"/>
                  </a:cubicBezTo>
                  <a:cubicBezTo>
                    <a:pt x="34" y="2668"/>
                    <a:pt x="48" y="2674"/>
                    <a:pt x="62" y="2674"/>
                  </a:cubicBezTo>
                  <a:cubicBezTo>
                    <a:pt x="75" y="2674"/>
                    <a:pt x="89" y="2668"/>
                    <a:pt x="99" y="2657"/>
                  </a:cubicBezTo>
                  <a:cubicBezTo>
                    <a:pt x="1498" y="1357"/>
                    <a:pt x="3301" y="449"/>
                    <a:pt x="5180" y="110"/>
                  </a:cubicBezTo>
                  <a:cubicBezTo>
                    <a:pt x="5210" y="105"/>
                    <a:pt x="5230" y="76"/>
                    <a:pt x="5225" y="46"/>
                  </a:cubicBezTo>
                  <a:cubicBezTo>
                    <a:pt x="5219" y="18"/>
                    <a:pt x="5196" y="0"/>
                    <a:pt x="5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6"/>
            <p:cNvSpPr/>
            <p:nvPr/>
          </p:nvSpPr>
          <p:spPr>
            <a:xfrm>
              <a:off x="6814079" y="855033"/>
              <a:ext cx="57448" cy="61413"/>
            </a:xfrm>
            <a:custGeom>
              <a:avLst/>
              <a:gdLst/>
              <a:ahLst/>
              <a:cxnLst/>
              <a:rect l="l" t="t" r="r" b="b"/>
              <a:pathLst>
                <a:path w="1956" h="2091" extrusionOk="0">
                  <a:moveTo>
                    <a:pt x="1893" y="0"/>
                  </a:moveTo>
                  <a:cubicBezTo>
                    <a:pt x="1882" y="0"/>
                    <a:pt x="1871" y="3"/>
                    <a:pt x="1862" y="10"/>
                  </a:cubicBezTo>
                  <a:cubicBezTo>
                    <a:pt x="1107" y="524"/>
                    <a:pt x="469" y="1215"/>
                    <a:pt x="18" y="2009"/>
                  </a:cubicBezTo>
                  <a:cubicBezTo>
                    <a:pt x="1" y="2036"/>
                    <a:pt x="11" y="2069"/>
                    <a:pt x="36" y="2083"/>
                  </a:cubicBezTo>
                  <a:cubicBezTo>
                    <a:pt x="46" y="2089"/>
                    <a:pt x="55" y="2090"/>
                    <a:pt x="63" y="2090"/>
                  </a:cubicBezTo>
                  <a:cubicBezTo>
                    <a:pt x="83" y="2090"/>
                    <a:pt x="100" y="2082"/>
                    <a:pt x="113" y="2062"/>
                  </a:cubicBezTo>
                  <a:cubicBezTo>
                    <a:pt x="556" y="1284"/>
                    <a:pt x="1183" y="607"/>
                    <a:pt x="1923" y="101"/>
                  </a:cubicBezTo>
                  <a:cubicBezTo>
                    <a:pt x="1949" y="82"/>
                    <a:pt x="1956" y="50"/>
                    <a:pt x="1937" y="24"/>
                  </a:cubicBezTo>
                  <a:cubicBezTo>
                    <a:pt x="1927" y="8"/>
                    <a:pt x="1910" y="0"/>
                    <a:pt x="1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6"/>
            <p:cNvSpPr/>
            <p:nvPr/>
          </p:nvSpPr>
          <p:spPr>
            <a:xfrm>
              <a:off x="6890088" y="837323"/>
              <a:ext cx="15419" cy="8282"/>
            </a:xfrm>
            <a:custGeom>
              <a:avLst/>
              <a:gdLst/>
              <a:ahLst/>
              <a:cxnLst/>
              <a:rect l="l" t="t" r="r" b="b"/>
              <a:pathLst>
                <a:path w="525" h="282" extrusionOk="0">
                  <a:moveTo>
                    <a:pt x="467" y="1"/>
                  </a:moveTo>
                  <a:cubicBezTo>
                    <a:pt x="464" y="1"/>
                    <a:pt x="461" y="1"/>
                    <a:pt x="457" y="2"/>
                  </a:cubicBezTo>
                  <a:cubicBezTo>
                    <a:pt x="301" y="26"/>
                    <a:pt x="153" y="87"/>
                    <a:pt x="29" y="184"/>
                  </a:cubicBezTo>
                  <a:cubicBezTo>
                    <a:pt x="3" y="201"/>
                    <a:pt x="0" y="235"/>
                    <a:pt x="17" y="261"/>
                  </a:cubicBezTo>
                  <a:cubicBezTo>
                    <a:pt x="29" y="275"/>
                    <a:pt x="44" y="281"/>
                    <a:pt x="60" y="281"/>
                  </a:cubicBezTo>
                  <a:cubicBezTo>
                    <a:pt x="71" y="281"/>
                    <a:pt x="83" y="278"/>
                    <a:pt x="96" y="271"/>
                  </a:cubicBezTo>
                  <a:cubicBezTo>
                    <a:pt x="207" y="187"/>
                    <a:pt x="336" y="130"/>
                    <a:pt x="473" y="112"/>
                  </a:cubicBezTo>
                  <a:cubicBezTo>
                    <a:pt x="503" y="106"/>
                    <a:pt x="524" y="79"/>
                    <a:pt x="520" y="49"/>
                  </a:cubicBezTo>
                  <a:cubicBezTo>
                    <a:pt x="515" y="21"/>
                    <a:pt x="493"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6"/>
            <p:cNvSpPr/>
            <p:nvPr/>
          </p:nvSpPr>
          <p:spPr>
            <a:xfrm>
              <a:off x="7001841" y="841435"/>
              <a:ext cx="15537" cy="4670"/>
            </a:xfrm>
            <a:custGeom>
              <a:avLst/>
              <a:gdLst/>
              <a:ahLst/>
              <a:cxnLst/>
              <a:rect l="l" t="t" r="r" b="b"/>
              <a:pathLst>
                <a:path w="529" h="159" extrusionOk="0">
                  <a:moveTo>
                    <a:pt x="473" y="1"/>
                  </a:moveTo>
                  <a:cubicBezTo>
                    <a:pt x="470" y="1"/>
                    <a:pt x="467" y="1"/>
                    <a:pt x="465" y="1"/>
                  </a:cubicBezTo>
                  <a:lnTo>
                    <a:pt x="52" y="50"/>
                  </a:lnTo>
                  <a:cubicBezTo>
                    <a:pt x="22" y="53"/>
                    <a:pt x="0" y="80"/>
                    <a:pt x="5" y="110"/>
                  </a:cubicBezTo>
                  <a:cubicBezTo>
                    <a:pt x="8" y="137"/>
                    <a:pt x="33" y="158"/>
                    <a:pt x="59" y="158"/>
                  </a:cubicBezTo>
                  <a:lnTo>
                    <a:pt x="65" y="158"/>
                  </a:lnTo>
                  <a:lnTo>
                    <a:pt x="478" y="110"/>
                  </a:lnTo>
                  <a:cubicBezTo>
                    <a:pt x="507" y="107"/>
                    <a:pt x="529" y="80"/>
                    <a:pt x="526" y="50"/>
                  </a:cubicBezTo>
                  <a:cubicBezTo>
                    <a:pt x="522" y="21"/>
                    <a:pt x="500" y="1"/>
                    <a:pt x="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6"/>
            <p:cNvSpPr/>
            <p:nvPr/>
          </p:nvSpPr>
          <p:spPr>
            <a:xfrm>
              <a:off x="7038231" y="844842"/>
              <a:ext cx="7401" cy="5815"/>
            </a:xfrm>
            <a:custGeom>
              <a:avLst/>
              <a:gdLst/>
              <a:ahLst/>
              <a:cxnLst/>
              <a:rect l="l" t="t" r="r" b="b"/>
              <a:pathLst>
                <a:path w="252" h="198" extrusionOk="0">
                  <a:moveTo>
                    <a:pt x="189" y="1"/>
                  </a:moveTo>
                  <a:cubicBezTo>
                    <a:pt x="179" y="1"/>
                    <a:pt x="168" y="3"/>
                    <a:pt x="159" y="9"/>
                  </a:cubicBezTo>
                  <a:lnTo>
                    <a:pt x="33" y="95"/>
                  </a:lnTo>
                  <a:cubicBezTo>
                    <a:pt x="6" y="113"/>
                    <a:pt x="0" y="148"/>
                    <a:pt x="16" y="172"/>
                  </a:cubicBezTo>
                  <a:cubicBezTo>
                    <a:pt x="28" y="187"/>
                    <a:pt x="45" y="197"/>
                    <a:pt x="63" y="197"/>
                  </a:cubicBezTo>
                  <a:cubicBezTo>
                    <a:pt x="73" y="197"/>
                    <a:pt x="84" y="193"/>
                    <a:pt x="94" y="186"/>
                  </a:cubicBezTo>
                  <a:lnTo>
                    <a:pt x="221" y="101"/>
                  </a:lnTo>
                  <a:cubicBezTo>
                    <a:pt x="247" y="83"/>
                    <a:pt x="251" y="49"/>
                    <a:pt x="235" y="24"/>
                  </a:cubicBezTo>
                  <a:cubicBezTo>
                    <a:pt x="224" y="9"/>
                    <a:pt x="207"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6"/>
            <p:cNvSpPr/>
            <p:nvPr/>
          </p:nvSpPr>
          <p:spPr>
            <a:xfrm>
              <a:off x="6936287" y="880820"/>
              <a:ext cx="12512" cy="5022"/>
            </a:xfrm>
            <a:custGeom>
              <a:avLst/>
              <a:gdLst/>
              <a:ahLst/>
              <a:cxnLst/>
              <a:rect l="l" t="t" r="r" b="b"/>
              <a:pathLst>
                <a:path w="426" h="171" extrusionOk="0">
                  <a:moveTo>
                    <a:pt x="369" y="1"/>
                  </a:moveTo>
                  <a:cubicBezTo>
                    <a:pt x="365" y="1"/>
                    <a:pt x="361" y="1"/>
                    <a:pt x="357" y="2"/>
                  </a:cubicBezTo>
                  <a:lnTo>
                    <a:pt x="48" y="62"/>
                  </a:lnTo>
                  <a:cubicBezTo>
                    <a:pt x="19" y="66"/>
                    <a:pt x="1" y="95"/>
                    <a:pt x="5" y="126"/>
                  </a:cubicBezTo>
                  <a:cubicBezTo>
                    <a:pt x="11" y="152"/>
                    <a:pt x="32" y="170"/>
                    <a:pt x="59" y="170"/>
                  </a:cubicBezTo>
                  <a:cubicBezTo>
                    <a:pt x="62" y="170"/>
                    <a:pt x="66" y="169"/>
                    <a:pt x="68" y="169"/>
                  </a:cubicBezTo>
                  <a:lnTo>
                    <a:pt x="378" y="109"/>
                  </a:lnTo>
                  <a:cubicBezTo>
                    <a:pt x="407" y="103"/>
                    <a:pt x="425" y="75"/>
                    <a:pt x="421" y="45"/>
                  </a:cubicBezTo>
                  <a:cubicBezTo>
                    <a:pt x="416" y="20"/>
                    <a:pt x="395"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6"/>
            <p:cNvSpPr/>
            <p:nvPr/>
          </p:nvSpPr>
          <p:spPr>
            <a:xfrm>
              <a:off x="6960900" y="866400"/>
              <a:ext cx="11219" cy="4611"/>
            </a:xfrm>
            <a:custGeom>
              <a:avLst/>
              <a:gdLst/>
              <a:ahLst/>
              <a:cxnLst/>
              <a:rect l="l" t="t" r="r" b="b"/>
              <a:pathLst>
                <a:path w="382" h="157" extrusionOk="0">
                  <a:moveTo>
                    <a:pt x="324" y="0"/>
                  </a:moveTo>
                  <a:cubicBezTo>
                    <a:pt x="320" y="0"/>
                    <a:pt x="316" y="1"/>
                    <a:pt x="312" y="2"/>
                  </a:cubicBezTo>
                  <a:lnTo>
                    <a:pt x="50" y="49"/>
                  </a:lnTo>
                  <a:cubicBezTo>
                    <a:pt x="20" y="54"/>
                    <a:pt x="0" y="83"/>
                    <a:pt x="6" y="113"/>
                  </a:cubicBezTo>
                  <a:cubicBezTo>
                    <a:pt x="10" y="140"/>
                    <a:pt x="33" y="157"/>
                    <a:pt x="60" y="157"/>
                  </a:cubicBezTo>
                  <a:cubicBezTo>
                    <a:pt x="62" y="157"/>
                    <a:pt x="63" y="156"/>
                    <a:pt x="66" y="156"/>
                  </a:cubicBezTo>
                  <a:cubicBezTo>
                    <a:pt x="67" y="156"/>
                    <a:pt x="68" y="156"/>
                    <a:pt x="70" y="157"/>
                  </a:cubicBezTo>
                  <a:lnTo>
                    <a:pt x="332" y="110"/>
                  </a:lnTo>
                  <a:cubicBezTo>
                    <a:pt x="362" y="106"/>
                    <a:pt x="382" y="77"/>
                    <a:pt x="376" y="46"/>
                  </a:cubicBezTo>
                  <a:cubicBezTo>
                    <a:pt x="371" y="20"/>
                    <a:pt x="349"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6"/>
            <p:cNvSpPr/>
            <p:nvPr/>
          </p:nvSpPr>
          <p:spPr>
            <a:xfrm>
              <a:off x="7035088" y="876562"/>
              <a:ext cx="13363" cy="8165"/>
            </a:xfrm>
            <a:custGeom>
              <a:avLst/>
              <a:gdLst/>
              <a:ahLst/>
              <a:cxnLst/>
              <a:rect l="l" t="t" r="r" b="b"/>
              <a:pathLst>
                <a:path w="455" h="278" extrusionOk="0">
                  <a:moveTo>
                    <a:pt x="393" y="1"/>
                  </a:moveTo>
                  <a:cubicBezTo>
                    <a:pt x="384" y="1"/>
                    <a:pt x="375" y="3"/>
                    <a:pt x="367" y="7"/>
                  </a:cubicBezTo>
                  <a:lnTo>
                    <a:pt x="38" y="174"/>
                  </a:lnTo>
                  <a:cubicBezTo>
                    <a:pt x="11" y="187"/>
                    <a:pt x="1" y="221"/>
                    <a:pt x="15" y="247"/>
                  </a:cubicBezTo>
                  <a:cubicBezTo>
                    <a:pt x="23" y="267"/>
                    <a:pt x="43" y="278"/>
                    <a:pt x="63" y="278"/>
                  </a:cubicBezTo>
                  <a:cubicBezTo>
                    <a:pt x="72" y="278"/>
                    <a:pt x="80" y="275"/>
                    <a:pt x="88" y="271"/>
                  </a:cubicBezTo>
                  <a:lnTo>
                    <a:pt x="418" y="103"/>
                  </a:lnTo>
                  <a:cubicBezTo>
                    <a:pt x="444" y="90"/>
                    <a:pt x="455" y="57"/>
                    <a:pt x="441" y="30"/>
                  </a:cubicBezTo>
                  <a:cubicBezTo>
                    <a:pt x="432" y="11"/>
                    <a:pt x="413"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6"/>
            <p:cNvSpPr/>
            <p:nvPr/>
          </p:nvSpPr>
          <p:spPr>
            <a:xfrm>
              <a:off x="6797309" y="914772"/>
              <a:ext cx="141828" cy="51603"/>
            </a:xfrm>
            <a:custGeom>
              <a:avLst/>
              <a:gdLst/>
              <a:ahLst/>
              <a:cxnLst/>
              <a:rect l="l" t="t" r="r" b="b"/>
              <a:pathLst>
                <a:path w="4829" h="1757" extrusionOk="0">
                  <a:moveTo>
                    <a:pt x="4771" y="1"/>
                  </a:moveTo>
                  <a:cubicBezTo>
                    <a:pt x="4767" y="1"/>
                    <a:pt x="4763" y="1"/>
                    <a:pt x="4759" y="2"/>
                  </a:cubicBezTo>
                  <a:cubicBezTo>
                    <a:pt x="4448" y="55"/>
                    <a:pt x="4156" y="185"/>
                    <a:pt x="3873" y="311"/>
                  </a:cubicBezTo>
                  <a:cubicBezTo>
                    <a:pt x="3809" y="340"/>
                    <a:pt x="3746" y="368"/>
                    <a:pt x="3683" y="395"/>
                  </a:cubicBezTo>
                  <a:cubicBezTo>
                    <a:pt x="3097" y="647"/>
                    <a:pt x="2471" y="837"/>
                    <a:pt x="1868" y="1021"/>
                  </a:cubicBezTo>
                  <a:cubicBezTo>
                    <a:pt x="1261" y="1204"/>
                    <a:pt x="634" y="1394"/>
                    <a:pt x="42" y="1650"/>
                  </a:cubicBezTo>
                  <a:cubicBezTo>
                    <a:pt x="13" y="1663"/>
                    <a:pt x="1" y="1694"/>
                    <a:pt x="13" y="1723"/>
                  </a:cubicBezTo>
                  <a:cubicBezTo>
                    <a:pt x="22" y="1744"/>
                    <a:pt x="42" y="1757"/>
                    <a:pt x="63" y="1757"/>
                  </a:cubicBezTo>
                  <a:cubicBezTo>
                    <a:pt x="70" y="1757"/>
                    <a:pt x="77" y="1755"/>
                    <a:pt x="90" y="1751"/>
                  </a:cubicBezTo>
                  <a:cubicBezTo>
                    <a:pt x="676" y="1499"/>
                    <a:pt x="1301" y="1310"/>
                    <a:pt x="1903" y="1127"/>
                  </a:cubicBezTo>
                  <a:cubicBezTo>
                    <a:pt x="2511" y="944"/>
                    <a:pt x="3138" y="753"/>
                    <a:pt x="3730" y="497"/>
                  </a:cubicBezTo>
                  <a:cubicBezTo>
                    <a:pt x="3793" y="469"/>
                    <a:pt x="3857" y="441"/>
                    <a:pt x="3918" y="413"/>
                  </a:cubicBezTo>
                  <a:cubicBezTo>
                    <a:pt x="4195" y="290"/>
                    <a:pt x="4479" y="162"/>
                    <a:pt x="4778" y="111"/>
                  </a:cubicBezTo>
                  <a:cubicBezTo>
                    <a:pt x="4808" y="105"/>
                    <a:pt x="4828" y="76"/>
                    <a:pt x="4823" y="47"/>
                  </a:cubicBezTo>
                  <a:cubicBezTo>
                    <a:pt x="4819" y="21"/>
                    <a:pt x="4797" y="1"/>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6"/>
            <p:cNvSpPr/>
            <p:nvPr/>
          </p:nvSpPr>
          <p:spPr>
            <a:xfrm>
              <a:off x="6773842" y="801521"/>
              <a:ext cx="42557" cy="205473"/>
            </a:xfrm>
            <a:custGeom>
              <a:avLst/>
              <a:gdLst/>
              <a:ahLst/>
              <a:cxnLst/>
              <a:rect l="l" t="t" r="r" b="b"/>
              <a:pathLst>
                <a:path w="1449" h="6996" extrusionOk="0">
                  <a:moveTo>
                    <a:pt x="1388" y="1"/>
                  </a:moveTo>
                  <a:cubicBezTo>
                    <a:pt x="1363" y="1"/>
                    <a:pt x="1339" y="21"/>
                    <a:pt x="1335" y="49"/>
                  </a:cubicBezTo>
                  <a:cubicBezTo>
                    <a:pt x="1252" y="628"/>
                    <a:pt x="1083" y="1202"/>
                    <a:pt x="919" y="1758"/>
                  </a:cubicBezTo>
                  <a:cubicBezTo>
                    <a:pt x="842" y="2014"/>
                    <a:pt x="765" y="2279"/>
                    <a:pt x="697" y="2541"/>
                  </a:cubicBezTo>
                  <a:cubicBezTo>
                    <a:pt x="455" y="3462"/>
                    <a:pt x="307" y="4417"/>
                    <a:pt x="164" y="5341"/>
                  </a:cubicBezTo>
                  <a:cubicBezTo>
                    <a:pt x="85" y="5864"/>
                    <a:pt x="1" y="6405"/>
                    <a:pt x="43" y="6946"/>
                  </a:cubicBezTo>
                  <a:cubicBezTo>
                    <a:pt x="46" y="6974"/>
                    <a:pt x="70" y="6996"/>
                    <a:pt x="99" y="6996"/>
                  </a:cubicBezTo>
                  <a:cubicBezTo>
                    <a:pt x="99" y="6996"/>
                    <a:pt x="100" y="6996"/>
                    <a:pt x="105" y="6994"/>
                  </a:cubicBezTo>
                  <a:cubicBezTo>
                    <a:pt x="136" y="6993"/>
                    <a:pt x="157" y="6966"/>
                    <a:pt x="154" y="6936"/>
                  </a:cubicBezTo>
                  <a:cubicBezTo>
                    <a:pt x="112" y="6409"/>
                    <a:pt x="194" y="5873"/>
                    <a:pt x="274" y="5355"/>
                  </a:cubicBezTo>
                  <a:cubicBezTo>
                    <a:pt x="415" y="4435"/>
                    <a:pt x="563" y="3484"/>
                    <a:pt x="804" y="2567"/>
                  </a:cubicBezTo>
                  <a:cubicBezTo>
                    <a:pt x="871" y="2306"/>
                    <a:pt x="949" y="2043"/>
                    <a:pt x="1025" y="1788"/>
                  </a:cubicBezTo>
                  <a:cubicBezTo>
                    <a:pt x="1188" y="1228"/>
                    <a:pt x="1359" y="651"/>
                    <a:pt x="1445" y="65"/>
                  </a:cubicBezTo>
                  <a:cubicBezTo>
                    <a:pt x="1449" y="35"/>
                    <a:pt x="1428" y="5"/>
                    <a:pt x="1398" y="2"/>
                  </a:cubicBezTo>
                  <a:cubicBezTo>
                    <a:pt x="1395" y="1"/>
                    <a:pt x="1391"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6"/>
            <p:cNvSpPr/>
            <p:nvPr/>
          </p:nvSpPr>
          <p:spPr>
            <a:xfrm>
              <a:off x="6737746" y="743633"/>
              <a:ext cx="19355" cy="160478"/>
            </a:xfrm>
            <a:custGeom>
              <a:avLst/>
              <a:gdLst/>
              <a:ahLst/>
              <a:cxnLst/>
              <a:rect l="l" t="t" r="r" b="b"/>
              <a:pathLst>
                <a:path w="659" h="5464" extrusionOk="0">
                  <a:moveTo>
                    <a:pt x="122" y="0"/>
                  </a:moveTo>
                  <a:cubicBezTo>
                    <a:pt x="94" y="0"/>
                    <a:pt x="70" y="20"/>
                    <a:pt x="68" y="49"/>
                  </a:cubicBezTo>
                  <a:cubicBezTo>
                    <a:pt x="1" y="651"/>
                    <a:pt x="50" y="1247"/>
                    <a:pt x="119" y="1907"/>
                  </a:cubicBezTo>
                  <a:cubicBezTo>
                    <a:pt x="238" y="3072"/>
                    <a:pt x="382" y="4253"/>
                    <a:pt x="547" y="5415"/>
                  </a:cubicBezTo>
                  <a:cubicBezTo>
                    <a:pt x="552" y="5442"/>
                    <a:pt x="574" y="5462"/>
                    <a:pt x="602" y="5462"/>
                  </a:cubicBezTo>
                  <a:cubicBezTo>
                    <a:pt x="603" y="5462"/>
                    <a:pt x="606" y="5462"/>
                    <a:pt x="609" y="5463"/>
                  </a:cubicBezTo>
                  <a:cubicBezTo>
                    <a:pt x="639" y="5458"/>
                    <a:pt x="659" y="5432"/>
                    <a:pt x="654" y="5401"/>
                  </a:cubicBezTo>
                  <a:cubicBezTo>
                    <a:pt x="489" y="4240"/>
                    <a:pt x="345" y="3061"/>
                    <a:pt x="227" y="1896"/>
                  </a:cubicBezTo>
                  <a:cubicBezTo>
                    <a:pt x="161" y="1242"/>
                    <a:pt x="112" y="654"/>
                    <a:pt x="176" y="60"/>
                  </a:cubicBezTo>
                  <a:cubicBezTo>
                    <a:pt x="179" y="30"/>
                    <a:pt x="157" y="3"/>
                    <a:pt x="127" y="0"/>
                  </a:cubicBezTo>
                  <a:cubicBezTo>
                    <a:pt x="125" y="0"/>
                    <a:pt x="124"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6"/>
            <p:cNvSpPr/>
            <p:nvPr/>
          </p:nvSpPr>
          <p:spPr>
            <a:xfrm>
              <a:off x="6665819" y="860702"/>
              <a:ext cx="84380" cy="72720"/>
            </a:xfrm>
            <a:custGeom>
              <a:avLst/>
              <a:gdLst/>
              <a:ahLst/>
              <a:cxnLst/>
              <a:rect l="l" t="t" r="r" b="b"/>
              <a:pathLst>
                <a:path w="2873" h="2476" extrusionOk="0">
                  <a:moveTo>
                    <a:pt x="61" y="1"/>
                  </a:moveTo>
                  <a:cubicBezTo>
                    <a:pt x="47" y="1"/>
                    <a:pt x="32" y="7"/>
                    <a:pt x="21" y="18"/>
                  </a:cubicBezTo>
                  <a:cubicBezTo>
                    <a:pt x="0" y="40"/>
                    <a:pt x="3" y="75"/>
                    <a:pt x="24" y="96"/>
                  </a:cubicBezTo>
                  <a:cubicBezTo>
                    <a:pt x="625" y="671"/>
                    <a:pt x="1287" y="1194"/>
                    <a:pt x="1927" y="1702"/>
                  </a:cubicBezTo>
                  <a:lnTo>
                    <a:pt x="2165" y="1890"/>
                  </a:lnTo>
                  <a:cubicBezTo>
                    <a:pt x="2368" y="2053"/>
                    <a:pt x="2596" y="2235"/>
                    <a:pt x="2769" y="2456"/>
                  </a:cubicBezTo>
                  <a:cubicBezTo>
                    <a:pt x="2780" y="2470"/>
                    <a:pt x="2796" y="2476"/>
                    <a:pt x="2811" y="2476"/>
                  </a:cubicBezTo>
                  <a:cubicBezTo>
                    <a:pt x="2824" y="2476"/>
                    <a:pt x="2834" y="2473"/>
                    <a:pt x="2845" y="2463"/>
                  </a:cubicBezTo>
                  <a:cubicBezTo>
                    <a:pt x="2868" y="2444"/>
                    <a:pt x="2873" y="2409"/>
                    <a:pt x="2854" y="2386"/>
                  </a:cubicBezTo>
                  <a:cubicBezTo>
                    <a:pt x="2675" y="2154"/>
                    <a:pt x="2440" y="1967"/>
                    <a:pt x="2233" y="1803"/>
                  </a:cubicBezTo>
                  <a:lnTo>
                    <a:pt x="1994" y="1616"/>
                  </a:lnTo>
                  <a:cubicBezTo>
                    <a:pt x="1357" y="1109"/>
                    <a:pt x="698" y="586"/>
                    <a:pt x="100" y="16"/>
                  </a:cubicBez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6"/>
            <p:cNvSpPr/>
            <p:nvPr/>
          </p:nvSpPr>
          <p:spPr>
            <a:xfrm>
              <a:off x="6785003" y="988696"/>
              <a:ext cx="162034" cy="89902"/>
            </a:xfrm>
            <a:custGeom>
              <a:avLst/>
              <a:gdLst/>
              <a:ahLst/>
              <a:cxnLst/>
              <a:rect l="l" t="t" r="r" b="b"/>
              <a:pathLst>
                <a:path w="5517" h="3061" extrusionOk="0">
                  <a:moveTo>
                    <a:pt x="65" y="0"/>
                  </a:moveTo>
                  <a:cubicBezTo>
                    <a:pt x="42" y="0"/>
                    <a:pt x="20" y="14"/>
                    <a:pt x="12" y="36"/>
                  </a:cubicBezTo>
                  <a:cubicBezTo>
                    <a:pt x="1" y="64"/>
                    <a:pt x="15" y="96"/>
                    <a:pt x="44" y="107"/>
                  </a:cubicBezTo>
                  <a:cubicBezTo>
                    <a:pt x="1032" y="486"/>
                    <a:pt x="1976" y="984"/>
                    <a:pt x="2848" y="1587"/>
                  </a:cubicBezTo>
                  <a:lnTo>
                    <a:pt x="2970" y="1672"/>
                  </a:lnTo>
                  <a:cubicBezTo>
                    <a:pt x="3094" y="1758"/>
                    <a:pt x="3222" y="1846"/>
                    <a:pt x="3352" y="1929"/>
                  </a:cubicBezTo>
                  <a:cubicBezTo>
                    <a:pt x="3521" y="2033"/>
                    <a:pt x="3696" y="2128"/>
                    <a:pt x="3873" y="2222"/>
                  </a:cubicBezTo>
                  <a:lnTo>
                    <a:pt x="5427" y="3054"/>
                  </a:lnTo>
                  <a:cubicBezTo>
                    <a:pt x="5437" y="3058"/>
                    <a:pt x="5445" y="3061"/>
                    <a:pt x="5454" y="3061"/>
                  </a:cubicBezTo>
                  <a:cubicBezTo>
                    <a:pt x="5474" y="3061"/>
                    <a:pt x="5494" y="3049"/>
                    <a:pt x="5502" y="3029"/>
                  </a:cubicBezTo>
                  <a:cubicBezTo>
                    <a:pt x="5516" y="3004"/>
                    <a:pt x="5505" y="2970"/>
                    <a:pt x="5479" y="2955"/>
                  </a:cubicBezTo>
                  <a:lnTo>
                    <a:pt x="3921" y="2122"/>
                  </a:lnTo>
                  <a:cubicBezTo>
                    <a:pt x="3752" y="2031"/>
                    <a:pt x="3575" y="1937"/>
                    <a:pt x="3410" y="1833"/>
                  </a:cubicBezTo>
                  <a:cubicBezTo>
                    <a:pt x="3282" y="1753"/>
                    <a:pt x="3158" y="1667"/>
                    <a:pt x="3034" y="1581"/>
                  </a:cubicBezTo>
                  <a:lnTo>
                    <a:pt x="2910" y="1496"/>
                  </a:lnTo>
                  <a:cubicBezTo>
                    <a:pt x="2030" y="889"/>
                    <a:pt x="1080" y="386"/>
                    <a:pt x="83" y="3"/>
                  </a:cubicBezTo>
                  <a:cubicBezTo>
                    <a:pt x="77" y="1"/>
                    <a:pt x="71"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6"/>
            <p:cNvSpPr/>
            <p:nvPr/>
          </p:nvSpPr>
          <p:spPr>
            <a:xfrm>
              <a:off x="6790230" y="1018360"/>
              <a:ext cx="37887" cy="149376"/>
            </a:xfrm>
            <a:custGeom>
              <a:avLst/>
              <a:gdLst/>
              <a:ahLst/>
              <a:cxnLst/>
              <a:rect l="l" t="t" r="r" b="b"/>
              <a:pathLst>
                <a:path w="1290" h="5086" extrusionOk="0">
                  <a:moveTo>
                    <a:pt x="63" y="0"/>
                  </a:moveTo>
                  <a:cubicBezTo>
                    <a:pt x="56" y="0"/>
                    <a:pt x="49" y="2"/>
                    <a:pt x="42" y="4"/>
                  </a:cubicBezTo>
                  <a:cubicBezTo>
                    <a:pt x="15" y="16"/>
                    <a:pt x="1" y="47"/>
                    <a:pt x="14" y="76"/>
                  </a:cubicBezTo>
                  <a:cubicBezTo>
                    <a:pt x="639" y="1564"/>
                    <a:pt x="1032" y="3234"/>
                    <a:pt x="1180" y="5036"/>
                  </a:cubicBezTo>
                  <a:cubicBezTo>
                    <a:pt x="1183" y="5064"/>
                    <a:pt x="1207" y="5086"/>
                    <a:pt x="1236" y="5086"/>
                  </a:cubicBezTo>
                  <a:lnTo>
                    <a:pt x="1238" y="5086"/>
                  </a:lnTo>
                  <a:cubicBezTo>
                    <a:pt x="1268" y="5084"/>
                    <a:pt x="1290" y="5057"/>
                    <a:pt x="1288" y="5027"/>
                  </a:cubicBezTo>
                  <a:cubicBezTo>
                    <a:pt x="1139" y="3213"/>
                    <a:pt x="744" y="1534"/>
                    <a:pt x="113" y="33"/>
                  </a:cubicBezTo>
                  <a:cubicBezTo>
                    <a:pt x="106" y="13"/>
                    <a:pt x="8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6"/>
            <p:cNvSpPr/>
            <p:nvPr/>
          </p:nvSpPr>
          <p:spPr>
            <a:xfrm>
              <a:off x="6656186" y="982000"/>
              <a:ext cx="96099" cy="116893"/>
            </a:xfrm>
            <a:custGeom>
              <a:avLst/>
              <a:gdLst/>
              <a:ahLst/>
              <a:cxnLst/>
              <a:rect l="l" t="t" r="r" b="b"/>
              <a:pathLst>
                <a:path w="3272" h="3980" extrusionOk="0">
                  <a:moveTo>
                    <a:pt x="3209" y="1"/>
                  </a:moveTo>
                  <a:cubicBezTo>
                    <a:pt x="3191" y="1"/>
                    <a:pt x="3173" y="10"/>
                    <a:pt x="3162" y="28"/>
                  </a:cubicBezTo>
                  <a:cubicBezTo>
                    <a:pt x="3097" y="137"/>
                    <a:pt x="2997" y="227"/>
                    <a:pt x="2899" y="314"/>
                  </a:cubicBezTo>
                  <a:lnTo>
                    <a:pt x="2866" y="344"/>
                  </a:lnTo>
                  <a:cubicBezTo>
                    <a:pt x="2561" y="619"/>
                    <a:pt x="2283" y="926"/>
                    <a:pt x="2014" y="1225"/>
                  </a:cubicBezTo>
                  <a:lnTo>
                    <a:pt x="1456" y="1846"/>
                  </a:lnTo>
                  <a:cubicBezTo>
                    <a:pt x="1336" y="1979"/>
                    <a:pt x="1215" y="2115"/>
                    <a:pt x="1110" y="2263"/>
                  </a:cubicBezTo>
                  <a:cubicBezTo>
                    <a:pt x="987" y="2437"/>
                    <a:pt x="889" y="2629"/>
                    <a:pt x="795" y="2815"/>
                  </a:cubicBezTo>
                  <a:cubicBezTo>
                    <a:pt x="727" y="2947"/>
                    <a:pt x="658" y="3084"/>
                    <a:pt x="580" y="3212"/>
                  </a:cubicBezTo>
                  <a:cubicBezTo>
                    <a:pt x="426" y="3461"/>
                    <a:pt x="240" y="3688"/>
                    <a:pt x="25" y="3883"/>
                  </a:cubicBezTo>
                  <a:cubicBezTo>
                    <a:pt x="3" y="3904"/>
                    <a:pt x="1" y="3938"/>
                    <a:pt x="20" y="3961"/>
                  </a:cubicBezTo>
                  <a:cubicBezTo>
                    <a:pt x="32" y="3974"/>
                    <a:pt x="48" y="3979"/>
                    <a:pt x="62" y="3979"/>
                  </a:cubicBezTo>
                  <a:cubicBezTo>
                    <a:pt x="76" y="3979"/>
                    <a:pt x="89" y="3974"/>
                    <a:pt x="93" y="3965"/>
                  </a:cubicBezTo>
                  <a:cubicBezTo>
                    <a:pt x="318" y="3762"/>
                    <a:pt x="510" y="3528"/>
                    <a:pt x="668" y="3269"/>
                  </a:cubicBezTo>
                  <a:cubicBezTo>
                    <a:pt x="748" y="3136"/>
                    <a:pt x="819" y="2998"/>
                    <a:pt x="888" y="2864"/>
                  </a:cubicBezTo>
                  <a:cubicBezTo>
                    <a:pt x="982" y="2684"/>
                    <a:pt x="1079" y="2494"/>
                    <a:pt x="1195" y="2325"/>
                  </a:cubicBezTo>
                  <a:cubicBezTo>
                    <a:pt x="1296" y="2182"/>
                    <a:pt x="1416" y="2050"/>
                    <a:pt x="1534" y="1919"/>
                  </a:cubicBezTo>
                  <a:lnTo>
                    <a:pt x="2093" y="1298"/>
                  </a:lnTo>
                  <a:cubicBezTo>
                    <a:pt x="2360" y="1003"/>
                    <a:pt x="2635" y="697"/>
                    <a:pt x="2937" y="426"/>
                  </a:cubicBezTo>
                  <a:lnTo>
                    <a:pt x="2970" y="395"/>
                  </a:lnTo>
                  <a:cubicBezTo>
                    <a:pt x="3074" y="302"/>
                    <a:pt x="3181" y="207"/>
                    <a:pt x="3255" y="85"/>
                  </a:cubicBezTo>
                  <a:cubicBezTo>
                    <a:pt x="3272" y="59"/>
                    <a:pt x="3265" y="25"/>
                    <a:pt x="3238" y="9"/>
                  </a:cubicBezTo>
                  <a:cubicBezTo>
                    <a:pt x="3229" y="4"/>
                    <a:pt x="3219" y="1"/>
                    <a:pt x="3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6"/>
            <p:cNvSpPr/>
            <p:nvPr/>
          </p:nvSpPr>
          <p:spPr>
            <a:xfrm>
              <a:off x="6169202" y="1393209"/>
              <a:ext cx="66171" cy="216927"/>
            </a:xfrm>
            <a:custGeom>
              <a:avLst/>
              <a:gdLst/>
              <a:ahLst/>
              <a:cxnLst/>
              <a:rect l="l" t="t" r="r" b="b"/>
              <a:pathLst>
                <a:path w="2253" h="7386" extrusionOk="0">
                  <a:moveTo>
                    <a:pt x="60" y="1"/>
                  </a:moveTo>
                  <a:cubicBezTo>
                    <a:pt x="57" y="1"/>
                    <a:pt x="55" y="1"/>
                    <a:pt x="52" y="1"/>
                  </a:cubicBezTo>
                  <a:cubicBezTo>
                    <a:pt x="22" y="7"/>
                    <a:pt x="0" y="34"/>
                    <a:pt x="5" y="64"/>
                  </a:cubicBezTo>
                  <a:lnTo>
                    <a:pt x="339" y="2320"/>
                  </a:lnTo>
                  <a:cubicBezTo>
                    <a:pt x="401" y="2731"/>
                    <a:pt x="465" y="3156"/>
                    <a:pt x="574" y="3566"/>
                  </a:cubicBezTo>
                  <a:cubicBezTo>
                    <a:pt x="671" y="3923"/>
                    <a:pt x="809" y="4284"/>
                    <a:pt x="922" y="4571"/>
                  </a:cubicBezTo>
                  <a:cubicBezTo>
                    <a:pt x="1274" y="5483"/>
                    <a:pt x="1660" y="6450"/>
                    <a:pt x="2140" y="7357"/>
                  </a:cubicBezTo>
                  <a:cubicBezTo>
                    <a:pt x="2148" y="7376"/>
                    <a:pt x="2168" y="7385"/>
                    <a:pt x="2188" y="7385"/>
                  </a:cubicBezTo>
                  <a:cubicBezTo>
                    <a:pt x="2196" y="7385"/>
                    <a:pt x="2205" y="7384"/>
                    <a:pt x="2215" y="7381"/>
                  </a:cubicBezTo>
                  <a:cubicBezTo>
                    <a:pt x="2241" y="7367"/>
                    <a:pt x="2252" y="7333"/>
                    <a:pt x="2238" y="7306"/>
                  </a:cubicBezTo>
                  <a:cubicBezTo>
                    <a:pt x="1759" y="6403"/>
                    <a:pt x="1376" y="5440"/>
                    <a:pt x="1024" y="4533"/>
                  </a:cubicBezTo>
                  <a:cubicBezTo>
                    <a:pt x="915" y="4245"/>
                    <a:pt x="778" y="3889"/>
                    <a:pt x="681" y="3538"/>
                  </a:cubicBezTo>
                  <a:cubicBezTo>
                    <a:pt x="572" y="3134"/>
                    <a:pt x="509" y="2712"/>
                    <a:pt x="449" y="2304"/>
                  </a:cubicBezTo>
                  <a:lnTo>
                    <a:pt x="114" y="48"/>
                  </a:lnTo>
                  <a:cubicBezTo>
                    <a:pt x="109" y="20"/>
                    <a:pt x="88"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6"/>
            <p:cNvSpPr/>
            <p:nvPr/>
          </p:nvSpPr>
          <p:spPr>
            <a:xfrm>
              <a:off x="6194166" y="1448190"/>
              <a:ext cx="27109" cy="96392"/>
            </a:xfrm>
            <a:custGeom>
              <a:avLst/>
              <a:gdLst/>
              <a:ahLst/>
              <a:cxnLst/>
              <a:rect l="l" t="t" r="r" b="b"/>
              <a:pathLst>
                <a:path w="923" h="3282" extrusionOk="0">
                  <a:moveTo>
                    <a:pt x="56" y="0"/>
                  </a:moveTo>
                  <a:cubicBezTo>
                    <a:pt x="54" y="0"/>
                    <a:pt x="52" y="1"/>
                    <a:pt x="51" y="1"/>
                  </a:cubicBezTo>
                  <a:cubicBezTo>
                    <a:pt x="22" y="6"/>
                    <a:pt x="1" y="33"/>
                    <a:pt x="4" y="63"/>
                  </a:cubicBezTo>
                  <a:cubicBezTo>
                    <a:pt x="149" y="1151"/>
                    <a:pt x="419" y="2221"/>
                    <a:pt x="810" y="3246"/>
                  </a:cubicBezTo>
                  <a:cubicBezTo>
                    <a:pt x="818" y="3268"/>
                    <a:pt x="839" y="3282"/>
                    <a:pt x="861" y="3282"/>
                  </a:cubicBezTo>
                  <a:cubicBezTo>
                    <a:pt x="868" y="3282"/>
                    <a:pt x="874" y="3282"/>
                    <a:pt x="881" y="3276"/>
                  </a:cubicBezTo>
                  <a:cubicBezTo>
                    <a:pt x="908" y="3266"/>
                    <a:pt x="922" y="3233"/>
                    <a:pt x="912" y="3205"/>
                  </a:cubicBezTo>
                  <a:cubicBezTo>
                    <a:pt x="526" y="2188"/>
                    <a:pt x="257" y="1126"/>
                    <a:pt x="113" y="48"/>
                  </a:cubicBezTo>
                  <a:cubicBezTo>
                    <a:pt x="108" y="21"/>
                    <a:pt x="85"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6191494" y="1422579"/>
              <a:ext cx="4053" cy="12218"/>
            </a:xfrm>
            <a:custGeom>
              <a:avLst/>
              <a:gdLst/>
              <a:ahLst/>
              <a:cxnLst/>
              <a:rect l="l" t="t" r="r" b="b"/>
              <a:pathLst>
                <a:path w="138" h="416" extrusionOk="0">
                  <a:moveTo>
                    <a:pt x="59" y="1"/>
                  </a:moveTo>
                  <a:cubicBezTo>
                    <a:pt x="57" y="1"/>
                    <a:pt x="54" y="1"/>
                    <a:pt x="52" y="1"/>
                  </a:cubicBezTo>
                  <a:cubicBezTo>
                    <a:pt x="22" y="3"/>
                    <a:pt x="1" y="30"/>
                    <a:pt x="3" y="60"/>
                  </a:cubicBezTo>
                  <a:lnTo>
                    <a:pt x="28" y="366"/>
                  </a:lnTo>
                  <a:cubicBezTo>
                    <a:pt x="32" y="394"/>
                    <a:pt x="55" y="416"/>
                    <a:pt x="83" y="416"/>
                  </a:cubicBezTo>
                  <a:lnTo>
                    <a:pt x="86" y="416"/>
                  </a:lnTo>
                  <a:cubicBezTo>
                    <a:pt x="116" y="414"/>
                    <a:pt x="137" y="387"/>
                    <a:pt x="136" y="357"/>
                  </a:cubicBezTo>
                  <a:lnTo>
                    <a:pt x="112" y="51"/>
                  </a:lnTo>
                  <a:cubicBezTo>
                    <a:pt x="110" y="22"/>
                    <a:pt x="8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6167440" y="1267476"/>
              <a:ext cx="17593" cy="112105"/>
            </a:xfrm>
            <a:custGeom>
              <a:avLst/>
              <a:gdLst/>
              <a:ahLst/>
              <a:cxnLst/>
              <a:rect l="l" t="t" r="r" b="b"/>
              <a:pathLst>
                <a:path w="599" h="3817" extrusionOk="0">
                  <a:moveTo>
                    <a:pt x="539" y="1"/>
                  </a:moveTo>
                  <a:cubicBezTo>
                    <a:pt x="515" y="1"/>
                    <a:pt x="491" y="18"/>
                    <a:pt x="485" y="41"/>
                  </a:cubicBezTo>
                  <a:cubicBezTo>
                    <a:pt x="146" y="1253"/>
                    <a:pt x="1" y="2507"/>
                    <a:pt x="55" y="3765"/>
                  </a:cubicBezTo>
                  <a:cubicBezTo>
                    <a:pt x="56" y="3794"/>
                    <a:pt x="82" y="3817"/>
                    <a:pt x="110" y="3817"/>
                  </a:cubicBezTo>
                  <a:lnTo>
                    <a:pt x="113" y="3817"/>
                  </a:lnTo>
                  <a:cubicBezTo>
                    <a:pt x="143" y="3815"/>
                    <a:pt x="167" y="3790"/>
                    <a:pt x="164" y="3760"/>
                  </a:cubicBezTo>
                  <a:cubicBezTo>
                    <a:pt x="110" y="2514"/>
                    <a:pt x="254" y="1273"/>
                    <a:pt x="590" y="71"/>
                  </a:cubicBezTo>
                  <a:cubicBezTo>
                    <a:pt x="599" y="43"/>
                    <a:pt x="582" y="13"/>
                    <a:pt x="553" y="3"/>
                  </a:cubicBezTo>
                  <a:cubicBezTo>
                    <a:pt x="548" y="2"/>
                    <a:pt x="544"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6185767" y="1241719"/>
              <a:ext cx="5874" cy="10514"/>
            </a:xfrm>
            <a:custGeom>
              <a:avLst/>
              <a:gdLst/>
              <a:ahLst/>
              <a:cxnLst/>
              <a:rect l="l" t="t" r="r" b="b"/>
              <a:pathLst>
                <a:path w="200" h="358" extrusionOk="0">
                  <a:moveTo>
                    <a:pt x="138" y="0"/>
                  </a:moveTo>
                  <a:cubicBezTo>
                    <a:pt x="114" y="0"/>
                    <a:pt x="93" y="15"/>
                    <a:pt x="86" y="38"/>
                  </a:cubicBezTo>
                  <a:lnTo>
                    <a:pt x="9" y="288"/>
                  </a:lnTo>
                  <a:cubicBezTo>
                    <a:pt x="0" y="316"/>
                    <a:pt x="16" y="346"/>
                    <a:pt x="45" y="356"/>
                  </a:cubicBezTo>
                  <a:cubicBezTo>
                    <a:pt x="50" y="357"/>
                    <a:pt x="56" y="357"/>
                    <a:pt x="60" y="357"/>
                  </a:cubicBezTo>
                  <a:cubicBezTo>
                    <a:pt x="84" y="357"/>
                    <a:pt x="104" y="343"/>
                    <a:pt x="112" y="322"/>
                  </a:cubicBezTo>
                  <a:lnTo>
                    <a:pt x="190" y="72"/>
                  </a:lnTo>
                  <a:cubicBezTo>
                    <a:pt x="200" y="43"/>
                    <a:pt x="183" y="11"/>
                    <a:pt x="154" y="3"/>
                  </a:cubicBezTo>
                  <a:cubicBezTo>
                    <a:pt x="149" y="1"/>
                    <a:pt x="143"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6248589" y="1634689"/>
              <a:ext cx="6373" cy="7607"/>
            </a:xfrm>
            <a:custGeom>
              <a:avLst/>
              <a:gdLst/>
              <a:ahLst/>
              <a:cxnLst/>
              <a:rect l="l" t="t" r="r" b="b"/>
              <a:pathLst>
                <a:path w="217" h="259" extrusionOk="0">
                  <a:moveTo>
                    <a:pt x="63" y="0"/>
                  </a:moveTo>
                  <a:cubicBezTo>
                    <a:pt x="54" y="0"/>
                    <a:pt x="44" y="3"/>
                    <a:pt x="35" y="8"/>
                  </a:cubicBezTo>
                  <a:cubicBezTo>
                    <a:pt x="10" y="22"/>
                    <a:pt x="0" y="56"/>
                    <a:pt x="18" y="82"/>
                  </a:cubicBezTo>
                  <a:lnTo>
                    <a:pt x="107" y="232"/>
                  </a:lnTo>
                  <a:cubicBezTo>
                    <a:pt x="117" y="250"/>
                    <a:pt x="136" y="259"/>
                    <a:pt x="154" y="259"/>
                  </a:cubicBezTo>
                  <a:cubicBezTo>
                    <a:pt x="163" y="259"/>
                    <a:pt x="173" y="256"/>
                    <a:pt x="183" y="250"/>
                  </a:cubicBezTo>
                  <a:cubicBezTo>
                    <a:pt x="207" y="236"/>
                    <a:pt x="217" y="202"/>
                    <a:pt x="200" y="175"/>
                  </a:cubicBezTo>
                  <a:lnTo>
                    <a:pt x="110" y="25"/>
                  </a:lnTo>
                  <a:cubicBezTo>
                    <a:pt x="99" y="9"/>
                    <a:pt x="82"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6280250" y="1679214"/>
              <a:ext cx="7401" cy="8899"/>
            </a:xfrm>
            <a:custGeom>
              <a:avLst/>
              <a:gdLst/>
              <a:ahLst/>
              <a:cxnLst/>
              <a:rect l="l" t="t" r="r" b="b"/>
              <a:pathLst>
                <a:path w="252" h="303" extrusionOk="0">
                  <a:moveTo>
                    <a:pt x="61" y="1"/>
                  </a:moveTo>
                  <a:cubicBezTo>
                    <a:pt x="51" y="1"/>
                    <a:pt x="41" y="4"/>
                    <a:pt x="32" y="10"/>
                  </a:cubicBezTo>
                  <a:cubicBezTo>
                    <a:pt x="5" y="29"/>
                    <a:pt x="1" y="61"/>
                    <a:pt x="16" y="87"/>
                  </a:cubicBezTo>
                  <a:lnTo>
                    <a:pt x="143" y="278"/>
                  </a:lnTo>
                  <a:cubicBezTo>
                    <a:pt x="153" y="293"/>
                    <a:pt x="171" y="302"/>
                    <a:pt x="189" y="302"/>
                  </a:cubicBezTo>
                  <a:cubicBezTo>
                    <a:pt x="198" y="302"/>
                    <a:pt x="210" y="299"/>
                    <a:pt x="218" y="293"/>
                  </a:cubicBezTo>
                  <a:cubicBezTo>
                    <a:pt x="245" y="275"/>
                    <a:pt x="251" y="242"/>
                    <a:pt x="234" y="217"/>
                  </a:cubicBezTo>
                  <a:lnTo>
                    <a:pt x="109" y="26"/>
                  </a:lnTo>
                  <a:cubicBezTo>
                    <a:pt x="97" y="10"/>
                    <a:pt x="79"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46"/>
          <p:cNvGrpSpPr/>
          <p:nvPr/>
        </p:nvGrpSpPr>
        <p:grpSpPr>
          <a:xfrm>
            <a:off x="2594070" y="4928235"/>
            <a:ext cx="312879" cy="321425"/>
            <a:chOff x="8068650" y="2896252"/>
            <a:chExt cx="312879" cy="321425"/>
          </a:xfrm>
        </p:grpSpPr>
        <p:sp>
          <p:nvSpPr>
            <p:cNvPr id="1524" name="Google Shape;1524;p46"/>
            <p:cNvSpPr/>
            <p:nvPr/>
          </p:nvSpPr>
          <p:spPr>
            <a:xfrm>
              <a:off x="8068650" y="2896252"/>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8140753" y="2965007"/>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8135026" y="2960660"/>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8226161" y="3024980"/>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8199816" y="3003305"/>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8263079" y="3044600"/>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8213855" y="3036024"/>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8214266" y="3059431"/>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8170975" y="3026889"/>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3" name="Google Shape;1533;p46"/>
          <p:cNvGrpSpPr/>
          <p:nvPr/>
        </p:nvGrpSpPr>
        <p:grpSpPr>
          <a:xfrm>
            <a:off x="8135635" y="2711943"/>
            <a:ext cx="798474" cy="793572"/>
            <a:chOff x="5027580" y="3548689"/>
            <a:chExt cx="972444" cy="966474"/>
          </a:xfrm>
        </p:grpSpPr>
        <p:sp>
          <p:nvSpPr>
            <p:cNvPr id="1534" name="Google Shape;1534;p46"/>
            <p:cNvSpPr/>
            <p:nvPr/>
          </p:nvSpPr>
          <p:spPr>
            <a:xfrm>
              <a:off x="5027580" y="3548689"/>
              <a:ext cx="972444" cy="966474"/>
            </a:xfrm>
            <a:custGeom>
              <a:avLst/>
              <a:gdLst/>
              <a:ahLst/>
              <a:cxnLst/>
              <a:rect l="l" t="t" r="r" b="b"/>
              <a:pathLst>
                <a:path w="25084" h="24930" extrusionOk="0">
                  <a:moveTo>
                    <a:pt x="12240" y="0"/>
                  </a:moveTo>
                  <a:cubicBezTo>
                    <a:pt x="12139" y="0"/>
                    <a:pt x="12037" y="3"/>
                    <a:pt x="11931" y="7"/>
                  </a:cubicBezTo>
                  <a:cubicBezTo>
                    <a:pt x="10197" y="93"/>
                    <a:pt x="8811" y="880"/>
                    <a:pt x="8028" y="2225"/>
                  </a:cubicBezTo>
                  <a:cubicBezTo>
                    <a:pt x="7965" y="2331"/>
                    <a:pt x="7907" y="2441"/>
                    <a:pt x="7853" y="2555"/>
                  </a:cubicBezTo>
                  <a:cubicBezTo>
                    <a:pt x="7524" y="2475"/>
                    <a:pt x="7195" y="2434"/>
                    <a:pt x="6863" y="2428"/>
                  </a:cubicBezTo>
                  <a:lnTo>
                    <a:pt x="6779" y="2428"/>
                  </a:lnTo>
                  <a:cubicBezTo>
                    <a:pt x="5880" y="2428"/>
                    <a:pt x="4547" y="2717"/>
                    <a:pt x="3304" y="4089"/>
                  </a:cubicBezTo>
                  <a:cubicBezTo>
                    <a:pt x="2030" y="5494"/>
                    <a:pt x="1890" y="6883"/>
                    <a:pt x="1994" y="7800"/>
                  </a:cubicBezTo>
                  <a:cubicBezTo>
                    <a:pt x="2032" y="8129"/>
                    <a:pt x="2106" y="8451"/>
                    <a:pt x="2219" y="8770"/>
                  </a:cubicBezTo>
                  <a:cubicBezTo>
                    <a:pt x="2112" y="8834"/>
                    <a:pt x="2011" y="8902"/>
                    <a:pt x="1911" y="8974"/>
                  </a:cubicBezTo>
                  <a:cubicBezTo>
                    <a:pt x="648" y="9885"/>
                    <a:pt x="0" y="11340"/>
                    <a:pt x="86" y="13076"/>
                  </a:cubicBezTo>
                  <a:cubicBezTo>
                    <a:pt x="171" y="14810"/>
                    <a:pt x="959" y="16197"/>
                    <a:pt x="2303" y="16980"/>
                  </a:cubicBezTo>
                  <a:cubicBezTo>
                    <a:pt x="2407" y="17043"/>
                    <a:pt x="2517" y="17100"/>
                    <a:pt x="2628" y="17152"/>
                  </a:cubicBezTo>
                  <a:cubicBezTo>
                    <a:pt x="2546" y="17480"/>
                    <a:pt x="2504" y="17809"/>
                    <a:pt x="2498" y="18141"/>
                  </a:cubicBezTo>
                  <a:cubicBezTo>
                    <a:pt x="2482" y="19065"/>
                    <a:pt x="2760" y="20431"/>
                    <a:pt x="4166" y="21707"/>
                  </a:cubicBezTo>
                  <a:cubicBezTo>
                    <a:pt x="5388" y="22812"/>
                    <a:pt x="6592" y="23045"/>
                    <a:pt x="7387" y="23045"/>
                  </a:cubicBezTo>
                  <a:cubicBezTo>
                    <a:pt x="7551" y="23045"/>
                    <a:pt x="7716" y="23035"/>
                    <a:pt x="7878" y="23017"/>
                  </a:cubicBezTo>
                  <a:cubicBezTo>
                    <a:pt x="8207" y="22980"/>
                    <a:pt x="8529" y="22904"/>
                    <a:pt x="8848" y="22792"/>
                  </a:cubicBezTo>
                  <a:cubicBezTo>
                    <a:pt x="8912" y="22897"/>
                    <a:pt x="8979" y="22998"/>
                    <a:pt x="9050" y="23098"/>
                  </a:cubicBezTo>
                  <a:cubicBezTo>
                    <a:pt x="9903" y="24280"/>
                    <a:pt x="11251" y="24929"/>
                    <a:pt x="12844" y="24929"/>
                  </a:cubicBezTo>
                  <a:cubicBezTo>
                    <a:pt x="12945" y="24929"/>
                    <a:pt x="13049" y="24928"/>
                    <a:pt x="13152" y="24925"/>
                  </a:cubicBezTo>
                  <a:cubicBezTo>
                    <a:pt x="14886" y="24840"/>
                    <a:pt x="16274" y="24052"/>
                    <a:pt x="17057" y="22709"/>
                  </a:cubicBezTo>
                  <a:cubicBezTo>
                    <a:pt x="17118" y="22604"/>
                    <a:pt x="17175" y="22496"/>
                    <a:pt x="17229" y="22383"/>
                  </a:cubicBezTo>
                  <a:cubicBezTo>
                    <a:pt x="17557" y="22464"/>
                    <a:pt x="17884" y="22507"/>
                    <a:pt x="18215" y="22513"/>
                  </a:cubicBezTo>
                  <a:lnTo>
                    <a:pt x="18290" y="22513"/>
                  </a:lnTo>
                  <a:cubicBezTo>
                    <a:pt x="19193" y="22513"/>
                    <a:pt x="20532" y="22222"/>
                    <a:pt x="21781" y="20845"/>
                  </a:cubicBezTo>
                  <a:cubicBezTo>
                    <a:pt x="23055" y="19438"/>
                    <a:pt x="23196" y="18049"/>
                    <a:pt x="23091" y="17134"/>
                  </a:cubicBezTo>
                  <a:cubicBezTo>
                    <a:pt x="23054" y="16803"/>
                    <a:pt x="22978" y="16482"/>
                    <a:pt x="22867" y="16163"/>
                  </a:cubicBezTo>
                  <a:cubicBezTo>
                    <a:pt x="22971" y="16098"/>
                    <a:pt x="23075" y="16032"/>
                    <a:pt x="23173" y="15960"/>
                  </a:cubicBezTo>
                  <a:cubicBezTo>
                    <a:pt x="24435" y="15049"/>
                    <a:pt x="25083" y="13592"/>
                    <a:pt x="24998" y="11857"/>
                  </a:cubicBezTo>
                  <a:cubicBezTo>
                    <a:pt x="24912" y="10121"/>
                    <a:pt x="24125" y="8734"/>
                    <a:pt x="22782" y="7951"/>
                  </a:cubicBezTo>
                  <a:cubicBezTo>
                    <a:pt x="22676" y="7888"/>
                    <a:pt x="22568" y="7831"/>
                    <a:pt x="22456" y="7779"/>
                  </a:cubicBezTo>
                  <a:cubicBezTo>
                    <a:pt x="22537" y="7451"/>
                    <a:pt x="22580" y="7122"/>
                    <a:pt x="22585" y="6790"/>
                  </a:cubicBezTo>
                  <a:cubicBezTo>
                    <a:pt x="22601" y="5869"/>
                    <a:pt x="22323" y="4502"/>
                    <a:pt x="20918" y="3224"/>
                  </a:cubicBezTo>
                  <a:cubicBezTo>
                    <a:pt x="19696" y="2119"/>
                    <a:pt x="18492" y="1886"/>
                    <a:pt x="17698" y="1886"/>
                  </a:cubicBezTo>
                  <a:cubicBezTo>
                    <a:pt x="17535" y="1886"/>
                    <a:pt x="17372" y="1896"/>
                    <a:pt x="17208" y="1914"/>
                  </a:cubicBezTo>
                  <a:cubicBezTo>
                    <a:pt x="16879" y="1951"/>
                    <a:pt x="16556" y="2027"/>
                    <a:pt x="16238" y="2139"/>
                  </a:cubicBezTo>
                  <a:cubicBezTo>
                    <a:pt x="16174" y="2034"/>
                    <a:pt x="16106" y="1933"/>
                    <a:pt x="16034" y="1833"/>
                  </a:cubicBezTo>
                  <a:cubicBezTo>
                    <a:pt x="15181" y="651"/>
                    <a:pt x="13834" y="0"/>
                    <a:pt x="12240"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5120818" y="3948430"/>
              <a:ext cx="348287" cy="194186"/>
            </a:xfrm>
            <a:custGeom>
              <a:avLst/>
              <a:gdLst/>
              <a:ahLst/>
              <a:cxnLst/>
              <a:rect l="l" t="t" r="r" b="b"/>
              <a:pathLst>
                <a:path w="8984" h="5009" extrusionOk="0">
                  <a:moveTo>
                    <a:pt x="5775" y="2092"/>
                  </a:moveTo>
                  <a:lnTo>
                    <a:pt x="5780" y="2153"/>
                  </a:lnTo>
                  <a:lnTo>
                    <a:pt x="5029" y="2254"/>
                  </a:lnTo>
                  <a:lnTo>
                    <a:pt x="5029" y="2254"/>
                  </a:lnTo>
                  <a:lnTo>
                    <a:pt x="5777" y="2153"/>
                  </a:lnTo>
                  <a:lnTo>
                    <a:pt x="5775" y="2092"/>
                  </a:lnTo>
                  <a:close/>
                  <a:moveTo>
                    <a:pt x="6195" y="3052"/>
                  </a:moveTo>
                  <a:cubicBezTo>
                    <a:pt x="6072" y="3096"/>
                    <a:pt x="5943" y="3136"/>
                    <a:pt x="5815" y="3170"/>
                  </a:cubicBezTo>
                  <a:cubicBezTo>
                    <a:pt x="5943" y="3134"/>
                    <a:pt x="6069" y="3094"/>
                    <a:pt x="6195" y="3052"/>
                  </a:cubicBezTo>
                  <a:close/>
                  <a:moveTo>
                    <a:pt x="3238" y="1"/>
                  </a:moveTo>
                  <a:cubicBezTo>
                    <a:pt x="3114" y="1"/>
                    <a:pt x="2991" y="4"/>
                    <a:pt x="2870" y="10"/>
                  </a:cubicBezTo>
                  <a:cubicBezTo>
                    <a:pt x="2027" y="51"/>
                    <a:pt x="1361" y="243"/>
                    <a:pt x="892" y="581"/>
                  </a:cubicBezTo>
                  <a:cubicBezTo>
                    <a:pt x="285" y="1019"/>
                    <a:pt x="0" y="1714"/>
                    <a:pt x="47" y="2650"/>
                  </a:cubicBezTo>
                  <a:cubicBezTo>
                    <a:pt x="93" y="3584"/>
                    <a:pt x="443" y="4248"/>
                    <a:pt x="1090" y="4625"/>
                  </a:cubicBezTo>
                  <a:cubicBezTo>
                    <a:pt x="1528" y="4880"/>
                    <a:pt x="2106" y="5009"/>
                    <a:pt x="2810" y="5009"/>
                  </a:cubicBezTo>
                  <a:cubicBezTo>
                    <a:pt x="2909" y="5009"/>
                    <a:pt x="3010" y="5006"/>
                    <a:pt x="3114" y="5001"/>
                  </a:cubicBezTo>
                  <a:cubicBezTo>
                    <a:pt x="5434" y="4889"/>
                    <a:pt x="8379" y="3533"/>
                    <a:pt x="8944" y="3262"/>
                  </a:cubicBezTo>
                  <a:cubicBezTo>
                    <a:pt x="8962" y="3253"/>
                    <a:pt x="8974" y="3237"/>
                    <a:pt x="8980" y="3217"/>
                  </a:cubicBezTo>
                  <a:cubicBezTo>
                    <a:pt x="8984" y="3198"/>
                    <a:pt x="8978" y="3178"/>
                    <a:pt x="8965" y="3163"/>
                  </a:cubicBezTo>
                  <a:cubicBezTo>
                    <a:pt x="8735" y="2896"/>
                    <a:pt x="8602" y="2572"/>
                    <a:pt x="8587" y="2223"/>
                  </a:cubicBezTo>
                  <a:cubicBezTo>
                    <a:pt x="8571" y="1881"/>
                    <a:pt x="8665" y="1549"/>
                    <a:pt x="8863" y="1264"/>
                  </a:cubicBezTo>
                  <a:cubicBezTo>
                    <a:pt x="8873" y="1249"/>
                    <a:pt x="8877" y="1227"/>
                    <a:pt x="8871" y="1209"/>
                  </a:cubicBezTo>
                  <a:cubicBezTo>
                    <a:pt x="8866" y="1190"/>
                    <a:pt x="8851" y="1176"/>
                    <a:pt x="8831" y="1169"/>
                  </a:cubicBezTo>
                  <a:cubicBezTo>
                    <a:pt x="8047" y="886"/>
                    <a:pt x="5427" y="1"/>
                    <a:pt x="3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5215684" y="4080553"/>
              <a:ext cx="254586" cy="269861"/>
            </a:xfrm>
            <a:custGeom>
              <a:avLst/>
              <a:gdLst/>
              <a:ahLst/>
              <a:cxnLst/>
              <a:rect l="l" t="t" r="r" b="b"/>
              <a:pathLst>
                <a:path w="6567" h="6961" extrusionOk="0">
                  <a:moveTo>
                    <a:pt x="5006" y="4386"/>
                  </a:moveTo>
                  <a:cubicBezTo>
                    <a:pt x="4837" y="4659"/>
                    <a:pt x="4647" y="4915"/>
                    <a:pt x="4433" y="5155"/>
                  </a:cubicBezTo>
                  <a:cubicBezTo>
                    <a:pt x="4645" y="4915"/>
                    <a:pt x="4837" y="4659"/>
                    <a:pt x="5006" y="4386"/>
                  </a:cubicBezTo>
                  <a:close/>
                  <a:moveTo>
                    <a:pt x="6498" y="1"/>
                  </a:moveTo>
                  <a:cubicBezTo>
                    <a:pt x="6497" y="1"/>
                    <a:pt x="6496" y="1"/>
                    <a:pt x="6494" y="1"/>
                  </a:cubicBezTo>
                  <a:cubicBezTo>
                    <a:pt x="6484" y="1"/>
                    <a:pt x="6477" y="4"/>
                    <a:pt x="6468" y="7"/>
                  </a:cubicBezTo>
                  <a:cubicBezTo>
                    <a:pt x="5727" y="361"/>
                    <a:pt x="3791" y="1223"/>
                    <a:pt x="1873" y="1578"/>
                  </a:cubicBezTo>
                  <a:cubicBezTo>
                    <a:pt x="1861" y="1579"/>
                    <a:pt x="1851" y="1585"/>
                    <a:pt x="1842" y="1592"/>
                  </a:cubicBezTo>
                  <a:cubicBezTo>
                    <a:pt x="642" y="2613"/>
                    <a:pt x="24" y="3580"/>
                    <a:pt x="10" y="4463"/>
                  </a:cubicBezTo>
                  <a:cubicBezTo>
                    <a:pt x="0" y="5091"/>
                    <a:pt x="299" y="5688"/>
                    <a:pt x="900" y="6235"/>
                  </a:cubicBezTo>
                  <a:cubicBezTo>
                    <a:pt x="1432" y="6716"/>
                    <a:pt x="1979" y="6960"/>
                    <a:pt x="2529" y="6960"/>
                  </a:cubicBezTo>
                  <a:cubicBezTo>
                    <a:pt x="2560" y="6960"/>
                    <a:pt x="2590" y="6959"/>
                    <a:pt x="2621" y="6958"/>
                  </a:cubicBezTo>
                  <a:cubicBezTo>
                    <a:pt x="2663" y="6957"/>
                    <a:pt x="2707" y="6952"/>
                    <a:pt x="2752" y="6948"/>
                  </a:cubicBezTo>
                  <a:cubicBezTo>
                    <a:pt x="3629" y="6847"/>
                    <a:pt x="4530" y="6138"/>
                    <a:pt x="5430" y="4843"/>
                  </a:cubicBezTo>
                  <a:cubicBezTo>
                    <a:pt x="5437" y="4835"/>
                    <a:pt x="5443" y="4825"/>
                    <a:pt x="5443" y="4813"/>
                  </a:cubicBezTo>
                  <a:cubicBezTo>
                    <a:pt x="5614" y="2812"/>
                    <a:pt x="6339" y="690"/>
                    <a:pt x="6558" y="87"/>
                  </a:cubicBezTo>
                  <a:cubicBezTo>
                    <a:pt x="6567" y="62"/>
                    <a:pt x="6560" y="35"/>
                    <a:pt x="6540" y="18"/>
                  </a:cubicBezTo>
                  <a:cubicBezTo>
                    <a:pt x="6528" y="8"/>
                    <a:pt x="6514" y="1"/>
                    <a:pt x="6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5396384" y="4076831"/>
              <a:ext cx="261681" cy="346698"/>
            </a:xfrm>
            <a:custGeom>
              <a:avLst/>
              <a:gdLst/>
              <a:ahLst/>
              <a:cxnLst/>
              <a:rect l="l" t="t" r="r" b="b"/>
              <a:pathLst>
                <a:path w="6750" h="8943" extrusionOk="0">
                  <a:moveTo>
                    <a:pt x="2414" y="2065"/>
                  </a:moveTo>
                  <a:lnTo>
                    <a:pt x="2418" y="2124"/>
                  </a:lnTo>
                  <a:cubicBezTo>
                    <a:pt x="2408" y="2169"/>
                    <a:pt x="2396" y="2213"/>
                    <a:pt x="2384" y="2258"/>
                  </a:cubicBezTo>
                  <a:lnTo>
                    <a:pt x="2384" y="2258"/>
                  </a:lnTo>
                  <a:cubicBezTo>
                    <a:pt x="2396" y="2212"/>
                    <a:pt x="2408" y="2167"/>
                    <a:pt x="2417" y="2122"/>
                  </a:cubicBezTo>
                  <a:lnTo>
                    <a:pt x="2414" y="2065"/>
                  </a:lnTo>
                  <a:close/>
                  <a:moveTo>
                    <a:pt x="5215" y="5043"/>
                  </a:moveTo>
                  <a:cubicBezTo>
                    <a:pt x="5284" y="5378"/>
                    <a:pt x="5354" y="5722"/>
                    <a:pt x="5361" y="6070"/>
                  </a:cubicBezTo>
                  <a:cubicBezTo>
                    <a:pt x="5354" y="5722"/>
                    <a:pt x="5282" y="5378"/>
                    <a:pt x="5215" y="5043"/>
                  </a:cubicBezTo>
                  <a:close/>
                  <a:moveTo>
                    <a:pt x="5361" y="6076"/>
                  </a:moveTo>
                  <a:lnTo>
                    <a:pt x="5361" y="6076"/>
                  </a:lnTo>
                  <a:cubicBezTo>
                    <a:pt x="5361" y="6098"/>
                    <a:pt x="5362" y="6120"/>
                    <a:pt x="5362" y="6143"/>
                  </a:cubicBezTo>
                  <a:lnTo>
                    <a:pt x="5362" y="6143"/>
                  </a:lnTo>
                  <a:cubicBezTo>
                    <a:pt x="5362" y="6120"/>
                    <a:pt x="5361" y="6098"/>
                    <a:pt x="5361" y="6076"/>
                  </a:cubicBezTo>
                  <a:close/>
                  <a:moveTo>
                    <a:pt x="4072" y="0"/>
                  </a:moveTo>
                  <a:cubicBezTo>
                    <a:pt x="4058" y="0"/>
                    <a:pt x="4045" y="5"/>
                    <a:pt x="4035" y="15"/>
                  </a:cubicBezTo>
                  <a:cubicBezTo>
                    <a:pt x="3770" y="240"/>
                    <a:pt x="3450" y="368"/>
                    <a:pt x="3103" y="385"/>
                  </a:cubicBezTo>
                  <a:cubicBezTo>
                    <a:pt x="3079" y="386"/>
                    <a:pt x="3056" y="386"/>
                    <a:pt x="3032" y="386"/>
                  </a:cubicBezTo>
                  <a:cubicBezTo>
                    <a:pt x="2714" y="386"/>
                    <a:pt x="2407" y="290"/>
                    <a:pt x="2142" y="107"/>
                  </a:cubicBezTo>
                  <a:cubicBezTo>
                    <a:pt x="2131" y="99"/>
                    <a:pt x="2122" y="95"/>
                    <a:pt x="2109" y="95"/>
                  </a:cubicBezTo>
                  <a:cubicBezTo>
                    <a:pt x="2107" y="95"/>
                    <a:pt x="2105" y="96"/>
                    <a:pt x="2102" y="96"/>
                  </a:cubicBezTo>
                  <a:cubicBezTo>
                    <a:pt x="2098" y="96"/>
                    <a:pt x="2092" y="97"/>
                    <a:pt x="2087" y="100"/>
                  </a:cubicBezTo>
                  <a:cubicBezTo>
                    <a:pt x="2067" y="104"/>
                    <a:pt x="2054" y="121"/>
                    <a:pt x="2047" y="138"/>
                  </a:cubicBezTo>
                  <a:cubicBezTo>
                    <a:pt x="1694" y="1114"/>
                    <a:pt x="0" y="6077"/>
                    <a:pt x="1456" y="8092"/>
                  </a:cubicBezTo>
                  <a:cubicBezTo>
                    <a:pt x="1863" y="8657"/>
                    <a:pt x="2494" y="8943"/>
                    <a:pt x="3334" y="8943"/>
                  </a:cubicBezTo>
                  <a:cubicBezTo>
                    <a:pt x="3396" y="8943"/>
                    <a:pt x="3459" y="8941"/>
                    <a:pt x="3524" y="8938"/>
                  </a:cubicBezTo>
                  <a:cubicBezTo>
                    <a:pt x="4458" y="8891"/>
                    <a:pt x="5123" y="8541"/>
                    <a:pt x="5500" y="7894"/>
                  </a:cubicBezTo>
                  <a:cubicBezTo>
                    <a:pt x="6749" y="5748"/>
                    <a:pt x="4580" y="973"/>
                    <a:pt x="4132" y="37"/>
                  </a:cubicBezTo>
                  <a:cubicBezTo>
                    <a:pt x="4123" y="19"/>
                    <a:pt x="4107" y="7"/>
                    <a:pt x="4088" y="2"/>
                  </a:cubicBezTo>
                  <a:cubicBezTo>
                    <a:pt x="4082" y="0"/>
                    <a:pt x="4078" y="0"/>
                    <a:pt x="4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5562235" y="4075823"/>
              <a:ext cx="272380" cy="253888"/>
            </a:xfrm>
            <a:custGeom>
              <a:avLst/>
              <a:gdLst/>
              <a:ahLst/>
              <a:cxnLst/>
              <a:rect l="l" t="t" r="r" b="b"/>
              <a:pathLst>
                <a:path w="7026" h="6549" extrusionOk="0">
                  <a:moveTo>
                    <a:pt x="4486" y="1707"/>
                  </a:moveTo>
                  <a:cubicBezTo>
                    <a:pt x="4486" y="1707"/>
                    <a:pt x="4486" y="1707"/>
                    <a:pt x="4486" y="1708"/>
                  </a:cubicBezTo>
                  <a:cubicBezTo>
                    <a:pt x="4486" y="1707"/>
                    <a:pt x="4486" y="1707"/>
                    <a:pt x="4486" y="1707"/>
                  </a:cubicBezTo>
                  <a:close/>
                  <a:moveTo>
                    <a:pt x="2028" y="3494"/>
                  </a:moveTo>
                  <a:cubicBezTo>
                    <a:pt x="2377" y="3864"/>
                    <a:pt x="2750" y="4209"/>
                    <a:pt x="3148" y="4527"/>
                  </a:cubicBezTo>
                  <a:cubicBezTo>
                    <a:pt x="2750" y="4209"/>
                    <a:pt x="2376" y="3864"/>
                    <a:pt x="2028" y="3494"/>
                  </a:cubicBezTo>
                  <a:close/>
                  <a:moveTo>
                    <a:pt x="64" y="1"/>
                  </a:moveTo>
                  <a:cubicBezTo>
                    <a:pt x="49" y="1"/>
                    <a:pt x="33" y="8"/>
                    <a:pt x="22" y="21"/>
                  </a:cubicBezTo>
                  <a:cubicBezTo>
                    <a:pt x="5" y="41"/>
                    <a:pt x="0" y="66"/>
                    <a:pt x="12" y="90"/>
                  </a:cubicBezTo>
                  <a:cubicBezTo>
                    <a:pt x="287" y="669"/>
                    <a:pt x="1217" y="2711"/>
                    <a:pt x="1581" y="4685"/>
                  </a:cubicBezTo>
                  <a:cubicBezTo>
                    <a:pt x="1583" y="4695"/>
                    <a:pt x="1588" y="4706"/>
                    <a:pt x="1595" y="4715"/>
                  </a:cubicBezTo>
                  <a:cubicBezTo>
                    <a:pt x="2616" y="5916"/>
                    <a:pt x="3583" y="6532"/>
                    <a:pt x="4466" y="6549"/>
                  </a:cubicBezTo>
                  <a:cubicBezTo>
                    <a:pt x="4508" y="6549"/>
                    <a:pt x="4549" y="6549"/>
                    <a:pt x="4587" y="6546"/>
                  </a:cubicBezTo>
                  <a:cubicBezTo>
                    <a:pt x="5174" y="6517"/>
                    <a:pt x="5730" y="6218"/>
                    <a:pt x="6238" y="5659"/>
                  </a:cubicBezTo>
                  <a:cubicBezTo>
                    <a:pt x="6785" y="5056"/>
                    <a:pt x="7026" y="4434"/>
                    <a:pt x="6951" y="3809"/>
                  </a:cubicBezTo>
                  <a:cubicBezTo>
                    <a:pt x="6850" y="2930"/>
                    <a:pt x="6143" y="2030"/>
                    <a:pt x="4848" y="1130"/>
                  </a:cubicBezTo>
                  <a:cubicBezTo>
                    <a:pt x="4840" y="1123"/>
                    <a:pt x="4828" y="1119"/>
                    <a:pt x="4818" y="1119"/>
                  </a:cubicBezTo>
                  <a:cubicBezTo>
                    <a:pt x="2817" y="948"/>
                    <a:pt x="692" y="223"/>
                    <a:pt x="90" y="5"/>
                  </a:cubicBezTo>
                  <a:cubicBezTo>
                    <a:pt x="80" y="1"/>
                    <a:pt x="73" y="1"/>
                    <a:pt x="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5193082" y="3734700"/>
              <a:ext cx="272380" cy="253539"/>
            </a:xfrm>
            <a:custGeom>
              <a:avLst/>
              <a:gdLst/>
              <a:ahLst/>
              <a:cxnLst/>
              <a:rect l="l" t="t" r="r" b="b"/>
              <a:pathLst>
                <a:path w="7026" h="6540" extrusionOk="0">
                  <a:moveTo>
                    <a:pt x="1281" y="3727"/>
                  </a:moveTo>
                  <a:cubicBezTo>
                    <a:pt x="1502" y="3982"/>
                    <a:pt x="1743" y="4216"/>
                    <a:pt x="2002" y="4428"/>
                  </a:cubicBezTo>
                  <a:cubicBezTo>
                    <a:pt x="1742" y="4216"/>
                    <a:pt x="1501" y="3982"/>
                    <a:pt x="1281" y="3727"/>
                  </a:cubicBezTo>
                  <a:close/>
                  <a:moveTo>
                    <a:pt x="2550" y="0"/>
                  </a:moveTo>
                  <a:cubicBezTo>
                    <a:pt x="2510" y="0"/>
                    <a:pt x="2472" y="0"/>
                    <a:pt x="2432" y="3"/>
                  </a:cubicBezTo>
                  <a:cubicBezTo>
                    <a:pt x="1845" y="31"/>
                    <a:pt x="1291" y="326"/>
                    <a:pt x="787" y="882"/>
                  </a:cubicBezTo>
                  <a:cubicBezTo>
                    <a:pt x="241" y="1484"/>
                    <a:pt x="1" y="2106"/>
                    <a:pt x="73" y="2732"/>
                  </a:cubicBezTo>
                  <a:cubicBezTo>
                    <a:pt x="174" y="3609"/>
                    <a:pt x="882" y="4510"/>
                    <a:pt x="2178" y="5410"/>
                  </a:cubicBezTo>
                  <a:cubicBezTo>
                    <a:pt x="2187" y="5417"/>
                    <a:pt x="2197" y="5422"/>
                    <a:pt x="2208" y="5422"/>
                  </a:cubicBezTo>
                  <a:cubicBezTo>
                    <a:pt x="4152" y="5587"/>
                    <a:pt x="6161" y="6256"/>
                    <a:pt x="6936" y="6535"/>
                  </a:cubicBezTo>
                  <a:cubicBezTo>
                    <a:pt x="6945" y="6540"/>
                    <a:pt x="6952" y="6540"/>
                    <a:pt x="6960" y="6540"/>
                  </a:cubicBezTo>
                  <a:cubicBezTo>
                    <a:pt x="6976" y="6540"/>
                    <a:pt x="6993" y="6530"/>
                    <a:pt x="7006" y="6518"/>
                  </a:cubicBezTo>
                  <a:cubicBezTo>
                    <a:pt x="7023" y="6498"/>
                    <a:pt x="7026" y="6471"/>
                    <a:pt x="7016" y="6448"/>
                  </a:cubicBezTo>
                  <a:cubicBezTo>
                    <a:pt x="6738" y="5866"/>
                    <a:pt x="5804" y="3812"/>
                    <a:pt x="5441" y="1830"/>
                  </a:cubicBezTo>
                  <a:cubicBezTo>
                    <a:pt x="5439" y="1820"/>
                    <a:pt x="5434" y="1809"/>
                    <a:pt x="5427" y="1800"/>
                  </a:cubicBezTo>
                  <a:cubicBezTo>
                    <a:pt x="4407" y="618"/>
                    <a:pt x="3440" y="13"/>
                    <a:pt x="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5457095" y="3976266"/>
              <a:ext cx="113511" cy="110720"/>
            </a:xfrm>
            <a:custGeom>
              <a:avLst/>
              <a:gdLst/>
              <a:ahLst/>
              <a:cxnLst/>
              <a:rect l="l" t="t" r="r" b="b"/>
              <a:pathLst>
                <a:path w="2928" h="2856" extrusionOk="0">
                  <a:moveTo>
                    <a:pt x="939" y="1542"/>
                  </a:moveTo>
                  <a:lnTo>
                    <a:pt x="944" y="1600"/>
                  </a:lnTo>
                  <a:cubicBezTo>
                    <a:pt x="922" y="1666"/>
                    <a:pt x="929" y="1741"/>
                    <a:pt x="961" y="1812"/>
                  </a:cubicBezTo>
                  <a:cubicBezTo>
                    <a:pt x="929" y="1741"/>
                    <a:pt x="922" y="1666"/>
                    <a:pt x="941" y="1600"/>
                  </a:cubicBezTo>
                  <a:lnTo>
                    <a:pt x="939" y="1542"/>
                  </a:lnTo>
                  <a:close/>
                  <a:moveTo>
                    <a:pt x="1465" y="1"/>
                  </a:moveTo>
                  <a:cubicBezTo>
                    <a:pt x="1442" y="1"/>
                    <a:pt x="1419" y="1"/>
                    <a:pt x="1395" y="2"/>
                  </a:cubicBezTo>
                  <a:cubicBezTo>
                    <a:pt x="609" y="41"/>
                    <a:pt x="1" y="712"/>
                    <a:pt x="39" y="1498"/>
                  </a:cubicBezTo>
                  <a:cubicBezTo>
                    <a:pt x="77" y="2259"/>
                    <a:pt x="707" y="2855"/>
                    <a:pt x="1462" y="2855"/>
                  </a:cubicBezTo>
                  <a:cubicBezTo>
                    <a:pt x="1486" y="2855"/>
                    <a:pt x="1510" y="2855"/>
                    <a:pt x="1535" y="2854"/>
                  </a:cubicBezTo>
                  <a:cubicBezTo>
                    <a:pt x="2319" y="2816"/>
                    <a:pt x="2927" y="2146"/>
                    <a:pt x="2890" y="1358"/>
                  </a:cubicBezTo>
                  <a:cubicBezTo>
                    <a:pt x="2853" y="596"/>
                    <a:pt x="2220"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5369750" y="3640531"/>
              <a:ext cx="261293" cy="346116"/>
            </a:xfrm>
            <a:custGeom>
              <a:avLst/>
              <a:gdLst/>
              <a:ahLst/>
              <a:cxnLst/>
              <a:rect l="l" t="t" r="r" b="b"/>
              <a:pathLst>
                <a:path w="6740" h="8928" extrusionOk="0">
                  <a:moveTo>
                    <a:pt x="3418" y="0"/>
                  </a:moveTo>
                  <a:cubicBezTo>
                    <a:pt x="3354" y="0"/>
                    <a:pt x="3289" y="2"/>
                    <a:pt x="3222" y="5"/>
                  </a:cubicBezTo>
                  <a:cubicBezTo>
                    <a:pt x="2288" y="51"/>
                    <a:pt x="1624" y="401"/>
                    <a:pt x="1247" y="1048"/>
                  </a:cubicBezTo>
                  <a:cubicBezTo>
                    <a:pt x="1" y="3185"/>
                    <a:pt x="2160" y="7955"/>
                    <a:pt x="2607" y="8889"/>
                  </a:cubicBezTo>
                  <a:cubicBezTo>
                    <a:pt x="2616" y="8907"/>
                    <a:pt x="2631" y="8920"/>
                    <a:pt x="2651" y="8924"/>
                  </a:cubicBezTo>
                  <a:cubicBezTo>
                    <a:pt x="2657" y="8927"/>
                    <a:pt x="2663" y="8927"/>
                    <a:pt x="2667" y="8927"/>
                  </a:cubicBezTo>
                  <a:cubicBezTo>
                    <a:pt x="2681" y="8927"/>
                    <a:pt x="2694" y="8922"/>
                    <a:pt x="2705" y="8910"/>
                  </a:cubicBezTo>
                  <a:cubicBezTo>
                    <a:pt x="2970" y="8681"/>
                    <a:pt x="3293" y="8551"/>
                    <a:pt x="3641" y="8536"/>
                  </a:cubicBezTo>
                  <a:cubicBezTo>
                    <a:pt x="3669" y="8534"/>
                    <a:pt x="3696" y="8533"/>
                    <a:pt x="3724" y="8533"/>
                  </a:cubicBezTo>
                  <a:cubicBezTo>
                    <a:pt x="4041" y="8533"/>
                    <a:pt x="4346" y="8632"/>
                    <a:pt x="4609" y="8818"/>
                  </a:cubicBezTo>
                  <a:cubicBezTo>
                    <a:pt x="4619" y="8826"/>
                    <a:pt x="4631" y="8829"/>
                    <a:pt x="4642" y="8829"/>
                  </a:cubicBezTo>
                  <a:cubicBezTo>
                    <a:pt x="4645" y="8829"/>
                    <a:pt x="4647" y="8829"/>
                    <a:pt x="4649" y="8829"/>
                  </a:cubicBezTo>
                  <a:cubicBezTo>
                    <a:pt x="4653" y="8829"/>
                    <a:pt x="4659" y="8828"/>
                    <a:pt x="4665" y="8826"/>
                  </a:cubicBezTo>
                  <a:cubicBezTo>
                    <a:pt x="4685" y="8821"/>
                    <a:pt x="4699" y="8805"/>
                    <a:pt x="4706" y="8786"/>
                  </a:cubicBezTo>
                  <a:cubicBezTo>
                    <a:pt x="5058" y="7812"/>
                    <a:pt x="6740" y="2855"/>
                    <a:pt x="5291" y="851"/>
                  </a:cubicBezTo>
                  <a:cubicBezTo>
                    <a:pt x="4884" y="286"/>
                    <a:pt x="4255" y="0"/>
                    <a:pt x="3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5557467" y="3713571"/>
              <a:ext cx="254509" cy="269822"/>
            </a:xfrm>
            <a:custGeom>
              <a:avLst/>
              <a:gdLst/>
              <a:ahLst/>
              <a:cxnLst/>
              <a:rect l="l" t="t" r="r" b="b"/>
              <a:pathLst>
                <a:path w="6565" h="6960" extrusionOk="0">
                  <a:moveTo>
                    <a:pt x="4128" y="3299"/>
                  </a:moveTo>
                  <a:lnTo>
                    <a:pt x="4128" y="3299"/>
                  </a:lnTo>
                  <a:cubicBezTo>
                    <a:pt x="3968" y="3444"/>
                    <a:pt x="3817" y="3603"/>
                    <a:pt x="3677" y="3771"/>
                  </a:cubicBezTo>
                  <a:cubicBezTo>
                    <a:pt x="3816" y="3603"/>
                    <a:pt x="3968" y="3444"/>
                    <a:pt x="4128" y="3299"/>
                  </a:cubicBezTo>
                  <a:close/>
                  <a:moveTo>
                    <a:pt x="4031" y="0"/>
                  </a:moveTo>
                  <a:cubicBezTo>
                    <a:pt x="4001" y="0"/>
                    <a:pt x="3970" y="1"/>
                    <a:pt x="3940" y="2"/>
                  </a:cubicBezTo>
                  <a:cubicBezTo>
                    <a:pt x="3897" y="4"/>
                    <a:pt x="3856" y="8"/>
                    <a:pt x="3813" y="14"/>
                  </a:cubicBezTo>
                  <a:cubicBezTo>
                    <a:pt x="2936" y="115"/>
                    <a:pt x="2036" y="823"/>
                    <a:pt x="1134" y="2117"/>
                  </a:cubicBezTo>
                  <a:cubicBezTo>
                    <a:pt x="1127" y="2126"/>
                    <a:pt x="1123" y="2137"/>
                    <a:pt x="1123" y="2147"/>
                  </a:cubicBezTo>
                  <a:cubicBezTo>
                    <a:pt x="958" y="4094"/>
                    <a:pt x="289" y="6102"/>
                    <a:pt x="9" y="6874"/>
                  </a:cubicBezTo>
                  <a:cubicBezTo>
                    <a:pt x="1" y="6899"/>
                    <a:pt x="8" y="6925"/>
                    <a:pt x="26" y="6944"/>
                  </a:cubicBezTo>
                  <a:cubicBezTo>
                    <a:pt x="38" y="6953"/>
                    <a:pt x="52" y="6959"/>
                    <a:pt x="69" y="6959"/>
                  </a:cubicBezTo>
                  <a:cubicBezTo>
                    <a:pt x="70" y="6959"/>
                    <a:pt x="72" y="6959"/>
                    <a:pt x="73" y="6959"/>
                  </a:cubicBezTo>
                  <a:cubicBezTo>
                    <a:pt x="82" y="6959"/>
                    <a:pt x="89" y="6958"/>
                    <a:pt x="98" y="6954"/>
                  </a:cubicBezTo>
                  <a:cubicBezTo>
                    <a:pt x="677" y="6679"/>
                    <a:pt x="2718" y="5749"/>
                    <a:pt x="4695" y="5384"/>
                  </a:cubicBezTo>
                  <a:cubicBezTo>
                    <a:pt x="4705" y="5383"/>
                    <a:pt x="4716" y="5377"/>
                    <a:pt x="4725" y="5370"/>
                  </a:cubicBezTo>
                  <a:cubicBezTo>
                    <a:pt x="5925" y="4347"/>
                    <a:pt x="6542" y="3382"/>
                    <a:pt x="6556" y="2499"/>
                  </a:cubicBezTo>
                  <a:cubicBezTo>
                    <a:pt x="6565" y="1869"/>
                    <a:pt x="6266" y="1274"/>
                    <a:pt x="5663" y="727"/>
                  </a:cubicBezTo>
                  <a:cubicBezTo>
                    <a:pt x="5131" y="244"/>
                    <a:pt x="4583" y="0"/>
                    <a:pt x="40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5559134" y="3921369"/>
              <a:ext cx="347861" cy="194303"/>
            </a:xfrm>
            <a:custGeom>
              <a:avLst/>
              <a:gdLst/>
              <a:ahLst/>
              <a:cxnLst/>
              <a:rect l="l" t="t" r="r" b="b"/>
              <a:pathLst>
                <a:path w="8973" h="5012" extrusionOk="0">
                  <a:moveTo>
                    <a:pt x="4643" y="859"/>
                  </a:moveTo>
                  <a:cubicBezTo>
                    <a:pt x="4652" y="859"/>
                    <a:pt x="4657" y="860"/>
                    <a:pt x="4657" y="863"/>
                  </a:cubicBezTo>
                  <a:lnTo>
                    <a:pt x="4632" y="863"/>
                  </a:lnTo>
                  <a:cubicBezTo>
                    <a:pt x="3815" y="903"/>
                    <a:pt x="3005" y="1056"/>
                    <a:pt x="2235" y="1314"/>
                  </a:cubicBezTo>
                  <a:lnTo>
                    <a:pt x="2235" y="1314"/>
                  </a:lnTo>
                  <a:cubicBezTo>
                    <a:pt x="3013" y="1053"/>
                    <a:pt x="3829" y="898"/>
                    <a:pt x="4643" y="859"/>
                  </a:cubicBezTo>
                  <a:close/>
                  <a:moveTo>
                    <a:pt x="2675" y="1594"/>
                  </a:moveTo>
                  <a:cubicBezTo>
                    <a:pt x="2473" y="1661"/>
                    <a:pt x="2268" y="1740"/>
                    <a:pt x="2073" y="1829"/>
                  </a:cubicBezTo>
                  <a:cubicBezTo>
                    <a:pt x="2268" y="1740"/>
                    <a:pt x="2471" y="1661"/>
                    <a:pt x="2675" y="1594"/>
                  </a:cubicBezTo>
                  <a:close/>
                  <a:moveTo>
                    <a:pt x="7676" y="3762"/>
                  </a:moveTo>
                  <a:cubicBezTo>
                    <a:pt x="7422" y="3897"/>
                    <a:pt x="7158" y="4012"/>
                    <a:pt x="6888" y="4100"/>
                  </a:cubicBezTo>
                  <a:cubicBezTo>
                    <a:pt x="7158" y="4010"/>
                    <a:pt x="7422" y="3897"/>
                    <a:pt x="7676" y="3762"/>
                  </a:cubicBezTo>
                  <a:close/>
                  <a:moveTo>
                    <a:pt x="6888" y="4100"/>
                  </a:moveTo>
                  <a:cubicBezTo>
                    <a:pt x="6695" y="4164"/>
                    <a:pt x="6495" y="4218"/>
                    <a:pt x="6284" y="4260"/>
                  </a:cubicBezTo>
                  <a:cubicBezTo>
                    <a:pt x="6495" y="4217"/>
                    <a:pt x="6695" y="4163"/>
                    <a:pt x="6888" y="4100"/>
                  </a:cubicBezTo>
                  <a:close/>
                  <a:moveTo>
                    <a:pt x="1653" y="3899"/>
                  </a:moveTo>
                  <a:cubicBezTo>
                    <a:pt x="2292" y="4040"/>
                    <a:pt x="2944" y="4184"/>
                    <a:pt x="3604" y="4278"/>
                  </a:cubicBezTo>
                  <a:cubicBezTo>
                    <a:pt x="2943" y="4184"/>
                    <a:pt x="2289" y="4040"/>
                    <a:pt x="1653" y="3899"/>
                  </a:cubicBezTo>
                  <a:close/>
                  <a:moveTo>
                    <a:pt x="6160" y="1"/>
                  </a:moveTo>
                  <a:cubicBezTo>
                    <a:pt x="6061" y="1"/>
                    <a:pt x="5959" y="3"/>
                    <a:pt x="5855" y="9"/>
                  </a:cubicBezTo>
                  <a:cubicBezTo>
                    <a:pt x="3601" y="118"/>
                    <a:pt x="832" y="1364"/>
                    <a:pt x="38" y="1743"/>
                  </a:cubicBezTo>
                  <a:cubicBezTo>
                    <a:pt x="21" y="1753"/>
                    <a:pt x="8" y="1769"/>
                    <a:pt x="3" y="1789"/>
                  </a:cubicBezTo>
                  <a:cubicBezTo>
                    <a:pt x="1" y="1807"/>
                    <a:pt x="6" y="1827"/>
                    <a:pt x="18" y="1843"/>
                  </a:cubicBezTo>
                  <a:cubicBezTo>
                    <a:pt x="243" y="2106"/>
                    <a:pt x="369" y="2427"/>
                    <a:pt x="385" y="2768"/>
                  </a:cubicBezTo>
                  <a:cubicBezTo>
                    <a:pt x="402" y="3117"/>
                    <a:pt x="303" y="3455"/>
                    <a:pt x="100" y="3743"/>
                  </a:cubicBezTo>
                  <a:cubicBezTo>
                    <a:pt x="87" y="3758"/>
                    <a:pt x="86" y="3780"/>
                    <a:pt x="92" y="3798"/>
                  </a:cubicBezTo>
                  <a:cubicBezTo>
                    <a:pt x="96" y="3817"/>
                    <a:pt x="110" y="3832"/>
                    <a:pt x="130" y="3839"/>
                  </a:cubicBezTo>
                  <a:cubicBezTo>
                    <a:pt x="690" y="4042"/>
                    <a:pt x="3478" y="5011"/>
                    <a:pt x="5744" y="5011"/>
                  </a:cubicBezTo>
                  <a:cubicBezTo>
                    <a:pt x="5865" y="5011"/>
                    <a:pt x="5984" y="5009"/>
                    <a:pt x="6102" y="5003"/>
                  </a:cubicBezTo>
                  <a:cubicBezTo>
                    <a:pt x="6945" y="4962"/>
                    <a:pt x="7611" y="4768"/>
                    <a:pt x="8081" y="4432"/>
                  </a:cubicBezTo>
                  <a:cubicBezTo>
                    <a:pt x="8688" y="3993"/>
                    <a:pt x="8973" y="3298"/>
                    <a:pt x="8926" y="2363"/>
                  </a:cubicBezTo>
                  <a:cubicBezTo>
                    <a:pt x="8880" y="1426"/>
                    <a:pt x="8527" y="760"/>
                    <a:pt x="7882" y="383"/>
                  </a:cubicBezTo>
                  <a:cubicBezTo>
                    <a:pt x="7442" y="130"/>
                    <a:pt x="6866" y="1"/>
                    <a:pt x="6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5736150" y="3735708"/>
              <a:ext cx="82497" cy="193256"/>
            </a:xfrm>
            <a:custGeom>
              <a:avLst/>
              <a:gdLst/>
              <a:ahLst/>
              <a:cxnLst/>
              <a:rect l="l" t="t" r="r" b="b"/>
              <a:pathLst>
                <a:path w="2128" h="4985" extrusionOk="0">
                  <a:moveTo>
                    <a:pt x="1095" y="1"/>
                  </a:moveTo>
                  <a:cubicBezTo>
                    <a:pt x="1065" y="1"/>
                    <a:pt x="1035" y="13"/>
                    <a:pt x="1013" y="37"/>
                  </a:cubicBezTo>
                  <a:cubicBezTo>
                    <a:pt x="973" y="81"/>
                    <a:pt x="976" y="151"/>
                    <a:pt x="1020" y="192"/>
                  </a:cubicBezTo>
                  <a:cubicBezTo>
                    <a:pt x="1614" y="727"/>
                    <a:pt x="1907" y="1311"/>
                    <a:pt x="1896" y="1928"/>
                  </a:cubicBezTo>
                  <a:cubicBezTo>
                    <a:pt x="1882" y="2805"/>
                    <a:pt x="1261" y="3768"/>
                    <a:pt x="52" y="4790"/>
                  </a:cubicBezTo>
                  <a:cubicBezTo>
                    <a:pt x="6" y="4829"/>
                    <a:pt x="0" y="4899"/>
                    <a:pt x="40" y="4944"/>
                  </a:cubicBezTo>
                  <a:cubicBezTo>
                    <a:pt x="62" y="4971"/>
                    <a:pt x="93" y="4984"/>
                    <a:pt x="123" y="4984"/>
                  </a:cubicBezTo>
                  <a:cubicBezTo>
                    <a:pt x="148" y="4984"/>
                    <a:pt x="175" y="4976"/>
                    <a:pt x="193" y="4958"/>
                  </a:cubicBezTo>
                  <a:cubicBezTo>
                    <a:pt x="1452" y="3895"/>
                    <a:pt x="2099" y="2876"/>
                    <a:pt x="2115" y="1932"/>
                  </a:cubicBezTo>
                  <a:cubicBezTo>
                    <a:pt x="2128" y="1250"/>
                    <a:pt x="1809" y="609"/>
                    <a:pt x="1168" y="30"/>
                  </a:cubicBezTo>
                  <a:cubicBezTo>
                    <a:pt x="1147" y="10"/>
                    <a:pt x="1121"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5593638" y="3706941"/>
              <a:ext cx="189689" cy="92887"/>
            </a:xfrm>
            <a:custGeom>
              <a:avLst/>
              <a:gdLst/>
              <a:ahLst/>
              <a:cxnLst/>
              <a:rect l="l" t="t" r="r" b="b"/>
              <a:pathLst>
                <a:path w="4893" h="2396" extrusionOk="0">
                  <a:moveTo>
                    <a:pt x="3098" y="0"/>
                  </a:moveTo>
                  <a:cubicBezTo>
                    <a:pt x="3019" y="0"/>
                    <a:pt x="2939" y="5"/>
                    <a:pt x="2859" y="14"/>
                  </a:cubicBezTo>
                  <a:cubicBezTo>
                    <a:pt x="1922" y="122"/>
                    <a:pt x="970" y="864"/>
                    <a:pt x="35" y="2223"/>
                  </a:cubicBezTo>
                  <a:cubicBezTo>
                    <a:pt x="1" y="2273"/>
                    <a:pt x="13" y="2342"/>
                    <a:pt x="63" y="2375"/>
                  </a:cubicBezTo>
                  <a:cubicBezTo>
                    <a:pt x="82" y="2388"/>
                    <a:pt x="103" y="2395"/>
                    <a:pt x="125" y="2395"/>
                  </a:cubicBezTo>
                  <a:cubicBezTo>
                    <a:pt x="160" y="2395"/>
                    <a:pt x="194" y="2378"/>
                    <a:pt x="213" y="2347"/>
                  </a:cubicBezTo>
                  <a:cubicBezTo>
                    <a:pt x="1113" y="1044"/>
                    <a:pt x="2010" y="332"/>
                    <a:pt x="2883" y="230"/>
                  </a:cubicBezTo>
                  <a:cubicBezTo>
                    <a:pt x="2954" y="222"/>
                    <a:pt x="3025" y="218"/>
                    <a:pt x="3095" y="218"/>
                  </a:cubicBezTo>
                  <a:cubicBezTo>
                    <a:pt x="3635" y="218"/>
                    <a:pt x="4173" y="458"/>
                    <a:pt x="4696" y="933"/>
                  </a:cubicBezTo>
                  <a:cubicBezTo>
                    <a:pt x="4717" y="951"/>
                    <a:pt x="4743" y="961"/>
                    <a:pt x="4770" y="961"/>
                  </a:cubicBezTo>
                  <a:cubicBezTo>
                    <a:pt x="4799" y="961"/>
                    <a:pt x="4829" y="949"/>
                    <a:pt x="4851" y="925"/>
                  </a:cubicBezTo>
                  <a:cubicBezTo>
                    <a:pt x="4893" y="880"/>
                    <a:pt x="4888" y="811"/>
                    <a:pt x="4844" y="770"/>
                  </a:cubicBezTo>
                  <a:cubicBezTo>
                    <a:pt x="4280" y="258"/>
                    <a:pt x="3693" y="0"/>
                    <a:pt x="3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5209055" y="4135061"/>
              <a:ext cx="82497" cy="193295"/>
            </a:xfrm>
            <a:custGeom>
              <a:avLst/>
              <a:gdLst/>
              <a:ahLst/>
              <a:cxnLst/>
              <a:rect l="l" t="t" r="r" b="b"/>
              <a:pathLst>
                <a:path w="2128" h="4986" extrusionOk="0">
                  <a:moveTo>
                    <a:pt x="2006" y="1"/>
                  </a:moveTo>
                  <a:cubicBezTo>
                    <a:pt x="1981" y="1"/>
                    <a:pt x="1955" y="9"/>
                    <a:pt x="1934" y="26"/>
                  </a:cubicBezTo>
                  <a:cubicBezTo>
                    <a:pt x="677" y="1092"/>
                    <a:pt x="27" y="2110"/>
                    <a:pt x="12" y="3053"/>
                  </a:cubicBezTo>
                  <a:cubicBezTo>
                    <a:pt x="0" y="3735"/>
                    <a:pt x="318" y="4376"/>
                    <a:pt x="959" y="4957"/>
                  </a:cubicBezTo>
                  <a:cubicBezTo>
                    <a:pt x="979" y="4975"/>
                    <a:pt x="1006" y="4985"/>
                    <a:pt x="1033" y="4985"/>
                  </a:cubicBezTo>
                  <a:cubicBezTo>
                    <a:pt x="1063" y="4985"/>
                    <a:pt x="1091" y="4974"/>
                    <a:pt x="1114" y="4947"/>
                  </a:cubicBezTo>
                  <a:cubicBezTo>
                    <a:pt x="1155" y="4903"/>
                    <a:pt x="1151" y="4833"/>
                    <a:pt x="1107" y="4793"/>
                  </a:cubicBezTo>
                  <a:cubicBezTo>
                    <a:pt x="514" y="4256"/>
                    <a:pt x="221" y="3672"/>
                    <a:pt x="231" y="3057"/>
                  </a:cubicBezTo>
                  <a:cubicBezTo>
                    <a:pt x="247" y="2180"/>
                    <a:pt x="869" y="1216"/>
                    <a:pt x="2077" y="194"/>
                  </a:cubicBezTo>
                  <a:cubicBezTo>
                    <a:pt x="2124" y="155"/>
                    <a:pt x="2128" y="86"/>
                    <a:pt x="2089" y="39"/>
                  </a:cubicBezTo>
                  <a:cubicBezTo>
                    <a:pt x="2068" y="14"/>
                    <a:pt x="2037" y="1"/>
                    <a:pt x="2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6"/>
            <p:cNvSpPr/>
            <p:nvPr/>
          </p:nvSpPr>
          <p:spPr>
            <a:xfrm>
              <a:off x="5244373" y="4264237"/>
              <a:ext cx="189728" cy="92926"/>
            </a:xfrm>
            <a:custGeom>
              <a:avLst/>
              <a:gdLst/>
              <a:ahLst/>
              <a:cxnLst/>
              <a:rect l="l" t="t" r="r" b="b"/>
              <a:pathLst>
                <a:path w="4894" h="2397" extrusionOk="0">
                  <a:moveTo>
                    <a:pt x="4769" y="1"/>
                  </a:moveTo>
                  <a:cubicBezTo>
                    <a:pt x="4734" y="1"/>
                    <a:pt x="4699" y="17"/>
                    <a:pt x="4677" y="48"/>
                  </a:cubicBezTo>
                  <a:cubicBezTo>
                    <a:pt x="3779" y="1351"/>
                    <a:pt x="2882" y="2063"/>
                    <a:pt x="2010" y="2164"/>
                  </a:cubicBezTo>
                  <a:cubicBezTo>
                    <a:pt x="1939" y="2173"/>
                    <a:pt x="1868" y="2177"/>
                    <a:pt x="1797" y="2177"/>
                  </a:cubicBezTo>
                  <a:cubicBezTo>
                    <a:pt x="1256" y="2177"/>
                    <a:pt x="718" y="1937"/>
                    <a:pt x="196" y="1464"/>
                  </a:cubicBezTo>
                  <a:cubicBezTo>
                    <a:pt x="175" y="1444"/>
                    <a:pt x="149" y="1435"/>
                    <a:pt x="123" y="1435"/>
                  </a:cubicBezTo>
                  <a:cubicBezTo>
                    <a:pt x="93" y="1435"/>
                    <a:pt x="63" y="1447"/>
                    <a:pt x="41" y="1471"/>
                  </a:cubicBezTo>
                  <a:cubicBezTo>
                    <a:pt x="1" y="1515"/>
                    <a:pt x="4" y="1585"/>
                    <a:pt x="48" y="1626"/>
                  </a:cubicBezTo>
                  <a:cubicBezTo>
                    <a:pt x="613" y="2139"/>
                    <a:pt x="1200" y="2397"/>
                    <a:pt x="1795" y="2397"/>
                  </a:cubicBezTo>
                  <a:cubicBezTo>
                    <a:pt x="1875" y="2397"/>
                    <a:pt x="1953" y="2391"/>
                    <a:pt x="2034" y="2382"/>
                  </a:cubicBezTo>
                  <a:cubicBezTo>
                    <a:pt x="2973" y="2274"/>
                    <a:pt x="3923" y="1532"/>
                    <a:pt x="4860" y="174"/>
                  </a:cubicBezTo>
                  <a:cubicBezTo>
                    <a:pt x="4894" y="124"/>
                    <a:pt x="4881" y="54"/>
                    <a:pt x="4831" y="20"/>
                  </a:cubicBezTo>
                  <a:cubicBezTo>
                    <a:pt x="4812" y="7"/>
                    <a:pt x="4791" y="1"/>
                    <a:pt x="4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5616511" y="4254894"/>
              <a:ext cx="194148" cy="81567"/>
            </a:xfrm>
            <a:custGeom>
              <a:avLst/>
              <a:gdLst/>
              <a:ahLst/>
              <a:cxnLst/>
              <a:rect l="l" t="t" r="r" b="b"/>
              <a:pathLst>
                <a:path w="5008" h="2104" extrusionOk="0">
                  <a:moveTo>
                    <a:pt x="122" y="0"/>
                  </a:moveTo>
                  <a:cubicBezTo>
                    <a:pt x="97" y="0"/>
                    <a:pt x="72" y="9"/>
                    <a:pt x="52" y="26"/>
                  </a:cubicBezTo>
                  <a:cubicBezTo>
                    <a:pt x="5" y="66"/>
                    <a:pt x="0" y="135"/>
                    <a:pt x="39" y="181"/>
                  </a:cubicBezTo>
                  <a:cubicBezTo>
                    <a:pt x="1104" y="1440"/>
                    <a:pt x="2122" y="2088"/>
                    <a:pt x="3065" y="2104"/>
                  </a:cubicBezTo>
                  <a:lnTo>
                    <a:pt x="3101" y="2104"/>
                  </a:lnTo>
                  <a:cubicBezTo>
                    <a:pt x="3768" y="2104"/>
                    <a:pt x="4397" y="1783"/>
                    <a:pt x="4966" y="1155"/>
                  </a:cubicBezTo>
                  <a:cubicBezTo>
                    <a:pt x="5007" y="1109"/>
                    <a:pt x="5003" y="1041"/>
                    <a:pt x="4959" y="1000"/>
                  </a:cubicBezTo>
                  <a:cubicBezTo>
                    <a:pt x="4938" y="981"/>
                    <a:pt x="4912" y="971"/>
                    <a:pt x="4886" y="971"/>
                  </a:cubicBezTo>
                  <a:cubicBezTo>
                    <a:pt x="4856" y="971"/>
                    <a:pt x="4826" y="983"/>
                    <a:pt x="4804" y="1007"/>
                  </a:cubicBezTo>
                  <a:cubicBezTo>
                    <a:pt x="4276" y="1590"/>
                    <a:pt x="3701" y="1883"/>
                    <a:pt x="3095" y="1883"/>
                  </a:cubicBezTo>
                  <a:cubicBezTo>
                    <a:pt x="3087" y="1883"/>
                    <a:pt x="3078" y="1883"/>
                    <a:pt x="3069" y="1883"/>
                  </a:cubicBezTo>
                  <a:cubicBezTo>
                    <a:pt x="2191" y="1869"/>
                    <a:pt x="1228" y="1248"/>
                    <a:pt x="207" y="39"/>
                  </a:cubicBezTo>
                  <a:cubicBezTo>
                    <a:pt x="185" y="13"/>
                    <a:pt x="153"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5745532" y="4112343"/>
              <a:ext cx="95988" cy="188720"/>
            </a:xfrm>
            <a:custGeom>
              <a:avLst/>
              <a:gdLst/>
              <a:ahLst/>
              <a:cxnLst/>
              <a:rect l="l" t="t" r="r" b="b"/>
              <a:pathLst>
                <a:path w="2476" h="4868" extrusionOk="0">
                  <a:moveTo>
                    <a:pt x="125" y="1"/>
                  </a:moveTo>
                  <a:cubicBezTo>
                    <a:pt x="90" y="1"/>
                    <a:pt x="56" y="17"/>
                    <a:pt x="35" y="48"/>
                  </a:cubicBezTo>
                  <a:cubicBezTo>
                    <a:pt x="0" y="98"/>
                    <a:pt x="13" y="168"/>
                    <a:pt x="63" y="202"/>
                  </a:cubicBezTo>
                  <a:cubicBezTo>
                    <a:pt x="1366" y="1101"/>
                    <a:pt x="2078" y="1998"/>
                    <a:pt x="2179" y="2870"/>
                  </a:cubicBezTo>
                  <a:cubicBezTo>
                    <a:pt x="2251" y="3482"/>
                    <a:pt x="2014" y="4093"/>
                    <a:pt x="1479" y="4684"/>
                  </a:cubicBezTo>
                  <a:cubicBezTo>
                    <a:pt x="1437" y="4728"/>
                    <a:pt x="1440" y="4798"/>
                    <a:pt x="1486" y="4839"/>
                  </a:cubicBezTo>
                  <a:cubicBezTo>
                    <a:pt x="1504" y="4859"/>
                    <a:pt x="1531" y="4868"/>
                    <a:pt x="1558" y="4868"/>
                  </a:cubicBezTo>
                  <a:cubicBezTo>
                    <a:pt x="1587" y="4868"/>
                    <a:pt x="1617" y="4855"/>
                    <a:pt x="1640" y="4832"/>
                  </a:cubicBezTo>
                  <a:cubicBezTo>
                    <a:pt x="2221" y="4191"/>
                    <a:pt x="2476" y="3522"/>
                    <a:pt x="2397" y="2845"/>
                  </a:cubicBezTo>
                  <a:cubicBezTo>
                    <a:pt x="2288" y="1907"/>
                    <a:pt x="1544" y="957"/>
                    <a:pt x="187" y="20"/>
                  </a:cubicBezTo>
                  <a:cubicBezTo>
                    <a:pt x="168" y="7"/>
                    <a:pt x="147"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5217041" y="3727876"/>
              <a:ext cx="193993" cy="80365"/>
            </a:xfrm>
            <a:custGeom>
              <a:avLst/>
              <a:gdLst/>
              <a:ahLst/>
              <a:cxnLst/>
              <a:rect l="l" t="t" r="r" b="b"/>
              <a:pathLst>
                <a:path w="5004" h="2073" extrusionOk="0">
                  <a:moveTo>
                    <a:pt x="1890" y="0"/>
                  </a:moveTo>
                  <a:cubicBezTo>
                    <a:pt x="1231" y="0"/>
                    <a:pt x="602" y="318"/>
                    <a:pt x="41" y="938"/>
                  </a:cubicBezTo>
                  <a:cubicBezTo>
                    <a:pt x="1" y="984"/>
                    <a:pt x="4" y="1052"/>
                    <a:pt x="48" y="1093"/>
                  </a:cubicBezTo>
                  <a:cubicBezTo>
                    <a:pt x="69" y="1112"/>
                    <a:pt x="95" y="1122"/>
                    <a:pt x="121" y="1122"/>
                  </a:cubicBezTo>
                  <a:cubicBezTo>
                    <a:pt x="151" y="1122"/>
                    <a:pt x="181" y="1110"/>
                    <a:pt x="203" y="1086"/>
                  </a:cubicBezTo>
                  <a:cubicBezTo>
                    <a:pt x="728" y="509"/>
                    <a:pt x="1301" y="219"/>
                    <a:pt x="1908" y="219"/>
                  </a:cubicBezTo>
                  <a:cubicBezTo>
                    <a:pt x="1916" y="219"/>
                    <a:pt x="1923" y="219"/>
                    <a:pt x="1930" y="219"/>
                  </a:cubicBezTo>
                  <a:cubicBezTo>
                    <a:pt x="2813" y="233"/>
                    <a:pt x="3778" y="843"/>
                    <a:pt x="4797" y="2033"/>
                  </a:cubicBezTo>
                  <a:cubicBezTo>
                    <a:pt x="4819" y="2060"/>
                    <a:pt x="4851" y="2073"/>
                    <a:pt x="4881" y="2073"/>
                  </a:cubicBezTo>
                  <a:cubicBezTo>
                    <a:pt x="4908" y="2073"/>
                    <a:pt x="4932" y="2066"/>
                    <a:pt x="4952" y="2046"/>
                  </a:cubicBezTo>
                  <a:cubicBezTo>
                    <a:pt x="4999" y="2006"/>
                    <a:pt x="5004" y="1936"/>
                    <a:pt x="4965" y="1891"/>
                  </a:cubicBezTo>
                  <a:cubicBezTo>
                    <a:pt x="3904" y="650"/>
                    <a:pt x="2885" y="14"/>
                    <a:pt x="1933" y="1"/>
                  </a:cubicBezTo>
                  <a:cubicBezTo>
                    <a:pt x="1919" y="1"/>
                    <a:pt x="1904" y="0"/>
                    <a:pt x="1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5186259" y="3762923"/>
              <a:ext cx="95911" cy="188720"/>
            </a:xfrm>
            <a:custGeom>
              <a:avLst/>
              <a:gdLst/>
              <a:ahLst/>
              <a:cxnLst/>
              <a:rect l="l" t="t" r="r" b="b"/>
              <a:pathLst>
                <a:path w="2474" h="4868" extrusionOk="0">
                  <a:moveTo>
                    <a:pt x="916" y="1"/>
                  </a:moveTo>
                  <a:cubicBezTo>
                    <a:pt x="886" y="1"/>
                    <a:pt x="856" y="13"/>
                    <a:pt x="835" y="37"/>
                  </a:cubicBezTo>
                  <a:cubicBezTo>
                    <a:pt x="255" y="678"/>
                    <a:pt x="0" y="1347"/>
                    <a:pt x="78" y="2023"/>
                  </a:cubicBezTo>
                  <a:cubicBezTo>
                    <a:pt x="187" y="2961"/>
                    <a:pt x="931" y="3912"/>
                    <a:pt x="2287" y="4847"/>
                  </a:cubicBezTo>
                  <a:cubicBezTo>
                    <a:pt x="2307" y="4860"/>
                    <a:pt x="2329" y="4867"/>
                    <a:pt x="2350" y="4867"/>
                  </a:cubicBezTo>
                  <a:cubicBezTo>
                    <a:pt x="2384" y="4867"/>
                    <a:pt x="2420" y="4852"/>
                    <a:pt x="2441" y="4819"/>
                  </a:cubicBezTo>
                  <a:cubicBezTo>
                    <a:pt x="2474" y="4769"/>
                    <a:pt x="2462" y="4701"/>
                    <a:pt x="2413" y="4667"/>
                  </a:cubicBezTo>
                  <a:cubicBezTo>
                    <a:pt x="1109" y="3768"/>
                    <a:pt x="397" y="2871"/>
                    <a:pt x="295" y="1998"/>
                  </a:cubicBezTo>
                  <a:cubicBezTo>
                    <a:pt x="224" y="1385"/>
                    <a:pt x="461" y="775"/>
                    <a:pt x="997" y="184"/>
                  </a:cubicBezTo>
                  <a:cubicBezTo>
                    <a:pt x="1038" y="139"/>
                    <a:pt x="1034" y="70"/>
                    <a:pt x="990" y="30"/>
                  </a:cubicBezTo>
                  <a:cubicBezTo>
                    <a:pt x="969" y="10"/>
                    <a:pt x="943" y="1"/>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6"/>
            <p:cNvSpPr/>
            <p:nvPr/>
          </p:nvSpPr>
          <p:spPr>
            <a:xfrm>
              <a:off x="5552737" y="4008405"/>
              <a:ext cx="361003" cy="114054"/>
            </a:xfrm>
            <a:custGeom>
              <a:avLst/>
              <a:gdLst/>
              <a:ahLst/>
              <a:cxnLst/>
              <a:rect l="l" t="t" r="r" b="b"/>
              <a:pathLst>
                <a:path w="9312" h="2942" extrusionOk="0">
                  <a:moveTo>
                    <a:pt x="9158" y="1"/>
                  </a:moveTo>
                  <a:cubicBezTo>
                    <a:pt x="9155" y="1"/>
                    <a:pt x="9153" y="1"/>
                    <a:pt x="9150" y="1"/>
                  </a:cubicBezTo>
                  <a:cubicBezTo>
                    <a:pt x="9091" y="4"/>
                    <a:pt x="9044" y="55"/>
                    <a:pt x="9046" y="116"/>
                  </a:cubicBezTo>
                  <a:cubicBezTo>
                    <a:pt x="9091" y="1035"/>
                    <a:pt x="8811" y="1717"/>
                    <a:pt x="8219" y="2146"/>
                  </a:cubicBezTo>
                  <a:cubicBezTo>
                    <a:pt x="7641" y="2563"/>
                    <a:pt x="6813" y="2718"/>
                    <a:pt x="5906" y="2718"/>
                  </a:cubicBezTo>
                  <a:cubicBezTo>
                    <a:pt x="3368" y="2718"/>
                    <a:pt x="209" y="1512"/>
                    <a:pt x="166" y="1495"/>
                  </a:cubicBezTo>
                  <a:cubicBezTo>
                    <a:pt x="152" y="1490"/>
                    <a:pt x="138" y="1487"/>
                    <a:pt x="125" y="1487"/>
                  </a:cubicBezTo>
                  <a:cubicBezTo>
                    <a:pt x="81" y="1487"/>
                    <a:pt x="39" y="1512"/>
                    <a:pt x="23" y="1556"/>
                  </a:cubicBezTo>
                  <a:cubicBezTo>
                    <a:pt x="0" y="1613"/>
                    <a:pt x="29" y="1677"/>
                    <a:pt x="86" y="1698"/>
                  </a:cubicBezTo>
                  <a:cubicBezTo>
                    <a:pt x="261" y="1767"/>
                    <a:pt x="3336" y="2942"/>
                    <a:pt x="5883" y="2942"/>
                  </a:cubicBezTo>
                  <a:cubicBezTo>
                    <a:pt x="6839" y="2942"/>
                    <a:pt x="7721" y="2776"/>
                    <a:pt x="8347" y="2324"/>
                  </a:cubicBezTo>
                  <a:cubicBezTo>
                    <a:pt x="9004" y="1848"/>
                    <a:pt x="9311" y="1103"/>
                    <a:pt x="9264" y="106"/>
                  </a:cubicBezTo>
                  <a:cubicBezTo>
                    <a:pt x="9262" y="48"/>
                    <a:pt x="9214" y="1"/>
                    <a:pt x="9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6"/>
            <p:cNvSpPr/>
            <p:nvPr/>
          </p:nvSpPr>
          <p:spPr>
            <a:xfrm>
              <a:off x="5548705" y="3914469"/>
              <a:ext cx="363251" cy="102540"/>
            </a:xfrm>
            <a:custGeom>
              <a:avLst/>
              <a:gdLst/>
              <a:ahLst/>
              <a:cxnLst/>
              <a:rect l="l" t="t" r="r" b="b"/>
              <a:pathLst>
                <a:path w="9370" h="2645" extrusionOk="0">
                  <a:moveTo>
                    <a:pt x="6416" y="1"/>
                  </a:moveTo>
                  <a:cubicBezTo>
                    <a:pt x="3762" y="1"/>
                    <a:pt x="260" y="1746"/>
                    <a:pt x="76" y="1840"/>
                  </a:cubicBezTo>
                  <a:cubicBezTo>
                    <a:pt x="22" y="1868"/>
                    <a:pt x="0" y="1934"/>
                    <a:pt x="27" y="1987"/>
                  </a:cubicBezTo>
                  <a:cubicBezTo>
                    <a:pt x="48" y="2025"/>
                    <a:pt x="86" y="2047"/>
                    <a:pt x="126" y="2047"/>
                  </a:cubicBezTo>
                  <a:cubicBezTo>
                    <a:pt x="143" y="2047"/>
                    <a:pt x="160" y="2043"/>
                    <a:pt x="176" y="2035"/>
                  </a:cubicBezTo>
                  <a:cubicBezTo>
                    <a:pt x="219" y="2013"/>
                    <a:pt x="3809" y="224"/>
                    <a:pt x="6433" y="224"/>
                  </a:cubicBezTo>
                  <a:cubicBezTo>
                    <a:pt x="7078" y="224"/>
                    <a:pt x="7665" y="332"/>
                    <a:pt x="8126" y="601"/>
                  </a:cubicBezTo>
                  <a:cubicBezTo>
                    <a:pt x="8760" y="968"/>
                    <a:pt x="9103" y="1621"/>
                    <a:pt x="9149" y="2539"/>
                  </a:cubicBezTo>
                  <a:cubicBezTo>
                    <a:pt x="9150" y="2598"/>
                    <a:pt x="9199" y="2645"/>
                    <a:pt x="9257" y="2645"/>
                  </a:cubicBezTo>
                  <a:lnTo>
                    <a:pt x="9263" y="2645"/>
                  </a:lnTo>
                  <a:cubicBezTo>
                    <a:pt x="9321" y="2640"/>
                    <a:pt x="9370" y="2589"/>
                    <a:pt x="9365" y="2528"/>
                  </a:cubicBezTo>
                  <a:cubicBezTo>
                    <a:pt x="9316" y="1531"/>
                    <a:pt x="8937" y="817"/>
                    <a:pt x="8235" y="410"/>
                  </a:cubicBezTo>
                  <a:cubicBezTo>
                    <a:pt x="7733" y="118"/>
                    <a:pt x="7103" y="1"/>
                    <a:pt x="6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6"/>
            <p:cNvSpPr/>
            <p:nvPr/>
          </p:nvSpPr>
          <p:spPr>
            <a:xfrm>
              <a:off x="5113956" y="3941568"/>
              <a:ext cx="361080" cy="114054"/>
            </a:xfrm>
            <a:custGeom>
              <a:avLst/>
              <a:gdLst/>
              <a:ahLst/>
              <a:cxnLst/>
              <a:rect l="l" t="t" r="r" b="b"/>
              <a:pathLst>
                <a:path w="9314" h="2942" extrusionOk="0">
                  <a:moveTo>
                    <a:pt x="3429" y="0"/>
                  </a:moveTo>
                  <a:cubicBezTo>
                    <a:pt x="2473" y="0"/>
                    <a:pt x="1592" y="166"/>
                    <a:pt x="966" y="617"/>
                  </a:cubicBezTo>
                  <a:cubicBezTo>
                    <a:pt x="310" y="1093"/>
                    <a:pt x="1" y="1839"/>
                    <a:pt x="49" y="2836"/>
                  </a:cubicBezTo>
                  <a:cubicBezTo>
                    <a:pt x="51" y="2894"/>
                    <a:pt x="99" y="2941"/>
                    <a:pt x="158" y="2941"/>
                  </a:cubicBezTo>
                  <a:lnTo>
                    <a:pt x="162" y="2941"/>
                  </a:lnTo>
                  <a:cubicBezTo>
                    <a:pt x="220" y="2937"/>
                    <a:pt x="269" y="2885"/>
                    <a:pt x="264" y="2824"/>
                  </a:cubicBezTo>
                  <a:cubicBezTo>
                    <a:pt x="220" y="1906"/>
                    <a:pt x="499" y="1225"/>
                    <a:pt x="1093" y="795"/>
                  </a:cubicBezTo>
                  <a:cubicBezTo>
                    <a:pt x="1671" y="378"/>
                    <a:pt x="2499" y="224"/>
                    <a:pt x="3406" y="224"/>
                  </a:cubicBezTo>
                  <a:cubicBezTo>
                    <a:pt x="5945" y="224"/>
                    <a:pt x="9105" y="1430"/>
                    <a:pt x="9148" y="1447"/>
                  </a:cubicBezTo>
                  <a:cubicBezTo>
                    <a:pt x="9161" y="1452"/>
                    <a:pt x="9175" y="1454"/>
                    <a:pt x="9188" y="1454"/>
                  </a:cubicBezTo>
                  <a:cubicBezTo>
                    <a:pt x="9232" y="1454"/>
                    <a:pt x="9274" y="1428"/>
                    <a:pt x="9290" y="1384"/>
                  </a:cubicBezTo>
                  <a:cubicBezTo>
                    <a:pt x="9313" y="1328"/>
                    <a:pt x="9285" y="1263"/>
                    <a:pt x="9228" y="1242"/>
                  </a:cubicBezTo>
                  <a:cubicBezTo>
                    <a:pt x="9052" y="1174"/>
                    <a:pt x="5976" y="0"/>
                    <a:pt x="3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6"/>
            <p:cNvSpPr/>
            <p:nvPr/>
          </p:nvSpPr>
          <p:spPr>
            <a:xfrm>
              <a:off x="5115623" y="4047057"/>
              <a:ext cx="363251" cy="102463"/>
            </a:xfrm>
            <a:custGeom>
              <a:avLst/>
              <a:gdLst/>
              <a:ahLst/>
              <a:cxnLst/>
              <a:rect l="l" t="t" r="r" b="b"/>
              <a:pathLst>
                <a:path w="9370" h="2643" extrusionOk="0">
                  <a:moveTo>
                    <a:pt x="117" y="0"/>
                  </a:moveTo>
                  <a:cubicBezTo>
                    <a:pt x="114" y="0"/>
                    <a:pt x="111" y="0"/>
                    <a:pt x="107" y="1"/>
                  </a:cubicBezTo>
                  <a:cubicBezTo>
                    <a:pt x="49" y="4"/>
                    <a:pt x="1" y="55"/>
                    <a:pt x="5" y="116"/>
                  </a:cubicBezTo>
                  <a:cubicBezTo>
                    <a:pt x="55" y="1112"/>
                    <a:pt x="434" y="1825"/>
                    <a:pt x="1136" y="2232"/>
                  </a:cubicBezTo>
                  <a:cubicBezTo>
                    <a:pt x="1637" y="2524"/>
                    <a:pt x="2268" y="2642"/>
                    <a:pt x="2954" y="2642"/>
                  </a:cubicBezTo>
                  <a:cubicBezTo>
                    <a:pt x="5610" y="2642"/>
                    <a:pt x="9112" y="896"/>
                    <a:pt x="9296" y="804"/>
                  </a:cubicBezTo>
                  <a:cubicBezTo>
                    <a:pt x="9349" y="775"/>
                    <a:pt x="9370" y="709"/>
                    <a:pt x="9343" y="656"/>
                  </a:cubicBezTo>
                  <a:cubicBezTo>
                    <a:pt x="9323" y="618"/>
                    <a:pt x="9284" y="595"/>
                    <a:pt x="9245" y="595"/>
                  </a:cubicBezTo>
                  <a:cubicBezTo>
                    <a:pt x="9228" y="595"/>
                    <a:pt x="9212" y="599"/>
                    <a:pt x="9196" y="607"/>
                  </a:cubicBezTo>
                  <a:cubicBezTo>
                    <a:pt x="9152" y="630"/>
                    <a:pt x="5562" y="2421"/>
                    <a:pt x="2937" y="2421"/>
                  </a:cubicBezTo>
                  <a:cubicBezTo>
                    <a:pt x="2292" y="2421"/>
                    <a:pt x="1705" y="2313"/>
                    <a:pt x="1244" y="2044"/>
                  </a:cubicBezTo>
                  <a:cubicBezTo>
                    <a:pt x="610" y="1675"/>
                    <a:pt x="267" y="1025"/>
                    <a:pt x="221" y="106"/>
                  </a:cubicBezTo>
                  <a:cubicBezTo>
                    <a:pt x="220" y="48"/>
                    <a:pt x="17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6"/>
            <p:cNvSpPr/>
            <p:nvPr/>
          </p:nvSpPr>
          <p:spPr>
            <a:xfrm>
              <a:off x="5383241" y="4071442"/>
              <a:ext cx="154217" cy="358832"/>
            </a:xfrm>
            <a:custGeom>
              <a:avLst/>
              <a:gdLst/>
              <a:ahLst/>
              <a:cxnLst/>
              <a:rect l="l" t="t" r="r" b="b"/>
              <a:pathLst>
                <a:path w="3978" h="9256" extrusionOk="0">
                  <a:moveTo>
                    <a:pt x="2381" y="0"/>
                  </a:moveTo>
                  <a:cubicBezTo>
                    <a:pt x="2337" y="0"/>
                    <a:pt x="2295" y="27"/>
                    <a:pt x="2279" y="71"/>
                  </a:cubicBezTo>
                  <a:cubicBezTo>
                    <a:pt x="2184" y="313"/>
                    <a:pt x="0" y="6042"/>
                    <a:pt x="1654" y="8332"/>
                  </a:cubicBezTo>
                  <a:cubicBezTo>
                    <a:pt x="2097" y="8945"/>
                    <a:pt x="2773" y="9255"/>
                    <a:pt x="3670" y="9255"/>
                  </a:cubicBezTo>
                  <a:cubicBezTo>
                    <a:pt x="3736" y="9255"/>
                    <a:pt x="3804" y="9254"/>
                    <a:pt x="3871" y="9254"/>
                  </a:cubicBezTo>
                  <a:cubicBezTo>
                    <a:pt x="3931" y="9249"/>
                    <a:pt x="3978" y="9198"/>
                    <a:pt x="3975" y="9137"/>
                  </a:cubicBezTo>
                  <a:cubicBezTo>
                    <a:pt x="3974" y="9080"/>
                    <a:pt x="3925" y="9032"/>
                    <a:pt x="3870" y="9032"/>
                  </a:cubicBezTo>
                  <a:cubicBezTo>
                    <a:pt x="3867" y="9032"/>
                    <a:pt x="3864" y="9033"/>
                    <a:pt x="3861" y="9033"/>
                  </a:cubicBezTo>
                  <a:cubicBezTo>
                    <a:pt x="3798" y="9036"/>
                    <a:pt x="3736" y="9037"/>
                    <a:pt x="3675" y="9037"/>
                  </a:cubicBezTo>
                  <a:cubicBezTo>
                    <a:pt x="2850" y="9037"/>
                    <a:pt x="2231" y="8759"/>
                    <a:pt x="1832" y="8206"/>
                  </a:cubicBezTo>
                  <a:cubicBezTo>
                    <a:pt x="245" y="6010"/>
                    <a:pt x="2460" y="209"/>
                    <a:pt x="2483" y="151"/>
                  </a:cubicBezTo>
                  <a:cubicBezTo>
                    <a:pt x="2507" y="94"/>
                    <a:pt x="2478" y="30"/>
                    <a:pt x="2421" y="8"/>
                  </a:cubicBezTo>
                  <a:cubicBezTo>
                    <a:pt x="2408" y="3"/>
                    <a:pt x="2394" y="0"/>
                    <a:pt x="2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6"/>
            <p:cNvSpPr/>
            <p:nvPr/>
          </p:nvSpPr>
          <p:spPr>
            <a:xfrm>
              <a:off x="5528778" y="4067371"/>
              <a:ext cx="141812" cy="362670"/>
            </a:xfrm>
            <a:custGeom>
              <a:avLst/>
              <a:gdLst/>
              <a:ahLst/>
              <a:cxnLst/>
              <a:rect l="l" t="t" r="r" b="b"/>
              <a:pathLst>
                <a:path w="3658" h="9355" extrusionOk="0">
                  <a:moveTo>
                    <a:pt x="708" y="0"/>
                  </a:moveTo>
                  <a:cubicBezTo>
                    <a:pt x="691" y="0"/>
                    <a:pt x="674" y="4"/>
                    <a:pt x="658" y="12"/>
                  </a:cubicBezTo>
                  <a:cubicBezTo>
                    <a:pt x="606" y="41"/>
                    <a:pt x="584" y="106"/>
                    <a:pt x="610" y="160"/>
                  </a:cubicBezTo>
                  <a:cubicBezTo>
                    <a:pt x="637" y="216"/>
                    <a:pt x="3410" y="5771"/>
                    <a:pt x="2045" y="8113"/>
                  </a:cubicBezTo>
                  <a:cubicBezTo>
                    <a:pt x="1677" y="8746"/>
                    <a:pt x="1026" y="9090"/>
                    <a:pt x="107" y="9134"/>
                  </a:cubicBezTo>
                  <a:cubicBezTo>
                    <a:pt x="49" y="9138"/>
                    <a:pt x="0" y="9189"/>
                    <a:pt x="3" y="9249"/>
                  </a:cubicBezTo>
                  <a:cubicBezTo>
                    <a:pt x="6" y="9309"/>
                    <a:pt x="53" y="9354"/>
                    <a:pt x="113" y="9354"/>
                  </a:cubicBezTo>
                  <a:cubicBezTo>
                    <a:pt x="114" y="9354"/>
                    <a:pt x="116" y="9354"/>
                    <a:pt x="120" y="9352"/>
                  </a:cubicBezTo>
                  <a:cubicBezTo>
                    <a:pt x="1114" y="9300"/>
                    <a:pt x="1829" y="8921"/>
                    <a:pt x="2236" y="8221"/>
                  </a:cubicBezTo>
                  <a:cubicBezTo>
                    <a:pt x="3657" y="5780"/>
                    <a:pt x="925" y="294"/>
                    <a:pt x="806" y="61"/>
                  </a:cubicBezTo>
                  <a:cubicBezTo>
                    <a:pt x="786" y="22"/>
                    <a:pt x="748" y="0"/>
                    <a:pt x="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a:off x="5490165" y="3633708"/>
              <a:ext cx="154295" cy="358948"/>
            </a:xfrm>
            <a:custGeom>
              <a:avLst/>
              <a:gdLst/>
              <a:ahLst/>
              <a:cxnLst/>
              <a:rect l="l" t="t" r="r" b="b"/>
              <a:pathLst>
                <a:path w="3980" h="9259" extrusionOk="0">
                  <a:moveTo>
                    <a:pt x="311" y="1"/>
                  </a:moveTo>
                  <a:cubicBezTo>
                    <a:pt x="245" y="1"/>
                    <a:pt x="177" y="3"/>
                    <a:pt x="108" y="6"/>
                  </a:cubicBezTo>
                  <a:cubicBezTo>
                    <a:pt x="49" y="10"/>
                    <a:pt x="1" y="62"/>
                    <a:pt x="5" y="121"/>
                  </a:cubicBezTo>
                  <a:cubicBezTo>
                    <a:pt x="6" y="179"/>
                    <a:pt x="54" y="227"/>
                    <a:pt x="110" y="227"/>
                  </a:cubicBezTo>
                  <a:cubicBezTo>
                    <a:pt x="113" y="227"/>
                    <a:pt x="116" y="227"/>
                    <a:pt x="119" y="227"/>
                  </a:cubicBezTo>
                  <a:cubicBezTo>
                    <a:pt x="182" y="224"/>
                    <a:pt x="244" y="222"/>
                    <a:pt x="305" y="222"/>
                  </a:cubicBezTo>
                  <a:cubicBezTo>
                    <a:pt x="1130" y="222"/>
                    <a:pt x="1748" y="501"/>
                    <a:pt x="2148" y="1053"/>
                  </a:cubicBezTo>
                  <a:cubicBezTo>
                    <a:pt x="3733" y="3250"/>
                    <a:pt x="1519" y="9049"/>
                    <a:pt x="1496" y="9109"/>
                  </a:cubicBezTo>
                  <a:cubicBezTo>
                    <a:pt x="1473" y="9166"/>
                    <a:pt x="1502" y="9230"/>
                    <a:pt x="1559" y="9251"/>
                  </a:cubicBezTo>
                  <a:cubicBezTo>
                    <a:pt x="1572" y="9256"/>
                    <a:pt x="1586" y="9259"/>
                    <a:pt x="1597" y="9259"/>
                  </a:cubicBezTo>
                  <a:cubicBezTo>
                    <a:pt x="1643" y="9259"/>
                    <a:pt x="1683" y="9231"/>
                    <a:pt x="1701" y="9184"/>
                  </a:cubicBezTo>
                  <a:cubicBezTo>
                    <a:pt x="1795" y="8942"/>
                    <a:pt x="3980" y="3215"/>
                    <a:pt x="2326" y="923"/>
                  </a:cubicBezTo>
                  <a:cubicBezTo>
                    <a:pt x="1884" y="312"/>
                    <a:pt x="1207"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6"/>
            <p:cNvSpPr/>
            <p:nvPr/>
          </p:nvSpPr>
          <p:spPr>
            <a:xfrm>
              <a:off x="5357112" y="3634018"/>
              <a:ext cx="141773" cy="362554"/>
            </a:xfrm>
            <a:custGeom>
              <a:avLst/>
              <a:gdLst/>
              <a:ahLst/>
              <a:cxnLst/>
              <a:rect l="l" t="t" r="r" b="b"/>
              <a:pathLst>
                <a:path w="3657" h="9352" extrusionOk="0">
                  <a:moveTo>
                    <a:pt x="3549" y="0"/>
                  </a:moveTo>
                  <a:cubicBezTo>
                    <a:pt x="3546" y="0"/>
                    <a:pt x="3543" y="1"/>
                    <a:pt x="3540" y="1"/>
                  </a:cubicBezTo>
                  <a:cubicBezTo>
                    <a:pt x="2544" y="51"/>
                    <a:pt x="1831" y="430"/>
                    <a:pt x="1423" y="1130"/>
                  </a:cubicBezTo>
                  <a:cubicBezTo>
                    <a:pt x="1" y="3571"/>
                    <a:pt x="2735" y="9058"/>
                    <a:pt x="2853" y="9290"/>
                  </a:cubicBezTo>
                  <a:cubicBezTo>
                    <a:pt x="2872" y="9330"/>
                    <a:pt x="2912" y="9352"/>
                    <a:pt x="2950" y="9352"/>
                  </a:cubicBezTo>
                  <a:cubicBezTo>
                    <a:pt x="2967" y="9352"/>
                    <a:pt x="2984" y="9347"/>
                    <a:pt x="2999" y="9343"/>
                  </a:cubicBezTo>
                  <a:cubicBezTo>
                    <a:pt x="3053" y="9315"/>
                    <a:pt x="3074" y="9248"/>
                    <a:pt x="3047" y="9195"/>
                  </a:cubicBezTo>
                  <a:cubicBezTo>
                    <a:pt x="3020" y="9139"/>
                    <a:pt x="249" y="3584"/>
                    <a:pt x="1611" y="1243"/>
                  </a:cubicBezTo>
                  <a:cubicBezTo>
                    <a:pt x="1980" y="609"/>
                    <a:pt x="2631" y="266"/>
                    <a:pt x="3550" y="222"/>
                  </a:cubicBezTo>
                  <a:cubicBezTo>
                    <a:pt x="3609" y="217"/>
                    <a:pt x="3656" y="166"/>
                    <a:pt x="3654" y="105"/>
                  </a:cubicBezTo>
                  <a:cubicBezTo>
                    <a:pt x="3652" y="48"/>
                    <a:pt x="3605"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6"/>
            <p:cNvSpPr/>
            <p:nvPr/>
          </p:nvSpPr>
          <p:spPr>
            <a:xfrm>
              <a:off x="5450970" y="3969520"/>
              <a:ext cx="125645" cy="124172"/>
            </a:xfrm>
            <a:custGeom>
              <a:avLst/>
              <a:gdLst/>
              <a:ahLst/>
              <a:cxnLst/>
              <a:rect l="l" t="t" r="r" b="b"/>
              <a:pathLst>
                <a:path w="3241" h="3203" extrusionOk="0">
                  <a:moveTo>
                    <a:pt x="1623" y="221"/>
                  </a:moveTo>
                  <a:cubicBezTo>
                    <a:pt x="1966" y="221"/>
                    <a:pt x="2294" y="347"/>
                    <a:pt x="2548" y="578"/>
                  </a:cubicBezTo>
                  <a:cubicBezTo>
                    <a:pt x="2822" y="826"/>
                    <a:pt x="2983" y="1166"/>
                    <a:pt x="3000" y="1534"/>
                  </a:cubicBezTo>
                  <a:cubicBezTo>
                    <a:pt x="3018" y="1902"/>
                    <a:pt x="2892" y="2256"/>
                    <a:pt x="2644" y="2529"/>
                  </a:cubicBezTo>
                  <a:cubicBezTo>
                    <a:pt x="2398" y="2804"/>
                    <a:pt x="2057" y="2963"/>
                    <a:pt x="1688" y="2982"/>
                  </a:cubicBezTo>
                  <a:cubicBezTo>
                    <a:pt x="1666" y="2983"/>
                    <a:pt x="1645" y="2983"/>
                    <a:pt x="1623" y="2983"/>
                  </a:cubicBezTo>
                  <a:cubicBezTo>
                    <a:pt x="1280" y="2983"/>
                    <a:pt x="951" y="2858"/>
                    <a:pt x="693" y="2626"/>
                  </a:cubicBezTo>
                  <a:cubicBezTo>
                    <a:pt x="419" y="2378"/>
                    <a:pt x="258" y="2038"/>
                    <a:pt x="241" y="1669"/>
                  </a:cubicBezTo>
                  <a:cubicBezTo>
                    <a:pt x="223" y="1301"/>
                    <a:pt x="350" y="948"/>
                    <a:pt x="597" y="675"/>
                  </a:cubicBezTo>
                  <a:cubicBezTo>
                    <a:pt x="845" y="400"/>
                    <a:pt x="1184" y="241"/>
                    <a:pt x="1553" y="222"/>
                  </a:cubicBezTo>
                  <a:cubicBezTo>
                    <a:pt x="1576" y="221"/>
                    <a:pt x="1600" y="221"/>
                    <a:pt x="1623" y="221"/>
                  </a:cubicBezTo>
                  <a:close/>
                  <a:moveTo>
                    <a:pt x="1624" y="1"/>
                  </a:moveTo>
                  <a:cubicBezTo>
                    <a:pt x="1597" y="1"/>
                    <a:pt x="1570" y="1"/>
                    <a:pt x="1543" y="3"/>
                  </a:cubicBezTo>
                  <a:cubicBezTo>
                    <a:pt x="1116" y="24"/>
                    <a:pt x="721" y="209"/>
                    <a:pt x="435" y="527"/>
                  </a:cubicBezTo>
                  <a:cubicBezTo>
                    <a:pt x="149" y="843"/>
                    <a:pt x="1" y="1253"/>
                    <a:pt x="22" y="1680"/>
                  </a:cubicBezTo>
                  <a:cubicBezTo>
                    <a:pt x="43" y="2108"/>
                    <a:pt x="229" y="2501"/>
                    <a:pt x="546" y="2787"/>
                  </a:cubicBezTo>
                  <a:cubicBezTo>
                    <a:pt x="842" y="3056"/>
                    <a:pt x="1223" y="3203"/>
                    <a:pt x="1619" y="3203"/>
                  </a:cubicBezTo>
                  <a:cubicBezTo>
                    <a:pt x="1646" y="3203"/>
                    <a:pt x="1673" y="3203"/>
                    <a:pt x="1700" y="3200"/>
                  </a:cubicBezTo>
                  <a:cubicBezTo>
                    <a:pt x="2127" y="3178"/>
                    <a:pt x="2520" y="2993"/>
                    <a:pt x="2806" y="2677"/>
                  </a:cubicBezTo>
                  <a:cubicBezTo>
                    <a:pt x="3093" y="2360"/>
                    <a:pt x="3241" y="1951"/>
                    <a:pt x="3219" y="1524"/>
                  </a:cubicBezTo>
                  <a:cubicBezTo>
                    <a:pt x="3198" y="1096"/>
                    <a:pt x="3013" y="703"/>
                    <a:pt x="2697" y="416"/>
                  </a:cubicBezTo>
                  <a:cubicBezTo>
                    <a:pt x="2399" y="148"/>
                    <a:pt x="2022" y="1"/>
                    <a:pt x="1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6"/>
            <p:cNvSpPr/>
            <p:nvPr/>
          </p:nvSpPr>
          <p:spPr>
            <a:xfrm>
              <a:off x="5706841" y="3837669"/>
              <a:ext cx="83738" cy="80443"/>
            </a:xfrm>
            <a:custGeom>
              <a:avLst/>
              <a:gdLst/>
              <a:ahLst/>
              <a:cxnLst/>
              <a:rect l="l" t="t" r="r" b="b"/>
              <a:pathLst>
                <a:path w="2160" h="2075" extrusionOk="0">
                  <a:moveTo>
                    <a:pt x="2097" y="0"/>
                  </a:moveTo>
                  <a:cubicBezTo>
                    <a:pt x="2080" y="0"/>
                    <a:pt x="2063" y="8"/>
                    <a:pt x="2052" y="24"/>
                  </a:cubicBezTo>
                  <a:cubicBezTo>
                    <a:pt x="1518" y="790"/>
                    <a:pt x="819" y="1465"/>
                    <a:pt x="31" y="1972"/>
                  </a:cubicBezTo>
                  <a:cubicBezTo>
                    <a:pt x="7" y="1991"/>
                    <a:pt x="0" y="2024"/>
                    <a:pt x="16" y="2049"/>
                  </a:cubicBezTo>
                  <a:cubicBezTo>
                    <a:pt x="27" y="2065"/>
                    <a:pt x="44" y="2075"/>
                    <a:pt x="63" y="2075"/>
                  </a:cubicBezTo>
                  <a:cubicBezTo>
                    <a:pt x="73" y="2075"/>
                    <a:pt x="84" y="2072"/>
                    <a:pt x="93" y="2064"/>
                  </a:cubicBezTo>
                  <a:cubicBezTo>
                    <a:pt x="890" y="1549"/>
                    <a:pt x="1601" y="866"/>
                    <a:pt x="2143" y="85"/>
                  </a:cubicBezTo>
                  <a:cubicBezTo>
                    <a:pt x="2159" y="61"/>
                    <a:pt x="2153" y="27"/>
                    <a:pt x="2129" y="10"/>
                  </a:cubicBezTo>
                  <a:cubicBezTo>
                    <a:pt x="2119" y="3"/>
                    <a:pt x="2108" y="0"/>
                    <a:pt x="2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6"/>
            <p:cNvSpPr/>
            <p:nvPr/>
          </p:nvSpPr>
          <p:spPr>
            <a:xfrm>
              <a:off x="5710912" y="3861976"/>
              <a:ext cx="30510" cy="28262"/>
            </a:xfrm>
            <a:custGeom>
              <a:avLst/>
              <a:gdLst/>
              <a:ahLst/>
              <a:cxnLst/>
              <a:rect l="l" t="t" r="r" b="b"/>
              <a:pathLst>
                <a:path w="787" h="729" extrusionOk="0">
                  <a:moveTo>
                    <a:pt x="724" y="1"/>
                  </a:moveTo>
                  <a:cubicBezTo>
                    <a:pt x="711" y="1"/>
                    <a:pt x="698" y="5"/>
                    <a:pt x="687" y="14"/>
                  </a:cubicBezTo>
                  <a:lnTo>
                    <a:pt x="23" y="633"/>
                  </a:lnTo>
                  <a:cubicBezTo>
                    <a:pt x="2" y="653"/>
                    <a:pt x="0" y="689"/>
                    <a:pt x="22" y="710"/>
                  </a:cubicBezTo>
                  <a:cubicBezTo>
                    <a:pt x="32" y="723"/>
                    <a:pt x="46" y="729"/>
                    <a:pt x="60" y="729"/>
                  </a:cubicBezTo>
                  <a:cubicBezTo>
                    <a:pt x="75" y="729"/>
                    <a:pt x="87" y="723"/>
                    <a:pt x="100" y="716"/>
                  </a:cubicBezTo>
                  <a:lnTo>
                    <a:pt x="764" y="96"/>
                  </a:lnTo>
                  <a:cubicBezTo>
                    <a:pt x="785" y="75"/>
                    <a:pt x="787" y="40"/>
                    <a:pt x="765" y="18"/>
                  </a:cubicBezTo>
                  <a:cubicBezTo>
                    <a:pt x="754" y="6"/>
                    <a:pt x="739" y="1"/>
                    <a:pt x="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6"/>
            <p:cNvSpPr/>
            <p:nvPr/>
          </p:nvSpPr>
          <p:spPr>
            <a:xfrm>
              <a:off x="5694939" y="3839258"/>
              <a:ext cx="24966" cy="25858"/>
            </a:xfrm>
            <a:custGeom>
              <a:avLst/>
              <a:gdLst/>
              <a:ahLst/>
              <a:cxnLst/>
              <a:rect l="l" t="t" r="r" b="b"/>
              <a:pathLst>
                <a:path w="644" h="667" extrusionOk="0">
                  <a:moveTo>
                    <a:pt x="581" y="1"/>
                  </a:moveTo>
                  <a:cubicBezTo>
                    <a:pt x="568" y="1"/>
                    <a:pt x="556" y="5"/>
                    <a:pt x="545" y="15"/>
                  </a:cubicBezTo>
                  <a:cubicBezTo>
                    <a:pt x="357" y="187"/>
                    <a:pt x="179" y="376"/>
                    <a:pt x="21" y="577"/>
                  </a:cubicBezTo>
                  <a:cubicBezTo>
                    <a:pt x="1" y="600"/>
                    <a:pt x="7" y="634"/>
                    <a:pt x="29" y="654"/>
                  </a:cubicBezTo>
                  <a:cubicBezTo>
                    <a:pt x="39" y="663"/>
                    <a:pt x="51" y="667"/>
                    <a:pt x="64" y="667"/>
                  </a:cubicBezTo>
                  <a:cubicBezTo>
                    <a:pt x="79" y="667"/>
                    <a:pt x="95" y="660"/>
                    <a:pt x="108" y="643"/>
                  </a:cubicBezTo>
                  <a:cubicBezTo>
                    <a:pt x="263" y="448"/>
                    <a:pt x="435" y="262"/>
                    <a:pt x="620" y="94"/>
                  </a:cubicBezTo>
                  <a:cubicBezTo>
                    <a:pt x="642" y="76"/>
                    <a:pt x="643" y="42"/>
                    <a:pt x="623" y="19"/>
                  </a:cubicBezTo>
                  <a:cubicBezTo>
                    <a:pt x="612" y="7"/>
                    <a:pt x="596"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6"/>
            <p:cNvSpPr/>
            <p:nvPr/>
          </p:nvSpPr>
          <p:spPr>
            <a:xfrm>
              <a:off x="5544053" y="3749548"/>
              <a:ext cx="35317" cy="201436"/>
            </a:xfrm>
            <a:custGeom>
              <a:avLst/>
              <a:gdLst/>
              <a:ahLst/>
              <a:cxnLst/>
              <a:rect l="l" t="t" r="r" b="b"/>
              <a:pathLst>
                <a:path w="911" h="5196" extrusionOk="0">
                  <a:moveTo>
                    <a:pt x="787" y="0"/>
                  </a:moveTo>
                  <a:cubicBezTo>
                    <a:pt x="756" y="2"/>
                    <a:pt x="731" y="27"/>
                    <a:pt x="733" y="57"/>
                  </a:cubicBezTo>
                  <a:cubicBezTo>
                    <a:pt x="801" y="1782"/>
                    <a:pt x="556" y="3485"/>
                    <a:pt x="12" y="5121"/>
                  </a:cubicBezTo>
                  <a:cubicBezTo>
                    <a:pt x="1" y="5150"/>
                    <a:pt x="18" y="5183"/>
                    <a:pt x="46" y="5191"/>
                  </a:cubicBezTo>
                  <a:cubicBezTo>
                    <a:pt x="53" y="5195"/>
                    <a:pt x="58" y="5195"/>
                    <a:pt x="63" y="5195"/>
                  </a:cubicBezTo>
                  <a:cubicBezTo>
                    <a:pt x="86" y="5195"/>
                    <a:pt x="108" y="5181"/>
                    <a:pt x="118" y="5157"/>
                  </a:cubicBezTo>
                  <a:cubicBezTo>
                    <a:pt x="667" y="3506"/>
                    <a:pt x="911" y="1790"/>
                    <a:pt x="844" y="53"/>
                  </a:cubicBezTo>
                  <a:cubicBezTo>
                    <a:pt x="841" y="23"/>
                    <a:pt x="818" y="2"/>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6"/>
            <p:cNvSpPr/>
            <p:nvPr/>
          </p:nvSpPr>
          <p:spPr>
            <a:xfrm>
              <a:off x="5545061" y="3841313"/>
              <a:ext cx="12134" cy="46288"/>
            </a:xfrm>
            <a:custGeom>
              <a:avLst/>
              <a:gdLst/>
              <a:ahLst/>
              <a:cxnLst/>
              <a:rect l="l" t="t" r="r" b="b"/>
              <a:pathLst>
                <a:path w="313" h="1194" extrusionOk="0">
                  <a:moveTo>
                    <a:pt x="251" y="1"/>
                  </a:moveTo>
                  <a:cubicBezTo>
                    <a:pt x="223" y="1"/>
                    <a:pt x="202" y="21"/>
                    <a:pt x="200" y="48"/>
                  </a:cubicBezTo>
                  <a:cubicBezTo>
                    <a:pt x="164" y="410"/>
                    <a:pt x="99" y="772"/>
                    <a:pt x="8" y="1124"/>
                  </a:cubicBezTo>
                  <a:cubicBezTo>
                    <a:pt x="0" y="1155"/>
                    <a:pt x="18" y="1185"/>
                    <a:pt x="46" y="1192"/>
                  </a:cubicBezTo>
                  <a:cubicBezTo>
                    <a:pt x="52" y="1193"/>
                    <a:pt x="56" y="1193"/>
                    <a:pt x="60" y="1193"/>
                  </a:cubicBezTo>
                  <a:cubicBezTo>
                    <a:pt x="84" y="1193"/>
                    <a:pt x="107" y="1178"/>
                    <a:pt x="114" y="1155"/>
                  </a:cubicBezTo>
                  <a:cubicBezTo>
                    <a:pt x="207" y="796"/>
                    <a:pt x="272" y="429"/>
                    <a:pt x="309" y="61"/>
                  </a:cubicBezTo>
                  <a:cubicBezTo>
                    <a:pt x="312" y="31"/>
                    <a:pt x="291" y="4"/>
                    <a:pt x="260" y="1"/>
                  </a:cubicBezTo>
                  <a:cubicBezTo>
                    <a:pt x="257" y="1"/>
                    <a:pt x="254"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6"/>
            <p:cNvSpPr/>
            <p:nvPr/>
          </p:nvSpPr>
          <p:spPr>
            <a:xfrm>
              <a:off x="5424413" y="3778004"/>
              <a:ext cx="47645" cy="157551"/>
            </a:xfrm>
            <a:custGeom>
              <a:avLst/>
              <a:gdLst/>
              <a:ahLst/>
              <a:cxnLst/>
              <a:rect l="l" t="t" r="r" b="b"/>
              <a:pathLst>
                <a:path w="1229" h="4064" extrusionOk="0">
                  <a:moveTo>
                    <a:pt x="55" y="1"/>
                  </a:moveTo>
                  <a:cubicBezTo>
                    <a:pt x="54" y="1"/>
                    <a:pt x="53" y="1"/>
                    <a:pt x="52" y="1"/>
                  </a:cubicBezTo>
                  <a:cubicBezTo>
                    <a:pt x="22" y="5"/>
                    <a:pt x="1" y="32"/>
                    <a:pt x="4" y="62"/>
                  </a:cubicBezTo>
                  <a:cubicBezTo>
                    <a:pt x="152" y="1442"/>
                    <a:pt x="525" y="2778"/>
                    <a:pt x="1119" y="4031"/>
                  </a:cubicBezTo>
                  <a:cubicBezTo>
                    <a:pt x="1127" y="4053"/>
                    <a:pt x="1147" y="4064"/>
                    <a:pt x="1169" y="4064"/>
                  </a:cubicBezTo>
                  <a:cubicBezTo>
                    <a:pt x="1177" y="4064"/>
                    <a:pt x="1184" y="4063"/>
                    <a:pt x="1190" y="4057"/>
                  </a:cubicBezTo>
                  <a:cubicBezTo>
                    <a:pt x="1218" y="4044"/>
                    <a:pt x="1228" y="4010"/>
                    <a:pt x="1216" y="3984"/>
                  </a:cubicBezTo>
                  <a:cubicBezTo>
                    <a:pt x="629" y="2741"/>
                    <a:pt x="258" y="1417"/>
                    <a:pt x="112" y="49"/>
                  </a:cubicBezTo>
                  <a:cubicBezTo>
                    <a:pt x="109" y="21"/>
                    <a:pt x="84"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6"/>
            <p:cNvSpPr/>
            <p:nvPr/>
          </p:nvSpPr>
          <p:spPr>
            <a:xfrm>
              <a:off x="5450427" y="3836505"/>
              <a:ext cx="21361" cy="45629"/>
            </a:xfrm>
            <a:custGeom>
              <a:avLst/>
              <a:gdLst/>
              <a:ahLst/>
              <a:cxnLst/>
              <a:rect l="l" t="t" r="r" b="b"/>
              <a:pathLst>
                <a:path w="551" h="1177" extrusionOk="0">
                  <a:moveTo>
                    <a:pt x="64" y="1"/>
                  </a:moveTo>
                  <a:cubicBezTo>
                    <a:pt x="58" y="1"/>
                    <a:pt x="51" y="2"/>
                    <a:pt x="45" y="4"/>
                  </a:cubicBezTo>
                  <a:cubicBezTo>
                    <a:pt x="16" y="13"/>
                    <a:pt x="0" y="44"/>
                    <a:pt x="12" y="73"/>
                  </a:cubicBezTo>
                  <a:cubicBezTo>
                    <a:pt x="137" y="433"/>
                    <a:pt x="281" y="795"/>
                    <a:pt x="439" y="1145"/>
                  </a:cubicBezTo>
                  <a:cubicBezTo>
                    <a:pt x="448" y="1165"/>
                    <a:pt x="468" y="1176"/>
                    <a:pt x="489" y="1176"/>
                  </a:cubicBezTo>
                  <a:cubicBezTo>
                    <a:pt x="496" y="1176"/>
                    <a:pt x="503" y="1175"/>
                    <a:pt x="509" y="1174"/>
                  </a:cubicBezTo>
                  <a:cubicBezTo>
                    <a:pt x="537" y="1161"/>
                    <a:pt x="550" y="1129"/>
                    <a:pt x="537" y="1101"/>
                  </a:cubicBezTo>
                  <a:cubicBezTo>
                    <a:pt x="384" y="753"/>
                    <a:pt x="241" y="396"/>
                    <a:pt x="114" y="37"/>
                  </a:cubicBezTo>
                  <a:cubicBezTo>
                    <a:pt x="108" y="15"/>
                    <a:pt x="87"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6"/>
            <p:cNvSpPr/>
            <p:nvPr/>
          </p:nvSpPr>
          <p:spPr>
            <a:xfrm>
              <a:off x="5479465" y="3813787"/>
              <a:ext cx="9692" cy="24579"/>
            </a:xfrm>
            <a:custGeom>
              <a:avLst/>
              <a:gdLst/>
              <a:ahLst/>
              <a:cxnLst/>
              <a:rect l="l" t="t" r="r" b="b"/>
              <a:pathLst>
                <a:path w="250" h="634" extrusionOk="0">
                  <a:moveTo>
                    <a:pt x="62" y="1"/>
                  </a:moveTo>
                  <a:cubicBezTo>
                    <a:pt x="58" y="1"/>
                    <a:pt x="53" y="1"/>
                    <a:pt x="49" y="2"/>
                  </a:cubicBezTo>
                  <a:cubicBezTo>
                    <a:pt x="19" y="9"/>
                    <a:pt x="1" y="38"/>
                    <a:pt x="8" y="68"/>
                  </a:cubicBezTo>
                  <a:lnTo>
                    <a:pt x="136" y="592"/>
                  </a:lnTo>
                  <a:cubicBezTo>
                    <a:pt x="143" y="616"/>
                    <a:pt x="164" y="633"/>
                    <a:pt x="190" y="633"/>
                  </a:cubicBezTo>
                  <a:cubicBezTo>
                    <a:pt x="192" y="633"/>
                    <a:pt x="195" y="632"/>
                    <a:pt x="198" y="632"/>
                  </a:cubicBezTo>
                  <a:cubicBezTo>
                    <a:pt x="200" y="632"/>
                    <a:pt x="201" y="632"/>
                    <a:pt x="203" y="633"/>
                  </a:cubicBezTo>
                  <a:cubicBezTo>
                    <a:pt x="233" y="626"/>
                    <a:pt x="250" y="598"/>
                    <a:pt x="243" y="566"/>
                  </a:cubicBezTo>
                  <a:lnTo>
                    <a:pt x="115" y="44"/>
                  </a:lnTo>
                  <a:cubicBezTo>
                    <a:pt x="108" y="18"/>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6"/>
            <p:cNvSpPr/>
            <p:nvPr/>
          </p:nvSpPr>
          <p:spPr>
            <a:xfrm>
              <a:off x="5425266" y="3730319"/>
              <a:ext cx="4807" cy="18221"/>
            </a:xfrm>
            <a:custGeom>
              <a:avLst/>
              <a:gdLst/>
              <a:ahLst/>
              <a:cxnLst/>
              <a:rect l="l" t="t" r="r" b="b"/>
              <a:pathLst>
                <a:path w="124" h="470" extrusionOk="0">
                  <a:moveTo>
                    <a:pt x="56" y="0"/>
                  </a:moveTo>
                  <a:cubicBezTo>
                    <a:pt x="55" y="0"/>
                    <a:pt x="53" y="0"/>
                    <a:pt x="51" y="1"/>
                  </a:cubicBezTo>
                  <a:cubicBezTo>
                    <a:pt x="21" y="5"/>
                    <a:pt x="0" y="32"/>
                    <a:pt x="3" y="62"/>
                  </a:cubicBezTo>
                  <a:cubicBezTo>
                    <a:pt x="16" y="177"/>
                    <a:pt x="16" y="294"/>
                    <a:pt x="3" y="409"/>
                  </a:cubicBezTo>
                  <a:cubicBezTo>
                    <a:pt x="0" y="439"/>
                    <a:pt x="21" y="466"/>
                    <a:pt x="51" y="469"/>
                  </a:cubicBezTo>
                  <a:lnTo>
                    <a:pt x="57" y="469"/>
                  </a:lnTo>
                  <a:cubicBezTo>
                    <a:pt x="86" y="469"/>
                    <a:pt x="108" y="448"/>
                    <a:pt x="111" y="419"/>
                  </a:cubicBezTo>
                  <a:cubicBezTo>
                    <a:pt x="124" y="297"/>
                    <a:pt x="124" y="173"/>
                    <a:pt x="111" y="49"/>
                  </a:cubicBezTo>
                  <a:cubicBezTo>
                    <a:pt x="108" y="22"/>
                    <a:pt x="84"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6"/>
            <p:cNvSpPr/>
            <p:nvPr/>
          </p:nvSpPr>
          <p:spPr>
            <a:xfrm>
              <a:off x="5335634" y="3785758"/>
              <a:ext cx="53344" cy="42722"/>
            </a:xfrm>
            <a:custGeom>
              <a:avLst/>
              <a:gdLst/>
              <a:ahLst/>
              <a:cxnLst/>
              <a:rect l="l" t="t" r="r" b="b"/>
              <a:pathLst>
                <a:path w="1376" h="1102" extrusionOk="0">
                  <a:moveTo>
                    <a:pt x="64" y="1"/>
                  </a:moveTo>
                  <a:cubicBezTo>
                    <a:pt x="44" y="1"/>
                    <a:pt x="24" y="12"/>
                    <a:pt x="14" y="32"/>
                  </a:cubicBezTo>
                  <a:cubicBezTo>
                    <a:pt x="1" y="57"/>
                    <a:pt x="12" y="90"/>
                    <a:pt x="39" y="104"/>
                  </a:cubicBezTo>
                  <a:cubicBezTo>
                    <a:pt x="509" y="339"/>
                    <a:pt x="936" y="677"/>
                    <a:pt x="1272" y="1081"/>
                  </a:cubicBezTo>
                  <a:cubicBezTo>
                    <a:pt x="1282" y="1094"/>
                    <a:pt x="1300" y="1101"/>
                    <a:pt x="1315" y="1101"/>
                  </a:cubicBezTo>
                  <a:cubicBezTo>
                    <a:pt x="1328" y="1101"/>
                    <a:pt x="1339" y="1097"/>
                    <a:pt x="1349" y="1087"/>
                  </a:cubicBezTo>
                  <a:cubicBezTo>
                    <a:pt x="1372" y="1067"/>
                    <a:pt x="1375" y="1033"/>
                    <a:pt x="1357" y="1010"/>
                  </a:cubicBezTo>
                  <a:cubicBezTo>
                    <a:pt x="1010" y="596"/>
                    <a:pt x="570" y="248"/>
                    <a:pt x="86" y="6"/>
                  </a:cubicBezTo>
                  <a:cubicBezTo>
                    <a:pt x="79" y="3"/>
                    <a:pt x="72"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6"/>
            <p:cNvSpPr/>
            <p:nvPr/>
          </p:nvSpPr>
          <p:spPr>
            <a:xfrm>
              <a:off x="5339898" y="3815958"/>
              <a:ext cx="10971" cy="8645"/>
            </a:xfrm>
            <a:custGeom>
              <a:avLst/>
              <a:gdLst/>
              <a:ahLst/>
              <a:cxnLst/>
              <a:rect l="l" t="t" r="r" b="b"/>
              <a:pathLst>
                <a:path w="283" h="223" extrusionOk="0">
                  <a:moveTo>
                    <a:pt x="62" y="0"/>
                  </a:moveTo>
                  <a:cubicBezTo>
                    <a:pt x="45" y="0"/>
                    <a:pt x="29" y="8"/>
                    <a:pt x="17" y="23"/>
                  </a:cubicBezTo>
                  <a:cubicBezTo>
                    <a:pt x="0" y="47"/>
                    <a:pt x="5" y="82"/>
                    <a:pt x="30" y="100"/>
                  </a:cubicBezTo>
                  <a:lnTo>
                    <a:pt x="188" y="211"/>
                  </a:lnTo>
                  <a:cubicBezTo>
                    <a:pt x="200" y="218"/>
                    <a:pt x="210" y="223"/>
                    <a:pt x="221" y="223"/>
                  </a:cubicBezTo>
                  <a:cubicBezTo>
                    <a:pt x="237" y="223"/>
                    <a:pt x="254" y="214"/>
                    <a:pt x="267" y="200"/>
                  </a:cubicBezTo>
                  <a:cubicBezTo>
                    <a:pt x="282" y="174"/>
                    <a:pt x="278" y="140"/>
                    <a:pt x="252" y="123"/>
                  </a:cubicBezTo>
                  <a:lnTo>
                    <a:pt x="94" y="10"/>
                  </a:lnTo>
                  <a:cubicBezTo>
                    <a:pt x="84" y="4"/>
                    <a:pt x="73"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6"/>
            <p:cNvSpPr/>
            <p:nvPr/>
          </p:nvSpPr>
          <p:spPr>
            <a:xfrm>
              <a:off x="5240225" y="3877018"/>
              <a:ext cx="65207" cy="53538"/>
            </a:xfrm>
            <a:custGeom>
              <a:avLst/>
              <a:gdLst/>
              <a:ahLst/>
              <a:cxnLst/>
              <a:rect l="l" t="t" r="r" b="b"/>
              <a:pathLst>
                <a:path w="1682" h="1381" extrusionOk="0">
                  <a:moveTo>
                    <a:pt x="61" y="1"/>
                  </a:moveTo>
                  <a:cubicBezTo>
                    <a:pt x="48" y="1"/>
                    <a:pt x="36" y="6"/>
                    <a:pt x="25" y="15"/>
                  </a:cubicBezTo>
                  <a:cubicBezTo>
                    <a:pt x="2" y="35"/>
                    <a:pt x="1" y="67"/>
                    <a:pt x="19" y="92"/>
                  </a:cubicBezTo>
                  <a:cubicBezTo>
                    <a:pt x="468" y="607"/>
                    <a:pt x="995" y="1039"/>
                    <a:pt x="1592" y="1373"/>
                  </a:cubicBezTo>
                  <a:cubicBezTo>
                    <a:pt x="1600" y="1378"/>
                    <a:pt x="1610" y="1380"/>
                    <a:pt x="1619" y="1380"/>
                  </a:cubicBezTo>
                  <a:cubicBezTo>
                    <a:pt x="1639" y="1380"/>
                    <a:pt x="1657" y="1369"/>
                    <a:pt x="1667" y="1352"/>
                  </a:cubicBezTo>
                  <a:cubicBezTo>
                    <a:pt x="1681" y="1325"/>
                    <a:pt x="1671" y="1291"/>
                    <a:pt x="1646" y="1276"/>
                  </a:cubicBezTo>
                  <a:cubicBezTo>
                    <a:pt x="1062" y="949"/>
                    <a:pt x="542" y="527"/>
                    <a:pt x="103" y="20"/>
                  </a:cubicBezTo>
                  <a:cubicBezTo>
                    <a:pt x="92" y="7"/>
                    <a:pt x="77"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6"/>
            <p:cNvSpPr/>
            <p:nvPr/>
          </p:nvSpPr>
          <p:spPr>
            <a:xfrm>
              <a:off x="5269960" y="3879073"/>
              <a:ext cx="22834" cy="19190"/>
            </a:xfrm>
            <a:custGeom>
              <a:avLst/>
              <a:gdLst/>
              <a:ahLst/>
              <a:cxnLst/>
              <a:rect l="l" t="t" r="r" b="b"/>
              <a:pathLst>
                <a:path w="589" h="495" extrusionOk="0">
                  <a:moveTo>
                    <a:pt x="63" y="0"/>
                  </a:moveTo>
                  <a:cubicBezTo>
                    <a:pt x="48" y="0"/>
                    <a:pt x="31" y="7"/>
                    <a:pt x="20" y="20"/>
                  </a:cubicBezTo>
                  <a:cubicBezTo>
                    <a:pt x="0" y="43"/>
                    <a:pt x="4" y="77"/>
                    <a:pt x="27" y="97"/>
                  </a:cubicBezTo>
                  <a:lnTo>
                    <a:pt x="491" y="481"/>
                  </a:lnTo>
                  <a:cubicBezTo>
                    <a:pt x="503" y="490"/>
                    <a:pt x="516" y="494"/>
                    <a:pt x="527" y="494"/>
                  </a:cubicBezTo>
                  <a:cubicBezTo>
                    <a:pt x="544" y="494"/>
                    <a:pt x="560" y="489"/>
                    <a:pt x="568" y="474"/>
                  </a:cubicBezTo>
                  <a:cubicBezTo>
                    <a:pt x="588" y="452"/>
                    <a:pt x="584" y="417"/>
                    <a:pt x="561" y="397"/>
                  </a:cubicBezTo>
                  <a:lnTo>
                    <a:pt x="97" y="13"/>
                  </a:lnTo>
                  <a:cubicBezTo>
                    <a:pt x="88" y="4"/>
                    <a:pt x="76"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6"/>
            <p:cNvSpPr/>
            <p:nvPr/>
          </p:nvSpPr>
          <p:spPr>
            <a:xfrm>
              <a:off x="5321134" y="3879189"/>
              <a:ext cx="17135" cy="14809"/>
            </a:xfrm>
            <a:custGeom>
              <a:avLst/>
              <a:gdLst/>
              <a:ahLst/>
              <a:cxnLst/>
              <a:rect l="l" t="t" r="r" b="b"/>
              <a:pathLst>
                <a:path w="442" h="382" extrusionOk="0">
                  <a:moveTo>
                    <a:pt x="59" y="0"/>
                  </a:moveTo>
                  <a:cubicBezTo>
                    <a:pt x="44" y="0"/>
                    <a:pt x="29" y="6"/>
                    <a:pt x="19" y="18"/>
                  </a:cubicBezTo>
                  <a:cubicBezTo>
                    <a:pt x="0" y="41"/>
                    <a:pt x="2" y="75"/>
                    <a:pt x="24" y="95"/>
                  </a:cubicBezTo>
                  <a:lnTo>
                    <a:pt x="345" y="370"/>
                  </a:lnTo>
                  <a:cubicBezTo>
                    <a:pt x="356" y="379"/>
                    <a:pt x="368" y="382"/>
                    <a:pt x="380" y="382"/>
                  </a:cubicBezTo>
                  <a:cubicBezTo>
                    <a:pt x="396" y="382"/>
                    <a:pt x="413" y="377"/>
                    <a:pt x="422" y="365"/>
                  </a:cubicBezTo>
                  <a:cubicBezTo>
                    <a:pt x="442" y="343"/>
                    <a:pt x="439" y="308"/>
                    <a:pt x="416" y="288"/>
                  </a:cubicBezTo>
                  <a:lnTo>
                    <a:pt x="96" y="14"/>
                  </a:lnTo>
                  <a:cubicBezTo>
                    <a:pt x="85" y="5"/>
                    <a:pt x="72"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6"/>
            <p:cNvSpPr/>
            <p:nvPr/>
          </p:nvSpPr>
          <p:spPr>
            <a:xfrm>
              <a:off x="5249568" y="4068806"/>
              <a:ext cx="175733" cy="43924"/>
            </a:xfrm>
            <a:custGeom>
              <a:avLst/>
              <a:gdLst/>
              <a:ahLst/>
              <a:cxnLst/>
              <a:rect l="l" t="t" r="r" b="b"/>
              <a:pathLst>
                <a:path w="4533" h="1133" extrusionOk="0">
                  <a:moveTo>
                    <a:pt x="4469" y="0"/>
                  </a:moveTo>
                  <a:cubicBezTo>
                    <a:pt x="4461" y="0"/>
                    <a:pt x="4454" y="2"/>
                    <a:pt x="4447" y="5"/>
                  </a:cubicBezTo>
                  <a:cubicBezTo>
                    <a:pt x="3243" y="568"/>
                    <a:pt x="1806" y="901"/>
                    <a:pt x="55" y="1022"/>
                  </a:cubicBezTo>
                  <a:cubicBezTo>
                    <a:pt x="25" y="1023"/>
                    <a:pt x="1" y="1050"/>
                    <a:pt x="3" y="1080"/>
                  </a:cubicBezTo>
                  <a:cubicBezTo>
                    <a:pt x="5" y="1112"/>
                    <a:pt x="30" y="1133"/>
                    <a:pt x="59" y="1133"/>
                  </a:cubicBezTo>
                  <a:cubicBezTo>
                    <a:pt x="60" y="1133"/>
                    <a:pt x="62" y="1133"/>
                    <a:pt x="62" y="1130"/>
                  </a:cubicBezTo>
                  <a:cubicBezTo>
                    <a:pt x="1828" y="1009"/>
                    <a:pt x="3276" y="673"/>
                    <a:pt x="4492" y="105"/>
                  </a:cubicBezTo>
                  <a:cubicBezTo>
                    <a:pt x="4519" y="93"/>
                    <a:pt x="4532" y="59"/>
                    <a:pt x="4519" y="32"/>
                  </a:cubicBezTo>
                  <a:cubicBezTo>
                    <a:pt x="4510" y="11"/>
                    <a:pt x="4489" y="0"/>
                    <a:pt x="4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6"/>
            <p:cNvSpPr/>
            <p:nvPr/>
          </p:nvSpPr>
          <p:spPr>
            <a:xfrm>
              <a:off x="5310241" y="4064619"/>
              <a:ext cx="53111" cy="15429"/>
            </a:xfrm>
            <a:custGeom>
              <a:avLst/>
              <a:gdLst/>
              <a:ahLst/>
              <a:cxnLst/>
              <a:rect l="l" t="t" r="r" b="b"/>
              <a:pathLst>
                <a:path w="1370" h="398" extrusionOk="0">
                  <a:moveTo>
                    <a:pt x="1306" y="1"/>
                  </a:moveTo>
                  <a:cubicBezTo>
                    <a:pt x="1301" y="1"/>
                    <a:pt x="1295" y="2"/>
                    <a:pt x="1289" y="3"/>
                  </a:cubicBezTo>
                  <a:cubicBezTo>
                    <a:pt x="889" y="142"/>
                    <a:pt x="473" y="238"/>
                    <a:pt x="52" y="290"/>
                  </a:cubicBezTo>
                  <a:cubicBezTo>
                    <a:pt x="22" y="294"/>
                    <a:pt x="1" y="320"/>
                    <a:pt x="5" y="351"/>
                  </a:cubicBezTo>
                  <a:cubicBezTo>
                    <a:pt x="8" y="379"/>
                    <a:pt x="33" y="398"/>
                    <a:pt x="60" y="398"/>
                  </a:cubicBezTo>
                  <a:lnTo>
                    <a:pt x="65" y="398"/>
                  </a:lnTo>
                  <a:cubicBezTo>
                    <a:pt x="492" y="345"/>
                    <a:pt x="918" y="247"/>
                    <a:pt x="1325" y="106"/>
                  </a:cubicBezTo>
                  <a:cubicBezTo>
                    <a:pt x="1354" y="97"/>
                    <a:pt x="1369" y="66"/>
                    <a:pt x="1359" y="38"/>
                  </a:cubicBezTo>
                  <a:cubicBezTo>
                    <a:pt x="1352" y="15"/>
                    <a:pt x="1330" y="1"/>
                    <a:pt x="1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6"/>
            <p:cNvSpPr/>
            <p:nvPr/>
          </p:nvSpPr>
          <p:spPr>
            <a:xfrm>
              <a:off x="5313497" y="4029688"/>
              <a:ext cx="33495" cy="8296"/>
            </a:xfrm>
            <a:custGeom>
              <a:avLst/>
              <a:gdLst/>
              <a:ahLst/>
              <a:cxnLst/>
              <a:rect l="l" t="t" r="r" b="b"/>
              <a:pathLst>
                <a:path w="864" h="214" extrusionOk="0">
                  <a:moveTo>
                    <a:pt x="807" y="1"/>
                  </a:moveTo>
                  <a:cubicBezTo>
                    <a:pt x="804" y="1"/>
                    <a:pt x="801" y="1"/>
                    <a:pt x="798" y="2"/>
                  </a:cubicBezTo>
                  <a:lnTo>
                    <a:pt x="51" y="103"/>
                  </a:lnTo>
                  <a:cubicBezTo>
                    <a:pt x="22" y="108"/>
                    <a:pt x="1" y="135"/>
                    <a:pt x="4" y="165"/>
                  </a:cubicBezTo>
                  <a:cubicBezTo>
                    <a:pt x="9" y="194"/>
                    <a:pt x="33" y="214"/>
                    <a:pt x="59" y="214"/>
                  </a:cubicBezTo>
                  <a:cubicBezTo>
                    <a:pt x="62" y="214"/>
                    <a:pt x="65" y="214"/>
                    <a:pt x="66" y="212"/>
                  </a:cubicBezTo>
                  <a:lnTo>
                    <a:pt x="814" y="110"/>
                  </a:lnTo>
                  <a:cubicBezTo>
                    <a:pt x="842" y="106"/>
                    <a:pt x="864" y="78"/>
                    <a:pt x="861" y="49"/>
                  </a:cubicBezTo>
                  <a:cubicBezTo>
                    <a:pt x="856" y="23"/>
                    <a:pt x="833" y="1"/>
                    <a:pt x="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6"/>
            <p:cNvSpPr/>
            <p:nvPr/>
          </p:nvSpPr>
          <p:spPr>
            <a:xfrm>
              <a:off x="5371184" y="4248303"/>
              <a:ext cx="41132" cy="48576"/>
            </a:xfrm>
            <a:custGeom>
              <a:avLst/>
              <a:gdLst/>
              <a:ahLst/>
              <a:cxnLst/>
              <a:rect l="l" t="t" r="r" b="b"/>
              <a:pathLst>
                <a:path w="1061" h="1253" extrusionOk="0">
                  <a:moveTo>
                    <a:pt x="998" y="1"/>
                  </a:moveTo>
                  <a:cubicBezTo>
                    <a:pt x="980" y="1"/>
                    <a:pt x="962" y="10"/>
                    <a:pt x="952" y="28"/>
                  </a:cubicBezTo>
                  <a:cubicBezTo>
                    <a:pt x="696" y="444"/>
                    <a:pt x="384" y="822"/>
                    <a:pt x="27" y="1156"/>
                  </a:cubicBezTo>
                  <a:cubicBezTo>
                    <a:pt x="2" y="1177"/>
                    <a:pt x="1" y="1213"/>
                    <a:pt x="22" y="1234"/>
                  </a:cubicBezTo>
                  <a:cubicBezTo>
                    <a:pt x="34" y="1247"/>
                    <a:pt x="48" y="1252"/>
                    <a:pt x="62" y="1252"/>
                  </a:cubicBezTo>
                  <a:cubicBezTo>
                    <a:pt x="74" y="1252"/>
                    <a:pt x="88" y="1247"/>
                    <a:pt x="101" y="1234"/>
                  </a:cubicBezTo>
                  <a:cubicBezTo>
                    <a:pt x="465" y="895"/>
                    <a:pt x="783" y="508"/>
                    <a:pt x="1045" y="83"/>
                  </a:cubicBezTo>
                  <a:cubicBezTo>
                    <a:pt x="1060" y="59"/>
                    <a:pt x="1053" y="25"/>
                    <a:pt x="1026" y="9"/>
                  </a:cubicBezTo>
                  <a:cubicBezTo>
                    <a:pt x="1018" y="4"/>
                    <a:pt x="1008" y="1"/>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6"/>
            <p:cNvSpPr/>
            <p:nvPr/>
          </p:nvSpPr>
          <p:spPr>
            <a:xfrm>
              <a:off x="5365834" y="4232331"/>
              <a:ext cx="23842" cy="24889"/>
            </a:xfrm>
            <a:custGeom>
              <a:avLst/>
              <a:gdLst/>
              <a:ahLst/>
              <a:cxnLst/>
              <a:rect l="l" t="t" r="r" b="b"/>
              <a:pathLst>
                <a:path w="615" h="642" extrusionOk="0">
                  <a:moveTo>
                    <a:pt x="553" y="1"/>
                  </a:moveTo>
                  <a:cubicBezTo>
                    <a:pt x="536" y="1"/>
                    <a:pt x="518" y="9"/>
                    <a:pt x="508" y="24"/>
                  </a:cubicBezTo>
                  <a:cubicBezTo>
                    <a:pt x="372" y="220"/>
                    <a:pt x="210" y="394"/>
                    <a:pt x="26" y="546"/>
                  </a:cubicBezTo>
                  <a:cubicBezTo>
                    <a:pt x="4" y="564"/>
                    <a:pt x="1" y="599"/>
                    <a:pt x="19" y="622"/>
                  </a:cubicBezTo>
                  <a:cubicBezTo>
                    <a:pt x="31" y="635"/>
                    <a:pt x="46" y="642"/>
                    <a:pt x="62" y="642"/>
                  </a:cubicBezTo>
                  <a:cubicBezTo>
                    <a:pt x="73" y="642"/>
                    <a:pt x="86" y="638"/>
                    <a:pt x="98" y="629"/>
                  </a:cubicBezTo>
                  <a:cubicBezTo>
                    <a:pt x="288" y="472"/>
                    <a:pt x="456" y="290"/>
                    <a:pt x="599" y="87"/>
                  </a:cubicBezTo>
                  <a:cubicBezTo>
                    <a:pt x="615" y="61"/>
                    <a:pt x="609" y="28"/>
                    <a:pt x="585" y="10"/>
                  </a:cubicBezTo>
                  <a:cubicBezTo>
                    <a:pt x="575" y="4"/>
                    <a:pt x="564"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6"/>
            <p:cNvSpPr/>
            <p:nvPr/>
          </p:nvSpPr>
          <p:spPr>
            <a:xfrm>
              <a:off x="5371107" y="4192322"/>
              <a:ext cx="21128" cy="21012"/>
            </a:xfrm>
            <a:custGeom>
              <a:avLst/>
              <a:gdLst/>
              <a:ahLst/>
              <a:cxnLst/>
              <a:rect l="l" t="t" r="r" b="b"/>
              <a:pathLst>
                <a:path w="545" h="542" extrusionOk="0">
                  <a:moveTo>
                    <a:pt x="483" y="0"/>
                  </a:moveTo>
                  <a:cubicBezTo>
                    <a:pt x="469" y="0"/>
                    <a:pt x="455" y="6"/>
                    <a:pt x="444" y="16"/>
                  </a:cubicBezTo>
                  <a:lnTo>
                    <a:pt x="21" y="448"/>
                  </a:lnTo>
                  <a:cubicBezTo>
                    <a:pt x="0" y="471"/>
                    <a:pt x="0" y="505"/>
                    <a:pt x="21" y="526"/>
                  </a:cubicBezTo>
                  <a:cubicBezTo>
                    <a:pt x="31" y="536"/>
                    <a:pt x="46" y="542"/>
                    <a:pt x="60" y="542"/>
                  </a:cubicBezTo>
                  <a:cubicBezTo>
                    <a:pt x="74" y="542"/>
                    <a:pt x="88" y="536"/>
                    <a:pt x="100" y="526"/>
                  </a:cubicBezTo>
                  <a:lnTo>
                    <a:pt x="523" y="95"/>
                  </a:lnTo>
                  <a:cubicBezTo>
                    <a:pt x="544" y="72"/>
                    <a:pt x="544" y="38"/>
                    <a:pt x="523" y="16"/>
                  </a:cubicBezTo>
                  <a:cubicBezTo>
                    <a:pt x="511" y="6"/>
                    <a:pt x="497"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6"/>
            <p:cNvSpPr/>
            <p:nvPr/>
          </p:nvSpPr>
          <p:spPr>
            <a:xfrm>
              <a:off x="5262439" y="4162509"/>
              <a:ext cx="37643" cy="39582"/>
            </a:xfrm>
            <a:custGeom>
              <a:avLst/>
              <a:gdLst/>
              <a:ahLst/>
              <a:cxnLst/>
              <a:rect l="l" t="t" r="r" b="b"/>
              <a:pathLst>
                <a:path w="971" h="1021" extrusionOk="0">
                  <a:moveTo>
                    <a:pt x="910" y="0"/>
                  </a:moveTo>
                  <a:cubicBezTo>
                    <a:pt x="898" y="0"/>
                    <a:pt x="885" y="5"/>
                    <a:pt x="875" y="13"/>
                  </a:cubicBezTo>
                  <a:cubicBezTo>
                    <a:pt x="549" y="278"/>
                    <a:pt x="261" y="587"/>
                    <a:pt x="19" y="933"/>
                  </a:cubicBezTo>
                  <a:cubicBezTo>
                    <a:pt x="0" y="959"/>
                    <a:pt x="6" y="992"/>
                    <a:pt x="30" y="1010"/>
                  </a:cubicBezTo>
                  <a:cubicBezTo>
                    <a:pt x="42" y="1017"/>
                    <a:pt x="52" y="1020"/>
                    <a:pt x="63" y="1020"/>
                  </a:cubicBezTo>
                  <a:cubicBezTo>
                    <a:pt x="80" y="1020"/>
                    <a:pt x="97" y="1013"/>
                    <a:pt x="107" y="996"/>
                  </a:cubicBezTo>
                  <a:cubicBezTo>
                    <a:pt x="344" y="658"/>
                    <a:pt x="626" y="357"/>
                    <a:pt x="945" y="97"/>
                  </a:cubicBezTo>
                  <a:cubicBezTo>
                    <a:pt x="967" y="79"/>
                    <a:pt x="970" y="43"/>
                    <a:pt x="952" y="20"/>
                  </a:cubicBezTo>
                  <a:cubicBezTo>
                    <a:pt x="941" y="7"/>
                    <a:pt x="926"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6"/>
            <p:cNvSpPr/>
            <p:nvPr/>
          </p:nvSpPr>
          <p:spPr>
            <a:xfrm>
              <a:off x="5560723" y="4132851"/>
              <a:ext cx="46056" cy="245631"/>
            </a:xfrm>
            <a:custGeom>
              <a:avLst/>
              <a:gdLst/>
              <a:ahLst/>
              <a:cxnLst/>
              <a:rect l="l" t="t" r="r" b="b"/>
              <a:pathLst>
                <a:path w="1188" h="6336" extrusionOk="0">
                  <a:moveTo>
                    <a:pt x="62" y="0"/>
                  </a:moveTo>
                  <a:cubicBezTo>
                    <a:pt x="56" y="0"/>
                    <a:pt x="50" y="1"/>
                    <a:pt x="44" y="4"/>
                  </a:cubicBezTo>
                  <a:cubicBezTo>
                    <a:pt x="15" y="14"/>
                    <a:pt x="1" y="46"/>
                    <a:pt x="11" y="75"/>
                  </a:cubicBezTo>
                  <a:cubicBezTo>
                    <a:pt x="430" y="1214"/>
                    <a:pt x="679" y="2425"/>
                    <a:pt x="919" y="3594"/>
                  </a:cubicBezTo>
                  <a:cubicBezTo>
                    <a:pt x="986" y="3933"/>
                    <a:pt x="1059" y="4280"/>
                    <a:pt x="1066" y="4626"/>
                  </a:cubicBezTo>
                  <a:cubicBezTo>
                    <a:pt x="1079" y="5116"/>
                    <a:pt x="965" y="5652"/>
                    <a:pt x="720" y="6261"/>
                  </a:cubicBezTo>
                  <a:cubicBezTo>
                    <a:pt x="709" y="6290"/>
                    <a:pt x="721" y="6321"/>
                    <a:pt x="750" y="6332"/>
                  </a:cubicBezTo>
                  <a:cubicBezTo>
                    <a:pt x="757" y="6334"/>
                    <a:pt x="764" y="6335"/>
                    <a:pt x="771" y="6335"/>
                  </a:cubicBezTo>
                  <a:cubicBezTo>
                    <a:pt x="793" y="6335"/>
                    <a:pt x="813" y="6324"/>
                    <a:pt x="821" y="6301"/>
                  </a:cubicBezTo>
                  <a:cubicBezTo>
                    <a:pt x="1072" y="5679"/>
                    <a:pt x="1187" y="5129"/>
                    <a:pt x="1177" y="4623"/>
                  </a:cubicBezTo>
                  <a:cubicBezTo>
                    <a:pt x="1169" y="4265"/>
                    <a:pt x="1095" y="3913"/>
                    <a:pt x="1026" y="3571"/>
                  </a:cubicBezTo>
                  <a:cubicBezTo>
                    <a:pt x="784" y="2396"/>
                    <a:pt x="535" y="1183"/>
                    <a:pt x="112" y="35"/>
                  </a:cubicBezTo>
                  <a:cubicBezTo>
                    <a:pt x="105" y="14"/>
                    <a:pt x="85"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6"/>
            <p:cNvSpPr/>
            <p:nvPr/>
          </p:nvSpPr>
          <p:spPr>
            <a:xfrm>
              <a:off x="5556614" y="4203410"/>
              <a:ext cx="26284" cy="112581"/>
            </a:xfrm>
            <a:custGeom>
              <a:avLst/>
              <a:gdLst/>
              <a:ahLst/>
              <a:cxnLst/>
              <a:rect l="l" t="t" r="r" b="b"/>
              <a:pathLst>
                <a:path w="678" h="2904" extrusionOk="0">
                  <a:moveTo>
                    <a:pt x="63" y="0"/>
                  </a:moveTo>
                  <a:cubicBezTo>
                    <a:pt x="55" y="0"/>
                    <a:pt x="47" y="2"/>
                    <a:pt x="40" y="5"/>
                  </a:cubicBezTo>
                  <a:cubicBezTo>
                    <a:pt x="11" y="16"/>
                    <a:pt x="0" y="49"/>
                    <a:pt x="11" y="78"/>
                  </a:cubicBezTo>
                  <a:cubicBezTo>
                    <a:pt x="399" y="942"/>
                    <a:pt x="565" y="1899"/>
                    <a:pt x="499" y="2843"/>
                  </a:cubicBezTo>
                  <a:cubicBezTo>
                    <a:pt x="496" y="2875"/>
                    <a:pt x="520" y="2902"/>
                    <a:pt x="550" y="2903"/>
                  </a:cubicBezTo>
                  <a:lnTo>
                    <a:pt x="553" y="2903"/>
                  </a:lnTo>
                  <a:cubicBezTo>
                    <a:pt x="581" y="2903"/>
                    <a:pt x="605" y="2882"/>
                    <a:pt x="608" y="2853"/>
                  </a:cubicBezTo>
                  <a:cubicBezTo>
                    <a:pt x="678" y="1891"/>
                    <a:pt x="507" y="914"/>
                    <a:pt x="114" y="34"/>
                  </a:cubicBezTo>
                  <a:cubicBezTo>
                    <a:pt x="105" y="13"/>
                    <a:pt x="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6"/>
            <p:cNvSpPr/>
            <p:nvPr/>
          </p:nvSpPr>
          <p:spPr>
            <a:xfrm>
              <a:off x="5531569" y="4268812"/>
              <a:ext cx="7909" cy="32603"/>
            </a:xfrm>
            <a:custGeom>
              <a:avLst/>
              <a:gdLst/>
              <a:ahLst/>
              <a:cxnLst/>
              <a:rect l="l" t="t" r="r" b="b"/>
              <a:pathLst>
                <a:path w="204" h="841" extrusionOk="0">
                  <a:moveTo>
                    <a:pt x="60" y="1"/>
                  </a:moveTo>
                  <a:cubicBezTo>
                    <a:pt x="57" y="1"/>
                    <a:pt x="55" y="1"/>
                    <a:pt x="52" y="1"/>
                  </a:cubicBezTo>
                  <a:cubicBezTo>
                    <a:pt x="22" y="6"/>
                    <a:pt x="1" y="33"/>
                    <a:pt x="5" y="63"/>
                  </a:cubicBezTo>
                  <a:lnTo>
                    <a:pt x="92" y="792"/>
                  </a:lnTo>
                  <a:cubicBezTo>
                    <a:pt x="95" y="820"/>
                    <a:pt x="121" y="840"/>
                    <a:pt x="148" y="840"/>
                  </a:cubicBezTo>
                  <a:lnTo>
                    <a:pt x="152" y="840"/>
                  </a:lnTo>
                  <a:cubicBezTo>
                    <a:pt x="182" y="836"/>
                    <a:pt x="203" y="810"/>
                    <a:pt x="200" y="780"/>
                  </a:cubicBezTo>
                  <a:lnTo>
                    <a:pt x="113" y="50"/>
                  </a:lnTo>
                  <a:cubicBezTo>
                    <a:pt x="110" y="22"/>
                    <a:pt x="89"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6"/>
            <p:cNvSpPr/>
            <p:nvPr/>
          </p:nvSpPr>
          <p:spPr>
            <a:xfrm>
              <a:off x="5454188" y="4112885"/>
              <a:ext cx="32875" cy="94399"/>
            </a:xfrm>
            <a:custGeom>
              <a:avLst/>
              <a:gdLst/>
              <a:ahLst/>
              <a:cxnLst/>
              <a:rect l="l" t="t" r="r" b="b"/>
              <a:pathLst>
                <a:path w="848" h="2435" extrusionOk="0">
                  <a:moveTo>
                    <a:pt x="785" y="1"/>
                  </a:moveTo>
                  <a:cubicBezTo>
                    <a:pt x="762" y="1"/>
                    <a:pt x="741" y="14"/>
                    <a:pt x="734" y="36"/>
                  </a:cubicBezTo>
                  <a:cubicBezTo>
                    <a:pt x="450" y="798"/>
                    <a:pt x="207" y="1581"/>
                    <a:pt x="7" y="2367"/>
                  </a:cubicBezTo>
                  <a:cubicBezTo>
                    <a:pt x="0" y="2396"/>
                    <a:pt x="17" y="2426"/>
                    <a:pt x="46" y="2433"/>
                  </a:cubicBezTo>
                  <a:cubicBezTo>
                    <a:pt x="52" y="2434"/>
                    <a:pt x="54" y="2434"/>
                    <a:pt x="60" y="2434"/>
                  </a:cubicBezTo>
                  <a:cubicBezTo>
                    <a:pt x="86" y="2434"/>
                    <a:pt x="107" y="2418"/>
                    <a:pt x="114" y="2393"/>
                  </a:cubicBezTo>
                  <a:cubicBezTo>
                    <a:pt x="311" y="1614"/>
                    <a:pt x="556" y="833"/>
                    <a:pt x="836" y="76"/>
                  </a:cubicBezTo>
                  <a:cubicBezTo>
                    <a:pt x="848" y="47"/>
                    <a:pt x="833" y="15"/>
                    <a:pt x="805" y="5"/>
                  </a:cubicBezTo>
                  <a:cubicBezTo>
                    <a:pt x="798" y="2"/>
                    <a:pt x="791"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6"/>
            <p:cNvSpPr/>
            <p:nvPr/>
          </p:nvSpPr>
          <p:spPr>
            <a:xfrm>
              <a:off x="5483613" y="4157004"/>
              <a:ext cx="8761" cy="17756"/>
            </a:xfrm>
            <a:custGeom>
              <a:avLst/>
              <a:gdLst/>
              <a:ahLst/>
              <a:cxnLst/>
              <a:rect l="l" t="t" r="r" b="b"/>
              <a:pathLst>
                <a:path w="226" h="458" extrusionOk="0">
                  <a:moveTo>
                    <a:pt x="168" y="1"/>
                  </a:moveTo>
                  <a:cubicBezTo>
                    <a:pt x="143" y="1"/>
                    <a:pt x="118" y="17"/>
                    <a:pt x="113" y="44"/>
                  </a:cubicBezTo>
                  <a:cubicBezTo>
                    <a:pt x="90" y="158"/>
                    <a:pt x="56" y="272"/>
                    <a:pt x="13" y="383"/>
                  </a:cubicBezTo>
                  <a:cubicBezTo>
                    <a:pt x="0" y="412"/>
                    <a:pt x="15" y="443"/>
                    <a:pt x="43" y="454"/>
                  </a:cubicBezTo>
                  <a:cubicBezTo>
                    <a:pt x="49" y="456"/>
                    <a:pt x="56" y="457"/>
                    <a:pt x="63" y="457"/>
                  </a:cubicBezTo>
                  <a:cubicBezTo>
                    <a:pt x="86" y="457"/>
                    <a:pt x="106" y="443"/>
                    <a:pt x="114" y="422"/>
                  </a:cubicBezTo>
                  <a:cubicBezTo>
                    <a:pt x="160" y="306"/>
                    <a:pt x="195" y="187"/>
                    <a:pt x="220" y="66"/>
                  </a:cubicBezTo>
                  <a:cubicBezTo>
                    <a:pt x="225" y="37"/>
                    <a:pt x="207" y="7"/>
                    <a:pt x="177" y="2"/>
                  </a:cubicBezTo>
                  <a:cubicBezTo>
                    <a:pt x="174" y="1"/>
                    <a:pt x="171"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6"/>
            <p:cNvSpPr/>
            <p:nvPr/>
          </p:nvSpPr>
          <p:spPr>
            <a:xfrm>
              <a:off x="5463841" y="4317776"/>
              <a:ext cx="8102" cy="21981"/>
            </a:xfrm>
            <a:custGeom>
              <a:avLst/>
              <a:gdLst/>
              <a:ahLst/>
              <a:cxnLst/>
              <a:rect l="l" t="t" r="r" b="b"/>
              <a:pathLst>
                <a:path w="209" h="567" extrusionOk="0">
                  <a:moveTo>
                    <a:pt x="59" y="0"/>
                  </a:moveTo>
                  <a:cubicBezTo>
                    <a:pt x="55" y="0"/>
                    <a:pt x="51" y="1"/>
                    <a:pt x="48" y="2"/>
                  </a:cubicBezTo>
                  <a:cubicBezTo>
                    <a:pt x="19" y="6"/>
                    <a:pt x="1" y="34"/>
                    <a:pt x="5" y="66"/>
                  </a:cubicBezTo>
                  <a:lnTo>
                    <a:pt x="96" y="523"/>
                  </a:lnTo>
                  <a:cubicBezTo>
                    <a:pt x="102" y="550"/>
                    <a:pt x="124" y="567"/>
                    <a:pt x="150" y="567"/>
                  </a:cubicBezTo>
                  <a:cubicBezTo>
                    <a:pt x="153" y="567"/>
                    <a:pt x="157" y="567"/>
                    <a:pt x="160" y="566"/>
                  </a:cubicBezTo>
                  <a:cubicBezTo>
                    <a:pt x="189" y="560"/>
                    <a:pt x="208" y="531"/>
                    <a:pt x="203" y="501"/>
                  </a:cubicBezTo>
                  <a:lnTo>
                    <a:pt x="112" y="44"/>
                  </a:lnTo>
                  <a:cubicBezTo>
                    <a:pt x="108" y="20"/>
                    <a:pt x="8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6"/>
            <p:cNvSpPr/>
            <p:nvPr/>
          </p:nvSpPr>
          <p:spPr>
            <a:xfrm>
              <a:off x="5733669" y="4139829"/>
              <a:ext cx="67533" cy="62183"/>
            </a:xfrm>
            <a:custGeom>
              <a:avLst/>
              <a:gdLst/>
              <a:ahLst/>
              <a:cxnLst/>
              <a:rect l="l" t="t" r="r" b="b"/>
              <a:pathLst>
                <a:path w="1742" h="1604" extrusionOk="0">
                  <a:moveTo>
                    <a:pt x="63" y="1"/>
                  </a:moveTo>
                  <a:cubicBezTo>
                    <a:pt x="44" y="1"/>
                    <a:pt x="25" y="11"/>
                    <a:pt x="16" y="29"/>
                  </a:cubicBezTo>
                  <a:cubicBezTo>
                    <a:pt x="0" y="56"/>
                    <a:pt x="9" y="87"/>
                    <a:pt x="36" y="103"/>
                  </a:cubicBezTo>
                  <a:cubicBezTo>
                    <a:pt x="667" y="470"/>
                    <a:pt x="1218" y="981"/>
                    <a:pt x="1632" y="1581"/>
                  </a:cubicBezTo>
                  <a:cubicBezTo>
                    <a:pt x="1644" y="1595"/>
                    <a:pt x="1659" y="1604"/>
                    <a:pt x="1678" y="1604"/>
                  </a:cubicBezTo>
                  <a:cubicBezTo>
                    <a:pt x="1688" y="1604"/>
                    <a:pt x="1699" y="1602"/>
                    <a:pt x="1709" y="1595"/>
                  </a:cubicBezTo>
                  <a:cubicBezTo>
                    <a:pt x="1735" y="1577"/>
                    <a:pt x="1742" y="1544"/>
                    <a:pt x="1723" y="1518"/>
                  </a:cubicBezTo>
                  <a:cubicBezTo>
                    <a:pt x="1298" y="906"/>
                    <a:pt x="735" y="385"/>
                    <a:pt x="91" y="9"/>
                  </a:cubicBezTo>
                  <a:cubicBezTo>
                    <a:pt x="82" y="4"/>
                    <a:pt x="72"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6"/>
            <p:cNvSpPr/>
            <p:nvPr/>
          </p:nvSpPr>
          <p:spPr>
            <a:xfrm>
              <a:off x="5743284" y="4182862"/>
              <a:ext cx="16592" cy="16360"/>
            </a:xfrm>
            <a:custGeom>
              <a:avLst/>
              <a:gdLst/>
              <a:ahLst/>
              <a:cxnLst/>
              <a:rect l="l" t="t" r="r" b="b"/>
              <a:pathLst>
                <a:path w="428" h="422" extrusionOk="0">
                  <a:moveTo>
                    <a:pt x="61" y="1"/>
                  </a:moveTo>
                  <a:cubicBezTo>
                    <a:pt x="46" y="1"/>
                    <a:pt x="32" y="6"/>
                    <a:pt x="21" y="17"/>
                  </a:cubicBezTo>
                  <a:cubicBezTo>
                    <a:pt x="0" y="38"/>
                    <a:pt x="0" y="74"/>
                    <a:pt x="21" y="95"/>
                  </a:cubicBezTo>
                  <a:lnTo>
                    <a:pt x="328" y="406"/>
                  </a:lnTo>
                  <a:cubicBezTo>
                    <a:pt x="338" y="415"/>
                    <a:pt x="352" y="421"/>
                    <a:pt x="366" y="421"/>
                  </a:cubicBezTo>
                  <a:cubicBezTo>
                    <a:pt x="379" y="421"/>
                    <a:pt x="393" y="415"/>
                    <a:pt x="406" y="406"/>
                  </a:cubicBezTo>
                  <a:cubicBezTo>
                    <a:pt x="427" y="383"/>
                    <a:pt x="427" y="347"/>
                    <a:pt x="406" y="327"/>
                  </a:cubicBezTo>
                  <a:lnTo>
                    <a:pt x="100" y="17"/>
                  </a:ln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6"/>
            <p:cNvSpPr/>
            <p:nvPr/>
          </p:nvSpPr>
          <p:spPr>
            <a:xfrm>
              <a:off x="5651945" y="4252956"/>
              <a:ext cx="57221" cy="44040"/>
            </a:xfrm>
            <a:custGeom>
              <a:avLst/>
              <a:gdLst/>
              <a:ahLst/>
              <a:cxnLst/>
              <a:rect l="l" t="t" r="r" b="b"/>
              <a:pathLst>
                <a:path w="1476" h="1136" extrusionOk="0">
                  <a:moveTo>
                    <a:pt x="62" y="1"/>
                  </a:moveTo>
                  <a:cubicBezTo>
                    <a:pt x="47" y="1"/>
                    <a:pt x="33" y="6"/>
                    <a:pt x="22" y="17"/>
                  </a:cubicBezTo>
                  <a:cubicBezTo>
                    <a:pt x="1" y="40"/>
                    <a:pt x="1" y="74"/>
                    <a:pt x="22" y="96"/>
                  </a:cubicBezTo>
                  <a:cubicBezTo>
                    <a:pt x="432" y="494"/>
                    <a:pt x="889" y="842"/>
                    <a:pt x="1383" y="1128"/>
                  </a:cubicBezTo>
                  <a:cubicBezTo>
                    <a:pt x="1390" y="1134"/>
                    <a:pt x="1402" y="1135"/>
                    <a:pt x="1410" y="1135"/>
                  </a:cubicBezTo>
                  <a:cubicBezTo>
                    <a:pt x="1430" y="1135"/>
                    <a:pt x="1447" y="1127"/>
                    <a:pt x="1460" y="1105"/>
                  </a:cubicBezTo>
                  <a:cubicBezTo>
                    <a:pt x="1476" y="1078"/>
                    <a:pt x="1467" y="1047"/>
                    <a:pt x="1440" y="1030"/>
                  </a:cubicBezTo>
                  <a:cubicBezTo>
                    <a:pt x="955" y="749"/>
                    <a:pt x="503" y="408"/>
                    <a:pt x="100" y="16"/>
                  </a:cubicBezTo>
                  <a:cubicBezTo>
                    <a:pt x="89" y="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6"/>
            <p:cNvSpPr/>
            <p:nvPr/>
          </p:nvSpPr>
          <p:spPr>
            <a:xfrm>
              <a:off x="5619884" y="4187980"/>
              <a:ext cx="66758" cy="65440"/>
            </a:xfrm>
            <a:custGeom>
              <a:avLst/>
              <a:gdLst/>
              <a:ahLst/>
              <a:cxnLst/>
              <a:rect l="l" t="t" r="r" b="b"/>
              <a:pathLst>
                <a:path w="1722" h="1688" extrusionOk="0">
                  <a:moveTo>
                    <a:pt x="61" y="0"/>
                  </a:moveTo>
                  <a:cubicBezTo>
                    <a:pt x="49" y="0"/>
                    <a:pt x="37" y="4"/>
                    <a:pt x="27" y="13"/>
                  </a:cubicBezTo>
                  <a:cubicBezTo>
                    <a:pt x="3" y="31"/>
                    <a:pt x="0" y="67"/>
                    <a:pt x="20" y="90"/>
                  </a:cubicBezTo>
                  <a:cubicBezTo>
                    <a:pt x="497" y="672"/>
                    <a:pt x="1038" y="1206"/>
                    <a:pt x="1626" y="1676"/>
                  </a:cubicBezTo>
                  <a:cubicBezTo>
                    <a:pt x="1636" y="1685"/>
                    <a:pt x="1648" y="1688"/>
                    <a:pt x="1661" y="1688"/>
                  </a:cubicBezTo>
                  <a:cubicBezTo>
                    <a:pt x="1676" y="1688"/>
                    <a:pt x="1693" y="1681"/>
                    <a:pt x="1703" y="1666"/>
                  </a:cubicBezTo>
                  <a:cubicBezTo>
                    <a:pt x="1722" y="1644"/>
                    <a:pt x="1718" y="1609"/>
                    <a:pt x="1695" y="1591"/>
                  </a:cubicBezTo>
                  <a:cubicBezTo>
                    <a:pt x="1111" y="1125"/>
                    <a:pt x="575" y="597"/>
                    <a:pt x="103" y="20"/>
                  </a:cubicBezTo>
                  <a:cubicBezTo>
                    <a:pt x="92" y="7"/>
                    <a:pt x="7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6"/>
            <p:cNvSpPr/>
            <p:nvPr/>
          </p:nvSpPr>
          <p:spPr>
            <a:xfrm>
              <a:off x="5638686" y="4169410"/>
              <a:ext cx="13646" cy="12444"/>
            </a:xfrm>
            <a:custGeom>
              <a:avLst/>
              <a:gdLst/>
              <a:ahLst/>
              <a:cxnLst/>
              <a:rect l="l" t="t" r="r" b="b"/>
              <a:pathLst>
                <a:path w="352" h="321" extrusionOk="0">
                  <a:moveTo>
                    <a:pt x="61" y="1"/>
                  </a:moveTo>
                  <a:cubicBezTo>
                    <a:pt x="46" y="1"/>
                    <a:pt x="31" y="6"/>
                    <a:pt x="21" y="18"/>
                  </a:cubicBezTo>
                  <a:cubicBezTo>
                    <a:pt x="1" y="39"/>
                    <a:pt x="1" y="75"/>
                    <a:pt x="24" y="95"/>
                  </a:cubicBezTo>
                  <a:lnTo>
                    <a:pt x="256" y="307"/>
                  </a:lnTo>
                  <a:cubicBezTo>
                    <a:pt x="266" y="315"/>
                    <a:pt x="280" y="321"/>
                    <a:pt x="293" y="321"/>
                  </a:cubicBezTo>
                  <a:cubicBezTo>
                    <a:pt x="307" y="321"/>
                    <a:pt x="323" y="315"/>
                    <a:pt x="333" y="302"/>
                  </a:cubicBezTo>
                  <a:cubicBezTo>
                    <a:pt x="351" y="281"/>
                    <a:pt x="351" y="246"/>
                    <a:pt x="328" y="227"/>
                  </a:cubicBezTo>
                  <a:lnTo>
                    <a:pt x="98" y="15"/>
                  </a:lnTo>
                  <a:cubicBezTo>
                    <a:pt x="87" y="5"/>
                    <a:pt x="74"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6"/>
            <p:cNvSpPr/>
            <p:nvPr/>
          </p:nvSpPr>
          <p:spPr>
            <a:xfrm>
              <a:off x="5620814" y="4064968"/>
              <a:ext cx="238420" cy="28494"/>
            </a:xfrm>
            <a:custGeom>
              <a:avLst/>
              <a:gdLst/>
              <a:ahLst/>
              <a:cxnLst/>
              <a:rect l="l" t="t" r="r" b="b"/>
              <a:pathLst>
                <a:path w="6150" h="735" extrusionOk="0">
                  <a:moveTo>
                    <a:pt x="6086" y="1"/>
                  </a:moveTo>
                  <a:cubicBezTo>
                    <a:pt x="6077" y="1"/>
                    <a:pt x="6068" y="3"/>
                    <a:pt x="6060" y="7"/>
                  </a:cubicBezTo>
                  <a:cubicBezTo>
                    <a:pt x="5811" y="140"/>
                    <a:pt x="5547" y="254"/>
                    <a:pt x="5280" y="343"/>
                  </a:cubicBezTo>
                  <a:cubicBezTo>
                    <a:pt x="4717" y="530"/>
                    <a:pt x="4082" y="625"/>
                    <a:pt x="3384" y="625"/>
                  </a:cubicBezTo>
                  <a:cubicBezTo>
                    <a:pt x="3155" y="625"/>
                    <a:pt x="2919" y="614"/>
                    <a:pt x="2678" y="594"/>
                  </a:cubicBezTo>
                  <a:cubicBezTo>
                    <a:pt x="1799" y="521"/>
                    <a:pt x="922" y="329"/>
                    <a:pt x="73" y="143"/>
                  </a:cubicBezTo>
                  <a:cubicBezTo>
                    <a:pt x="69" y="141"/>
                    <a:pt x="65" y="141"/>
                    <a:pt x="60" y="141"/>
                  </a:cubicBezTo>
                  <a:cubicBezTo>
                    <a:pt x="37" y="141"/>
                    <a:pt x="13" y="157"/>
                    <a:pt x="7" y="182"/>
                  </a:cubicBezTo>
                  <a:cubicBezTo>
                    <a:pt x="0" y="214"/>
                    <a:pt x="19" y="242"/>
                    <a:pt x="49" y="249"/>
                  </a:cubicBezTo>
                  <a:cubicBezTo>
                    <a:pt x="900" y="437"/>
                    <a:pt x="1780" y="631"/>
                    <a:pt x="2668" y="705"/>
                  </a:cubicBezTo>
                  <a:cubicBezTo>
                    <a:pt x="2911" y="724"/>
                    <a:pt x="3148" y="735"/>
                    <a:pt x="3380" y="735"/>
                  </a:cubicBezTo>
                  <a:cubicBezTo>
                    <a:pt x="4092" y="735"/>
                    <a:pt x="4740" y="638"/>
                    <a:pt x="5312" y="449"/>
                  </a:cubicBezTo>
                  <a:cubicBezTo>
                    <a:pt x="5589" y="358"/>
                    <a:pt x="5858" y="242"/>
                    <a:pt x="6111" y="104"/>
                  </a:cubicBezTo>
                  <a:cubicBezTo>
                    <a:pt x="6140" y="90"/>
                    <a:pt x="6150" y="57"/>
                    <a:pt x="6135" y="30"/>
                  </a:cubicBezTo>
                  <a:cubicBezTo>
                    <a:pt x="6126" y="11"/>
                    <a:pt x="6106" y="1"/>
                    <a:pt x="6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6"/>
            <p:cNvSpPr/>
            <p:nvPr/>
          </p:nvSpPr>
          <p:spPr>
            <a:xfrm>
              <a:off x="5693311" y="4055741"/>
              <a:ext cx="71836" cy="11010"/>
            </a:xfrm>
            <a:custGeom>
              <a:avLst/>
              <a:gdLst/>
              <a:ahLst/>
              <a:cxnLst/>
              <a:rect l="l" t="t" r="r" b="b"/>
              <a:pathLst>
                <a:path w="1853" h="284" extrusionOk="0">
                  <a:moveTo>
                    <a:pt x="58" y="0"/>
                  </a:moveTo>
                  <a:cubicBezTo>
                    <a:pt x="34" y="0"/>
                    <a:pt x="13" y="17"/>
                    <a:pt x="7" y="42"/>
                  </a:cubicBezTo>
                  <a:cubicBezTo>
                    <a:pt x="0" y="70"/>
                    <a:pt x="17" y="100"/>
                    <a:pt x="46" y="107"/>
                  </a:cubicBezTo>
                  <a:cubicBezTo>
                    <a:pt x="501" y="225"/>
                    <a:pt x="969" y="284"/>
                    <a:pt x="1439" y="284"/>
                  </a:cubicBezTo>
                  <a:cubicBezTo>
                    <a:pt x="1558" y="284"/>
                    <a:pt x="1679" y="281"/>
                    <a:pt x="1800" y="275"/>
                  </a:cubicBezTo>
                  <a:cubicBezTo>
                    <a:pt x="1830" y="274"/>
                    <a:pt x="1853" y="247"/>
                    <a:pt x="1852" y="217"/>
                  </a:cubicBezTo>
                  <a:cubicBezTo>
                    <a:pt x="1850" y="186"/>
                    <a:pt x="1825" y="164"/>
                    <a:pt x="1796" y="164"/>
                  </a:cubicBezTo>
                  <a:cubicBezTo>
                    <a:pt x="1795" y="164"/>
                    <a:pt x="1794" y="164"/>
                    <a:pt x="1793" y="164"/>
                  </a:cubicBezTo>
                  <a:cubicBezTo>
                    <a:pt x="1676" y="171"/>
                    <a:pt x="1560" y="175"/>
                    <a:pt x="1443" y="175"/>
                  </a:cubicBezTo>
                  <a:cubicBezTo>
                    <a:pt x="981" y="175"/>
                    <a:pt x="523" y="118"/>
                    <a:pt x="74" y="3"/>
                  </a:cubicBezTo>
                  <a:cubicBezTo>
                    <a:pt x="69" y="1"/>
                    <a:pt x="63"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6"/>
            <p:cNvSpPr/>
            <p:nvPr/>
          </p:nvSpPr>
          <p:spPr>
            <a:xfrm>
              <a:off x="5599259" y="3952501"/>
              <a:ext cx="142587" cy="40008"/>
            </a:xfrm>
            <a:custGeom>
              <a:avLst/>
              <a:gdLst/>
              <a:ahLst/>
              <a:cxnLst/>
              <a:rect l="l" t="t" r="r" b="b"/>
              <a:pathLst>
                <a:path w="3678" h="1032" extrusionOk="0">
                  <a:moveTo>
                    <a:pt x="3621" y="0"/>
                  </a:moveTo>
                  <a:cubicBezTo>
                    <a:pt x="3620" y="0"/>
                    <a:pt x="3619" y="0"/>
                    <a:pt x="3618" y="0"/>
                  </a:cubicBezTo>
                  <a:cubicBezTo>
                    <a:pt x="2385" y="57"/>
                    <a:pt x="1147" y="380"/>
                    <a:pt x="41" y="929"/>
                  </a:cubicBezTo>
                  <a:cubicBezTo>
                    <a:pt x="14" y="940"/>
                    <a:pt x="1" y="974"/>
                    <a:pt x="15" y="1001"/>
                  </a:cubicBezTo>
                  <a:cubicBezTo>
                    <a:pt x="27" y="1021"/>
                    <a:pt x="46" y="1031"/>
                    <a:pt x="65" y="1031"/>
                  </a:cubicBezTo>
                  <a:cubicBezTo>
                    <a:pt x="72" y="1031"/>
                    <a:pt x="82" y="1030"/>
                    <a:pt x="91" y="1026"/>
                  </a:cubicBezTo>
                  <a:cubicBezTo>
                    <a:pt x="1183" y="483"/>
                    <a:pt x="2405" y="167"/>
                    <a:pt x="3624" y="110"/>
                  </a:cubicBezTo>
                  <a:cubicBezTo>
                    <a:pt x="3654" y="107"/>
                    <a:pt x="3678" y="83"/>
                    <a:pt x="3675" y="53"/>
                  </a:cubicBezTo>
                  <a:cubicBezTo>
                    <a:pt x="3674" y="23"/>
                    <a:pt x="3648" y="0"/>
                    <a:pt x="3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6"/>
            <p:cNvSpPr/>
            <p:nvPr/>
          </p:nvSpPr>
          <p:spPr>
            <a:xfrm>
              <a:off x="5637058" y="3980995"/>
              <a:ext cx="28184" cy="13375"/>
            </a:xfrm>
            <a:custGeom>
              <a:avLst/>
              <a:gdLst/>
              <a:ahLst/>
              <a:cxnLst/>
              <a:rect l="l" t="t" r="r" b="b"/>
              <a:pathLst>
                <a:path w="727" h="345" extrusionOk="0">
                  <a:moveTo>
                    <a:pt x="664" y="1"/>
                  </a:moveTo>
                  <a:cubicBezTo>
                    <a:pt x="659" y="1"/>
                    <a:pt x="653" y="1"/>
                    <a:pt x="648" y="3"/>
                  </a:cubicBezTo>
                  <a:cubicBezTo>
                    <a:pt x="442" y="70"/>
                    <a:pt x="236" y="148"/>
                    <a:pt x="40" y="239"/>
                  </a:cubicBezTo>
                  <a:cubicBezTo>
                    <a:pt x="13" y="252"/>
                    <a:pt x="0" y="286"/>
                    <a:pt x="13" y="312"/>
                  </a:cubicBezTo>
                  <a:cubicBezTo>
                    <a:pt x="21" y="332"/>
                    <a:pt x="41" y="345"/>
                    <a:pt x="63" y="345"/>
                  </a:cubicBezTo>
                  <a:cubicBezTo>
                    <a:pt x="71" y="345"/>
                    <a:pt x="78" y="345"/>
                    <a:pt x="84" y="339"/>
                  </a:cubicBezTo>
                  <a:cubicBezTo>
                    <a:pt x="278" y="252"/>
                    <a:pt x="479" y="174"/>
                    <a:pt x="682" y="108"/>
                  </a:cubicBezTo>
                  <a:cubicBezTo>
                    <a:pt x="712" y="98"/>
                    <a:pt x="726" y="67"/>
                    <a:pt x="718" y="39"/>
                  </a:cubicBezTo>
                  <a:cubicBezTo>
                    <a:pt x="710" y="15"/>
                    <a:pt x="687" y="1"/>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6"/>
            <p:cNvSpPr/>
            <p:nvPr/>
          </p:nvSpPr>
          <p:spPr>
            <a:xfrm>
              <a:off x="5641168" y="4013677"/>
              <a:ext cx="19151" cy="8955"/>
            </a:xfrm>
            <a:custGeom>
              <a:avLst/>
              <a:gdLst/>
              <a:ahLst/>
              <a:cxnLst/>
              <a:rect l="l" t="t" r="r" b="b"/>
              <a:pathLst>
                <a:path w="494" h="231" extrusionOk="0">
                  <a:moveTo>
                    <a:pt x="431" y="1"/>
                  </a:moveTo>
                  <a:cubicBezTo>
                    <a:pt x="426" y="1"/>
                    <a:pt x="421" y="1"/>
                    <a:pt x="415" y="3"/>
                  </a:cubicBezTo>
                  <a:lnTo>
                    <a:pt x="45" y="124"/>
                  </a:lnTo>
                  <a:cubicBezTo>
                    <a:pt x="15" y="135"/>
                    <a:pt x="1" y="165"/>
                    <a:pt x="9" y="194"/>
                  </a:cubicBezTo>
                  <a:cubicBezTo>
                    <a:pt x="16" y="217"/>
                    <a:pt x="38" y="231"/>
                    <a:pt x="62" y="231"/>
                  </a:cubicBezTo>
                  <a:cubicBezTo>
                    <a:pt x="66" y="231"/>
                    <a:pt x="72" y="231"/>
                    <a:pt x="79" y="229"/>
                  </a:cubicBezTo>
                  <a:lnTo>
                    <a:pt x="449" y="108"/>
                  </a:lnTo>
                  <a:cubicBezTo>
                    <a:pt x="479" y="98"/>
                    <a:pt x="494" y="67"/>
                    <a:pt x="485" y="39"/>
                  </a:cubicBezTo>
                  <a:cubicBezTo>
                    <a:pt x="477" y="15"/>
                    <a:pt x="455"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6"/>
            <p:cNvSpPr/>
            <p:nvPr/>
          </p:nvSpPr>
          <p:spPr>
            <a:xfrm>
              <a:off x="5472680" y="4020384"/>
              <a:ext cx="54585" cy="56368"/>
            </a:xfrm>
            <a:custGeom>
              <a:avLst/>
              <a:gdLst/>
              <a:ahLst/>
              <a:cxnLst/>
              <a:rect l="l" t="t" r="r" b="b"/>
              <a:pathLst>
                <a:path w="1408" h="1454" extrusionOk="0">
                  <a:moveTo>
                    <a:pt x="167" y="1"/>
                  </a:moveTo>
                  <a:cubicBezTo>
                    <a:pt x="148" y="1"/>
                    <a:pt x="130" y="10"/>
                    <a:pt x="119" y="28"/>
                  </a:cubicBezTo>
                  <a:cubicBezTo>
                    <a:pt x="25" y="183"/>
                    <a:pt x="0" y="385"/>
                    <a:pt x="46" y="582"/>
                  </a:cubicBezTo>
                  <a:cubicBezTo>
                    <a:pt x="87" y="749"/>
                    <a:pt x="176" y="912"/>
                    <a:pt x="314" y="1066"/>
                  </a:cubicBezTo>
                  <a:cubicBezTo>
                    <a:pt x="452" y="1223"/>
                    <a:pt x="614" y="1338"/>
                    <a:pt x="784" y="1401"/>
                  </a:cubicBezTo>
                  <a:cubicBezTo>
                    <a:pt x="881" y="1436"/>
                    <a:pt x="983" y="1453"/>
                    <a:pt x="1083" y="1453"/>
                  </a:cubicBezTo>
                  <a:cubicBezTo>
                    <a:pt x="1182" y="1453"/>
                    <a:pt x="1278" y="1436"/>
                    <a:pt x="1368" y="1399"/>
                  </a:cubicBezTo>
                  <a:cubicBezTo>
                    <a:pt x="1396" y="1388"/>
                    <a:pt x="1407" y="1357"/>
                    <a:pt x="1397" y="1328"/>
                  </a:cubicBezTo>
                  <a:cubicBezTo>
                    <a:pt x="1389" y="1306"/>
                    <a:pt x="1368" y="1293"/>
                    <a:pt x="1346" y="1293"/>
                  </a:cubicBezTo>
                  <a:cubicBezTo>
                    <a:pt x="1339" y="1293"/>
                    <a:pt x="1333" y="1294"/>
                    <a:pt x="1326" y="1297"/>
                  </a:cubicBezTo>
                  <a:cubicBezTo>
                    <a:pt x="1252" y="1327"/>
                    <a:pt x="1169" y="1343"/>
                    <a:pt x="1084" y="1343"/>
                  </a:cubicBezTo>
                  <a:cubicBezTo>
                    <a:pt x="997" y="1343"/>
                    <a:pt x="908" y="1327"/>
                    <a:pt x="822" y="1295"/>
                  </a:cubicBezTo>
                  <a:cubicBezTo>
                    <a:pt x="670" y="1240"/>
                    <a:pt x="523" y="1136"/>
                    <a:pt x="395" y="991"/>
                  </a:cubicBezTo>
                  <a:cubicBezTo>
                    <a:pt x="271" y="851"/>
                    <a:pt x="188" y="704"/>
                    <a:pt x="153" y="555"/>
                  </a:cubicBezTo>
                  <a:cubicBezTo>
                    <a:pt x="114" y="385"/>
                    <a:pt x="136" y="214"/>
                    <a:pt x="214" y="83"/>
                  </a:cubicBezTo>
                  <a:cubicBezTo>
                    <a:pt x="228" y="58"/>
                    <a:pt x="221" y="25"/>
                    <a:pt x="194" y="8"/>
                  </a:cubicBezTo>
                  <a:cubicBezTo>
                    <a:pt x="185" y="3"/>
                    <a:pt x="176"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6"/>
            <p:cNvSpPr/>
            <p:nvPr/>
          </p:nvSpPr>
          <p:spPr>
            <a:xfrm>
              <a:off x="5490359" y="4036124"/>
              <a:ext cx="17678" cy="23687"/>
            </a:xfrm>
            <a:custGeom>
              <a:avLst/>
              <a:gdLst/>
              <a:ahLst/>
              <a:cxnLst/>
              <a:rect l="l" t="t" r="r" b="b"/>
              <a:pathLst>
                <a:path w="456" h="611" extrusionOk="0">
                  <a:moveTo>
                    <a:pt x="84" y="1"/>
                  </a:moveTo>
                  <a:cubicBezTo>
                    <a:pt x="60" y="1"/>
                    <a:pt x="38" y="17"/>
                    <a:pt x="31" y="41"/>
                  </a:cubicBezTo>
                  <a:cubicBezTo>
                    <a:pt x="0" y="149"/>
                    <a:pt x="29" y="278"/>
                    <a:pt x="110" y="385"/>
                  </a:cubicBezTo>
                  <a:cubicBezTo>
                    <a:pt x="178" y="475"/>
                    <a:pt x="268" y="539"/>
                    <a:pt x="363" y="602"/>
                  </a:cubicBezTo>
                  <a:cubicBezTo>
                    <a:pt x="372" y="606"/>
                    <a:pt x="382" y="610"/>
                    <a:pt x="393" y="610"/>
                  </a:cubicBezTo>
                  <a:cubicBezTo>
                    <a:pt x="410" y="610"/>
                    <a:pt x="429" y="602"/>
                    <a:pt x="439" y="585"/>
                  </a:cubicBezTo>
                  <a:cubicBezTo>
                    <a:pt x="456" y="559"/>
                    <a:pt x="449" y="525"/>
                    <a:pt x="423" y="509"/>
                  </a:cubicBezTo>
                  <a:cubicBezTo>
                    <a:pt x="338" y="452"/>
                    <a:pt x="256" y="395"/>
                    <a:pt x="197" y="318"/>
                  </a:cubicBezTo>
                  <a:cubicBezTo>
                    <a:pt x="137" y="239"/>
                    <a:pt x="114" y="146"/>
                    <a:pt x="137" y="71"/>
                  </a:cubicBezTo>
                  <a:cubicBezTo>
                    <a:pt x="145" y="42"/>
                    <a:pt x="128" y="12"/>
                    <a:pt x="100" y="4"/>
                  </a:cubicBezTo>
                  <a:cubicBezTo>
                    <a:pt x="95" y="2"/>
                    <a:pt x="89"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6"/>
            <p:cNvSpPr/>
            <p:nvPr/>
          </p:nvSpPr>
          <p:spPr>
            <a:xfrm>
              <a:off x="5514085" y="4031045"/>
              <a:ext cx="4575" cy="6435"/>
            </a:xfrm>
            <a:custGeom>
              <a:avLst/>
              <a:gdLst/>
              <a:ahLst/>
              <a:cxnLst/>
              <a:rect l="l" t="t" r="r" b="b"/>
              <a:pathLst>
                <a:path w="118" h="166" extrusionOk="0">
                  <a:moveTo>
                    <a:pt x="53" y="1"/>
                  </a:moveTo>
                  <a:cubicBezTo>
                    <a:pt x="23" y="1"/>
                    <a:pt x="1" y="26"/>
                    <a:pt x="2" y="58"/>
                  </a:cubicBezTo>
                  <a:lnTo>
                    <a:pt x="5" y="115"/>
                  </a:lnTo>
                  <a:cubicBezTo>
                    <a:pt x="8" y="143"/>
                    <a:pt x="32" y="166"/>
                    <a:pt x="60" y="166"/>
                  </a:cubicBezTo>
                  <a:lnTo>
                    <a:pt x="65" y="166"/>
                  </a:lnTo>
                  <a:cubicBezTo>
                    <a:pt x="94" y="165"/>
                    <a:pt x="117" y="139"/>
                    <a:pt x="116" y="109"/>
                  </a:cubicBezTo>
                  <a:lnTo>
                    <a:pt x="112" y="52"/>
                  </a:lnTo>
                  <a:cubicBezTo>
                    <a:pt x="110" y="24"/>
                    <a:pt x="86"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6"/>
            <p:cNvSpPr/>
            <p:nvPr/>
          </p:nvSpPr>
          <p:spPr>
            <a:xfrm>
              <a:off x="5489002" y="3998053"/>
              <a:ext cx="9149" cy="7986"/>
            </a:xfrm>
            <a:custGeom>
              <a:avLst/>
              <a:gdLst/>
              <a:ahLst/>
              <a:cxnLst/>
              <a:rect l="l" t="t" r="r" b="b"/>
              <a:pathLst>
                <a:path w="236" h="206" extrusionOk="0">
                  <a:moveTo>
                    <a:pt x="175" y="1"/>
                  </a:moveTo>
                  <a:cubicBezTo>
                    <a:pt x="167" y="1"/>
                    <a:pt x="159" y="2"/>
                    <a:pt x="152" y="6"/>
                  </a:cubicBezTo>
                  <a:cubicBezTo>
                    <a:pt x="96" y="29"/>
                    <a:pt x="49" y="70"/>
                    <a:pt x="17" y="120"/>
                  </a:cubicBezTo>
                  <a:cubicBezTo>
                    <a:pt x="1" y="147"/>
                    <a:pt x="8" y="181"/>
                    <a:pt x="32" y="197"/>
                  </a:cubicBezTo>
                  <a:cubicBezTo>
                    <a:pt x="42" y="202"/>
                    <a:pt x="52" y="205"/>
                    <a:pt x="64" y="205"/>
                  </a:cubicBezTo>
                  <a:cubicBezTo>
                    <a:pt x="81" y="205"/>
                    <a:pt x="99" y="197"/>
                    <a:pt x="108" y="178"/>
                  </a:cubicBezTo>
                  <a:cubicBezTo>
                    <a:pt x="129" y="147"/>
                    <a:pt x="159" y="121"/>
                    <a:pt x="195" y="105"/>
                  </a:cubicBezTo>
                  <a:cubicBezTo>
                    <a:pt x="223" y="96"/>
                    <a:pt x="236" y="63"/>
                    <a:pt x="223" y="34"/>
                  </a:cubicBezTo>
                  <a:cubicBezTo>
                    <a:pt x="216" y="13"/>
                    <a:pt x="196"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6"/>
            <p:cNvSpPr/>
            <p:nvPr/>
          </p:nvSpPr>
          <p:spPr>
            <a:xfrm>
              <a:off x="5538393" y="4044188"/>
              <a:ext cx="8800" cy="11126"/>
            </a:xfrm>
            <a:custGeom>
              <a:avLst/>
              <a:gdLst/>
              <a:ahLst/>
              <a:cxnLst/>
              <a:rect l="l" t="t" r="r" b="b"/>
              <a:pathLst>
                <a:path w="227" h="287" extrusionOk="0">
                  <a:moveTo>
                    <a:pt x="166" y="1"/>
                  </a:moveTo>
                  <a:cubicBezTo>
                    <a:pt x="147" y="1"/>
                    <a:pt x="129" y="10"/>
                    <a:pt x="118" y="28"/>
                  </a:cubicBezTo>
                  <a:lnTo>
                    <a:pt x="13" y="204"/>
                  </a:lnTo>
                  <a:cubicBezTo>
                    <a:pt x="0" y="230"/>
                    <a:pt x="6" y="263"/>
                    <a:pt x="33" y="280"/>
                  </a:cubicBezTo>
                  <a:cubicBezTo>
                    <a:pt x="41" y="284"/>
                    <a:pt x="53" y="287"/>
                    <a:pt x="61" y="287"/>
                  </a:cubicBezTo>
                  <a:cubicBezTo>
                    <a:pt x="80" y="287"/>
                    <a:pt x="97" y="277"/>
                    <a:pt x="108" y="260"/>
                  </a:cubicBezTo>
                  <a:lnTo>
                    <a:pt x="212" y="83"/>
                  </a:lnTo>
                  <a:cubicBezTo>
                    <a:pt x="227" y="58"/>
                    <a:pt x="219" y="25"/>
                    <a:pt x="194" y="8"/>
                  </a:cubicBezTo>
                  <a:cubicBezTo>
                    <a:pt x="185" y="3"/>
                    <a:pt x="176"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46"/>
          <p:cNvGrpSpPr/>
          <p:nvPr/>
        </p:nvGrpSpPr>
        <p:grpSpPr>
          <a:xfrm>
            <a:off x="7414075" y="1982139"/>
            <a:ext cx="312879" cy="321425"/>
            <a:chOff x="7000750" y="998464"/>
            <a:chExt cx="312879" cy="321425"/>
          </a:xfrm>
        </p:grpSpPr>
        <p:sp>
          <p:nvSpPr>
            <p:cNvPr id="1604" name="Google Shape;1604;p46"/>
            <p:cNvSpPr/>
            <p:nvPr/>
          </p:nvSpPr>
          <p:spPr>
            <a:xfrm>
              <a:off x="7000750" y="998464"/>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6"/>
            <p:cNvSpPr/>
            <p:nvPr/>
          </p:nvSpPr>
          <p:spPr>
            <a:xfrm>
              <a:off x="7072853" y="1067219"/>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6"/>
            <p:cNvSpPr/>
            <p:nvPr/>
          </p:nvSpPr>
          <p:spPr>
            <a:xfrm>
              <a:off x="7067126" y="1062873"/>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6"/>
            <p:cNvSpPr/>
            <p:nvPr/>
          </p:nvSpPr>
          <p:spPr>
            <a:xfrm>
              <a:off x="7158261" y="1127193"/>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6"/>
            <p:cNvSpPr/>
            <p:nvPr/>
          </p:nvSpPr>
          <p:spPr>
            <a:xfrm>
              <a:off x="7131916" y="1105518"/>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6"/>
            <p:cNvSpPr/>
            <p:nvPr/>
          </p:nvSpPr>
          <p:spPr>
            <a:xfrm>
              <a:off x="7195179" y="1146812"/>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6"/>
            <p:cNvSpPr/>
            <p:nvPr/>
          </p:nvSpPr>
          <p:spPr>
            <a:xfrm>
              <a:off x="7145955" y="1138236"/>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6"/>
            <p:cNvSpPr/>
            <p:nvPr/>
          </p:nvSpPr>
          <p:spPr>
            <a:xfrm>
              <a:off x="7146366" y="1161644"/>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6"/>
            <p:cNvSpPr/>
            <p:nvPr/>
          </p:nvSpPr>
          <p:spPr>
            <a:xfrm>
              <a:off x="7103075" y="1129102"/>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3" name="Google Shape;1613;p46"/>
          <p:cNvGrpSpPr/>
          <p:nvPr/>
        </p:nvGrpSpPr>
        <p:grpSpPr>
          <a:xfrm>
            <a:off x="8641283" y="4185279"/>
            <a:ext cx="379783" cy="304303"/>
            <a:chOff x="5596825" y="2420607"/>
            <a:chExt cx="379783" cy="304303"/>
          </a:xfrm>
        </p:grpSpPr>
        <p:sp>
          <p:nvSpPr>
            <p:cNvPr id="1614" name="Google Shape;1614;p46"/>
            <p:cNvSpPr/>
            <p:nvPr/>
          </p:nvSpPr>
          <p:spPr>
            <a:xfrm>
              <a:off x="5596825" y="2420607"/>
              <a:ext cx="379783" cy="304303"/>
            </a:xfrm>
            <a:custGeom>
              <a:avLst/>
              <a:gdLst/>
              <a:ahLst/>
              <a:cxnLst/>
              <a:rect l="l" t="t" r="r" b="b"/>
              <a:pathLst>
                <a:path w="12931" h="10361" extrusionOk="0">
                  <a:moveTo>
                    <a:pt x="6560" y="0"/>
                  </a:moveTo>
                  <a:cubicBezTo>
                    <a:pt x="6016" y="0"/>
                    <a:pt x="5484" y="101"/>
                    <a:pt x="4977" y="304"/>
                  </a:cubicBezTo>
                  <a:cubicBezTo>
                    <a:pt x="2557" y="1269"/>
                    <a:pt x="2080" y="3091"/>
                    <a:pt x="1889" y="3962"/>
                  </a:cubicBezTo>
                  <a:cubicBezTo>
                    <a:pt x="603" y="4831"/>
                    <a:pt x="1" y="6433"/>
                    <a:pt x="475" y="7920"/>
                  </a:cubicBezTo>
                  <a:cubicBezTo>
                    <a:pt x="849" y="9100"/>
                    <a:pt x="2014" y="10361"/>
                    <a:pt x="4156" y="10361"/>
                  </a:cubicBezTo>
                  <a:cubicBezTo>
                    <a:pt x="4545" y="10361"/>
                    <a:pt x="4961" y="10318"/>
                    <a:pt x="5390" y="10234"/>
                  </a:cubicBezTo>
                  <a:cubicBezTo>
                    <a:pt x="7156" y="9886"/>
                    <a:pt x="8244" y="9019"/>
                    <a:pt x="8963" y="8447"/>
                  </a:cubicBezTo>
                  <a:cubicBezTo>
                    <a:pt x="9635" y="7911"/>
                    <a:pt x="9753" y="7850"/>
                    <a:pt x="10099" y="7850"/>
                  </a:cubicBezTo>
                  <a:cubicBezTo>
                    <a:pt x="10160" y="7850"/>
                    <a:pt x="10227" y="7851"/>
                    <a:pt x="10299" y="7859"/>
                  </a:cubicBezTo>
                  <a:lnTo>
                    <a:pt x="10334" y="7863"/>
                  </a:lnTo>
                  <a:lnTo>
                    <a:pt x="10440" y="7868"/>
                  </a:lnTo>
                  <a:lnTo>
                    <a:pt x="10502" y="7868"/>
                  </a:lnTo>
                  <a:cubicBezTo>
                    <a:pt x="11291" y="7868"/>
                    <a:pt x="12015" y="7473"/>
                    <a:pt x="12440" y="6812"/>
                  </a:cubicBezTo>
                  <a:cubicBezTo>
                    <a:pt x="12903" y="6095"/>
                    <a:pt x="12930" y="5185"/>
                    <a:pt x="12512" y="4438"/>
                  </a:cubicBezTo>
                  <a:cubicBezTo>
                    <a:pt x="12482" y="4387"/>
                    <a:pt x="11784" y="3155"/>
                    <a:pt x="10710" y="2047"/>
                  </a:cubicBezTo>
                  <a:cubicBezTo>
                    <a:pt x="9394" y="688"/>
                    <a:pt x="7997" y="0"/>
                    <a:pt x="6560"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6"/>
            <p:cNvSpPr/>
            <p:nvPr/>
          </p:nvSpPr>
          <p:spPr>
            <a:xfrm>
              <a:off x="5673569" y="2489656"/>
              <a:ext cx="227735" cy="166029"/>
            </a:xfrm>
            <a:custGeom>
              <a:avLst/>
              <a:gdLst/>
              <a:ahLst/>
              <a:cxnLst/>
              <a:rect l="l" t="t" r="r" b="b"/>
              <a:pathLst>
                <a:path w="7754" h="5653" extrusionOk="0">
                  <a:moveTo>
                    <a:pt x="3951" y="0"/>
                  </a:moveTo>
                  <a:cubicBezTo>
                    <a:pt x="3715" y="0"/>
                    <a:pt x="3475" y="43"/>
                    <a:pt x="3235" y="139"/>
                  </a:cubicBezTo>
                  <a:cubicBezTo>
                    <a:pt x="2684" y="359"/>
                    <a:pt x="2287" y="641"/>
                    <a:pt x="2020" y="1004"/>
                  </a:cubicBezTo>
                  <a:cubicBezTo>
                    <a:pt x="1731" y="1396"/>
                    <a:pt x="1639" y="1826"/>
                    <a:pt x="1559" y="2206"/>
                  </a:cubicBezTo>
                  <a:cubicBezTo>
                    <a:pt x="1512" y="2429"/>
                    <a:pt x="1465" y="2642"/>
                    <a:pt x="1384" y="2833"/>
                  </a:cubicBezTo>
                  <a:cubicBezTo>
                    <a:pt x="1345" y="2930"/>
                    <a:pt x="1297" y="3021"/>
                    <a:pt x="1234" y="3105"/>
                  </a:cubicBezTo>
                  <a:cubicBezTo>
                    <a:pt x="1125" y="3255"/>
                    <a:pt x="981" y="3368"/>
                    <a:pt x="796" y="3453"/>
                  </a:cubicBezTo>
                  <a:cubicBezTo>
                    <a:pt x="596" y="3542"/>
                    <a:pt x="421" y="3682"/>
                    <a:pt x="292" y="3858"/>
                  </a:cubicBezTo>
                  <a:cubicBezTo>
                    <a:pt x="71" y="4157"/>
                    <a:pt x="1" y="4529"/>
                    <a:pt x="106" y="4855"/>
                  </a:cubicBezTo>
                  <a:cubicBezTo>
                    <a:pt x="148" y="4986"/>
                    <a:pt x="212" y="5102"/>
                    <a:pt x="297" y="5200"/>
                  </a:cubicBezTo>
                  <a:cubicBezTo>
                    <a:pt x="549" y="5496"/>
                    <a:pt x="984" y="5652"/>
                    <a:pt x="1553" y="5652"/>
                  </a:cubicBezTo>
                  <a:cubicBezTo>
                    <a:pt x="1787" y="5652"/>
                    <a:pt x="2044" y="5626"/>
                    <a:pt x="2321" y="5572"/>
                  </a:cubicBezTo>
                  <a:cubicBezTo>
                    <a:pt x="3523" y="5334"/>
                    <a:pt x="4215" y="4784"/>
                    <a:pt x="4880" y="4251"/>
                  </a:cubicBezTo>
                  <a:cubicBezTo>
                    <a:pt x="5418" y="3826"/>
                    <a:pt x="5934" y="3413"/>
                    <a:pt x="6669" y="3235"/>
                  </a:cubicBezTo>
                  <a:lnTo>
                    <a:pt x="6673" y="3235"/>
                  </a:lnTo>
                  <a:cubicBezTo>
                    <a:pt x="6919" y="3175"/>
                    <a:pt x="7188" y="3141"/>
                    <a:pt x="7492" y="3141"/>
                  </a:cubicBezTo>
                  <a:cubicBezTo>
                    <a:pt x="7559" y="3141"/>
                    <a:pt x="7628" y="3143"/>
                    <a:pt x="7698" y="3146"/>
                  </a:cubicBezTo>
                  <a:cubicBezTo>
                    <a:pt x="7699" y="3146"/>
                    <a:pt x="7701" y="3146"/>
                    <a:pt x="7702" y="3146"/>
                  </a:cubicBezTo>
                  <a:cubicBezTo>
                    <a:pt x="7717" y="3146"/>
                    <a:pt x="7733" y="3138"/>
                    <a:pt x="7743" y="3125"/>
                  </a:cubicBezTo>
                  <a:cubicBezTo>
                    <a:pt x="7743" y="3125"/>
                    <a:pt x="7745" y="3122"/>
                    <a:pt x="7745" y="3121"/>
                  </a:cubicBezTo>
                  <a:cubicBezTo>
                    <a:pt x="7754" y="3105"/>
                    <a:pt x="7754" y="3084"/>
                    <a:pt x="7745" y="3068"/>
                  </a:cubicBezTo>
                  <a:cubicBezTo>
                    <a:pt x="7743" y="3065"/>
                    <a:pt x="7738" y="3057"/>
                    <a:pt x="7738" y="3057"/>
                  </a:cubicBezTo>
                  <a:cubicBezTo>
                    <a:pt x="7733" y="3049"/>
                    <a:pt x="7724" y="3040"/>
                    <a:pt x="7717" y="3034"/>
                  </a:cubicBezTo>
                  <a:cubicBezTo>
                    <a:pt x="7658" y="2997"/>
                    <a:pt x="7597" y="2962"/>
                    <a:pt x="7538" y="2928"/>
                  </a:cubicBezTo>
                  <a:lnTo>
                    <a:pt x="7538" y="2928"/>
                  </a:lnTo>
                  <a:cubicBezTo>
                    <a:pt x="7545" y="2931"/>
                    <a:pt x="7554" y="2933"/>
                    <a:pt x="7561" y="2933"/>
                  </a:cubicBezTo>
                  <a:cubicBezTo>
                    <a:pt x="7575" y="2933"/>
                    <a:pt x="7588" y="2928"/>
                    <a:pt x="7599" y="2918"/>
                  </a:cubicBezTo>
                  <a:lnTo>
                    <a:pt x="7603" y="2913"/>
                  </a:lnTo>
                  <a:cubicBezTo>
                    <a:pt x="7617" y="2894"/>
                    <a:pt x="7617" y="2871"/>
                    <a:pt x="7606" y="2852"/>
                  </a:cubicBezTo>
                  <a:cubicBezTo>
                    <a:pt x="7562" y="2783"/>
                    <a:pt x="7510" y="2708"/>
                    <a:pt x="7455" y="2629"/>
                  </a:cubicBezTo>
                  <a:cubicBezTo>
                    <a:pt x="6779" y="1652"/>
                    <a:pt x="5421" y="0"/>
                    <a:pt x="3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6"/>
            <p:cNvSpPr/>
            <p:nvPr/>
          </p:nvSpPr>
          <p:spPr>
            <a:xfrm>
              <a:off x="5666402" y="2484928"/>
              <a:ext cx="242303" cy="175574"/>
            </a:xfrm>
            <a:custGeom>
              <a:avLst/>
              <a:gdLst/>
              <a:ahLst/>
              <a:cxnLst/>
              <a:rect l="l" t="t" r="r" b="b"/>
              <a:pathLst>
                <a:path w="8250" h="5978" extrusionOk="0">
                  <a:moveTo>
                    <a:pt x="4195" y="220"/>
                  </a:moveTo>
                  <a:cubicBezTo>
                    <a:pt x="5922" y="220"/>
                    <a:pt x="7514" y="2577"/>
                    <a:pt x="7932" y="3250"/>
                  </a:cubicBezTo>
                  <a:cubicBezTo>
                    <a:pt x="7862" y="3247"/>
                    <a:pt x="7794" y="3245"/>
                    <a:pt x="7727" y="3245"/>
                  </a:cubicBezTo>
                  <a:cubicBezTo>
                    <a:pt x="6495" y="3245"/>
                    <a:pt x="5811" y="3791"/>
                    <a:pt x="5088" y="4368"/>
                  </a:cubicBezTo>
                  <a:cubicBezTo>
                    <a:pt x="4426" y="4897"/>
                    <a:pt x="3741" y="5441"/>
                    <a:pt x="2552" y="5676"/>
                  </a:cubicBezTo>
                  <a:cubicBezTo>
                    <a:pt x="2280" y="5729"/>
                    <a:pt x="2026" y="5755"/>
                    <a:pt x="1796" y="5755"/>
                  </a:cubicBezTo>
                  <a:cubicBezTo>
                    <a:pt x="1063" y="5755"/>
                    <a:pt x="560" y="5490"/>
                    <a:pt x="403" y="4996"/>
                  </a:cubicBezTo>
                  <a:cubicBezTo>
                    <a:pt x="242" y="4489"/>
                    <a:pt x="531" y="3903"/>
                    <a:pt x="1062" y="3665"/>
                  </a:cubicBezTo>
                  <a:cubicBezTo>
                    <a:pt x="1639" y="3407"/>
                    <a:pt x="1745" y="2906"/>
                    <a:pt x="1859" y="2379"/>
                  </a:cubicBezTo>
                  <a:cubicBezTo>
                    <a:pt x="2009" y="1678"/>
                    <a:pt x="2179" y="882"/>
                    <a:pt x="3503" y="354"/>
                  </a:cubicBezTo>
                  <a:cubicBezTo>
                    <a:pt x="3734" y="261"/>
                    <a:pt x="3966" y="220"/>
                    <a:pt x="4195" y="220"/>
                  </a:cubicBezTo>
                  <a:close/>
                  <a:moveTo>
                    <a:pt x="4191" y="0"/>
                  </a:moveTo>
                  <a:cubicBezTo>
                    <a:pt x="3927" y="0"/>
                    <a:pt x="3670" y="49"/>
                    <a:pt x="3421" y="149"/>
                  </a:cubicBezTo>
                  <a:cubicBezTo>
                    <a:pt x="1990" y="720"/>
                    <a:pt x="1797" y="1614"/>
                    <a:pt x="1645" y="2333"/>
                  </a:cubicBezTo>
                  <a:cubicBezTo>
                    <a:pt x="1535" y="2846"/>
                    <a:pt x="1448" y="3252"/>
                    <a:pt x="973" y="3465"/>
                  </a:cubicBezTo>
                  <a:cubicBezTo>
                    <a:pt x="342" y="3749"/>
                    <a:pt x="0" y="4451"/>
                    <a:pt x="195" y="5063"/>
                  </a:cubicBezTo>
                  <a:cubicBezTo>
                    <a:pt x="272" y="5303"/>
                    <a:pt x="594" y="5978"/>
                    <a:pt x="1787" y="5978"/>
                  </a:cubicBezTo>
                  <a:cubicBezTo>
                    <a:pt x="2022" y="5978"/>
                    <a:pt x="2290" y="5952"/>
                    <a:pt x="2595" y="5889"/>
                  </a:cubicBezTo>
                  <a:cubicBezTo>
                    <a:pt x="3835" y="5646"/>
                    <a:pt x="4574" y="5056"/>
                    <a:pt x="5227" y="4539"/>
                  </a:cubicBezTo>
                  <a:cubicBezTo>
                    <a:pt x="5946" y="3965"/>
                    <a:pt x="6579" y="3464"/>
                    <a:pt x="7733" y="3464"/>
                  </a:cubicBezTo>
                  <a:cubicBezTo>
                    <a:pt x="7858" y="3464"/>
                    <a:pt x="7988" y="3470"/>
                    <a:pt x="8126" y="3482"/>
                  </a:cubicBezTo>
                  <a:cubicBezTo>
                    <a:pt x="8129" y="3483"/>
                    <a:pt x="8132" y="3483"/>
                    <a:pt x="8134" y="3483"/>
                  </a:cubicBezTo>
                  <a:cubicBezTo>
                    <a:pt x="8172" y="3483"/>
                    <a:pt x="8207" y="3465"/>
                    <a:pt x="8227" y="3433"/>
                  </a:cubicBezTo>
                  <a:cubicBezTo>
                    <a:pt x="8249" y="3400"/>
                    <a:pt x="8250" y="3354"/>
                    <a:pt x="8231" y="3319"/>
                  </a:cubicBezTo>
                  <a:cubicBezTo>
                    <a:pt x="8226" y="3309"/>
                    <a:pt x="7640" y="2279"/>
                    <a:pt x="6767" y="1380"/>
                  </a:cubicBezTo>
                  <a:cubicBezTo>
                    <a:pt x="5881" y="467"/>
                    <a:pt x="5004" y="0"/>
                    <a:pt x="4191"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17" name="Google Shape;1617;p46"/>
            <p:cNvSpPr/>
            <p:nvPr/>
          </p:nvSpPr>
          <p:spPr>
            <a:xfrm>
              <a:off x="5761708" y="2557237"/>
              <a:ext cx="144618" cy="25816"/>
            </a:xfrm>
            <a:custGeom>
              <a:avLst/>
              <a:gdLst/>
              <a:ahLst/>
              <a:cxnLst/>
              <a:rect l="l" t="t" r="r" b="b"/>
              <a:pathLst>
                <a:path w="4924" h="879" extrusionOk="0">
                  <a:moveTo>
                    <a:pt x="2328" y="1"/>
                  </a:moveTo>
                  <a:cubicBezTo>
                    <a:pt x="1530" y="1"/>
                    <a:pt x="732" y="204"/>
                    <a:pt x="36" y="615"/>
                  </a:cubicBezTo>
                  <a:cubicBezTo>
                    <a:pt x="11" y="629"/>
                    <a:pt x="1" y="663"/>
                    <a:pt x="18" y="690"/>
                  </a:cubicBezTo>
                  <a:cubicBezTo>
                    <a:pt x="28" y="708"/>
                    <a:pt x="46" y="718"/>
                    <a:pt x="64" y="718"/>
                  </a:cubicBezTo>
                  <a:cubicBezTo>
                    <a:pt x="74" y="718"/>
                    <a:pt x="83" y="715"/>
                    <a:pt x="92" y="710"/>
                  </a:cubicBezTo>
                  <a:cubicBezTo>
                    <a:pt x="759" y="317"/>
                    <a:pt x="1541" y="122"/>
                    <a:pt x="2324" y="122"/>
                  </a:cubicBezTo>
                  <a:cubicBezTo>
                    <a:pt x="3213" y="122"/>
                    <a:pt x="4104" y="373"/>
                    <a:pt x="4830" y="870"/>
                  </a:cubicBezTo>
                  <a:cubicBezTo>
                    <a:pt x="4838" y="875"/>
                    <a:pt x="4848" y="878"/>
                    <a:pt x="4860" y="878"/>
                  </a:cubicBezTo>
                  <a:cubicBezTo>
                    <a:pt x="4877" y="878"/>
                    <a:pt x="4895" y="870"/>
                    <a:pt x="4905" y="855"/>
                  </a:cubicBezTo>
                  <a:cubicBezTo>
                    <a:pt x="4924" y="831"/>
                    <a:pt x="4917" y="797"/>
                    <a:pt x="4891" y="778"/>
                  </a:cubicBezTo>
                  <a:cubicBezTo>
                    <a:pt x="4137" y="262"/>
                    <a:pt x="3233" y="1"/>
                    <a:pt x="2328" y="1"/>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18" name="Google Shape;1618;p46"/>
            <p:cNvSpPr/>
            <p:nvPr/>
          </p:nvSpPr>
          <p:spPr>
            <a:xfrm>
              <a:off x="5818510" y="2546282"/>
              <a:ext cx="37417" cy="5169"/>
            </a:xfrm>
            <a:custGeom>
              <a:avLst/>
              <a:gdLst/>
              <a:ahLst/>
              <a:cxnLst/>
              <a:rect l="l" t="t" r="r" b="b"/>
              <a:pathLst>
                <a:path w="1274" h="176" extrusionOk="0">
                  <a:moveTo>
                    <a:pt x="554" y="0"/>
                  </a:moveTo>
                  <a:cubicBezTo>
                    <a:pt x="387" y="0"/>
                    <a:pt x="219" y="13"/>
                    <a:pt x="52" y="38"/>
                  </a:cubicBezTo>
                  <a:cubicBezTo>
                    <a:pt x="22" y="43"/>
                    <a:pt x="1" y="69"/>
                    <a:pt x="6" y="100"/>
                  </a:cubicBezTo>
                  <a:cubicBezTo>
                    <a:pt x="10" y="127"/>
                    <a:pt x="31" y="147"/>
                    <a:pt x="57" y="147"/>
                  </a:cubicBezTo>
                  <a:cubicBezTo>
                    <a:pt x="61" y="147"/>
                    <a:pt x="64" y="147"/>
                    <a:pt x="67" y="146"/>
                  </a:cubicBezTo>
                  <a:cubicBezTo>
                    <a:pt x="228" y="122"/>
                    <a:pt x="389" y="110"/>
                    <a:pt x="550" y="110"/>
                  </a:cubicBezTo>
                  <a:cubicBezTo>
                    <a:pt x="769" y="110"/>
                    <a:pt x="987" y="132"/>
                    <a:pt x="1203" y="174"/>
                  </a:cubicBezTo>
                  <a:cubicBezTo>
                    <a:pt x="1205" y="176"/>
                    <a:pt x="1210" y="176"/>
                    <a:pt x="1212" y="176"/>
                  </a:cubicBezTo>
                  <a:cubicBezTo>
                    <a:pt x="1238" y="176"/>
                    <a:pt x="1261" y="159"/>
                    <a:pt x="1268" y="132"/>
                  </a:cubicBezTo>
                  <a:cubicBezTo>
                    <a:pt x="1274" y="103"/>
                    <a:pt x="1255" y="73"/>
                    <a:pt x="1225" y="68"/>
                  </a:cubicBezTo>
                  <a:cubicBezTo>
                    <a:pt x="1003" y="23"/>
                    <a:pt x="779" y="0"/>
                    <a:pt x="554"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19" name="Google Shape;1619;p46"/>
            <p:cNvSpPr/>
            <p:nvPr/>
          </p:nvSpPr>
          <p:spPr>
            <a:xfrm>
              <a:off x="5801269" y="2525723"/>
              <a:ext cx="24495" cy="4082"/>
            </a:xfrm>
            <a:custGeom>
              <a:avLst/>
              <a:gdLst/>
              <a:ahLst/>
              <a:cxnLst/>
              <a:rect l="l" t="t" r="r" b="b"/>
              <a:pathLst>
                <a:path w="834" h="139" extrusionOk="0">
                  <a:moveTo>
                    <a:pt x="774" y="0"/>
                  </a:moveTo>
                  <a:lnTo>
                    <a:pt x="55" y="27"/>
                  </a:lnTo>
                  <a:cubicBezTo>
                    <a:pt x="25" y="29"/>
                    <a:pt x="1" y="54"/>
                    <a:pt x="2" y="84"/>
                  </a:cubicBezTo>
                  <a:cubicBezTo>
                    <a:pt x="4" y="114"/>
                    <a:pt x="29" y="138"/>
                    <a:pt x="58" y="138"/>
                  </a:cubicBezTo>
                  <a:lnTo>
                    <a:pt x="59" y="138"/>
                  </a:lnTo>
                  <a:lnTo>
                    <a:pt x="778" y="111"/>
                  </a:lnTo>
                  <a:cubicBezTo>
                    <a:pt x="808" y="110"/>
                    <a:pt x="834" y="84"/>
                    <a:pt x="831" y="54"/>
                  </a:cubicBezTo>
                  <a:cubicBezTo>
                    <a:pt x="830" y="24"/>
                    <a:pt x="805" y="0"/>
                    <a:pt x="777"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20" name="Google Shape;1620;p46"/>
            <p:cNvSpPr/>
            <p:nvPr/>
          </p:nvSpPr>
          <p:spPr>
            <a:xfrm>
              <a:off x="5707785" y="2606578"/>
              <a:ext cx="64966" cy="27813"/>
            </a:xfrm>
            <a:custGeom>
              <a:avLst/>
              <a:gdLst/>
              <a:ahLst/>
              <a:cxnLst/>
              <a:rect l="l" t="t" r="r" b="b"/>
              <a:pathLst>
                <a:path w="2212" h="947" extrusionOk="0">
                  <a:moveTo>
                    <a:pt x="2149" y="0"/>
                  </a:moveTo>
                  <a:cubicBezTo>
                    <a:pt x="2131" y="0"/>
                    <a:pt x="2113" y="9"/>
                    <a:pt x="2103" y="24"/>
                  </a:cubicBezTo>
                  <a:cubicBezTo>
                    <a:pt x="1916" y="313"/>
                    <a:pt x="1593" y="544"/>
                    <a:pt x="1197" y="675"/>
                  </a:cubicBezTo>
                  <a:cubicBezTo>
                    <a:pt x="824" y="797"/>
                    <a:pt x="428" y="824"/>
                    <a:pt x="54" y="836"/>
                  </a:cubicBezTo>
                  <a:cubicBezTo>
                    <a:pt x="24" y="839"/>
                    <a:pt x="1" y="863"/>
                    <a:pt x="1" y="893"/>
                  </a:cubicBezTo>
                  <a:cubicBezTo>
                    <a:pt x="2" y="924"/>
                    <a:pt x="25" y="947"/>
                    <a:pt x="55" y="947"/>
                  </a:cubicBezTo>
                  <a:cubicBezTo>
                    <a:pt x="440" y="934"/>
                    <a:pt x="848" y="906"/>
                    <a:pt x="1231" y="779"/>
                  </a:cubicBezTo>
                  <a:cubicBezTo>
                    <a:pt x="1653" y="642"/>
                    <a:pt x="1996" y="394"/>
                    <a:pt x="2195" y="85"/>
                  </a:cubicBezTo>
                  <a:cubicBezTo>
                    <a:pt x="2211" y="58"/>
                    <a:pt x="2204" y="24"/>
                    <a:pt x="2180" y="8"/>
                  </a:cubicBezTo>
                  <a:cubicBezTo>
                    <a:pt x="2170" y="3"/>
                    <a:pt x="2159" y="0"/>
                    <a:pt x="2149"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21" name="Google Shape;1621;p46"/>
            <p:cNvSpPr/>
            <p:nvPr/>
          </p:nvSpPr>
          <p:spPr>
            <a:xfrm>
              <a:off x="5715861" y="2612393"/>
              <a:ext cx="20060" cy="7666"/>
            </a:xfrm>
            <a:custGeom>
              <a:avLst/>
              <a:gdLst/>
              <a:ahLst/>
              <a:cxnLst/>
              <a:rect l="l" t="t" r="r" b="b"/>
              <a:pathLst>
                <a:path w="683" h="261" extrusionOk="0">
                  <a:moveTo>
                    <a:pt x="621" y="0"/>
                  </a:moveTo>
                  <a:cubicBezTo>
                    <a:pt x="612" y="0"/>
                    <a:pt x="603" y="2"/>
                    <a:pt x="595" y="7"/>
                  </a:cubicBezTo>
                  <a:cubicBezTo>
                    <a:pt x="432" y="101"/>
                    <a:pt x="247" y="151"/>
                    <a:pt x="58" y="151"/>
                  </a:cubicBezTo>
                  <a:lnTo>
                    <a:pt x="56" y="151"/>
                  </a:lnTo>
                  <a:cubicBezTo>
                    <a:pt x="26" y="151"/>
                    <a:pt x="1" y="175"/>
                    <a:pt x="1" y="206"/>
                  </a:cubicBezTo>
                  <a:cubicBezTo>
                    <a:pt x="1" y="235"/>
                    <a:pt x="23" y="261"/>
                    <a:pt x="51" y="261"/>
                  </a:cubicBezTo>
                  <a:cubicBezTo>
                    <a:pt x="53" y="261"/>
                    <a:pt x="56" y="261"/>
                    <a:pt x="58" y="260"/>
                  </a:cubicBezTo>
                  <a:cubicBezTo>
                    <a:pt x="267" y="260"/>
                    <a:pt x="469" y="208"/>
                    <a:pt x="649" y="101"/>
                  </a:cubicBezTo>
                  <a:cubicBezTo>
                    <a:pt x="674" y="87"/>
                    <a:pt x="683" y="53"/>
                    <a:pt x="669" y="25"/>
                  </a:cubicBezTo>
                  <a:cubicBezTo>
                    <a:pt x="658" y="9"/>
                    <a:pt x="639" y="0"/>
                    <a:pt x="621"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22" name="Google Shape;1622;p46"/>
            <p:cNvSpPr/>
            <p:nvPr/>
          </p:nvSpPr>
          <p:spPr>
            <a:xfrm>
              <a:off x="5721089" y="2598678"/>
              <a:ext cx="12747" cy="4640"/>
            </a:xfrm>
            <a:custGeom>
              <a:avLst/>
              <a:gdLst/>
              <a:ahLst/>
              <a:cxnLst/>
              <a:rect l="l" t="t" r="r" b="b"/>
              <a:pathLst>
                <a:path w="434" h="158" extrusionOk="0">
                  <a:moveTo>
                    <a:pt x="375" y="1"/>
                  </a:moveTo>
                  <a:cubicBezTo>
                    <a:pt x="372" y="1"/>
                    <a:pt x="369" y="1"/>
                    <a:pt x="367" y="1"/>
                  </a:cubicBezTo>
                  <a:lnTo>
                    <a:pt x="53" y="50"/>
                  </a:lnTo>
                  <a:cubicBezTo>
                    <a:pt x="22" y="55"/>
                    <a:pt x="1" y="82"/>
                    <a:pt x="6" y="112"/>
                  </a:cubicBezTo>
                  <a:cubicBezTo>
                    <a:pt x="11" y="139"/>
                    <a:pt x="34" y="158"/>
                    <a:pt x="61" y="158"/>
                  </a:cubicBezTo>
                  <a:lnTo>
                    <a:pt x="69" y="158"/>
                  </a:lnTo>
                  <a:lnTo>
                    <a:pt x="382" y="111"/>
                  </a:lnTo>
                  <a:cubicBezTo>
                    <a:pt x="412" y="105"/>
                    <a:pt x="434" y="78"/>
                    <a:pt x="428" y="48"/>
                  </a:cubicBezTo>
                  <a:cubicBezTo>
                    <a:pt x="424" y="21"/>
                    <a:pt x="402" y="1"/>
                    <a:pt x="375" y="1"/>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2" name="Imagen 1"/>
          <p:cNvPicPr>
            <a:picLocks noChangeAspect="1"/>
          </p:cNvPicPr>
          <p:nvPr/>
        </p:nvPicPr>
        <p:blipFill>
          <a:blip r:embed="rId3"/>
          <a:stretch>
            <a:fillRect/>
          </a:stretch>
        </p:blipFill>
        <p:spPr>
          <a:xfrm>
            <a:off x="-64401" y="2337614"/>
            <a:ext cx="4013123" cy="280918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Fecha de ingreso Evento Hospitalario</a:t>
            </a:r>
            <a:endParaRPr dirty="0"/>
          </a:p>
        </p:txBody>
      </p:sp>
      <p:sp>
        <p:nvSpPr>
          <p:cNvPr id="1133" name="Google Shape;1133;p4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p>
            <a:pPr marL="0" lvl="0" indent="0">
              <a:buNone/>
            </a:pPr>
            <a:r>
              <a:rPr lang="es-MX" sz="1800" dirty="0">
                <a:solidFill>
                  <a:schemeClr val="dk1"/>
                </a:solidFill>
              </a:rPr>
              <a:t>Se reportarán según corresponda la fecha de ingreso al hospital. </a:t>
            </a:r>
          </a:p>
          <a:p>
            <a:pPr marL="0" lvl="0" indent="0">
              <a:buNone/>
            </a:pPr>
            <a:endParaRPr sz="1800" b="1" dirty="0">
              <a:solidFill>
                <a:schemeClr val="accent6"/>
              </a:solidFill>
            </a:endParaRPr>
          </a:p>
          <a:p>
            <a:pPr marL="457200" lvl="0" indent="-295275" algn="l" rtl="0">
              <a:spcBef>
                <a:spcPts val="0"/>
              </a:spcBef>
              <a:spcAft>
                <a:spcPts val="0"/>
              </a:spcAft>
              <a:buClr>
                <a:schemeClr val="accent2"/>
              </a:buClr>
              <a:buSzPts val="1050"/>
              <a:buFont typeface="Arial"/>
              <a:buChar char="●"/>
            </a:pPr>
            <a:r>
              <a:rPr lang="en" sz="1800" dirty="0">
                <a:solidFill>
                  <a:schemeClr val="dk1"/>
                </a:solidFill>
              </a:rPr>
              <a:t>La </a:t>
            </a:r>
            <a:r>
              <a:rPr lang="en" sz="1800" b="1" dirty="0">
                <a:solidFill>
                  <a:schemeClr val="accent6"/>
                </a:solidFill>
                <a:uFill>
                  <a:noFill/>
                </a:uFill>
              </a:rPr>
              <a:t>Fecha de ingreso Evento Hospitalario</a:t>
            </a:r>
            <a:r>
              <a:rPr lang="en" sz="1800" dirty="0">
                <a:solidFill>
                  <a:schemeClr val="dk1"/>
                </a:solidFill>
              </a:rPr>
              <a:t> debe ser </a:t>
            </a:r>
            <a:r>
              <a:rPr lang="en" sz="1800" b="1" dirty="0">
                <a:solidFill>
                  <a:schemeClr val="accent6"/>
                </a:solidFill>
                <a:uFill>
                  <a:noFill/>
                </a:uFill>
              </a:rPr>
              <a:t>mayor</a:t>
            </a:r>
            <a:r>
              <a:rPr lang="en" sz="1800" dirty="0">
                <a:solidFill>
                  <a:schemeClr val="dk1"/>
                </a:solidFill>
              </a:rPr>
              <a:t> o </a:t>
            </a:r>
            <a:r>
              <a:rPr lang="en" sz="1800" b="1" dirty="0">
                <a:solidFill>
                  <a:schemeClr val="accent6"/>
                </a:solidFill>
                <a:uFill>
                  <a:noFill/>
                </a:uFill>
              </a:rPr>
              <a:t>igual</a:t>
            </a:r>
            <a:r>
              <a:rPr lang="en" sz="1800" dirty="0">
                <a:solidFill>
                  <a:schemeClr val="dk1"/>
                </a:solidFill>
              </a:rPr>
              <a:t> a fecha de alta.</a:t>
            </a:r>
          </a:p>
          <a:p>
            <a:pPr marL="457200" lvl="0" indent="-295275" algn="l" rtl="0">
              <a:spcBef>
                <a:spcPts val="0"/>
              </a:spcBef>
              <a:spcAft>
                <a:spcPts val="0"/>
              </a:spcAft>
              <a:buClr>
                <a:schemeClr val="accent2"/>
              </a:buClr>
              <a:buSzPts val="1050"/>
              <a:buFont typeface="Arial"/>
              <a:buChar char="●"/>
            </a:pPr>
            <a:endParaRPr lang="en" sz="1800" dirty="0">
              <a:solidFill>
                <a:schemeClr val="dk1"/>
              </a:solidFill>
            </a:endParaRPr>
          </a:p>
          <a:p>
            <a:pPr indent="-295275">
              <a:buClr>
                <a:schemeClr val="accent2"/>
              </a:buClr>
              <a:buSzPts val="1050"/>
              <a:buFont typeface="Arial"/>
              <a:buChar char="●"/>
            </a:pPr>
            <a:endParaRPr lang="en" sz="1800" dirty="0">
              <a:solidFill>
                <a:schemeClr val="dk1"/>
              </a:solidFill>
            </a:endParaRPr>
          </a:p>
          <a:p>
            <a:pPr indent="-295275">
              <a:buClr>
                <a:schemeClr val="accent2"/>
              </a:buClr>
              <a:buSzPts val="1050"/>
              <a:buFont typeface="Arial"/>
              <a:buChar char="●"/>
            </a:pPr>
            <a:endParaRPr lang="en" sz="1800" dirty="0">
              <a:solidFill>
                <a:schemeClr val="dk1"/>
              </a:solidFill>
            </a:endParaRPr>
          </a:p>
          <a:p>
            <a:pPr marL="457200" lvl="0" indent="-295275" algn="l" rtl="0">
              <a:spcBef>
                <a:spcPts val="0"/>
              </a:spcBef>
              <a:spcAft>
                <a:spcPts val="0"/>
              </a:spcAft>
              <a:buClr>
                <a:schemeClr val="accent2"/>
              </a:buClr>
              <a:buSzPts val="1050"/>
              <a:buFont typeface="Arial"/>
              <a:buChar char="●"/>
            </a:pPr>
            <a:endParaRPr sz="1800" dirty="0">
              <a:solidFill>
                <a:schemeClr val="dk1"/>
              </a:solidFill>
            </a:endParaRPr>
          </a:p>
        </p:txBody>
      </p:sp>
      <p:grpSp>
        <p:nvGrpSpPr>
          <p:cNvPr id="1134" name="Google Shape;1134;p44"/>
          <p:cNvGrpSpPr/>
          <p:nvPr/>
        </p:nvGrpSpPr>
        <p:grpSpPr>
          <a:xfrm>
            <a:off x="6754864" y="442347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522550" y="4243277"/>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8" name="Conector recto 27">
            <a:extLst>
              <a:ext uri="{FF2B5EF4-FFF2-40B4-BE49-F238E27FC236}">
                <a16:creationId xmlns:a16="http://schemas.microsoft.com/office/drawing/2014/main" id="{7AEBE99D-74FE-4973-85FA-043A6139872F}"/>
              </a:ext>
            </a:extLst>
          </p:cNvPr>
          <p:cNvCxnSpPr/>
          <p:nvPr/>
        </p:nvCxnSpPr>
        <p:spPr>
          <a:xfrm>
            <a:off x="2102531" y="3555526"/>
            <a:ext cx="54200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217608B4-D571-4892-8C1F-5162727A5357}"/>
              </a:ext>
            </a:extLst>
          </p:cNvPr>
          <p:cNvCxnSpPr>
            <a:cxnSpLocks/>
          </p:cNvCxnSpPr>
          <p:nvPr/>
        </p:nvCxnSpPr>
        <p:spPr>
          <a:xfrm>
            <a:off x="2766410" y="3296394"/>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5733B02A-751E-4C8E-AF78-6B0D333817DF}"/>
              </a:ext>
            </a:extLst>
          </p:cNvPr>
          <p:cNvCxnSpPr>
            <a:cxnSpLocks/>
          </p:cNvCxnSpPr>
          <p:nvPr/>
        </p:nvCxnSpPr>
        <p:spPr>
          <a:xfrm>
            <a:off x="4046153" y="3348586"/>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8609CFD-9DC3-4264-A9DC-5B6B786B7118}"/>
              </a:ext>
            </a:extLst>
          </p:cNvPr>
          <p:cNvCxnSpPr>
            <a:cxnSpLocks/>
          </p:cNvCxnSpPr>
          <p:nvPr/>
        </p:nvCxnSpPr>
        <p:spPr>
          <a:xfrm>
            <a:off x="5409402" y="3348586"/>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4BA166B7-3FF6-4597-9610-AA6CB8F6B2BD}"/>
              </a:ext>
            </a:extLst>
          </p:cNvPr>
          <p:cNvCxnSpPr>
            <a:cxnSpLocks/>
          </p:cNvCxnSpPr>
          <p:nvPr/>
        </p:nvCxnSpPr>
        <p:spPr>
          <a:xfrm>
            <a:off x="6889561" y="3348586"/>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B14C98E3-AF4A-4CA5-8F36-BF11FC0B3C4C}"/>
              </a:ext>
            </a:extLst>
          </p:cNvPr>
          <p:cNvSpPr txBox="1"/>
          <p:nvPr/>
        </p:nvSpPr>
        <p:spPr>
          <a:xfrm>
            <a:off x="5650348" y="2805064"/>
            <a:ext cx="2462554" cy="523220"/>
          </a:xfrm>
          <a:prstGeom prst="rect">
            <a:avLst/>
          </a:prstGeom>
          <a:noFill/>
        </p:spPr>
        <p:txBody>
          <a:bodyPr wrap="square" rtlCol="0">
            <a:spAutoFit/>
          </a:bodyPr>
          <a:lstStyle/>
          <a:p>
            <a:pPr algn="ctr"/>
            <a:r>
              <a:rPr lang="en" b="1" dirty="0">
                <a:solidFill>
                  <a:schemeClr val="accent6"/>
                </a:solidFill>
                <a:uFill>
                  <a:noFill/>
                </a:uFill>
                <a:latin typeface="Nunito"/>
              </a:rPr>
              <a:t>Fecha de ingreso Evento Hospitalario</a:t>
            </a:r>
            <a:endParaRPr lang="es-MX" b="1" dirty="0">
              <a:solidFill>
                <a:schemeClr val="accent6"/>
              </a:solidFill>
              <a:uFill>
                <a:noFill/>
              </a:uFill>
              <a:latin typeface="Nunito"/>
              <a:sym typeface="Nunito"/>
            </a:endParaRPr>
          </a:p>
        </p:txBody>
      </p:sp>
      <p:sp>
        <p:nvSpPr>
          <p:cNvPr id="34" name="CuadroTexto 33">
            <a:extLst>
              <a:ext uri="{FF2B5EF4-FFF2-40B4-BE49-F238E27FC236}">
                <a16:creationId xmlns:a16="http://schemas.microsoft.com/office/drawing/2014/main" id="{78D253AE-7ED5-4923-BFB0-91F7239B7B12}"/>
              </a:ext>
            </a:extLst>
          </p:cNvPr>
          <p:cNvSpPr txBox="1"/>
          <p:nvPr/>
        </p:nvSpPr>
        <p:spPr>
          <a:xfrm>
            <a:off x="2202936" y="2835383"/>
            <a:ext cx="1432176" cy="307777"/>
          </a:xfrm>
          <a:prstGeom prst="rect">
            <a:avLst/>
          </a:prstGeom>
          <a:noFill/>
        </p:spPr>
        <p:txBody>
          <a:bodyPr wrap="square" rtlCol="0">
            <a:spAutoFit/>
          </a:bodyPr>
          <a:lstStyle/>
          <a:p>
            <a:r>
              <a:rPr lang="es-ES" dirty="0"/>
              <a:t>Fecha de alta</a:t>
            </a:r>
            <a:endParaRPr lang="es-MX" dirty="0"/>
          </a:p>
        </p:txBody>
      </p:sp>
      <p:sp>
        <p:nvSpPr>
          <p:cNvPr id="35" name="CuadroTexto 34">
            <a:extLst>
              <a:ext uri="{FF2B5EF4-FFF2-40B4-BE49-F238E27FC236}">
                <a16:creationId xmlns:a16="http://schemas.microsoft.com/office/drawing/2014/main" id="{BE5C00AB-D6F2-44DD-8941-145D84BBC333}"/>
              </a:ext>
            </a:extLst>
          </p:cNvPr>
          <p:cNvSpPr txBox="1"/>
          <p:nvPr/>
        </p:nvSpPr>
        <p:spPr>
          <a:xfrm>
            <a:off x="4165569" y="2902082"/>
            <a:ext cx="1432176" cy="369332"/>
          </a:xfrm>
          <a:prstGeom prst="rect">
            <a:avLst/>
          </a:prstGeom>
          <a:noFill/>
        </p:spPr>
        <p:txBody>
          <a:bodyPr wrap="square" rtlCol="0">
            <a:spAutoFit/>
          </a:bodyPr>
          <a:lstStyle/>
          <a:p>
            <a:pPr algn="ctr"/>
            <a:r>
              <a:rPr lang="es-ES" sz="1800" b="1" dirty="0">
                <a:solidFill>
                  <a:schemeClr val="accent6"/>
                </a:solidFill>
                <a:uFill>
                  <a:noFill/>
                </a:uFill>
                <a:latin typeface="Nunito"/>
              </a:rPr>
              <a:t>&lt;=</a:t>
            </a:r>
            <a:endParaRPr lang="es-MX" sz="1800" b="1" dirty="0">
              <a:solidFill>
                <a:schemeClr val="accent6"/>
              </a:solidFill>
              <a:uFill>
                <a:noFill/>
              </a:uFill>
              <a:latin typeface="Nunito"/>
            </a:endParaRPr>
          </a:p>
        </p:txBody>
      </p:sp>
      <p:sp>
        <p:nvSpPr>
          <p:cNvPr id="36" name="CuadroTexto 35">
            <a:extLst>
              <a:ext uri="{FF2B5EF4-FFF2-40B4-BE49-F238E27FC236}">
                <a16:creationId xmlns:a16="http://schemas.microsoft.com/office/drawing/2014/main" id="{D39AF4B0-E9D8-4AE7-A2A4-7A1EE297692C}"/>
              </a:ext>
            </a:extLst>
          </p:cNvPr>
          <p:cNvSpPr txBox="1"/>
          <p:nvPr/>
        </p:nvSpPr>
        <p:spPr>
          <a:xfrm>
            <a:off x="1347822" y="3608578"/>
            <a:ext cx="1432176" cy="307777"/>
          </a:xfrm>
          <a:prstGeom prst="rect">
            <a:avLst/>
          </a:prstGeom>
          <a:noFill/>
        </p:spPr>
        <p:txBody>
          <a:bodyPr wrap="square" rtlCol="0">
            <a:spAutoFit/>
          </a:bodyPr>
          <a:lstStyle/>
          <a:p>
            <a:pPr algn="r"/>
            <a:r>
              <a:rPr lang="es-ES" dirty="0"/>
              <a:t>Marzo 2021</a:t>
            </a:r>
            <a:endParaRPr lang="es-MX" dirty="0"/>
          </a:p>
        </p:txBody>
      </p:sp>
      <p:sp>
        <p:nvSpPr>
          <p:cNvPr id="37" name="CuadroTexto 36">
            <a:extLst>
              <a:ext uri="{FF2B5EF4-FFF2-40B4-BE49-F238E27FC236}">
                <a16:creationId xmlns:a16="http://schemas.microsoft.com/office/drawing/2014/main" id="{12656C32-F6C0-4A6C-B53B-D22F81928C4B}"/>
              </a:ext>
            </a:extLst>
          </p:cNvPr>
          <p:cNvSpPr txBox="1"/>
          <p:nvPr/>
        </p:nvSpPr>
        <p:spPr>
          <a:xfrm>
            <a:off x="5451463" y="3584623"/>
            <a:ext cx="1432176" cy="307777"/>
          </a:xfrm>
          <a:prstGeom prst="rect">
            <a:avLst/>
          </a:prstGeom>
          <a:noFill/>
        </p:spPr>
        <p:txBody>
          <a:bodyPr wrap="square" rtlCol="0">
            <a:spAutoFit/>
          </a:bodyPr>
          <a:lstStyle/>
          <a:p>
            <a:pPr algn="r"/>
            <a:r>
              <a:rPr lang="es-ES" dirty="0"/>
              <a:t>Junio 2021</a:t>
            </a:r>
            <a:endParaRPr lang="es-MX" dirty="0"/>
          </a:p>
        </p:txBody>
      </p:sp>
      <p:sp>
        <p:nvSpPr>
          <p:cNvPr id="38" name="CuadroTexto 37">
            <a:extLst>
              <a:ext uri="{FF2B5EF4-FFF2-40B4-BE49-F238E27FC236}">
                <a16:creationId xmlns:a16="http://schemas.microsoft.com/office/drawing/2014/main" id="{F10D82E5-13FA-4072-8031-7FF83B608B3C}"/>
              </a:ext>
            </a:extLst>
          </p:cNvPr>
          <p:cNvSpPr txBox="1"/>
          <p:nvPr/>
        </p:nvSpPr>
        <p:spPr>
          <a:xfrm>
            <a:off x="3635112" y="3756844"/>
            <a:ext cx="1432176" cy="307777"/>
          </a:xfrm>
          <a:prstGeom prst="rect">
            <a:avLst/>
          </a:prstGeom>
          <a:noFill/>
        </p:spPr>
        <p:txBody>
          <a:bodyPr wrap="square" rtlCol="0">
            <a:spAutoFit/>
          </a:bodyPr>
          <a:lstStyle/>
          <a:p>
            <a:pPr algn="r"/>
            <a:r>
              <a:rPr lang="es-ES" dirty="0"/>
              <a:t>…</a:t>
            </a:r>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627" name="Google Shape;1627;p47"/>
          <p:cNvSpPr txBox="1">
            <a:spLocks noGrp="1"/>
          </p:cNvSpPr>
          <p:nvPr>
            <p:ph type="subTitle" idx="1"/>
          </p:nvPr>
        </p:nvSpPr>
        <p:spPr>
          <a:xfrm rot="258">
            <a:off x="2029213" y="3209447"/>
            <a:ext cx="4797472" cy="1638093"/>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s-MX" sz="1200" dirty="0"/>
              <a:t>En este archivo se deberán reportar los datos especificados en cada una de las pólizas o asegurados que hayan estado en vigor al menos un día del 1º de enero al 31 de diciembre del ejercicio que se reporta, independientemente de que la póliza o asegurado no se encuentre en vigor en esta última fecha, así como aquellas que no hayan tenido un día de vigencia en el año de reporte, pero que contablemente hayan tenido efecto en el periodo que se reporta con el estatus que le corresponda a esa fecha.</a:t>
            </a:r>
            <a:endParaRPr sz="1200" dirty="0"/>
          </a:p>
        </p:txBody>
      </p:sp>
      <p:sp>
        <p:nvSpPr>
          <p:cNvPr id="1628" name="Google Shape;1628;p47"/>
          <p:cNvSpPr txBox="1">
            <a:spLocks noGrp="1"/>
          </p:cNvSpPr>
          <p:nvPr>
            <p:ph type="title"/>
          </p:nvPr>
        </p:nvSpPr>
        <p:spPr>
          <a:xfrm>
            <a:off x="1802225" y="1315525"/>
            <a:ext cx="5539800" cy="163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Datos generales</a:t>
            </a:r>
            <a:endParaRPr sz="5400" dirty="0"/>
          </a:p>
        </p:txBody>
      </p:sp>
      <p:grpSp>
        <p:nvGrpSpPr>
          <p:cNvPr id="1629" name="Google Shape;1629;p47"/>
          <p:cNvGrpSpPr/>
          <p:nvPr/>
        </p:nvGrpSpPr>
        <p:grpSpPr>
          <a:xfrm rot="1690315">
            <a:off x="6906633" y="3057155"/>
            <a:ext cx="1153255" cy="1488148"/>
            <a:chOff x="1916700" y="2922672"/>
            <a:chExt cx="1153301" cy="1488207"/>
          </a:xfrm>
        </p:grpSpPr>
        <p:sp>
          <p:nvSpPr>
            <p:cNvPr id="1630" name="Google Shape;1630;p47"/>
            <p:cNvSpPr/>
            <p:nvPr/>
          </p:nvSpPr>
          <p:spPr>
            <a:xfrm>
              <a:off x="1916700" y="2922672"/>
              <a:ext cx="1153301" cy="1488207"/>
            </a:xfrm>
            <a:custGeom>
              <a:avLst/>
              <a:gdLst/>
              <a:ahLst/>
              <a:cxnLst/>
              <a:rect l="l" t="t" r="r" b="b"/>
              <a:pathLst>
                <a:path w="39268" h="50671" extrusionOk="0">
                  <a:moveTo>
                    <a:pt x="23016" y="0"/>
                  </a:moveTo>
                  <a:lnTo>
                    <a:pt x="22934" y="2"/>
                  </a:lnTo>
                  <a:lnTo>
                    <a:pt x="22782" y="2"/>
                  </a:lnTo>
                  <a:lnTo>
                    <a:pt x="22756" y="9"/>
                  </a:lnTo>
                  <a:lnTo>
                    <a:pt x="22597" y="16"/>
                  </a:lnTo>
                  <a:lnTo>
                    <a:pt x="22389" y="99"/>
                  </a:lnTo>
                  <a:lnTo>
                    <a:pt x="22188" y="151"/>
                  </a:lnTo>
                  <a:lnTo>
                    <a:pt x="22046" y="235"/>
                  </a:lnTo>
                  <a:lnTo>
                    <a:pt x="22004" y="251"/>
                  </a:lnTo>
                  <a:lnTo>
                    <a:pt x="21821" y="365"/>
                  </a:lnTo>
                  <a:cubicBezTo>
                    <a:pt x="21728" y="423"/>
                    <a:pt x="21641" y="487"/>
                    <a:pt x="21560" y="557"/>
                  </a:cubicBezTo>
                  <a:lnTo>
                    <a:pt x="21354" y="715"/>
                  </a:lnTo>
                  <a:lnTo>
                    <a:pt x="21154" y="1010"/>
                  </a:lnTo>
                  <a:cubicBezTo>
                    <a:pt x="21127" y="1049"/>
                    <a:pt x="18477" y="4973"/>
                    <a:pt x="17057" y="9751"/>
                  </a:cubicBezTo>
                  <a:cubicBezTo>
                    <a:pt x="16009" y="13282"/>
                    <a:pt x="15882" y="16483"/>
                    <a:pt x="16643" y="19207"/>
                  </a:cubicBezTo>
                  <a:cubicBezTo>
                    <a:pt x="15472" y="18037"/>
                    <a:pt x="13999" y="16935"/>
                    <a:pt x="12154" y="15972"/>
                  </a:cubicBezTo>
                  <a:lnTo>
                    <a:pt x="11862" y="15818"/>
                  </a:lnTo>
                  <a:lnTo>
                    <a:pt x="11608" y="15771"/>
                  </a:lnTo>
                  <a:cubicBezTo>
                    <a:pt x="11556" y="15760"/>
                    <a:pt x="11503" y="15750"/>
                    <a:pt x="11450" y="15740"/>
                  </a:cubicBezTo>
                  <a:cubicBezTo>
                    <a:pt x="11423" y="15737"/>
                    <a:pt x="11399" y="15733"/>
                    <a:pt x="11373" y="15730"/>
                  </a:cubicBezTo>
                  <a:lnTo>
                    <a:pt x="11259" y="15710"/>
                  </a:lnTo>
                  <a:lnTo>
                    <a:pt x="10945" y="15710"/>
                  </a:lnTo>
                  <a:lnTo>
                    <a:pt x="10765" y="15731"/>
                  </a:lnTo>
                  <a:lnTo>
                    <a:pt x="10576" y="15747"/>
                  </a:lnTo>
                  <a:lnTo>
                    <a:pt x="10540" y="15758"/>
                  </a:lnTo>
                  <a:lnTo>
                    <a:pt x="10505" y="15761"/>
                  </a:lnTo>
                  <a:lnTo>
                    <a:pt x="10317" y="15839"/>
                  </a:lnTo>
                  <a:lnTo>
                    <a:pt x="10213" y="15878"/>
                  </a:lnTo>
                  <a:lnTo>
                    <a:pt x="9878" y="16029"/>
                  </a:lnTo>
                  <a:lnTo>
                    <a:pt x="9727" y="16151"/>
                  </a:lnTo>
                  <a:cubicBezTo>
                    <a:pt x="9697" y="16174"/>
                    <a:pt x="9666" y="16195"/>
                    <a:pt x="9637" y="16221"/>
                  </a:cubicBezTo>
                  <a:lnTo>
                    <a:pt x="9495" y="16334"/>
                  </a:lnTo>
                  <a:lnTo>
                    <a:pt x="9362" y="16485"/>
                  </a:lnTo>
                  <a:cubicBezTo>
                    <a:pt x="9294" y="16561"/>
                    <a:pt x="9230" y="16644"/>
                    <a:pt x="9172" y="16732"/>
                  </a:cubicBezTo>
                  <a:lnTo>
                    <a:pt x="9018" y="16940"/>
                  </a:lnTo>
                  <a:lnTo>
                    <a:pt x="8908" y="17262"/>
                  </a:lnTo>
                  <a:cubicBezTo>
                    <a:pt x="8774" y="17654"/>
                    <a:pt x="7863" y="20516"/>
                    <a:pt x="8330" y="24171"/>
                  </a:cubicBezTo>
                  <a:cubicBezTo>
                    <a:pt x="8430" y="24940"/>
                    <a:pt x="8593" y="25784"/>
                    <a:pt x="8857" y="26670"/>
                  </a:cubicBezTo>
                  <a:cubicBezTo>
                    <a:pt x="8667" y="26509"/>
                    <a:pt x="8472" y="26347"/>
                    <a:pt x="8270" y="26188"/>
                  </a:cubicBezTo>
                  <a:lnTo>
                    <a:pt x="8249" y="26169"/>
                  </a:lnTo>
                  <a:lnTo>
                    <a:pt x="7988" y="25976"/>
                  </a:lnTo>
                  <a:lnTo>
                    <a:pt x="7790" y="25898"/>
                  </a:lnTo>
                  <a:cubicBezTo>
                    <a:pt x="7740" y="25872"/>
                    <a:pt x="7688" y="25851"/>
                    <a:pt x="7635" y="25832"/>
                  </a:cubicBezTo>
                  <a:cubicBezTo>
                    <a:pt x="7607" y="25822"/>
                    <a:pt x="7579" y="25814"/>
                    <a:pt x="7552" y="25805"/>
                  </a:cubicBezTo>
                  <a:lnTo>
                    <a:pt x="7315" y="25716"/>
                  </a:lnTo>
                  <a:lnTo>
                    <a:pt x="7050" y="25699"/>
                  </a:lnTo>
                  <a:lnTo>
                    <a:pt x="6980" y="25690"/>
                  </a:lnTo>
                  <a:lnTo>
                    <a:pt x="6608" y="25691"/>
                  </a:lnTo>
                  <a:lnTo>
                    <a:pt x="6070" y="25798"/>
                  </a:lnTo>
                  <a:lnTo>
                    <a:pt x="5846" y="25919"/>
                  </a:lnTo>
                  <a:cubicBezTo>
                    <a:pt x="5835" y="25925"/>
                    <a:pt x="5821" y="25929"/>
                    <a:pt x="5811" y="25936"/>
                  </a:cubicBezTo>
                  <a:cubicBezTo>
                    <a:pt x="5665" y="26010"/>
                    <a:pt x="5534" y="26093"/>
                    <a:pt x="5412" y="26190"/>
                  </a:cubicBezTo>
                  <a:lnTo>
                    <a:pt x="5205" y="26359"/>
                  </a:lnTo>
                  <a:lnTo>
                    <a:pt x="5147" y="26432"/>
                  </a:lnTo>
                  <a:lnTo>
                    <a:pt x="4999" y="26573"/>
                  </a:lnTo>
                  <a:lnTo>
                    <a:pt x="4835" y="26865"/>
                  </a:lnTo>
                  <a:cubicBezTo>
                    <a:pt x="4545" y="27393"/>
                    <a:pt x="0" y="35968"/>
                    <a:pt x="6548" y="43936"/>
                  </a:cubicBezTo>
                  <a:cubicBezTo>
                    <a:pt x="5658" y="44582"/>
                    <a:pt x="4731" y="45198"/>
                    <a:pt x="3774" y="45774"/>
                  </a:cubicBezTo>
                  <a:cubicBezTo>
                    <a:pt x="3055" y="46207"/>
                    <a:pt x="2567" y="46961"/>
                    <a:pt x="2471" y="47785"/>
                  </a:cubicBezTo>
                  <a:cubicBezTo>
                    <a:pt x="2376" y="48594"/>
                    <a:pt x="2652" y="49380"/>
                    <a:pt x="3227" y="49940"/>
                  </a:cubicBezTo>
                  <a:cubicBezTo>
                    <a:pt x="3710" y="50413"/>
                    <a:pt x="4347" y="50670"/>
                    <a:pt x="5027" y="50670"/>
                  </a:cubicBezTo>
                  <a:cubicBezTo>
                    <a:pt x="5463" y="50670"/>
                    <a:pt x="5900" y="50558"/>
                    <a:pt x="6288" y="50350"/>
                  </a:cubicBezTo>
                  <a:cubicBezTo>
                    <a:pt x="6980" y="49980"/>
                    <a:pt x="9224" y="48705"/>
                    <a:pt x="11957" y="46394"/>
                  </a:cubicBezTo>
                  <a:cubicBezTo>
                    <a:pt x="13109" y="47035"/>
                    <a:pt x="14818" y="47825"/>
                    <a:pt x="16865" y="48262"/>
                  </a:cubicBezTo>
                  <a:cubicBezTo>
                    <a:pt x="17923" y="48487"/>
                    <a:pt x="18994" y="48601"/>
                    <a:pt x="20053" y="48601"/>
                  </a:cubicBezTo>
                  <a:cubicBezTo>
                    <a:pt x="24104" y="48601"/>
                    <a:pt x="27828" y="47006"/>
                    <a:pt x="31124" y="43858"/>
                  </a:cubicBezTo>
                  <a:lnTo>
                    <a:pt x="31381" y="43600"/>
                  </a:lnTo>
                  <a:lnTo>
                    <a:pt x="31490" y="43402"/>
                  </a:lnTo>
                  <a:cubicBezTo>
                    <a:pt x="31529" y="43343"/>
                    <a:pt x="31562" y="43281"/>
                    <a:pt x="31593" y="43221"/>
                  </a:cubicBezTo>
                  <a:lnTo>
                    <a:pt x="31687" y="43039"/>
                  </a:lnTo>
                  <a:lnTo>
                    <a:pt x="31744" y="42832"/>
                  </a:lnTo>
                  <a:cubicBezTo>
                    <a:pt x="31764" y="42767"/>
                    <a:pt x="31780" y="42698"/>
                    <a:pt x="31792" y="42633"/>
                  </a:cubicBezTo>
                  <a:lnTo>
                    <a:pt x="31851" y="42395"/>
                  </a:lnTo>
                  <a:lnTo>
                    <a:pt x="31839" y="42186"/>
                  </a:lnTo>
                  <a:lnTo>
                    <a:pt x="31849" y="42062"/>
                  </a:lnTo>
                  <a:lnTo>
                    <a:pt x="31837" y="41986"/>
                  </a:lnTo>
                  <a:lnTo>
                    <a:pt x="31837" y="41797"/>
                  </a:lnTo>
                  <a:lnTo>
                    <a:pt x="31751" y="41566"/>
                  </a:lnTo>
                  <a:lnTo>
                    <a:pt x="31703" y="41367"/>
                  </a:lnTo>
                  <a:lnTo>
                    <a:pt x="31643" y="41254"/>
                  </a:lnTo>
                  <a:lnTo>
                    <a:pt x="31612" y="41169"/>
                  </a:lnTo>
                  <a:lnTo>
                    <a:pt x="31482" y="40969"/>
                  </a:lnTo>
                  <a:cubicBezTo>
                    <a:pt x="31451" y="40917"/>
                    <a:pt x="31415" y="40865"/>
                    <a:pt x="31377" y="40816"/>
                  </a:cubicBezTo>
                  <a:lnTo>
                    <a:pt x="31257" y="40639"/>
                  </a:lnTo>
                  <a:lnTo>
                    <a:pt x="30995" y="40414"/>
                  </a:lnTo>
                  <a:lnTo>
                    <a:pt x="30956" y="40386"/>
                  </a:lnTo>
                  <a:cubicBezTo>
                    <a:pt x="30699" y="40180"/>
                    <a:pt x="28325" y="38376"/>
                    <a:pt x="24662" y="37641"/>
                  </a:cubicBezTo>
                  <a:cubicBezTo>
                    <a:pt x="23661" y="37440"/>
                    <a:pt x="22635" y="37339"/>
                    <a:pt x="21613" y="37339"/>
                  </a:cubicBezTo>
                  <a:cubicBezTo>
                    <a:pt x="21008" y="37339"/>
                    <a:pt x="20408" y="37373"/>
                    <a:pt x="19811" y="37442"/>
                  </a:cubicBezTo>
                  <a:cubicBezTo>
                    <a:pt x="20404" y="36508"/>
                    <a:pt x="20955" y="35546"/>
                    <a:pt x="21462" y="34569"/>
                  </a:cubicBezTo>
                  <a:cubicBezTo>
                    <a:pt x="22217" y="34679"/>
                    <a:pt x="23152" y="34769"/>
                    <a:pt x="24205" y="34769"/>
                  </a:cubicBezTo>
                  <a:cubicBezTo>
                    <a:pt x="25122" y="34769"/>
                    <a:pt x="26029" y="34699"/>
                    <a:pt x="26902" y="34564"/>
                  </a:cubicBezTo>
                  <a:cubicBezTo>
                    <a:pt x="30632" y="33991"/>
                    <a:pt x="35739" y="31903"/>
                    <a:pt x="38971" y="25259"/>
                  </a:cubicBezTo>
                  <a:lnTo>
                    <a:pt x="39050" y="25136"/>
                  </a:lnTo>
                  <a:lnTo>
                    <a:pt x="39108" y="24964"/>
                  </a:lnTo>
                  <a:lnTo>
                    <a:pt x="39196" y="24759"/>
                  </a:lnTo>
                  <a:lnTo>
                    <a:pt x="39222" y="24551"/>
                  </a:lnTo>
                  <a:cubicBezTo>
                    <a:pt x="39243" y="24440"/>
                    <a:pt x="39258" y="24330"/>
                    <a:pt x="39259" y="24219"/>
                  </a:cubicBezTo>
                  <a:lnTo>
                    <a:pt x="39268" y="23987"/>
                  </a:lnTo>
                  <a:lnTo>
                    <a:pt x="39235" y="23793"/>
                  </a:lnTo>
                  <a:lnTo>
                    <a:pt x="39202" y="23443"/>
                  </a:lnTo>
                  <a:lnTo>
                    <a:pt x="39030" y="23115"/>
                  </a:lnTo>
                  <a:lnTo>
                    <a:pt x="38937" y="22909"/>
                  </a:lnTo>
                  <a:lnTo>
                    <a:pt x="38909" y="22873"/>
                  </a:lnTo>
                  <a:lnTo>
                    <a:pt x="38906" y="22860"/>
                  </a:lnTo>
                  <a:lnTo>
                    <a:pt x="38706" y="22622"/>
                  </a:lnTo>
                  <a:lnTo>
                    <a:pt x="38472" y="22359"/>
                  </a:lnTo>
                  <a:lnTo>
                    <a:pt x="38284" y="22239"/>
                  </a:lnTo>
                  <a:cubicBezTo>
                    <a:pt x="38284" y="22239"/>
                    <a:pt x="38211" y="22194"/>
                    <a:pt x="38191" y="22181"/>
                  </a:cubicBezTo>
                  <a:lnTo>
                    <a:pt x="37973" y="22026"/>
                  </a:lnTo>
                  <a:lnTo>
                    <a:pt x="37634" y="21923"/>
                  </a:lnTo>
                  <a:cubicBezTo>
                    <a:pt x="37406" y="21852"/>
                    <a:pt x="35744" y="21368"/>
                    <a:pt x="33353" y="21368"/>
                  </a:cubicBezTo>
                  <a:cubicBezTo>
                    <a:pt x="32408" y="21368"/>
                    <a:pt x="31468" y="21443"/>
                    <a:pt x="30553" y="21596"/>
                  </a:cubicBezTo>
                  <a:cubicBezTo>
                    <a:pt x="29155" y="21828"/>
                    <a:pt x="27500" y="22296"/>
                    <a:pt x="25780" y="23188"/>
                  </a:cubicBezTo>
                  <a:cubicBezTo>
                    <a:pt x="26630" y="21949"/>
                    <a:pt x="27707" y="20069"/>
                    <a:pt x="28419" y="17711"/>
                  </a:cubicBezTo>
                  <a:cubicBezTo>
                    <a:pt x="29586" y="13831"/>
                    <a:pt x="29970" y="7924"/>
                    <a:pt x="25335" y="1509"/>
                  </a:cubicBezTo>
                  <a:lnTo>
                    <a:pt x="25335" y="1326"/>
                  </a:lnTo>
                  <a:lnTo>
                    <a:pt x="24714" y="705"/>
                  </a:lnTo>
                  <a:lnTo>
                    <a:pt x="24648" y="640"/>
                  </a:lnTo>
                  <a:lnTo>
                    <a:pt x="24509" y="500"/>
                  </a:lnTo>
                  <a:lnTo>
                    <a:pt x="24404" y="435"/>
                  </a:lnTo>
                  <a:cubicBezTo>
                    <a:pt x="24324" y="376"/>
                    <a:pt x="24237" y="322"/>
                    <a:pt x="24146" y="274"/>
                  </a:cubicBezTo>
                  <a:lnTo>
                    <a:pt x="23975" y="178"/>
                  </a:lnTo>
                  <a:lnTo>
                    <a:pt x="23792" y="120"/>
                  </a:lnTo>
                  <a:cubicBezTo>
                    <a:pt x="23733" y="100"/>
                    <a:pt x="23672" y="82"/>
                    <a:pt x="23614" y="70"/>
                  </a:cubicBezTo>
                  <a:lnTo>
                    <a:pt x="23387"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7"/>
            <p:cNvSpPr/>
            <p:nvPr/>
          </p:nvSpPr>
          <p:spPr>
            <a:xfrm>
              <a:off x="2195685" y="3468132"/>
              <a:ext cx="238308" cy="458407"/>
            </a:xfrm>
            <a:custGeom>
              <a:avLst/>
              <a:gdLst/>
              <a:ahLst/>
              <a:cxnLst/>
              <a:rect l="l" t="t" r="r" b="b"/>
              <a:pathLst>
                <a:path w="8114" h="15608" extrusionOk="0">
                  <a:moveTo>
                    <a:pt x="1541" y="0"/>
                  </a:moveTo>
                  <a:cubicBezTo>
                    <a:pt x="1515" y="0"/>
                    <a:pt x="1489" y="19"/>
                    <a:pt x="1481" y="46"/>
                  </a:cubicBezTo>
                  <a:cubicBezTo>
                    <a:pt x="1467" y="103"/>
                    <a:pt x="1451" y="167"/>
                    <a:pt x="1437" y="234"/>
                  </a:cubicBezTo>
                  <a:cubicBezTo>
                    <a:pt x="882" y="2653"/>
                    <a:pt x="0" y="9891"/>
                    <a:pt x="7433" y="15198"/>
                  </a:cubicBezTo>
                  <a:cubicBezTo>
                    <a:pt x="7437" y="15200"/>
                    <a:pt x="7440" y="15201"/>
                    <a:pt x="7440" y="15206"/>
                  </a:cubicBezTo>
                  <a:cubicBezTo>
                    <a:pt x="7622" y="15335"/>
                    <a:pt x="7813" y="15466"/>
                    <a:pt x="8009" y="15597"/>
                  </a:cubicBezTo>
                  <a:lnTo>
                    <a:pt x="8015" y="15600"/>
                  </a:lnTo>
                  <a:cubicBezTo>
                    <a:pt x="8025" y="15605"/>
                    <a:pt x="8035" y="15607"/>
                    <a:pt x="8045" y="15607"/>
                  </a:cubicBezTo>
                  <a:cubicBezTo>
                    <a:pt x="8062" y="15607"/>
                    <a:pt x="8078" y="15601"/>
                    <a:pt x="8091" y="15587"/>
                  </a:cubicBezTo>
                  <a:cubicBezTo>
                    <a:pt x="8113" y="15564"/>
                    <a:pt x="8113" y="15530"/>
                    <a:pt x="8096" y="15506"/>
                  </a:cubicBezTo>
                  <a:cubicBezTo>
                    <a:pt x="6846" y="13817"/>
                    <a:pt x="2682" y="7705"/>
                    <a:pt x="1605" y="54"/>
                  </a:cubicBezTo>
                  <a:cubicBezTo>
                    <a:pt x="1602" y="33"/>
                    <a:pt x="1591" y="15"/>
                    <a:pt x="1574" y="6"/>
                  </a:cubicBezTo>
                  <a:cubicBezTo>
                    <a:pt x="1565" y="0"/>
                    <a:pt x="1555" y="0"/>
                    <a:pt x="1547" y="0"/>
                  </a:cubicBezTo>
                  <a:cubicBezTo>
                    <a:pt x="1545" y="0"/>
                    <a:pt x="1543" y="0"/>
                    <a:pt x="1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7"/>
            <p:cNvSpPr/>
            <p:nvPr/>
          </p:nvSpPr>
          <p:spPr>
            <a:xfrm>
              <a:off x="2534233" y="3643353"/>
              <a:ext cx="458965" cy="230290"/>
            </a:xfrm>
            <a:custGeom>
              <a:avLst/>
              <a:gdLst/>
              <a:ahLst/>
              <a:cxnLst/>
              <a:rect l="l" t="t" r="r" b="b"/>
              <a:pathLst>
                <a:path w="15627" h="7841" extrusionOk="0">
                  <a:moveTo>
                    <a:pt x="15555" y="0"/>
                  </a:moveTo>
                  <a:cubicBezTo>
                    <a:pt x="15542" y="0"/>
                    <a:pt x="15530" y="4"/>
                    <a:pt x="15519" y="13"/>
                  </a:cubicBezTo>
                  <a:cubicBezTo>
                    <a:pt x="13525" y="1613"/>
                    <a:pt x="6517" y="6873"/>
                    <a:pt x="60" y="7438"/>
                  </a:cubicBezTo>
                  <a:cubicBezTo>
                    <a:pt x="29" y="7440"/>
                    <a:pt x="3" y="7462"/>
                    <a:pt x="1" y="7496"/>
                  </a:cubicBezTo>
                  <a:cubicBezTo>
                    <a:pt x="0" y="7521"/>
                    <a:pt x="14" y="7542"/>
                    <a:pt x="37" y="7555"/>
                  </a:cubicBezTo>
                  <a:cubicBezTo>
                    <a:pt x="43" y="7556"/>
                    <a:pt x="46" y="7561"/>
                    <a:pt x="51" y="7561"/>
                  </a:cubicBezTo>
                  <a:cubicBezTo>
                    <a:pt x="266" y="7602"/>
                    <a:pt x="524" y="7647"/>
                    <a:pt x="820" y="7687"/>
                  </a:cubicBezTo>
                  <a:cubicBezTo>
                    <a:pt x="1427" y="7771"/>
                    <a:pt x="2193" y="7840"/>
                    <a:pt x="3065" y="7840"/>
                  </a:cubicBezTo>
                  <a:cubicBezTo>
                    <a:pt x="6724" y="7840"/>
                    <a:pt x="12237" y="6619"/>
                    <a:pt x="15603" y="112"/>
                  </a:cubicBezTo>
                  <a:lnTo>
                    <a:pt x="15613" y="92"/>
                  </a:lnTo>
                  <a:cubicBezTo>
                    <a:pt x="15627" y="65"/>
                    <a:pt x="15620" y="34"/>
                    <a:pt x="15597" y="13"/>
                  </a:cubicBezTo>
                  <a:lnTo>
                    <a:pt x="15587" y="7"/>
                  </a:lnTo>
                  <a:cubicBezTo>
                    <a:pt x="15576" y="3"/>
                    <a:pt x="15566" y="0"/>
                    <a:pt x="15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7"/>
            <p:cNvSpPr/>
            <p:nvPr/>
          </p:nvSpPr>
          <p:spPr>
            <a:xfrm>
              <a:off x="2245086" y="3456531"/>
              <a:ext cx="281423" cy="477057"/>
            </a:xfrm>
            <a:custGeom>
              <a:avLst/>
              <a:gdLst/>
              <a:ahLst/>
              <a:cxnLst/>
              <a:rect l="l" t="t" r="r" b="b"/>
              <a:pathLst>
                <a:path w="9582" h="16243" extrusionOk="0">
                  <a:moveTo>
                    <a:pt x="66" y="1"/>
                  </a:moveTo>
                  <a:cubicBezTo>
                    <a:pt x="53" y="1"/>
                    <a:pt x="40" y="4"/>
                    <a:pt x="30" y="11"/>
                  </a:cubicBezTo>
                  <a:cubicBezTo>
                    <a:pt x="9" y="24"/>
                    <a:pt x="0" y="49"/>
                    <a:pt x="1" y="72"/>
                  </a:cubicBezTo>
                  <a:cubicBezTo>
                    <a:pt x="1074" y="8470"/>
                    <a:pt x="5866" y="14993"/>
                    <a:pt x="6813" y="16217"/>
                  </a:cubicBezTo>
                  <a:cubicBezTo>
                    <a:pt x="6819" y="16223"/>
                    <a:pt x="6827" y="16230"/>
                    <a:pt x="6836" y="16236"/>
                  </a:cubicBezTo>
                  <a:cubicBezTo>
                    <a:pt x="6844" y="16240"/>
                    <a:pt x="6855" y="16243"/>
                    <a:pt x="6865" y="16243"/>
                  </a:cubicBezTo>
                  <a:cubicBezTo>
                    <a:pt x="6869" y="16243"/>
                    <a:pt x="6872" y="16242"/>
                    <a:pt x="6876" y="16241"/>
                  </a:cubicBezTo>
                  <a:cubicBezTo>
                    <a:pt x="6899" y="16236"/>
                    <a:pt x="6918" y="16220"/>
                    <a:pt x="6926" y="16194"/>
                  </a:cubicBezTo>
                  <a:cubicBezTo>
                    <a:pt x="7448" y="14387"/>
                    <a:pt x="9582" y="5112"/>
                    <a:pt x="97" y="9"/>
                  </a:cubicBezTo>
                  <a:lnTo>
                    <a:pt x="94" y="8"/>
                  </a:lnTo>
                  <a:cubicBezTo>
                    <a:pt x="85" y="3"/>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7"/>
            <p:cNvSpPr/>
            <p:nvPr/>
          </p:nvSpPr>
          <p:spPr>
            <a:xfrm>
              <a:off x="2514350" y="3619945"/>
              <a:ext cx="481903" cy="239248"/>
            </a:xfrm>
            <a:custGeom>
              <a:avLst/>
              <a:gdLst/>
              <a:ahLst/>
              <a:cxnLst/>
              <a:rect l="l" t="t" r="r" b="b"/>
              <a:pathLst>
                <a:path w="16408" h="8146" extrusionOk="0">
                  <a:moveTo>
                    <a:pt x="13043" y="1"/>
                  </a:moveTo>
                  <a:cubicBezTo>
                    <a:pt x="9454" y="1"/>
                    <a:pt x="3937" y="1272"/>
                    <a:pt x="12" y="8051"/>
                  </a:cubicBezTo>
                  <a:cubicBezTo>
                    <a:pt x="2" y="8071"/>
                    <a:pt x="1" y="8096"/>
                    <a:pt x="15" y="8115"/>
                  </a:cubicBezTo>
                  <a:cubicBezTo>
                    <a:pt x="19" y="8125"/>
                    <a:pt x="29" y="8133"/>
                    <a:pt x="39" y="8138"/>
                  </a:cubicBezTo>
                  <a:cubicBezTo>
                    <a:pt x="48" y="8144"/>
                    <a:pt x="59" y="8145"/>
                    <a:pt x="69" y="8145"/>
                  </a:cubicBezTo>
                  <a:cubicBezTo>
                    <a:pt x="7036" y="7895"/>
                    <a:pt x="14883" y="1727"/>
                    <a:pt x="16382" y="489"/>
                  </a:cubicBezTo>
                  <a:cubicBezTo>
                    <a:pt x="16401" y="475"/>
                    <a:pt x="16408" y="449"/>
                    <a:pt x="16404" y="425"/>
                  </a:cubicBezTo>
                  <a:cubicBezTo>
                    <a:pt x="16401" y="410"/>
                    <a:pt x="16388" y="391"/>
                    <a:pt x="16372" y="383"/>
                  </a:cubicBezTo>
                  <a:cubicBezTo>
                    <a:pt x="16367" y="381"/>
                    <a:pt x="16361" y="381"/>
                    <a:pt x="16359" y="378"/>
                  </a:cubicBezTo>
                  <a:cubicBezTo>
                    <a:pt x="15828" y="247"/>
                    <a:pt x="14622" y="1"/>
                    <a:pt x="13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7"/>
            <p:cNvSpPr/>
            <p:nvPr/>
          </p:nvSpPr>
          <p:spPr>
            <a:xfrm>
              <a:off x="2440778" y="2997713"/>
              <a:ext cx="283186" cy="611248"/>
            </a:xfrm>
            <a:custGeom>
              <a:avLst/>
              <a:gdLst/>
              <a:ahLst/>
              <a:cxnLst/>
              <a:rect l="l" t="t" r="r" b="b"/>
              <a:pathLst>
                <a:path w="9642" h="20812" extrusionOk="0">
                  <a:moveTo>
                    <a:pt x="5156" y="0"/>
                  </a:moveTo>
                  <a:cubicBezTo>
                    <a:pt x="5134" y="0"/>
                    <a:pt x="5114" y="12"/>
                    <a:pt x="5102" y="30"/>
                  </a:cubicBezTo>
                  <a:cubicBezTo>
                    <a:pt x="4858" y="415"/>
                    <a:pt x="4393" y="1177"/>
                    <a:pt x="3849" y="2205"/>
                  </a:cubicBezTo>
                  <a:lnTo>
                    <a:pt x="3847" y="2208"/>
                  </a:lnTo>
                  <a:cubicBezTo>
                    <a:pt x="2968" y="3887"/>
                    <a:pt x="1893" y="6251"/>
                    <a:pt x="1248" y="8821"/>
                  </a:cubicBezTo>
                  <a:cubicBezTo>
                    <a:pt x="1" y="13806"/>
                    <a:pt x="812" y="17641"/>
                    <a:pt x="3658" y="20243"/>
                  </a:cubicBezTo>
                  <a:cubicBezTo>
                    <a:pt x="3658" y="20243"/>
                    <a:pt x="3659" y="20244"/>
                    <a:pt x="3662" y="20244"/>
                  </a:cubicBezTo>
                  <a:cubicBezTo>
                    <a:pt x="3662" y="20244"/>
                    <a:pt x="3663" y="20244"/>
                    <a:pt x="3663" y="20244"/>
                  </a:cubicBezTo>
                  <a:cubicBezTo>
                    <a:pt x="3870" y="20433"/>
                    <a:pt x="4092" y="20621"/>
                    <a:pt x="4324" y="20797"/>
                  </a:cubicBezTo>
                  <a:cubicBezTo>
                    <a:pt x="4328" y="20802"/>
                    <a:pt x="4330" y="20802"/>
                    <a:pt x="4334" y="20805"/>
                  </a:cubicBezTo>
                  <a:cubicBezTo>
                    <a:pt x="4343" y="20810"/>
                    <a:pt x="4352" y="20812"/>
                    <a:pt x="4360" y="20812"/>
                  </a:cubicBezTo>
                  <a:cubicBezTo>
                    <a:pt x="4368" y="20812"/>
                    <a:pt x="4376" y="20810"/>
                    <a:pt x="4384" y="20807"/>
                  </a:cubicBezTo>
                  <a:cubicBezTo>
                    <a:pt x="4405" y="20797"/>
                    <a:pt x="4420" y="20780"/>
                    <a:pt x="4425" y="20758"/>
                  </a:cubicBezTo>
                  <a:cubicBezTo>
                    <a:pt x="4712" y="19220"/>
                    <a:pt x="4794" y="18152"/>
                    <a:pt x="4817" y="17766"/>
                  </a:cubicBezTo>
                  <a:cubicBezTo>
                    <a:pt x="4824" y="17622"/>
                    <a:pt x="4937" y="17504"/>
                    <a:pt x="5078" y="17488"/>
                  </a:cubicBezTo>
                  <a:cubicBezTo>
                    <a:pt x="5091" y="17487"/>
                    <a:pt x="5103" y="17486"/>
                    <a:pt x="5116" y="17486"/>
                  </a:cubicBezTo>
                  <a:cubicBezTo>
                    <a:pt x="5161" y="17486"/>
                    <a:pt x="5204" y="17496"/>
                    <a:pt x="5244" y="17517"/>
                  </a:cubicBezTo>
                  <a:cubicBezTo>
                    <a:pt x="5271" y="17531"/>
                    <a:pt x="5295" y="17548"/>
                    <a:pt x="5320" y="17572"/>
                  </a:cubicBezTo>
                  <a:cubicBezTo>
                    <a:pt x="5381" y="17632"/>
                    <a:pt x="5415" y="17719"/>
                    <a:pt x="5406" y="17806"/>
                  </a:cubicBezTo>
                  <a:cubicBezTo>
                    <a:pt x="5335" y="18623"/>
                    <a:pt x="5236" y="19454"/>
                    <a:pt x="5107" y="20271"/>
                  </a:cubicBezTo>
                  <a:cubicBezTo>
                    <a:pt x="5106" y="20297"/>
                    <a:pt x="5117" y="20324"/>
                    <a:pt x="5143" y="20337"/>
                  </a:cubicBezTo>
                  <a:lnTo>
                    <a:pt x="5144" y="20338"/>
                  </a:lnTo>
                  <a:cubicBezTo>
                    <a:pt x="5153" y="20341"/>
                    <a:pt x="5161" y="20343"/>
                    <a:pt x="5170" y="20343"/>
                  </a:cubicBezTo>
                  <a:cubicBezTo>
                    <a:pt x="5189" y="20343"/>
                    <a:pt x="5207" y="20335"/>
                    <a:pt x="5221" y="20320"/>
                  </a:cubicBezTo>
                  <a:cubicBezTo>
                    <a:pt x="5481" y="19999"/>
                    <a:pt x="5899" y="19457"/>
                    <a:pt x="6361" y="18722"/>
                  </a:cubicBezTo>
                  <a:cubicBezTo>
                    <a:pt x="6362" y="18720"/>
                    <a:pt x="6362" y="18720"/>
                    <a:pt x="6362" y="18716"/>
                  </a:cubicBezTo>
                  <a:cubicBezTo>
                    <a:pt x="7029" y="17659"/>
                    <a:pt x="7790" y="16202"/>
                    <a:pt x="8316" y="14458"/>
                  </a:cubicBezTo>
                  <a:cubicBezTo>
                    <a:pt x="9306" y="11174"/>
                    <a:pt x="9642" y="6114"/>
                    <a:pt x="5727" y="550"/>
                  </a:cubicBezTo>
                  <a:cubicBezTo>
                    <a:pt x="5660" y="453"/>
                    <a:pt x="5589" y="358"/>
                    <a:pt x="5519" y="259"/>
                  </a:cubicBezTo>
                  <a:cubicBezTo>
                    <a:pt x="5512" y="251"/>
                    <a:pt x="5505" y="244"/>
                    <a:pt x="5496" y="238"/>
                  </a:cubicBezTo>
                  <a:cubicBezTo>
                    <a:pt x="5488" y="234"/>
                    <a:pt x="5480" y="232"/>
                    <a:pt x="5471" y="232"/>
                  </a:cubicBezTo>
                  <a:cubicBezTo>
                    <a:pt x="5461" y="232"/>
                    <a:pt x="5451" y="234"/>
                    <a:pt x="5441" y="238"/>
                  </a:cubicBezTo>
                  <a:cubicBezTo>
                    <a:pt x="5414" y="251"/>
                    <a:pt x="5399" y="279"/>
                    <a:pt x="5405" y="308"/>
                  </a:cubicBezTo>
                  <a:cubicBezTo>
                    <a:pt x="5814" y="2273"/>
                    <a:pt x="7051" y="9160"/>
                    <a:pt x="5720" y="15338"/>
                  </a:cubicBezTo>
                  <a:cubicBezTo>
                    <a:pt x="5718" y="15354"/>
                    <a:pt x="5707" y="15368"/>
                    <a:pt x="5693" y="15378"/>
                  </a:cubicBezTo>
                  <a:cubicBezTo>
                    <a:pt x="5682" y="15384"/>
                    <a:pt x="5672" y="15388"/>
                    <a:pt x="5662" y="15388"/>
                  </a:cubicBezTo>
                  <a:cubicBezTo>
                    <a:pt x="5657" y="15388"/>
                    <a:pt x="5652" y="15387"/>
                    <a:pt x="5647" y="15385"/>
                  </a:cubicBezTo>
                  <a:cubicBezTo>
                    <a:pt x="5646" y="15386"/>
                    <a:pt x="5645" y="15386"/>
                    <a:pt x="5644" y="15386"/>
                  </a:cubicBezTo>
                  <a:cubicBezTo>
                    <a:pt x="5642" y="15386"/>
                    <a:pt x="5641" y="15385"/>
                    <a:pt x="5640" y="15384"/>
                  </a:cubicBezTo>
                  <a:cubicBezTo>
                    <a:pt x="5604" y="15366"/>
                    <a:pt x="5592" y="15338"/>
                    <a:pt x="5597" y="15311"/>
                  </a:cubicBezTo>
                  <a:cubicBezTo>
                    <a:pt x="7003" y="8791"/>
                    <a:pt x="5528" y="1453"/>
                    <a:pt x="5221" y="50"/>
                  </a:cubicBezTo>
                  <a:cubicBezTo>
                    <a:pt x="5219" y="30"/>
                    <a:pt x="5206" y="16"/>
                    <a:pt x="5186" y="7"/>
                  </a:cubicBezTo>
                  <a:cubicBezTo>
                    <a:pt x="5180" y="5"/>
                    <a:pt x="5176" y="2"/>
                    <a:pt x="5169" y="2"/>
                  </a:cubicBezTo>
                  <a:cubicBezTo>
                    <a:pt x="5164" y="1"/>
                    <a:pt x="5160" y="0"/>
                    <a:pt x="5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7"/>
            <p:cNvSpPr/>
            <p:nvPr/>
          </p:nvSpPr>
          <p:spPr>
            <a:xfrm>
              <a:off x="2058028" y="3515065"/>
              <a:ext cx="537823" cy="826207"/>
            </a:xfrm>
            <a:custGeom>
              <a:avLst/>
              <a:gdLst/>
              <a:ahLst/>
              <a:cxnLst/>
              <a:rect l="l" t="t" r="r" b="b"/>
              <a:pathLst>
                <a:path w="18312" h="28131" extrusionOk="0">
                  <a:moveTo>
                    <a:pt x="18141" y="0"/>
                  </a:moveTo>
                  <a:cubicBezTo>
                    <a:pt x="18134" y="0"/>
                    <a:pt x="18127" y="1"/>
                    <a:pt x="18119" y="2"/>
                  </a:cubicBezTo>
                  <a:cubicBezTo>
                    <a:pt x="18038" y="10"/>
                    <a:pt x="17976" y="78"/>
                    <a:pt x="17970" y="160"/>
                  </a:cubicBezTo>
                  <a:cubicBezTo>
                    <a:pt x="17949" y="573"/>
                    <a:pt x="17860" y="1709"/>
                    <a:pt x="17543" y="3348"/>
                  </a:cubicBezTo>
                  <a:cubicBezTo>
                    <a:pt x="17541" y="3351"/>
                    <a:pt x="17534" y="3392"/>
                    <a:pt x="17534" y="3395"/>
                  </a:cubicBezTo>
                  <a:cubicBezTo>
                    <a:pt x="17019" y="6036"/>
                    <a:pt x="15875" y="10089"/>
                    <a:pt x="13360" y="14418"/>
                  </a:cubicBezTo>
                  <a:lnTo>
                    <a:pt x="13340" y="14472"/>
                  </a:lnTo>
                  <a:lnTo>
                    <a:pt x="13324" y="14495"/>
                  </a:lnTo>
                  <a:cubicBezTo>
                    <a:pt x="13319" y="14501"/>
                    <a:pt x="13306" y="14513"/>
                    <a:pt x="13303" y="14520"/>
                  </a:cubicBezTo>
                  <a:cubicBezTo>
                    <a:pt x="11197" y="18116"/>
                    <a:pt x="8472" y="21325"/>
                    <a:pt x="5208" y="24055"/>
                  </a:cubicBezTo>
                  <a:lnTo>
                    <a:pt x="5186" y="24078"/>
                  </a:lnTo>
                  <a:cubicBezTo>
                    <a:pt x="3635" y="25371"/>
                    <a:pt x="1954" y="26563"/>
                    <a:pt x="183" y="27629"/>
                  </a:cubicBezTo>
                  <a:cubicBezTo>
                    <a:pt x="87" y="27686"/>
                    <a:pt x="22" y="27786"/>
                    <a:pt x="9" y="27889"/>
                  </a:cubicBezTo>
                  <a:cubicBezTo>
                    <a:pt x="0" y="27964"/>
                    <a:pt x="22" y="28030"/>
                    <a:pt x="67" y="28074"/>
                  </a:cubicBezTo>
                  <a:cubicBezTo>
                    <a:pt x="80" y="28088"/>
                    <a:pt x="96" y="28099"/>
                    <a:pt x="114" y="28108"/>
                  </a:cubicBezTo>
                  <a:cubicBezTo>
                    <a:pt x="144" y="28123"/>
                    <a:pt x="177" y="28131"/>
                    <a:pt x="213" y="28131"/>
                  </a:cubicBezTo>
                  <a:cubicBezTo>
                    <a:pt x="261" y="28131"/>
                    <a:pt x="311" y="28118"/>
                    <a:pt x="359" y="28092"/>
                  </a:cubicBezTo>
                  <a:cubicBezTo>
                    <a:pt x="2025" y="27199"/>
                    <a:pt x="16680" y="18846"/>
                    <a:pt x="18309" y="184"/>
                  </a:cubicBezTo>
                  <a:cubicBezTo>
                    <a:pt x="18312" y="135"/>
                    <a:pt x="18295" y="84"/>
                    <a:pt x="18256" y="49"/>
                  </a:cubicBezTo>
                  <a:cubicBezTo>
                    <a:pt x="18245" y="37"/>
                    <a:pt x="18231" y="26"/>
                    <a:pt x="18216" y="19"/>
                  </a:cubicBezTo>
                  <a:cubicBezTo>
                    <a:pt x="18194" y="6"/>
                    <a:pt x="18168" y="0"/>
                    <a:pt x="18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7"/>
            <p:cNvSpPr/>
            <p:nvPr/>
          </p:nvSpPr>
          <p:spPr>
            <a:xfrm>
              <a:off x="2268464" y="4088955"/>
              <a:ext cx="508659" cy="120065"/>
            </a:xfrm>
            <a:custGeom>
              <a:avLst/>
              <a:gdLst/>
              <a:ahLst/>
              <a:cxnLst/>
              <a:rect l="l" t="t" r="r" b="b"/>
              <a:pathLst>
                <a:path w="17319" h="4088" extrusionOk="0">
                  <a:moveTo>
                    <a:pt x="9580" y="0"/>
                  </a:moveTo>
                  <a:cubicBezTo>
                    <a:pt x="6783" y="0"/>
                    <a:pt x="3490" y="897"/>
                    <a:pt x="29" y="3699"/>
                  </a:cubicBezTo>
                  <a:cubicBezTo>
                    <a:pt x="9" y="3712"/>
                    <a:pt x="0" y="3739"/>
                    <a:pt x="9" y="3763"/>
                  </a:cubicBezTo>
                  <a:cubicBezTo>
                    <a:pt x="13" y="3779"/>
                    <a:pt x="24" y="3793"/>
                    <a:pt x="41" y="3803"/>
                  </a:cubicBezTo>
                  <a:cubicBezTo>
                    <a:pt x="49" y="3806"/>
                    <a:pt x="51" y="3809"/>
                    <a:pt x="60" y="3810"/>
                  </a:cubicBezTo>
                  <a:cubicBezTo>
                    <a:pt x="1195" y="4007"/>
                    <a:pt x="2489" y="4087"/>
                    <a:pt x="3848" y="4087"/>
                  </a:cubicBezTo>
                  <a:cubicBezTo>
                    <a:pt x="9285" y="4087"/>
                    <a:pt x="15765" y="2798"/>
                    <a:pt x="17266" y="2480"/>
                  </a:cubicBezTo>
                  <a:cubicBezTo>
                    <a:pt x="17290" y="2476"/>
                    <a:pt x="17309" y="2457"/>
                    <a:pt x="17316" y="2431"/>
                  </a:cubicBezTo>
                  <a:cubicBezTo>
                    <a:pt x="17319" y="2409"/>
                    <a:pt x="17310" y="2380"/>
                    <a:pt x="17289" y="2367"/>
                  </a:cubicBezTo>
                  <a:cubicBezTo>
                    <a:pt x="17011" y="2175"/>
                    <a:pt x="16546" y="1880"/>
                    <a:pt x="15913" y="1557"/>
                  </a:cubicBezTo>
                  <a:cubicBezTo>
                    <a:pt x="14434" y="805"/>
                    <a:pt x="12230" y="0"/>
                    <a:pt x="9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7"/>
            <p:cNvSpPr/>
            <p:nvPr/>
          </p:nvSpPr>
          <p:spPr>
            <a:xfrm>
              <a:off x="2275601" y="4166286"/>
              <a:ext cx="498145" cy="114014"/>
            </a:xfrm>
            <a:custGeom>
              <a:avLst/>
              <a:gdLst/>
              <a:ahLst/>
              <a:cxnLst/>
              <a:rect l="l" t="t" r="r" b="b"/>
              <a:pathLst>
                <a:path w="16961" h="3882" extrusionOk="0">
                  <a:moveTo>
                    <a:pt x="16890" y="0"/>
                  </a:moveTo>
                  <a:cubicBezTo>
                    <a:pt x="16886" y="0"/>
                    <a:pt x="16882" y="1"/>
                    <a:pt x="16878" y="2"/>
                  </a:cubicBezTo>
                  <a:cubicBezTo>
                    <a:pt x="15401" y="309"/>
                    <a:pt x="8947" y="1574"/>
                    <a:pt x="3555" y="1574"/>
                  </a:cubicBezTo>
                  <a:cubicBezTo>
                    <a:pt x="2316" y="1574"/>
                    <a:pt x="1134" y="1507"/>
                    <a:pt x="80" y="1346"/>
                  </a:cubicBezTo>
                  <a:cubicBezTo>
                    <a:pt x="78" y="1346"/>
                    <a:pt x="76" y="1346"/>
                    <a:pt x="74" y="1346"/>
                  </a:cubicBezTo>
                  <a:cubicBezTo>
                    <a:pt x="45" y="1346"/>
                    <a:pt x="20" y="1364"/>
                    <a:pt x="12" y="1389"/>
                  </a:cubicBezTo>
                  <a:cubicBezTo>
                    <a:pt x="1" y="1418"/>
                    <a:pt x="9" y="1448"/>
                    <a:pt x="35" y="1465"/>
                  </a:cubicBezTo>
                  <a:cubicBezTo>
                    <a:pt x="230" y="1590"/>
                    <a:pt x="506" y="1764"/>
                    <a:pt x="851" y="1956"/>
                  </a:cubicBezTo>
                  <a:cubicBezTo>
                    <a:pt x="1017" y="2049"/>
                    <a:pt x="1198" y="2147"/>
                    <a:pt x="1392" y="2245"/>
                  </a:cubicBezTo>
                  <a:cubicBezTo>
                    <a:pt x="2943" y="3033"/>
                    <a:pt x="5230" y="3881"/>
                    <a:pt x="7883" y="3881"/>
                  </a:cubicBezTo>
                  <a:cubicBezTo>
                    <a:pt x="10605" y="3881"/>
                    <a:pt x="13713" y="2989"/>
                    <a:pt x="16808" y="221"/>
                  </a:cubicBezTo>
                  <a:cubicBezTo>
                    <a:pt x="16849" y="186"/>
                    <a:pt x="16891" y="150"/>
                    <a:pt x="16933" y="110"/>
                  </a:cubicBezTo>
                  <a:cubicBezTo>
                    <a:pt x="16955" y="93"/>
                    <a:pt x="16961" y="62"/>
                    <a:pt x="16949" y="36"/>
                  </a:cubicBezTo>
                  <a:cubicBezTo>
                    <a:pt x="16942" y="23"/>
                    <a:pt x="16932" y="15"/>
                    <a:pt x="16921" y="9"/>
                  </a:cubicBezTo>
                  <a:cubicBezTo>
                    <a:pt x="16910" y="4"/>
                    <a:pt x="16901" y="0"/>
                    <a:pt x="16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7"/>
            <p:cNvSpPr/>
            <p:nvPr/>
          </p:nvSpPr>
          <p:spPr>
            <a:xfrm>
              <a:off x="2032976" y="3760451"/>
              <a:ext cx="161770" cy="440462"/>
            </a:xfrm>
            <a:custGeom>
              <a:avLst/>
              <a:gdLst/>
              <a:ahLst/>
              <a:cxnLst/>
              <a:rect l="l" t="t" r="r" b="b"/>
              <a:pathLst>
                <a:path w="5508" h="14997" extrusionOk="0">
                  <a:moveTo>
                    <a:pt x="2740" y="0"/>
                  </a:moveTo>
                  <a:cubicBezTo>
                    <a:pt x="2712" y="0"/>
                    <a:pt x="2683" y="16"/>
                    <a:pt x="2671" y="42"/>
                  </a:cubicBezTo>
                  <a:cubicBezTo>
                    <a:pt x="2644" y="102"/>
                    <a:pt x="2615" y="166"/>
                    <a:pt x="2585" y="237"/>
                  </a:cubicBezTo>
                  <a:lnTo>
                    <a:pt x="2584" y="240"/>
                  </a:lnTo>
                  <a:cubicBezTo>
                    <a:pt x="1745" y="2174"/>
                    <a:pt x="0" y="7605"/>
                    <a:pt x="3727" y="12976"/>
                  </a:cubicBezTo>
                  <a:cubicBezTo>
                    <a:pt x="4194" y="13648"/>
                    <a:pt x="4744" y="14317"/>
                    <a:pt x="5392" y="14979"/>
                  </a:cubicBezTo>
                  <a:cubicBezTo>
                    <a:pt x="5398" y="14984"/>
                    <a:pt x="5402" y="14986"/>
                    <a:pt x="5409" y="14989"/>
                  </a:cubicBezTo>
                  <a:cubicBezTo>
                    <a:pt x="5417" y="14994"/>
                    <a:pt x="5427" y="14996"/>
                    <a:pt x="5436" y="14996"/>
                  </a:cubicBezTo>
                  <a:cubicBezTo>
                    <a:pt x="5450" y="14996"/>
                    <a:pt x="5464" y="14991"/>
                    <a:pt x="5476" y="14982"/>
                  </a:cubicBezTo>
                  <a:cubicBezTo>
                    <a:pt x="5503" y="14965"/>
                    <a:pt x="5507" y="14931"/>
                    <a:pt x="5493" y="14902"/>
                  </a:cubicBezTo>
                  <a:cubicBezTo>
                    <a:pt x="2679" y="9696"/>
                    <a:pt x="2715" y="2229"/>
                    <a:pt x="2793" y="66"/>
                  </a:cubicBezTo>
                  <a:cubicBezTo>
                    <a:pt x="2794" y="42"/>
                    <a:pt x="2780" y="19"/>
                    <a:pt x="2757" y="6"/>
                  </a:cubicBezTo>
                  <a:cubicBezTo>
                    <a:pt x="2752" y="5"/>
                    <a:pt x="2746" y="5"/>
                    <a:pt x="2743" y="0"/>
                  </a:cubicBezTo>
                  <a:cubicBezTo>
                    <a:pt x="2742" y="0"/>
                    <a:pt x="2741" y="0"/>
                    <a:pt x="2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7"/>
            <p:cNvSpPr/>
            <p:nvPr/>
          </p:nvSpPr>
          <p:spPr>
            <a:xfrm>
              <a:off x="2109543" y="3750378"/>
              <a:ext cx="229615" cy="464457"/>
            </a:xfrm>
            <a:custGeom>
              <a:avLst/>
              <a:gdLst/>
              <a:ahLst/>
              <a:cxnLst/>
              <a:rect l="l" t="t" r="r" b="b"/>
              <a:pathLst>
                <a:path w="7818" h="15814" extrusionOk="0">
                  <a:moveTo>
                    <a:pt x="390" y="1"/>
                  </a:moveTo>
                  <a:cubicBezTo>
                    <a:pt x="382" y="1"/>
                    <a:pt x="373" y="3"/>
                    <a:pt x="364" y="6"/>
                  </a:cubicBezTo>
                  <a:cubicBezTo>
                    <a:pt x="343" y="17"/>
                    <a:pt x="328" y="39"/>
                    <a:pt x="326" y="63"/>
                  </a:cubicBezTo>
                  <a:cubicBezTo>
                    <a:pt x="244" y="1721"/>
                    <a:pt x="1" y="10282"/>
                    <a:pt x="3340" y="15782"/>
                  </a:cubicBezTo>
                  <a:cubicBezTo>
                    <a:pt x="3346" y="15794"/>
                    <a:pt x="3355" y="15801"/>
                    <a:pt x="3365" y="15807"/>
                  </a:cubicBezTo>
                  <a:cubicBezTo>
                    <a:pt x="3375" y="15811"/>
                    <a:pt x="3385" y="15814"/>
                    <a:pt x="3396" y="15814"/>
                  </a:cubicBezTo>
                  <a:cubicBezTo>
                    <a:pt x="3419" y="15811"/>
                    <a:pt x="3440" y="15799"/>
                    <a:pt x="3452" y="15778"/>
                  </a:cubicBezTo>
                  <a:cubicBezTo>
                    <a:pt x="4242" y="14206"/>
                    <a:pt x="7818" y="6063"/>
                    <a:pt x="432" y="14"/>
                  </a:cubicBezTo>
                  <a:lnTo>
                    <a:pt x="418" y="7"/>
                  </a:lnTo>
                  <a:cubicBezTo>
                    <a:pt x="409" y="3"/>
                    <a:pt x="400"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7"/>
            <p:cNvSpPr/>
            <p:nvPr/>
          </p:nvSpPr>
          <p:spPr>
            <a:xfrm>
              <a:off x="2052830" y="3510043"/>
              <a:ext cx="548309" cy="836369"/>
            </a:xfrm>
            <a:custGeom>
              <a:avLst/>
              <a:gdLst/>
              <a:ahLst/>
              <a:cxnLst/>
              <a:rect l="l" t="t" r="r" b="b"/>
              <a:pathLst>
                <a:path w="18669" h="28477" extrusionOk="0">
                  <a:moveTo>
                    <a:pt x="18321" y="221"/>
                  </a:moveTo>
                  <a:cubicBezTo>
                    <a:pt x="18351" y="221"/>
                    <a:pt x="18382" y="232"/>
                    <a:pt x="18405" y="254"/>
                  </a:cubicBezTo>
                  <a:cubicBezTo>
                    <a:pt x="18432" y="281"/>
                    <a:pt x="18446" y="316"/>
                    <a:pt x="18443" y="353"/>
                  </a:cubicBezTo>
                  <a:cubicBezTo>
                    <a:pt x="16815" y="18988"/>
                    <a:pt x="2181" y="27333"/>
                    <a:pt x="519" y="28223"/>
                  </a:cubicBezTo>
                  <a:cubicBezTo>
                    <a:pt x="478" y="28246"/>
                    <a:pt x="436" y="28257"/>
                    <a:pt x="397" y="28257"/>
                  </a:cubicBezTo>
                  <a:cubicBezTo>
                    <a:pt x="352" y="28257"/>
                    <a:pt x="311" y="28242"/>
                    <a:pt x="280" y="28213"/>
                  </a:cubicBezTo>
                  <a:cubicBezTo>
                    <a:pt x="232" y="28165"/>
                    <a:pt x="232" y="28100"/>
                    <a:pt x="236" y="28065"/>
                  </a:cubicBezTo>
                  <a:cubicBezTo>
                    <a:pt x="246" y="27976"/>
                    <a:pt x="303" y="27889"/>
                    <a:pt x="387" y="27839"/>
                  </a:cubicBezTo>
                  <a:cubicBezTo>
                    <a:pt x="16757" y="17973"/>
                    <a:pt x="18097" y="2112"/>
                    <a:pt x="18197" y="336"/>
                  </a:cubicBezTo>
                  <a:cubicBezTo>
                    <a:pt x="18201" y="275"/>
                    <a:pt x="18245" y="228"/>
                    <a:pt x="18306" y="221"/>
                  </a:cubicBezTo>
                  <a:close/>
                  <a:moveTo>
                    <a:pt x="18318" y="1"/>
                  </a:moveTo>
                  <a:cubicBezTo>
                    <a:pt x="18305" y="1"/>
                    <a:pt x="18291" y="1"/>
                    <a:pt x="18277" y="3"/>
                  </a:cubicBezTo>
                  <a:cubicBezTo>
                    <a:pt x="18111" y="23"/>
                    <a:pt x="17985" y="157"/>
                    <a:pt x="17976" y="324"/>
                  </a:cubicBezTo>
                  <a:cubicBezTo>
                    <a:pt x="17878" y="2088"/>
                    <a:pt x="16545" y="17842"/>
                    <a:pt x="271" y="27652"/>
                  </a:cubicBezTo>
                  <a:cubicBezTo>
                    <a:pt x="129" y="27738"/>
                    <a:pt x="32" y="27882"/>
                    <a:pt x="15" y="28041"/>
                  </a:cubicBezTo>
                  <a:cubicBezTo>
                    <a:pt x="1" y="28166"/>
                    <a:pt x="41" y="28288"/>
                    <a:pt x="125" y="28370"/>
                  </a:cubicBezTo>
                  <a:cubicBezTo>
                    <a:pt x="199" y="28441"/>
                    <a:pt x="293" y="28477"/>
                    <a:pt x="394" y="28477"/>
                  </a:cubicBezTo>
                  <a:cubicBezTo>
                    <a:pt x="469" y="28477"/>
                    <a:pt x="548" y="28457"/>
                    <a:pt x="622" y="28417"/>
                  </a:cubicBezTo>
                  <a:cubicBezTo>
                    <a:pt x="2295" y="27523"/>
                    <a:pt x="17022" y="19123"/>
                    <a:pt x="18660" y="373"/>
                  </a:cubicBezTo>
                  <a:cubicBezTo>
                    <a:pt x="18668" y="271"/>
                    <a:pt x="18631" y="171"/>
                    <a:pt x="18557" y="97"/>
                  </a:cubicBezTo>
                  <a:cubicBezTo>
                    <a:pt x="18492" y="35"/>
                    <a:pt x="18407" y="1"/>
                    <a:pt x="18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7"/>
            <p:cNvSpPr/>
            <p:nvPr/>
          </p:nvSpPr>
          <p:spPr>
            <a:xfrm>
              <a:off x="2428031" y="2987198"/>
              <a:ext cx="301894" cy="629928"/>
            </a:xfrm>
            <a:custGeom>
              <a:avLst/>
              <a:gdLst/>
              <a:ahLst/>
              <a:cxnLst/>
              <a:rect l="l" t="t" r="r" b="b"/>
              <a:pathLst>
                <a:path w="10279" h="21448" extrusionOk="0">
                  <a:moveTo>
                    <a:pt x="5652" y="0"/>
                  </a:moveTo>
                  <a:cubicBezTo>
                    <a:pt x="5649" y="0"/>
                    <a:pt x="5647" y="1"/>
                    <a:pt x="5644" y="1"/>
                  </a:cubicBezTo>
                  <a:cubicBezTo>
                    <a:pt x="5608" y="2"/>
                    <a:pt x="5577" y="19"/>
                    <a:pt x="5557" y="48"/>
                  </a:cubicBezTo>
                  <a:cubicBezTo>
                    <a:pt x="5533" y="83"/>
                    <a:pt x="3069" y="3746"/>
                    <a:pt x="1752" y="8179"/>
                  </a:cubicBezTo>
                  <a:cubicBezTo>
                    <a:pt x="0" y="14075"/>
                    <a:pt x="1061" y="18657"/>
                    <a:pt x="4818" y="21427"/>
                  </a:cubicBezTo>
                  <a:cubicBezTo>
                    <a:pt x="4839" y="21441"/>
                    <a:pt x="4862" y="21448"/>
                    <a:pt x="4885" y="21448"/>
                  </a:cubicBezTo>
                  <a:cubicBezTo>
                    <a:pt x="4919" y="21448"/>
                    <a:pt x="4950" y="21431"/>
                    <a:pt x="4973" y="21407"/>
                  </a:cubicBezTo>
                  <a:cubicBezTo>
                    <a:pt x="5009" y="21358"/>
                    <a:pt x="4999" y="21289"/>
                    <a:pt x="4950" y="21253"/>
                  </a:cubicBezTo>
                  <a:cubicBezTo>
                    <a:pt x="306" y="17831"/>
                    <a:pt x="762" y="12292"/>
                    <a:pt x="1961" y="8249"/>
                  </a:cubicBezTo>
                  <a:cubicBezTo>
                    <a:pt x="3130" y="4310"/>
                    <a:pt x="5212" y="983"/>
                    <a:pt x="5655" y="301"/>
                  </a:cubicBezTo>
                  <a:cubicBezTo>
                    <a:pt x="10040" y="6086"/>
                    <a:pt x="9737" y="11382"/>
                    <a:pt x="8703" y="14814"/>
                  </a:cubicBezTo>
                  <a:cubicBezTo>
                    <a:pt x="7572" y="18567"/>
                    <a:pt x="5351" y="20972"/>
                    <a:pt x="5328" y="20995"/>
                  </a:cubicBezTo>
                  <a:cubicBezTo>
                    <a:pt x="5287" y="21039"/>
                    <a:pt x="5288" y="21109"/>
                    <a:pt x="5334" y="21150"/>
                  </a:cubicBezTo>
                  <a:cubicBezTo>
                    <a:pt x="5354" y="21170"/>
                    <a:pt x="5381" y="21180"/>
                    <a:pt x="5408" y="21180"/>
                  </a:cubicBezTo>
                  <a:cubicBezTo>
                    <a:pt x="5437" y="21180"/>
                    <a:pt x="5466" y="21168"/>
                    <a:pt x="5487" y="21145"/>
                  </a:cubicBezTo>
                  <a:cubicBezTo>
                    <a:pt x="5509" y="21120"/>
                    <a:pt x="7763" y="18685"/>
                    <a:pt x="8909" y="14886"/>
                  </a:cubicBezTo>
                  <a:cubicBezTo>
                    <a:pt x="9969" y="11377"/>
                    <a:pt x="10278" y="5955"/>
                    <a:pt x="5735" y="44"/>
                  </a:cubicBezTo>
                  <a:cubicBezTo>
                    <a:pt x="5714" y="17"/>
                    <a:pt x="5684" y="0"/>
                    <a:pt x="5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7"/>
            <p:cNvSpPr/>
            <p:nvPr/>
          </p:nvSpPr>
          <p:spPr>
            <a:xfrm>
              <a:off x="2506361" y="3614659"/>
              <a:ext cx="499231" cy="264682"/>
            </a:xfrm>
            <a:custGeom>
              <a:avLst/>
              <a:gdLst/>
              <a:ahLst/>
              <a:cxnLst/>
              <a:rect l="l" t="t" r="r" b="b"/>
              <a:pathLst>
                <a:path w="16998" h="9012" extrusionOk="0">
                  <a:moveTo>
                    <a:pt x="13280" y="220"/>
                  </a:moveTo>
                  <a:cubicBezTo>
                    <a:pt x="15039" y="220"/>
                    <a:pt x="16336" y="528"/>
                    <a:pt x="16728" y="634"/>
                  </a:cubicBezTo>
                  <a:cubicBezTo>
                    <a:pt x="13954" y="6342"/>
                    <a:pt x="9620" y="8127"/>
                    <a:pt x="6463" y="8617"/>
                  </a:cubicBezTo>
                  <a:cubicBezTo>
                    <a:pt x="5638" y="8745"/>
                    <a:pt x="4849" y="8794"/>
                    <a:pt x="4124" y="8794"/>
                  </a:cubicBezTo>
                  <a:cubicBezTo>
                    <a:pt x="2188" y="8794"/>
                    <a:pt x="717" y="8446"/>
                    <a:pt x="281" y="8330"/>
                  </a:cubicBezTo>
                  <a:cubicBezTo>
                    <a:pt x="3498" y="2721"/>
                    <a:pt x="7808" y="931"/>
                    <a:pt x="10865" y="419"/>
                  </a:cubicBezTo>
                  <a:cubicBezTo>
                    <a:pt x="11730" y="274"/>
                    <a:pt x="12545" y="220"/>
                    <a:pt x="13280" y="220"/>
                  </a:cubicBezTo>
                  <a:close/>
                  <a:moveTo>
                    <a:pt x="13282" y="1"/>
                  </a:moveTo>
                  <a:cubicBezTo>
                    <a:pt x="12539" y="1"/>
                    <a:pt x="11714" y="55"/>
                    <a:pt x="10841" y="201"/>
                  </a:cubicBezTo>
                  <a:cubicBezTo>
                    <a:pt x="7709" y="722"/>
                    <a:pt x="3289" y="2559"/>
                    <a:pt x="20" y="8342"/>
                  </a:cubicBezTo>
                  <a:cubicBezTo>
                    <a:pt x="3" y="8371"/>
                    <a:pt x="1" y="8407"/>
                    <a:pt x="13" y="8438"/>
                  </a:cubicBezTo>
                  <a:cubicBezTo>
                    <a:pt x="26" y="8468"/>
                    <a:pt x="52" y="8493"/>
                    <a:pt x="83" y="8502"/>
                  </a:cubicBezTo>
                  <a:cubicBezTo>
                    <a:pt x="106" y="8509"/>
                    <a:pt x="1782" y="9012"/>
                    <a:pt x="4128" y="9012"/>
                  </a:cubicBezTo>
                  <a:cubicBezTo>
                    <a:pt x="4860" y="9012"/>
                    <a:pt x="5657" y="8963"/>
                    <a:pt x="6490" y="8834"/>
                  </a:cubicBezTo>
                  <a:cubicBezTo>
                    <a:pt x="9724" y="8335"/>
                    <a:pt x="14169" y="6504"/>
                    <a:pt x="16983" y="610"/>
                  </a:cubicBezTo>
                  <a:cubicBezTo>
                    <a:pt x="16997" y="581"/>
                    <a:pt x="16997" y="548"/>
                    <a:pt x="16986" y="520"/>
                  </a:cubicBezTo>
                  <a:cubicBezTo>
                    <a:pt x="16973" y="491"/>
                    <a:pt x="16948" y="467"/>
                    <a:pt x="16918" y="459"/>
                  </a:cubicBezTo>
                  <a:cubicBezTo>
                    <a:pt x="16898" y="452"/>
                    <a:pt x="15427" y="1"/>
                    <a:pt x="13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7"/>
            <p:cNvSpPr/>
            <p:nvPr/>
          </p:nvSpPr>
          <p:spPr>
            <a:xfrm>
              <a:off x="2212749" y="3448425"/>
              <a:ext cx="266591" cy="494385"/>
            </a:xfrm>
            <a:custGeom>
              <a:avLst/>
              <a:gdLst/>
              <a:ahLst/>
              <a:cxnLst/>
              <a:rect l="l" t="t" r="r" b="b"/>
              <a:pathLst>
                <a:path w="9077" h="16833" extrusionOk="0">
                  <a:moveTo>
                    <a:pt x="1071" y="268"/>
                  </a:moveTo>
                  <a:cubicBezTo>
                    <a:pt x="6526" y="3156"/>
                    <a:pt x="8102" y="7442"/>
                    <a:pt x="8462" y="10535"/>
                  </a:cubicBezTo>
                  <a:cubicBezTo>
                    <a:pt x="8806" y="13501"/>
                    <a:pt x="8131" y="15971"/>
                    <a:pt x="7953" y="16554"/>
                  </a:cubicBezTo>
                  <a:cubicBezTo>
                    <a:pt x="2615" y="13233"/>
                    <a:pt x="1030" y="8974"/>
                    <a:pt x="645" y="5975"/>
                  </a:cubicBezTo>
                  <a:cubicBezTo>
                    <a:pt x="275" y="3101"/>
                    <a:pt x="903" y="809"/>
                    <a:pt x="1071" y="268"/>
                  </a:cubicBezTo>
                  <a:close/>
                  <a:moveTo>
                    <a:pt x="1007" y="1"/>
                  </a:moveTo>
                  <a:cubicBezTo>
                    <a:pt x="993" y="1"/>
                    <a:pt x="979" y="3"/>
                    <a:pt x="966" y="8"/>
                  </a:cubicBezTo>
                  <a:cubicBezTo>
                    <a:pt x="937" y="20"/>
                    <a:pt x="915" y="43"/>
                    <a:pt x="903" y="73"/>
                  </a:cubicBezTo>
                  <a:cubicBezTo>
                    <a:pt x="895" y="99"/>
                    <a:pt x="0" y="2664"/>
                    <a:pt x="426" y="5993"/>
                  </a:cubicBezTo>
                  <a:cubicBezTo>
                    <a:pt x="819" y="9065"/>
                    <a:pt x="2445" y="13436"/>
                    <a:pt x="7958" y="16817"/>
                  </a:cubicBezTo>
                  <a:cubicBezTo>
                    <a:pt x="7975" y="16826"/>
                    <a:pt x="7995" y="16832"/>
                    <a:pt x="8015" y="16832"/>
                  </a:cubicBezTo>
                  <a:cubicBezTo>
                    <a:pt x="8028" y="16832"/>
                    <a:pt x="8039" y="16828"/>
                    <a:pt x="8051" y="16826"/>
                  </a:cubicBezTo>
                  <a:cubicBezTo>
                    <a:pt x="8081" y="16817"/>
                    <a:pt x="8106" y="16791"/>
                    <a:pt x="8116" y="16760"/>
                  </a:cubicBezTo>
                  <a:cubicBezTo>
                    <a:pt x="8128" y="16731"/>
                    <a:pt x="9076" y="13954"/>
                    <a:pt x="8679" y="10519"/>
                  </a:cubicBezTo>
                  <a:cubicBezTo>
                    <a:pt x="8313" y="7348"/>
                    <a:pt x="6692" y="2950"/>
                    <a:pt x="1057" y="13"/>
                  </a:cubicBezTo>
                  <a:cubicBezTo>
                    <a:pt x="1041" y="5"/>
                    <a:pt x="1024" y="1"/>
                    <a:pt x="1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7"/>
            <p:cNvSpPr/>
            <p:nvPr/>
          </p:nvSpPr>
          <p:spPr>
            <a:xfrm>
              <a:off x="2258596" y="4083580"/>
              <a:ext cx="528836" cy="202154"/>
            </a:xfrm>
            <a:custGeom>
              <a:avLst/>
              <a:gdLst/>
              <a:ahLst/>
              <a:cxnLst/>
              <a:rect l="l" t="t" r="r" b="b"/>
              <a:pathLst>
                <a:path w="18006" h="6883" extrusionOk="0">
                  <a:moveTo>
                    <a:pt x="9976" y="220"/>
                  </a:moveTo>
                  <a:cubicBezTo>
                    <a:pt x="10920" y="220"/>
                    <a:pt x="11780" y="322"/>
                    <a:pt x="12537" y="473"/>
                  </a:cubicBezTo>
                  <a:cubicBezTo>
                    <a:pt x="15335" y="1032"/>
                    <a:pt x="17272" y="2344"/>
                    <a:pt x="17725" y="2674"/>
                  </a:cubicBezTo>
                  <a:cubicBezTo>
                    <a:pt x="14436" y="5772"/>
                    <a:pt x="11127" y="6663"/>
                    <a:pt x="8410" y="6663"/>
                  </a:cubicBezTo>
                  <a:cubicBezTo>
                    <a:pt x="7433" y="6663"/>
                    <a:pt x="6532" y="6548"/>
                    <a:pt x="5736" y="6378"/>
                  </a:cubicBezTo>
                  <a:cubicBezTo>
                    <a:pt x="2860" y="5766"/>
                    <a:pt x="776" y="4356"/>
                    <a:pt x="286" y="4002"/>
                  </a:cubicBezTo>
                  <a:cubicBezTo>
                    <a:pt x="3872" y="1060"/>
                    <a:pt x="7268" y="220"/>
                    <a:pt x="9976" y="220"/>
                  </a:cubicBezTo>
                  <a:close/>
                  <a:moveTo>
                    <a:pt x="9971" y="0"/>
                  </a:moveTo>
                  <a:cubicBezTo>
                    <a:pt x="7194" y="0"/>
                    <a:pt x="3709" y="869"/>
                    <a:pt x="39" y="3922"/>
                  </a:cubicBezTo>
                  <a:cubicBezTo>
                    <a:pt x="14" y="3943"/>
                    <a:pt x="0" y="3973"/>
                    <a:pt x="0" y="4007"/>
                  </a:cubicBezTo>
                  <a:cubicBezTo>
                    <a:pt x="1" y="4041"/>
                    <a:pt x="16" y="4073"/>
                    <a:pt x="43" y="4093"/>
                  </a:cubicBezTo>
                  <a:cubicBezTo>
                    <a:pt x="64" y="4110"/>
                    <a:pt x="2350" y="5880"/>
                    <a:pt x="5684" y="6591"/>
                  </a:cubicBezTo>
                  <a:cubicBezTo>
                    <a:pt x="6495" y="6764"/>
                    <a:pt x="7415" y="6883"/>
                    <a:pt x="8414" y="6883"/>
                  </a:cubicBezTo>
                  <a:cubicBezTo>
                    <a:pt x="11202" y="6883"/>
                    <a:pt x="14602" y="5960"/>
                    <a:pt x="17970" y="2741"/>
                  </a:cubicBezTo>
                  <a:cubicBezTo>
                    <a:pt x="17994" y="2720"/>
                    <a:pt x="18005" y="2690"/>
                    <a:pt x="18004" y="2657"/>
                  </a:cubicBezTo>
                  <a:cubicBezTo>
                    <a:pt x="18002" y="2627"/>
                    <a:pt x="17988" y="2597"/>
                    <a:pt x="17963" y="2577"/>
                  </a:cubicBezTo>
                  <a:cubicBezTo>
                    <a:pt x="17941" y="2560"/>
                    <a:pt x="15836" y="911"/>
                    <a:pt x="12591" y="260"/>
                  </a:cubicBezTo>
                  <a:cubicBezTo>
                    <a:pt x="11818" y="105"/>
                    <a:pt x="10937" y="0"/>
                    <a:pt x="9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7"/>
            <p:cNvSpPr/>
            <p:nvPr/>
          </p:nvSpPr>
          <p:spPr>
            <a:xfrm>
              <a:off x="1968685" y="3741537"/>
              <a:ext cx="299457" cy="482344"/>
            </a:xfrm>
            <a:custGeom>
              <a:avLst/>
              <a:gdLst/>
              <a:ahLst/>
              <a:cxnLst/>
              <a:rect l="l" t="t" r="r" b="b"/>
              <a:pathLst>
                <a:path w="10196" h="16423" extrusionOk="0">
                  <a:moveTo>
                    <a:pt x="5107" y="277"/>
                  </a:moveTo>
                  <a:lnTo>
                    <a:pt x="5107" y="277"/>
                  </a:lnTo>
                  <a:cubicBezTo>
                    <a:pt x="9368" y="3715"/>
                    <a:pt x="9968" y="7850"/>
                    <a:pt x="9717" y="10724"/>
                  </a:cubicBezTo>
                  <a:cubicBezTo>
                    <a:pt x="9477" y="13466"/>
                    <a:pt x="8440" y="15612"/>
                    <a:pt x="8166" y="16136"/>
                  </a:cubicBezTo>
                  <a:cubicBezTo>
                    <a:pt x="811" y="9266"/>
                    <a:pt x="4568" y="1315"/>
                    <a:pt x="5107" y="277"/>
                  </a:cubicBezTo>
                  <a:close/>
                  <a:moveTo>
                    <a:pt x="5074" y="0"/>
                  </a:moveTo>
                  <a:cubicBezTo>
                    <a:pt x="5067" y="0"/>
                    <a:pt x="5060" y="1"/>
                    <a:pt x="5053" y="2"/>
                  </a:cubicBezTo>
                  <a:cubicBezTo>
                    <a:pt x="5020" y="9"/>
                    <a:pt x="4995" y="26"/>
                    <a:pt x="4978" y="55"/>
                  </a:cubicBezTo>
                  <a:cubicBezTo>
                    <a:pt x="4928" y="145"/>
                    <a:pt x="0" y="8926"/>
                    <a:pt x="8122" y="16394"/>
                  </a:cubicBezTo>
                  <a:cubicBezTo>
                    <a:pt x="8144" y="16411"/>
                    <a:pt x="8171" y="16422"/>
                    <a:pt x="8196" y="16422"/>
                  </a:cubicBezTo>
                  <a:cubicBezTo>
                    <a:pt x="8202" y="16422"/>
                    <a:pt x="8208" y="16422"/>
                    <a:pt x="8215" y="16421"/>
                  </a:cubicBezTo>
                  <a:cubicBezTo>
                    <a:pt x="8249" y="16417"/>
                    <a:pt x="8277" y="16395"/>
                    <a:pt x="8293" y="16367"/>
                  </a:cubicBezTo>
                  <a:cubicBezTo>
                    <a:pt x="8307" y="16343"/>
                    <a:pt x="9655" y="13944"/>
                    <a:pt x="9937" y="10750"/>
                  </a:cubicBezTo>
                  <a:cubicBezTo>
                    <a:pt x="10196" y="7796"/>
                    <a:pt x="9575" y="3538"/>
                    <a:pt x="5142" y="24"/>
                  </a:cubicBezTo>
                  <a:cubicBezTo>
                    <a:pt x="5123" y="8"/>
                    <a:pt x="5099" y="0"/>
                    <a:pt x="5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7"/>
            <p:cNvSpPr/>
            <p:nvPr/>
          </p:nvSpPr>
          <p:spPr>
            <a:xfrm>
              <a:off x="2258243" y="4158562"/>
              <a:ext cx="529336" cy="55480"/>
            </a:xfrm>
            <a:custGeom>
              <a:avLst/>
              <a:gdLst/>
              <a:ahLst/>
              <a:cxnLst/>
              <a:rect l="l" t="t" r="r" b="b"/>
              <a:pathLst>
                <a:path w="18023" h="1889" extrusionOk="0">
                  <a:moveTo>
                    <a:pt x="17904" y="1"/>
                  </a:moveTo>
                  <a:cubicBezTo>
                    <a:pt x="17896" y="1"/>
                    <a:pt x="17888" y="1"/>
                    <a:pt x="17881" y="3"/>
                  </a:cubicBezTo>
                  <a:cubicBezTo>
                    <a:pt x="17787" y="25"/>
                    <a:pt x="10297" y="1670"/>
                    <a:pt x="4168" y="1670"/>
                  </a:cubicBezTo>
                  <a:cubicBezTo>
                    <a:pt x="2709" y="1670"/>
                    <a:pt x="1327" y="1577"/>
                    <a:pt x="140" y="1346"/>
                  </a:cubicBezTo>
                  <a:cubicBezTo>
                    <a:pt x="133" y="1345"/>
                    <a:pt x="126" y="1344"/>
                    <a:pt x="120" y="1344"/>
                  </a:cubicBezTo>
                  <a:cubicBezTo>
                    <a:pt x="68" y="1344"/>
                    <a:pt x="21" y="1381"/>
                    <a:pt x="12" y="1433"/>
                  </a:cubicBezTo>
                  <a:cubicBezTo>
                    <a:pt x="1" y="1491"/>
                    <a:pt x="41" y="1550"/>
                    <a:pt x="99" y="1561"/>
                  </a:cubicBezTo>
                  <a:cubicBezTo>
                    <a:pt x="1298" y="1795"/>
                    <a:pt x="2694" y="1889"/>
                    <a:pt x="4166" y="1889"/>
                  </a:cubicBezTo>
                  <a:cubicBezTo>
                    <a:pt x="10327" y="1889"/>
                    <a:pt x="17836" y="239"/>
                    <a:pt x="17928" y="217"/>
                  </a:cubicBezTo>
                  <a:cubicBezTo>
                    <a:pt x="17986" y="204"/>
                    <a:pt x="18023" y="145"/>
                    <a:pt x="18010" y="87"/>
                  </a:cubicBezTo>
                  <a:cubicBezTo>
                    <a:pt x="18000" y="36"/>
                    <a:pt x="17956" y="1"/>
                    <a:pt x="17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7"/>
            <p:cNvSpPr/>
            <p:nvPr/>
          </p:nvSpPr>
          <p:spPr>
            <a:xfrm>
              <a:off x="2094124" y="3741537"/>
              <a:ext cx="118978" cy="482344"/>
            </a:xfrm>
            <a:custGeom>
              <a:avLst/>
              <a:gdLst/>
              <a:ahLst/>
              <a:cxnLst/>
              <a:rect l="l" t="t" r="r" b="b"/>
              <a:pathLst>
                <a:path w="4051" h="16423" extrusionOk="0">
                  <a:moveTo>
                    <a:pt x="801" y="0"/>
                  </a:moveTo>
                  <a:cubicBezTo>
                    <a:pt x="748" y="0"/>
                    <a:pt x="698" y="44"/>
                    <a:pt x="693" y="102"/>
                  </a:cubicBezTo>
                  <a:cubicBezTo>
                    <a:pt x="685" y="203"/>
                    <a:pt x="0" y="10290"/>
                    <a:pt x="3833" y="16371"/>
                  </a:cubicBezTo>
                  <a:cubicBezTo>
                    <a:pt x="3854" y="16404"/>
                    <a:pt x="3890" y="16422"/>
                    <a:pt x="3925" y="16422"/>
                  </a:cubicBezTo>
                  <a:cubicBezTo>
                    <a:pt x="3945" y="16422"/>
                    <a:pt x="3965" y="16417"/>
                    <a:pt x="3985" y="16404"/>
                  </a:cubicBezTo>
                  <a:cubicBezTo>
                    <a:pt x="4036" y="16372"/>
                    <a:pt x="4051" y="16304"/>
                    <a:pt x="4019" y="16253"/>
                  </a:cubicBezTo>
                  <a:cubicBezTo>
                    <a:pt x="225" y="10234"/>
                    <a:pt x="905" y="217"/>
                    <a:pt x="912" y="118"/>
                  </a:cubicBezTo>
                  <a:cubicBezTo>
                    <a:pt x="916" y="58"/>
                    <a:pt x="871" y="4"/>
                    <a:pt x="811" y="1"/>
                  </a:cubicBezTo>
                  <a:cubicBezTo>
                    <a:pt x="808" y="0"/>
                    <a:pt x="80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7"/>
            <p:cNvSpPr/>
            <p:nvPr/>
          </p:nvSpPr>
          <p:spPr>
            <a:xfrm>
              <a:off x="2238977" y="3448454"/>
              <a:ext cx="212844" cy="494356"/>
            </a:xfrm>
            <a:custGeom>
              <a:avLst/>
              <a:gdLst/>
              <a:ahLst/>
              <a:cxnLst/>
              <a:rect l="l" t="t" r="r" b="b"/>
              <a:pathLst>
                <a:path w="7247" h="16832" extrusionOk="0">
                  <a:moveTo>
                    <a:pt x="115" y="0"/>
                  </a:moveTo>
                  <a:cubicBezTo>
                    <a:pt x="111" y="0"/>
                    <a:pt x="107" y="0"/>
                    <a:pt x="103" y="1"/>
                  </a:cubicBezTo>
                  <a:cubicBezTo>
                    <a:pt x="43" y="8"/>
                    <a:pt x="0" y="62"/>
                    <a:pt x="7" y="122"/>
                  </a:cubicBezTo>
                  <a:cubicBezTo>
                    <a:pt x="1120" y="9548"/>
                    <a:pt x="6980" y="16720"/>
                    <a:pt x="7038" y="16791"/>
                  </a:cubicBezTo>
                  <a:cubicBezTo>
                    <a:pt x="7060" y="16817"/>
                    <a:pt x="7091" y="16831"/>
                    <a:pt x="7122" y="16831"/>
                  </a:cubicBezTo>
                  <a:cubicBezTo>
                    <a:pt x="7146" y="16831"/>
                    <a:pt x="7172" y="16823"/>
                    <a:pt x="7193" y="16807"/>
                  </a:cubicBezTo>
                  <a:cubicBezTo>
                    <a:pt x="7239" y="16769"/>
                    <a:pt x="7246" y="16699"/>
                    <a:pt x="7208" y="16653"/>
                  </a:cubicBezTo>
                  <a:cubicBezTo>
                    <a:pt x="7149" y="16582"/>
                    <a:pt x="1329" y="9460"/>
                    <a:pt x="224" y="98"/>
                  </a:cubicBezTo>
                  <a:cubicBezTo>
                    <a:pt x="217" y="41"/>
                    <a:pt x="169"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7"/>
            <p:cNvSpPr/>
            <p:nvPr/>
          </p:nvSpPr>
          <p:spPr>
            <a:xfrm>
              <a:off x="2506449" y="3627993"/>
              <a:ext cx="499437" cy="236605"/>
            </a:xfrm>
            <a:custGeom>
              <a:avLst/>
              <a:gdLst/>
              <a:ahLst/>
              <a:cxnLst/>
              <a:rect l="l" t="t" r="r" b="b"/>
              <a:pathLst>
                <a:path w="17005" h="8056" extrusionOk="0">
                  <a:moveTo>
                    <a:pt x="16881" y="0"/>
                  </a:moveTo>
                  <a:cubicBezTo>
                    <a:pt x="16856" y="0"/>
                    <a:pt x="16831" y="9"/>
                    <a:pt x="16811" y="26"/>
                  </a:cubicBezTo>
                  <a:cubicBezTo>
                    <a:pt x="16720" y="103"/>
                    <a:pt x="7779" y="7703"/>
                    <a:pt x="110" y="7834"/>
                  </a:cubicBezTo>
                  <a:cubicBezTo>
                    <a:pt x="50" y="7836"/>
                    <a:pt x="0" y="7886"/>
                    <a:pt x="2" y="7947"/>
                  </a:cubicBezTo>
                  <a:cubicBezTo>
                    <a:pt x="3" y="8005"/>
                    <a:pt x="52" y="8054"/>
                    <a:pt x="113" y="8054"/>
                  </a:cubicBezTo>
                  <a:cubicBezTo>
                    <a:pt x="114" y="8054"/>
                    <a:pt x="114" y="8054"/>
                    <a:pt x="116" y="8055"/>
                  </a:cubicBezTo>
                  <a:cubicBezTo>
                    <a:pt x="7863" y="7923"/>
                    <a:pt x="16863" y="271"/>
                    <a:pt x="16955" y="194"/>
                  </a:cubicBezTo>
                  <a:cubicBezTo>
                    <a:pt x="16999" y="154"/>
                    <a:pt x="17004" y="84"/>
                    <a:pt x="16965" y="39"/>
                  </a:cubicBezTo>
                  <a:cubicBezTo>
                    <a:pt x="16943" y="13"/>
                    <a:pt x="16912" y="0"/>
                    <a:pt x="16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7"/>
            <p:cNvSpPr/>
            <p:nvPr/>
          </p:nvSpPr>
          <p:spPr>
            <a:xfrm>
              <a:off x="2590389" y="2987169"/>
              <a:ext cx="66024" cy="464046"/>
            </a:xfrm>
            <a:custGeom>
              <a:avLst/>
              <a:gdLst/>
              <a:ahLst/>
              <a:cxnLst/>
              <a:rect l="l" t="t" r="r" b="b"/>
              <a:pathLst>
                <a:path w="2248" h="15800" extrusionOk="0">
                  <a:moveTo>
                    <a:pt x="122" y="0"/>
                  </a:moveTo>
                  <a:cubicBezTo>
                    <a:pt x="114" y="0"/>
                    <a:pt x="105" y="1"/>
                    <a:pt x="96" y="3"/>
                  </a:cubicBezTo>
                  <a:cubicBezTo>
                    <a:pt x="36" y="19"/>
                    <a:pt x="1" y="77"/>
                    <a:pt x="15" y="137"/>
                  </a:cubicBezTo>
                  <a:cubicBezTo>
                    <a:pt x="35" y="218"/>
                    <a:pt x="2021" y="8423"/>
                    <a:pt x="459" y="15669"/>
                  </a:cubicBezTo>
                  <a:cubicBezTo>
                    <a:pt x="446" y="15727"/>
                    <a:pt x="483" y="15785"/>
                    <a:pt x="542" y="15798"/>
                  </a:cubicBezTo>
                  <a:cubicBezTo>
                    <a:pt x="549" y="15800"/>
                    <a:pt x="559" y="15800"/>
                    <a:pt x="566" y="15800"/>
                  </a:cubicBezTo>
                  <a:cubicBezTo>
                    <a:pt x="616" y="15800"/>
                    <a:pt x="661" y="15764"/>
                    <a:pt x="674" y="15714"/>
                  </a:cubicBezTo>
                  <a:cubicBezTo>
                    <a:pt x="2248" y="8420"/>
                    <a:pt x="248" y="166"/>
                    <a:pt x="228" y="83"/>
                  </a:cubicBezTo>
                  <a:cubicBezTo>
                    <a:pt x="215" y="33"/>
                    <a:pt x="172"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7"/>
            <p:cNvSpPr/>
            <p:nvPr/>
          </p:nvSpPr>
          <p:spPr>
            <a:xfrm>
              <a:off x="2402186" y="4176301"/>
              <a:ext cx="153106" cy="15243"/>
            </a:xfrm>
            <a:custGeom>
              <a:avLst/>
              <a:gdLst/>
              <a:ahLst/>
              <a:cxnLst/>
              <a:rect l="l" t="t" r="r" b="b"/>
              <a:pathLst>
                <a:path w="5213" h="519" extrusionOk="0">
                  <a:moveTo>
                    <a:pt x="5156" y="1"/>
                  </a:moveTo>
                  <a:cubicBezTo>
                    <a:pt x="5153" y="1"/>
                    <a:pt x="5151" y="1"/>
                    <a:pt x="5148" y="1"/>
                  </a:cubicBezTo>
                  <a:cubicBezTo>
                    <a:pt x="3465" y="182"/>
                    <a:pt x="1750" y="319"/>
                    <a:pt x="54" y="410"/>
                  </a:cubicBezTo>
                  <a:cubicBezTo>
                    <a:pt x="24" y="410"/>
                    <a:pt x="0" y="437"/>
                    <a:pt x="3" y="467"/>
                  </a:cubicBezTo>
                  <a:cubicBezTo>
                    <a:pt x="4" y="496"/>
                    <a:pt x="29" y="518"/>
                    <a:pt x="57" y="518"/>
                  </a:cubicBezTo>
                  <a:lnTo>
                    <a:pt x="61" y="518"/>
                  </a:lnTo>
                  <a:cubicBezTo>
                    <a:pt x="1759" y="427"/>
                    <a:pt x="3475" y="291"/>
                    <a:pt x="5161" y="110"/>
                  </a:cubicBezTo>
                  <a:cubicBezTo>
                    <a:pt x="5191" y="105"/>
                    <a:pt x="5212" y="80"/>
                    <a:pt x="5210" y="48"/>
                  </a:cubicBezTo>
                  <a:cubicBezTo>
                    <a:pt x="5206" y="21"/>
                    <a:pt x="5181" y="1"/>
                    <a:pt x="5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7"/>
            <p:cNvSpPr/>
            <p:nvPr/>
          </p:nvSpPr>
          <p:spPr>
            <a:xfrm>
              <a:off x="2449266" y="4164406"/>
              <a:ext cx="35743" cy="6843"/>
            </a:xfrm>
            <a:custGeom>
              <a:avLst/>
              <a:gdLst/>
              <a:ahLst/>
              <a:cxnLst/>
              <a:rect l="l" t="t" r="r" b="b"/>
              <a:pathLst>
                <a:path w="1217" h="233" extrusionOk="0">
                  <a:moveTo>
                    <a:pt x="1161" y="0"/>
                  </a:moveTo>
                  <a:cubicBezTo>
                    <a:pt x="1159" y="0"/>
                    <a:pt x="1156" y="0"/>
                    <a:pt x="1153" y="1"/>
                  </a:cubicBezTo>
                  <a:lnTo>
                    <a:pt x="53" y="124"/>
                  </a:lnTo>
                  <a:cubicBezTo>
                    <a:pt x="22" y="129"/>
                    <a:pt x="1" y="154"/>
                    <a:pt x="5" y="186"/>
                  </a:cubicBezTo>
                  <a:cubicBezTo>
                    <a:pt x="9" y="211"/>
                    <a:pt x="32" y="233"/>
                    <a:pt x="60" y="233"/>
                  </a:cubicBezTo>
                  <a:lnTo>
                    <a:pt x="65" y="233"/>
                  </a:lnTo>
                  <a:lnTo>
                    <a:pt x="1166" y="109"/>
                  </a:lnTo>
                  <a:cubicBezTo>
                    <a:pt x="1195" y="105"/>
                    <a:pt x="1217" y="79"/>
                    <a:pt x="1214" y="48"/>
                  </a:cubicBezTo>
                  <a:cubicBezTo>
                    <a:pt x="1210" y="20"/>
                    <a:pt x="1191" y="0"/>
                    <a:pt x="1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7"/>
            <p:cNvSpPr/>
            <p:nvPr/>
          </p:nvSpPr>
          <p:spPr>
            <a:xfrm>
              <a:off x="2450323" y="4141380"/>
              <a:ext cx="27255" cy="5815"/>
            </a:xfrm>
            <a:custGeom>
              <a:avLst/>
              <a:gdLst/>
              <a:ahLst/>
              <a:cxnLst/>
              <a:rect l="l" t="t" r="r" b="b"/>
              <a:pathLst>
                <a:path w="928" h="198" extrusionOk="0">
                  <a:moveTo>
                    <a:pt x="871" y="1"/>
                  </a:moveTo>
                  <a:cubicBezTo>
                    <a:pt x="868" y="1"/>
                    <a:pt x="866" y="1"/>
                    <a:pt x="863" y="1"/>
                  </a:cubicBezTo>
                  <a:lnTo>
                    <a:pt x="53" y="88"/>
                  </a:lnTo>
                  <a:cubicBezTo>
                    <a:pt x="22" y="91"/>
                    <a:pt x="0" y="118"/>
                    <a:pt x="5" y="148"/>
                  </a:cubicBezTo>
                  <a:cubicBezTo>
                    <a:pt x="9" y="176"/>
                    <a:pt x="32" y="198"/>
                    <a:pt x="60" y="198"/>
                  </a:cubicBezTo>
                  <a:cubicBezTo>
                    <a:pt x="61" y="198"/>
                    <a:pt x="63" y="198"/>
                    <a:pt x="64" y="196"/>
                  </a:cubicBezTo>
                  <a:lnTo>
                    <a:pt x="875" y="110"/>
                  </a:lnTo>
                  <a:cubicBezTo>
                    <a:pt x="906" y="105"/>
                    <a:pt x="927" y="80"/>
                    <a:pt x="923" y="48"/>
                  </a:cubicBezTo>
                  <a:cubicBezTo>
                    <a:pt x="920" y="21"/>
                    <a:pt x="896" y="1"/>
                    <a:pt x="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7"/>
            <p:cNvSpPr/>
            <p:nvPr/>
          </p:nvSpPr>
          <p:spPr>
            <a:xfrm>
              <a:off x="2583781" y="3769468"/>
              <a:ext cx="157834" cy="55832"/>
            </a:xfrm>
            <a:custGeom>
              <a:avLst/>
              <a:gdLst/>
              <a:ahLst/>
              <a:cxnLst/>
              <a:rect l="l" t="t" r="r" b="b"/>
              <a:pathLst>
                <a:path w="5374" h="1901" extrusionOk="0">
                  <a:moveTo>
                    <a:pt x="5311" y="0"/>
                  </a:moveTo>
                  <a:cubicBezTo>
                    <a:pt x="5303" y="0"/>
                    <a:pt x="5296" y="2"/>
                    <a:pt x="5288" y="5"/>
                  </a:cubicBezTo>
                  <a:cubicBezTo>
                    <a:pt x="3611" y="773"/>
                    <a:pt x="1846" y="1374"/>
                    <a:pt x="48" y="1793"/>
                  </a:cubicBezTo>
                  <a:cubicBezTo>
                    <a:pt x="18" y="1800"/>
                    <a:pt x="1" y="1828"/>
                    <a:pt x="8" y="1858"/>
                  </a:cubicBezTo>
                  <a:cubicBezTo>
                    <a:pt x="12" y="1884"/>
                    <a:pt x="36" y="1901"/>
                    <a:pt x="60" y="1901"/>
                  </a:cubicBezTo>
                  <a:cubicBezTo>
                    <a:pt x="65" y="1901"/>
                    <a:pt x="68" y="1899"/>
                    <a:pt x="73" y="1899"/>
                  </a:cubicBezTo>
                  <a:cubicBezTo>
                    <a:pt x="1878" y="1481"/>
                    <a:pt x="3649" y="875"/>
                    <a:pt x="5335" y="105"/>
                  </a:cubicBezTo>
                  <a:cubicBezTo>
                    <a:pt x="5362" y="92"/>
                    <a:pt x="5374" y="58"/>
                    <a:pt x="5362" y="32"/>
                  </a:cubicBezTo>
                  <a:cubicBezTo>
                    <a:pt x="5353" y="13"/>
                    <a:pt x="5332" y="0"/>
                    <a:pt x="5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7"/>
            <p:cNvSpPr/>
            <p:nvPr/>
          </p:nvSpPr>
          <p:spPr>
            <a:xfrm>
              <a:off x="2630919" y="3776311"/>
              <a:ext cx="37682" cy="15507"/>
            </a:xfrm>
            <a:custGeom>
              <a:avLst/>
              <a:gdLst/>
              <a:ahLst/>
              <a:cxnLst/>
              <a:rect l="l" t="t" r="r" b="b"/>
              <a:pathLst>
                <a:path w="1283" h="528" extrusionOk="0">
                  <a:moveTo>
                    <a:pt x="1220" y="0"/>
                  </a:moveTo>
                  <a:cubicBezTo>
                    <a:pt x="1214" y="0"/>
                    <a:pt x="1208" y="1"/>
                    <a:pt x="1203" y="3"/>
                  </a:cubicBezTo>
                  <a:lnTo>
                    <a:pt x="45" y="422"/>
                  </a:lnTo>
                  <a:cubicBezTo>
                    <a:pt x="16" y="430"/>
                    <a:pt x="1" y="463"/>
                    <a:pt x="12" y="492"/>
                  </a:cubicBezTo>
                  <a:cubicBezTo>
                    <a:pt x="21" y="513"/>
                    <a:pt x="40" y="527"/>
                    <a:pt x="63" y="527"/>
                  </a:cubicBezTo>
                  <a:cubicBezTo>
                    <a:pt x="70" y="527"/>
                    <a:pt x="76" y="527"/>
                    <a:pt x="80" y="524"/>
                  </a:cubicBezTo>
                  <a:lnTo>
                    <a:pt x="1238" y="107"/>
                  </a:lnTo>
                  <a:cubicBezTo>
                    <a:pt x="1267" y="97"/>
                    <a:pt x="1282" y="66"/>
                    <a:pt x="1272" y="37"/>
                  </a:cubicBezTo>
                  <a:cubicBezTo>
                    <a:pt x="1264" y="15"/>
                    <a:pt x="1243"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7"/>
            <p:cNvSpPr/>
            <p:nvPr/>
          </p:nvSpPr>
          <p:spPr>
            <a:xfrm>
              <a:off x="2636470" y="3758131"/>
              <a:ext cx="22497" cy="9428"/>
            </a:xfrm>
            <a:custGeom>
              <a:avLst/>
              <a:gdLst/>
              <a:ahLst/>
              <a:cxnLst/>
              <a:rect l="l" t="t" r="r" b="b"/>
              <a:pathLst>
                <a:path w="766" h="321" extrusionOk="0">
                  <a:moveTo>
                    <a:pt x="703" y="0"/>
                  </a:moveTo>
                  <a:cubicBezTo>
                    <a:pt x="698" y="0"/>
                    <a:pt x="693" y="1"/>
                    <a:pt x="687" y="3"/>
                  </a:cubicBezTo>
                  <a:lnTo>
                    <a:pt x="45" y="213"/>
                  </a:lnTo>
                  <a:cubicBezTo>
                    <a:pt x="15" y="222"/>
                    <a:pt x="1" y="253"/>
                    <a:pt x="10" y="282"/>
                  </a:cubicBezTo>
                  <a:cubicBezTo>
                    <a:pt x="17" y="306"/>
                    <a:pt x="38" y="320"/>
                    <a:pt x="61" y="320"/>
                  </a:cubicBezTo>
                  <a:cubicBezTo>
                    <a:pt x="67" y="320"/>
                    <a:pt x="74" y="317"/>
                    <a:pt x="79" y="317"/>
                  </a:cubicBezTo>
                  <a:lnTo>
                    <a:pt x="722" y="108"/>
                  </a:lnTo>
                  <a:cubicBezTo>
                    <a:pt x="752" y="99"/>
                    <a:pt x="766" y="67"/>
                    <a:pt x="757" y="38"/>
                  </a:cubicBezTo>
                  <a:cubicBezTo>
                    <a:pt x="750" y="15"/>
                    <a:pt x="727" y="0"/>
                    <a:pt x="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7"/>
            <p:cNvSpPr/>
            <p:nvPr/>
          </p:nvSpPr>
          <p:spPr>
            <a:xfrm>
              <a:off x="2658116" y="3736809"/>
              <a:ext cx="20676" cy="8018"/>
            </a:xfrm>
            <a:custGeom>
              <a:avLst/>
              <a:gdLst/>
              <a:ahLst/>
              <a:cxnLst/>
              <a:rect l="l" t="t" r="r" b="b"/>
              <a:pathLst>
                <a:path w="704" h="273" extrusionOk="0">
                  <a:moveTo>
                    <a:pt x="640" y="1"/>
                  </a:moveTo>
                  <a:cubicBezTo>
                    <a:pt x="636" y="1"/>
                    <a:pt x="631" y="1"/>
                    <a:pt x="627" y="2"/>
                  </a:cubicBezTo>
                  <a:lnTo>
                    <a:pt x="47" y="166"/>
                  </a:lnTo>
                  <a:cubicBezTo>
                    <a:pt x="19" y="176"/>
                    <a:pt x="0" y="206"/>
                    <a:pt x="9" y="234"/>
                  </a:cubicBezTo>
                  <a:cubicBezTo>
                    <a:pt x="16" y="257"/>
                    <a:pt x="40" y="273"/>
                    <a:pt x="63" y="273"/>
                  </a:cubicBezTo>
                  <a:cubicBezTo>
                    <a:pt x="66" y="273"/>
                    <a:pt x="71" y="271"/>
                    <a:pt x="77" y="271"/>
                  </a:cubicBezTo>
                  <a:lnTo>
                    <a:pt x="657" y="108"/>
                  </a:lnTo>
                  <a:cubicBezTo>
                    <a:pt x="685" y="99"/>
                    <a:pt x="704" y="69"/>
                    <a:pt x="695" y="41"/>
                  </a:cubicBezTo>
                  <a:cubicBezTo>
                    <a:pt x="687" y="17"/>
                    <a:pt x="665" y="1"/>
                    <a:pt x="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7"/>
            <p:cNvSpPr/>
            <p:nvPr/>
          </p:nvSpPr>
          <p:spPr>
            <a:xfrm>
              <a:off x="2836803" y="3678333"/>
              <a:ext cx="25787" cy="15654"/>
            </a:xfrm>
            <a:custGeom>
              <a:avLst/>
              <a:gdLst/>
              <a:ahLst/>
              <a:cxnLst/>
              <a:rect l="l" t="t" r="r" b="b"/>
              <a:pathLst>
                <a:path w="878" h="533" extrusionOk="0">
                  <a:moveTo>
                    <a:pt x="814" y="0"/>
                  </a:moveTo>
                  <a:cubicBezTo>
                    <a:pt x="805" y="0"/>
                    <a:pt x="796" y="2"/>
                    <a:pt x="788" y="7"/>
                  </a:cubicBezTo>
                  <a:lnTo>
                    <a:pt x="36" y="430"/>
                  </a:lnTo>
                  <a:cubicBezTo>
                    <a:pt x="10" y="444"/>
                    <a:pt x="0" y="477"/>
                    <a:pt x="14" y="504"/>
                  </a:cubicBezTo>
                  <a:cubicBezTo>
                    <a:pt x="26" y="522"/>
                    <a:pt x="43" y="532"/>
                    <a:pt x="63" y="532"/>
                  </a:cubicBezTo>
                  <a:cubicBezTo>
                    <a:pt x="71" y="532"/>
                    <a:pt x="81" y="531"/>
                    <a:pt x="90" y="525"/>
                  </a:cubicBezTo>
                  <a:lnTo>
                    <a:pt x="842" y="103"/>
                  </a:lnTo>
                  <a:cubicBezTo>
                    <a:pt x="867" y="89"/>
                    <a:pt x="877" y="55"/>
                    <a:pt x="863" y="28"/>
                  </a:cubicBezTo>
                  <a:cubicBezTo>
                    <a:pt x="853" y="10"/>
                    <a:pt x="834"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7"/>
            <p:cNvSpPr/>
            <p:nvPr/>
          </p:nvSpPr>
          <p:spPr>
            <a:xfrm>
              <a:off x="2571328" y="3221306"/>
              <a:ext cx="24818" cy="218836"/>
            </a:xfrm>
            <a:custGeom>
              <a:avLst/>
              <a:gdLst/>
              <a:ahLst/>
              <a:cxnLst/>
              <a:rect l="l" t="t" r="r" b="b"/>
              <a:pathLst>
                <a:path w="845" h="7451" extrusionOk="0">
                  <a:moveTo>
                    <a:pt x="61" y="0"/>
                  </a:moveTo>
                  <a:cubicBezTo>
                    <a:pt x="57" y="0"/>
                    <a:pt x="53" y="1"/>
                    <a:pt x="49" y="2"/>
                  </a:cubicBezTo>
                  <a:cubicBezTo>
                    <a:pt x="19" y="9"/>
                    <a:pt x="0" y="40"/>
                    <a:pt x="7" y="69"/>
                  </a:cubicBezTo>
                  <a:cubicBezTo>
                    <a:pt x="595" y="2471"/>
                    <a:pt x="734" y="4935"/>
                    <a:pt x="422" y="7390"/>
                  </a:cubicBezTo>
                  <a:cubicBezTo>
                    <a:pt x="419" y="7419"/>
                    <a:pt x="440" y="7447"/>
                    <a:pt x="470" y="7450"/>
                  </a:cubicBezTo>
                  <a:lnTo>
                    <a:pt x="477" y="7450"/>
                  </a:lnTo>
                  <a:cubicBezTo>
                    <a:pt x="504" y="7450"/>
                    <a:pt x="527" y="7429"/>
                    <a:pt x="530" y="7406"/>
                  </a:cubicBezTo>
                  <a:cubicBezTo>
                    <a:pt x="845" y="4937"/>
                    <a:pt x="704" y="2461"/>
                    <a:pt x="114" y="43"/>
                  </a:cubicBezTo>
                  <a:cubicBezTo>
                    <a:pt x="108" y="18"/>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7"/>
            <p:cNvSpPr/>
            <p:nvPr/>
          </p:nvSpPr>
          <p:spPr>
            <a:xfrm>
              <a:off x="2553970" y="3333529"/>
              <a:ext cx="6843" cy="55686"/>
            </a:xfrm>
            <a:custGeom>
              <a:avLst/>
              <a:gdLst/>
              <a:ahLst/>
              <a:cxnLst/>
              <a:rect l="l" t="t" r="r" b="b"/>
              <a:pathLst>
                <a:path w="233" h="1896" extrusionOk="0">
                  <a:moveTo>
                    <a:pt x="62" y="1"/>
                  </a:moveTo>
                  <a:cubicBezTo>
                    <a:pt x="58" y="1"/>
                    <a:pt x="55" y="1"/>
                    <a:pt x="51" y="2"/>
                  </a:cubicBezTo>
                  <a:cubicBezTo>
                    <a:pt x="22" y="5"/>
                    <a:pt x="0" y="33"/>
                    <a:pt x="6" y="65"/>
                  </a:cubicBezTo>
                  <a:cubicBezTo>
                    <a:pt x="100" y="650"/>
                    <a:pt x="123" y="1247"/>
                    <a:pt x="73" y="1838"/>
                  </a:cubicBezTo>
                  <a:cubicBezTo>
                    <a:pt x="70" y="1868"/>
                    <a:pt x="93" y="1895"/>
                    <a:pt x="123" y="1896"/>
                  </a:cubicBezTo>
                  <a:lnTo>
                    <a:pt x="128" y="1896"/>
                  </a:lnTo>
                  <a:cubicBezTo>
                    <a:pt x="155" y="1896"/>
                    <a:pt x="180" y="1875"/>
                    <a:pt x="182" y="1848"/>
                  </a:cubicBezTo>
                  <a:cubicBezTo>
                    <a:pt x="232" y="1248"/>
                    <a:pt x="208" y="643"/>
                    <a:pt x="114" y="47"/>
                  </a:cubicBezTo>
                  <a:cubicBezTo>
                    <a:pt x="112" y="21"/>
                    <a:pt x="89"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7"/>
            <p:cNvSpPr/>
            <p:nvPr/>
          </p:nvSpPr>
          <p:spPr>
            <a:xfrm>
              <a:off x="2525980" y="3377702"/>
              <a:ext cx="7108" cy="18503"/>
            </a:xfrm>
            <a:custGeom>
              <a:avLst/>
              <a:gdLst/>
              <a:ahLst/>
              <a:cxnLst/>
              <a:rect l="l" t="t" r="r" b="b"/>
              <a:pathLst>
                <a:path w="242" h="630" extrusionOk="0">
                  <a:moveTo>
                    <a:pt x="61" y="0"/>
                  </a:moveTo>
                  <a:cubicBezTo>
                    <a:pt x="57" y="0"/>
                    <a:pt x="53" y="1"/>
                    <a:pt x="49" y="2"/>
                  </a:cubicBezTo>
                  <a:cubicBezTo>
                    <a:pt x="20" y="9"/>
                    <a:pt x="0" y="37"/>
                    <a:pt x="8" y="67"/>
                  </a:cubicBezTo>
                  <a:lnTo>
                    <a:pt x="127" y="587"/>
                  </a:lnTo>
                  <a:cubicBezTo>
                    <a:pt x="133" y="613"/>
                    <a:pt x="156" y="630"/>
                    <a:pt x="181" y="630"/>
                  </a:cubicBezTo>
                  <a:cubicBezTo>
                    <a:pt x="186" y="630"/>
                    <a:pt x="190" y="628"/>
                    <a:pt x="193" y="628"/>
                  </a:cubicBezTo>
                  <a:cubicBezTo>
                    <a:pt x="221" y="621"/>
                    <a:pt x="241" y="593"/>
                    <a:pt x="234" y="563"/>
                  </a:cubicBezTo>
                  <a:lnTo>
                    <a:pt x="114" y="43"/>
                  </a:lnTo>
                  <a:cubicBezTo>
                    <a:pt x="108" y="19"/>
                    <a:pt x="8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7"/>
            <p:cNvSpPr/>
            <p:nvPr/>
          </p:nvSpPr>
          <p:spPr>
            <a:xfrm>
              <a:off x="2518990" y="3515682"/>
              <a:ext cx="33570" cy="45670"/>
            </a:xfrm>
            <a:custGeom>
              <a:avLst/>
              <a:gdLst/>
              <a:ahLst/>
              <a:cxnLst/>
              <a:rect l="l" t="t" r="r" b="b"/>
              <a:pathLst>
                <a:path w="1143" h="1555" extrusionOk="0">
                  <a:moveTo>
                    <a:pt x="60" y="0"/>
                  </a:moveTo>
                  <a:cubicBezTo>
                    <a:pt x="56" y="0"/>
                    <a:pt x="51" y="1"/>
                    <a:pt x="46" y="2"/>
                  </a:cubicBezTo>
                  <a:cubicBezTo>
                    <a:pt x="18" y="9"/>
                    <a:pt x="1" y="38"/>
                    <a:pt x="8" y="67"/>
                  </a:cubicBezTo>
                  <a:cubicBezTo>
                    <a:pt x="157" y="666"/>
                    <a:pt x="538" y="1205"/>
                    <a:pt x="1053" y="1546"/>
                  </a:cubicBezTo>
                  <a:cubicBezTo>
                    <a:pt x="1062" y="1550"/>
                    <a:pt x="1072" y="1554"/>
                    <a:pt x="1083" y="1554"/>
                  </a:cubicBezTo>
                  <a:cubicBezTo>
                    <a:pt x="1100" y="1554"/>
                    <a:pt x="1119" y="1546"/>
                    <a:pt x="1127" y="1531"/>
                  </a:cubicBezTo>
                  <a:cubicBezTo>
                    <a:pt x="1143" y="1506"/>
                    <a:pt x="1136" y="1470"/>
                    <a:pt x="1111" y="1455"/>
                  </a:cubicBezTo>
                  <a:cubicBezTo>
                    <a:pt x="620" y="1128"/>
                    <a:pt x="257" y="613"/>
                    <a:pt x="113" y="40"/>
                  </a:cubicBezTo>
                  <a:cubicBezTo>
                    <a:pt x="106" y="16"/>
                    <a:pt x="85"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7"/>
            <p:cNvSpPr/>
            <p:nvPr/>
          </p:nvSpPr>
          <p:spPr>
            <a:xfrm>
              <a:off x="2542457" y="3528898"/>
              <a:ext cx="11190" cy="10485"/>
            </a:xfrm>
            <a:custGeom>
              <a:avLst/>
              <a:gdLst/>
              <a:ahLst/>
              <a:cxnLst/>
              <a:rect l="l" t="t" r="r" b="b"/>
              <a:pathLst>
                <a:path w="381" h="357" extrusionOk="0">
                  <a:moveTo>
                    <a:pt x="62" y="1"/>
                  </a:moveTo>
                  <a:cubicBezTo>
                    <a:pt x="47" y="1"/>
                    <a:pt x="33" y="7"/>
                    <a:pt x="22" y="18"/>
                  </a:cubicBezTo>
                  <a:cubicBezTo>
                    <a:pt x="1" y="40"/>
                    <a:pt x="2" y="75"/>
                    <a:pt x="23" y="96"/>
                  </a:cubicBezTo>
                  <a:lnTo>
                    <a:pt x="283" y="342"/>
                  </a:lnTo>
                  <a:cubicBezTo>
                    <a:pt x="293" y="351"/>
                    <a:pt x="305" y="357"/>
                    <a:pt x="320" y="357"/>
                  </a:cubicBezTo>
                  <a:cubicBezTo>
                    <a:pt x="334" y="357"/>
                    <a:pt x="348" y="351"/>
                    <a:pt x="361" y="341"/>
                  </a:cubicBezTo>
                  <a:cubicBezTo>
                    <a:pt x="381" y="317"/>
                    <a:pt x="379" y="283"/>
                    <a:pt x="358" y="263"/>
                  </a:cubicBezTo>
                  <a:lnTo>
                    <a:pt x="100" y="16"/>
                  </a:lnTo>
                  <a:cubicBezTo>
                    <a:pt x="89" y="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7"/>
            <p:cNvSpPr/>
            <p:nvPr/>
          </p:nvSpPr>
          <p:spPr>
            <a:xfrm>
              <a:off x="2426739" y="3719422"/>
              <a:ext cx="21587" cy="145998"/>
            </a:xfrm>
            <a:custGeom>
              <a:avLst/>
              <a:gdLst/>
              <a:ahLst/>
              <a:cxnLst/>
              <a:rect l="l" t="t" r="r" b="b"/>
              <a:pathLst>
                <a:path w="735" h="4971" extrusionOk="0">
                  <a:moveTo>
                    <a:pt x="60" y="1"/>
                  </a:moveTo>
                  <a:cubicBezTo>
                    <a:pt x="55" y="1"/>
                    <a:pt x="49" y="2"/>
                    <a:pt x="44" y="3"/>
                  </a:cubicBezTo>
                  <a:cubicBezTo>
                    <a:pt x="16" y="15"/>
                    <a:pt x="0" y="45"/>
                    <a:pt x="9" y="73"/>
                  </a:cubicBezTo>
                  <a:cubicBezTo>
                    <a:pt x="493" y="1625"/>
                    <a:pt x="624" y="3297"/>
                    <a:pt x="387" y="4908"/>
                  </a:cubicBezTo>
                  <a:cubicBezTo>
                    <a:pt x="382" y="4938"/>
                    <a:pt x="403" y="4966"/>
                    <a:pt x="434" y="4971"/>
                  </a:cubicBezTo>
                  <a:lnTo>
                    <a:pt x="442" y="4971"/>
                  </a:lnTo>
                  <a:cubicBezTo>
                    <a:pt x="467" y="4971"/>
                    <a:pt x="491" y="4949"/>
                    <a:pt x="494" y="4922"/>
                  </a:cubicBezTo>
                  <a:cubicBezTo>
                    <a:pt x="735" y="3297"/>
                    <a:pt x="601" y="1608"/>
                    <a:pt x="111" y="39"/>
                  </a:cubicBezTo>
                  <a:cubicBezTo>
                    <a:pt x="104" y="16"/>
                    <a:pt x="8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7"/>
            <p:cNvSpPr/>
            <p:nvPr/>
          </p:nvSpPr>
          <p:spPr>
            <a:xfrm>
              <a:off x="2417781" y="3772317"/>
              <a:ext cx="5551" cy="21176"/>
            </a:xfrm>
            <a:custGeom>
              <a:avLst/>
              <a:gdLst/>
              <a:ahLst/>
              <a:cxnLst/>
              <a:rect l="l" t="t" r="r" b="b"/>
              <a:pathLst>
                <a:path w="189" h="721" extrusionOk="0">
                  <a:moveTo>
                    <a:pt x="60" y="0"/>
                  </a:moveTo>
                  <a:cubicBezTo>
                    <a:pt x="57" y="0"/>
                    <a:pt x="54" y="0"/>
                    <a:pt x="52" y="1"/>
                  </a:cubicBezTo>
                  <a:cubicBezTo>
                    <a:pt x="22" y="4"/>
                    <a:pt x="0" y="31"/>
                    <a:pt x="3" y="61"/>
                  </a:cubicBezTo>
                  <a:lnTo>
                    <a:pt x="77" y="672"/>
                  </a:lnTo>
                  <a:cubicBezTo>
                    <a:pt x="80" y="700"/>
                    <a:pt x="106" y="720"/>
                    <a:pt x="131" y="720"/>
                  </a:cubicBezTo>
                  <a:lnTo>
                    <a:pt x="137" y="720"/>
                  </a:lnTo>
                  <a:cubicBezTo>
                    <a:pt x="167" y="716"/>
                    <a:pt x="188" y="690"/>
                    <a:pt x="185" y="659"/>
                  </a:cubicBezTo>
                  <a:lnTo>
                    <a:pt x="113" y="49"/>
                  </a:lnTo>
                  <a:cubicBezTo>
                    <a:pt x="109" y="21"/>
                    <a:pt x="8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7"/>
            <p:cNvSpPr/>
            <p:nvPr/>
          </p:nvSpPr>
          <p:spPr>
            <a:xfrm>
              <a:off x="2391436" y="3762272"/>
              <a:ext cx="10984" cy="30633"/>
            </a:xfrm>
            <a:custGeom>
              <a:avLst/>
              <a:gdLst/>
              <a:ahLst/>
              <a:cxnLst/>
              <a:rect l="l" t="t" r="r" b="b"/>
              <a:pathLst>
                <a:path w="374" h="1043" extrusionOk="0">
                  <a:moveTo>
                    <a:pt x="59" y="0"/>
                  </a:moveTo>
                  <a:cubicBezTo>
                    <a:pt x="56" y="0"/>
                    <a:pt x="52" y="0"/>
                    <a:pt x="48" y="1"/>
                  </a:cubicBezTo>
                  <a:cubicBezTo>
                    <a:pt x="17" y="5"/>
                    <a:pt x="0" y="34"/>
                    <a:pt x="6" y="65"/>
                  </a:cubicBezTo>
                  <a:cubicBezTo>
                    <a:pt x="68" y="381"/>
                    <a:pt x="155" y="699"/>
                    <a:pt x="259" y="1005"/>
                  </a:cubicBezTo>
                  <a:cubicBezTo>
                    <a:pt x="266" y="1028"/>
                    <a:pt x="288" y="1042"/>
                    <a:pt x="312" y="1042"/>
                  </a:cubicBezTo>
                  <a:cubicBezTo>
                    <a:pt x="316" y="1042"/>
                    <a:pt x="323" y="1041"/>
                    <a:pt x="329" y="1038"/>
                  </a:cubicBezTo>
                  <a:cubicBezTo>
                    <a:pt x="358" y="1029"/>
                    <a:pt x="373" y="998"/>
                    <a:pt x="363" y="970"/>
                  </a:cubicBezTo>
                  <a:cubicBezTo>
                    <a:pt x="259" y="666"/>
                    <a:pt x="177" y="354"/>
                    <a:pt x="113" y="44"/>
                  </a:cubicBezTo>
                  <a:cubicBezTo>
                    <a:pt x="108" y="17"/>
                    <a:pt x="84"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7"/>
            <p:cNvSpPr/>
            <p:nvPr/>
          </p:nvSpPr>
          <p:spPr>
            <a:xfrm>
              <a:off x="2271049" y="3695632"/>
              <a:ext cx="28166" cy="65436"/>
            </a:xfrm>
            <a:custGeom>
              <a:avLst/>
              <a:gdLst/>
              <a:ahLst/>
              <a:cxnLst/>
              <a:rect l="l" t="t" r="r" b="b"/>
              <a:pathLst>
                <a:path w="959" h="2228" extrusionOk="0">
                  <a:moveTo>
                    <a:pt x="61" y="0"/>
                  </a:moveTo>
                  <a:cubicBezTo>
                    <a:pt x="57" y="0"/>
                    <a:pt x="53" y="1"/>
                    <a:pt x="49" y="1"/>
                  </a:cubicBezTo>
                  <a:cubicBezTo>
                    <a:pt x="20" y="9"/>
                    <a:pt x="0" y="37"/>
                    <a:pt x="8" y="68"/>
                  </a:cubicBezTo>
                  <a:cubicBezTo>
                    <a:pt x="178" y="819"/>
                    <a:pt x="462" y="1537"/>
                    <a:pt x="848" y="2200"/>
                  </a:cubicBezTo>
                  <a:cubicBezTo>
                    <a:pt x="859" y="2219"/>
                    <a:pt x="876" y="2227"/>
                    <a:pt x="896" y="2227"/>
                  </a:cubicBezTo>
                  <a:cubicBezTo>
                    <a:pt x="908" y="2227"/>
                    <a:pt x="916" y="2226"/>
                    <a:pt x="923" y="2220"/>
                  </a:cubicBezTo>
                  <a:cubicBezTo>
                    <a:pt x="949" y="2205"/>
                    <a:pt x="959" y="2172"/>
                    <a:pt x="942" y="2145"/>
                  </a:cubicBezTo>
                  <a:cubicBezTo>
                    <a:pt x="562" y="1490"/>
                    <a:pt x="284" y="782"/>
                    <a:pt x="114" y="43"/>
                  </a:cubicBezTo>
                  <a:cubicBezTo>
                    <a:pt x="108" y="18"/>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7"/>
            <p:cNvSpPr/>
            <p:nvPr/>
          </p:nvSpPr>
          <p:spPr>
            <a:xfrm>
              <a:off x="2288583" y="3707732"/>
              <a:ext cx="8018" cy="19032"/>
            </a:xfrm>
            <a:custGeom>
              <a:avLst/>
              <a:gdLst/>
              <a:ahLst/>
              <a:cxnLst/>
              <a:rect l="l" t="t" r="r" b="b"/>
              <a:pathLst>
                <a:path w="273" h="648" extrusionOk="0">
                  <a:moveTo>
                    <a:pt x="61" y="0"/>
                  </a:moveTo>
                  <a:cubicBezTo>
                    <a:pt x="57" y="0"/>
                    <a:pt x="52" y="1"/>
                    <a:pt x="47" y="2"/>
                  </a:cubicBezTo>
                  <a:cubicBezTo>
                    <a:pt x="19" y="12"/>
                    <a:pt x="0" y="42"/>
                    <a:pt x="9" y="71"/>
                  </a:cubicBezTo>
                  <a:lnTo>
                    <a:pt x="158" y="606"/>
                  </a:lnTo>
                  <a:cubicBezTo>
                    <a:pt x="165" y="632"/>
                    <a:pt x="190" y="648"/>
                    <a:pt x="212" y="648"/>
                  </a:cubicBezTo>
                  <a:cubicBezTo>
                    <a:pt x="215" y="648"/>
                    <a:pt x="221" y="648"/>
                    <a:pt x="227" y="643"/>
                  </a:cubicBezTo>
                  <a:cubicBezTo>
                    <a:pt x="255" y="635"/>
                    <a:pt x="272" y="605"/>
                    <a:pt x="264" y="576"/>
                  </a:cubicBezTo>
                  <a:lnTo>
                    <a:pt x="114" y="40"/>
                  </a:lnTo>
                  <a:cubicBezTo>
                    <a:pt x="107" y="17"/>
                    <a:pt x="8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7"/>
            <p:cNvSpPr/>
            <p:nvPr/>
          </p:nvSpPr>
          <p:spPr>
            <a:xfrm>
              <a:off x="2217478" y="3930768"/>
              <a:ext cx="24524" cy="210583"/>
            </a:xfrm>
            <a:custGeom>
              <a:avLst/>
              <a:gdLst/>
              <a:ahLst/>
              <a:cxnLst/>
              <a:rect l="l" t="t" r="r" b="b"/>
              <a:pathLst>
                <a:path w="835" h="7170" extrusionOk="0">
                  <a:moveTo>
                    <a:pt x="61" y="1"/>
                  </a:moveTo>
                  <a:cubicBezTo>
                    <a:pt x="56" y="1"/>
                    <a:pt x="50" y="2"/>
                    <a:pt x="44" y="3"/>
                  </a:cubicBezTo>
                  <a:cubicBezTo>
                    <a:pt x="16" y="12"/>
                    <a:pt x="0" y="45"/>
                    <a:pt x="9" y="73"/>
                  </a:cubicBezTo>
                  <a:cubicBezTo>
                    <a:pt x="724" y="2339"/>
                    <a:pt x="724" y="4832"/>
                    <a:pt x="9" y="7098"/>
                  </a:cubicBezTo>
                  <a:cubicBezTo>
                    <a:pt x="0" y="7130"/>
                    <a:pt x="16" y="7160"/>
                    <a:pt x="44" y="7168"/>
                  </a:cubicBezTo>
                  <a:cubicBezTo>
                    <a:pt x="50" y="7169"/>
                    <a:pt x="56" y="7169"/>
                    <a:pt x="61" y="7169"/>
                  </a:cubicBezTo>
                  <a:cubicBezTo>
                    <a:pt x="84" y="7169"/>
                    <a:pt x="106" y="7155"/>
                    <a:pt x="114" y="7131"/>
                  </a:cubicBezTo>
                  <a:cubicBezTo>
                    <a:pt x="835" y="4845"/>
                    <a:pt x="835" y="2326"/>
                    <a:pt x="114" y="39"/>
                  </a:cubicBezTo>
                  <a:cubicBezTo>
                    <a:pt x="107" y="16"/>
                    <a:pt x="8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7"/>
            <p:cNvSpPr/>
            <p:nvPr/>
          </p:nvSpPr>
          <p:spPr>
            <a:xfrm>
              <a:off x="2209989" y="3978054"/>
              <a:ext cx="7342" cy="80826"/>
            </a:xfrm>
            <a:custGeom>
              <a:avLst/>
              <a:gdLst/>
              <a:ahLst/>
              <a:cxnLst/>
              <a:rect l="l" t="t" r="r" b="b"/>
              <a:pathLst>
                <a:path w="250" h="2752" extrusionOk="0">
                  <a:moveTo>
                    <a:pt x="63" y="0"/>
                  </a:moveTo>
                  <a:cubicBezTo>
                    <a:pt x="60" y="0"/>
                    <a:pt x="56" y="1"/>
                    <a:pt x="53" y="1"/>
                  </a:cubicBezTo>
                  <a:cubicBezTo>
                    <a:pt x="22" y="5"/>
                    <a:pt x="0" y="32"/>
                    <a:pt x="6" y="62"/>
                  </a:cubicBezTo>
                  <a:cubicBezTo>
                    <a:pt x="136" y="933"/>
                    <a:pt x="138" y="1817"/>
                    <a:pt x="12" y="2688"/>
                  </a:cubicBezTo>
                  <a:cubicBezTo>
                    <a:pt x="6" y="2718"/>
                    <a:pt x="27" y="2747"/>
                    <a:pt x="57" y="2751"/>
                  </a:cubicBezTo>
                  <a:lnTo>
                    <a:pt x="64" y="2751"/>
                  </a:lnTo>
                  <a:cubicBezTo>
                    <a:pt x="91" y="2751"/>
                    <a:pt x="114" y="2731"/>
                    <a:pt x="120" y="2704"/>
                  </a:cubicBezTo>
                  <a:cubicBezTo>
                    <a:pt x="249" y="1821"/>
                    <a:pt x="248" y="928"/>
                    <a:pt x="114" y="47"/>
                  </a:cubicBezTo>
                  <a:cubicBezTo>
                    <a:pt x="110" y="20"/>
                    <a:pt x="9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7"/>
            <p:cNvSpPr/>
            <p:nvPr/>
          </p:nvSpPr>
          <p:spPr>
            <a:xfrm>
              <a:off x="2187197" y="3999376"/>
              <a:ext cx="4464" cy="22086"/>
            </a:xfrm>
            <a:custGeom>
              <a:avLst/>
              <a:gdLst/>
              <a:ahLst/>
              <a:cxnLst/>
              <a:rect l="l" t="t" r="r" b="b"/>
              <a:pathLst>
                <a:path w="152" h="752" extrusionOk="0">
                  <a:moveTo>
                    <a:pt x="86" y="0"/>
                  </a:moveTo>
                  <a:cubicBezTo>
                    <a:pt x="83" y="0"/>
                    <a:pt x="80" y="1"/>
                    <a:pt x="77" y="1"/>
                  </a:cubicBezTo>
                  <a:cubicBezTo>
                    <a:pt x="47" y="3"/>
                    <a:pt x="24" y="30"/>
                    <a:pt x="26" y="60"/>
                  </a:cubicBezTo>
                  <a:cubicBezTo>
                    <a:pt x="40" y="269"/>
                    <a:pt x="34" y="481"/>
                    <a:pt x="6" y="689"/>
                  </a:cubicBezTo>
                  <a:cubicBezTo>
                    <a:pt x="0" y="719"/>
                    <a:pt x="21" y="749"/>
                    <a:pt x="53" y="752"/>
                  </a:cubicBezTo>
                  <a:lnTo>
                    <a:pt x="60" y="752"/>
                  </a:lnTo>
                  <a:cubicBezTo>
                    <a:pt x="86" y="752"/>
                    <a:pt x="110" y="731"/>
                    <a:pt x="115" y="704"/>
                  </a:cubicBezTo>
                  <a:cubicBezTo>
                    <a:pt x="145" y="488"/>
                    <a:pt x="151" y="269"/>
                    <a:pt x="135" y="53"/>
                  </a:cubicBezTo>
                  <a:cubicBezTo>
                    <a:pt x="134" y="26"/>
                    <a:pt x="111"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7"/>
            <p:cNvSpPr/>
            <p:nvPr/>
          </p:nvSpPr>
          <p:spPr>
            <a:xfrm>
              <a:off x="2142555" y="3866477"/>
              <a:ext cx="7196" cy="61060"/>
            </a:xfrm>
            <a:custGeom>
              <a:avLst/>
              <a:gdLst/>
              <a:ahLst/>
              <a:cxnLst/>
              <a:rect l="l" t="t" r="r" b="b"/>
              <a:pathLst>
                <a:path w="245" h="2079" extrusionOk="0">
                  <a:moveTo>
                    <a:pt x="53" y="1"/>
                  </a:moveTo>
                  <a:cubicBezTo>
                    <a:pt x="23" y="2"/>
                    <a:pt x="1" y="29"/>
                    <a:pt x="2" y="59"/>
                  </a:cubicBezTo>
                  <a:lnTo>
                    <a:pt x="132" y="2027"/>
                  </a:lnTo>
                  <a:cubicBezTo>
                    <a:pt x="134" y="2056"/>
                    <a:pt x="159" y="2078"/>
                    <a:pt x="187" y="2078"/>
                  </a:cubicBezTo>
                  <a:lnTo>
                    <a:pt x="191" y="2078"/>
                  </a:lnTo>
                  <a:cubicBezTo>
                    <a:pt x="221" y="2076"/>
                    <a:pt x="244" y="2050"/>
                    <a:pt x="243" y="2020"/>
                  </a:cubicBezTo>
                  <a:lnTo>
                    <a:pt x="113" y="52"/>
                  </a:lnTo>
                  <a:cubicBezTo>
                    <a:pt x="110" y="23"/>
                    <a:pt x="86"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7"/>
            <p:cNvSpPr/>
            <p:nvPr/>
          </p:nvSpPr>
          <p:spPr>
            <a:xfrm>
              <a:off x="2141145" y="3812613"/>
              <a:ext cx="3378" cy="16712"/>
            </a:xfrm>
            <a:custGeom>
              <a:avLst/>
              <a:gdLst/>
              <a:ahLst/>
              <a:cxnLst/>
              <a:rect l="l" t="t" r="r" b="b"/>
              <a:pathLst>
                <a:path w="115" h="569" extrusionOk="0">
                  <a:moveTo>
                    <a:pt x="61" y="0"/>
                  </a:moveTo>
                  <a:cubicBezTo>
                    <a:pt x="60" y="0"/>
                    <a:pt x="59" y="0"/>
                    <a:pt x="59" y="0"/>
                  </a:cubicBezTo>
                  <a:cubicBezTo>
                    <a:pt x="29" y="0"/>
                    <a:pt x="4" y="26"/>
                    <a:pt x="4" y="56"/>
                  </a:cubicBezTo>
                  <a:lnTo>
                    <a:pt x="0" y="513"/>
                  </a:lnTo>
                  <a:cubicBezTo>
                    <a:pt x="0" y="544"/>
                    <a:pt x="24" y="566"/>
                    <a:pt x="56" y="569"/>
                  </a:cubicBezTo>
                  <a:cubicBezTo>
                    <a:pt x="86" y="569"/>
                    <a:pt x="111" y="544"/>
                    <a:pt x="111" y="513"/>
                  </a:cubicBezTo>
                  <a:lnTo>
                    <a:pt x="114" y="56"/>
                  </a:lnTo>
                  <a:cubicBezTo>
                    <a:pt x="114" y="27"/>
                    <a:pt x="8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5" name="Google Shape;1675;p47"/>
          <p:cNvGrpSpPr/>
          <p:nvPr/>
        </p:nvGrpSpPr>
        <p:grpSpPr>
          <a:xfrm>
            <a:off x="1849439" y="616253"/>
            <a:ext cx="383249" cy="360047"/>
            <a:chOff x="1130114" y="2192815"/>
            <a:chExt cx="383249" cy="360047"/>
          </a:xfrm>
        </p:grpSpPr>
        <p:sp>
          <p:nvSpPr>
            <p:cNvPr id="1676" name="Google Shape;1676;p47"/>
            <p:cNvSpPr/>
            <p:nvPr/>
          </p:nvSpPr>
          <p:spPr>
            <a:xfrm>
              <a:off x="1130114" y="2192815"/>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7"/>
            <p:cNvSpPr/>
            <p:nvPr/>
          </p:nvSpPr>
          <p:spPr>
            <a:xfrm>
              <a:off x="1209384" y="2262187"/>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7"/>
            <p:cNvSpPr/>
            <p:nvPr/>
          </p:nvSpPr>
          <p:spPr>
            <a:xfrm>
              <a:off x="1195580" y="2257194"/>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7"/>
            <p:cNvSpPr/>
            <p:nvPr/>
          </p:nvSpPr>
          <p:spPr>
            <a:xfrm>
              <a:off x="1256875" y="2359784"/>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7"/>
            <p:cNvSpPr/>
            <p:nvPr/>
          </p:nvSpPr>
          <p:spPr>
            <a:xfrm>
              <a:off x="1282603" y="2359167"/>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7"/>
            <p:cNvSpPr/>
            <p:nvPr/>
          </p:nvSpPr>
          <p:spPr>
            <a:xfrm>
              <a:off x="1304748" y="2351824"/>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7"/>
            <p:cNvSpPr/>
            <p:nvPr/>
          </p:nvSpPr>
          <p:spPr>
            <a:xfrm>
              <a:off x="1209031" y="2259191"/>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7"/>
            <p:cNvSpPr/>
            <p:nvPr/>
          </p:nvSpPr>
          <p:spPr>
            <a:xfrm>
              <a:off x="1239811" y="2349299"/>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7"/>
            <p:cNvSpPr/>
            <p:nvPr/>
          </p:nvSpPr>
          <p:spPr>
            <a:xfrm>
              <a:off x="1300930" y="2285184"/>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7"/>
            <p:cNvSpPr/>
            <p:nvPr/>
          </p:nvSpPr>
          <p:spPr>
            <a:xfrm>
              <a:off x="1276201" y="2279046"/>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7"/>
            <p:cNvSpPr/>
            <p:nvPr/>
          </p:nvSpPr>
          <p:spPr>
            <a:xfrm>
              <a:off x="1316643" y="2300045"/>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7"/>
            <p:cNvSpPr/>
            <p:nvPr/>
          </p:nvSpPr>
          <p:spPr>
            <a:xfrm>
              <a:off x="1263953" y="2446866"/>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7"/>
            <p:cNvSpPr/>
            <p:nvPr/>
          </p:nvSpPr>
          <p:spPr>
            <a:xfrm>
              <a:off x="1278726" y="2448922"/>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7"/>
          <p:cNvGrpSpPr/>
          <p:nvPr/>
        </p:nvGrpSpPr>
        <p:grpSpPr>
          <a:xfrm>
            <a:off x="8062125" y="1890552"/>
            <a:ext cx="312879" cy="321425"/>
            <a:chOff x="8068650" y="2896252"/>
            <a:chExt cx="312879" cy="321425"/>
          </a:xfrm>
        </p:grpSpPr>
        <p:sp>
          <p:nvSpPr>
            <p:cNvPr id="1690" name="Google Shape;1690;p47"/>
            <p:cNvSpPr/>
            <p:nvPr/>
          </p:nvSpPr>
          <p:spPr>
            <a:xfrm>
              <a:off x="8068650" y="2896252"/>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7"/>
            <p:cNvSpPr/>
            <p:nvPr/>
          </p:nvSpPr>
          <p:spPr>
            <a:xfrm>
              <a:off x="8140753" y="2965007"/>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7"/>
            <p:cNvSpPr/>
            <p:nvPr/>
          </p:nvSpPr>
          <p:spPr>
            <a:xfrm>
              <a:off x="8135026" y="2960660"/>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7"/>
            <p:cNvSpPr/>
            <p:nvPr/>
          </p:nvSpPr>
          <p:spPr>
            <a:xfrm>
              <a:off x="8226161" y="3024980"/>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7"/>
            <p:cNvSpPr/>
            <p:nvPr/>
          </p:nvSpPr>
          <p:spPr>
            <a:xfrm>
              <a:off x="8199816" y="3003305"/>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7"/>
            <p:cNvSpPr/>
            <p:nvPr/>
          </p:nvSpPr>
          <p:spPr>
            <a:xfrm>
              <a:off x="8263079" y="3044600"/>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7"/>
            <p:cNvSpPr/>
            <p:nvPr/>
          </p:nvSpPr>
          <p:spPr>
            <a:xfrm>
              <a:off x="8213855" y="3036024"/>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7"/>
            <p:cNvSpPr/>
            <p:nvPr/>
          </p:nvSpPr>
          <p:spPr>
            <a:xfrm>
              <a:off x="8214266" y="3059431"/>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7"/>
            <p:cNvSpPr/>
            <p:nvPr/>
          </p:nvSpPr>
          <p:spPr>
            <a:xfrm>
              <a:off x="8170975" y="3026889"/>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47"/>
          <p:cNvGrpSpPr/>
          <p:nvPr/>
        </p:nvGrpSpPr>
        <p:grpSpPr>
          <a:xfrm>
            <a:off x="1003301" y="3184014"/>
            <a:ext cx="1079201" cy="1399804"/>
            <a:chOff x="6073926" y="673439"/>
            <a:chExt cx="1079201" cy="1399804"/>
          </a:xfrm>
        </p:grpSpPr>
        <p:sp>
          <p:nvSpPr>
            <p:cNvPr id="1700" name="Google Shape;1700;p47"/>
            <p:cNvSpPr/>
            <p:nvPr/>
          </p:nvSpPr>
          <p:spPr>
            <a:xfrm>
              <a:off x="6073926" y="673439"/>
              <a:ext cx="1079201" cy="1399804"/>
            </a:xfrm>
            <a:custGeom>
              <a:avLst/>
              <a:gdLst/>
              <a:ahLst/>
              <a:cxnLst/>
              <a:rect l="l" t="t" r="r" b="b"/>
              <a:pathLst>
                <a:path w="36745" h="47661" extrusionOk="0">
                  <a:moveTo>
                    <a:pt x="22567" y="1"/>
                  </a:moveTo>
                  <a:lnTo>
                    <a:pt x="22474" y="11"/>
                  </a:lnTo>
                  <a:cubicBezTo>
                    <a:pt x="21611" y="89"/>
                    <a:pt x="20877" y="632"/>
                    <a:pt x="20546" y="1439"/>
                  </a:cubicBezTo>
                  <a:cubicBezTo>
                    <a:pt x="20424" y="1745"/>
                    <a:pt x="20033" y="2775"/>
                    <a:pt x="19833" y="4072"/>
                  </a:cubicBezTo>
                  <a:cubicBezTo>
                    <a:pt x="19236" y="4138"/>
                    <a:pt x="18691" y="4434"/>
                    <a:pt x="18306" y="4905"/>
                  </a:cubicBezTo>
                  <a:cubicBezTo>
                    <a:pt x="17823" y="5495"/>
                    <a:pt x="17667" y="6284"/>
                    <a:pt x="17880" y="7006"/>
                  </a:cubicBezTo>
                  <a:cubicBezTo>
                    <a:pt x="18014" y="7459"/>
                    <a:pt x="18208" y="7895"/>
                    <a:pt x="18441" y="8308"/>
                  </a:cubicBezTo>
                  <a:cubicBezTo>
                    <a:pt x="17125" y="8929"/>
                    <a:pt x="15620" y="9908"/>
                    <a:pt x="14113" y="11451"/>
                  </a:cubicBezTo>
                  <a:cubicBezTo>
                    <a:pt x="10886" y="14759"/>
                    <a:pt x="8581" y="19679"/>
                    <a:pt x="7226" y="26129"/>
                  </a:cubicBezTo>
                  <a:cubicBezTo>
                    <a:pt x="6983" y="24691"/>
                    <a:pt x="6942" y="23050"/>
                    <a:pt x="7283" y="21253"/>
                  </a:cubicBezTo>
                  <a:cubicBezTo>
                    <a:pt x="7934" y="17826"/>
                    <a:pt x="9172" y="16469"/>
                    <a:pt x="10885" y="14591"/>
                  </a:cubicBezTo>
                  <a:cubicBezTo>
                    <a:pt x="12154" y="13202"/>
                    <a:pt x="13730" y="11475"/>
                    <a:pt x="15228" y="8681"/>
                  </a:cubicBezTo>
                  <a:cubicBezTo>
                    <a:pt x="15771" y="7667"/>
                    <a:pt x="15475" y="6395"/>
                    <a:pt x="14545" y="5729"/>
                  </a:cubicBezTo>
                  <a:cubicBezTo>
                    <a:pt x="14149" y="5445"/>
                    <a:pt x="13682" y="5294"/>
                    <a:pt x="13196" y="5294"/>
                  </a:cubicBezTo>
                  <a:cubicBezTo>
                    <a:pt x="12567" y="5294"/>
                    <a:pt x="11957" y="5555"/>
                    <a:pt x="11523" y="6015"/>
                  </a:cubicBezTo>
                  <a:cubicBezTo>
                    <a:pt x="11500" y="6038"/>
                    <a:pt x="9192" y="8473"/>
                    <a:pt x="6792" y="10499"/>
                  </a:cubicBezTo>
                  <a:cubicBezTo>
                    <a:pt x="5015" y="11998"/>
                    <a:pt x="3054" y="13885"/>
                    <a:pt x="1974" y="16509"/>
                  </a:cubicBezTo>
                  <a:cubicBezTo>
                    <a:pt x="1108" y="18617"/>
                    <a:pt x="0" y="21875"/>
                    <a:pt x="392" y="25833"/>
                  </a:cubicBezTo>
                  <a:cubicBezTo>
                    <a:pt x="785" y="29806"/>
                    <a:pt x="2635" y="33695"/>
                    <a:pt x="5893" y="37405"/>
                  </a:cubicBezTo>
                  <a:cubicBezTo>
                    <a:pt x="5791" y="39708"/>
                    <a:pt x="5769" y="42118"/>
                    <a:pt x="5832" y="44586"/>
                  </a:cubicBezTo>
                  <a:cubicBezTo>
                    <a:pt x="5886" y="46720"/>
                    <a:pt x="7308" y="47367"/>
                    <a:pt x="7739" y="47515"/>
                  </a:cubicBezTo>
                  <a:cubicBezTo>
                    <a:pt x="8017" y="47612"/>
                    <a:pt x="8310" y="47660"/>
                    <a:pt x="8608" y="47660"/>
                  </a:cubicBezTo>
                  <a:cubicBezTo>
                    <a:pt x="9476" y="47660"/>
                    <a:pt x="10334" y="47244"/>
                    <a:pt x="10902" y="46547"/>
                  </a:cubicBezTo>
                  <a:cubicBezTo>
                    <a:pt x="11301" y="46055"/>
                    <a:pt x="11722" y="45235"/>
                    <a:pt x="11470" y="43218"/>
                  </a:cubicBezTo>
                  <a:cubicBezTo>
                    <a:pt x="11269" y="27556"/>
                    <a:pt x="14393" y="20007"/>
                    <a:pt x="17053" y="16432"/>
                  </a:cubicBezTo>
                  <a:cubicBezTo>
                    <a:pt x="17301" y="16099"/>
                    <a:pt x="17546" y="15797"/>
                    <a:pt x="17789" y="15522"/>
                  </a:cubicBezTo>
                  <a:cubicBezTo>
                    <a:pt x="18114" y="16133"/>
                    <a:pt x="18703" y="16578"/>
                    <a:pt x="19420" y="16711"/>
                  </a:cubicBezTo>
                  <a:cubicBezTo>
                    <a:pt x="19700" y="16761"/>
                    <a:pt x="19982" y="16787"/>
                    <a:pt x="20263" y="16787"/>
                  </a:cubicBezTo>
                  <a:cubicBezTo>
                    <a:pt x="21027" y="16787"/>
                    <a:pt x="21775" y="16599"/>
                    <a:pt x="22484" y="16240"/>
                  </a:cubicBezTo>
                  <a:cubicBezTo>
                    <a:pt x="22849" y="16979"/>
                    <a:pt x="23339" y="17721"/>
                    <a:pt x="23997" y="18393"/>
                  </a:cubicBezTo>
                  <a:cubicBezTo>
                    <a:pt x="24428" y="18839"/>
                    <a:pt x="25029" y="19094"/>
                    <a:pt x="25649" y="19094"/>
                  </a:cubicBezTo>
                  <a:lnTo>
                    <a:pt x="25870" y="19094"/>
                  </a:lnTo>
                  <a:lnTo>
                    <a:pt x="26049" y="19060"/>
                  </a:lnTo>
                  <a:cubicBezTo>
                    <a:pt x="26708" y="18942"/>
                    <a:pt x="27292" y="18540"/>
                    <a:pt x="27627" y="17970"/>
                  </a:cubicBezTo>
                  <a:cubicBezTo>
                    <a:pt x="27893" y="17520"/>
                    <a:pt x="28185" y="16811"/>
                    <a:pt x="28340" y="15947"/>
                  </a:cubicBezTo>
                  <a:cubicBezTo>
                    <a:pt x="28782" y="16006"/>
                    <a:pt x="29230" y="16042"/>
                    <a:pt x="29686" y="16049"/>
                  </a:cubicBezTo>
                  <a:lnTo>
                    <a:pt x="29723" y="16049"/>
                  </a:lnTo>
                  <a:cubicBezTo>
                    <a:pt x="30559" y="16049"/>
                    <a:pt x="31330" y="15595"/>
                    <a:pt x="31731" y="14873"/>
                  </a:cubicBezTo>
                  <a:cubicBezTo>
                    <a:pt x="32147" y="14132"/>
                    <a:pt x="32121" y="13227"/>
                    <a:pt x="31664" y="12509"/>
                  </a:cubicBezTo>
                  <a:cubicBezTo>
                    <a:pt x="31659" y="12502"/>
                    <a:pt x="31644" y="12479"/>
                    <a:pt x="31617" y="12439"/>
                  </a:cubicBezTo>
                  <a:cubicBezTo>
                    <a:pt x="33368" y="11657"/>
                    <a:pt x="34847" y="10272"/>
                    <a:pt x="35901" y="8392"/>
                  </a:cubicBezTo>
                  <a:cubicBezTo>
                    <a:pt x="36728" y="6913"/>
                    <a:pt x="36744" y="5360"/>
                    <a:pt x="35944" y="4126"/>
                  </a:cubicBezTo>
                  <a:cubicBezTo>
                    <a:pt x="35038" y="2731"/>
                    <a:pt x="33160" y="1930"/>
                    <a:pt x="30788" y="1930"/>
                  </a:cubicBezTo>
                  <a:cubicBezTo>
                    <a:pt x="30457" y="1930"/>
                    <a:pt x="30115" y="1945"/>
                    <a:pt x="29776" y="1977"/>
                  </a:cubicBezTo>
                  <a:cubicBezTo>
                    <a:pt x="29250" y="2026"/>
                    <a:pt x="28078" y="2180"/>
                    <a:pt x="26845" y="2661"/>
                  </a:cubicBezTo>
                  <a:cubicBezTo>
                    <a:pt x="26525" y="2343"/>
                    <a:pt x="26113" y="2120"/>
                    <a:pt x="25653" y="2033"/>
                  </a:cubicBezTo>
                  <a:lnTo>
                    <a:pt x="25441" y="1992"/>
                  </a:lnTo>
                  <a:lnTo>
                    <a:pt x="25223" y="1992"/>
                  </a:lnTo>
                  <a:cubicBezTo>
                    <a:pt x="25179" y="1992"/>
                    <a:pt x="25136" y="1993"/>
                    <a:pt x="25092" y="1995"/>
                  </a:cubicBezTo>
                  <a:cubicBezTo>
                    <a:pt x="24971" y="1714"/>
                    <a:pt x="24836" y="1436"/>
                    <a:pt x="24680" y="1164"/>
                  </a:cubicBezTo>
                  <a:cubicBezTo>
                    <a:pt x="24272" y="447"/>
                    <a:pt x="23505" y="1"/>
                    <a:pt x="22684" y="1"/>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7"/>
            <p:cNvSpPr/>
            <p:nvPr/>
          </p:nvSpPr>
          <p:spPr>
            <a:xfrm>
              <a:off x="6772755" y="1009079"/>
              <a:ext cx="78800" cy="150345"/>
            </a:xfrm>
            <a:custGeom>
              <a:avLst/>
              <a:gdLst/>
              <a:ahLst/>
              <a:cxnLst/>
              <a:rect l="l" t="t" r="r" b="b"/>
              <a:pathLst>
                <a:path w="2683" h="5119" extrusionOk="0">
                  <a:moveTo>
                    <a:pt x="187" y="1"/>
                  </a:moveTo>
                  <a:cubicBezTo>
                    <a:pt x="184" y="1"/>
                    <a:pt x="181" y="1"/>
                    <a:pt x="179" y="1"/>
                  </a:cubicBezTo>
                  <a:cubicBezTo>
                    <a:pt x="159" y="6"/>
                    <a:pt x="140" y="20"/>
                    <a:pt x="132" y="38"/>
                  </a:cubicBezTo>
                  <a:cubicBezTo>
                    <a:pt x="102" y="102"/>
                    <a:pt x="59" y="181"/>
                    <a:pt x="11" y="269"/>
                  </a:cubicBezTo>
                  <a:cubicBezTo>
                    <a:pt x="5" y="278"/>
                    <a:pt x="3" y="289"/>
                    <a:pt x="2" y="299"/>
                  </a:cubicBezTo>
                  <a:cubicBezTo>
                    <a:pt x="1" y="589"/>
                    <a:pt x="26" y="3180"/>
                    <a:pt x="1688" y="5084"/>
                  </a:cubicBezTo>
                  <a:cubicBezTo>
                    <a:pt x="1691" y="5090"/>
                    <a:pt x="1697" y="5094"/>
                    <a:pt x="1704" y="5097"/>
                  </a:cubicBezTo>
                  <a:cubicBezTo>
                    <a:pt x="1713" y="5102"/>
                    <a:pt x="1725" y="5105"/>
                    <a:pt x="1737" y="5105"/>
                  </a:cubicBezTo>
                  <a:cubicBezTo>
                    <a:pt x="1745" y="5105"/>
                    <a:pt x="1753" y="5104"/>
                    <a:pt x="1761" y="5101"/>
                  </a:cubicBezTo>
                  <a:cubicBezTo>
                    <a:pt x="1783" y="5090"/>
                    <a:pt x="1796" y="5070"/>
                    <a:pt x="1797" y="5044"/>
                  </a:cubicBezTo>
                  <a:lnTo>
                    <a:pt x="1797" y="5044"/>
                  </a:lnTo>
                  <a:cubicBezTo>
                    <a:pt x="1797" y="5051"/>
                    <a:pt x="1798" y="5056"/>
                    <a:pt x="1799" y="5061"/>
                  </a:cubicBezTo>
                  <a:cubicBezTo>
                    <a:pt x="1802" y="5083"/>
                    <a:pt x="1813" y="5103"/>
                    <a:pt x="1832" y="5111"/>
                  </a:cubicBezTo>
                  <a:cubicBezTo>
                    <a:pt x="1839" y="5114"/>
                    <a:pt x="1845" y="5118"/>
                    <a:pt x="1855" y="5118"/>
                  </a:cubicBezTo>
                  <a:cubicBezTo>
                    <a:pt x="1857" y="5118"/>
                    <a:pt x="1860" y="5119"/>
                    <a:pt x="1863" y="5119"/>
                  </a:cubicBezTo>
                  <a:cubicBezTo>
                    <a:pt x="1887" y="5119"/>
                    <a:pt x="1912" y="5107"/>
                    <a:pt x="1923" y="5081"/>
                  </a:cubicBezTo>
                  <a:cubicBezTo>
                    <a:pt x="2179" y="4487"/>
                    <a:pt x="2682" y="2928"/>
                    <a:pt x="1781" y="1230"/>
                  </a:cubicBezTo>
                  <a:cubicBezTo>
                    <a:pt x="1776" y="1219"/>
                    <a:pt x="1768" y="1210"/>
                    <a:pt x="1757" y="1205"/>
                  </a:cubicBezTo>
                  <a:cubicBezTo>
                    <a:pt x="1446" y="1018"/>
                    <a:pt x="1150" y="816"/>
                    <a:pt x="876" y="597"/>
                  </a:cubicBezTo>
                  <a:lnTo>
                    <a:pt x="869" y="592"/>
                  </a:lnTo>
                  <a:cubicBezTo>
                    <a:pt x="860" y="587"/>
                    <a:pt x="849" y="585"/>
                    <a:pt x="838" y="585"/>
                  </a:cubicBezTo>
                  <a:cubicBezTo>
                    <a:pt x="824" y="585"/>
                    <a:pt x="811" y="589"/>
                    <a:pt x="799" y="597"/>
                  </a:cubicBezTo>
                  <a:cubicBezTo>
                    <a:pt x="778" y="611"/>
                    <a:pt x="767" y="641"/>
                    <a:pt x="775" y="666"/>
                  </a:cubicBezTo>
                  <a:lnTo>
                    <a:pt x="775" y="666"/>
                  </a:lnTo>
                  <a:cubicBezTo>
                    <a:pt x="748" y="596"/>
                    <a:pt x="722" y="529"/>
                    <a:pt x="694" y="457"/>
                  </a:cubicBezTo>
                  <a:cubicBezTo>
                    <a:pt x="691" y="449"/>
                    <a:pt x="684" y="440"/>
                    <a:pt x="674" y="434"/>
                  </a:cubicBezTo>
                  <a:cubicBezTo>
                    <a:pt x="472" y="261"/>
                    <a:pt x="321" y="112"/>
                    <a:pt x="231" y="20"/>
                  </a:cubicBezTo>
                  <a:cubicBezTo>
                    <a:pt x="228" y="14"/>
                    <a:pt x="223" y="11"/>
                    <a:pt x="217" y="8"/>
                  </a:cubicBezTo>
                  <a:cubicBezTo>
                    <a:pt x="209" y="3"/>
                    <a:pt x="197"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7"/>
            <p:cNvSpPr/>
            <p:nvPr/>
          </p:nvSpPr>
          <p:spPr>
            <a:xfrm>
              <a:off x="6779775" y="968431"/>
              <a:ext cx="160390" cy="106261"/>
            </a:xfrm>
            <a:custGeom>
              <a:avLst/>
              <a:gdLst/>
              <a:ahLst/>
              <a:cxnLst/>
              <a:rect l="l" t="t" r="r" b="b"/>
              <a:pathLst>
                <a:path w="5461" h="3618" extrusionOk="0">
                  <a:moveTo>
                    <a:pt x="677" y="1"/>
                  </a:moveTo>
                  <a:cubicBezTo>
                    <a:pt x="652" y="1"/>
                    <a:pt x="628" y="17"/>
                    <a:pt x="617" y="41"/>
                  </a:cubicBezTo>
                  <a:cubicBezTo>
                    <a:pt x="525" y="259"/>
                    <a:pt x="417" y="480"/>
                    <a:pt x="298" y="693"/>
                  </a:cubicBezTo>
                  <a:cubicBezTo>
                    <a:pt x="291" y="713"/>
                    <a:pt x="290" y="729"/>
                    <a:pt x="296" y="747"/>
                  </a:cubicBezTo>
                  <a:cubicBezTo>
                    <a:pt x="300" y="760"/>
                    <a:pt x="310" y="770"/>
                    <a:pt x="317" y="777"/>
                  </a:cubicBezTo>
                  <a:cubicBezTo>
                    <a:pt x="310" y="774"/>
                    <a:pt x="302" y="772"/>
                    <a:pt x="295" y="772"/>
                  </a:cubicBezTo>
                  <a:cubicBezTo>
                    <a:pt x="272" y="772"/>
                    <a:pt x="250" y="786"/>
                    <a:pt x="239" y="806"/>
                  </a:cubicBezTo>
                  <a:cubicBezTo>
                    <a:pt x="169" y="932"/>
                    <a:pt x="93" y="1056"/>
                    <a:pt x="19" y="1180"/>
                  </a:cubicBezTo>
                  <a:cubicBezTo>
                    <a:pt x="1" y="1204"/>
                    <a:pt x="7" y="1237"/>
                    <a:pt x="25" y="1256"/>
                  </a:cubicBezTo>
                  <a:cubicBezTo>
                    <a:pt x="179" y="1424"/>
                    <a:pt x="756" y="2013"/>
                    <a:pt x="1708" y="2556"/>
                  </a:cubicBezTo>
                  <a:cubicBezTo>
                    <a:pt x="2788" y="3171"/>
                    <a:pt x="3971" y="3527"/>
                    <a:pt x="5226" y="3617"/>
                  </a:cubicBezTo>
                  <a:cubicBezTo>
                    <a:pt x="5228" y="3617"/>
                    <a:pt x="5230" y="3617"/>
                    <a:pt x="5232" y="3617"/>
                  </a:cubicBezTo>
                  <a:cubicBezTo>
                    <a:pt x="5260" y="3617"/>
                    <a:pt x="5285" y="3599"/>
                    <a:pt x="5294" y="3570"/>
                  </a:cubicBezTo>
                  <a:cubicBezTo>
                    <a:pt x="5301" y="3541"/>
                    <a:pt x="5289" y="3512"/>
                    <a:pt x="5266" y="3499"/>
                  </a:cubicBezTo>
                  <a:lnTo>
                    <a:pt x="5266" y="3499"/>
                  </a:lnTo>
                  <a:lnTo>
                    <a:pt x="5363" y="3553"/>
                  </a:lnTo>
                  <a:cubicBezTo>
                    <a:pt x="5372" y="3558"/>
                    <a:pt x="5383" y="3560"/>
                    <a:pt x="5393" y="3560"/>
                  </a:cubicBezTo>
                  <a:cubicBezTo>
                    <a:pt x="5412" y="3560"/>
                    <a:pt x="5430" y="3552"/>
                    <a:pt x="5441" y="3539"/>
                  </a:cubicBezTo>
                  <a:cubicBezTo>
                    <a:pt x="5461" y="3516"/>
                    <a:pt x="5461" y="3483"/>
                    <a:pt x="5445" y="3459"/>
                  </a:cubicBezTo>
                  <a:cubicBezTo>
                    <a:pt x="5052" y="2926"/>
                    <a:pt x="3970" y="1595"/>
                    <a:pt x="2413" y="705"/>
                  </a:cubicBezTo>
                  <a:cubicBezTo>
                    <a:pt x="1849" y="383"/>
                    <a:pt x="1268" y="148"/>
                    <a:pt x="690" y="3"/>
                  </a:cubicBezTo>
                  <a:cubicBezTo>
                    <a:pt x="686" y="1"/>
                    <a:pt x="681" y="1"/>
                    <a:pt x="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7"/>
            <p:cNvSpPr/>
            <p:nvPr/>
          </p:nvSpPr>
          <p:spPr>
            <a:xfrm>
              <a:off x="6650253" y="965553"/>
              <a:ext cx="123648" cy="131255"/>
            </a:xfrm>
            <a:custGeom>
              <a:avLst/>
              <a:gdLst/>
              <a:ahLst/>
              <a:cxnLst/>
              <a:rect l="l" t="t" r="r" b="b"/>
              <a:pathLst>
                <a:path w="4210" h="4469" extrusionOk="0">
                  <a:moveTo>
                    <a:pt x="3145" y="0"/>
                  </a:moveTo>
                  <a:cubicBezTo>
                    <a:pt x="3137" y="0"/>
                    <a:pt x="3128" y="2"/>
                    <a:pt x="3121" y="7"/>
                  </a:cubicBezTo>
                  <a:cubicBezTo>
                    <a:pt x="0" y="1418"/>
                    <a:pt x="178" y="3882"/>
                    <a:pt x="245" y="4364"/>
                  </a:cubicBezTo>
                  <a:cubicBezTo>
                    <a:pt x="248" y="4383"/>
                    <a:pt x="259" y="4400"/>
                    <a:pt x="277" y="4408"/>
                  </a:cubicBezTo>
                  <a:lnTo>
                    <a:pt x="287" y="4416"/>
                  </a:lnTo>
                  <a:cubicBezTo>
                    <a:pt x="293" y="4418"/>
                    <a:pt x="301" y="4419"/>
                    <a:pt x="308" y="4419"/>
                  </a:cubicBezTo>
                  <a:cubicBezTo>
                    <a:pt x="324" y="4419"/>
                    <a:pt x="340" y="4413"/>
                    <a:pt x="351" y="4400"/>
                  </a:cubicBezTo>
                  <a:cubicBezTo>
                    <a:pt x="380" y="4373"/>
                    <a:pt x="407" y="4343"/>
                    <a:pt x="434" y="4314"/>
                  </a:cubicBezTo>
                  <a:lnTo>
                    <a:pt x="434" y="4314"/>
                  </a:lnTo>
                  <a:cubicBezTo>
                    <a:pt x="423" y="4327"/>
                    <a:pt x="412" y="4340"/>
                    <a:pt x="400" y="4352"/>
                  </a:cubicBezTo>
                  <a:cubicBezTo>
                    <a:pt x="383" y="4369"/>
                    <a:pt x="379" y="4394"/>
                    <a:pt x="386" y="4418"/>
                  </a:cubicBezTo>
                  <a:cubicBezTo>
                    <a:pt x="392" y="4433"/>
                    <a:pt x="400" y="4443"/>
                    <a:pt x="415" y="4451"/>
                  </a:cubicBezTo>
                  <a:cubicBezTo>
                    <a:pt x="423" y="4457"/>
                    <a:pt x="430" y="4458"/>
                    <a:pt x="442" y="4461"/>
                  </a:cubicBezTo>
                  <a:cubicBezTo>
                    <a:pt x="504" y="4466"/>
                    <a:pt x="565" y="4469"/>
                    <a:pt x="626" y="4469"/>
                  </a:cubicBezTo>
                  <a:cubicBezTo>
                    <a:pt x="2585" y="4469"/>
                    <a:pt x="3942" y="1956"/>
                    <a:pt x="4201" y="1438"/>
                  </a:cubicBezTo>
                  <a:cubicBezTo>
                    <a:pt x="4210" y="1422"/>
                    <a:pt x="4210" y="1402"/>
                    <a:pt x="4204" y="1386"/>
                  </a:cubicBezTo>
                  <a:cubicBezTo>
                    <a:pt x="4200" y="1372"/>
                    <a:pt x="4190" y="1361"/>
                    <a:pt x="4176" y="1352"/>
                  </a:cubicBezTo>
                  <a:cubicBezTo>
                    <a:pt x="4174" y="1351"/>
                    <a:pt x="4169" y="1349"/>
                    <a:pt x="4164" y="1349"/>
                  </a:cubicBezTo>
                  <a:cubicBezTo>
                    <a:pt x="4088" y="1324"/>
                    <a:pt x="4011" y="1288"/>
                    <a:pt x="3939" y="1247"/>
                  </a:cubicBezTo>
                  <a:cubicBezTo>
                    <a:pt x="3727" y="1126"/>
                    <a:pt x="3556" y="955"/>
                    <a:pt x="3432" y="741"/>
                  </a:cubicBezTo>
                  <a:cubicBezTo>
                    <a:pt x="3425" y="733"/>
                    <a:pt x="3418" y="726"/>
                    <a:pt x="3407" y="719"/>
                  </a:cubicBezTo>
                  <a:cubicBezTo>
                    <a:pt x="3400" y="716"/>
                    <a:pt x="3391" y="710"/>
                    <a:pt x="3383" y="710"/>
                  </a:cubicBezTo>
                  <a:cubicBezTo>
                    <a:pt x="3381" y="710"/>
                    <a:pt x="3379" y="710"/>
                    <a:pt x="3378" y="710"/>
                  </a:cubicBezTo>
                  <a:cubicBezTo>
                    <a:pt x="3359" y="710"/>
                    <a:pt x="3340" y="717"/>
                    <a:pt x="3328" y="731"/>
                  </a:cubicBezTo>
                  <a:cubicBezTo>
                    <a:pt x="3310" y="754"/>
                    <a:pt x="3290" y="776"/>
                    <a:pt x="3264" y="797"/>
                  </a:cubicBezTo>
                  <a:cubicBezTo>
                    <a:pt x="3303" y="758"/>
                    <a:pt x="3333" y="719"/>
                    <a:pt x="3363" y="683"/>
                  </a:cubicBezTo>
                  <a:cubicBezTo>
                    <a:pt x="3377" y="666"/>
                    <a:pt x="3378" y="640"/>
                    <a:pt x="3371" y="617"/>
                  </a:cubicBezTo>
                  <a:cubicBezTo>
                    <a:pt x="3370" y="616"/>
                    <a:pt x="3357" y="595"/>
                    <a:pt x="3357" y="595"/>
                  </a:cubicBezTo>
                  <a:cubicBezTo>
                    <a:pt x="3279" y="418"/>
                    <a:pt x="3233" y="246"/>
                    <a:pt x="3210" y="56"/>
                  </a:cubicBezTo>
                  <a:cubicBezTo>
                    <a:pt x="3207" y="35"/>
                    <a:pt x="3196" y="19"/>
                    <a:pt x="3178" y="11"/>
                  </a:cubicBezTo>
                  <a:cubicBezTo>
                    <a:pt x="3168" y="4"/>
                    <a:pt x="3156" y="0"/>
                    <a:pt x="3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7"/>
            <p:cNvSpPr/>
            <p:nvPr/>
          </p:nvSpPr>
          <p:spPr>
            <a:xfrm>
              <a:off x="6300662" y="955244"/>
              <a:ext cx="439904" cy="1048568"/>
            </a:xfrm>
            <a:custGeom>
              <a:avLst/>
              <a:gdLst/>
              <a:ahLst/>
              <a:cxnLst/>
              <a:rect l="l" t="t" r="r" b="b"/>
              <a:pathLst>
                <a:path w="14978" h="35702" extrusionOk="0">
                  <a:moveTo>
                    <a:pt x="14744" y="0"/>
                  </a:moveTo>
                  <a:cubicBezTo>
                    <a:pt x="14398" y="16"/>
                    <a:pt x="11265" y="244"/>
                    <a:pt x="8075" y="3519"/>
                  </a:cubicBezTo>
                  <a:cubicBezTo>
                    <a:pt x="4345" y="7346"/>
                    <a:pt x="0" y="15903"/>
                    <a:pt x="475" y="34932"/>
                  </a:cubicBezTo>
                  <a:cubicBezTo>
                    <a:pt x="483" y="35318"/>
                    <a:pt x="574" y="35569"/>
                    <a:pt x="734" y="35661"/>
                  </a:cubicBezTo>
                  <a:cubicBezTo>
                    <a:pt x="750" y="35670"/>
                    <a:pt x="767" y="35680"/>
                    <a:pt x="784" y="35684"/>
                  </a:cubicBezTo>
                  <a:cubicBezTo>
                    <a:pt x="817" y="35696"/>
                    <a:pt x="852" y="35701"/>
                    <a:pt x="889" y="35701"/>
                  </a:cubicBezTo>
                  <a:cubicBezTo>
                    <a:pt x="1054" y="35701"/>
                    <a:pt x="1240" y="35591"/>
                    <a:pt x="1348" y="35459"/>
                  </a:cubicBezTo>
                  <a:cubicBezTo>
                    <a:pt x="1533" y="35233"/>
                    <a:pt x="1439" y="34167"/>
                    <a:pt x="1388" y="33776"/>
                  </a:cubicBezTo>
                  <a:cubicBezTo>
                    <a:pt x="1160" y="17349"/>
                    <a:pt x="4559" y="9278"/>
                    <a:pt x="7453" y="5403"/>
                  </a:cubicBezTo>
                  <a:cubicBezTo>
                    <a:pt x="10476" y="1352"/>
                    <a:pt x="13515" y="912"/>
                    <a:pt x="13853" y="874"/>
                  </a:cubicBezTo>
                  <a:cubicBezTo>
                    <a:pt x="13863" y="874"/>
                    <a:pt x="13874" y="870"/>
                    <a:pt x="13883" y="863"/>
                  </a:cubicBezTo>
                  <a:cubicBezTo>
                    <a:pt x="14202" y="635"/>
                    <a:pt x="14555" y="432"/>
                    <a:pt x="14938" y="256"/>
                  </a:cubicBezTo>
                  <a:cubicBezTo>
                    <a:pt x="14958" y="248"/>
                    <a:pt x="14972" y="228"/>
                    <a:pt x="14974" y="207"/>
                  </a:cubicBezTo>
                  <a:cubicBezTo>
                    <a:pt x="14978" y="185"/>
                    <a:pt x="14968" y="164"/>
                    <a:pt x="14951" y="150"/>
                  </a:cubicBezTo>
                  <a:cubicBezTo>
                    <a:pt x="14904" y="114"/>
                    <a:pt x="14847" y="66"/>
                    <a:pt x="14787" y="16"/>
                  </a:cubicBezTo>
                  <a:cubicBezTo>
                    <a:pt x="14786" y="13"/>
                    <a:pt x="14781" y="10"/>
                    <a:pt x="14779" y="9"/>
                  </a:cubicBezTo>
                  <a:cubicBezTo>
                    <a:pt x="14767" y="1"/>
                    <a:pt x="14757" y="0"/>
                    <a:pt x="14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7"/>
            <p:cNvSpPr/>
            <p:nvPr/>
          </p:nvSpPr>
          <p:spPr>
            <a:xfrm>
              <a:off x="6098919" y="917738"/>
              <a:ext cx="347330" cy="822213"/>
            </a:xfrm>
            <a:custGeom>
              <a:avLst/>
              <a:gdLst/>
              <a:ahLst/>
              <a:cxnLst/>
              <a:rect l="l" t="t" r="r" b="b"/>
              <a:pathLst>
                <a:path w="11826" h="27995" extrusionOk="0">
                  <a:moveTo>
                    <a:pt x="3366" y="20743"/>
                  </a:moveTo>
                  <a:lnTo>
                    <a:pt x="3366" y="20743"/>
                  </a:lnTo>
                  <a:cubicBezTo>
                    <a:pt x="3719" y="21652"/>
                    <a:pt x="4102" y="22617"/>
                    <a:pt x="4581" y="23522"/>
                  </a:cubicBezTo>
                  <a:cubicBezTo>
                    <a:pt x="4102" y="22619"/>
                    <a:pt x="3719" y="21655"/>
                    <a:pt x="3366" y="20743"/>
                  </a:cubicBezTo>
                  <a:close/>
                  <a:moveTo>
                    <a:pt x="11754" y="1"/>
                  </a:moveTo>
                  <a:cubicBezTo>
                    <a:pt x="11738" y="1"/>
                    <a:pt x="11722" y="7"/>
                    <a:pt x="11710" y="20"/>
                  </a:cubicBezTo>
                  <a:cubicBezTo>
                    <a:pt x="10864" y="878"/>
                    <a:pt x="9188" y="2533"/>
                    <a:pt x="7466" y="3986"/>
                  </a:cubicBezTo>
                  <a:cubicBezTo>
                    <a:pt x="5908" y="5302"/>
                    <a:pt x="4196" y="6937"/>
                    <a:pt x="3312" y="9088"/>
                  </a:cubicBezTo>
                  <a:cubicBezTo>
                    <a:pt x="1532" y="13416"/>
                    <a:pt x="1" y="20083"/>
                    <a:pt x="7224" y="27974"/>
                  </a:cubicBezTo>
                  <a:cubicBezTo>
                    <a:pt x="7230" y="27979"/>
                    <a:pt x="7233" y="27982"/>
                    <a:pt x="7240" y="27986"/>
                  </a:cubicBezTo>
                  <a:cubicBezTo>
                    <a:pt x="7251" y="27992"/>
                    <a:pt x="7262" y="27994"/>
                    <a:pt x="7274" y="27994"/>
                  </a:cubicBezTo>
                  <a:cubicBezTo>
                    <a:pt x="7281" y="27994"/>
                    <a:pt x="7287" y="27994"/>
                    <a:pt x="7294" y="27992"/>
                  </a:cubicBezTo>
                  <a:cubicBezTo>
                    <a:pt x="7317" y="27982"/>
                    <a:pt x="7335" y="27961"/>
                    <a:pt x="7337" y="27937"/>
                  </a:cubicBezTo>
                  <a:cubicBezTo>
                    <a:pt x="7375" y="27269"/>
                    <a:pt x="7425" y="26572"/>
                    <a:pt x="7489" y="25806"/>
                  </a:cubicBezTo>
                  <a:cubicBezTo>
                    <a:pt x="7492" y="25788"/>
                    <a:pt x="7486" y="25772"/>
                    <a:pt x="7473" y="25759"/>
                  </a:cubicBezTo>
                  <a:cubicBezTo>
                    <a:pt x="6976" y="25197"/>
                    <a:pt x="2670" y="20060"/>
                    <a:pt x="4107" y="12492"/>
                  </a:cubicBezTo>
                  <a:cubicBezTo>
                    <a:pt x="4883" y="8406"/>
                    <a:pt x="6461" y="6677"/>
                    <a:pt x="8285" y="4676"/>
                  </a:cubicBezTo>
                  <a:cubicBezTo>
                    <a:pt x="9373" y="3484"/>
                    <a:pt x="10605" y="2134"/>
                    <a:pt x="11810" y="96"/>
                  </a:cubicBezTo>
                  <a:cubicBezTo>
                    <a:pt x="11825" y="69"/>
                    <a:pt x="11818" y="34"/>
                    <a:pt x="11794" y="15"/>
                  </a:cubicBezTo>
                  <a:cubicBezTo>
                    <a:pt x="11793" y="12"/>
                    <a:pt x="11788" y="11"/>
                    <a:pt x="11787" y="10"/>
                  </a:cubicBezTo>
                  <a:cubicBezTo>
                    <a:pt x="11776" y="4"/>
                    <a:pt x="11765" y="1"/>
                    <a:pt x="11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7"/>
            <p:cNvSpPr/>
            <p:nvPr/>
          </p:nvSpPr>
          <p:spPr>
            <a:xfrm>
              <a:off x="6801450" y="910014"/>
              <a:ext cx="133957" cy="73454"/>
            </a:xfrm>
            <a:custGeom>
              <a:avLst/>
              <a:gdLst/>
              <a:ahLst/>
              <a:cxnLst/>
              <a:rect l="l" t="t" r="r" b="b"/>
              <a:pathLst>
                <a:path w="4561" h="2501" extrusionOk="0">
                  <a:moveTo>
                    <a:pt x="2664" y="0"/>
                  </a:moveTo>
                  <a:cubicBezTo>
                    <a:pt x="1958" y="0"/>
                    <a:pt x="1169" y="76"/>
                    <a:pt x="463" y="324"/>
                  </a:cubicBezTo>
                  <a:cubicBezTo>
                    <a:pt x="443" y="331"/>
                    <a:pt x="428" y="350"/>
                    <a:pt x="423" y="369"/>
                  </a:cubicBezTo>
                  <a:cubicBezTo>
                    <a:pt x="317" y="831"/>
                    <a:pt x="179" y="1285"/>
                    <a:pt x="9" y="1712"/>
                  </a:cubicBezTo>
                  <a:cubicBezTo>
                    <a:pt x="1" y="1737"/>
                    <a:pt x="6" y="1764"/>
                    <a:pt x="25" y="1782"/>
                  </a:cubicBezTo>
                  <a:cubicBezTo>
                    <a:pt x="29" y="1784"/>
                    <a:pt x="32" y="1789"/>
                    <a:pt x="38" y="1791"/>
                  </a:cubicBezTo>
                  <a:cubicBezTo>
                    <a:pt x="48" y="1796"/>
                    <a:pt x="58" y="1799"/>
                    <a:pt x="68" y="1799"/>
                  </a:cubicBezTo>
                  <a:cubicBezTo>
                    <a:pt x="77" y="1799"/>
                    <a:pt x="85" y="1797"/>
                    <a:pt x="94" y="1794"/>
                  </a:cubicBezTo>
                  <a:lnTo>
                    <a:pt x="122" y="1784"/>
                  </a:lnTo>
                  <a:lnTo>
                    <a:pt x="122" y="1784"/>
                  </a:lnTo>
                  <a:cubicBezTo>
                    <a:pt x="96" y="1796"/>
                    <a:pt x="80" y="1819"/>
                    <a:pt x="82" y="1846"/>
                  </a:cubicBezTo>
                  <a:cubicBezTo>
                    <a:pt x="85" y="1868"/>
                    <a:pt x="96" y="1886"/>
                    <a:pt x="114" y="1896"/>
                  </a:cubicBezTo>
                  <a:cubicBezTo>
                    <a:pt x="117" y="1898"/>
                    <a:pt x="123" y="1900"/>
                    <a:pt x="129" y="1900"/>
                  </a:cubicBezTo>
                  <a:cubicBezTo>
                    <a:pt x="613" y="2034"/>
                    <a:pt x="1103" y="2232"/>
                    <a:pt x="1580" y="2494"/>
                  </a:cubicBezTo>
                  <a:cubicBezTo>
                    <a:pt x="1588" y="2498"/>
                    <a:pt x="1598" y="2500"/>
                    <a:pt x="1609" y="2500"/>
                  </a:cubicBezTo>
                  <a:cubicBezTo>
                    <a:pt x="1617" y="2500"/>
                    <a:pt x="1626" y="2499"/>
                    <a:pt x="1634" y="2496"/>
                  </a:cubicBezTo>
                  <a:cubicBezTo>
                    <a:pt x="1916" y="2385"/>
                    <a:pt x="3398" y="1761"/>
                    <a:pt x="4543" y="352"/>
                  </a:cubicBezTo>
                  <a:cubicBezTo>
                    <a:pt x="4558" y="331"/>
                    <a:pt x="4561" y="301"/>
                    <a:pt x="4546" y="280"/>
                  </a:cubicBezTo>
                  <a:cubicBezTo>
                    <a:pt x="4539" y="270"/>
                    <a:pt x="4532" y="263"/>
                    <a:pt x="4524" y="258"/>
                  </a:cubicBezTo>
                  <a:cubicBezTo>
                    <a:pt x="4515" y="254"/>
                    <a:pt x="4503" y="251"/>
                    <a:pt x="4493" y="251"/>
                  </a:cubicBezTo>
                  <a:cubicBezTo>
                    <a:pt x="4488" y="251"/>
                    <a:pt x="4483" y="251"/>
                    <a:pt x="4478" y="253"/>
                  </a:cubicBezTo>
                  <a:cubicBezTo>
                    <a:pt x="4425" y="267"/>
                    <a:pt x="4374" y="281"/>
                    <a:pt x="4323" y="298"/>
                  </a:cubicBezTo>
                  <a:cubicBezTo>
                    <a:pt x="4354" y="284"/>
                    <a:pt x="4385" y="275"/>
                    <a:pt x="4421" y="267"/>
                  </a:cubicBezTo>
                  <a:cubicBezTo>
                    <a:pt x="4449" y="258"/>
                    <a:pt x="4467" y="231"/>
                    <a:pt x="4467" y="203"/>
                  </a:cubicBezTo>
                  <a:cubicBezTo>
                    <a:pt x="4465" y="180"/>
                    <a:pt x="4452" y="160"/>
                    <a:pt x="4435" y="149"/>
                  </a:cubicBezTo>
                  <a:cubicBezTo>
                    <a:pt x="4428" y="146"/>
                    <a:pt x="4421" y="144"/>
                    <a:pt x="4411" y="142"/>
                  </a:cubicBezTo>
                  <a:cubicBezTo>
                    <a:pt x="4050" y="84"/>
                    <a:pt x="3403" y="0"/>
                    <a:pt x="26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7"/>
            <p:cNvSpPr/>
            <p:nvPr/>
          </p:nvSpPr>
          <p:spPr>
            <a:xfrm>
              <a:off x="6746704" y="809833"/>
              <a:ext cx="76098" cy="192021"/>
            </a:xfrm>
            <a:custGeom>
              <a:avLst/>
              <a:gdLst/>
              <a:ahLst/>
              <a:cxnLst/>
              <a:rect l="l" t="t" r="r" b="b"/>
              <a:pathLst>
                <a:path w="2591" h="6538" extrusionOk="0">
                  <a:moveTo>
                    <a:pt x="2199" y="1"/>
                  </a:moveTo>
                  <a:cubicBezTo>
                    <a:pt x="2178" y="1"/>
                    <a:pt x="2155" y="11"/>
                    <a:pt x="2142" y="31"/>
                  </a:cubicBezTo>
                  <a:cubicBezTo>
                    <a:pt x="1346" y="1240"/>
                    <a:pt x="767" y="2316"/>
                    <a:pt x="419" y="3224"/>
                  </a:cubicBezTo>
                  <a:cubicBezTo>
                    <a:pt x="418" y="3226"/>
                    <a:pt x="406" y="3258"/>
                    <a:pt x="405" y="3259"/>
                  </a:cubicBezTo>
                  <a:cubicBezTo>
                    <a:pt x="127" y="4000"/>
                    <a:pt x="0" y="4641"/>
                    <a:pt x="30" y="5160"/>
                  </a:cubicBezTo>
                  <a:cubicBezTo>
                    <a:pt x="29" y="5163"/>
                    <a:pt x="30" y="5192"/>
                    <a:pt x="30" y="5192"/>
                  </a:cubicBezTo>
                  <a:cubicBezTo>
                    <a:pt x="47" y="5424"/>
                    <a:pt x="94" y="5636"/>
                    <a:pt x="175" y="5820"/>
                  </a:cubicBezTo>
                  <a:cubicBezTo>
                    <a:pt x="291" y="6086"/>
                    <a:pt x="477" y="6303"/>
                    <a:pt x="714" y="6438"/>
                  </a:cubicBezTo>
                  <a:cubicBezTo>
                    <a:pt x="785" y="6478"/>
                    <a:pt x="856" y="6510"/>
                    <a:pt x="933" y="6535"/>
                  </a:cubicBezTo>
                  <a:cubicBezTo>
                    <a:pt x="940" y="6537"/>
                    <a:pt x="946" y="6537"/>
                    <a:pt x="952" y="6537"/>
                  </a:cubicBezTo>
                  <a:cubicBezTo>
                    <a:pt x="966" y="6537"/>
                    <a:pt x="979" y="6533"/>
                    <a:pt x="992" y="6525"/>
                  </a:cubicBezTo>
                  <a:cubicBezTo>
                    <a:pt x="1007" y="6512"/>
                    <a:pt x="1017" y="6492"/>
                    <a:pt x="1017" y="6471"/>
                  </a:cubicBezTo>
                  <a:cubicBezTo>
                    <a:pt x="1014" y="6426"/>
                    <a:pt x="1017" y="6384"/>
                    <a:pt x="1019" y="6341"/>
                  </a:cubicBezTo>
                  <a:cubicBezTo>
                    <a:pt x="1023" y="6355"/>
                    <a:pt x="1031" y="6369"/>
                    <a:pt x="1046" y="6377"/>
                  </a:cubicBezTo>
                  <a:cubicBezTo>
                    <a:pt x="1048" y="6378"/>
                    <a:pt x="1054" y="6382"/>
                    <a:pt x="1060" y="6382"/>
                  </a:cubicBezTo>
                  <a:cubicBezTo>
                    <a:pt x="1066" y="6384"/>
                    <a:pt x="1072" y="6385"/>
                    <a:pt x="1078" y="6385"/>
                  </a:cubicBezTo>
                  <a:cubicBezTo>
                    <a:pt x="1100" y="6385"/>
                    <a:pt x="1120" y="6374"/>
                    <a:pt x="1131" y="6354"/>
                  </a:cubicBezTo>
                  <a:cubicBezTo>
                    <a:pt x="2591" y="3894"/>
                    <a:pt x="2470" y="1270"/>
                    <a:pt x="2349" y="254"/>
                  </a:cubicBezTo>
                  <a:cubicBezTo>
                    <a:pt x="2346" y="233"/>
                    <a:pt x="2334" y="217"/>
                    <a:pt x="2316" y="206"/>
                  </a:cubicBezTo>
                  <a:cubicBezTo>
                    <a:pt x="2307" y="202"/>
                    <a:pt x="2299" y="196"/>
                    <a:pt x="2287" y="196"/>
                  </a:cubicBezTo>
                  <a:cubicBezTo>
                    <a:pt x="2258" y="196"/>
                    <a:pt x="2231" y="216"/>
                    <a:pt x="2223" y="247"/>
                  </a:cubicBezTo>
                  <a:cubicBezTo>
                    <a:pt x="2215" y="296"/>
                    <a:pt x="2201" y="340"/>
                    <a:pt x="2188" y="388"/>
                  </a:cubicBezTo>
                  <a:cubicBezTo>
                    <a:pt x="2213" y="283"/>
                    <a:pt x="2238" y="180"/>
                    <a:pt x="2256" y="75"/>
                  </a:cubicBezTo>
                  <a:cubicBezTo>
                    <a:pt x="2260" y="49"/>
                    <a:pt x="2249" y="21"/>
                    <a:pt x="2228" y="9"/>
                  </a:cubicBezTo>
                  <a:lnTo>
                    <a:pt x="2218" y="4"/>
                  </a:lnTo>
                  <a:cubicBezTo>
                    <a:pt x="2212" y="2"/>
                    <a:pt x="2205"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7"/>
            <p:cNvSpPr/>
            <p:nvPr/>
          </p:nvSpPr>
          <p:spPr>
            <a:xfrm>
              <a:off x="6668492" y="863639"/>
              <a:ext cx="86407" cy="92545"/>
            </a:xfrm>
            <a:custGeom>
              <a:avLst/>
              <a:gdLst/>
              <a:ahLst/>
              <a:cxnLst/>
              <a:rect l="l" t="t" r="r" b="b"/>
              <a:pathLst>
                <a:path w="2942" h="3151" extrusionOk="0">
                  <a:moveTo>
                    <a:pt x="179" y="0"/>
                  </a:moveTo>
                  <a:cubicBezTo>
                    <a:pt x="157" y="0"/>
                    <a:pt x="133" y="14"/>
                    <a:pt x="121" y="36"/>
                  </a:cubicBezTo>
                  <a:cubicBezTo>
                    <a:pt x="108" y="60"/>
                    <a:pt x="116" y="91"/>
                    <a:pt x="134" y="110"/>
                  </a:cubicBezTo>
                  <a:cubicBezTo>
                    <a:pt x="127" y="103"/>
                    <a:pt x="120" y="96"/>
                    <a:pt x="111" y="89"/>
                  </a:cubicBezTo>
                  <a:cubicBezTo>
                    <a:pt x="107" y="87"/>
                    <a:pt x="104" y="81"/>
                    <a:pt x="98" y="80"/>
                  </a:cubicBezTo>
                  <a:cubicBezTo>
                    <a:pt x="90" y="75"/>
                    <a:pt x="81" y="73"/>
                    <a:pt x="71" y="73"/>
                  </a:cubicBezTo>
                  <a:cubicBezTo>
                    <a:pt x="57" y="73"/>
                    <a:pt x="43" y="77"/>
                    <a:pt x="30" y="86"/>
                  </a:cubicBezTo>
                  <a:cubicBezTo>
                    <a:pt x="10" y="100"/>
                    <a:pt x="0" y="131"/>
                    <a:pt x="13" y="158"/>
                  </a:cubicBezTo>
                  <a:cubicBezTo>
                    <a:pt x="536" y="1461"/>
                    <a:pt x="1903" y="2676"/>
                    <a:pt x="2468" y="3135"/>
                  </a:cubicBezTo>
                  <a:cubicBezTo>
                    <a:pt x="2470" y="3139"/>
                    <a:pt x="2472" y="3140"/>
                    <a:pt x="2475" y="3142"/>
                  </a:cubicBezTo>
                  <a:cubicBezTo>
                    <a:pt x="2484" y="3148"/>
                    <a:pt x="2494" y="3151"/>
                    <a:pt x="2504" y="3151"/>
                  </a:cubicBezTo>
                  <a:cubicBezTo>
                    <a:pt x="2513" y="3151"/>
                    <a:pt x="2523" y="3148"/>
                    <a:pt x="2534" y="3143"/>
                  </a:cubicBezTo>
                  <a:cubicBezTo>
                    <a:pt x="2555" y="3136"/>
                    <a:pt x="2566" y="3113"/>
                    <a:pt x="2571" y="3088"/>
                  </a:cubicBezTo>
                  <a:cubicBezTo>
                    <a:pt x="2579" y="2854"/>
                    <a:pt x="2615" y="2592"/>
                    <a:pt x="2676" y="2310"/>
                  </a:cubicBezTo>
                  <a:cubicBezTo>
                    <a:pt x="2680" y="2290"/>
                    <a:pt x="2676" y="2269"/>
                    <a:pt x="2663" y="2253"/>
                  </a:cubicBezTo>
                  <a:cubicBezTo>
                    <a:pt x="2642" y="2230"/>
                    <a:pt x="2622" y="2209"/>
                    <a:pt x="2602" y="2186"/>
                  </a:cubicBezTo>
                  <a:lnTo>
                    <a:pt x="2602" y="2186"/>
                  </a:lnTo>
                  <a:cubicBezTo>
                    <a:pt x="2609" y="2189"/>
                    <a:pt x="2612" y="2195"/>
                    <a:pt x="2619" y="2198"/>
                  </a:cubicBezTo>
                  <a:cubicBezTo>
                    <a:pt x="2627" y="2203"/>
                    <a:pt x="2639" y="2205"/>
                    <a:pt x="2650" y="2205"/>
                  </a:cubicBezTo>
                  <a:cubicBezTo>
                    <a:pt x="2655" y="2205"/>
                    <a:pt x="2660" y="2205"/>
                    <a:pt x="2665" y="2203"/>
                  </a:cubicBezTo>
                  <a:cubicBezTo>
                    <a:pt x="2690" y="2196"/>
                    <a:pt x="2705" y="2181"/>
                    <a:pt x="2712" y="2158"/>
                  </a:cubicBezTo>
                  <a:cubicBezTo>
                    <a:pt x="2766" y="1933"/>
                    <a:pt x="2843" y="1692"/>
                    <a:pt x="2932" y="1449"/>
                  </a:cubicBezTo>
                  <a:cubicBezTo>
                    <a:pt x="2941" y="1424"/>
                    <a:pt x="2932" y="1397"/>
                    <a:pt x="2915" y="1379"/>
                  </a:cubicBezTo>
                  <a:cubicBezTo>
                    <a:pt x="2612" y="1104"/>
                    <a:pt x="2277" y="856"/>
                    <a:pt x="1916" y="651"/>
                  </a:cubicBezTo>
                  <a:cubicBezTo>
                    <a:pt x="1235" y="264"/>
                    <a:pt x="601" y="86"/>
                    <a:pt x="191" y="2"/>
                  </a:cubicBezTo>
                  <a:cubicBezTo>
                    <a:pt x="187" y="1"/>
                    <a:pt x="183"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7"/>
            <p:cNvSpPr/>
            <p:nvPr/>
          </p:nvSpPr>
          <p:spPr>
            <a:xfrm>
              <a:off x="6816605" y="799524"/>
              <a:ext cx="263772" cy="191492"/>
            </a:xfrm>
            <a:custGeom>
              <a:avLst/>
              <a:gdLst/>
              <a:ahLst/>
              <a:cxnLst/>
              <a:rect l="l" t="t" r="r" b="b"/>
              <a:pathLst>
                <a:path w="8981" h="6520" extrusionOk="0">
                  <a:moveTo>
                    <a:pt x="5519" y="0"/>
                  </a:moveTo>
                  <a:cubicBezTo>
                    <a:pt x="5255" y="0"/>
                    <a:pt x="4982" y="13"/>
                    <a:pt x="4704" y="39"/>
                  </a:cubicBezTo>
                  <a:cubicBezTo>
                    <a:pt x="3005" y="192"/>
                    <a:pt x="790" y="923"/>
                    <a:pt x="147" y="2461"/>
                  </a:cubicBezTo>
                  <a:cubicBezTo>
                    <a:pt x="125" y="2784"/>
                    <a:pt x="91" y="3095"/>
                    <a:pt x="46" y="3399"/>
                  </a:cubicBezTo>
                  <a:lnTo>
                    <a:pt x="43" y="3418"/>
                  </a:lnTo>
                  <a:cubicBezTo>
                    <a:pt x="31" y="3496"/>
                    <a:pt x="19" y="3567"/>
                    <a:pt x="4" y="3644"/>
                  </a:cubicBezTo>
                  <a:cubicBezTo>
                    <a:pt x="0" y="3671"/>
                    <a:pt x="11" y="3699"/>
                    <a:pt x="36" y="3713"/>
                  </a:cubicBezTo>
                  <a:lnTo>
                    <a:pt x="43" y="3716"/>
                  </a:lnTo>
                  <a:cubicBezTo>
                    <a:pt x="50" y="3719"/>
                    <a:pt x="58" y="3720"/>
                    <a:pt x="66" y="3720"/>
                  </a:cubicBezTo>
                  <a:cubicBezTo>
                    <a:pt x="88" y="3720"/>
                    <a:pt x="109" y="3709"/>
                    <a:pt x="121" y="3691"/>
                  </a:cubicBezTo>
                  <a:cubicBezTo>
                    <a:pt x="132" y="3673"/>
                    <a:pt x="144" y="3656"/>
                    <a:pt x="155" y="3637"/>
                  </a:cubicBezTo>
                  <a:lnTo>
                    <a:pt x="155" y="3637"/>
                  </a:lnTo>
                  <a:cubicBezTo>
                    <a:pt x="144" y="3660"/>
                    <a:pt x="151" y="3691"/>
                    <a:pt x="172" y="3708"/>
                  </a:cubicBezTo>
                  <a:cubicBezTo>
                    <a:pt x="177" y="3714"/>
                    <a:pt x="178" y="3714"/>
                    <a:pt x="182" y="3717"/>
                  </a:cubicBezTo>
                  <a:cubicBezTo>
                    <a:pt x="191" y="3722"/>
                    <a:pt x="201" y="3725"/>
                    <a:pt x="212" y="3725"/>
                  </a:cubicBezTo>
                  <a:cubicBezTo>
                    <a:pt x="227" y="3725"/>
                    <a:pt x="243" y="3719"/>
                    <a:pt x="254" y="3708"/>
                  </a:cubicBezTo>
                  <a:cubicBezTo>
                    <a:pt x="315" y="3657"/>
                    <a:pt x="376" y="3607"/>
                    <a:pt x="439" y="3553"/>
                  </a:cubicBezTo>
                  <a:lnTo>
                    <a:pt x="439" y="3553"/>
                  </a:lnTo>
                  <a:cubicBezTo>
                    <a:pt x="427" y="3573"/>
                    <a:pt x="426" y="3600"/>
                    <a:pt x="442" y="3620"/>
                  </a:cubicBezTo>
                  <a:cubicBezTo>
                    <a:pt x="446" y="3629"/>
                    <a:pt x="454" y="3636"/>
                    <a:pt x="461" y="3639"/>
                  </a:cubicBezTo>
                  <a:cubicBezTo>
                    <a:pt x="471" y="3645"/>
                    <a:pt x="482" y="3648"/>
                    <a:pt x="493" y="3648"/>
                  </a:cubicBezTo>
                  <a:cubicBezTo>
                    <a:pt x="503" y="3648"/>
                    <a:pt x="513" y="3646"/>
                    <a:pt x="521" y="3642"/>
                  </a:cubicBezTo>
                  <a:cubicBezTo>
                    <a:pt x="682" y="3560"/>
                    <a:pt x="842" y="3485"/>
                    <a:pt x="1004" y="3411"/>
                  </a:cubicBezTo>
                  <a:lnTo>
                    <a:pt x="1004" y="3411"/>
                  </a:lnTo>
                  <a:cubicBezTo>
                    <a:pt x="817" y="3501"/>
                    <a:pt x="628" y="3587"/>
                    <a:pt x="443" y="3684"/>
                  </a:cubicBezTo>
                  <a:cubicBezTo>
                    <a:pt x="414" y="3696"/>
                    <a:pt x="403" y="3730"/>
                    <a:pt x="414" y="3760"/>
                  </a:cubicBezTo>
                  <a:cubicBezTo>
                    <a:pt x="419" y="3774"/>
                    <a:pt x="429" y="3785"/>
                    <a:pt x="443" y="3794"/>
                  </a:cubicBezTo>
                  <a:cubicBezTo>
                    <a:pt x="453" y="3800"/>
                    <a:pt x="465" y="3803"/>
                    <a:pt x="478" y="3803"/>
                  </a:cubicBezTo>
                  <a:cubicBezTo>
                    <a:pt x="481" y="3803"/>
                    <a:pt x="485" y="3803"/>
                    <a:pt x="489" y="3802"/>
                  </a:cubicBezTo>
                  <a:cubicBezTo>
                    <a:pt x="1050" y="3676"/>
                    <a:pt x="1628" y="3632"/>
                    <a:pt x="2159" y="3632"/>
                  </a:cubicBezTo>
                  <a:cubicBezTo>
                    <a:pt x="3306" y="3632"/>
                    <a:pt x="4230" y="3836"/>
                    <a:pt x="4284" y="3849"/>
                  </a:cubicBezTo>
                  <a:cubicBezTo>
                    <a:pt x="4291" y="3851"/>
                    <a:pt x="4297" y="3852"/>
                    <a:pt x="4299" y="3857"/>
                  </a:cubicBezTo>
                  <a:cubicBezTo>
                    <a:pt x="4317" y="3867"/>
                    <a:pt x="4327" y="3878"/>
                    <a:pt x="4331" y="3888"/>
                  </a:cubicBezTo>
                  <a:cubicBezTo>
                    <a:pt x="4336" y="3909"/>
                    <a:pt x="4334" y="3931"/>
                    <a:pt x="4321" y="3948"/>
                  </a:cubicBezTo>
                  <a:cubicBezTo>
                    <a:pt x="4039" y="4332"/>
                    <a:pt x="3730" y="4667"/>
                    <a:pt x="3418" y="4949"/>
                  </a:cubicBezTo>
                  <a:cubicBezTo>
                    <a:pt x="2905" y="5417"/>
                    <a:pt x="2391" y="5756"/>
                    <a:pt x="1985" y="5986"/>
                  </a:cubicBezTo>
                  <a:cubicBezTo>
                    <a:pt x="1955" y="6003"/>
                    <a:pt x="1944" y="6037"/>
                    <a:pt x="1958" y="6070"/>
                  </a:cubicBezTo>
                  <a:cubicBezTo>
                    <a:pt x="1964" y="6081"/>
                    <a:pt x="1972" y="6088"/>
                    <a:pt x="1984" y="6095"/>
                  </a:cubicBezTo>
                  <a:cubicBezTo>
                    <a:pt x="1992" y="6101"/>
                    <a:pt x="2001" y="6102"/>
                    <a:pt x="2010" y="6102"/>
                  </a:cubicBezTo>
                  <a:cubicBezTo>
                    <a:pt x="2018" y="6102"/>
                    <a:pt x="2026" y="6101"/>
                    <a:pt x="2035" y="6100"/>
                  </a:cubicBezTo>
                  <a:lnTo>
                    <a:pt x="2035" y="6100"/>
                  </a:lnTo>
                  <a:cubicBezTo>
                    <a:pt x="2008" y="6110"/>
                    <a:pt x="1981" y="6124"/>
                    <a:pt x="1955" y="6135"/>
                  </a:cubicBezTo>
                  <a:cubicBezTo>
                    <a:pt x="1927" y="6148"/>
                    <a:pt x="1913" y="6179"/>
                    <a:pt x="1920" y="6212"/>
                  </a:cubicBezTo>
                  <a:cubicBezTo>
                    <a:pt x="1924" y="6226"/>
                    <a:pt x="1935" y="6241"/>
                    <a:pt x="1948" y="6249"/>
                  </a:cubicBezTo>
                  <a:cubicBezTo>
                    <a:pt x="1951" y="6251"/>
                    <a:pt x="1957" y="6255"/>
                    <a:pt x="1962" y="6255"/>
                  </a:cubicBezTo>
                  <a:cubicBezTo>
                    <a:pt x="1874" y="6269"/>
                    <a:pt x="1787" y="6283"/>
                    <a:pt x="1700" y="6293"/>
                  </a:cubicBezTo>
                  <a:cubicBezTo>
                    <a:pt x="1672" y="6298"/>
                    <a:pt x="1646" y="6323"/>
                    <a:pt x="1646" y="6356"/>
                  </a:cubicBezTo>
                  <a:cubicBezTo>
                    <a:pt x="1645" y="6379"/>
                    <a:pt x="1659" y="6400"/>
                    <a:pt x="1679" y="6413"/>
                  </a:cubicBezTo>
                  <a:cubicBezTo>
                    <a:pt x="1682" y="6414"/>
                    <a:pt x="1692" y="6416"/>
                    <a:pt x="1699" y="6419"/>
                  </a:cubicBezTo>
                  <a:cubicBezTo>
                    <a:pt x="1998" y="6472"/>
                    <a:pt x="2396" y="6519"/>
                    <a:pt x="2859" y="6519"/>
                  </a:cubicBezTo>
                  <a:cubicBezTo>
                    <a:pt x="4474" y="6519"/>
                    <a:pt x="6873" y="5935"/>
                    <a:pt x="8550" y="2939"/>
                  </a:cubicBezTo>
                  <a:cubicBezTo>
                    <a:pt x="8912" y="2291"/>
                    <a:pt x="8981" y="1729"/>
                    <a:pt x="8756" y="1266"/>
                  </a:cubicBezTo>
                  <a:cubicBezTo>
                    <a:pt x="8731" y="1215"/>
                    <a:pt x="8706" y="1165"/>
                    <a:pt x="8673" y="1117"/>
                  </a:cubicBezTo>
                  <a:cubicBezTo>
                    <a:pt x="8529" y="894"/>
                    <a:pt x="8308" y="698"/>
                    <a:pt x="8022" y="534"/>
                  </a:cubicBezTo>
                  <a:cubicBezTo>
                    <a:pt x="7917" y="474"/>
                    <a:pt x="7803" y="417"/>
                    <a:pt x="7677" y="368"/>
                  </a:cubicBezTo>
                  <a:cubicBezTo>
                    <a:pt x="7102" y="126"/>
                    <a:pt x="6353" y="0"/>
                    <a:pt x="55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7"/>
            <p:cNvSpPr/>
            <p:nvPr/>
          </p:nvSpPr>
          <p:spPr>
            <a:xfrm>
              <a:off x="6714544" y="752150"/>
              <a:ext cx="54804" cy="146028"/>
            </a:xfrm>
            <a:custGeom>
              <a:avLst/>
              <a:gdLst/>
              <a:ahLst/>
              <a:cxnLst/>
              <a:rect l="l" t="t" r="r" b="b"/>
              <a:pathLst>
                <a:path w="1866" h="4972" extrusionOk="0">
                  <a:moveTo>
                    <a:pt x="957" y="1"/>
                  </a:moveTo>
                  <a:cubicBezTo>
                    <a:pt x="953" y="1"/>
                    <a:pt x="949" y="1"/>
                    <a:pt x="944" y="2"/>
                  </a:cubicBezTo>
                  <a:cubicBezTo>
                    <a:pt x="916" y="8"/>
                    <a:pt x="895" y="32"/>
                    <a:pt x="893" y="61"/>
                  </a:cubicBezTo>
                  <a:cubicBezTo>
                    <a:pt x="869" y="536"/>
                    <a:pt x="904" y="1022"/>
                    <a:pt x="964" y="1606"/>
                  </a:cubicBezTo>
                  <a:cubicBezTo>
                    <a:pt x="904" y="1031"/>
                    <a:pt x="872" y="585"/>
                    <a:pt x="887" y="138"/>
                  </a:cubicBezTo>
                  <a:cubicBezTo>
                    <a:pt x="887" y="115"/>
                    <a:pt x="875" y="92"/>
                    <a:pt x="855" y="81"/>
                  </a:cubicBezTo>
                  <a:cubicBezTo>
                    <a:pt x="850" y="78"/>
                    <a:pt x="843" y="75"/>
                    <a:pt x="836" y="74"/>
                  </a:cubicBezTo>
                  <a:cubicBezTo>
                    <a:pt x="832" y="73"/>
                    <a:pt x="829" y="73"/>
                    <a:pt x="825" y="73"/>
                  </a:cubicBezTo>
                  <a:cubicBezTo>
                    <a:pt x="798" y="73"/>
                    <a:pt x="772" y="90"/>
                    <a:pt x="765" y="116"/>
                  </a:cubicBezTo>
                  <a:cubicBezTo>
                    <a:pt x="453" y="1079"/>
                    <a:pt x="0" y="2912"/>
                    <a:pt x="470" y="4350"/>
                  </a:cubicBezTo>
                  <a:cubicBezTo>
                    <a:pt x="476" y="4366"/>
                    <a:pt x="487" y="4379"/>
                    <a:pt x="499" y="4386"/>
                  </a:cubicBezTo>
                  <a:cubicBezTo>
                    <a:pt x="759" y="4542"/>
                    <a:pt x="1014" y="4723"/>
                    <a:pt x="1256" y="4928"/>
                  </a:cubicBezTo>
                  <a:cubicBezTo>
                    <a:pt x="1258" y="4931"/>
                    <a:pt x="1261" y="4933"/>
                    <a:pt x="1265" y="4936"/>
                  </a:cubicBezTo>
                  <a:cubicBezTo>
                    <a:pt x="1275" y="4941"/>
                    <a:pt x="1285" y="4943"/>
                    <a:pt x="1296" y="4943"/>
                  </a:cubicBezTo>
                  <a:cubicBezTo>
                    <a:pt x="1307" y="4943"/>
                    <a:pt x="1317" y="4941"/>
                    <a:pt x="1327" y="4936"/>
                  </a:cubicBezTo>
                  <a:cubicBezTo>
                    <a:pt x="1348" y="4924"/>
                    <a:pt x="1361" y="4902"/>
                    <a:pt x="1360" y="4880"/>
                  </a:cubicBezTo>
                  <a:lnTo>
                    <a:pt x="1360" y="4880"/>
                  </a:lnTo>
                  <a:cubicBezTo>
                    <a:pt x="1361" y="4892"/>
                    <a:pt x="1363" y="4905"/>
                    <a:pt x="1364" y="4917"/>
                  </a:cubicBezTo>
                  <a:cubicBezTo>
                    <a:pt x="1367" y="4937"/>
                    <a:pt x="1380" y="4955"/>
                    <a:pt x="1396" y="4964"/>
                  </a:cubicBezTo>
                  <a:cubicBezTo>
                    <a:pt x="1403" y="4967"/>
                    <a:pt x="1410" y="4968"/>
                    <a:pt x="1420" y="4971"/>
                  </a:cubicBezTo>
                  <a:cubicBezTo>
                    <a:pt x="1422" y="4971"/>
                    <a:pt x="1424" y="4971"/>
                    <a:pt x="1427" y="4971"/>
                  </a:cubicBezTo>
                  <a:cubicBezTo>
                    <a:pt x="1452" y="4971"/>
                    <a:pt x="1475" y="4956"/>
                    <a:pt x="1488" y="4930"/>
                  </a:cubicBezTo>
                  <a:cubicBezTo>
                    <a:pt x="1581" y="4701"/>
                    <a:pt x="1691" y="4460"/>
                    <a:pt x="1809" y="4212"/>
                  </a:cubicBezTo>
                  <a:cubicBezTo>
                    <a:pt x="1815" y="4204"/>
                    <a:pt x="1816" y="4195"/>
                    <a:pt x="1816" y="4185"/>
                  </a:cubicBezTo>
                  <a:cubicBezTo>
                    <a:pt x="1819" y="4091"/>
                    <a:pt x="1866" y="1847"/>
                    <a:pt x="1016" y="38"/>
                  </a:cubicBezTo>
                  <a:cubicBezTo>
                    <a:pt x="1008" y="25"/>
                    <a:pt x="1000" y="17"/>
                    <a:pt x="989" y="10"/>
                  </a:cubicBezTo>
                  <a:cubicBezTo>
                    <a:pt x="978" y="4"/>
                    <a:pt x="968"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7"/>
            <p:cNvSpPr/>
            <p:nvPr/>
          </p:nvSpPr>
          <p:spPr>
            <a:xfrm>
              <a:off x="6634804" y="796323"/>
              <a:ext cx="207705" cy="305742"/>
            </a:xfrm>
            <a:custGeom>
              <a:avLst/>
              <a:gdLst/>
              <a:ahLst/>
              <a:cxnLst/>
              <a:rect l="l" t="t" r="r" b="b"/>
              <a:pathLst>
                <a:path w="7072" h="10410" extrusionOk="0">
                  <a:moveTo>
                    <a:pt x="1151" y="2306"/>
                  </a:moveTo>
                  <a:lnTo>
                    <a:pt x="1151" y="2306"/>
                  </a:lnTo>
                  <a:cubicBezTo>
                    <a:pt x="1604" y="2378"/>
                    <a:pt x="2903" y="2664"/>
                    <a:pt x="4038" y="3715"/>
                  </a:cubicBezTo>
                  <a:cubicBezTo>
                    <a:pt x="3782" y="4414"/>
                    <a:pt x="3679" y="4970"/>
                    <a:pt x="3668" y="5412"/>
                  </a:cubicBezTo>
                  <a:cubicBezTo>
                    <a:pt x="3150" y="4992"/>
                    <a:pt x="1637" y="3676"/>
                    <a:pt x="1151" y="2306"/>
                  </a:cubicBezTo>
                  <a:close/>
                  <a:moveTo>
                    <a:pt x="6069" y="394"/>
                  </a:moveTo>
                  <a:cubicBezTo>
                    <a:pt x="6210" y="1274"/>
                    <a:pt x="6510" y="4235"/>
                    <a:pt x="4799" y="6965"/>
                  </a:cubicBezTo>
                  <a:cubicBezTo>
                    <a:pt x="4641" y="6919"/>
                    <a:pt x="4243" y="6760"/>
                    <a:pt x="4028" y="6261"/>
                  </a:cubicBezTo>
                  <a:cubicBezTo>
                    <a:pt x="3958" y="6097"/>
                    <a:pt x="3904" y="5895"/>
                    <a:pt x="3889" y="5646"/>
                  </a:cubicBezTo>
                  <a:cubicBezTo>
                    <a:pt x="3889" y="5638"/>
                    <a:pt x="3889" y="5628"/>
                    <a:pt x="3887" y="5623"/>
                  </a:cubicBezTo>
                  <a:cubicBezTo>
                    <a:pt x="3862" y="5165"/>
                    <a:pt x="3954" y="4552"/>
                    <a:pt x="4260" y="3736"/>
                  </a:cubicBezTo>
                  <a:cubicBezTo>
                    <a:pt x="4266" y="3726"/>
                    <a:pt x="4269" y="3716"/>
                    <a:pt x="4272" y="3705"/>
                  </a:cubicBezTo>
                  <a:cubicBezTo>
                    <a:pt x="4596" y="2848"/>
                    <a:pt x="5159" y="1761"/>
                    <a:pt x="6069" y="394"/>
                  </a:cubicBezTo>
                  <a:close/>
                  <a:moveTo>
                    <a:pt x="3684" y="5798"/>
                  </a:moveTo>
                  <a:cubicBezTo>
                    <a:pt x="3711" y="6018"/>
                    <a:pt x="3762" y="6201"/>
                    <a:pt x="3829" y="6352"/>
                  </a:cubicBezTo>
                  <a:cubicBezTo>
                    <a:pt x="4061" y="6886"/>
                    <a:pt x="4477" y="7087"/>
                    <a:pt x="4693" y="7158"/>
                  </a:cubicBezTo>
                  <a:cubicBezTo>
                    <a:pt x="4410" y="7730"/>
                    <a:pt x="3079" y="10188"/>
                    <a:pt x="1156" y="10188"/>
                  </a:cubicBezTo>
                  <a:cubicBezTo>
                    <a:pt x="1047" y="10188"/>
                    <a:pt x="937" y="10180"/>
                    <a:pt x="824" y="10163"/>
                  </a:cubicBezTo>
                  <a:cubicBezTo>
                    <a:pt x="793" y="9957"/>
                    <a:pt x="730" y="9329"/>
                    <a:pt x="964" y="8575"/>
                  </a:cubicBezTo>
                  <a:cubicBezTo>
                    <a:pt x="1332" y="7393"/>
                    <a:pt x="2272" y="6436"/>
                    <a:pt x="3684" y="5798"/>
                  </a:cubicBezTo>
                  <a:close/>
                  <a:moveTo>
                    <a:pt x="6127" y="0"/>
                  </a:moveTo>
                  <a:cubicBezTo>
                    <a:pt x="6092" y="0"/>
                    <a:pt x="6058" y="19"/>
                    <a:pt x="6038" y="49"/>
                  </a:cubicBezTo>
                  <a:cubicBezTo>
                    <a:pt x="5081" y="1459"/>
                    <a:pt x="4480" y="2588"/>
                    <a:pt x="4122" y="3496"/>
                  </a:cubicBezTo>
                  <a:cubicBezTo>
                    <a:pt x="2687" y="2210"/>
                    <a:pt x="1070" y="2073"/>
                    <a:pt x="1001" y="2067"/>
                  </a:cubicBezTo>
                  <a:cubicBezTo>
                    <a:pt x="999" y="2067"/>
                    <a:pt x="997" y="2067"/>
                    <a:pt x="996" y="2067"/>
                  </a:cubicBezTo>
                  <a:cubicBezTo>
                    <a:pt x="962" y="2067"/>
                    <a:pt x="928" y="2081"/>
                    <a:pt x="907" y="2109"/>
                  </a:cubicBezTo>
                  <a:cubicBezTo>
                    <a:pt x="884" y="2137"/>
                    <a:pt x="877" y="2174"/>
                    <a:pt x="887" y="2208"/>
                  </a:cubicBezTo>
                  <a:cubicBezTo>
                    <a:pt x="1338" y="3748"/>
                    <a:pt x="3048" y="5202"/>
                    <a:pt x="3567" y="5615"/>
                  </a:cubicBezTo>
                  <a:cubicBezTo>
                    <a:pt x="1" y="7238"/>
                    <a:pt x="615" y="10254"/>
                    <a:pt x="622" y="10284"/>
                  </a:cubicBezTo>
                  <a:cubicBezTo>
                    <a:pt x="630" y="10327"/>
                    <a:pt x="666" y="10361"/>
                    <a:pt x="709" y="10368"/>
                  </a:cubicBezTo>
                  <a:cubicBezTo>
                    <a:pt x="867" y="10397"/>
                    <a:pt x="1018" y="10410"/>
                    <a:pt x="1167" y="10410"/>
                  </a:cubicBezTo>
                  <a:cubicBezTo>
                    <a:pt x="3430" y="10410"/>
                    <a:pt x="4849" y="7361"/>
                    <a:pt x="4945" y="7143"/>
                  </a:cubicBezTo>
                  <a:cubicBezTo>
                    <a:pt x="7072" y="3816"/>
                    <a:pt x="6244" y="123"/>
                    <a:pt x="6234" y="86"/>
                  </a:cubicBezTo>
                  <a:cubicBezTo>
                    <a:pt x="6224" y="44"/>
                    <a:pt x="6190" y="9"/>
                    <a:pt x="6147" y="2"/>
                  </a:cubicBezTo>
                  <a:cubicBezTo>
                    <a:pt x="6141" y="1"/>
                    <a:pt x="6134" y="0"/>
                    <a:pt x="6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7"/>
            <p:cNvSpPr/>
            <p:nvPr/>
          </p:nvSpPr>
          <p:spPr>
            <a:xfrm>
              <a:off x="6773636" y="962674"/>
              <a:ext cx="176778" cy="117686"/>
            </a:xfrm>
            <a:custGeom>
              <a:avLst/>
              <a:gdLst/>
              <a:ahLst/>
              <a:cxnLst/>
              <a:rect l="l" t="t" r="r" b="b"/>
              <a:pathLst>
                <a:path w="6019" h="4007" extrusionOk="0">
                  <a:moveTo>
                    <a:pt x="814" y="0"/>
                  </a:moveTo>
                  <a:cubicBezTo>
                    <a:pt x="762" y="0"/>
                    <a:pt x="719" y="35"/>
                    <a:pt x="708" y="85"/>
                  </a:cubicBezTo>
                  <a:cubicBezTo>
                    <a:pt x="694" y="143"/>
                    <a:pt x="732" y="203"/>
                    <a:pt x="791" y="217"/>
                  </a:cubicBezTo>
                  <a:cubicBezTo>
                    <a:pt x="3400" y="811"/>
                    <a:pt x="5218" y="3124"/>
                    <a:pt x="5690" y="3780"/>
                  </a:cubicBezTo>
                  <a:cubicBezTo>
                    <a:pt x="2142" y="3635"/>
                    <a:pt x="228" y="1376"/>
                    <a:pt x="208" y="1352"/>
                  </a:cubicBezTo>
                  <a:cubicBezTo>
                    <a:pt x="187" y="1326"/>
                    <a:pt x="155" y="1313"/>
                    <a:pt x="123" y="1313"/>
                  </a:cubicBezTo>
                  <a:cubicBezTo>
                    <a:pt x="99" y="1313"/>
                    <a:pt x="74" y="1321"/>
                    <a:pt x="53" y="1338"/>
                  </a:cubicBezTo>
                  <a:cubicBezTo>
                    <a:pt x="8" y="1378"/>
                    <a:pt x="0" y="1446"/>
                    <a:pt x="39" y="1493"/>
                  </a:cubicBezTo>
                  <a:cubicBezTo>
                    <a:pt x="59" y="1517"/>
                    <a:pt x="2110" y="3944"/>
                    <a:pt x="5902" y="4007"/>
                  </a:cubicBezTo>
                  <a:cubicBezTo>
                    <a:pt x="5942" y="4007"/>
                    <a:pt x="5978" y="3985"/>
                    <a:pt x="5999" y="3950"/>
                  </a:cubicBezTo>
                  <a:cubicBezTo>
                    <a:pt x="6019" y="3914"/>
                    <a:pt x="6017" y="3871"/>
                    <a:pt x="5996" y="3837"/>
                  </a:cubicBezTo>
                  <a:cubicBezTo>
                    <a:pt x="5976" y="3806"/>
                    <a:pt x="3964" y="715"/>
                    <a:pt x="841" y="3"/>
                  </a:cubicBezTo>
                  <a:cubicBezTo>
                    <a:pt x="832" y="1"/>
                    <a:pt x="823"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7"/>
            <p:cNvSpPr/>
            <p:nvPr/>
          </p:nvSpPr>
          <p:spPr>
            <a:xfrm>
              <a:off x="6809027" y="904727"/>
              <a:ext cx="136365" cy="84204"/>
            </a:xfrm>
            <a:custGeom>
              <a:avLst/>
              <a:gdLst/>
              <a:ahLst/>
              <a:cxnLst/>
              <a:rect l="l" t="t" r="r" b="b"/>
              <a:pathLst>
                <a:path w="4643" h="2867" extrusionOk="0">
                  <a:moveTo>
                    <a:pt x="2405" y="0"/>
                  </a:moveTo>
                  <a:cubicBezTo>
                    <a:pt x="1665" y="0"/>
                    <a:pt x="834" y="85"/>
                    <a:pt x="87" y="360"/>
                  </a:cubicBezTo>
                  <a:cubicBezTo>
                    <a:pt x="30" y="381"/>
                    <a:pt x="0" y="444"/>
                    <a:pt x="22" y="501"/>
                  </a:cubicBezTo>
                  <a:cubicBezTo>
                    <a:pt x="38" y="546"/>
                    <a:pt x="81" y="573"/>
                    <a:pt x="125" y="573"/>
                  </a:cubicBezTo>
                  <a:cubicBezTo>
                    <a:pt x="138" y="573"/>
                    <a:pt x="150" y="571"/>
                    <a:pt x="163" y="567"/>
                  </a:cubicBezTo>
                  <a:cubicBezTo>
                    <a:pt x="874" y="305"/>
                    <a:pt x="1678" y="225"/>
                    <a:pt x="2399" y="225"/>
                  </a:cubicBezTo>
                  <a:cubicBezTo>
                    <a:pt x="3266" y="225"/>
                    <a:pt x="4013" y="341"/>
                    <a:pt x="4335" y="401"/>
                  </a:cubicBezTo>
                  <a:cubicBezTo>
                    <a:pt x="3076" y="2015"/>
                    <a:pt x="1329" y="2646"/>
                    <a:pt x="1310" y="2653"/>
                  </a:cubicBezTo>
                  <a:cubicBezTo>
                    <a:pt x="1253" y="2674"/>
                    <a:pt x="1224" y="2737"/>
                    <a:pt x="1244" y="2792"/>
                  </a:cubicBezTo>
                  <a:cubicBezTo>
                    <a:pt x="1259" y="2838"/>
                    <a:pt x="1302" y="2866"/>
                    <a:pt x="1346" y="2866"/>
                  </a:cubicBezTo>
                  <a:cubicBezTo>
                    <a:pt x="1359" y="2866"/>
                    <a:pt x="1372" y="2864"/>
                    <a:pt x="1383" y="2859"/>
                  </a:cubicBezTo>
                  <a:cubicBezTo>
                    <a:pt x="1461" y="2832"/>
                    <a:pt x="3311" y="2164"/>
                    <a:pt x="4616" y="391"/>
                  </a:cubicBezTo>
                  <a:cubicBezTo>
                    <a:pt x="4637" y="361"/>
                    <a:pt x="4643" y="323"/>
                    <a:pt x="4630" y="289"/>
                  </a:cubicBezTo>
                  <a:cubicBezTo>
                    <a:pt x="4619" y="253"/>
                    <a:pt x="4587" y="228"/>
                    <a:pt x="4552" y="219"/>
                  </a:cubicBezTo>
                  <a:cubicBezTo>
                    <a:pt x="4489" y="205"/>
                    <a:pt x="3556" y="0"/>
                    <a:pt x="2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7"/>
            <p:cNvSpPr/>
            <p:nvPr/>
          </p:nvSpPr>
          <p:spPr>
            <a:xfrm>
              <a:off x="6815665" y="794414"/>
              <a:ext cx="270498" cy="201390"/>
            </a:xfrm>
            <a:custGeom>
              <a:avLst/>
              <a:gdLst/>
              <a:ahLst/>
              <a:cxnLst/>
              <a:rect l="l" t="t" r="r" b="b"/>
              <a:pathLst>
                <a:path w="9210" h="6857" extrusionOk="0">
                  <a:moveTo>
                    <a:pt x="5541" y="1"/>
                  </a:moveTo>
                  <a:cubicBezTo>
                    <a:pt x="5278" y="1"/>
                    <a:pt x="5006" y="13"/>
                    <a:pt x="4727" y="39"/>
                  </a:cubicBezTo>
                  <a:cubicBezTo>
                    <a:pt x="2976" y="200"/>
                    <a:pt x="693" y="957"/>
                    <a:pt x="23" y="2571"/>
                  </a:cubicBezTo>
                  <a:cubicBezTo>
                    <a:pt x="1" y="2626"/>
                    <a:pt x="28" y="2690"/>
                    <a:pt x="82" y="2713"/>
                  </a:cubicBezTo>
                  <a:cubicBezTo>
                    <a:pt x="95" y="2719"/>
                    <a:pt x="109" y="2721"/>
                    <a:pt x="123" y="2721"/>
                  </a:cubicBezTo>
                  <a:cubicBezTo>
                    <a:pt x="166" y="2721"/>
                    <a:pt x="207" y="2696"/>
                    <a:pt x="224" y="2655"/>
                  </a:cubicBezTo>
                  <a:cubicBezTo>
                    <a:pt x="857" y="1133"/>
                    <a:pt x="3055" y="412"/>
                    <a:pt x="4746" y="257"/>
                  </a:cubicBezTo>
                  <a:cubicBezTo>
                    <a:pt x="5022" y="231"/>
                    <a:pt x="5291" y="219"/>
                    <a:pt x="5550" y="219"/>
                  </a:cubicBezTo>
                  <a:cubicBezTo>
                    <a:pt x="7038" y="219"/>
                    <a:pt x="8221" y="623"/>
                    <a:pt x="8672" y="1316"/>
                  </a:cubicBezTo>
                  <a:cubicBezTo>
                    <a:pt x="8981" y="1793"/>
                    <a:pt x="8938" y="2389"/>
                    <a:pt x="8547" y="3089"/>
                  </a:cubicBezTo>
                  <a:cubicBezTo>
                    <a:pt x="6884" y="6057"/>
                    <a:pt x="4455" y="6625"/>
                    <a:pt x="2842" y="6625"/>
                  </a:cubicBezTo>
                  <a:cubicBezTo>
                    <a:pt x="1856" y="6625"/>
                    <a:pt x="1175" y="6413"/>
                    <a:pt x="1157" y="6407"/>
                  </a:cubicBezTo>
                  <a:cubicBezTo>
                    <a:pt x="1146" y="6404"/>
                    <a:pt x="1135" y="6402"/>
                    <a:pt x="1124" y="6402"/>
                  </a:cubicBezTo>
                  <a:cubicBezTo>
                    <a:pt x="1078" y="6402"/>
                    <a:pt x="1035" y="6433"/>
                    <a:pt x="1019" y="6479"/>
                  </a:cubicBezTo>
                  <a:cubicBezTo>
                    <a:pt x="999" y="6537"/>
                    <a:pt x="1030" y="6597"/>
                    <a:pt x="1089" y="6617"/>
                  </a:cubicBezTo>
                  <a:cubicBezTo>
                    <a:pt x="1126" y="6630"/>
                    <a:pt x="1834" y="6856"/>
                    <a:pt x="2859" y="6856"/>
                  </a:cubicBezTo>
                  <a:cubicBezTo>
                    <a:pt x="3168" y="6856"/>
                    <a:pt x="3505" y="6833"/>
                    <a:pt x="3867" y="6781"/>
                  </a:cubicBezTo>
                  <a:cubicBezTo>
                    <a:pt x="5291" y="6568"/>
                    <a:pt x="7294" y="5777"/>
                    <a:pt x="8739" y="3196"/>
                  </a:cubicBezTo>
                  <a:cubicBezTo>
                    <a:pt x="9168" y="2430"/>
                    <a:pt x="9209" y="1739"/>
                    <a:pt x="8857" y="1197"/>
                  </a:cubicBezTo>
                  <a:cubicBezTo>
                    <a:pt x="8366" y="443"/>
                    <a:pt x="7108" y="1"/>
                    <a:pt x="5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7"/>
            <p:cNvSpPr/>
            <p:nvPr/>
          </p:nvSpPr>
          <p:spPr>
            <a:xfrm>
              <a:off x="6703648" y="737818"/>
              <a:ext cx="71722" cy="147261"/>
            </a:xfrm>
            <a:custGeom>
              <a:avLst/>
              <a:gdLst/>
              <a:ahLst/>
              <a:cxnLst/>
              <a:rect l="l" t="t" r="r" b="b"/>
              <a:pathLst>
                <a:path w="2442" h="5014" extrusionOk="0">
                  <a:moveTo>
                    <a:pt x="1243" y="0"/>
                  </a:moveTo>
                  <a:cubicBezTo>
                    <a:pt x="1241" y="0"/>
                    <a:pt x="1238" y="0"/>
                    <a:pt x="1236" y="1"/>
                  </a:cubicBezTo>
                  <a:cubicBezTo>
                    <a:pt x="1193" y="2"/>
                    <a:pt x="1157" y="29"/>
                    <a:pt x="1140" y="69"/>
                  </a:cubicBezTo>
                  <a:cubicBezTo>
                    <a:pt x="1093" y="184"/>
                    <a:pt x="1" y="2921"/>
                    <a:pt x="690" y="4939"/>
                  </a:cubicBezTo>
                  <a:cubicBezTo>
                    <a:pt x="704" y="4985"/>
                    <a:pt x="747" y="5013"/>
                    <a:pt x="794" y="5013"/>
                  </a:cubicBezTo>
                  <a:cubicBezTo>
                    <a:pt x="806" y="5013"/>
                    <a:pt x="817" y="5012"/>
                    <a:pt x="833" y="5006"/>
                  </a:cubicBezTo>
                  <a:cubicBezTo>
                    <a:pt x="890" y="4986"/>
                    <a:pt x="919" y="4925"/>
                    <a:pt x="900" y="4868"/>
                  </a:cubicBezTo>
                  <a:cubicBezTo>
                    <a:pt x="348" y="3253"/>
                    <a:pt x="1018" y="1073"/>
                    <a:pt x="1263" y="375"/>
                  </a:cubicBezTo>
                  <a:cubicBezTo>
                    <a:pt x="2215" y="2241"/>
                    <a:pt x="2141" y="4666"/>
                    <a:pt x="2139" y="4692"/>
                  </a:cubicBezTo>
                  <a:cubicBezTo>
                    <a:pt x="2136" y="4751"/>
                    <a:pt x="2184" y="4804"/>
                    <a:pt x="2244" y="4805"/>
                  </a:cubicBezTo>
                  <a:cubicBezTo>
                    <a:pt x="2315" y="4805"/>
                    <a:pt x="2356" y="4761"/>
                    <a:pt x="2358" y="4700"/>
                  </a:cubicBezTo>
                  <a:cubicBezTo>
                    <a:pt x="2362" y="4592"/>
                    <a:pt x="2442" y="2000"/>
                    <a:pt x="1338" y="56"/>
                  </a:cubicBezTo>
                  <a:cubicBezTo>
                    <a:pt x="1318" y="21"/>
                    <a:pt x="1284"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7"/>
            <p:cNvSpPr/>
            <p:nvPr/>
          </p:nvSpPr>
          <p:spPr>
            <a:xfrm>
              <a:off x="6765325" y="1013661"/>
              <a:ext cx="99300" cy="156160"/>
            </a:xfrm>
            <a:custGeom>
              <a:avLst/>
              <a:gdLst/>
              <a:ahLst/>
              <a:cxnLst/>
              <a:rect l="l" t="t" r="r" b="b"/>
              <a:pathLst>
                <a:path w="3381" h="5317" extrusionOk="0">
                  <a:moveTo>
                    <a:pt x="197" y="1"/>
                  </a:moveTo>
                  <a:cubicBezTo>
                    <a:pt x="135" y="1"/>
                    <a:pt x="84" y="46"/>
                    <a:pt x="83" y="106"/>
                  </a:cubicBezTo>
                  <a:cubicBezTo>
                    <a:pt x="83" y="139"/>
                    <a:pt x="0" y="3209"/>
                    <a:pt x="2031" y="5283"/>
                  </a:cubicBezTo>
                  <a:cubicBezTo>
                    <a:pt x="2052" y="5304"/>
                    <a:pt x="2081" y="5317"/>
                    <a:pt x="2109" y="5317"/>
                  </a:cubicBezTo>
                  <a:cubicBezTo>
                    <a:pt x="2113" y="5317"/>
                    <a:pt x="2116" y="5316"/>
                    <a:pt x="2119" y="5316"/>
                  </a:cubicBezTo>
                  <a:cubicBezTo>
                    <a:pt x="2120" y="5316"/>
                    <a:pt x="2121" y="5316"/>
                    <a:pt x="2122" y="5317"/>
                  </a:cubicBezTo>
                  <a:cubicBezTo>
                    <a:pt x="2156" y="5313"/>
                    <a:pt x="2186" y="5291"/>
                    <a:pt x="2205" y="5263"/>
                  </a:cubicBezTo>
                  <a:cubicBezTo>
                    <a:pt x="2216" y="5241"/>
                    <a:pt x="3381" y="3219"/>
                    <a:pt x="2179" y="976"/>
                  </a:cubicBezTo>
                  <a:cubicBezTo>
                    <a:pt x="2159" y="940"/>
                    <a:pt x="2122" y="919"/>
                    <a:pt x="2083" y="919"/>
                  </a:cubicBezTo>
                  <a:cubicBezTo>
                    <a:pt x="2065" y="919"/>
                    <a:pt x="2048" y="923"/>
                    <a:pt x="2031" y="932"/>
                  </a:cubicBezTo>
                  <a:cubicBezTo>
                    <a:pt x="1978" y="960"/>
                    <a:pt x="1958" y="1026"/>
                    <a:pt x="1987" y="1080"/>
                  </a:cubicBezTo>
                  <a:cubicBezTo>
                    <a:pt x="2957" y="2890"/>
                    <a:pt x="2307" y="4549"/>
                    <a:pt x="2084" y="5019"/>
                  </a:cubicBezTo>
                  <a:cubicBezTo>
                    <a:pt x="228" y="3017"/>
                    <a:pt x="301" y="143"/>
                    <a:pt x="303" y="114"/>
                  </a:cubicBezTo>
                  <a:cubicBezTo>
                    <a:pt x="305" y="55"/>
                    <a:pt x="256" y="3"/>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7"/>
            <p:cNvSpPr/>
            <p:nvPr/>
          </p:nvSpPr>
          <p:spPr>
            <a:xfrm>
              <a:off x="6301778" y="950222"/>
              <a:ext cx="436585" cy="1058642"/>
            </a:xfrm>
            <a:custGeom>
              <a:avLst/>
              <a:gdLst/>
              <a:ahLst/>
              <a:cxnLst/>
              <a:rect l="l" t="t" r="r" b="b"/>
              <a:pathLst>
                <a:path w="14865" h="36045" extrusionOk="0">
                  <a:moveTo>
                    <a:pt x="14755" y="0"/>
                  </a:moveTo>
                  <a:cubicBezTo>
                    <a:pt x="14719" y="0"/>
                    <a:pt x="11361" y="39"/>
                    <a:pt x="7923" y="3560"/>
                  </a:cubicBezTo>
                  <a:cubicBezTo>
                    <a:pt x="1116" y="10533"/>
                    <a:pt x="1" y="24565"/>
                    <a:pt x="264" y="35108"/>
                  </a:cubicBezTo>
                  <a:cubicBezTo>
                    <a:pt x="280" y="35746"/>
                    <a:pt x="507" y="35955"/>
                    <a:pt x="692" y="36019"/>
                  </a:cubicBezTo>
                  <a:cubicBezTo>
                    <a:pt x="743" y="36037"/>
                    <a:pt x="796" y="36045"/>
                    <a:pt x="850" y="36045"/>
                  </a:cubicBezTo>
                  <a:cubicBezTo>
                    <a:pt x="1076" y="36045"/>
                    <a:pt x="1311" y="35902"/>
                    <a:pt x="1448" y="35740"/>
                  </a:cubicBezTo>
                  <a:cubicBezTo>
                    <a:pt x="1707" y="35421"/>
                    <a:pt x="1558" y="34186"/>
                    <a:pt x="1526" y="33954"/>
                  </a:cubicBezTo>
                  <a:cubicBezTo>
                    <a:pt x="1399" y="24922"/>
                    <a:pt x="2341" y="12689"/>
                    <a:pt x="7539" y="5702"/>
                  </a:cubicBezTo>
                  <a:cubicBezTo>
                    <a:pt x="10636" y="1537"/>
                    <a:pt x="13829" y="1221"/>
                    <a:pt x="13861" y="1218"/>
                  </a:cubicBezTo>
                  <a:cubicBezTo>
                    <a:pt x="13922" y="1212"/>
                    <a:pt x="13966" y="1159"/>
                    <a:pt x="13960" y="1098"/>
                  </a:cubicBezTo>
                  <a:cubicBezTo>
                    <a:pt x="13958" y="1042"/>
                    <a:pt x="13904" y="998"/>
                    <a:pt x="13853" y="998"/>
                  </a:cubicBezTo>
                  <a:cubicBezTo>
                    <a:pt x="13850" y="998"/>
                    <a:pt x="13846" y="998"/>
                    <a:pt x="13843" y="998"/>
                  </a:cubicBezTo>
                  <a:cubicBezTo>
                    <a:pt x="13710" y="1011"/>
                    <a:pt x="10537" y="1319"/>
                    <a:pt x="7379" y="5549"/>
                  </a:cubicBezTo>
                  <a:cubicBezTo>
                    <a:pt x="2130" y="12581"/>
                    <a:pt x="1179" y="24880"/>
                    <a:pt x="1307" y="33971"/>
                  </a:cubicBezTo>
                  <a:cubicBezTo>
                    <a:pt x="1382" y="34538"/>
                    <a:pt x="1422" y="35421"/>
                    <a:pt x="1277" y="35602"/>
                  </a:cubicBezTo>
                  <a:cubicBezTo>
                    <a:pt x="1178" y="35722"/>
                    <a:pt x="1002" y="35829"/>
                    <a:pt x="851" y="35829"/>
                  </a:cubicBezTo>
                  <a:cubicBezTo>
                    <a:pt x="821" y="35829"/>
                    <a:pt x="791" y="35825"/>
                    <a:pt x="763" y="35815"/>
                  </a:cubicBezTo>
                  <a:cubicBezTo>
                    <a:pt x="592" y="35755"/>
                    <a:pt x="494" y="35505"/>
                    <a:pt x="482" y="35105"/>
                  </a:cubicBezTo>
                  <a:cubicBezTo>
                    <a:pt x="222" y="24610"/>
                    <a:pt x="1325" y="10647"/>
                    <a:pt x="8071" y="3724"/>
                  </a:cubicBezTo>
                  <a:cubicBezTo>
                    <a:pt x="11445" y="264"/>
                    <a:pt x="14722" y="221"/>
                    <a:pt x="14755" y="221"/>
                  </a:cubicBezTo>
                  <a:cubicBezTo>
                    <a:pt x="14815" y="221"/>
                    <a:pt x="14865" y="171"/>
                    <a:pt x="14865" y="110"/>
                  </a:cubicBezTo>
                  <a:cubicBezTo>
                    <a:pt x="14865" y="50"/>
                    <a:pt x="14815" y="0"/>
                    <a:pt x="14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7"/>
            <p:cNvSpPr/>
            <p:nvPr/>
          </p:nvSpPr>
          <p:spPr>
            <a:xfrm>
              <a:off x="6092487" y="893126"/>
              <a:ext cx="372676" cy="857222"/>
            </a:xfrm>
            <a:custGeom>
              <a:avLst/>
              <a:gdLst/>
              <a:ahLst/>
              <a:cxnLst/>
              <a:rect l="l" t="t" r="r" b="b"/>
              <a:pathLst>
                <a:path w="12689" h="29187" extrusionOk="0">
                  <a:moveTo>
                    <a:pt x="12565" y="1"/>
                  </a:moveTo>
                  <a:cubicBezTo>
                    <a:pt x="12535" y="1"/>
                    <a:pt x="12506" y="13"/>
                    <a:pt x="12484" y="36"/>
                  </a:cubicBezTo>
                  <a:cubicBezTo>
                    <a:pt x="12460" y="60"/>
                    <a:pt x="10072" y="2581"/>
                    <a:pt x="7573" y="4691"/>
                  </a:cubicBezTo>
                  <a:cubicBezTo>
                    <a:pt x="5999" y="6020"/>
                    <a:pt x="4269" y="7675"/>
                    <a:pt x="3370" y="9861"/>
                  </a:cubicBezTo>
                  <a:cubicBezTo>
                    <a:pt x="1552" y="14286"/>
                    <a:pt x="1" y="21099"/>
                    <a:pt x="7516" y="29151"/>
                  </a:cubicBezTo>
                  <a:cubicBezTo>
                    <a:pt x="7537" y="29173"/>
                    <a:pt x="7568" y="29186"/>
                    <a:pt x="7597" y="29186"/>
                  </a:cubicBezTo>
                  <a:cubicBezTo>
                    <a:pt x="7623" y="29186"/>
                    <a:pt x="7650" y="29176"/>
                    <a:pt x="7671" y="29153"/>
                  </a:cubicBezTo>
                  <a:cubicBezTo>
                    <a:pt x="7715" y="29112"/>
                    <a:pt x="7718" y="29044"/>
                    <a:pt x="7677" y="28998"/>
                  </a:cubicBezTo>
                  <a:cubicBezTo>
                    <a:pt x="246" y="21040"/>
                    <a:pt x="1777" y="14311"/>
                    <a:pt x="3574" y="9942"/>
                  </a:cubicBezTo>
                  <a:cubicBezTo>
                    <a:pt x="4454" y="7799"/>
                    <a:pt x="6161" y="6168"/>
                    <a:pt x="7715" y="4856"/>
                  </a:cubicBezTo>
                  <a:cubicBezTo>
                    <a:pt x="9484" y="3364"/>
                    <a:pt x="11194" y="1669"/>
                    <a:pt x="12059" y="789"/>
                  </a:cubicBezTo>
                  <a:lnTo>
                    <a:pt x="12059" y="789"/>
                  </a:lnTo>
                  <a:cubicBezTo>
                    <a:pt x="10834" y="2890"/>
                    <a:pt x="9585" y="4258"/>
                    <a:pt x="8470" y="5482"/>
                  </a:cubicBezTo>
                  <a:cubicBezTo>
                    <a:pt x="6640" y="7487"/>
                    <a:pt x="5059" y="9220"/>
                    <a:pt x="4282" y="13319"/>
                  </a:cubicBezTo>
                  <a:cubicBezTo>
                    <a:pt x="2773" y="21268"/>
                    <a:pt x="7640" y="26604"/>
                    <a:pt x="7689" y="26658"/>
                  </a:cubicBezTo>
                  <a:cubicBezTo>
                    <a:pt x="7710" y="26681"/>
                    <a:pt x="7739" y="26693"/>
                    <a:pt x="7768" y="26693"/>
                  </a:cubicBezTo>
                  <a:cubicBezTo>
                    <a:pt x="7795" y="26693"/>
                    <a:pt x="7822" y="26683"/>
                    <a:pt x="7843" y="26663"/>
                  </a:cubicBezTo>
                  <a:cubicBezTo>
                    <a:pt x="7889" y="26623"/>
                    <a:pt x="7890" y="26553"/>
                    <a:pt x="7849" y="26509"/>
                  </a:cubicBezTo>
                  <a:cubicBezTo>
                    <a:pt x="7801" y="26455"/>
                    <a:pt x="3008" y="21200"/>
                    <a:pt x="4497" y="13360"/>
                  </a:cubicBezTo>
                  <a:cubicBezTo>
                    <a:pt x="5263" y="9323"/>
                    <a:pt x="6824" y="7611"/>
                    <a:pt x="8632" y="5628"/>
                  </a:cubicBezTo>
                  <a:cubicBezTo>
                    <a:pt x="9880" y="4261"/>
                    <a:pt x="11294" y="2712"/>
                    <a:pt x="12661" y="163"/>
                  </a:cubicBezTo>
                  <a:cubicBezTo>
                    <a:pt x="12688" y="114"/>
                    <a:pt x="12674" y="53"/>
                    <a:pt x="12628" y="22"/>
                  </a:cubicBezTo>
                  <a:cubicBezTo>
                    <a:pt x="12609" y="8"/>
                    <a:pt x="12587" y="1"/>
                    <a:pt x="12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7"/>
            <p:cNvSpPr/>
            <p:nvPr/>
          </p:nvSpPr>
          <p:spPr>
            <a:xfrm>
              <a:off x="6853053" y="919853"/>
              <a:ext cx="155837" cy="67668"/>
            </a:xfrm>
            <a:custGeom>
              <a:avLst/>
              <a:gdLst/>
              <a:ahLst/>
              <a:cxnLst/>
              <a:rect l="l" t="t" r="r" b="b"/>
              <a:pathLst>
                <a:path w="5306" h="2304" extrusionOk="0">
                  <a:moveTo>
                    <a:pt x="5246" y="1"/>
                  </a:moveTo>
                  <a:cubicBezTo>
                    <a:pt x="5233" y="1"/>
                    <a:pt x="5220" y="5"/>
                    <a:pt x="5209" y="15"/>
                  </a:cubicBezTo>
                  <a:cubicBezTo>
                    <a:pt x="3771" y="1248"/>
                    <a:pt x="1941" y="2023"/>
                    <a:pt x="54" y="2195"/>
                  </a:cubicBezTo>
                  <a:cubicBezTo>
                    <a:pt x="24" y="2196"/>
                    <a:pt x="1" y="2223"/>
                    <a:pt x="4" y="2253"/>
                  </a:cubicBezTo>
                  <a:cubicBezTo>
                    <a:pt x="8" y="2282"/>
                    <a:pt x="31" y="2303"/>
                    <a:pt x="59" y="2303"/>
                  </a:cubicBezTo>
                  <a:lnTo>
                    <a:pt x="62" y="2303"/>
                  </a:lnTo>
                  <a:cubicBezTo>
                    <a:pt x="1973" y="2126"/>
                    <a:pt x="3826" y="1343"/>
                    <a:pt x="5280" y="96"/>
                  </a:cubicBezTo>
                  <a:cubicBezTo>
                    <a:pt x="5303" y="76"/>
                    <a:pt x="5306" y="43"/>
                    <a:pt x="5286" y="19"/>
                  </a:cubicBezTo>
                  <a:cubicBezTo>
                    <a:pt x="5276" y="7"/>
                    <a:pt x="5261" y="1"/>
                    <a:pt x="5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7"/>
            <p:cNvSpPr/>
            <p:nvPr/>
          </p:nvSpPr>
          <p:spPr>
            <a:xfrm>
              <a:off x="6856019" y="932423"/>
              <a:ext cx="98683" cy="55304"/>
            </a:xfrm>
            <a:custGeom>
              <a:avLst/>
              <a:gdLst/>
              <a:ahLst/>
              <a:cxnLst/>
              <a:rect l="l" t="t" r="r" b="b"/>
              <a:pathLst>
                <a:path w="3360" h="1883" extrusionOk="0">
                  <a:moveTo>
                    <a:pt x="3299" y="0"/>
                  </a:moveTo>
                  <a:cubicBezTo>
                    <a:pt x="3288" y="0"/>
                    <a:pt x="3276" y="4"/>
                    <a:pt x="3265" y="11"/>
                  </a:cubicBezTo>
                  <a:cubicBezTo>
                    <a:pt x="2287" y="759"/>
                    <a:pt x="1203" y="1354"/>
                    <a:pt x="44" y="1777"/>
                  </a:cubicBezTo>
                  <a:cubicBezTo>
                    <a:pt x="15" y="1787"/>
                    <a:pt x="1" y="1818"/>
                    <a:pt x="11" y="1847"/>
                  </a:cubicBezTo>
                  <a:cubicBezTo>
                    <a:pt x="21" y="1868"/>
                    <a:pt x="39" y="1882"/>
                    <a:pt x="64" y="1882"/>
                  </a:cubicBezTo>
                  <a:cubicBezTo>
                    <a:pt x="68" y="1882"/>
                    <a:pt x="75" y="1881"/>
                    <a:pt x="81" y="1881"/>
                  </a:cubicBezTo>
                  <a:cubicBezTo>
                    <a:pt x="1250" y="1454"/>
                    <a:pt x="2344" y="854"/>
                    <a:pt x="3331" y="99"/>
                  </a:cubicBezTo>
                  <a:cubicBezTo>
                    <a:pt x="3356" y="81"/>
                    <a:pt x="3359" y="46"/>
                    <a:pt x="3342" y="22"/>
                  </a:cubicBezTo>
                  <a:cubicBezTo>
                    <a:pt x="3331" y="7"/>
                    <a:pt x="3316"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7"/>
            <p:cNvSpPr/>
            <p:nvPr/>
          </p:nvSpPr>
          <p:spPr>
            <a:xfrm>
              <a:off x="6985482" y="882964"/>
              <a:ext cx="17681" cy="13686"/>
            </a:xfrm>
            <a:custGeom>
              <a:avLst/>
              <a:gdLst/>
              <a:ahLst/>
              <a:cxnLst/>
              <a:rect l="l" t="t" r="r" b="b"/>
              <a:pathLst>
                <a:path w="602" h="466" extrusionOk="0">
                  <a:moveTo>
                    <a:pt x="541" y="1"/>
                  </a:moveTo>
                  <a:cubicBezTo>
                    <a:pt x="530" y="1"/>
                    <a:pt x="518" y="4"/>
                    <a:pt x="508" y="12"/>
                  </a:cubicBezTo>
                  <a:lnTo>
                    <a:pt x="29" y="365"/>
                  </a:lnTo>
                  <a:cubicBezTo>
                    <a:pt x="6" y="383"/>
                    <a:pt x="1" y="417"/>
                    <a:pt x="18" y="442"/>
                  </a:cubicBezTo>
                  <a:cubicBezTo>
                    <a:pt x="29" y="459"/>
                    <a:pt x="46" y="466"/>
                    <a:pt x="63" y="466"/>
                  </a:cubicBezTo>
                  <a:cubicBezTo>
                    <a:pt x="73" y="466"/>
                    <a:pt x="85" y="462"/>
                    <a:pt x="95" y="453"/>
                  </a:cubicBezTo>
                  <a:lnTo>
                    <a:pt x="573" y="98"/>
                  </a:lnTo>
                  <a:cubicBezTo>
                    <a:pt x="597" y="81"/>
                    <a:pt x="602" y="47"/>
                    <a:pt x="585" y="22"/>
                  </a:cubicBezTo>
                  <a:cubicBezTo>
                    <a:pt x="574" y="8"/>
                    <a:pt x="558" y="1"/>
                    <a:pt x="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7"/>
            <p:cNvSpPr/>
            <p:nvPr/>
          </p:nvSpPr>
          <p:spPr>
            <a:xfrm>
              <a:off x="6812757" y="870335"/>
              <a:ext cx="108375" cy="46904"/>
            </a:xfrm>
            <a:custGeom>
              <a:avLst/>
              <a:gdLst/>
              <a:ahLst/>
              <a:cxnLst/>
              <a:rect l="l" t="t" r="r" b="b"/>
              <a:pathLst>
                <a:path w="3690" h="1597" extrusionOk="0">
                  <a:moveTo>
                    <a:pt x="3628" y="1"/>
                  </a:moveTo>
                  <a:cubicBezTo>
                    <a:pt x="3623" y="1"/>
                    <a:pt x="3618" y="1"/>
                    <a:pt x="3613" y="3"/>
                  </a:cubicBezTo>
                  <a:cubicBezTo>
                    <a:pt x="2370" y="358"/>
                    <a:pt x="1164" y="859"/>
                    <a:pt x="36" y="1493"/>
                  </a:cubicBezTo>
                  <a:cubicBezTo>
                    <a:pt x="9" y="1507"/>
                    <a:pt x="0" y="1541"/>
                    <a:pt x="14" y="1568"/>
                  </a:cubicBezTo>
                  <a:cubicBezTo>
                    <a:pt x="24" y="1585"/>
                    <a:pt x="43" y="1597"/>
                    <a:pt x="63" y="1597"/>
                  </a:cubicBezTo>
                  <a:cubicBezTo>
                    <a:pt x="71" y="1597"/>
                    <a:pt x="80" y="1595"/>
                    <a:pt x="91" y="1588"/>
                  </a:cubicBezTo>
                  <a:cubicBezTo>
                    <a:pt x="1212" y="960"/>
                    <a:pt x="2408" y="462"/>
                    <a:pt x="3644" y="108"/>
                  </a:cubicBezTo>
                  <a:cubicBezTo>
                    <a:pt x="3673" y="100"/>
                    <a:pt x="3690" y="70"/>
                    <a:pt x="3681" y="41"/>
                  </a:cubicBezTo>
                  <a:cubicBezTo>
                    <a:pt x="3674" y="17"/>
                    <a:pt x="3652"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7"/>
            <p:cNvSpPr/>
            <p:nvPr/>
          </p:nvSpPr>
          <p:spPr>
            <a:xfrm>
              <a:off x="6813903" y="838821"/>
              <a:ext cx="153634" cy="78535"/>
            </a:xfrm>
            <a:custGeom>
              <a:avLst/>
              <a:gdLst/>
              <a:ahLst/>
              <a:cxnLst/>
              <a:rect l="l" t="t" r="r" b="b"/>
              <a:pathLst>
                <a:path w="5231" h="2674" extrusionOk="0">
                  <a:moveTo>
                    <a:pt x="5169" y="0"/>
                  </a:moveTo>
                  <a:cubicBezTo>
                    <a:pt x="5166" y="0"/>
                    <a:pt x="5163" y="0"/>
                    <a:pt x="5160" y="1"/>
                  </a:cubicBezTo>
                  <a:cubicBezTo>
                    <a:pt x="3261" y="345"/>
                    <a:pt x="1436" y="1260"/>
                    <a:pt x="25" y="2577"/>
                  </a:cubicBezTo>
                  <a:cubicBezTo>
                    <a:pt x="4" y="2598"/>
                    <a:pt x="1" y="2633"/>
                    <a:pt x="22" y="2655"/>
                  </a:cubicBezTo>
                  <a:cubicBezTo>
                    <a:pt x="34" y="2668"/>
                    <a:pt x="48" y="2674"/>
                    <a:pt x="62" y="2674"/>
                  </a:cubicBezTo>
                  <a:cubicBezTo>
                    <a:pt x="75" y="2674"/>
                    <a:pt x="89" y="2668"/>
                    <a:pt x="99" y="2657"/>
                  </a:cubicBezTo>
                  <a:cubicBezTo>
                    <a:pt x="1498" y="1357"/>
                    <a:pt x="3301" y="449"/>
                    <a:pt x="5180" y="110"/>
                  </a:cubicBezTo>
                  <a:cubicBezTo>
                    <a:pt x="5210" y="105"/>
                    <a:pt x="5230" y="76"/>
                    <a:pt x="5225" y="46"/>
                  </a:cubicBezTo>
                  <a:cubicBezTo>
                    <a:pt x="5219" y="18"/>
                    <a:pt x="5196" y="0"/>
                    <a:pt x="5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7"/>
            <p:cNvSpPr/>
            <p:nvPr/>
          </p:nvSpPr>
          <p:spPr>
            <a:xfrm>
              <a:off x="6814079" y="855033"/>
              <a:ext cx="57448" cy="61413"/>
            </a:xfrm>
            <a:custGeom>
              <a:avLst/>
              <a:gdLst/>
              <a:ahLst/>
              <a:cxnLst/>
              <a:rect l="l" t="t" r="r" b="b"/>
              <a:pathLst>
                <a:path w="1956" h="2091" extrusionOk="0">
                  <a:moveTo>
                    <a:pt x="1893" y="0"/>
                  </a:moveTo>
                  <a:cubicBezTo>
                    <a:pt x="1882" y="0"/>
                    <a:pt x="1871" y="3"/>
                    <a:pt x="1862" y="10"/>
                  </a:cubicBezTo>
                  <a:cubicBezTo>
                    <a:pt x="1107" y="524"/>
                    <a:pt x="469" y="1215"/>
                    <a:pt x="18" y="2009"/>
                  </a:cubicBezTo>
                  <a:cubicBezTo>
                    <a:pt x="1" y="2036"/>
                    <a:pt x="11" y="2069"/>
                    <a:pt x="36" y="2083"/>
                  </a:cubicBezTo>
                  <a:cubicBezTo>
                    <a:pt x="46" y="2089"/>
                    <a:pt x="55" y="2090"/>
                    <a:pt x="63" y="2090"/>
                  </a:cubicBezTo>
                  <a:cubicBezTo>
                    <a:pt x="83" y="2090"/>
                    <a:pt x="100" y="2082"/>
                    <a:pt x="113" y="2062"/>
                  </a:cubicBezTo>
                  <a:cubicBezTo>
                    <a:pt x="556" y="1284"/>
                    <a:pt x="1183" y="607"/>
                    <a:pt x="1923" y="101"/>
                  </a:cubicBezTo>
                  <a:cubicBezTo>
                    <a:pt x="1949" y="82"/>
                    <a:pt x="1956" y="50"/>
                    <a:pt x="1937" y="24"/>
                  </a:cubicBezTo>
                  <a:cubicBezTo>
                    <a:pt x="1927" y="8"/>
                    <a:pt x="1910" y="0"/>
                    <a:pt x="1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7"/>
            <p:cNvSpPr/>
            <p:nvPr/>
          </p:nvSpPr>
          <p:spPr>
            <a:xfrm>
              <a:off x="6890088" y="837323"/>
              <a:ext cx="15419" cy="8282"/>
            </a:xfrm>
            <a:custGeom>
              <a:avLst/>
              <a:gdLst/>
              <a:ahLst/>
              <a:cxnLst/>
              <a:rect l="l" t="t" r="r" b="b"/>
              <a:pathLst>
                <a:path w="525" h="282" extrusionOk="0">
                  <a:moveTo>
                    <a:pt x="467" y="1"/>
                  </a:moveTo>
                  <a:cubicBezTo>
                    <a:pt x="464" y="1"/>
                    <a:pt x="461" y="1"/>
                    <a:pt x="457" y="2"/>
                  </a:cubicBezTo>
                  <a:cubicBezTo>
                    <a:pt x="301" y="26"/>
                    <a:pt x="153" y="87"/>
                    <a:pt x="29" y="184"/>
                  </a:cubicBezTo>
                  <a:cubicBezTo>
                    <a:pt x="3" y="201"/>
                    <a:pt x="0" y="235"/>
                    <a:pt x="17" y="261"/>
                  </a:cubicBezTo>
                  <a:cubicBezTo>
                    <a:pt x="29" y="275"/>
                    <a:pt x="44" y="281"/>
                    <a:pt x="60" y="281"/>
                  </a:cubicBezTo>
                  <a:cubicBezTo>
                    <a:pt x="71" y="281"/>
                    <a:pt x="83" y="278"/>
                    <a:pt x="96" y="271"/>
                  </a:cubicBezTo>
                  <a:cubicBezTo>
                    <a:pt x="207" y="187"/>
                    <a:pt x="336" y="130"/>
                    <a:pt x="473" y="112"/>
                  </a:cubicBezTo>
                  <a:cubicBezTo>
                    <a:pt x="503" y="106"/>
                    <a:pt x="524" y="79"/>
                    <a:pt x="520" y="49"/>
                  </a:cubicBezTo>
                  <a:cubicBezTo>
                    <a:pt x="515" y="21"/>
                    <a:pt x="493"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7"/>
            <p:cNvSpPr/>
            <p:nvPr/>
          </p:nvSpPr>
          <p:spPr>
            <a:xfrm>
              <a:off x="7001841" y="841435"/>
              <a:ext cx="15537" cy="4670"/>
            </a:xfrm>
            <a:custGeom>
              <a:avLst/>
              <a:gdLst/>
              <a:ahLst/>
              <a:cxnLst/>
              <a:rect l="l" t="t" r="r" b="b"/>
              <a:pathLst>
                <a:path w="529" h="159" extrusionOk="0">
                  <a:moveTo>
                    <a:pt x="473" y="1"/>
                  </a:moveTo>
                  <a:cubicBezTo>
                    <a:pt x="470" y="1"/>
                    <a:pt x="467" y="1"/>
                    <a:pt x="465" y="1"/>
                  </a:cubicBezTo>
                  <a:lnTo>
                    <a:pt x="52" y="50"/>
                  </a:lnTo>
                  <a:cubicBezTo>
                    <a:pt x="22" y="53"/>
                    <a:pt x="0" y="80"/>
                    <a:pt x="5" y="110"/>
                  </a:cubicBezTo>
                  <a:cubicBezTo>
                    <a:pt x="8" y="137"/>
                    <a:pt x="33" y="158"/>
                    <a:pt x="59" y="158"/>
                  </a:cubicBezTo>
                  <a:lnTo>
                    <a:pt x="65" y="158"/>
                  </a:lnTo>
                  <a:lnTo>
                    <a:pt x="478" y="110"/>
                  </a:lnTo>
                  <a:cubicBezTo>
                    <a:pt x="507" y="107"/>
                    <a:pt x="529" y="80"/>
                    <a:pt x="526" y="50"/>
                  </a:cubicBezTo>
                  <a:cubicBezTo>
                    <a:pt x="522" y="21"/>
                    <a:pt x="500" y="1"/>
                    <a:pt x="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7"/>
            <p:cNvSpPr/>
            <p:nvPr/>
          </p:nvSpPr>
          <p:spPr>
            <a:xfrm>
              <a:off x="7038231" y="844842"/>
              <a:ext cx="7401" cy="5815"/>
            </a:xfrm>
            <a:custGeom>
              <a:avLst/>
              <a:gdLst/>
              <a:ahLst/>
              <a:cxnLst/>
              <a:rect l="l" t="t" r="r" b="b"/>
              <a:pathLst>
                <a:path w="252" h="198" extrusionOk="0">
                  <a:moveTo>
                    <a:pt x="189" y="1"/>
                  </a:moveTo>
                  <a:cubicBezTo>
                    <a:pt x="179" y="1"/>
                    <a:pt x="168" y="3"/>
                    <a:pt x="159" y="9"/>
                  </a:cubicBezTo>
                  <a:lnTo>
                    <a:pt x="33" y="95"/>
                  </a:lnTo>
                  <a:cubicBezTo>
                    <a:pt x="6" y="113"/>
                    <a:pt x="0" y="148"/>
                    <a:pt x="16" y="172"/>
                  </a:cubicBezTo>
                  <a:cubicBezTo>
                    <a:pt x="28" y="187"/>
                    <a:pt x="45" y="197"/>
                    <a:pt x="63" y="197"/>
                  </a:cubicBezTo>
                  <a:cubicBezTo>
                    <a:pt x="73" y="197"/>
                    <a:pt x="84" y="193"/>
                    <a:pt x="94" y="186"/>
                  </a:cubicBezTo>
                  <a:lnTo>
                    <a:pt x="221" y="101"/>
                  </a:lnTo>
                  <a:cubicBezTo>
                    <a:pt x="247" y="83"/>
                    <a:pt x="251" y="49"/>
                    <a:pt x="235" y="24"/>
                  </a:cubicBezTo>
                  <a:cubicBezTo>
                    <a:pt x="224" y="9"/>
                    <a:pt x="207"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7"/>
            <p:cNvSpPr/>
            <p:nvPr/>
          </p:nvSpPr>
          <p:spPr>
            <a:xfrm>
              <a:off x="6936287" y="880820"/>
              <a:ext cx="12512" cy="5022"/>
            </a:xfrm>
            <a:custGeom>
              <a:avLst/>
              <a:gdLst/>
              <a:ahLst/>
              <a:cxnLst/>
              <a:rect l="l" t="t" r="r" b="b"/>
              <a:pathLst>
                <a:path w="426" h="171" extrusionOk="0">
                  <a:moveTo>
                    <a:pt x="369" y="1"/>
                  </a:moveTo>
                  <a:cubicBezTo>
                    <a:pt x="365" y="1"/>
                    <a:pt x="361" y="1"/>
                    <a:pt x="357" y="2"/>
                  </a:cubicBezTo>
                  <a:lnTo>
                    <a:pt x="48" y="62"/>
                  </a:lnTo>
                  <a:cubicBezTo>
                    <a:pt x="19" y="66"/>
                    <a:pt x="1" y="95"/>
                    <a:pt x="5" y="126"/>
                  </a:cubicBezTo>
                  <a:cubicBezTo>
                    <a:pt x="11" y="152"/>
                    <a:pt x="32" y="170"/>
                    <a:pt x="59" y="170"/>
                  </a:cubicBezTo>
                  <a:cubicBezTo>
                    <a:pt x="62" y="170"/>
                    <a:pt x="66" y="169"/>
                    <a:pt x="68" y="169"/>
                  </a:cubicBezTo>
                  <a:lnTo>
                    <a:pt x="378" y="109"/>
                  </a:lnTo>
                  <a:cubicBezTo>
                    <a:pt x="407" y="103"/>
                    <a:pt x="425" y="75"/>
                    <a:pt x="421" y="45"/>
                  </a:cubicBezTo>
                  <a:cubicBezTo>
                    <a:pt x="416" y="20"/>
                    <a:pt x="395"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7"/>
            <p:cNvSpPr/>
            <p:nvPr/>
          </p:nvSpPr>
          <p:spPr>
            <a:xfrm>
              <a:off x="6960900" y="866400"/>
              <a:ext cx="11219" cy="4611"/>
            </a:xfrm>
            <a:custGeom>
              <a:avLst/>
              <a:gdLst/>
              <a:ahLst/>
              <a:cxnLst/>
              <a:rect l="l" t="t" r="r" b="b"/>
              <a:pathLst>
                <a:path w="382" h="157" extrusionOk="0">
                  <a:moveTo>
                    <a:pt x="324" y="0"/>
                  </a:moveTo>
                  <a:cubicBezTo>
                    <a:pt x="320" y="0"/>
                    <a:pt x="316" y="1"/>
                    <a:pt x="312" y="2"/>
                  </a:cubicBezTo>
                  <a:lnTo>
                    <a:pt x="50" y="49"/>
                  </a:lnTo>
                  <a:cubicBezTo>
                    <a:pt x="20" y="54"/>
                    <a:pt x="0" y="83"/>
                    <a:pt x="6" y="113"/>
                  </a:cubicBezTo>
                  <a:cubicBezTo>
                    <a:pt x="10" y="140"/>
                    <a:pt x="33" y="157"/>
                    <a:pt x="60" y="157"/>
                  </a:cubicBezTo>
                  <a:cubicBezTo>
                    <a:pt x="62" y="157"/>
                    <a:pt x="63" y="156"/>
                    <a:pt x="66" y="156"/>
                  </a:cubicBezTo>
                  <a:cubicBezTo>
                    <a:pt x="67" y="156"/>
                    <a:pt x="68" y="156"/>
                    <a:pt x="70" y="157"/>
                  </a:cubicBezTo>
                  <a:lnTo>
                    <a:pt x="332" y="110"/>
                  </a:lnTo>
                  <a:cubicBezTo>
                    <a:pt x="362" y="106"/>
                    <a:pt x="382" y="77"/>
                    <a:pt x="376" y="46"/>
                  </a:cubicBezTo>
                  <a:cubicBezTo>
                    <a:pt x="371" y="20"/>
                    <a:pt x="349"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7"/>
            <p:cNvSpPr/>
            <p:nvPr/>
          </p:nvSpPr>
          <p:spPr>
            <a:xfrm>
              <a:off x="7035088" y="876562"/>
              <a:ext cx="13363" cy="8165"/>
            </a:xfrm>
            <a:custGeom>
              <a:avLst/>
              <a:gdLst/>
              <a:ahLst/>
              <a:cxnLst/>
              <a:rect l="l" t="t" r="r" b="b"/>
              <a:pathLst>
                <a:path w="455" h="278" extrusionOk="0">
                  <a:moveTo>
                    <a:pt x="393" y="1"/>
                  </a:moveTo>
                  <a:cubicBezTo>
                    <a:pt x="384" y="1"/>
                    <a:pt x="375" y="3"/>
                    <a:pt x="367" y="7"/>
                  </a:cubicBezTo>
                  <a:lnTo>
                    <a:pt x="38" y="174"/>
                  </a:lnTo>
                  <a:cubicBezTo>
                    <a:pt x="11" y="187"/>
                    <a:pt x="1" y="221"/>
                    <a:pt x="15" y="247"/>
                  </a:cubicBezTo>
                  <a:cubicBezTo>
                    <a:pt x="23" y="267"/>
                    <a:pt x="43" y="278"/>
                    <a:pt x="63" y="278"/>
                  </a:cubicBezTo>
                  <a:cubicBezTo>
                    <a:pt x="72" y="278"/>
                    <a:pt x="80" y="275"/>
                    <a:pt x="88" y="271"/>
                  </a:cubicBezTo>
                  <a:lnTo>
                    <a:pt x="418" y="103"/>
                  </a:lnTo>
                  <a:cubicBezTo>
                    <a:pt x="444" y="90"/>
                    <a:pt x="455" y="57"/>
                    <a:pt x="441" y="30"/>
                  </a:cubicBezTo>
                  <a:cubicBezTo>
                    <a:pt x="432" y="11"/>
                    <a:pt x="413"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7"/>
            <p:cNvSpPr/>
            <p:nvPr/>
          </p:nvSpPr>
          <p:spPr>
            <a:xfrm>
              <a:off x="6797309" y="914772"/>
              <a:ext cx="141828" cy="51603"/>
            </a:xfrm>
            <a:custGeom>
              <a:avLst/>
              <a:gdLst/>
              <a:ahLst/>
              <a:cxnLst/>
              <a:rect l="l" t="t" r="r" b="b"/>
              <a:pathLst>
                <a:path w="4829" h="1757" extrusionOk="0">
                  <a:moveTo>
                    <a:pt x="4771" y="1"/>
                  </a:moveTo>
                  <a:cubicBezTo>
                    <a:pt x="4767" y="1"/>
                    <a:pt x="4763" y="1"/>
                    <a:pt x="4759" y="2"/>
                  </a:cubicBezTo>
                  <a:cubicBezTo>
                    <a:pt x="4448" y="55"/>
                    <a:pt x="4156" y="185"/>
                    <a:pt x="3873" y="311"/>
                  </a:cubicBezTo>
                  <a:cubicBezTo>
                    <a:pt x="3809" y="340"/>
                    <a:pt x="3746" y="368"/>
                    <a:pt x="3683" y="395"/>
                  </a:cubicBezTo>
                  <a:cubicBezTo>
                    <a:pt x="3097" y="647"/>
                    <a:pt x="2471" y="837"/>
                    <a:pt x="1868" y="1021"/>
                  </a:cubicBezTo>
                  <a:cubicBezTo>
                    <a:pt x="1261" y="1204"/>
                    <a:pt x="634" y="1394"/>
                    <a:pt x="42" y="1650"/>
                  </a:cubicBezTo>
                  <a:cubicBezTo>
                    <a:pt x="13" y="1663"/>
                    <a:pt x="1" y="1694"/>
                    <a:pt x="13" y="1723"/>
                  </a:cubicBezTo>
                  <a:cubicBezTo>
                    <a:pt x="22" y="1744"/>
                    <a:pt x="42" y="1757"/>
                    <a:pt x="63" y="1757"/>
                  </a:cubicBezTo>
                  <a:cubicBezTo>
                    <a:pt x="70" y="1757"/>
                    <a:pt x="77" y="1755"/>
                    <a:pt x="90" y="1751"/>
                  </a:cubicBezTo>
                  <a:cubicBezTo>
                    <a:pt x="676" y="1499"/>
                    <a:pt x="1301" y="1310"/>
                    <a:pt x="1903" y="1127"/>
                  </a:cubicBezTo>
                  <a:cubicBezTo>
                    <a:pt x="2511" y="944"/>
                    <a:pt x="3138" y="753"/>
                    <a:pt x="3730" y="497"/>
                  </a:cubicBezTo>
                  <a:cubicBezTo>
                    <a:pt x="3793" y="469"/>
                    <a:pt x="3857" y="441"/>
                    <a:pt x="3918" y="413"/>
                  </a:cubicBezTo>
                  <a:cubicBezTo>
                    <a:pt x="4195" y="290"/>
                    <a:pt x="4479" y="162"/>
                    <a:pt x="4778" y="111"/>
                  </a:cubicBezTo>
                  <a:cubicBezTo>
                    <a:pt x="4808" y="105"/>
                    <a:pt x="4828" y="76"/>
                    <a:pt x="4823" y="47"/>
                  </a:cubicBezTo>
                  <a:cubicBezTo>
                    <a:pt x="4819" y="21"/>
                    <a:pt x="4797" y="1"/>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7"/>
            <p:cNvSpPr/>
            <p:nvPr/>
          </p:nvSpPr>
          <p:spPr>
            <a:xfrm>
              <a:off x="6773842" y="801521"/>
              <a:ext cx="42557" cy="205473"/>
            </a:xfrm>
            <a:custGeom>
              <a:avLst/>
              <a:gdLst/>
              <a:ahLst/>
              <a:cxnLst/>
              <a:rect l="l" t="t" r="r" b="b"/>
              <a:pathLst>
                <a:path w="1449" h="6996" extrusionOk="0">
                  <a:moveTo>
                    <a:pt x="1388" y="1"/>
                  </a:moveTo>
                  <a:cubicBezTo>
                    <a:pt x="1363" y="1"/>
                    <a:pt x="1339" y="21"/>
                    <a:pt x="1335" y="49"/>
                  </a:cubicBezTo>
                  <a:cubicBezTo>
                    <a:pt x="1252" y="628"/>
                    <a:pt x="1083" y="1202"/>
                    <a:pt x="919" y="1758"/>
                  </a:cubicBezTo>
                  <a:cubicBezTo>
                    <a:pt x="842" y="2014"/>
                    <a:pt x="765" y="2279"/>
                    <a:pt x="697" y="2541"/>
                  </a:cubicBezTo>
                  <a:cubicBezTo>
                    <a:pt x="455" y="3462"/>
                    <a:pt x="307" y="4417"/>
                    <a:pt x="164" y="5341"/>
                  </a:cubicBezTo>
                  <a:cubicBezTo>
                    <a:pt x="85" y="5864"/>
                    <a:pt x="1" y="6405"/>
                    <a:pt x="43" y="6946"/>
                  </a:cubicBezTo>
                  <a:cubicBezTo>
                    <a:pt x="46" y="6974"/>
                    <a:pt x="70" y="6996"/>
                    <a:pt x="99" y="6996"/>
                  </a:cubicBezTo>
                  <a:cubicBezTo>
                    <a:pt x="99" y="6996"/>
                    <a:pt x="100" y="6996"/>
                    <a:pt x="105" y="6994"/>
                  </a:cubicBezTo>
                  <a:cubicBezTo>
                    <a:pt x="136" y="6993"/>
                    <a:pt x="157" y="6966"/>
                    <a:pt x="154" y="6936"/>
                  </a:cubicBezTo>
                  <a:cubicBezTo>
                    <a:pt x="112" y="6409"/>
                    <a:pt x="194" y="5873"/>
                    <a:pt x="274" y="5355"/>
                  </a:cubicBezTo>
                  <a:cubicBezTo>
                    <a:pt x="415" y="4435"/>
                    <a:pt x="563" y="3484"/>
                    <a:pt x="804" y="2567"/>
                  </a:cubicBezTo>
                  <a:cubicBezTo>
                    <a:pt x="871" y="2306"/>
                    <a:pt x="949" y="2043"/>
                    <a:pt x="1025" y="1788"/>
                  </a:cubicBezTo>
                  <a:cubicBezTo>
                    <a:pt x="1188" y="1228"/>
                    <a:pt x="1359" y="651"/>
                    <a:pt x="1445" y="65"/>
                  </a:cubicBezTo>
                  <a:cubicBezTo>
                    <a:pt x="1449" y="35"/>
                    <a:pt x="1428" y="5"/>
                    <a:pt x="1398" y="2"/>
                  </a:cubicBezTo>
                  <a:cubicBezTo>
                    <a:pt x="1395" y="1"/>
                    <a:pt x="1391"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7"/>
            <p:cNvSpPr/>
            <p:nvPr/>
          </p:nvSpPr>
          <p:spPr>
            <a:xfrm>
              <a:off x="6737746" y="743633"/>
              <a:ext cx="19355" cy="160478"/>
            </a:xfrm>
            <a:custGeom>
              <a:avLst/>
              <a:gdLst/>
              <a:ahLst/>
              <a:cxnLst/>
              <a:rect l="l" t="t" r="r" b="b"/>
              <a:pathLst>
                <a:path w="659" h="5464" extrusionOk="0">
                  <a:moveTo>
                    <a:pt x="122" y="0"/>
                  </a:moveTo>
                  <a:cubicBezTo>
                    <a:pt x="94" y="0"/>
                    <a:pt x="70" y="20"/>
                    <a:pt x="68" y="49"/>
                  </a:cubicBezTo>
                  <a:cubicBezTo>
                    <a:pt x="1" y="651"/>
                    <a:pt x="50" y="1247"/>
                    <a:pt x="119" y="1907"/>
                  </a:cubicBezTo>
                  <a:cubicBezTo>
                    <a:pt x="238" y="3072"/>
                    <a:pt x="382" y="4253"/>
                    <a:pt x="547" y="5415"/>
                  </a:cubicBezTo>
                  <a:cubicBezTo>
                    <a:pt x="552" y="5442"/>
                    <a:pt x="574" y="5462"/>
                    <a:pt x="602" y="5462"/>
                  </a:cubicBezTo>
                  <a:cubicBezTo>
                    <a:pt x="603" y="5462"/>
                    <a:pt x="606" y="5462"/>
                    <a:pt x="609" y="5463"/>
                  </a:cubicBezTo>
                  <a:cubicBezTo>
                    <a:pt x="639" y="5458"/>
                    <a:pt x="659" y="5432"/>
                    <a:pt x="654" y="5401"/>
                  </a:cubicBezTo>
                  <a:cubicBezTo>
                    <a:pt x="489" y="4240"/>
                    <a:pt x="345" y="3061"/>
                    <a:pt x="227" y="1896"/>
                  </a:cubicBezTo>
                  <a:cubicBezTo>
                    <a:pt x="161" y="1242"/>
                    <a:pt x="112" y="654"/>
                    <a:pt x="176" y="60"/>
                  </a:cubicBezTo>
                  <a:cubicBezTo>
                    <a:pt x="179" y="30"/>
                    <a:pt x="157" y="3"/>
                    <a:pt x="127" y="0"/>
                  </a:cubicBezTo>
                  <a:cubicBezTo>
                    <a:pt x="125" y="0"/>
                    <a:pt x="124"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7"/>
            <p:cNvSpPr/>
            <p:nvPr/>
          </p:nvSpPr>
          <p:spPr>
            <a:xfrm>
              <a:off x="6665819" y="860702"/>
              <a:ext cx="84380" cy="72720"/>
            </a:xfrm>
            <a:custGeom>
              <a:avLst/>
              <a:gdLst/>
              <a:ahLst/>
              <a:cxnLst/>
              <a:rect l="l" t="t" r="r" b="b"/>
              <a:pathLst>
                <a:path w="2873" h="2476" extrusionOk="0">
                  <a:moveTo>
                    <a:pt x="61" y="1"/>
                  </a:moveTo>
                  <a:cubicBezTo>
                    <a:pt x="47" y="1"/>
                    <a:pt x="32" y="7"/>
                    <a:pt x="21" y="18"/>
                  </a:cubicBezTo>
                  <a:cubicBezTo>
                    <a:pt x="0" y="40"/>
                    <a:pt x="3" y="75"/>
                    <a:pt x="24" y="96"/>
                  </a:cubicBezTo>
                  <a:cubicBezTo>
                    <a:pt x="625" y="671"/>
                    <a:pt x="1287" y="1194"/>
                    <a:pt x="1927" y="1702"/>
                  </a:cubicBezTo>
                  <a:lnTo>
                    <a:pt x="2165" y="1890"/>
                  </a:lnTo>
                  <a:cubicBezTo>
                    <a:pt x="2368" y="2053"/>
                    <a:pt x="2596" y="2235"/>
                    <a:pt x="2769" y="2456"/>
                  </a:cubicBezTo>
                  <a:cubicBezTo>
                    <a:pt x="2780" y="2470"/>
                    <a:pt x="2796" y="2476"/>
                    <a:pt x="2811" y="2476"/>
                  </a:cubicBezTo>
                  <a:cubicBezTo>
                    <a:pt x="2824" y="2476"/>
                    <a:pt x="2834" y="2473"/>
                    <a:pt x="2845" y="2463"/>
                  </a:cubicBezTo>
                  <a:cubicBezTo>
                    <a:pt x="2868" y="2444"/>
                    <a:pt x="2873" y="2409"/>
                    <a:pt x="2854" y="2386"/>
                  </a:cubicBezTo>
                  <a:cubicBezTo>
                    <a:pt x="2675" y="2154"/>
                    <a:pt x="2440" y="1967"/>
                    <a:pt x="2233" y="1803"/>
                  </a:cubicBezTo>
                  <a:lnTo>
                    <a:pt x="1994" y="1616"/>
                  </a:lnTo>
                  <a:cubicBezTo>
                    <a:pt x="1357" y="1109"/>
                    <a:pt x="698" y="586"/>
                    <a:pt x="100" y="16"/>
                  </a:cubicBez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7"/>
            <p:cNvSpPr/>
            <p:nvPr/>
          </p:nvSpPr>
          <p:spPr>
            <a:xfrm>
              <a:off x="6785003" y="988696"/>
              <a:ext cx="162034" cy="89902"/>
            </a:xfrm>
            <a:custGeom>
              <a:avLst/>
              <a:gdLst/>
              <a:ahLst/>
              <a:cxnLst/>
              <a:rect l="l" t="t" r="r" b="b"/>
              <a:pathLst>
                <a:path w="5517" h="3061" extrusionOk="0">
                  <a:moveTo>
                    <a:pt x="65" y="0"/>
                  </a:moveTo>
                  <a:cubicBezTo>
                    <a:pt x="42" y="0"/>
                    <a:pt x="20" y="14"/>
                    <a:pt x="12" y="36"/>
                  </a:cubicBezTo>
                  <a:cubicBezTo>
                    <a:pt x="1" y="64"/>
                    <a:pt x="15" y="96"/>
                    <a:pt x="44" y="107"/>
                  </a:cubicBezTo>
                  <a:cubicBezTo>
                    <a:pt x="1032" y="486"/>
                    <a:pt x="1976" y="984"/>
                    <a:pt x="2848" y="1587"/>
                  </a:cubicBezTo>
                  <a:lnTo>
                    <a:pt x="2970" y="1672"/>
                  </a:lnTo>
                  <a:cubicBezTo>
                    <a:pt x="3094" y="1758"/>
                    <a:pt x="3222" y="1846"/>
                    <a:pt x="3352" y="1929"/>
                  </a:cubicBezTo>
                  <a:cubicBezTo>
                    <a:pt x="3521" y="2033"/>
                    <a:pt x="3696" y="2128"/>
                    <a:pt x="3873" y="2222"/>
                  </a:cubicBezTo>
                  <a:lnTo>
                    <a:pt x="5427" y="3054"/>
                  </a:lnTo>
                  <a:cubicBezTo>
                    <a:pt x="5437" y="3058"/>
                    <a:pt x="5445" y="3061"/>
                    <a:pt x="5454" y="3061"/>
                  </a:cubicBezTo>
                  <a:cubicBezTo>
                    <a:pt x="5474" y="3061"/>
                    <a:pt x="5494" y="3049"/>
                    <a:pt x="5502" y="3029"/>
                  </a:cubicBezTo>
                  <a:cubicBezTo>
                    <a:pt x="5516" y="3004"/>
                    <a:pt x="5505" y="2970"/>
                    <a:pt x="5479" y="2955"/>
                  </a:cubicBezTo>
                  <a:lnTo>
                    <a:pt x="3921" y="2122"/>
                  </a:lnTo>
                  <a:cubicBezTo>
                    <a:pt x="3752" y="2031"/>
                    <a:pt x="3575" y="1937"/>
                    <a:pt x="3410" y="1833"/>
                  </a:cubicBezTo>
                  <a:cubicBezTo>
                    <a:pt x="3282" y="1753"/>
                    <a:pt x="3158" y="1667"/>
                    <a:pt x="3034" y="1581"/>
                  </a:cubicBezTo>
                  <a:lnTo>
                    <a:pt x="2910" y="1496"/>
                  </a:lnTo>
                  <a:cubicBezTo>
                    <a:pt x="2030" y="889"/>
                    <a:pt x="1080" y="386"/>
                    <a:pt x="83" y="3"/>
                  </a:cubicBezTo>
                  <a:cubicBezTo>
                    <a:pt x="77" y="1"/>
                    <a:pt x="71"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7"/>
            <p:cNvSpPr/>
            <p:nvPr/>
          </p:nvSpPr>
          <p:spPr>
            <a:xfrm>
              <a:off x="6790230" y="1018360"/>
              <a:ext cx="37887" cy="149376"/>
            </a:xfrm>
            <a:custGeom>
              <a:avLst/>
              <a:gdLst/>
              <a:ahLst/>
              <a:cxnLst/>
              <a:rect l="l" t="t" r="r" b="b"/>
              <a:pathLst>
                <a:path w="1290" h="5086" extrusionOk="0">
                  <a:moveTo>
                    <a:pt x="63" y="0"/>
                  </a:moveTo>
                  <a:cubicBezTo>
                    <a:pt x="56" y="0"/>
                    <a:pt x="49" y="2"/>
                    <a:pt x="42" y="4"/>
                  </a:cubicBezTo>
                  <a:cubicBezTo>
                    <a:pt x="15" y="16"/>
                    <a:pt x="1" y="47"/>
                    <a:pt x="14" y="76"/>
                  </a:cubicBezTo>
                  <a:cubicBezTo>
                    <a:pt x="639" y="1564"/>
                    <a:pt x="1032" y="3234"/>
                    <a:pt x="1180" y="5036"/>
                  </a:cubicBezTo>
                  <a:cubicBezTo>
                    <a:pt x="1183" y="5064"/>
                    <a:pt x="1207" y="5086"/>
                    <a:pt x="1236" y="5086"/>
                  </a:cubicBezTo>
                  <a:lnTo>
                    <a:pt x="1238" y="5086"/>
                  </a:lnTo>
                  <a:cubicBezTo>
                    <a:pt x="1268" y="5084"/>
                    <a:pt x="1290" y="5057"/>
                    <a:pt x="1288" y="5027"/>
                  </a:cubicBezTo>
                  <a:cubicBezTo>
                    <a:pt x="1139" y="3213"/>
                    <a:pt x="744" y="1534"/>
                    <a:pt x="113" y="33"/>
                  </a:cubicBezTo>
                  <a:cubicBezTo>
                    <a:pt x="106" y="13"/>
                    <a:pt x="8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7"/>
            <p:cNvSpPr/>
            <p:nvPr/>
          </p:nvSpPr>
          <p:spPr>
            <a:xfrm>
              <a:off x="6656186" y="982000"/>
              <a:ext cx="96099" cy="116893"/>
            </a:xfrm>
            <a:custGeom>
              <a:avLst/>
              <a:gdLst/>
              <a:ahLst/>
              <a:cxnLst/>
              <a:rect l="l" t="t" r="r" b="b"/>
              <a:pathLst>
                <a:path w="3272" h="3980" extrusionOk="0">
                  <a:moveTo>
                    <a:pt x="3209" y="1"/>
                  </a:moveTo>
                  <a:cubicBezTo>
                    <a:pt x="3191" y="1"/>
                    <a:pt x="3173" y="10"/>
                    <a:pt x="3162" y="28"/>
                  </a:cubicBezTo>
                  <a:cubicBezTo>
                    <a:pt x="3097" y="137"/>
                    <a:pt x="2997" y="227"/>
                    <a:pt x="2899" y="314"/>
                  </a:cubicBezTo>
                  <a:lnTo>
                    <a:pt x="2866" y="344"/>
                  </a:lnTo>
                  <a:cubicBezTo>
                    <a:pt x="2561" y="619"/>
                    <a:pt x="2283" y="926"/>
                    <a:pt x="2014" y="1225"/>
                  </a:cubicBezTo>
                  <a:lnTo>
                    <a:pt x="1456" y="1846"/>
                  </a:lnTo>
                  <a:cubicBezTo>
                    <a:pt x="1336" y="1979"/>
                    <a:pt x="1215" y="2115"/>
                    <a:pt x="1110" y="2263"/>
                  </a:cubicBezTo>
                  <a:cubicBezTo>
                    <a:pt x="987" y="2437"/>
                    <a:pt x="889" y="2629"/>
                    <a:pt x="795" y="2815"/>
                  </a:cubicBezTo>
                  <a:cubicBezTo>
                    <a:pt x="727" y="2947"/>
                    <a:pt x="658" y="3084"/>
                    <a:pt x="580" y="3212"/>
                  </a:cubicBezTo>
                  <a:cubicBezTo>
                    <a:pt x="426" y="3461"/>
                    <a:pt x="240" y="3688"/>
                    <a:pt x="25" y="3883"/>
                  </a:cubicBezTo>
                  <a:cubicBezTo>
                    <a:pt x="3" y="3904"/>
                    <a:pt x="1" y="3938"/>
                    <a:pt x="20" y="3961"/>
                  </a:cubicBezTo>
                  <a:cubicBezTo>
                    <a:pt x="32" y="3974"/>
                    <a:pt x="48" y="3979"/>
                    <a:pt x="62" y="3979"/>
                  </a:cubicBezTo>
                  <a:cubicBezTo>
                    <a:pt x="76" y="3979"/>
                    <a:pt x="89" y="3974"/>
                    <a:pt x="93" y="3965"/>
                  </a:cubicBezTo>
                  <a:cubicBezTo>
                    <a:pt x="318" y="3762"/>
                    <a:pt x="510" y="3528"/>
                    <a:pt x="668" y="3269"/>
                  </a:cubicBezTo>
                  <a:cubicBezTo>
                    <a:pt x="748" y="3136"/>
                    <a:pt x="819" y="2998"/>
                    <a:pt x="888" y="2864"/>
                  </a:cubicBezTo>
                  <a:cubicBezTo>
                    <a:pt x="982" y="2684"/>
                    <a:pt x="1079" y="2494"/>
                    <a:pt x="1195" y="2325"/>
                  </a:cubicBezTo>
                  <a:cubicBezTo>
                    <a:pt x="1296" y="2182"/>
                    <a:pt x="1416" y="2050"/>
                    <a:pt x="1534" y="1919"/>
                  </a:cubicBezTo>
                  <a:lnTo>
                    <a:pt x="2093" y="1298"/>
                  </a:lnTo>
                  <a:cubicBezTo>
                    <a:pt x="2360" y="1003"/>
                    <a:pt x="2635" y="697"/>
                    <a:pt x="2937" y="426"/>
                  </a:cubicBezTo>
                  <a:lnTo>
                    <a:pt x="2970" y="395"/>
                  </a:lnTo>
                  <a:cubicBezTo>
                    <a:pt x="3074" y="302"/>
                    <a:pt x="3181" y="207"/>
                    <a:pt x="3255" y="85"/>
                  </a:cubicBezTo>
                  <a:cubicBezTo>
                    <a:pt x="3272" y="59"/>
                    <a:pt x="3265" y="25"/>
                    <a:pt x="3238" y="9"/>
                  </a:cubicBezTo>
                  <a:cubicBezTo>
                    <a:pt x="3229" y="4"/>
                    <a:pt x="3219" y="1"/>
                    <a:pt x="3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7"/>
            <p:cNvSpPr/>
            <p:nvPr/>
          </p:nvSpPr>
          <p:spPr>
            <a:xfrm>
              <a:off x="6169202" y="1393209"/>
              <a:ext cx="66171" cy="216927"/>
            </a:xfrm>
            <a:custGeom>
              <a:avLst/>
              <a:gdLst/>
              <a:ahLst/>
              <a:cxnLst/>
              <a:rect l="l" t="t" r="r" b="b"/>
              <a:pathLst>
                <a:path w="2253" h="7386" extrusionOk="0">
                  <a:moveTo>
                    <a:pt x="60" y="1"/>
                  </a:moveTo>
                  <a:cubicBezTo>
                    <a:pt x="57" y="1"/>
                    <a:pt x="55" y="1"/>
                    <a:pt x="52" y="1"/>
                  </a:cubicBezTo>
                  <a:cubicBezTo>
                    <a:pt x="22" y="7"/>
                    <a:pt x="0" y="34"/>
                    <a:pt x="5" y="64"/>
                  </a:cubicBezTo>
                  <a:lnTo>
                    <a:pt x="339" y="2320"/>
                  </a:lnTo>
                  <a:cubicBezTo>
                    <a:pt x="401" y="2731"/>
                    <a:pt x="465" y="3156"/>
                    <a:pt x="574" y="3566"/>
                  </a:cubicBezTo>
                  <a:cubicBezTo>
                    <a:pt x="671" y="3923"/>
                    <a:pt x="809" y="4284"/>
                    <a:pt x="922" y="4571"/>
                  </a:cubicBezTo>
                  <a:cubicBezTo>
                    <a:pt x="1274" y="5483"/>
                    <a:pt x="1660" y="6450"/>
                    <a:pt x="2140" y="7357"/>
                  </a:cubicBezTo>
                  <a:cubicBezTo>
                    <a:pt x="2148" y="7376"/>
                    <a:pt x="2168" y="7385"/>
                    <a:pt x="2188" y="7385"/>
                  </a:cubicBezTo>
                  <a:cubicBezTo>
                    <a:pt x="2196" y="7385"/>
                    <a:pt x="2205" y="7384"/>
                    <a:pt x="2215" y="7381"/>
                  </a:cubicBezTo>
                  <a:cubicBezTo>
                    <a:pt x="2241" y="7367"/>
                    <a:pt x="2252" y="7333"/>
                    <a:pt x="2238" y="7306"/>
                  </a:cubicBezTo>
                  <a:cubicBezTo>
                    <a:pt x="1759" y="6403"/>
                    <a:pt x="1376" y="5440"/>
                    <a:pt x="1024" y="4533"/>
                  </a:cubicBezTo>
                  <a:cubicBezTo>
                    <a:pt x="915" y="4245"/>
                    <a:pt x="778" y="3889"/>
                    <a:pt x="681" y="3538"/>
                  </a:cubicBezTo>
                  <a:cubicBezTo>
                    <a:pt x="572" y="3134"/>
                    <a:pt x="509" y="2712"/>
                    <a:pt x="449" y="2304"/>
                  </a:cubicBezTo>
                  <a:lnTo>
                    <a:pt x="114" y="48"/>
                  </a:lnTo>
                  <a:cubicBezTo>
                    <a:pt x="109" y="20"/>
                    <a:pt x="88"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7"/>
            <p:cNvSpPr/>
            <p:nvPr/>
          </p:nvSpPr>
          <p:spPr>
            <a:xfrm>
              <a:off x="6194166" y="1448190"/>
              <a:ext cx="27109" cy="96392"/>
            </a:xfrm>
            <a:custGeom>
              <a:avLst/>
              <a:gdLst/>
              <a:ahLst/>
              <a:cxnLst/>
              <a:rect l="l" t="t" r="r" b="b"/>
              <a:pathLst>
                <a:path w="923" h="3282" extrusionOk="0">
                  <a:moveTo>
                    <a:pt x="56" y="0"/>
                  </a:moveTo>
                  <a:cubicBezTo>
                    <a:pt x="54" y="0"/>
                    <a:pt x="52" y="1"/>
                    <a:pt x="51" y="1"/>
                  </a:cubicBezTo>
                  <a:cubicBezTo>
                    <a:pt x="22" y="6"/>
                    <a:pt x="1" y="33"/>
                    <a:pt x="4" y="63"/>
                  </a:cubicBezTo>
                  <a:cubicBezTo>
                    <a:pt x="149" y="1151"/>
                    <a:pt x="419" y="2221"/>
                    <a:pt x="810" y="3246"/>
                  </a:cubicBezTo>
                  <a:cubicBezTo>
                    <a:pt x="818" y="3268"/>
                    <a:pt x="839" y="3282"/>
                    <a:pt x="861" y="3282"/>
                  </a:cubicBezTo>
                  <a:cubicBezTo>
                    <a:pt x="868" y="3282"/>
                    <a:pt x="874" y="3282"/>
                    <a:pt x="881" y="3276"/>
                  </a:cubicBezTo>
                  <a:cubicBezTo>
                    <a:pt x="908" y="3266"/>
                    <a:pt x="922" y="3233"/>
                    <a:pt x="912" y="3205"/>
                  </a:cubicBezTo>
                  <a:cubicBezTo>
                    <a:pt x="526" y="2188"/>
                    <a:pt x="257" y="1126"/>
                    <a:pt x="113" y="48"/>
                  </a:cubicBezTo>
                  <a:cubicBezTo>
                    <a:pt x="108" y="21"/>
                    <a:pt x="85"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7"/>
            <p:cNvSpPr/>
            <p:nvPr/>
          </p:nvSpPr>
          <p:spPr>
            <a:xfrm>
              <a:off x="6191494" y="1422579"/>
              <a:ext cx="4053" cy="12218"/>
            </a:xfrm>
            <a:custGeom>
              <a:avLst/>
              <a:gdLst/>
              <a:ahLst/>
              <a:cxnLst/>
              <a:rect l="l" t="t" r="r" b="b"/>
              <a:pathLst>
                <a:path w="138" h="416" extrusionOk="0">
                  <a:moveTo>
                    <a:pt x="59" y="1"/>
                  </a:moveTo>
                  <a:cubicBezTo>
                    <a:pt x="57" y="1"/>
                    <a:pt x="54" y="1"/>
                    <a:pt x="52" y="1"/>
                  </a:cubicBezTo>
                  <a:cubicBezTo>
                    <a:pt x="22" y="3"/>
                    <a:pt x="1" y="30"/>
                    <a:pt x="3" y="60"/>
                  </a:cubicBezTo>
                  <a:lnTo>
                    <a:pt x="28" y="366"/>
                  </a:lnTo>
                  <a:cubicBezTo>
                    <a:pt x="32" y="394"/>
                    <a:pt x="55" y="416"/>
                    <a:pt x="83" y="416"/>
                  </a:cubicBezTo>
                  <a:lnTo>
                    <a:pt x="86" y="416"/>
                  </a:lnTo>
                  <a:cubicBezTo>
                    <a:pt x="116" y="414"/>
                    <a:pt x="137" y="387"/>
                    <a:pt x="136" y="357"/>
                  </a:cubicBezTo>
                  <a:lnTo>
                    <a:pt x="112" y="51"/>
                  </a:lnTo>
                  <a:cubicBezTo>
                    <a:pt x="110" y="22"/>
                    <a:pt x="8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7"/>
            <p:cNvSpPr/>
            <p:nvPr/>
          </p:nvSpPr>
          <p:spPr>
            <a:xfrm>
              <a:off x="6167440" y="1267476"/>
              <a:ext cx="17593" cy="112105"/>
            </a:xfrm>
            <a:custGeom>
              <a:avLst/>
              <a:gdLst/>
              <a:ahLst/>
              <a:cxnLst/>
              <a:rect l="l" t="t" r="r" b="b"/>
              <a:pathLst>
                <a:path w="599" h="3817" extrusionOk="0">
                  <a:moveTo>
                    <a:pt x="539" y="1"/>
                  </a:moveTo>
                  <a:cubicBezTo>
                    <a:pt x="515" y="1"/>
                    <a:pt x="491" y="18"/>
                    <a:pt x="485" y="41"/>
                  </a:cubicBezTo>
                  <a:cubicBezTo>
                    <a:pt x="146" y="1253"/>
                    <a:pt x="1" y="2507"/>
                    <a:pt x="55" y="3765"/>
                  </a:cubicBezTo>
                  <a:cubicBezTo>
                    <a:pt x="56" y="3794"/>
                    <a:pt x="82" y="3817"/>
                    <a:pt x="110" y="3817"/>
                  </a:cubicBezTo>
                  <a:lnTo>
                    <a:pt x="113" y="3817"/>
                  </a:lnTo>
                  <a:cubicBezTo>
                    <a:pt x="143" y="3815"/>
                    <a:pt x="167" y="3790"/>
                    <a:pt x="164" y="3760"/>
                  </a:cubicBezTo>
                  <a:cubicBezTo>
                    <a:pt x="110" y="2514"/>
                    <a:pt x="254" y="1273"/>
                    <a:pt x="590" y="71"/>
                  </a:cubicBezTo>
                  <a:cubicBezTo>
                    <a:pt x="599" y="43"/>
                    <a:pt x="582" y="13"/>
                    <a:pt x="553" y="3"/>
                  </a:cubicBezTo>
                  <a:cubicBezTo>
                    <a:pt x="548" y="2"/>
                    <a:pt x="544"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7"/>
            <p:cNvSpPr/>
            <p:nvPr/>
          </p:nvSpPr>
          <p:spPr>
            <a:xfrm>
              <a:off x="6185767" y="1241719"/>
              <a:ext cx="5874" cy="10514"/>
            </a:xfrm>
            <a:custGeom>
              <a:avLst/>
              <a:gdLst/>
              <a:ahLst/>
              <a:cxnLst/>
              <a:rect l="l" t="t" r="r" b="b"/>
              <a:pathLst>
                <a:path w="200" h="358" extrusionOk="0">
                  <a:moveTo>
                    <a:pt x="138" y="0"/>
                  </a:moveTo>
                  <a:cubicBezTo>
                    <a:pt x="114" y="0"/>
                    <a:pt x="93" y="15"/>
                    <a:pt x="86" y="38"/>
                  </a:cubicBezTo>
                  <a:lnTo>
                    <a:pt x="9" y="288"/>
                  </a:lnTo>
                  <a:cubicBezTo>
                    <a:pt x="0" y="316"/>
                    <a:pt x="16" y="346"/>
                    <a:pt x="45" y="356"/>
                  </a:cubicBezTo>
                  <a:cubicBezTo>
                    <a:pt x="50" y="357"/>
                    <a:pt x="56" y="357"/>
                    <a:pt x="60" y="357"/>
                  </a:cubicBezTo>
                  <a:cubicBezTo>
                    <a:pt x="84" y="357"/>
                    <a:pt x="104" y="343"/>
                    <a:pt x="112" y="322"/>
                  </a:cubicBezTo>
                  <a:lnTo>
                    <a:pt x="190" y="72"/>
                  </a:lnTo>
                  <a:cubicBezTo>
                    <a:pt x="200" y="43"/>
                    <a:pt x="183" y="11"/>
                    <a:pt x="154" y="3"/>
                  </a:cubicBezTo>
                  <a:cubicBezTo>
                    <a:pt x="149" y="1"/>
                    <a:pt x="143"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7"/>
            <p:cNvSpPr/>
            <p:nvPr/>
          </p:nvSpPr>
          <p:spPr>
            <a:xfrm>
              <a:off x="6248589" y="1634689"/>
              <a:ext cx="6373" cy="7607"/>
            </a:xfrm>
            <a:custGeom>
              <a:avLst/>
              <a:gdLst/>
              <a:ahLst/>
              <a:cxnLst/>
              <a:rect l="l" t="t" r="r" b="b"/>
              <a:pathLst>
                <a:path w="217" h="259" extrusionOk="0">
                  <a:moveTo>
                    <a:pt x="63" y="0"/>
                  </a:moveTo>
                  <a:cubicBezTo>
                    <a:pt x="54" y="0"/>
                    <a:pt x="44" y="3"/>
                    <a:pt x="35" y="8"/>
                  </a:cubicBezTo>
                  <a:cubicBezTo>
                    <a:pt x="10" y="22"/>
                    <a:pt x="0" y="56"/>
                    <a:pt x="18" y="82"/>
                  </a:cubicBezTo>
                  <a:lnTo>
                    <a:pt x="107" y="232"/>
                  </a:lnTo>
                  <a:cubicBezTo>
                    <a:pt x="117" y="250"/>
                    <a:pt x="136" y="259"/>
                    <a:pt x="154" y="259"/>
                  </a:cubicBezTo>
                  <a:cubicBezTo>
                    <a:pt x="163" y="259"/>
                    <a:pt x="173" y="256"/>
                    <a:pt x="183" y="250"/>
                  </a:cubicBezTo>
                  <a:cubicBezTo>
                    <a:pt x="207" y="236"/>
                    <a:pt x="217" y="202"/>
                    <a:pt x="200" y="175"/>
                  </a:cubicBezTo>
                  <a:lnTo>
                    <a:pt x="110" y="25"/>
                  </a:lnTo>
                  <a:cubicBezTo>
                    <a:pt x="99" y="9"/>
                    <a:pt x="82"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7"/>
            <p:cNvSpPr/>
            <p:nvPr/>
          </p:nvSpPr>
          <p:spPr>
            <a:xfrm>
              <a:off x="6280250" y="1679214"/>
              <a:ext cx="7401" cy="8899"/>
            </a:xfrm>
            <a:custGeom>
              <a:avLst/>
              <a:gdLst/>
              <a:ahLst/>
              <a:cxnLst/>
              <a:rect l="l" t="t" r="r" b="b"/>
              <a:pathLst>
                <a:path w="252" h="303" extrusionOk="0">
                  <a:moveTo>
                    <a:pt x="61" y="1"/>
                  </a:moveTo>
                  <a:cubicBezTo>
                    <a:pt x="51" y="1"/>
                    <a:pt x="41" y="4"/>
                    <a:pt x="32" y="10"/>
                  </a:cubicBezTo>
                  <a:cubicBezTo>
                    <a:pt x="5" y="29"/>
                    <a:pt x="1" y="61"/>
                    <a:pt x="16" y="87"/>
                  </a:cubicBezTo>
                  <a:lnTo>
                    <a:pt x="143" y="278"/>
                  </a:lnTo>
                  <a:cubicBezTo>
                    <a:pt x="153" y="293"/>
                    <a:pt x="171" y="302"/>
                    <a:pt x="189" y="302"/>
                  </a:cubicBezTo>
                  <a:cubicBezTo>
                    <a:pt x="198" y="302"/>
                    <a:pt x="210" y="299"/>
                    <a:pt x="218" y="293"/>
                  </a:cubicBezTo>
                  <a:cubicBezTo>
                    <a:pt x="245" y="275"/>
                    <a:pt x="251" y="242"/>
                    <a:pt x="234" y="217"/>
                  </a:cubicBezTo>
                  <a:lnTo>
                    <a:pt x="109" y="26"/>
                  </a:lnTo>
                  <a:cubicBezTo>
                    <a:pt x="97" y="10"/>
                    <a:pt x="79"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23832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Fecha de ingreso Evento Hospitalario</a:t>
            </a:r>
            <a:endParaRPr dirty="0"/>
          </a:p>
        </p:txBody>
      </p:sp>
      <p:sp>
        <p:nvSpPr>
          <p:cNvPr id="1133" name="Google Shape;1133;p4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p>
            <a:pPr indent="-295275">
              <a:buClr>
                <a:schemeClr val="accent2"/>
              </a:buClr>
              <a:buSzPts val="1050"/>
              <a:buFont typeface="Arial"/>
              <a:buChar char="●"/>
            </a:pPr>
            <a:r>
              <a:rPr lang="en" sz="1800" dirty="0">
                <a:solidFill>
                  <a:schemeClr val="dk1"/>
                </a:solidFill>
              </a:rPr>
              <a:t>La </a:t>
            </a:r>
            <a:r>
              <a:rPr lang="en" sz="1800" b="1" dirty="0">
                <a:solidFill>
                  <a:schemeClr val="accent6"/>
                </a:solidFill>
                <a:uFill>
                  <a:noFill/>
                </a:uFill>
              </a:rPr>
              <a:t>fecha de ingreso Evento Hospitalario</a:t>
            </a:r>
            <a:r>
              <a:rPr lang="en" sz="1800" dirty="0">
                <a:solidFill>
                  <a:schemeClr val="dk1"/>
                </a:solidFill>
              </a:rPr>
              <a:t> debe ser </a:t>
            </a:r>
            <a:r>
              <a:rPr lang="en" sz="1800" b="1" dirty="0">
                <a:solidFill>
                  <a:schemeClr val="accent6"/>
                </a:solidFill>
                <a:uFill>
                  <a:noFill/>
                </a:uFill>
              </a:rPr>
              <a:t>menor</a:t>
            </a:r>
            <a:r>
              <a:rPr lang="en" sz="1800" dirty="0">
                <a:solidFill>
                  <a:schemeClr val="dk1"/>
                </a:solidFill>
              </a:rPr>
              <a:t> o </a:t>
            </a:r>
            <a:r>
              <a:rPr lang="en" sz="1800" b="1" dirty="0">
                <a:solidFill>
                  <a:schemeClr val="accent6"/>
                </a:solidFill>
                <a:uFill>
                  <a:noFill/>
                </a:uFill>
              </a:rPr>
              <a:t>igual</a:t>
            </a:r>
            <a:r>
              <a:rPr lang="en" sz="1800" dirty="0">
                <a:solidFill>
                  <a:schemeClr val="dk1"/>
                </a:solidFill>
              </a:rPr>
              <a:t> a fecha fin de vigencia.</a:t>
            </a:r>
          </a:p>
          <a:p>
            <a:pPr indent="-295275">
              <a:buClr>
                <a:schemeClr val="accent2"/>
              </a:buClr>
              <a:buSzPts val="1050"/>
              <a:buFont typeface="Arial"/>
              <a:buChar char="●"/>
            </a:pPr>
            <a:endParaRPr lang="en" sz="1800" dirty="0">
              <a:solidFill>
                <a:schemeClr val="dk1"/>
              </a:solidFill>
            </a:endParaRPr>
          </a:p>
          <a:p>
            <a:pPr indent="-295275">
              <a:buClr>
                <a:schemeClr val="accent2"/>
              </a:buClr>
              <a:buSzPts val="1050"/>
              <a:buFont typeface="Arial"/>
              <a:buChar char="●"/>
            </a:pPr>
            <a:endParaRPr lang="en" sz="1800" dirty="0">
              <a:solidFill>
                <a:schemeClr val="dk1"/>
              </a:solidFill>
            </a:endParaRPr>
          </a:p>
          <a:p>
            <a:pPr indent="-295275">
              <a:buClr>
                <a:schemeClr val="accent2"/>
              </a:buClr>
              <a:buSzPts val="1050"/>
              <a:buFont typeface="Arial"/>
              <a:buChar char="●"/>
            </a:pPr>
            <a:endParaRPr lang="en" sz="1800" dirty="0">
              <a:solidFill>
                <a:schemeClr val="dk1"/>
              </a:solidFill>
            </a:endParaRPr>
          </a:p>
          <a:p>
            <a:pPr indent="-295275">
              <a:buClr>
                <a:schemeClr val="accent2"/>
              </a:buClr>
              <a:buSzPts val="1050"/>
              <a:buFont typeface="Arial"/>
              <a:buChar char="●"/>
            </a:pPr>
            <a:endParaRPr lang="en" sz="1800" dirty="0">
              <a:solidFill>
                <a:schemeClr val="dk1"/>
              </a:solidFill>
            </a:endParaRPr>
          </a:p>
          <a:p>
            <a:pPr indent="-295275">
              <a:buClr>
                <a:schemeClr val="accent2"/>
              </a:buClr>
              <a:buSzPts val="1050"/>
              <a:buFont typeface="Arial"/>
              <a:buChar char="●"/>
            </a:pPr>
            <a:endParaRPr lang="en" sz="1800" dirty="0">
              <a:solidFill>
                <a:schemeClr val="dk1"/>
              </a:solidFill>
            </a:endParaRPr>
          </a:p>
          <a:p>
            <a:pPr indent="-295275">
              <a:buClr>
                <a:schemeClr val="accent2"/>
              </a:buClr>
              <a:buSzPts val="1050"/>
              <a:buFont typeface="Arial"/>
              <a:buChar char="●"/>
            </a:pPr>
            <a:r>
              <a:rPr lang="en" sz="1800" dirty="0">
                <a:solidFill>
                  <a:schemeClr val="dk1"/>
                </a:solidFill>
              </a:rPr>
              <a:t>Si la fecha de baja es distinto de vacío entonces la </a:t>
            </a:r>
            <a:r>
              <a:rPr lang="en" sz="1800" b="1" dirty="0">
                <a:solidFill>
                  <a:schemeClr val="accent6"/>
                </a:solidFill>
                <a:uFill>
                  <a:noFill/>
                </a:uFill>
              </a:rPr>
              <a:t>fecha de ingreso Evento Hospitalario</a:t>
            </a:r>
            <a:r>
              <a:rPr lang="en" sz="1800" dirty="0">
                <a:solidFill>
                  <a:schemeClr val="dk1"/>
                </a:solidFill>
              </a:rPr>
              <a:t> debe ser </a:t>
            </a:r>
            <a:r>
              <a:rPr lang="en" sz="1800" b="1" dirty="0">
                <a:solidFill>
                  <a:schemeClr val="accent6"/>
                </a:solidFill>
                <a:uFill>
                  <a:noFill/>
                </a:uFill>
              </a:rPr>
              <a:t>menor</a:t>
            </a:r>
            <a:r>
              <a:rPr lang="en" sz="1800" dirty="0">
                <a:solidFill>
                  <a:schemeClr val="dk1"/>
                </a:solidFill>
              </a:rPr>
              <a:t> o </a:t>
            </a:r>
            <a:r>
              <a:rPr lang="en" sz="1800" b="1" dirty="0">
                <a:solidFill>
                  <a:schemeClr val="accent6"/>
                </a:solidFill>
                <a:uFill>
                  <a:noFill/>
                </a:uFill>
              </a:rPr>
              <a:t>igual</a:t>
            </a:r>
            <a:r>
              <a:rPr lang="en" sz="1800" dirty="0">
                <a:solidFill>
                  <a:schemeClr val="dk1"/>
                </a:solidFill>
              </a:rPr>
              <a:t> a fecha de baja.</a:t>
            </a:r>
          </a:p>
          <a:p>
            <a:pPr marL="457200" lvl="0" indent="-295275" algn="l" rtl="0">
              <a:spcBef>
                <a:spcPts val="0"/>
              </a:spcBef>
              <a:spcAft>
                <a:spcPts val="0"/>
              </a:spcAft>
              <a:buClr>
                <a:schemeClr val="accent2"/>
              </a:buClr>
              <a:buSzPts val="1050"/>
              <a:buFont typeface="Arial"/>
              <a:buChar char="●"/>
            </a:pPr>
            <a:endParaRPr sz="1800" dirty="0">
              <a:solidFill>
                <a:schemeClr val="dk1"/>
              </a:solidFill>
            </a:endParaRPr>
          </a:p>
        </p:txBody>
      </p:sp>
      <p:grpSp>
        <p:nvGrpSpPr>
          <p:cNvPr id="1134" name="Google Shape;1134;p44"/>
          <p:cNvGrpSpPr/>
          <p:nvPr/>
        </p:nvGrpSpPr>
        <p:grpSpPr>
          <a:xfrm>
            <a:off x="6754864" y="442347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522550" y="4243277"/>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9" name="Conector recto 38">
            <a:extLst>
              <a:ext uri="{FF2B5EF4-FFF2-40B4-BE49-F238E27FC236}">
                <a16:creationId xmlns:a16="http://schemas.microsoft.com/office/drawing/2014/main" id="{D631B015-4CE8-4249-9A1D-8A709F3C84A7}"/>
              </a:ext>
            </a:extLst>
          </p:cNvPr>
          <p:cNvCxnSpPr/>
          <p:nvPr/>
        </p:nvCxnSpPr>
        <p:spPr>
          <a:xfrm>
            <a:off x="2091730" y="2737643"/>
            <a:ext cx="54200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365003B7-E60E-4C0C-AA2C-3ECE97C0DD3E}"/>
              </a:ext>
            </a:extLst>
          </p:cNvPr>
          <p:cNvCxnSpPr>
            <a:cxnSpLocks/>
          </p:cNvCxnSpPr>
          <p:nvPr/>
        </p:nvCxnSpPr>
        <p:spPr>
          <a:xfrm>
            <a:off x="2755609" y="2478511"/>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C39C7D87-E0BB-4719-A86D-B143B60ADE45}"/>
              </a:ext>
            </a:extLst>
          </p:cNvPr>
          <p:cNvCxnSpPr>
            <a:cxnSpLocks/>
          </p:cNvCxnSpPr>
          <p:nvPr/>
        </p:nvCxnSpPr>
        <p:spPr>
          <a:xfrm>
            <a:off x="4035352" y="2530703"/>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89DEBD28-B206-49E8-8140-518FA139F9E9}"/>
              </a:ext>
            </a:extLst>
          </p:cNvPr>
          <p:cNvCxnSpPr>
            <a:cxnSpLocks/>
          </p:cNvCxnSpPr>
          <p:nvPr/>
        </p:nvCxnSpPr>
        <p:spPr>
          <a:xfrm>
            <a:off x="5398601" y="2530703"/>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8C4999E3-FB91-4F49-9622-2808F89F1B6E}"/>
              </a:ext>
            </a:extLst>
          </p:cNvPr>
          <p:cNvCxnSpPr>
            <a:cxnSpLocks/>
          </p:cNvCxnSpPr>
          <p:nvPr/>
        </p:nvCxnSpPr>
        <p:spPr>
          <a:xfrm>
            <a:off x="6878760" y="2530703"/>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44" name="CuadroTexto 43">
            <a:extLst>
              <a:ext uri="{FF2B5EF4-FFF2-40B4-BE49-F238E27FC236}">
                <a16:creationId xmlns:a16="http://schemas.microsoft.com/office/drawing/2014/main" id="{4A3A0E53-9A4B-425F-9A7A-E9C1389CBACE}"/>
              </a:ext>
            </a:extLst>
          </p:cNvPr>
          <p:cNvSpPr txBox="1"/>
          <p:nvPr/>
        </p:nvSpPr>
        <p:spPr>
          <a:xfrm>
            <a:off x="1607910" y="2003959"/>
            <a:ext cx="2546858" cy="523220"/>
          </a:xfrm>
          <a:prstGeom prst="rect">
            <a:avLst/>
          </a:prstGeom>
          <a:noFill/>
        </p:spPr>
        <p:txBody>
          <a:bodyPr wrap="square" rtlCol="0">
            <a:spAutoFit/>
          </a:bodyPr>
          <a:lstStyle/>
          <a:p>
            <a:pPr algn="ctr"/>
            <a:r>
              <a:rPr lang="es-ES" b="1" dirty="0">
                <a:solidFill>
                  <a:schemeClr val="accent6"/>
                </a:solidFill>
                <a:uFill>
                  <a:noFill/>
                </a:uFill>
                <a:latin typeface="Nunito"/>
                <a:sym typeface="Nunito"/>
              </a:rPr>
              <a:t>Fecha </a:t>
            </a:r>
            <a:r>
              <a:rPr lang="en" b="1" dirty="0">
                <a:solidFill>
                  <a:schemeClr val="accent6"/>
                </a:solidFill>
                <a:uFill>
                  <a:noFill/>
                </a:uFill>
                <a:latin typeface="Nunito"/>
              </a:rPr>
              <a:t>de ingreso Evento Hospitalario </a:t>
            </a:r>
            <a:endParaRPr lang="es-MX" b="1" dirty="0">
              <a:solidFill>
                <a:schemeClr val="accent6"/>
              </a:solidFill>
              <a:uFill>
                <a:noFill/>
              </a:uFill>
              <a:latin typeface="Nunito"/>
              <a:sym typeface="Nunito"/>
            </a:endParaRPr>
          </a:p>
        </p:txBody>
      </p:sp>
      <p:sp>
        <p:nvSpPr>
          <p:cNvPr id="45" name="CuadroTexto 44">
            <a:extLst>
              <a:ext uri="{FF2B5EF4-FFF2-40B4-BE49-F238E27FC236}">
                <a16:creationId xmlns:a16="http://schemas.microsoft.com/office/drawing/2014/main" id="{877CC623-E0D0-4409-B413-25FEB154D669}"/>
              </a:ext>
            </a:extLst>
          </p:cNvPr>
          <p:cNvSpPr txBox="1"/>
          <p:nvPr/>
        </p:nvSpPr>
        <p:spPr>
          <a:xfrm>
            <a:off x="6156750" y="2010710"/>
            <a:ext cx="1432176" cy="523220"/>
          </a:xfrm>
          <a:prstGeom prst="rect">
            <a:avLst/>
          </a:prstGeom>
          <a:noFill/>
        </p:spPr>
        <p:txBody>
          <a:bodyPr wrap="square" rtlCol="0">
            <a:spAutoFit/>
          </a:bodyPr>
          <a:lstStyle/>
          <a:p>
            <a:pPr algn="ctr"/>
            <a:r>
              <a:rPr lang="es-ES" dirty="0"/>
              <a:t>Fecha fin de vigencia</a:t>
            </a:r>
            <a:endParaRPr lang="es-MX" dirty="0"/>
          </a:p>
        </p:txBody>
      </p:sp>
      <p:sp>
        <p:nvSpPr>
          <p:cNvPr id="46" name="CuadroTexto 45">
            <a:extLst>
              <a:ext uri="{FF2B5EF4-FFF2-40B4-BE49-F238E27FC236}">
                <a16:creationId xmlns:a16="http://schemas.microsoft.com/office/drawing/2014/main" id="{2AD1278A-5AD0-4329-B63A-956B75834DCD}"/>
              </a:ext>
            </a:extLst>
          </p:cNvPr>
          <p:cNvSpPr txBox="1"/>
          <p:nvPr/>
        </p:nvSpPr>
        <p:spPr>
          <a:xfrm>
            <a:off x="4154768" y="2084199"/>
            <a:ext cx="1432176" cy="369332"/>
          </a:xfrm>
          <a:prstGeom prst="rect">
            <a:avLst/>
          </a:prstGeom>
          <a:noFill/>
        </p:spPr>
        <p:txBody>
          <a:bodyPr wrap="square" rtlCol="0">
            <a:spAutoFit/>
          </a:bodyPr>
          <a:lstStyle/>
          <a:p>
            <a:pPr algn="ctr"/>
            <a:r>
              <a:rPr lang="es-ES" sz="1800" b="1" dirty="0">
                <a:solidFill>
                  <a:schemeClr val="accent6"/>
                </a:solidFill>
                <a:uFill>
                  <a:noFill/>
                </a:uFill>
                <a:latin typeface="Nunito"/>
              </a:rPr>
              <a:t>&lt;=</a:t>
            </a:r>
            <a:endParaRPr lang="es-MX" sz="1800" b="1" dirty="0">
              <a:solidFill>
                <a:schemeClr val="accent6"/>
              </a:solidFill>
              <a:uFill>
                <a:noFill/>
              </a:uFill>
              <a:latin typeface="Nunito"/>
            </a:endParaRPr>
          </a:p>
        </p:txBody>
      </p:sp>
      <p:sp>
        <p:nvSpPr>
          <p:cNvPr id="47" name="CuadroTexto 46">
            <a:extLst>
              <a:ext uri="{FF2B5EF4-FFF2-40B4-BE49-F238E27FC236}">
                <a16:creationId xmlns:a16="http://schemas.microsoft.com/office/drawing/2014/main" id="{A1D53900-FA56-4861-9AF0-D2E5144530EB}"/>
              </a:ext>
            </a:extLst>
          </p:cNvPr>
          <p:cNvSpPr txBox="1"/>
          <p:nvPr/>
        </p:nvSpPr>
        <p:spPr>
          <a:xfrm>
            <a:off x="1337021" y="2790695"/>
            <a:ext cx="1432176" cy="307777"/>
          </a:xfrm>
          <a:prstGeom prst="rect">
            <a:avLst/>
          </a:prstGeom>
          <a:noFill/>
        </p:spPr>
        <p:txBody>
          <a:bodyPr wrap="square" rtlCol="0">
            <a:spAutoFit/>
          </a:bodyPr>
          <a:lstStyle/>
          <a:p>
            <a:pPr algn="r"/>
            <a:r>
              <a:rPr lang="es-ES" dirty="0"/>
              <a:t>Marzo 2021</a:t>
            </a:r>
            <a:endParaRPr lang="es-MX" dirty="0"/>
          </a:p>
        </p:txBody>
      </p:sp>
      <p:sp>
        <p:nvSpPr>
          <p:cNvPr id="48" name="CuadroTexto 47">
            <a:extLst>
              <a:ext uri="{FF2B5EF4-FFF2-40B4-BE49-F238E27FC236}">
                <a16:creationId xmlns:a16="http://schemas.microsoft.com/office/drawing/2014/main" id="{875F4620-AF21-45F6-B6B5-1E4277FBC217}"/>
              </a:ext>
            </a:extLst>
          </p:cNvPr>
          <p:cNvSpPr txBox="1"/>
          <p:nvPr/>
        </p:nvSpPr>
        <p:spPr>
          <a:xfrm>
            <a:off x="5440662" y="2766740"/>
            <a:ext cx="1432176" cy="307777"/>
          </a:xfrm>
          <a:prstGeom prst="rect">
            <a:avLst/>
          </a:prstGeom>
          <a:noFill/>
        </p:spPr>
        <p:txBody>
          <a:bodyPr wrap="square" rtlCol="0">
            <a:spAutoFit/>
          </a:bodyPr>
          <a:lstStyle/>
          <a:p>
            <a:pPr algn="r"/>
            <a:r>
              <a:rPr lang="es-ES" dirty="0"/>
              <a:t>Junio 2021</a:t>
            </a:r>
            <a:endParaRPr lang="es-MX" dirty="0"/>
          </a:p>
        </p:txBody>
      </p:sp>
      <p:sp>
        <p:nvSpPr>
          <p:cNvPr id="49" name="CuadroTexto 48">
            <a:extLst>
              <a:ext uri="{FF2B5EF4-FFF2-40B4-BE49-F238E27FC236}">
                <a16:creationId xmlns:a16="http://schemas.microsoft.com/office/drawing/2014/main" id="{98195368-8C9F-4C44-A0A5-3A69A54E2DD1}"/>
              </a:ext>
            </a:extLst>
          </p:cNvPr>
          <p:cNvSpPr txBox="1"/>
          <p:nvPr/>
        </p:nvSpPr>
        <p:spPr>
          <a:xfrm>
            <a:off x="3584962" y="2860956"/>
            <a:ext cx="1432176" cy="307777"/>
          </a:xfrm>
          <a:prstGeom prst="rect">
            <a:avLst/>
          </a:prstGeom>
          <a:noFill/>
        </p:spPr>
        <p:txBody>
          <a:bodyPr wrap="square" rtlCol="0">
            <a:spAutoFit/>
          </a:bodyPr>
          <a:lstStyle/>
          <a:p>
            <a:pPr algn="r"/>
            <a:r>
              <a:rPr lang="es-ES" dirty="0"/>
              <a:t>…</a:t>
            </a:r>
            <a:endParaRPr lang="es-MX" dirty="0"/>
          </a:p>
        </p:txBody>
      </p:sp>
    </p:spTree>
    <p:extLst>
      <p:ext uri="{BB962C8B-B14F-4D97-AF65-F5344CB8AC3E}">
        <p14:creationId xmlns:p14="http://schemas.microsoft.com/office/powerpoint/2010/main" val="819400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Motivo </a:t>
            </a:r>
            <a:r>
              <a:rPr lang="es-MX" dirty="0"/>
              <a:t>de Egreso</a:t>
            </a:r>
            <a:endParaRPr dirty="0"/>
          </a:p>
        </p:txBody>
      </p:sp>
      <p:sp>
        <p:nvSpPr>
          <p:cNvPr id="1133" name="Google Shape;1133;p4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p>
            <a:pPr marL="161925" indent="0">
              <a:buClr>
                <a:schemeClr val="accent2"/>
              </a:buClr>
              <a:buSzPts val="1050"/>
              <a:buNone/>
            </a:pPr>
            <a:r>
              <a:rPr lang="es-MX" sz="1800" dirty="0">
                <a:solidFill>
                  <a:schemeClr val="dk1"/>
                </a:solidFill>
              </a:rPr>
              <a:t>Se identificará mediante clave según el catálogo 64, el último motivo de egreso del hospital.</a:t>
            </a:r>
            <a:endParaRPr lang="en" sz="1800" dirty="0">
              <a:solidFill>
                <a:schemeClr val="dk1"/>
              </a:solidFill>
            </a:endParaRPr>
          </a:p>
          <a:p>
            <a:pPr indent="-295275">
              <a:buClr>
                <a:schemeClr val="accent2"/>
              </a:buClr>
              <a:buSzPts val="1050"/>
              <a:buFont typeface="Arial"/>
              <a:buChar char="●"/>
            </a:pPr>
            <a:endParaRPr lang="en" sz="1800" dirty="0">
              <a:solidFill>
                <a:schemeClr val="dk1"/>
              </a:solidFill>
            </a:endParaRPr>
          </a:p>
          <a:p>
            <a:pPr indent="-295275" algn="just">
              <a:buClr>
                <a:schemeClr val="accent2"/>
              </a:buClr>
              <a:buSzPts val="1050"/>
              <a:buFont typeface="Arial"/>
              <a:buChar char="●"/>
            </a:pPr>
            <a:r>
              <a:rPr lang="en" sz="1800" dirty="0">
                <a:solidFill>
                  <a:schemeClr val="dk1"/>
                </a:solidFill>
              </a:rPr>
              <a:t>Si el </a:t>
            </a:r>
            <a:r>
              <a:rPr lang="en" sz="1800" b="1" dirty="0">
                <a:solidFill>
                  <a:schemeClr val="accent6"/>
                </a:solidFill>
                <a:uFill>
                  <a:noFill/>
                </a:uFill>
              </a:rPr>
              <a:t>motivo de egreso </a:t>
            </a:r>
            <a:r>
              <a:rPr lang="en" sz="1800" dirty="0">
                <a:solidFill>
                  <a:schemeClr val="dk1"/>
                </a:solidFill>
              </a:rPr>
              <a:t>es a </a:t>
            </a:r>
            <a:r>
              <a:rPr lang="en" sz="1800" b="1" dirty="0">
                <a:solidFill>
                  <a:schemeClr val="accent6"/>
                </a:solidFill>
                <a:uFill>
                  <a:noFill/>
                </a:uFill>
              </a:rPr>
              <a:t>igual</a:t>
            </a:r>
            <a:r>
              <a:rPr lang="en" sz="1800" dirty="0">
                <a:solidFill>
                  <a:schemeClr val="dk1"/>
                </a:solidFill>
              </a:rPr>
              <a:t> Otros (clave 6) entonces la suma de los números de registros entre registros totales debe ser menor o igual a 5%.</a:t>
            </a:r>
          </a:p>
          <a:p>
            <a:pPr indent="-295275">
              <a:buClr>
                <a:schemeClr val="accent2"/>
              </a:buClr>
              <a:buSzPts val="1050"/>
              <a:buFont typeface="Arial"/>
              <a:buChar char="●"/>
            </a:pPr>
            <a:endParaRPr lang="en" sz="1800" dirty="0">
              <a:solidFill>
                <a:schemeClr val="dk1"/>
              </a:solidFill>
            </a:endParaRPr>
          </a:p>
          <a:p>
            <a:pPr marL="457200" lvl="0" indent="-295275" algn="l" rtl="0">
              <a:spcBef>
                <a:spcPts val="0"/>
              </a:spcBef>
              <a:spcAft>
                <a:spcPts val="0"/>
              </a:spcAft>
              <a:buClr>
                <a:schemeClr val="accent2"/>
              </a:buClr>
              <a:buSzPts val="1050"/>
              <a:buFont typeface="Arial"/>
              <a:buChar char="●"/>
            </a:pPr>
            <a:endParaRPr sz="1800" dirty="0">
              <a:solidFill>
                <a:schemeClr val="dk1"/>
              </a:solidFill>
            </a:endParaRPr>
          </a:p>
        </p:txBody>
      </p:sp>
      <p:grpSp>
        <p:nvGrpSpPr>
          <p:cNvPr id="1134" name="Google Shape;1134;p44"/>
          <p:cNvGrpSpPr/>
          <p:nvPr/>
        </p:nvGrpSpPr>
        <p:grpSpPr>
          <a:xfrm>
            <a:off x="6754864" y="442347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522550" y="4243277"/>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4518009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38"/>
        <p:cNvGrpSpPr/>
        <p:nvPr/>
      </p:nvGrpSpPr>
      <p:grpSpPr>
        <a:xfrm>
          <a:off x="0" y="0"/>
          <a:ext cx="0" cy="0"/>
          <a:chOff x="0" y="0"/>
          <a:chExt cx="0" cy="0"/>
        </a:xfrm>
      </p:grpSpPr>
      <p:grpSp>
        <p:nvGrpSpPr>
          <p:cNvPr id="2440" name="Google Shape;2440;p52"/>
          <p:cNvGrpSpPr/>
          <p:nvPr/>
        </p:nvGrpSpPr>
        <p:grpSpPr>
          <a:xfrm>
            <a:off x="719997" y="2520729"/>
            <a:ext cx="4170308" cy="732233"/>
            <a:chOff x="1836800" y="1520550"/>
            <a:chExt cx="1871100" cy="440600"/>
          </a:xfrm>
        </p:grpSpPr>
        <p:sp>
          <p:nvSpPr>
            <p:cNvPr id="2441" name="Google Shape;2441;p52"/>
            <p:cNvSpPr/>
            <p:nvPr/>
          </p:nvSpPr>
          <p:spPr>
            <a:xfrm>
              <a:off x="1836800" y="1520550"/>
              <a:ext cx="1871100" cy="440600"/>
            </a:xfrm>
            <a:custGeom>
              <a:avLst/>
              <a:gdLst/>
              <a:ahLst/>
              <a:cxnLst/>
              <a:rect l="l" t="t" r="r" b="b"/>
              <a:pathLst>
                <a:path w="74844" h="17624" extrusionOk="0">
                  <a:moveTo>
                    <a:pt x="43225" y="1"/>
                  </a:moveTo>
                  <a:cubicBezTo>
                    <a:pt x="39923" y="1"/>
                    <a:pt x="37417" y="6"/>
                    <a:pt x="36481" y="14"/>
                  </a:cubicBezTo>
                  <a:cubicBezTo>
                    <a:pt x="29072" y="73"/>
                    <a:pt x="21665" y="132"/>
                    <a:pt x="14256" y="192"/>
                  </a:cubicBezTo>
                  <a:lnTo>
                    <a:pt x="5805" y="258"/>
                  </a:lnTo>
                  <a:cubicBezTo>
                    <a:pt x="5766" y="259"/>
                    <a:pt x="5728" y="259"/>
                    <a:pt x="5689" y="259"/>
                  </a:cubicBezTo>
                  <a:cubicBezTo>
                    <a:pt x="4401" y="259"/>
                    <a:pt x="3129" y="87"/>
                    <a:pt x="1853" y="87"/>
                  </a:cubicBezTo>
                  <a:cubicBezTo>
                    <a:pt x="1633" y="87"/>
                    <a:pt x="1413" y="92"/>
                    <a:pt x="1193" y="104"/>
                  </a:cubicBezTo>
                  <a:cubicBezTo>
                    <a:pt x="1025" y="114"/>
                    <a:pt x="850" y="126"/>
                    <a:pt x="704" y="277"/>
                  </a:cubicBezTo>
                  <a:cubicBezTo>
                    <a:pt x="475" y="516"/>
                    <a:pt x="384" y="1050"/>
                    <a:pt x="417" y="1523"/>
                  </a:cubicBezTo>
                  <a:cubicBezTo>
                    <a:pt x="627" y="4515"/>
                    <a:pt x="1994" y="6863"/>
                    <a:pt x="1668" y="10115"/>
                  </a:cubicBezTo>
                  <a:cubicBezTo>
                    <a:pt x="1451" y="12264"/>
                    <a:pt x="561" y="13969"/>
                    <a:pt x="94" y="15984"/>
                  </a:cubicBezTo>
                  <a:cubicBezTo>
                    <a:pt x="44" y="16196"/>
                    <a:pt x="0" y="16421"/>
                    <a:pt x="17" y="16646"/>
                  </a:cubicBezTo>
                  <a:cubicBezTo>
                    <a:pt x="68" y="17289"/>
                    <a:pt x="529" y="17463"/>
                    <a:pt x="889" y="17483"/>
                  </a:cubicBezTo>
                  <a:cubicBezTo>
                    <a:pt x="2878" y="17591"/>
                    <a:pt x="13114" y="17623"/>
                    <a:pt x="25387" y="17623"/>
                  </a:cubicBezTo>
                  <a:cubicBezTo>
                    <a:pt x="43424" y="17623"/>
                    <a:pt x="65862" y="17554"/>
                    <a:pt x="72997" y="17554"/>
                  </a:cubicBezTo>
                  <a:cubicBezTo>
                    <a:pt x="73183" y="17554"/>
                    <a:pt x="73359" y="17554"/>
                    <a:pt x="73524" y="17554"/>
                  </a:cubicBezTo>
                  <a:cubicBezTo>
                    <a:pt x="73524" y="17554"/>
                    <a:pt x="73524" y="17554"/>
                    <a:pt x="73525" y="17554"/>
                  </a:cubicBezTo>
                  <a:cubicBezTo>
                    <a:pt x="73528" y="17554"/>
                    <a:pt x="73541" y="17555"/>
                    <a:pt x="73563" y="17555"/>
                  </a:cubicBezTo>
                  <a:cubicBezTo>
                    <a:pt x="73782" y="17555"/>
                    <a:pt x="74844" y="17489"/>
                    <a:pt x="74836" y="16020"/>
                  </a:cubicBezTo>
                  <a:cubicBezTo>
                    <a:pt x="74835" y="15717"/>
                    <a:pt x="74803" y="15426"/>
                    <a:pt x="74732" y="15152"/>
                  </a:cubicBezTo>
                  <a:cubicBezTo>
                    <a:pt x="74157" y="12920"/>
                    <a:pt x="73100" y="9914"/>
                    <a:pt x="73199" y="7366"/>
                  </a:cubicBezTo>
                  <a:cubicBezTo>
                    <a:pt x="73226" y="6629"/>
                    <a:pt x="73373" y="5927"/>
                    <a:pt x="73518" y="5238"/>
                  </a:cubicBezTo>
                  <a:cubicBezTo>
                    <a:pt x="73769" y="4030"/>
                    <a:pt x="74078" y="2905"/>
                    <a:pt x="74351" y="1717"/>
                  </a:cubicBezTo>
                  <a:cubicBezTo>
                    <a:pt x="74408" y="1471"/>
                    <a:pt x="74466" y="1205"/>
                    <a:pt x="74432" y="945"/>
                  </a:cubicBezTo>
                  <a:cubicBezTo>
                    <a:pt x="74361" y="400"/>
                    <a:pt x="73971" y="268"/>
                    <a:pt x="73661" y="247"/>
                  </a:cubicBezTo>
                  <a:cubicBezTo>
                    <a:pt x="70803" y="51"/>
                    <a:pt x="53306" y="1"/>
                    <a:pt x="43225" y="1"/>
                  </a:cubicBezTo>
                  <a:close/>
                </a:path>
              </a:pathLst>
            </a:custGeom>
            <a:solidFill>
              <a:schemeClr val="accent6"/>
            </a:solidFill>
            <a:ln w="19050" cap="flat" cmpd="sng">
              <a:solidFill>
                <a:schemeClr val="dk1"/>
              </a:solidFill>
              <a:prstDash val="solid"/>
              <a:round/>
              <a:headEnd type="none" w="sm" len="sm"/>
              <a:tailEnd type="none" w="sm" len="sm"/>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2"/>
            <p:cNvSpPr/>
            <p:nvPr/>
          </p:nvSpPr>
          <p:spPr>
            <a:xfrm>
              <a:off x="1916900" y="1566950"/>
              <a:ext cx="1735600" cy="177700"/>
            </a:xfrm>
            <a:custGeom>
              <a:avLst/>
              <a:gdLst/>
              <a:ahLst/>
              <a:cxnLst/>
              <a:rect l="l" t="t" r="r" b="b"/>
              <a:pathLst>
                <a:path w="69424" h="7108" extrusionOk="0">
                  <a:moveTo>
                    <a:pt x="5142" y="0"/>
                  </a:moveTo>
                  <a:cubicBezTo>
                    <a:pt x="3412" y="0"/>
                    <a:pt x="1687" y="84"/>
                    <a:pt x="1" y="400"/>
                  </a:cubicBezTo>
                  <a:cubicBezTo>
                    <a:pt x="134" y="2878"/>
                    <a:pt x="481" y="5836"/>
                    <a:pt x="1963" y="6778"/>
                  </a:cubicBezTo>
                  <a:cubicBezTo>
                    <a:pt x="2410" y="7063"/>
                    <a:pt x="2898" y="7108"/>
                    <a:pt x="3384" y="7108"/>
                  </a:cubicBezTo>
                  <a:cubicBezTo>
                    <a:pt x="3489" y="7108"/>
                    <a:pt x="3595" y="7106"/>
                    <a:pt x="3700" y="7104"/>
                  </a:cubicBezTo>
                  <a:cubicBezTo>
                    <a:pt x="13188" y="6881"/>
                    <a:pt x="22673" y="6345"/>
                    <a:pt x="32148" y="5499"/>
                  </a:cubicBezTo>
                  <a:cubicBezTo>
                    <a:pt x="33095" y="5415"/>
                    <a:pt x="34048" y="5325"/>
                    <a:pt x="34960" y="4930"/>
                  </a:cubicBezTo>
                  <a:cubicBezTo>
                    <a:pt x="35882" y="4532"/>
                    <a:pt x="36743" y="3831"/>
                    <a:pt x="37677" y="3523"/>
                  </a:cubicBezTo>
                  <a:cubicBezTo>
                    <a:pt x="38092" y="3387"/>
                    <a:pt x="39962" y="3360"/>
                    <a:pt x="42600" y="3360"/>
                  </a:cubicBezTo>
                  <a:cubicBezTo>
                    <a:pt x="44401" y="3360"/>
                    <a:pt x="46560" y="3372"/>
                    <a:pt x="48857" y="3372"/>
                  </a:cubicBezTo>
                  <a:cubicBezTo>
                    <a:pt x="57626" y="3372"/>
                    <a:pt x="68418" y="3185"/>
                    <a:pt x="69056" y="1382"/>
                  </a:cubicBezTo>
                  <a:cubicBezTo>
                    <a:pt x="69424" y="346"/>
                    <a:pt x="55894" y="164"/>
                    <a:pt x="46190" y="164"/>
                  </a:cubicBezTo>
                  <a:cubicBezTo>
                    <a:pt x="40973" y="164"/>
                    <a:pt x="36861" y="217"/>
                    <a:pt x="36610" y="217"/>
                  </a:cubicBezTo>
                  <a:cubicBezTo>
                    <a:pt x="34013" y="217"/>
                    <a:pt x="31410" y="265"/>
                    <a:pt x="28819" y="265"/>
                  </a:cubicBezTo>
                  <a:cubicBezTo>
                    <a:pt x="27836" y="265"/>
                    <a:pt x="26855" y="258"/>
                    <a:pt x="25877" y="239"/>
                  </a:cubicBezTo>
                  <a:cubicBezTo>
                    <a:pt x="21355" y="151"/>
                    <a:pt x="16832" y="102"/>
                    <a:pt x="12310" y="102"/>
                  </a:cubicBezTo>
                  <a:cubicBezTo>
                    <a:pt x="11871" y="102"/>
                    <a:pt x="11432" y="102"/>
                    <a:pt x="10992" y="103"/>
                  </a:cubicBezTo>
                  <a:cubicBezTo>
                    <a:pt x="10953" y="103"/>
                    <a:pt x="10914" y="103"/>
                    <a:pt x="10874" y="103"/>
                  </a:cubicBezTo>
                  <a:cubicBezTo>
                    <a:pt x="8991" y="103"/>
                    <a:pt x="7064" y="0"/>
                    <a:pt x="514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3" name="Google Shape;2443;p52"/>
          <p:cNvSpPr txBox="1">
            <a:spLocks noGrp="1"/>
          </p:cNvSpPr>
          <p:nvPr>
            <p:ph type="title"/>
          </p:nvPr>
        </p:nvSpPr>
        <p:spPr>
          <a:xfrm>
            <a:off x="852200" y="2466025"/>
            <a:ext cx="3905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800" dirty="0"/>
              <a:t>Validaciones modificadas</a:t>
            </a:r>
          </a:p>
        </p:txBody>
      </p:sp>
      <p:grpSp>
        <p:nvGrpSpPr>
          <p:cNvPr id="2445" name="Google Shape;2445;p52"/>
          <p:cNvGrpSpPr/>
          <p:nvPr/>
        </p:nvGrpSpPr>
        <p:grpSpPr>
          <a:xfrm flipH="1">
            <a:off x="4148018" y="887380"/>
            <a:ext cx="798447" cy="806411"/>
            <a:chOff x="6840796" y="3401679"/>
            <a:chExt cx="1372137" cy="1385823"/>
          </a:xfrm>
        </p:grpSpPr>
        <p:sp>
          <p:nvSpPr>
            <p:cNvPr id="2446" name="Google Shape;2446;p52"/>
            <p:cNvSpPr/>
            <p:nvPr/>
          </p:nvSpPr>
          <p:spPr>
            <a:xfrm>
              <a:off x="6840796" y="3401679"/>
              <a:ext cx="1372137" cy="1385823"/>
            </a:xfrm>
            <a:custGeom>
              <a:avLst/>
              <a:gdLst/>
              <a:ahLst/>
              <a:cxnLst/>
              <a:rect l="l" t="t" r="r" b="b"/>
              <a:pathLst>
                <a:path w="46719" h="47185" extrusionOk="0">
                  <a:moveTo>
                    <a:pt x="16823" y="1"/>
                  </a:moveTo>
                  <a:lnTo>
                    <a:pt x="16701" y="15"/>
                  </a:lnTo>
                  <a:cubicBezTo>
                    <a:pt x="15896" y="106"/>
                    <a:pt x="15191" y="622"/>
                    <a:pt x="14862" y="1357"/>
                  </a:cubicBezTo>
                  <a:cubicBezTo>
                    <a:pt x="14159" y="2916"/>
                    <a:pt x="13724" y="4615"/>
                    <a:pt x="13558" y="6438"/>
                  </a:cubicBezTo>
                  <a:cubicBezTo>
                    <a:pt x="12283" y="3933"/>
                    <a:pt x="11593" y="2349"/>
                    <a:pt x="11580" y="2321"/>
                  </a:cubicBezTo>
                  <a:cubicBezTo>
                    <a:pt x="11218" y="1469"/>
                    <a:pt x="10386" y="921"/>
                    <a:pt x="9463" y="921"/>
                  </a:cubicBezTo>
                  <a:cubicBezTo>
                    <a:pt x="9159" y="921"/>
                    <a:pt x="8861" y="979"/>
                    <a:pt x="8578" y="1098"/>
                  </a:cubicBezTo>
                  <a:cubicBezTo>
                    <a:pt x="8012" y="1332"/>
                    <a:pt x="7588" y="1774"/>
                    <a:pt x="7359" y="2297"/>
                  </a:cubicBezTo>
                  <a:cubicBezTo>
                    <a:pt x="6003" y="1499"/>
                    <a:pt x="4505" y="887"/>
                    <a:pt x="2865" y="578"/>
                  </a:cubicBezTo>
                  <a:lnTo>
                    <a:pt x="2643" y="536"/>
                  </a:lnTo>
                  <a:lnTo>
                    <a:pt x="2438" y="536"/>
                  </a:lnTo>
                  <a:cubicBezTo>
                    <a:pt x="1785" y="536"/>
                    <a:pt x="1161" y="816"/>
                    <a:pt x="712" y="1317"/>
                  </a:cubicBezTo>
                  <a:cubicBezTo>
                    <a:pt x="180" y="1922"/>
                    <a:pt x="0" y="2772"/>
                    <a:pt x="245" y="3540"/>
                  </a:cubicBezTo>
                  <a:cubicBezTo>
                    <a:pt x="274" y="3628"/>
                    <a:pt x="969" y="5760"/>
                    <a:pt x="2958" y="8282"/>
                  </a:cubicBezTo>
                  <a:cubicBezTo>
                    <a:pt x="4647" y="10424"/>
                    <a:pt x="7659" y="13326"/>
                    <a:pt x="12555" y="15297"/>
                  </a:cubicBezTo>
                  <a:cubicBezTo>
                    <a:pt x="12925" y="15985"/>
                    <a:pt x="13301" y="16665"/>
                    <a:pt x="13683" y="17340"/>
                  </a:cubicBezTo>
                  <a:cubicBezTo>
                    <a:pt x="11414" y="16420"/>
                    <a:pt x="8895" y="15836"/>
                    <a:pt x="6157" y="15836"/>
                  </a:cubicBezTo>
                  <a:cubicBezTo>
                    <a:pt x="5664" y="15836"/>
                    <a:pt x="5164" y="15854"/>
                    <a:pt x="4671" y="15894"/>
                  </a:cubicBezTo>
                  <a:cubicBezTo>
                    <a:pt x="3877" y="15957"/>
                    <a:pt x="3162" y="16435"/>
                    <a:pt x="2794" y="17154"/>
                  </a:cubicBezTo>
                  <a:cubicBezTo>
                    <a:pt x="2433" y="17872"/>
                    <a:pt x="2467" y="18708"/>
                    <a:pt x="2891" y="19399"/>
                  </a:cubicBezTo>
                  <a:cubicBezTo>
                    <a:pt x="2955" y="19503"/>
                    <a:pt x="4489" y="21955"/>
                    <a:pt x="7915" y="24594"/>
                  </a:cubicBezTo>
                  <a:cubicBezTo>
                    <a:pt x="13018" y="28520"/>
                    <a:pt x="18670" y="30046"/>
                    <a:pt x="22788" y="30619"/>
                  </a:cubicBezTo>
                  <a:cubicBezTo>
                    <a:pt x="22978" y="30849"/>
                    <a:pt x="23168" y="31077"/>
                    <a:pt x="23360" y="31304"/>
                  </a:cubicBezTo>
                  <a:cubicBezTo>
                    <a:pt x="21976" y="31031"/>
                    <a:pt x="20515" y="30864"/>
                    <a:pt x="19005" y="30864"/>
                  </a:cubicBezTo>
                  <a:cubicBezTo>
                    <a:pt x="16658" y="30864"/>
                    <a:pt x="14381" y="31269"/>
                    <a:pt x="12245" y="32064"/>
                  </a:cubicBezTo>
                  <a:cubicBezTo>
                    <a:pt x="11490" y="32343"/>
                    <a:pt x="10929" y="33006"/>
                    <a:pt x="10782" y="33798"/>
                  </a:cubicBezTo>
                  <a:cubicBezTo>
                    <a:pt x="10634" y="34587"/>
                    <a:pt x="10913" y="35407"/>
                    <a:pt x="11513" y="35941"/>
                  </a:cubicBezTo>
                  <a:cubicBezTo>
                    <a:pt x="11756" y="36158"/>
                    <a:pt x="17548" y="41206"/>
                    <a:pt x="28098" y="41206"/>
                  </a:cubicBezTo>
                  <a:cubicBezTo>
                    <a:pt x="29689" y="41206"/>
                    <a:pt x="31321" y="41087"/>
                    <a:pt x="32966" y="40852"/>
                  </a:cubicBezTo>
                  <a:cubicBezTo>
                    <a:pt x="36508" y="43773"/>
                    <a:pt x="39538" y="45667"/>
                    <a:pt x="41509" y="46763"/>
                  </a:cubicBezTo>
                  <a:cubicBezTo>
                    <a:pt x="42003" y="47040"/>
                    <a:pt x="42561" y="47185"/>
                    <a:pt x="43120" y="47185"/>
                  </a:cubicBezTo>
                  <a:cubicBezTo>
                    <a:pt x="43993" y="47185"/>
                    <a:pt x="44817" y="46840"/>
                    <a:pt x="45444" y="46215"/>
                  </a:cubicBezTo>
                  <a:cubicBezTo>
                    <a:pt x="46495" y="45165"/>
                    <a:pt x="46718" y="43585"/>
                    <a:pt x="45995" y="42284"/>
                  </a:cubicBezTo>
                  <a:lnTo>
                    <a:pt x="45667" y="41695"/>
                  </a:lnTo>
                  <a:cubicBezTo>
                    <a:pt x="45303" y="41037"/>
                    <a:pt x="44713" y="40519"/>
                    <a:pt x="44010" y="40238"/>
                  </a:cubicBezTo>
                  <a:cubicBezTo>
                    <a:pt x="40242" y="38728"/>
                    <a:pt x="36408" y="36209"/>
                    <a:pt x="32601" y="32744"/>
                  </a:cubicBezTo>
                  <a:cubicBezTo>
                    <a:pt x="34888" y="19415"/>
                    <a:pt x="28663" y="11721"/>
                    <a:pt x="28393" y="11394"/>
                  </a:cubicBezTo>
                  <a:cubicBezTo>
                    <a:pt x="27956" y="10863"/>
                    <a:pt x="27308" y="10559"/>
                    <a:pt x="26618" y="10559"/>
                  </a:cubicBezTo>
                  <a:lnTo>
                    <a:pt x="26436" y="10561"/>
                  </a:lnTo>
                  <a:lnTo>
                    <a:pt x="26272" y="10585"/>
                  </a:lnTo>
                  <a:cubicBezTo>
                    <a:pt x="25478" y="10705"/>
                    <a:pt x="24794" y="11243"/>
                    <a:pt x="24489" y="11985"/>
                  </a:cubicBezTo>
                  <a:cubicBezTo>
                    <a:pt x="23186" y="15149"/>
                    <a:pt x="22762" y="18571"/>
                    <a:pt x="23218" y="22190"/>
                  </a:cubicBezTo>
                  <a:cubicBezTo>
                    <a:pt x="22689" y="21475"/>
                    <a:pt x="22164" y="20745"/>
                    <a:pt x="21643" y="19997"/>
                  </a:cubicBezTo>
                  <a:cubicBezTo>
                    <a:pt x="24326" y="8423"/>
                    <a:pt x="19031" y="1226"/>
                    <a:pt x="18793" y="908"/>
                  </a:cubicBezTo>
                  <a:cubicBezTo>
                    <a:pt x="18359" y="341"/>
                    <a:pt x="17675" y="1"/>
                    <a:pt x="16959" y="1"/>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2"/>
            <p:cNvSpPr/>
            <p:nvPr/>
          </p:nvSpPr>
          <p:spPr>
            <a:xfrm>
              <a:off x="7184807" y="3643776"/>
              <a:ext cx="953468" cy="1074149"/>
            </a:xfrm>
            <a:custGeom>
              <a:avLst/>
              <a:gdLst/>
              <a:ahLst/>
              <a:cxnLst/>
              <a:rect l="l" t="t" r="r" b="b"/>
              <a:pathLst>
                <a:path w="32464" h="36573" extrusionOk="0">
                  <a:moveTo>
                    <a:pt x="73" y="0"/>
                  </a:moveTo>
                  <a:cubicBezTo>
                    <a:pt x="64" y="0"/>
                    <a:pt x="56" y="2"/>
                    <a:pt x="48" y="5"/>
                  </a:cubicBezTo>
                  <a:cubicBezTo>
                    <a:pt x="46" y="6"/>
                    <a:pt x="46" y="6"/>
                    <a:pt x="45" y="6"/>
                  </a:cubicBezTo>
                  <a:cubicBezTo>
                    <a:pt x="12" y="22"/>
                    <a:pt x="1" y="58"/>
                    <a:pt x="15" y="90"/>
                  </a:cubicBezTo>
                  <a:cubicBezTo>
                    <a:pt x="670" y="1517"/>
                    <a:pt x="1363" y="2944"/>
                    <a:pt x="2077" y="4330"/>
                  </a:cubicBezTo>
                  <a:cubicBezTo>
                    <a:pt x="2308" y="4749"/>
                    <a:pt x="2450" y="5039"/>
                    <a:pt x="2501" y="5145"/>
                  </a:cubicBezTo>
                  <a:cubicBezTo>
                    <a:pt x="5100" y="10082"/>
                    <a:pt x="8041" y="14681"/>
                    <a:pt x="11245" y="18812"/>
                  </a:cubicBezTo>
                  <a:cubicBezTo>
                    <a:pt x="11789" y="19456"/>
                    <a:pt x="12128" y="19914"/>
                    <a:pt x="12248" y="20078"/>
                  </a:cubicBezTo>
                  <a:cubicBezTo>
                    <a:pt x="19854" y="29504"/>
                    <a:pt x="27225" y="34382"/>
                    <a:pt x="30942" y="36450"/>
                  </a:cubicBezTo>
                  <a:cubicBezTo>
                    <a:pt x="31089" y="36532"/>
                    <a:pt x="31246" y="36573"/>
                    <a:pt x="31402" y="36573"/>
                  </a:cubicBezTo>
                  <a:cubicBezTo>
                    <a:pt x="31519" y="36573"/>
                    <a:pt x="31636" y="36549"/>
                    <a:pt x="31749" y="36502"/>
                  </a:cubicBezTo>
                  <a:cubicBezTo>
                    <a:pt x="31865" y="36454"/>
                    <a:pt x="31969" y="36383"/>
                    <a:pt x="32058" y="36296"/>
                  </a:cubicBezTo>
                  <a:cubicBezTo>
                    <a:pt x="32285" y="36067"/>
                    <a:pt x="32463" y="35639"/>
                    <a:pt x="32211" y="35186"/>
                  </a:cubicBezTo>
                  <a:lnTo>
                    <a:pt x="31887" y="34598"/>
                  </a:lnTo>
                  <a:cubicBezTo>
                    <a:pt x="31783" y="34413"/>
                    <a:pt x="31616" y="34268"/>
                    <a:pt x="31417" y="34188"/>
                  </a:cubicBezTo>
                  <a:cubicBezTo>
                    <a:pt x="27083" y="32452"/>
                    <a:pt x="22702" y="29500"/>
                    <a:pt x="18395" y="25411"/>
                  </a:cubicBezTo>
                  <a:cubicBezTo>
                    <a:pt x="18387" y="25406"/>
                    <a:pt x="18379" y="25400"/>
                    <a:pt x="18369" y="25397"/>
                  </a:cubicBezTo>
                  <a:cubicBezTo>
                    <a:pt x="18353" y="25391"/>
                    <a:pt x="18340" y="25384"/>
                    <a:pt x="18333" y="25376"/>
                  </a:cubicBezTo>
                  <a:lnTo>
                    <a:pt x="18288" y="25312"/>
                  </a:lnTo>
                  <a:cubicBezTo>
                    <a:pt x="14353" y="21555"/>
                    <a:pt x="10528" y="16922"/>
                    <a:pt x="6915" y="11533"/>
                  </a:cubicBezTo>
                  <a:cubicBezTo>
                    <a:pt x="3905" y="7046"/>
                    <a:pt x="1563" y="2803"/>
                    <a:pt x="129" y="33"/>
                  </a:cubicBezTo>
                  <a:cubicBezTo>
                    <a:pt x="118" y="13"/>
                    <a:pt x="96"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2"/>
            <p:cNvSpPr/>
            <p:nvPr/>
          </p:nvSpPr>
          <p:spPr>
            <a:xfrm>
              <a:off x="7232503" y="4377762"/>
              <a:ext cx="587547" cy="164501"/>
            </a:xfrm>
            <a:custGeom>
              <a:avLst/>
              <a:gdLst/>
              <a:ahLst/>
              <a:cxnLst/>
              <a:rect l="l" t="t" r="r" b="b"/>
              <a:pathLst>
                <a:path w="20005" h="5601" extrusionOk="0">
                  <a:moveTo>
                    <a:pt x="1054" y="1352"/>
                  </a:moveTo>
                  <a:cubicBezTo>
                    <a:pt x="1138" y="1374"/>
                    <a:pt x="1225" y="1394"/>
                    <a:pt x="1309" y="1417"/>
                  </a:cubicBezTo>
                  <a:cubicBezTo>
                    <a:pt x="1222" y="1396"/>
                    <a:pt x="1137" y="1376"/>
                    <a:pt x="1054" y="1352"/>
                  </a:cubicBezTo>
                  <a:close/>
                  <a:moveTo>
                    <a:pt x="2282" y="1660"/>
                  </a:moveTo>
                  <a:cubicBezTo>
                    <a:pt x="2300" y="1664"/>
                    <a:pt x="2319" y="1668"/>
                    <a:pt x="2337" y="1672"/>
                  </a:cubicBezTo>
                  <a:cubicBezTo>
                    <a:pt x="2319" y="1668"/>
                    <a:pt x="2300" y="1664"/>
                    <a:pt x="2282" y="1660"/>
                  </a:cubicBezTo>
                  <a:close/>
                  <a:moveTo>
                    <a:pt x="3015" y="1820"/>
                  </a:moveTo>
                  <a:cubicBezTo>
                    <a:pt x="3156" y="1849"/>
                    <a:pt x="3297" y="1871"/>
                    <a:pt x="3435" y="1899"/>
                  </a:cubicBezTo>
                  <a:cubicBezTo>
                    <a:pt x="3294" y="1871"/>
                    <a:pt x="3154" y="1849"/>
                    <a:pt x="3015" y="1820"/>
                  </a:cubicBezTo>
                  <a:close/>
                  <a:moveTo>
                    <a:pt x="4996" y="2163"/>
                  </a:moveTo>
                  <a:lnTo>
                    <a:pt x="4996" y="2163"/>
                  </a:lnTo>
                  <a:cubicBezTo>
                    <a:pt x="5238" y="2200"/>
                    <a:pt x="5482" y="2233"/>
                    <a:pt x="5724" y="2266"/>
                  </a:cubicBezTo>
                  <a:cubicBezTo>
                    <a:pt x="5480" y="2235"/>
                    <a:pt x="5238" y="2200"/>
                    <a:pt x="4996" y="2163"/>
                  </a:cubicBezTo>
                  <a:close/>
                  <a:moveTo>
                    <a:pt x="5988" y="2306"/>
                  </a:moveTo>
                  <a:cubicBezTo>
                    <a:pt x="6651" y="2394"/>
                    <a:pt x="7309" y="2474"/>
                    <a:pt x="7964" y="2555"/>
                  </a:cubicBezTo>
                  <a:cubicBezTo>
                    <a:pt x="7309" y="2474"/>
                    <a:pt x="6649" y="2394"/>
                    <a:pt x="5988" y="2306"/>
                  </a:cubicBezTo>
                  <a:close/>
                  <a:moveTo>
                    <a:pt x="14398" y="3586"/>
                  </a:moveTo>
                  <a:cubicBezTo>
                    <a:pt x="14633" y="3637"/>
                    <a:pt x="14865" y="3694"/>
                    <a:pt x="15100" y="3750"/>
                  </a:cubicBezTo>
                  <a:cubicBezTo>
                    <a:pt x="14865" y="3694"/>
                    <a:pt x="14633" y="3639"/>
                    <a:pt x="14398" y="3586"/>
                  </a:cubicBezTo>
                  <a:close/>
                  <a:moveTo>
                    <a:pt x="15489" y="3840"/>
                  </a:moveTo>
                  <a:lnTo>
                    <a:pt x="15489" y="3840"/>
                  </a:lnTo>
                  <a:cubicBezTo>
                    <a:pt x="15741" y="3901"/>
                    <a:pt x="15993" y="3966"/>
                    <a:pt x="16244" y="4032"/>
                  </a:cubicBezTo>
                  <a:cubicBezTo>
                    <a:pt x="15993" y="3966"/>
                    <a:pt x="15741" y="3902"/>
                    <a:pt x="15489" y="3840"/>
                  </a:cubicBezTo>
                  <a:close/>
                  <a:moveTo>
                    <a:pt x="16577" y="4117"/>
                  </a:moveTo>
                  <a:lnTo>
                    <a:pt x="16577" y="4117"/>
                  </a:lnTo>
                  <a:cubicBezTo>
                    <a:pt x="16840" y="4187"/>
                    <a:pt x="17099" y="4260"/>
                    <a:pt x="17362" y="4335"/>
                  </a:cubicBezTo>
                  <a:cubicBezTo>
                    <a:pt x="17099" y="4260"/>
                    <a:pt x="16837" y="4187"/>
                    <a:pt x="16577" y="4117"/>
                  </a:cubicBezTo>
                  <a:close/>
                  <a:moveTo>
                    <a:pt x="18737" y="4742"/>
                  </a:moveTo>
                  <a:cubicBezTo>
                    <a:pt x="18995" y="4824"/>
                    <a:pt x="19256" y="4911"/>
                    <a:pt x="19513" y="4996"/>
                  </a:cubicBezTo>
                  <a:cubicBezTo>
                    <a:pt x="19256" y="4911"/>
                    <a:pt x="18998" y="4825"/>
                    <a:pt x="18737" y="4742"/>
                  </a:cubicBezTo>
                  <a:close/>
                  <a:moveTo>
                    <a:pt x="5674" y="0"/>
                  </a:moveTo>
                  <a:cubicBezTo>
                    <a:pt x="3856" y="0"/>
                    <a:pt x="1966" y="270"/>
                    <a:pt x="61" y="932"/>
                  </a:cubicBezTo>
                  <a:cubicBezTo>
                    <a:pt x="60" y="932"/>
                    <a:pt x="60" y="932"/>
                    <a:pt x="58" y="933"/>
                  </a:cubicBezTo>
                  <a:cubicBezTo>
                    <a:pt x="34" y="944"/>
                    <a:pt x="19" y="967"/>
                    <a:pt x="19" y="991"/>
                  </a:cubicBezTo>
                  <a:cubicBezTo>
                    <a:pt x="19" y="1018"/>
                    <a:pt x="37" y="1044"/>
                    <a:pt x="61" y="1053"/>
                  </a:cubicBezTo>
                  <a:cubicBezTo>
                    <a:pt x="65" y="1054"/>
                    <a:pt x="69" y="1055"/>
                    <a:pt x="73" y="1056"/>
                  </a:cubicBezTo>
                  <a:lnTo>
                    <a:pt x="73" y="1056"/>
                  </a:lnTo>
                  <a:cubicBezTo>
                    <a:pt x="71" y="1056"/>
                    <a:pt x="70" y="1056"/>
                    <a:pt x="69" y="1056"/>
                  </a:cubicBezTo>
                  <a:cubicBezTo>
                    <a:pt x="61" y="1056"/>
                    <a:pt x="52" y="1058"/>
                    <a:pt x="44" y="1061"/>
                  </a:cubicBezTo>
                  <a:cubicBezTo>
                    <a:pt x="33" y="1067"/>
                    <a:pt x="21" y="1075"/>
                    <a:pt x="14" y="1090"/>
                  </a:cubicBezTo>
                  <a:cubicBezTo>
                    <a:pt x="0" y="1117"/>
                    <a:pt x="7" y="1151"/>
                    <a:pt x="31" y="1169"/>
                  </a:cubicBezTo>
                  <a:cubicBezTo>
                    <a:pt x="1119" y="2007"/>
                    <a:pt x="6288" y="5600"/>
                    <a:pt x="14788" y="5600"/>
                  </a:cubicBezTo>
                  <a:cubicBezTo>
                    <a:pt x="16337" y="5600"/>
                    <a:pt x="17996" y="5481"/>
                    <a:pt x="19761" y="5204"/>
                  </a:cubicBezTo>
                  <a:cubicBezTo>
                    <a:pt x="19765" y="5204"/>
                    <a:pt x="19771" y="5202"/>
                    <a:pt x="19775" y="5200"/>
                  </a:cubicBezTo>
                  <a:cubicBezTo>
                    <a:pt x="19797" y="5191"/>
                    <a:pt x="19812" y="5171"/>
                    <a:pt x="19814" y="5147"/>
                  </a:cubicBezTo>
                  <a:cubicBezTo>
                    <a:pt x="19817" y="5118"/>
                    <a:pt x="19800" y="5093"/>
                    <a:pt x="19774" y="5083"/>
                  </a:cubicBezTo>
                  <a:lnTo>
                    <a:pt x="19774" y="5083"/>
                  </a:lnTo>
                  <a:cubicBezTo>
                    <a:pt x="19820" y="5098"/>
                    <a:pt x="19868" y="5113"/>
                    <a:pt x="19914" y="5128"/>
                  </a:cubicBezTo>
                  <a:cubicBezTo>
                    <a:pt x="19920" y="5131"/>
                    <a:pt x="19927" y="5132"/>
                    <a:pt x="19933" y="5132"/>
                  </a:cubicBezTo>
                  <a:cubicBezTo>
                    <a:pt x="19942" y="5132"/>
                    <a:pt x="19951" y="5130"/>
                    <a:pt x="19959" y="5127"/>
                  </a:cubicBezTo>
                  <a:cubicBezTo>
                    <a:pt x="19971" y="5121"/>
                    <a:pt x="19983" y="5111"/>
                    <a:pt x="19990" y="5098"/>
                  </a:cubicBezTo>
                  <a:cubicBezTo>
                    <a:pt x="20005" y="5070"/>
                    <a:pt x="19998" y="5036"/>
                    <a:pt x="19973" y="5019"/>
                  </a:cubicBezTo>
                  <a:cubicBezTo>
                    <a:pt x="18622" y="4028"/>
                    <a:pt x="12697" y="0"/>
                    <a:pt x="5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2"/>
            <p:cNvSpPr/>
            <p:nvPr/>
          </p:nvSpPr>
          <p:spPr>
            <a:xfrm>
              <a:off x="7516834" y="3784929"/>
              <a:ext cx="273699" cy="594772"/>
            </a:xfrm>
            <a:custGeom>
              <a:avLst/>
              <a:gdLst/>
              <a:ahLst/>
              <a:cxnLst/>
              <a:rect l="l" t="t" r="r" b="b"/>
              <a:pathLst>
                <a:path w="9319" h="20251" extrusionOk="0">
                  <a:moveTo>
                    <a:pt x="3651" y="285"/>
                  </a:moveTo>
                  <a:lnTo>
                    <a:pt x="3651" y="285"/>
                  </a:lnTo>
                  <a:cubicBezTo>
                    <a:pt x="3692" y="472"/>
                    <a:pt x="3732" y="659"/>
                    <a:pt x="3772" y="848"/>
                  </a:cubicBezTo>
                  <a:lnTo>
                    <a:pt x="3772" y="848"/>
                  </a:lnTo>
                  <a:cubicBezTo>
                    <a:pt x="3732" y="660"/>
                    <a:pt x="3691" y="472"/>
                    <a:pt x="3651" y="285"/>
                  </a:cubicBezTo>
                  <a:close/>
                  <a:moveTo>
                    <a:pt x="5247" y="9991"/>
                  </a:moveTo>
                  <a:cubicBezTo>
                    <a:pt x="5261" y="10200"/>
                    <a:pt x="5277" y="10408"/>
                    <a:pt x="5289" y="10609"/>
                  </a:cubicBezTo>
                  <a:cubicBezTo>
                    <a:pt x="5275" y="10406"/>
                    <a:pt x="5261" y="10200"/>
                    <a:pt x="5247" y="9991"/>
                  </a:cubicBezTo>
                  <a:close/>
                  <a:moveTo>
                    <a:pt x="5507" y="13077"/>
                  </a:moveTo>
                  <a:cubicBezTo>
                    <a:pt x="5557" y="13455"/>
                    <a:pt x="5616" y="13832"/>
                    <a:pt x="5681" y="14208"/>
                  </a:cubicBezTo>
                  <a:cubicBezTo>
                    <a:pt x="5614" y="13832"/>
                    <a:pt x="5554" y="13455"/>
                    <a:pt x="5507" y="13077"/>
                  </a:cubicBezTo>
                  <a:close/>
                  <a:moveTo>
                    <a:pt x="3633" y="1"/>
                  </a:moveTo>
                  <a:cubicBezTo>
                    <a:pt x="3630" y="1"/>
                    <a:pt x="3627" y="1"/>
                    <a:pt x="3625" y="1"/>
                  </a:cubicBezTo>
                  <a:cubicBezTo>
                    <a:pt x="3619" y="4"/>
                    <a:pt x="3615" y="4"/>
                    <a:pt x="3609" y="5"/>
                  </a:cubicBezTo>
                  <a:cubicBezTo>
                    <a:pt x="3593" y="13"/>
                    <a:pt x="3580" y="25"/>
                    <a:pt x="3573" y="42"/>
                  </a:cubicBezTo>
                  <a:cubicBezTo>
                    <a:pt x="3566" y="61"/>
                    <a:pt x="3566" y="87"/>
                    <a:pt x="3576" y="104"/>
                  </a:cubicBezTo>
                  <a:cubicBezTo>
                    <a:pt x="3588" y="119"/>
                    <a:pt x="3600" y="136"/>
                    <a:pt x="3619" y="139"/>
                  </a:cubicBezTo>
                  <a:lnTo>
                    <a:pt x="3623" y="139"/>
                  </a:lnTo>
                  <a:cubicBezTo>
                    <a:pt x="3623" y="142"/>
                    <a:pt x="3622" y="144"/>
                    <a:pt x="3622" y="146"/>
                  </a:cubicBezTo>
                  <a:cubicBezTo>
                    <a:pt x="3626" y="167"/>
                    <a:pt x="3630" y="187"/>
                    <a:pt x="3635" y="207"/>
                  </a:cubicBezTo>
                  <a:lnTo>
                    <a:pt x="3635" y="207"/>
                  </a:lnTo>
                  <a:cubicBezTo>
                    <a:pt x="3627" y="182"/>
                    <a:pt x="3606" y="163"/>
                    <a:pt x="3579" y="162"/>
                  </a:cubicBezTo>
                  <a:cubicBezTo>
                    <a:pt x="3568" y="162"/>
                    <a:pt x="3559" y="163"/>
                    <a:pt x="3548" y="168"/>
                  </a:cubicBezTo>
                  <a:cubicBezTo>
                    <a:pt x="3532" y="175"/>
                    <a:pt x="3519" y="186"/>
                    <a:pt x="3515" y="203"/>
                  </a:cubicBezTo>
                  <a:cubicBezTo>
                    <a:pt x="0" y="9356"/>
                    <a:pt x="5748" y="18485"/>
                    <a:pt x="6937" y="20222"/>
                  </a:cubicBezTo>
                  <a:cubicBezTo>
                    <a:pt x="6951" y="20241"/>
                    <a:pt x="6971" y="20250"/>
                    <a:pt x="6991" y="20250"/>
                  </a:cubicBezTo>
                  <a:cubicBezTo>
                    <a:pt x="6999" y="20250"/>
                    <a:pt x="7007" y="20249"/>
                    <a:pt x="7014" y="20246"/>
                  </a:cubicBezTo>
                  <a:lnTo>
                    <a:pt x="7015" y="20246"/>
                  </a:lnTo>
                  <a:cubicBezTo>
                    <a:pt x="7044" y="20232"/>
                    <a:pt x="7061" y="20201"/>
                    <a:pt x="7054" y="20172"/>
                  </a:cubicBezTo>
                  <a:lnTo>
                    <a:pt x="6417" y="17548"/>
                  </a:lnTo>
                  <a:lnTo>
                    <a:pt x="7004" y="19966"/>
                  </a:lnTo>
                  <a:cubicBezTo>
                    <a:pt x="7011" y="19993"/>
                    <a:pt x="7035" y="20014"/>
                    <a:pt x="7063" y="20014"/>
                  </a:cubicBezTo>
                  <a:cubicBezTo>
                    <a:pt x="7064" y="20014"/>
                    <a:pt x="7064" y="20014"/>
                    <a:pt x="7065" y="20014"/>
                  </a:cubicBezTo>
                  <a:cubicBezTo>
                    <a:pt x="7075" y="20014"/>
                    <a:pt x="7082" y="20013"/>
                    <a:pt x="7090" y="20009"/>
                  </a:cubicBezTo>
                  <a:cubicBezTo>
                    <a:pt x="7108" y="20000"/>
                    <a:pt x="7122" y="19984"/>
                    <a:pt x="7127" y="19963"/>
                  </a:cubicBezTo>
                  <a:cubicBezTo>
                    <a:pt x="9318" y="8520"/>
                    <a:pt x="4686" y="1407"/>
                    <a:pt x="3736" y="97"/>
                  </a:cubicBezTo>
                  <a:cubicBezTo>
                    <a:pt x="3729" y="85"/>
                    <a:pt x="3717" y="79"/>
                    <a:pt x="3707" y="77"/>
                  </a:cubicBezTo>
                  <a:cubicBezTo>
                    <a:pt x="3704" y="64"/>
                    <a:pt x="3703" y="51"/>
                    <a:pt x="3696" y="42"/>
                  </a:cubicBezTo>
                  <a:cubicBezTo>
                    <a:pt x="3696" y="42"/>
                    <a:pt x="3686" y="28"/>
                    <a:pt x="3686" y="27"/>
                  </a:cubicBezTo>
                  <a:cubicBezTo>
                    <a:pt x="3673" y="9"/>
                    <a:pt x="3653" y="1"/>
                    <a:pt x="3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2"/>
            <p:cNvSpPr/>
            <p:nvPr/>
          </p:nvSpPr>
          <p:spPr>
            <a:xfrm>
              <a:off x="7249920" y="3478071"/>
              <a:ext cx="225121" cy="515649"/>
            </a:xfrm>
            <a:custGeom>
              <a:avLst/>
              <a:gdLst/>
              <a:ahLst/>
              <a:cxnLst/>
              <a:rect l="l" t="t" r="r" b="b"/>
              <a:pathLst>
                <a:path w="7665" h="17557" extrusionOk="0">
                  <a:moveTo>
                    <a:pt x="4002" y="4945"/>
                  </a:moveTo>
                  <a:cubicBezTo>
                    <a:pt x="4060" y="5251"/>
                    <a:pt x="4117" y="5561"/>
                    <a:pt x="4166" y="5872"/>
                  </a:cubicBezTo>
                  <a:cubicBezTo>
                    <a:pt x="4115" y="5561"/>
                    <a:pt x="4060" y="5251"/>
                    <a:pt x="4002" y="4945"/>
                  </a:cubicBezTo>
                  <a:close/>
                  <a:moveTo>
                    <a:pt x="4742" y="14125"/>
                  </a:moveTo>
                  <a:cubicBezTo>
                    <a:pt x="4748" y="14175"/>
                    <a:pt x="4754" y="14225"/>
                    <a:pt x="4760" y="14275"/>
                  </a:cubicBezTo>
                  <a:lnTo>
                    <a:pt x="4760" y="14275"/>
                  </a:lnTo>
                  <a:cubicBezTo>
                    <a:pt x="4754" y="14225"/>
                    <a:pt x="4748" y="14175"/>
                    <a:pt x="4742" y="14125"/>
                  </a:cubicBezTo>
                  <a:close/>
                  <a:moveTo>
                    <a:pt x="4876" y="15182"/>
                  </a:moveTo>
                  <a:cubicBezTo>
                    <a:pt x="4911" y="15436"/>
                    <a:pt x="4950" y="15689"/>
                    <a:pt x="4987" y="15942"/>
                  </a:cubicBezTo>
                  <a:cubicBezTo>
                    <a:pt x="4948" y="15688"/>
                    <a:pt x="4911" y="15436"/>
                    <a:pt x="4876" y="15182"/>
                  </a:cubicBezTo>
                  <a:close/>
                  <a:moveTo>
                    <a:pt x="3126" y="0"/>
                  </a:moveTo>
                  <a:cubicBezTo>
                    <a:pt x="3118" y="0"/>
                    <a:pt x="3110" y="2"/>
                    <a:pt x="3103" y="5"/>
                  </a:cubicBezTo>
                  <a:cubicBezTo>
                    <a:pt x="3075" y="16"/>
                    <a:pt x="3061" y="42"/>
                    <a:pt x="3064" y="72"/>
                  </a:cubicBezTo>
                  <a:lnTo>
                    <a:pt x="3064" y="72"/>
                  </a:lnTo>
                  <a:cubicBezTo>
                    <a:pt x="3055" y="49"/>
                    <a:pt x="3035" y="34"/>
                    <a:pt x="3012" y="30"/>
                  </a:cubicBezTo>
                  <a:cubicBezTo>
                    <a:pt x="3009" y="30"/>
                    <a:pt x="3006" y="30"/>
                    <a:pt x="3004" y="30"/>
                  </a:cubicBezTo>
                  <a:cubicBezTo>
                    <a:pt x="2995" y="30"/>
                    <a:pt x="2988" y="32"/>
                    <a:pt x="2982" y="36"/>
                  </a:cubicBezTo>
                  <a:cubicBezTo>
                    <a:pt x="2967" y="43"/>
                    <a:pt x="2955" y="55"/>
                    <a:pt x="2947" y="70"/>
                  </a:cubicBezTo>
                  <a:cubicBezTo>
                    <a:pt x="1" y="7186"/>
                    <a:pt x="4246" y="15857"/>
                    <a:pt x="5128" y="17523"/>
                  </a:cubicBezTo>
                  <a:cubicBezTo>
                    <a:pt x="5138" y="17544"/>
                    <a:pt x="5161" y="17557"/>
                    <a:pt x="5183" y="17557"/>
                  </a:cubicBezTo>
                  <a:cubicBezTo>
                    <a:pt x="5190" y="17557"/>
                    <a:pt x="5198" y="17555"/>
                    <a:pt x="5205" y="17553"/>
                  </a:cubicBezTo>
                  <a:cubicBezTo>
                    <a:pt x="5206" y="17553"/>
                    <a:pt x="5208" y="17551"/>
                    <a:pt x="5208" y="17551"/>
                  </a:cubicBezTo>
                  <a:cubicBezTo>
                    <a:pt x="5235" y="17540"/>
                    <a:pt x="5250" y="17510"/>
                    <a:pt x="5246" y="17481"/>
                  </a:cubicBezTo>
                  <a:cubicBezTo>
                    <a:pt x="5229" y="17393"/>
                    <a:pt x="5215" y="17305"/>
                    <a:pt x="5200" y="17217"/>
                  </a:cubicBezTo>
                  <a:lnTo>
                    <a:pt x="5200" y="17217"/>
                  </a:lnTo>
                  <a:cubicBezTo>
                    <a:pt x="5208" y="17245"/>
                    <a:pt x="5232" y="17265"/>
                    <a:pt x="5260" y="17266"/>
                  </a:cubicBezTo>
                  <a:cubicBezTo>
                    <a:pt x="5269" y="17266"/>
                    <a:pt x="5277" y="17265"/>
                    <a:pt x="5286" y="17261"/>
                  </a:cubicBezTo>
                  <a:cubicBezTo>
                    <a:pt x="5300" y="17255"/>
                    <a:pt x="5314" y="17241"/>
                    <a:pt x="5320" y="17219"/>
                  </a:cubicBezTo>
                  <a:cubicBezTo>
                    <a:pt x="7664" y="7645"/>
                    <a:pt x="3947" y="1219"/>
                    <a:pt x="3178" y="29"/>
                  </a:cubicBezTo>
                  <a:cubicBezTo>
                    <a:pt x="3167" y="11"/>
                    <a:pt x="3147" y="0"/>
                    <a:pt x="3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2"/>
            <p:cNvSpPr/>
            <p:nvPr/>
          </p:nvSpPr>
          <p:spPr>
            <a:xfrm>
              <a:off x="6916776" y="3490024"/>
              <a:ext cx="334818" cy="301924"/>
            </a:xfrm>
            <a:custGeom>
              <a:avLst/>
              <a:gdLst/>
              <a:ahLst/>
              <a:cxnLst/>
              <a:rect l="l" t="t" r="r" b="b"/>
              <a:pathLst>
                <a:path w="11400" h="10280" extrusionOk="0">
                  <a:moveTo>
                    <a:pt x="1310" y="929"/>
                  </a:moveTo>
                  <a:cubicBezTo>
                    <a:pt x="1389" y="998"/>
                    <a:pt x="1466" y="1067"/>
                    <a:pt x="1544" y="1137"/>
                  </a:cubicBezTo>
                  <a:lnTo>
                    <a:pt x="1544" y="1137"/>
                  </a:lnTo>
                  <a:cubicBezTo>
                    <a:pt x="1467" y="1068"/>
                    <a:pt x="1388" y="998"/>
                    <a:pt x="1310" y="929"/>
                  </a:cubicBezTo>
                  <a:close/>
                  <a:moveTo>
                    <a:pt x="6351" y="4650"/>
                  </a:moveTo>
                  <a:lnTo>
                    <a:pt x="6351" y="4650"/>
                  </a:lnTo>
                  <a:cubicBezTo>
                    <a:pt x="6472" y="4736"/>
                    <a:pt x="6585" y="4833"/>
                    <a:pt x="6688" y="4938"/>
                  </a:cubicBezTo>
                  <a:cubicBezTo>
                    <a:pt x="6585" y="4833"/>
                    <a:pt x="6469" y="4736"/>
                    <a:pt x="6351" y="4650"/>
                  </a:cubicBezTo>
                  <a:close/>
                  <a:moveTo>
                    <a:pt x="70" y="1"/>
                  </a:moveTo>
                  <a:cubicBezTo>
                    <a:pt x="62" y="1"/>
                    <a:pt x="53" y="2"/>
                    <a:pt x="45" y="5"/>
                  </a:cubicBezTo>
                  <a:cubicBezTo>
                    <a:pt x="41" y="6"/>
                    <a:pt x="35" y="9"/>
                    <a:pt x="29" y="14"/>
                  </a:cubicBezTo>
                  <a:cubicBezTo>
                    <a:pt x="8" y="31"/>
                    <a:pt x="1" y="59"/>
                    <a:pt x="12" y="86"/>
                  </a:cubicBezTo>
                  <a:cubicBezTo>
                    <a:pt x="476" y="1248"/>
                    <a:pt x="3205" y="7204"/>
                    <a:pt x="11307" y="10276"/>
                  </a:cubicBezTo>
                  <a:cubicBezTo>
                    <a:pt x="11315" y="10279"/>
                    <a:pt x="11323" y="10280"/>
                    <a:pt x="11331" y="10280"/>
                  </a:cubicBezTo>
                  <a:cubicBezTo>
                    <a:pt x="11339" y="10280"/>
                    <a:pt x="11347" y="10279"/>
                    <a:pt x="11355" y="10276"/>
                  </a:cubicBezTo>
                  <a:cubicBezTo>
                    <a:pt x="11364" y="10273"/>
                    <a:pt x="11371" y="10267"/>
                    <a:pt x="11378" y="10260"/>
                  </a:cubicBezTo>
                  <a:cubicBezTo>
                    <a:pt x="11395" y="10240"/>
                    <a:pt x="11399" y="10212"/>
                    <a:pt x="11387" y="10189"/>
                  </a:cubicBezTo>
                  <a:lnTo>
                    <a:pt x="11344" y="10109"/>
                  </a:lnTo>
                  <a:cubicBezTo>
                    <a:pt x="8511" y="7702"/>
                    <a:pt x="5848" y="5219"/>
                    <a:pt x="3345" y="2836"/>
                  </a:cubicBezTo>
                  <a:lnTo>
                    <a:pt x="3345" y="2836"/>
                  </a:lnTo>
                  <a:cubicBezTo>
                    <a:pt x="5697" y="5073"/>
                    <a:pt x="8352" y="7550"/>
                    <a:pt x="11089" y="9884"/>
                  </a:cubicBezTo>
                  <a:cubicBezTo>
                    <a:pt x="11102" y="9895"/>
                    <a:pt x="11117" y="9900"/>
                    <a:pt x="11132" y="9900"/>
                  </a:cubicBezTo>
                  <a:cubicBezTo>
                    <a:pt x="11140" y="9900"/>
                    <a:pt x="11148" y="9899"/>
                    <a:pt x="11156" y="9895"/>
                  </a:cubicBezTo>
                  <a:cubicBezTo>
                    <a:pt x="11160" y="9894"/>
                    <a:pt x="11166" y="9890"/>
                    <a:pt x="11170" y="9885"/>
                  </a:cubicBezTo>
                  <a:cubicBezTo>
                    <a:pt x="11193" y="9867"/>
                    <a:pt x="11200" y="9834"/>
                    <a:pt x="11186" y="9807"/>
                  </a:cubicBezTo>
                  <a:lnTo>
                    <a:pt x="11085" y="9613"/>
                  </a:lnTo>
                  <a:cubicBezTo>
                    <a:pt x="9740" y="7173"/>
                    <a:pt x="6003" y="1355"/>
                    <a:pt x="318" y="2"/>
                  </a:cubicBezTo>
                  <a:cubicBezTo>
                    <a:pt x="314" y="1"/>
                    <a:pt x="309" y="1"/>
                    <a:pt x="305" y="1"/>
                  </a:cubicBezTo>
                  <a:cubicBezTo>
                    <a:pt x="296" y="1"/>
                    <a:pt x="287" y="3"/>
                    <a:pt x="278" y="6"/>
                  </a:cubicBezTo>
                  <a:cubicBezTo>
                    <a:pt x="264" y="12"/>
                    <a:pt x="251" y="23"/>
                    <a:pt x="244" y="38"/>
                  </a:cubicBezTo>
                  <a:cubicBezTo>
                    <a:pt x="233" y="66"/>
                    <a:pt x="241" y="99"/>
                    <a:pt x="269" y="116"/>
                  </a:cubicBezTo>
                  <a:cubicBezTo>
                    <a:pt x="359" y="177"/>
                    <a:pt x="445" y="246"/>
                    <a:pt x="533" y="311"/>
                  </a:cubicBezTo>
                  <a:lnTo>
                    <a:pt x="533" y="311"/>
                  </a:lnTo>
                  <a:cubicBezTo>
                    <a:pt x="392" y="207"/>
                    <a:pt x="251" y="102"/>
                    <a:pt x="105" y="9"/>
                  </a:cubicBezTo>
                  <a:cubicBezTo>
                    <a:pt x="94" y="3"/>
                    <a:pt x="82" y="1"/>
                    <a:pt x="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2"/>
            <p:cNvSpPr/>
            <p:nvPr/>
          </p:nvSpPr>
          <p:spPr>
            <a:xfrm>
              <a:off x="6989173" y="3936302"/>
              <a:ext cx="547751" cy="297195"/>
            </a:xfrm>
            <a:custGeom>
              <a:avLst/>
              <a:gdLst/>
              <a:ahLst/>
              <a:cxnLst/>
              <a:rect l="l" t="t" r="r" b="b"/>
              <a:pathLst>
                <a:path w="18650" h="10119" extrusionOk="0">
                  <a:moveTo>
                    <a:pt x="356" y="285"/>
                  </a:moveTo>
                  <a:cubicBezTo>
                    <a:pt x="460" y="354"/>
                    <a:pt x="565" y="421"/>
                    <a:pt x="673" y="484"/>
                  </a:cubicBezTo>
                  <a:cubicBezTo>
                    <a:pt x="565" y="421"/>
                    <a:pt x="460" y="354"/>
                    <a:pt x="356" y="285"/>
                  </a:cubicBezTo>
                  <a:close/>
                  <a:moveTo>
                    <a:pt x="1879" y="1095"/>
                  </a:moveTo>
                  <a:cubicBezTo>
                    <a:pt x="2064" y="1179"/>
                    <a:pt x="2251" y="1260"/>
                    <a:pt x="2435" y="1343"/>
                  </a:cubicBezTo>
                  <a:cubicBezTo>
                    <a:pt x="2255" y="1264"/>
                    <a:pt x="2069" y="1182"/>
                    <a:pt x="1879" y="1095"/>
                  </a:cubicBezTo>
                  <a:close/>
                  <a:moveTo>
                    <a:pt x="9582" y="5317"/>
                  </a:moveTo>
                  <a:cubicBezTo>
                    <a:pt x="9657" y="5354"/>
                    <a:pt x="9731" y="5391"/>
                    <a:pt x="9804" y="5429"/>
                  </a:cubicBezTo>
                  <a:lnTo>
                    <a:pt x="9804" y="5429"/>
                  </a:lnTo>
                  <a:cubicBezTo>
                    <a:pt x="9730" y="5391"/>
                    <a:pt x="9656" y="5354"/>
                    <a:pt x="9582" y="5317"/>
                  </a:cubicBezTo>
                  <a:close/>
                  <a:moveTo>
                    <a:pt x="11394" y="6257"/>
                  </a:moveTo>
                  <a:lnTo>
                    <a:pt x="11394" y="6257"/>
                  </a:lnTo>
                  <a:cubicBezTo>
                    <a:pt x="11694" y="6420"/>
                    <a:pt x="11991" y="6585"/>
                    <a:pt x="12284" y="6754"/>
                  </a:cubicBezTo>
                  <a:cubicBezTo>
                    <a:pt x="11991" y="6585"/>
                    <a:pt x="11693" y="6420"/>
                    <a:pt x="11394" y="6257"/>
                  </a:cubicBezTo>
                  <a:close/>
                  <a:moveTo>
                    <a:pt x="13887" y="7037"/>
                  </a:moveTo>
                  <a:cubicBezTo>
                    <a:pt x="14140" y="7176"/>
                    <a:pt x="14392" y="7318"/>
                    <a:pt x="14645" y="7463"/>
                  </a:cubicBezTo>
                  <a:cubicBezTo>
                    <a:pt x="14392" y="7320"/>
                    <a:pt x="14140" y="7176"/>
                    <a:pt x="13887" y="7037"/>
                  </a:cubicBezTo>
                  <a:close/>
                  <a:moveTo>
                    <a:pt x="16702" y="8724"/>
                  </a:moveTo>
                  <a:lnTo>
                    <a:pt x="16702" y="8724"/>
                  </a:lnTo>
                  <a:cubicBezTo>
                    <a:pt x="16922" y="8870"/>
                    <a:pt x="17139" y="9026"/>
                    <a:pt x="17355" y="9178"/>
                  </a:cubicBezTo>
                  <a:cubicBezTo>
                    <a:pt x="17139" y="9026"/>
                    <a:pt x="16922" y="8872"/>
                    <a:pt x="16702" y="8724"/>
                  </a:cubicBezTo>
                  <a:close/>
                  <a:moveTo>
                    <a:pt x="1103" y="1"/>
                  </a:moveTo>
                  <a:cubicBezTo>
                    <a:pt x="798" y="1"/>
                    <a:pt x="490" y="9"/>
                    <a:pt x="179" y="27"/>
                  </a:cubicBezTo>
                  <a:cubicBezTo>
                    <a:pt x="172" y="27"/>
                    <a:pt x="165" y="28"/>
                    <a:pt x="158" y="31"/>
                  </a:cubicBezTo>
                  <a:cubicBezTo>
                    <a:pt x="141" y="38"/>
                    <a:pt x="128" y="52"/>
                    <a:pt x="122" y="72"/>
                  </a:cubicBezTo>
                  <a:cubicBezTo>
                    <a:pt x="115" y="98"/>
                    <a:pt x="123" y="121"/>
                    <a:pt x="143" y="136"/>
                  </a:cubicBezTo>
                  <a:cubicBezTo>
                    <a:pt x="133" y="129"/>
                    <a:pt x="121" y="122"/>
                    <a:pt x="109" y="114"/>
                  </a:cubicBezTo>
                  <a:cubicBezTo>
                    <a:pt x="99" y="106"/>
                    <a:pt x="85" y="102"/>
                    <a:pt x="72" y="102"/>
                  </a:cubicBezTo>
                  <a:cubicBezTo>
                    <a:pt x="63" y="102"/>
                    <a:pt x="55" y="103"/>
                    <a:pt x="48" y="106"/>
                  </a:cubicBezTo>
                  <a:cubicBezTo>
                    <a:pt x="41" y="109"/>
                    <a:pt x="34" y="114"/>
                    <a:pt x="28" y="119"/>
                  </a:cubicBezTo>
                  <a:cubicBezTo>
                    <a:pt x="5" y="146"/>
                    <a:pt x="1" y="179"/>
                    <a:pt x="19" y="205"/>
                  </a:cubicBezTo>
                  <a:cubicBezTo>
                    <a:pt x="1001" y="1595"/>
                    <a:pt x="6495" y="8604"/>
                    <a:pt x="18422" y="10118"/>
                  </a:cubicBezTo>
                  <a:cubicBezTo>
                    <a:pt x="18425" y="10118"/>
                    <a:pt x="18427" y="10118"/>
                    <a:pt x="18430" y="10118"/>
                  </a:cubicBezTo>
                  <a:cubicBezTo>
                    <a:pt x="18439" y="10118"/>
                    <a:pt x="18447" y="10117"/>
                    <a:pt x="18455" y="10112"/>
                  </a:cubicBezTo>
                  <a:cubicBezTo>
                    <a:pt x="18469" y="10105"/>
                    <a:pt x="18480" y="10095"/>
                    <a:pt x="18487" y="10078"/>
                  </a:cubicBezTo>
                  <a:cubicBezTo>
                    <a:pt x="18499" y="10054"/>
                    <a:pt x="18492" y="10025"/>
                    <a:pt x="18472" y="10007"/>
                  </a:cubicBezTo>
                  <a:lnTo>
                    <a:pt x="18472" y="10007"/>
                  </a:lnTo>
                  <a:lnTo>
                    <a:pt x="18542" y="10061"/>
                  </a:lnTo>
                  <a:cubicBezTo>
                    <a:pt x="18552" y="10070"/>
                    <a:pt x="18566" y="10074"/>
                    <a:pt x="18581" y="10074"/>
                  </a:cubicBezTo>
                  <a:cubicBezTo>
                    <a:pt x="18589" y="10074"/>
                    <a:pt x="18598" y="10073"/>
                    <a:pt x="18606" y="10070"/>
                  </a:cubicBezTo>
                  <a:cubicBezTo>
                    <a:pt x="18613" y="10067"/>
                    <a:pt x="18620" y="10062"/>
                    <a:pt x="18626" y="10055"/>
                  </a:cubicBezTo>
                  <a:cubicBezTo>
                    <a:pt x="18648" y="10033"/>
                    <a:pt x="18650" y="9997"/>
                    <a:pt x="18630" y="9971"/>
                  </a:cubicBezTo>
                  <a:cubicBezTo>
                    <a:pt x="18362" y="9635"/>
                    <a:pt x="18092" y="9295"/>
                    <a:pt x="17822" y="8947"/>
                  </a:cubicBezTo>
                  <a:cubicBezTo>
                    <a:pt x="15504" y="6202"/>
                    <a:pt x="9350" y="1"/>
                    <a:pt x="1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2"/>
            <p:cNvSpPr/>
            <p:nvPr/>
          </p:nvSpPr>
          <p:spPr>
            <a:xfrm>
              <a:off x="7114994" y="3493079"/>
              <a:ext cx="1027598" cy="1230016"/>
            </a:xfrm>
            <a:custGeom>
              <a:avLst/>
              <a:gdLst/>
              <a:ahLst/>
              <a:cxnLst/>
              <a:rect l="l" t="t" r="r" b="b"/>
              <a:pathLst>
                <a:path w="34988" h="41880" extrusionOk="0">
                  <a:moveTo>
                    <a:pt x="2296" y="4865"/>
                  </a:moveTo>
                  <a:lnTo>
                    <a:pt x="2296" y="4865"/>
                  </a:lnTo>
                  <a:cubicBezTo>
                    <a:pt x="3876" y="7934"/>
                    <a:pt x="6236" y="12194"/>
                    <a:pt x="9253" y="16693"/>
                  </a:cubicBezTo>
                  <a:cubicBezTo>
                    <a:pt x="14628" y="24708"/>
                    <a:pt x="23244" y="35146"/>
                    <a:pt x="33777" y="39365"/>
                  </a:cubicBezTo>
                  <a:cubicBezTo>
                    <a:pt x="33967" y="39442"/>
                    <a:pt x="34126" y="39580"/>
                    <a:pt x="34224" y="39756"/>
                  </a:cubicBezTo>
                  <a:lnTo>
                    <a:pt x="34550" y="40344"/>
                  </a:lnTo>
                  <a:cubicBezTo>
                    <a:pt x="34788" y="40775"/>
                    <a:pt x="34620" y="41180"/>
                    <a:pt x="34402" y="41398"/>
                  </a:cubicBezTo>
                  <a:cubicBezTo>
                    <a:pt x="34260" y="41540"/>
                    <a:pt x="34037" y="41661"/>
                    <a:pt x="33778" y="41661"/>
                  </a:cubicBezTo>
                  <a:cubicBezTo>
                    <a:pt x="33641" y="41661"/>
                    <a:pt x="33495" y="41627"/>
                    <a:pt x="33345" y="41544"/>
                  </a:cubicBezTo>
                  <a:cubicBezTo>
                    <a:pt x="17057" y="32480"/>
                    <a:pt x="7108" y="15291"/>
                    <a:pt x="2296" y="4865"/>
                  </a:cubicBezTo>
                  <a:close/>
                  <a:moveTo>
                    <a:pt x="125" y="1"/>
                  </a:moveTo>
                  <a:cubicBezTo>
                    <a:pt x="111" y="1"/>
                    <a:pt x="96" y="3"/>
                    <a:pt x="82" y="9"/>
                  </a:cubicBezTo>
                  <a:cubicBezTo>
                    <a:pt x="28" y="32"/>
                    <a:pt x="1" y="96"/>
                    <a:pt x="23" y="152"/>
                  </a:cubicBezTo>
                  <a:cubicBezTo>
                    <a:pt x="10788" y="26991"/>
                    <a:pt x="26838" y="38173"/>
                    <a:pt x="33237" y="41734"/>
                  </a:cubicBezTo>
                  <a:cubicBezTo>
                    <a:pt x="33413" y="41833"/>
                    <a:pt x="33601" y="41880"/>
                    <a:pt x="33784" y="41880"/>
                  </a:cubicBezTo>
                  <a:cubicBezTo>
                    <a:pt x="34066" y="41880"/>
                    <a:pt x="34342" y="41769"/>
                    <a:pt x="34558" y="41549"/>
                  </a:cubicBezTo>
                  <a:cubicBezTo>
                    <a:pt x="34914" y="41193"/>
                    <a:pt x="34987" y="40675"/>
                    <a:pt x="34742" y="40233"/>
                  </a:cubicBezTo>
                  <a:lnTo>
                    <a:pt x="34416" y="39647"/>
                  </a:lnTo>
                  <a:cubicBezTo>
                    <a:pt x="34294" y="39427"/>
                    <a:pt x="34096" y="39252"/>
                    <a:pt x="33859" y="39158"/>
                  </a:cubicBezTo>
                  <a:cubicBezTo>
                    <a:pt x="23379" y="34961"/>
                    <a:pt x="14793" y="24560"/>
                    <a:pt x="9437" y="16572"/>
                  </a:cubicBezTo>
                  <a:cubicBezTo>
                    <a:pt x="3628" y="7912"/>
                    <a:pt x="258" y="143"/>
                    <a:pt x="224" y="66"/>
                  </a:cubicBezTo>
                  <a:cubicBezTo>
                    <a:pt x="207" y="25"/>
                    <a:pt x="167"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2"/>
            <p:cNvSpPr/>
            <p:nvPr/>
          </p:nvSpPr>
          <p:spPr>
            <a:xfrm>
              <a:off x="7220491" y="4372622"/>
              <a:ext cx="611601" cy="174898"/>
            </a:xfrm>
            <a:custGeom>
              <a:avLst/>
              <a:gdLst/>
              <a:ahLst/>
              <a:cxnLst/>
              <a:rect l="l" t="t" r="r" b="b"/>
              <a:pathLst>
                <a:path w="20824" h="5955" extrusionOk="0">
                  <a:moveTo>
                    <a:pt x="6079" y="217"/>
                  </a:moveTo>
                  <a:cubicBezTo>
                    <a:pt x="13251" y="217"/>
                    <a:pt x="19283" y="4430"/>
                    <a:pt x="20439" y="5289"/>
                  </a:cubicBezTo>
                  <a:cubicBezTo>
                    <a:pt x="18560" y="5600"/>
                    <a:pt x="16801" y="5732"/>
                    <a:pt x="15167" y="5732"/>
                  </a:cubicBezTo>
                  <a:cubicBezTo>
                    <a:pt x="6419" y="5732"/>
                    <a:pt x="1243" y="1927"/>
                    <a:pt x="332" y="1199"/>
                  </a:cubicBezTo>
                  <a:cubicBezTo>
                    <a:pt x="2281" y="500"/>
                    <a:pt x="4218" y="217"/>
                    <a:pt x="6079" y="217"/>
                  </a:cubicBezTo>
                  <a:close/>
                  <a:moveTo>
                    <a:pt x="6077" y="1"/>
                  </a:moveTo>
                  <a:cubicBezTo>
                    <a:pt x="4136" y="1"/>
                    <a:pt x="2112" y="306"/>
                    <a:pt x="77" y="1062"/>
                  </a:cubicBezTo>
                  <a:cubicBezTo>
                    <a:pt x="42" y="1074"/>
                    <a:pt x="15" y="1107"/>
                    <a:pt x="7" y="1144"/>
                  </a:cubicBezTo>
                  <a:cubicBezTo>
                    <a:pt x="0" y="1181"/>
                    <a:pt x="13" y="1220"/>
                    <a:pt x="42" y="1245"/>
                  </a:cubicBezTo>
                  <a:cubicBezTo>
                    <a:pt x="104" y="1300"/>
                    <a:pt x="5460" y="5954"/>
                    <a:pt x="15167" y="5954"/>
                  </a:cubicBezTo>
                  <a:cubicBezTo>
                    <a:pt x="16883" y="5954"/>
                    <a:pt x="18740" y="5808"/>
                    <a:pt x="20726" y="5466"/>
                  </a:cubicBezTo>
                  <a:cubicBezTo>
                    <a:pt x="20768" y="5459"/>
                    <a:pt x="20802" y="5427"/>
                    <a:pt x="20812" y="5386"/>
                  </a:cubicBezTo>
                  <a:cubicBezTo>
                    <a:pt x="20824" y="5345"/>
                    <a:pt x="20810" y="5301"/>
                    <a:pt x="20775" y="5273"/>
                  </a:cubicBezTo>
                  <a:cubicBezTo>
                    <a:pt x="20693" y="5208"/>
                    <a:pt x="14096" y="1"/>
                    <a:pt x="6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2"/>
            <p:cNvSpPr/>
            <p:nvPr/>
          </p:nvSpPr>
          <p:spPr>
            <a:xfrm>
              <a:off x="6979775" y="3931250"/>
              <a:ext cx="568486" cy="309178"/>
            </a:xfrm>
            <a:custGeom>
              <a:avLst/>
              <a:gdLst/>
              <a:ahLst/>
              <a:cxnLst/>
              <a:rect l="l" t="t" r="r" b="b"/>
              <a:pathLst>
                <a:path w="19356" h="10527" extrusionOk="0">
                  <a:moveTo>
                    <a:pt x="1428" y="218"/>
                  </a:moveTo>
                  <a:cubicBezTo>
                    <a:pt x="11145" y="218"/>
                    <a:pt x="17946" y="8848"/>
                    <a:pt x="19007" y="10281"/>
                  </a:cubicBezTo>
                  <a:cubicBezTo>
                    <a:pt x="6641" y="8807"/>
                    <a:pt x="1108" y="1416"/>
                    <a:pt x="311" y="256"/>
                  </a:cubicBezTo>
                  <a:cubicBezTo>
                    <a:pt x="687" y="230"/>
                    <a:pt x="1060" y="218"/>
                    <a:pt x="1428" y="218"/>
                  </a:cubicBezTo>
                  <a:close/>
                  <a:moveTo>
                    <a:pt x="1420" y="0"/>
                  </a:moveTo>
                  <a:cubicBezTo>
                    <a:pt x="988" y="0"/>
                    <a:pt x="549" y="17"/>
                    <a:pt x="106" y="52"/>
                  </a:cubicBezTo>
                  <a:cubicBezTo>
                    <a:pt x="69" y="55"/>
                    <a:pt x="35" y="78"/>
                    <a:pt x="16" y="112"/>
                  </a:cubicBezTo>
                  <a:cubicBezTo>
                    <a:pt x="1" y="145"/>
                    <a:pt x="2" y="186"/>
                    <a:pt x="22" y="219"/>
                  </a:cubicBezTo>
                  <a:cubicBezTo>
                    <a:pt x="77" y="305"/>
                    <a:pt x="5576" y="8998"/>
                    <a:pt x="19230" y="10526"/>
                  </a:cubicBezTo>
                  <a:lnTo>
                    <a:pt x="19242" y="10526"/>
                  </a:lnTo>
                  <a:cubicBezTo>
                    <a:pt x="19280" y="10526"/>
                    <a:pt x="19316" y="10508"/>
                    <a:pt x="19336" y="10477"/>
                  </a:cubicBezTo>
                  <a:cubicBezTo>
                    <a:pt x="19356" y="10439"/>
                    <a:pt x="19356" y="10394"/>
                    <a:pt x="19332" y="10358"/>
                  </a:cubicBezTo>
                  <a:cubicBezTo>
                    <a:pt x="19256" y="10250"/>
                    <a:pt x="12080" y="0"/>
                    <a:pt x="1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2"/>
            <p:cNvSpPr/>
            <p:nvPr/>
          </p:nvSpPr>
          <p:spPr>
            <a:xfrm>
              <a:off x="6908875" y="3481830"/>
              <a:ext cx="351823" cy="318341"/>
            </a:xfrm>
            <a:custGeom>
              <a:avLst/>
              <a:gdLst/>
              <a:ahLst/>
              <a:cxnLst/>
              <a:rect l="l" t="t" r="r" b="b"/>
              <a:pathLst>
                <a:path w="11979" h="10839" extrusionOk="0">
                  <a:moveTo>
                    <a:pt x="288" y="257"/>
                  </a:moveTo>
                  <a:lnTo>
                    <a:pt x="288" y="257"/>
                  </a:lnTo>
                  <a:cubicBezTo>
                    <a:pt x="6842" y="1621"/>
                    <a:pt x="10907" y="9079"/>
                    <a:pt x="11641" y="10530"/>
                  </a:cubicBezTo>
                  <a:cubicBezTo>
                    <a:pt x="3383" y="7419"/>
                    <a:pt x="718" y="1373"/>
                    <a:pt x="288" y="257"/>
                  </a:cubicBezTo>
                  <a:close/>
                  <a:moveTo>
                    <a:pt x="120" y="0"/>
                  </a:moveTo>
                  <a:cubicBezTo>
                    <a:pt x="88" y="0"/>
                    <a:pt x="59" y="14"/>
                    <a:pt x="36" y="38"/>
                  </a:cubicBezTo>
                  <a:cubicBezTo>
                    <a:pt x="9" y="69"/>
                    <a:pt x="1" y="107"/>
                    <a:pt x="13" y="144"/>
                  </a:cubicBezTo>
                  <a:cubicBezTo>
                    <a:pt x="19" y="163"/>
                    <a:pt x="612" y="1984"/>
                    <a:pt x="2359" y="4196"/>
                  </a:cubicBezTo>
                  <a:cubicBezTo>
                    <a:pt x="3968" y="6237"/>
                    <a:pt x="6916" y="9044"/>
                    <a:pt x="11824" y="10831"/>
                  </a:cubicBezTo>
                  <a:cubicBezTo>
                    <a:pt x="11835" y="10837"/>
                    <a:pt x="11848" y="10838"/>
                    <a:pt x="11861" y="10838"/>
                  </a:cubicBezTo>
                  <a:cubicBezTo>
                    <a:pt x="11891" y="10838"/>
                    <a:pt x="11919" y="10825"/>
                    <a:pt x="11942" y="10801"/>
                  </a:cubicBezTo>
                  <a:cubicBezTo>
                    <a:pt x="11972" y="10768"/>
                    <a:pt x="11979" y="10723"/>
                    <a:pt x="11962" y="10681"/>
                  </a:cubicBezTo>
                  <a:cubicBezTo>
                    <a:pt x="11919" y="10589"/>
                    <a:pt x="7600" y="1409"/>
                    <a:pt x="140" y="2"/>
                  </a:cubicBezTo>
                  <a:cubicBezTo>
                    <a:pt x="133" y="1"/>
                    <a:pt x="127"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2"/>
            <p:cNvSpPr/>
            <p:nvPr/>
          </p:nvSpPr>
          <p:spPr>
            <a:xfrm>
              <a:off x="7495042" y="3776147"/>
              <a:ext cx="313260" cy="615155"/>
            </a:xfrm>
            <a:custGeom>
              <a:avLst/>
              <a:gdLst/>
              <a:ahLst/>
              <a:cxnLst/>
              <a:rect l="l" t="t" r="r" b="b"/>
              <a:pathLst>
                <a:path w="10666" h="20945" extrusionOk="0">
                  <a:moveTo>
                    <a:pt x="4372" y="327"/>
                  </a:moveTo>
                  <a:lnTo>
                    <a:pt x="4372" y="327"/>
                  </a:lnTo>
                  <a:cubicBezTo>
                    <a:pt x="5200" y="1437"/>
                    <a:pt x="10153" y="8697"/>
                    <a:pt x="7766" y="20564"/>
                  </a:cubicBezTo>
                  <a:cubicBezTo>
                    <a:pt x="6735" y="19073"/>
                    <a:pt x="654" y="9668"/>
                    <a:pt x="4372" y="327"/>
                  </a:cubicBezTo>
                  <a:close/>
                  <a:moveTo>
                    <a:pt x="4340" y="0"/>
                  </a:moveTo>
                  <a:cubicBezTo>
                    <a:pt x="4335" y="0"/>
                    <a:pt x="4331" y="1"/>
                    <a:pt x="4327" y="1"/>
                  </a:cubicBezTo>
                  <a:cubicBezTo>
                    <a:pt x="4287" y="7"/>
                    <a:pt x="4256" y="32"/>
                    <a:pt x="4241" y="68"/>
                  </a:cubicBezTo>
                  <a:cubicBezTo>
                    <a:pt x="0" y="10371"/>
                    <a:pt x="7656" y="20796"/>
                    <a:pt x="7735" y="20899"/>
                  </a:cubicBezTo>
                  <a:cubicBezTo>
                    <a:pt x="7755" y="20927"/>
                    <a:pt x="7789" y="20944"/>
                    <a:pt x="7822" y="20944"/>
                  </a:cubicBezTo>
                  <a:cubicBezTo>
                    <a:pt x="7828" y="20944"/>
                    <a:pt x="7834" y="20943"/>
                    <a:pt x="7839" y="20943"/>
                  </a:cubicBezTo>
                  <a:cubicBezTo>
                    <a:pt x="7842" y="20943"/>
                    <a:pt x="7844" y="20943"/>
                    <a:pt x="7847" y="20944"/>
                  </a:cubicBezTo>
                  <a:cubicBezTo>
                    <a:pt x="7890" y="20933"/>
                    <a:pt x="7923" y="20901"/>
                    <a:pt x="7931" y="20857"/>
                  </a:cubicBezTo>
                  <a:cubicBezTo>
                    <a:pt x="10666" y="7743"/>
                    <a:pt x="4491" y="116"/>
                    <a:pt x="4428" y="41"/>
                  </a:cubicBezTo>
                  <a:cubicBezTo>
                    <a:pt x="4405" y="15"/>
                    <a:pt x="4373" y="0"/>
                    <a:pt x="4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2"/>
            <p:cNvSpPr/>
            <p:nvPr/>
          </p:nvSpPr>
          <p:spPr>
            <a:xfrm>
              <a:off x="7230066" y="3466088"/>
              <a:ext cx="264506" cy="539439"/>
            </a:xfrm>
            <a:custGeom>
              <a:avLst/>
              <a:gdLst/>
              <a:ahLst/>
              <a:cxnLst/>
              <a:rect l="l" t="t" r="r" b="b"/>
              <a:pathLst>
                <a:path w="9006" h="18367" extrusionOk="0">
                  <a:moveTo>
                    <a:pt x="3729" y="331"/>
                  </a:moveTo>
                  <a:lnTo>
                    <a:pt x="3729" y="331"/>
                  </a:lnTo>
                  <a:cubicBezTo>
                    <a:pt x="4452" y="1410"/>
                    <a:pt x="8447" y="7960"/>
                    <a:pt x="5868" y="17962"/>
                  </a:cubicBezTo>
                  <a:cubicBezTo>
                    <a:pt x="5035" y="16401"/>
                    <a:pt x="626" y="7528"/>
                    <a:pt x="3729" y="331"/>
                  </a:cubicBezTo>
                  <a:close/>
                  <a:moveTo>
                    <a:pt x="3706" y="0"/>
                  </a:moveTo>
                  <a:cubicBezTo>
                    <a:pt x="3702" y="0"/>
                    <a:pt x="3698" y="1"/>
                    <a:pt x="3695" y="1"/>
                  </a:cubicBezTo>
                  <a:cubicBezTo>
                    <a:pt x="3658" y="7"/>
                    <a:pt x="3623" y="30"/>
                    <a:pt x="3608" y="65"/>
                  </a:cubicBezTo>
                  <a:cubicBezTo>
                    <a:pt x="0" y="8074"/>
                    <a:pt x="5751" y="18210"/>
                    <a:pt x="5809" y="18311"/>
                  </a:cubicBezTo>
                  <a:cubicBezTo>
                    <a:pt x="5829" y="18345"/>
                    <a:pt x="5865" y="18367"/>
                    <a:pt x="5903" y="18367"/>
                  </a:cubicBezTo>
                  <a:cubicBezTo>
                    <a:pt x="5909" y="18367"/>
                    <a:pt x="5912" y="18367"/>
                    <a:pt x="5918" y="18365"/>
                  </a:cubicBezTo>
                  <a:cubicBezTo>
                    <a:pt x="5960" y="18359"/>
                    <a:pt x="5996" y="18328"/>
                    <a:pt x="6009" y="18285"/>
                  </a:cubicBezTo>
                  <a:cubicBezTo>
                    <a:pt x="9005" y="7115"/>
                    <a:pt x="3846" y="114"/>
                    <a:pt x="3794" y="44"/>
                  </a:cubicBezTo>
                  <a:cubicBezTo>
                    <a:pt x="3774" y="17"/>
                    <a:pt x="3740" y="0"/>
                    <a:pt x="3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2"/>
            <p:cNvSpPr/>
            <p:nvPr/>
          </p:nvSpPr>
          <p:spPr>
            <a:xfrm>
              <a:off x="7227011" y="4405223"/>
              <a:ext cx="600117" cy="127348"/>
            </a:xfrm>
            <a:custGeom>
              <a:avLst/>
              <a:gdLst/>
              <a:ahLst/>
              <a:cxnLst/>
              <a:rect l="l" t="t" r="r" b="b"/>
              <a:pathLst>
                <a:path w="20433" h="4336" extrusionOk="0">
                  <a:moveTo>
                    <a:pt x="64" y="0"/>
                  </a:moveTo>
                  <a:cubicBezTo>
                    <a:pt x="42" y="0"/>
                    <a:pt x="21" y="15"/>
                    <a:pt x="12" y="38"/>
                  </a:cubicBezTo>
                  <a:cubicBezTo>
                    <a:pt x="0" y="66"/>
                    <a:pt x="18" y="96"/>
                    <a:pt x="46" y="106"/>
                  </a:cubicBezTo>
                  <a:cubicBezTo>
                    <a:pt x="2655" y="1003"/>
                    <a:pt x="5446" y="1344"/>
                    <a:pt x="8145" y="1673"/>
                  </a:cubicBezTo>
                  <a:cubicBezTo>
                    <a:pt x="9173" y="1798"/>
                    <a:pt x="10236" y="1928"/>
                    <a:pt x="11271" y="2086"/>
                  </a:cubicBezTo>
                  <a:cubicBezTo>
                    <a:pt x="14351" y="2559"/>
                    <a:pt x="17408" y="3313"/>
                    <a:pt x="20353" y="4333"/>
                  </a:cubicBezTo>
                  <a:cubicBezTo>
                    <a:pt x="20357" y="4334"/>
                    <a:pt x="20364" y="4336"/>
                    <a:pt x="20370" y="4336"/>
                  </a:cubicBezTo>
                  <a:cubicBezTo>
                    <a:pt x="20391" y="4336"/>
                    <a:pt x="20412" y="4322"/>
                    <a:pt x="20421" y="4297"/>
                  </a:cubicBezTo>
                  <a:cubicBezTo>
                    <a:pt x="20432" y="4269"/>
                    <a:pt x="20417" y="4239"/>
                    <a:pt x="20388" y="4228"/>
                  </a:cubicBezTo>
                  <a:cubicBezTo>
                    <a:pt x="17436" y="3206"/>
                    <a:pt x="14374" y="2449"/>
                    <a:pt x="11287" y="1977"/>
                  </a:cubicBezTo>
                  <a:cubicBezTo>
                    <a:pt x="10248" y="1819"/>
                    <a:pt x="9185" y="1690"/>
                    <a:pt x="8158" y="1564"/>
                  </a:cubicBezTo>
                  <a:cubicBezTo>
                    <a:pt x="5465" y="1236"/>
                    <a:pt x="2681" y="895"/>
                    <a:pt x="82" y="4"/>
                  </a:cubicBezTo>
                  <a:cubicBezTo>
                    <a:pt x="76" y="1"/>
                    <a:pt x="70"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2"/>
            <p:cNvSpPr/>
            <p:nvPr/>
          </p:nvSpPr>
          <p:spPr>
            <a:xfrm>
              <a:off x="7621480" y="3787190"/>
              <a:ext cx="106055" cy="598531"/>
            </a:xfrm>
            <a:custGeom>
              <a:avLst/>
              <a:gdLst/>
              <a:ahLst/>
              <a:cxnLst/>
              <a:rect l="l" t="t" r="r" b="b"/>
              <a:pathLst>
                <a:path w="3611" h="20379" extrusionOk="0">
                  <a:moveTo>
                    <a:pt x="59" y="0"/>
                  </a:moveTo>
                  <a:cubicBezTo>
                    <a:pt x="56" y="0"/>
                    <a:pt x="53" y="1"/>
                    <a:pt x="50" y="1"/>
                  </a:cubicBezTo>
                  <a:cubicBezTo>
                    <a:pt x="19" y="8"/>
                    <a:pt x="0" y="37"/>
                    <a:pt x="8" y="68"/>
                  </a:cubicBezTo>
                  <a:cubicBezTo>
                    <a:pt x="644" y="3023"/>
                    <a:pt x="1303" y="6078"/>
                    <a:pt x="1570" y="9141"/>
                  </a:cubicBezTo>
                  <a:cubicBezTo>
                    <a:pt x="1608" y="9605"/>
                    <a:pt x="1641" y="10077"/>
                    <a:pt x="1672" y="10535"/>
                  </a:cubicBezTo>
                  <a:cubicBezTo>
                    <a:pt x="1728" y="11347"/>
                    <a:pt x="1785" y="12184"/>
                    <a:pt x="1890" y="13006"/>
                  </a:cubicBezTo>
                  <a:cubicBezTo>
                    <a:pt x="2084" y="14523"/>
                    <a:pt x="2450" y="16028"/>
                    <a:pt x="2802" y="17482"/>
                  </a:cubicBezTo>
                  <a:lnTo>
                    <a:pt x="3492" y="20336"/>
                  </a:lnTo>
                  <a:cubicBezTo>
                    <a:pt x="3499" y="20363"/>
                    <a:pt x="3521" y="20379"/>
                    <a:pt x="3546" y="20379"/>
                  </a:cubicBezTo>
                  <a:cubicBezTo>
                    <a:pt x="3549" y="20379"/>
                    <a:pt x="3555" y="20379"/>
                    <a:pt x="3562" y="20376"/>
                  </a:cubicBezTo>
                  <a:cubicBezTo>
                    <a:pt x="3592" y="20369"/>
                    <a:pt x="3611" y="20340"/>
                    <a:pt x="3603" y="20309"/>
                  </a:cubicBezTo>
                  <a:lnTo>
                    <a:pt x="2913" y="17456"/>
                  </a:lnTo>
                  <a:cubicBezTo>
                    <a:pt x="2560" y="16004"/>
                    <a:pt x="2196" y="14501"/>
                    <a:pt x="2003" y="12992"/>
                  </a:cubicBezTo>
                  <a:cubicBezTo>
                    <a:pt x="1897" y="12174"/>
                    <a:pt x="1840" y="11337"/>
                    <a:pt x="1785" y="10528"/>
                  </a:cubicBezTo>
                  <a:cubicBezTo>
                    <a:pt x="1753" y="10070"/>
                    <a:pt x="1721" y="9597"/>
                    <a:pt x="1681" y="9132"/>
                  </a:cubicBezTo>
                  <a:cubicBezTo>
                    <a:pt x="1413" y="6061"/>
                    <a:pt x="752" y="3003"/>
                    <a:pt x="116" y="44"/>
                  </a:cubicBezTo>
                  <a:cubicBezTo>
                    <a:pt x="109" y="17"/>
                    <a:pt x="8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2"/>
            <p:cNvSpPr/>
            <p:nvPr/>
          </p:nvSpPr>
          <p:spPr>
            <a:xfrm>
              <a:off x="6984826" y="3934040"/>
              <a:ext cx="557501" cy="304802"/>
            </a:xfrm>
            <a:custGeom>
              <a:avLst/>
              <a:gdLst/>
              <a:ahLst/>
              <a:cxnLst/>
              <a:rect l="l" t="t" r="r" b="b"/>
              <a:pathLst>
                <a:path w="18982" h="10378" extrusionOk="0">
                  <a:moveTo>
                    <a:pt x="65" y="0"/>
                  </a:moveTo>
                  <a:cubicBezTo>
                    <a:pt x="48" y="0"/>
                    <a:pt x="32" y="8"/>
                    <a:pt x="21" y="21"/>
                  </a:cubicBezTo>
                  <a:cubicBezTo>
                    <a:pt x="1" y="44"/>
                    <a:pt x="7" y="78"/>
                    <a:pt x="29" y="98"/>
                  </a:cubicBezTo>
                  <a:cubicBezTo>
                    <a:pt x="787" y="693"/>
                    <a:pt x="1687" y="1088"/>
                    <a:pt x="2556" y="1468"/>
                  </a:cubicBezTo>
                  <a:lnTo>
                    <a:pt x="2735" y="1548"/>
                  </a:lnTo>
                  <a:cubicBezTo>
                    <a:pt x="5588" y="2801"/>
                    <a:pt x="8407" y="4249"/>
                    <a:pt x="11142" y="5653"/>
                  </a:cubicBezTo>
                  <a:cubicBezTo>
                    <a:pt x="13798" y="7018"/>
                    <a:pt x="16542" y="8429"/>
                    <a:pt x="18886" y="10364"/>
                  </a:cubicBezTo>
                  <a:cubicBezTo>
                    <a:pt x="18896" y="10373"/>
                    <a:pt x="18909" y="10377"/>
                    <a:pt x="18922" y="10377"/>
                  </a:cubicBezTo>
                  <a:cubicBezTo>
                    <a:pt x="18937" y="10377"/>
                    <a:pt x="18953" y="10370"/>
                    <a:pt x="18962" y="10357"/>
                  </a:cubicBezTo>
                  <a:cubicBezTo>
                    <a:pt x="18982" y="10335"/>
                    <a:pt x="18977" y="10300"/>
                    <a:pt x="18954" y="10280"/>
                  </a:cubicBezTo>
                  <a:cubicBezTo>
                    <a:pt x="16603" y="8338"/>
                    <a:pt x="13850" y="6925"/>
                    <a:pt x="11184" y="5554"/>
                  </a:cubicBezTo>
                  <a:cubicBezTo>
                    <a:pt x="8456" y="4154"/>
                    <a:pt x="5636" y="2703"/>
                    <a:pt x="2781" y="1448"/>
                  </a:cubicBezTo>
                  <a:lnTo>
                    <a:pt x="2600" y="1370"/>
                  </a:lnTo>
                  <a:cubicBezTo>
                    <a:pt x="1737" y="989"/>
                    <a:pt x="844" y="598"/>
                    <a:pt x="98" y="13"/>
                  </a:cubicBezTo>
                  <a:cubicBezTo>
                    <a:pt x="88" y="4"/>
                    <a:pt x="7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2"/>
            <p:cNvSpPr/>
            <p:nvPr/>
          </p:nvSpPr>
          <p:spPr>
            <a:xfrm>
              <a:off x="7337296" y="3474664"/>
              <a:ext cx="69313" cy="524519"/>
            </a:xfrm>
            <a:custGeom>
              <a:avLst/>
              <a:gdLst/>
              <a:ahLst/>
              <a:cxnLst/>
              <a:rect l="l" t="t" r="r" b="b"/>
              <a:pathLst>
                <a:path w="2360" h="17859" extrusionOk="0">
                  <a:moveTo>
                    <a:pt x="59" y="0"/>
                  </a:moveTo>
                  <a:cubicBezTo>
                    <a:pt x="56" y="0"/>
                    <a:pt x="53" y="0"/>
                    <a:pt x="49" y="1"/>
                  </a:cubicBezTo>
                  <a:cubicBezTo>
                    <a:pt x="19" y="7"/>
                    <a:pt x="1" y="35"/>
                    <a:pt x="7" y="65"/>
                  </a:cubicBezTo>
                  <a:lnTo>
                    <a:pt x="918" y="4780"/>
                  </a:lnTo>
                  <a:cubicBezTo>
                    <a:pt x="1060" y="5519"/>
                    <a:pt x="1207" y="6283"/>
                    <a:pt x="1275" y="7049"/>
                  </a:cubicBezTo>
                  <a:cubicBezTo>
                    <a:pt x="1321" y="7573"/>
                    <a:pt x="1331" y="8110"/>
                    <a:pt x="1340" y="8630"/>
                  </a:cubicBezTo>
                  <a:lnTo>
                    <a:pt x="1345" y="8954"/>
                  </a:lnTo>
                  <a:cubicBezTo>
                    <a:pt x="1404" y="11917"/>
                    <a:pt x="1708" y="14897"/>
                    <a:pt x="2250" y="17812"/>
                  </a:cubicBezTo>
                  <a:cubicBezTo>
                    <a:pt x="2252" y="17840"/>
                    <a:pt x="2275" y="17858"/>
                    <a:pt x="2302" y="17858"/>
                  </a:cubicBezTo>
                  <a:cubicBezTo>
                    <a:pt x="2307" y="17858"/>
                    <a:pt x="2309" y="17858"/>
                    <a:pt x="2309" y="17855"/>
                  </a:cubicBezTo>
                  <a:cubicBezTo>
                    <a:pt x="2339" y="17851"/>
                    <a:pt x="2359" y="17822"/>
                    <a:pt x="2354" y="17791"/>
                  </a:cubicBezTo>
                  <a:cubicBezTo>
                    <a:pt x="1815" y="14882"/>
                    <a:pt x="1510" y="11908"/>
                    <a:pt x="1452" y="8952"/>
                  </a:cubicBezTo>
                  <a:lnTo>
                    <a:pt x="1446" y="8627"/>
                  </a:lnTo>
                  <a:cubicBezTo>
                    <a:pt x="1439" y="8107"/>
                    <a:pt x="1428" y="7569"/>
                    <a:pt x="1382" y="7039"/>
                  </a:cubicBezTo>
                  <a:cubicBezTo>
                    <a:pt x="1314" y="6269"/>
                    <a:pt x="1167" y="5501"/>
                    <a:pt x="1022" y="4759"/>
                  </a:cubicBezTo>
                  <a:lnTo>
                    <a:pt x="113" y="44"/>
                  </a:lnTo>
                  <a:cubicBezTo>
                    <a:pt x="108" y="19"/>
                    <a:pt x="84"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2"/>
            <p:cNvSpPr/>
            <p:nvPr/>
          </p:nvSpPr>
          <p:spPr>
            <a:xfrm>
              <a:off x="6915366" y="3486999"/>
              <a:ext cx="341661" cy="305889"/>
            </a:xfrm>
            <a:custGeom>
              <a:avLst/>
              <a:gdLst/>
              <a:ahLst/>
              <a:cxnLst/>
              <a:rect l="l" t="t" r="r" b="b"/>
              <a:pathLst>
                <a:path w="11633" h="10415" extrusionOk="0">
                  <a:moveTo>
                    <a:pt x="63" y="0"/>
                  </a:moveTo>
                  <a:cubicBezTo>
                    <a:pt x="45" y="0"/>
                    <a:pt x="28" y="9"/>
                    <a:pt x="17" y="25"/>
                  </a:cubicBezTo>
                  <a:cubicBezTo>
                    <a:pt x="0" y="51"/>
                    <a:pt x="10" y="85"/>
                    <a:pt x="35" y="101"/>
                  </a:cubicBezTo>
                  <a:cubicBezTo>
                    <a:pt x="886" y="628"/>
                    <a:pt x="1628" y="1336"/>
                    <a:pt x="2354" y="2029"/>
                  </a:cubicBezTo>
                  <a:cubicBezTo>
                    <a:pt x="5213" y="4758"/>
                    <a:pt x="8279" y="7654"/>
                    <a:pt x="11536" y="10403"/>
                  </a:cubicBezTo>
                  <a:cubicBezTo>
                    <a:pt x="11547" y="10411"/>
                    <a:pt x="11560" y="10414"/>
                    <a:pt x="11571" y="10414"/>
                  </a:cubicBezTo>
                  <a:cubicBezTo>
                    <a:pt x="11588" y="10414"/>
                    <a:pt x="11604" y="10410"/>
                    <a:pt x="11613" y="10394"/>
                  </a:cubicBezTo>
                  <a:cubicBezTo>
                    <a:pt x="11633" y="10372"/>
                    <a:pt x="11628" y="10337"/>
                    <a:pt x="11606" y="10319"/>
                  </a:cubicBezTo>
                  <a:cubicBezTo>
                    <a:pt x="8351" y="7572"/>
                    <a:pt x="5288" y="4678"/>
                    <a:pt x="2420" y="1941"/>
                  </a:cubicBezTo>
                  <a:cubicBezTo>
                    <a:pt x="1699" y="1252"/>
                    <a:pt x="953" y="539"/>
                    <a:pt x="92" y="8"/>
                  </a:cubicBezTo>
                  <a:cubicBezTo>
                    <a:pt x="83" y="3"/>
                    <a:pt x="73"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2"/>
            <p:cNvSpPr/>
            <p:nvPr/>
          </p:nvSpPr>
          <p:spPr>
            <a:xfrm>
              <a:off x="7686476" y="4138455"/>
              <a:ext cx="9810" cy="57007"/>
            </a:xfrm>
            <a:custGeom>
              <a:avLst/>
              <a:gdLst/>
              <a:ahLst/>
              <a:cxnLst/>
              <a:rect l="l" t="t" r="r" b="b"/>
              <a:pathLst>
                <a:path w="334" h="1941" extrusionOk="0">
                  <a:moveTo>
                    <a:pt x="55" y="1"/>
                  </a:moveTo>
                  <a:cubicBezTo>
                    <a:pt x="25" y="2"/>
                    <a:pt x="0" y="26"/>
                    <a:pt x="0" y="58"/>
                  </a:cubicBezTo>
                  <a:cubicBezTo>
                    <a:pt x="16" y="676"/>
                    <a:pt x="89" y="1294"/>
                    <a:pt x="218" y="1898"/>
                  </a:cubicBezTo>
                  <a:cubicBezTo>
                    <a:pt x="224" y="1923"/>
                    <a:pt x="247" y="1940"/>
                    <a:pt x="271" y="1940"/>
                  </a:cubicBezTo>
                  <a:cubicBezTo>
                    <a:pt x="275" y="1940"/>
                    <a:pt x="280" y="1940"/>
                    <a:pt x="284" y="1939"/>
                  </a:cubicBezTo>
                  <a:cubicBezTo>
                    <a:pt x="314" y="1932"/>
                    <a:pt x="334" y="1903"/>
                    <a:pt x="327" y="1873"/>
                  </a:cubicBezTo>
                  <a:cubicBezTo>
                    <a:pt x="197" y="1277"/>
                    <a:pt x="126" y="664"/>
                    <a:pt x="112" y="53"/>
                  </a:cubicBezTo>
                  <a:cubicBezTo>
                    <a:pt x="110" y="24"/>
                    <a:pt x="83"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2"/>
            <p:cNvSpPr/>
            <p:nvPr/>
          </p:nvSpPr>
          <p:spPr>
            <a:xfrm>
              <a:off x="7703863" y="4168677"/>
              <a:ext cx="5404" cy="20706"/>
            </a:xfrm>
            <a:custGeom>
              <a:avLst/>
              <a:gdLst/>
              <a:ahLst/>
              <a:cxnLst/>
              <a:rect l="l" t="t" r="r" b="b"/>
              <a:pathLst>
                <a:path w="184" h="705" extrusionOk="0">
                  <a:moveTo>
                    <a:pt x="62" y="0"/>
                  </a:moveTo>
                  <a:cubicBezTo>
                    <a:pt x="57" y="0"/>
                    <a:pt x="52" y="1"/>
                    <a:pt x="46" y="3"/>
                  </a:cubicBezTo>
                  <a:cubicBezTo>
                    <a:pt x="18" y="11"/>
                    <a:pt x="1" y="41"/>
                    <a:pt x="8" y="70"/>
                  </a:cubicBezTo>
                  <a:cubicBezTo>
                    <a:pt x="58" y="259"/>
                    <a:pt x="74" y="453"/>
                    <a:pt x="58" y="647"/>
                  </a:cubicBezTo>
                  <a:cubicBezTo>
                    <a:pt x="54" y="676"/>
                    <a:pt x="76" y="704"/>
                    <a:pt x="108" y="705"/>
                  </a:cubicBezTo>
                  <a:lnTo>
                    <a:pt x="112" y="705"/>
                  </a:lnTo>
                  <a:cubicBezTo>
                    <a:pt x="140" y="705"/>
                    <a:pt x="165" y="684"/>
                    <a:pt x="168" y="655"/>
                  </a:cubicBezTo>
                  <a:cubicBezTo>
                    <a:pt x="183" y="449"/>
                    <a:pt x="166" y="242"/>
                    <a:pt x="115" y="41"/>
                  </a:cubicBezTo>
                  <a:cubicBezTo>
                    <a:pt x="107" y="18"/>
                    <a:pt x="86"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2"/>
            <p:cNvSpPr/>
            <p:nvPr/>
          </p:nvSpPr>
          <p:spPr>
            <a:xfrm>
              <a:off x="7640981" y="3939327"/>
              <a:ext cx="16858" cy="89579"/>
            </a:xfrm>
            <a:custGeom>
              <a:avLst/>
              <a:gdLst/>
              <a:ahLst/>
              <a:cxnLst/>
              <a:rect l="l" t="t" r="r" b="b"/>
              <a:pathLst>
                <a:path w="574" h="3050" extrusionOk="0">
                  <a:moveTo>
                    <a:pt x="60" y="1"/>
                  </a:moveTo>
                  <a:cubicBezTo>
                    <a:pt x="56" y="1"/>
                    <a:pt x="51" y="1"/>
                    <a:pt x="47" y="2"/>
                  </a:cubicBezTo>
                  <a:cubicBezTo>
                    <a:pt x="17" y="8"/>
                    <a:pt x="0" y="36"/>
                    <a:pt x="4" y="66"/>
                  </a:cubicBezTo>
                  <a:cubicBezTo>
                    <a:pt x="205" y="1030"/>
                    <a:pt x="359" y="2019"/>
                    <a:pt x="463" y="3000"/>
                  </a:cubicBezTo>
                  <a:cubicBezTo>
                    <a:pt x="466" y="3028"/>
                    <a:pt x="490" y="3050"/>
                    <a:pt x="518" y="3050"/>
                  </a:cubicBezTo>
                  <a:lnTo>
                    <a:pt x="523" y="3050"/>
                  </a:lnTo>
                  <a:cubicBezTo>
                    <a:pt x="553" y="3045"/>
                    <a:pt x="574" y="3020"/>
                    <a:pt x="571" y="2988"/>
                  </a:cubicBezTo>
                  <a:cubicBezTo>
                    <a:pt x="466" y="2003"/>
                    <a:pt x="312" y="1013"/>
                    <a:pt x="111" y="45"/>
                  </a:cubicBezTo>
                  <a:cubicBezTo>
                    <a:pt x="107" y="19"/>
                    <a:pt x="86"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2"/>
            <p:cNvSpPr/>
            <p:nvPr/>
          </p:nvSpPr>
          <p:spPr>
            <a:xfrm>
              <a:off x="7634109" y="3970488"/>
              <a:ext cx="4934" cy="24289"/>
            </a:xfrm>
            <a:custGeom>
              <a:avLst/>
              <a:gdLst/>
              <a:ahLst/>
              <a:cxnLst/>
              <a:rect l="l" t="t" r="r" b="b"/>
              <a:pathLst>
                <a:path w="168" h="827" extrusionOk="0">
                  <a:moveTo>
                    <a:pt x="59" y="0"/>
                  </a:moveTo>
                  <a:cubicBezTo>
                    <a:pt x="56" y="0"/>
                    <a:pt x="54" y="0"/>
                    <a:pt x="52" y="1"/>
                  </a:cubicBezTo>
                  <a:cubicBezTo>
                    <a:pt x="22" y="2"/>
                    <a:pt x="0" y="29"/>
                    <a:pt x="2" y="59"/>
                  </a:cubicBezTo>
                  <a:lnTo>
                    <a:pt x="57" y="777"/>
                  </a:lnTo>
                  <a:cubicBezTo>
                    <a:pt x="62" y="805"/>
                    <a:pt x="84" y="827"/>
                    <a:pt x="113" y="827"/>
                  </a:cubicBezTo>
                  <a:lnTo>
                    <a:pt x="116" y="827"/>
                  </a:lnTo>
                  <a:cubicBezTo>
                    <a:pt x="146" y="824"/>
                    <a:pt x="167" y="798"/>
                    <a:pt x="166" y="767"/>
                  </a:cubicBezTo>
                  <a:lnTo>
                    <a:pt x="110" y="50"/>
                  </a:lnTo>
                  <a:cubicBezTo>
                    <a:pt x="109" y="22"/>
                    <a:pt x="8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2"/>
            <p:cNvSpPr/>
            <p:nvPr/>
          </p:nvSpPr>
          <p:spPr>
            <a:xfrm>
              <a:off x="7697431" y="4210529"/>
              <a:ext cx="5140" cy="10573"/>
            </a:xfrm>
            <a:custGeom>
              <a:avLst/>
              <a:gdLst/>
              <a:ahLst/>
              <a:cxnLst/>
              <a:rect l="l" t="t" r="r" b="b"/>
              <a:pathLst>
                <a:path w="175" h="360" extrusionOk="0">
                  <a:moveTo>
                    <a:pt x="62" y="1"/>
                  </a:moveTo>
                  <a:cubicBezTo>
                    <a:pt x="58" y="1"/>
                    <a:pt x="54" y="1"/>
                    <a:pt x="50" y="2"/>
                  </a:cubicBezTo>
                  <a:cubicBezTo>
                    <a:pt x="21" y="9"/>
                    <a:pt x="1" y="38"/>
                    <a:pt x="8" y="67"/>
                  </a:cubicBezTo>
                  <a:lnTo>
                    <a:pt x="60" y="317"/>
                  </a:lnTo>
                  <a:cubicBezTo>
                    <a:pt x="66" y="341"/>
                    <a:pt x="89" y="359"/>
                    <a:pt x="115" y="359"/>
                  </a:cubicBezTo>
                  <a:lnTo>
                    <a:pt x="124" y="359"/>
                  </a:lnTo>
                  <a:cubicBezTo>
                    <a:pt x="154" y="352"/>
                    <a:pt x="174" y="324"/>
                    <a:pt x="167" y="294"/>
                  </a:cubicBezTo>
                  <a:lnTo>
                    <a:pt x="115" y="45"/>
                  </a:lnTo>
                  <a:cubicBezTo>
                    <a:pt x="110" y="17"/>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2"/>
            <p:cNvSpPr/>
            <p:nvPr/>
          </p:nvSpPr>
          <p:spPr>
            <a:xfrm>
              <a:off x="7541916" y="4448749"/>
              <a:ext cx="102648" cy="22674"/>
            </a:xfrm>
            <a:custGeom>
              <a:avLst/>
              <a:gdLst/>
              <a:ahLst/>
              <a:cxnLst/>
              <a:rect l="l" t="t" r="r" b="b"/>
              <a:pathLst>
                <a:path w="3495" h="772" extrusionOk="0">
                  <a:moveTo>
                    <a:pt x="55" y="0"/>
                  </a:moveTo>
                  <a:cubicBezTo>
                    <a:pt x="28" y="0"/>
                    <a:pt x="8" y="22"/>
                    <a:pt x="5" y="48"/>
                  </a:cubicBezTo>
                  <a:cubicBezTo>
                    <a:pt x="1" y="77"/>
                    <a:pt x="22" y="105"/>
                    <a:pt x="53" y="110"/>
                  </a:cubicBezTo>
                  <a:cubicBezTo>
                    <a:pt x="1186" y="252"/>
                    <a:pt x="2318" y="474"/>
                    <a:pt x="3421" y="770"/>
                  </a:cubicBezTo>
                  <a:cubicBezTo>
                    <a:pt x="3426" y="772"/>
                    <a:pt x="3430" y="772"/>
                    <a:pt x="3436" y="772"/>
                  </a:cubicBezTo>
                  <a:cubicBezTo>
                    <a:pt x="3458" y="772"/>
                    <a:pt x="3481" y="756"/>
                    <a:pt x="3487" y="732"/>
                  </a:cubicBezTo>
                  <a:cubicBezTo>
                    <a:pt x="3494" y="702"/>
                    <a:pt x="3476" y="672"/>
                    <a:pt x="3447" y="665"/>
                  </a:cubicBezTo>
                  <a:cubicBezTo>
                    <a:pt x="2341" y="367"/>
                    <a:pt x="1201" y="145"/>
                    <a:pt x="65" y="1"/>
                  </a:cubicBezTo>
                  <a:cubicBezTo>
                    <a:pt x="62" y="1"/>
                    <a:pt x="58"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2"/>
            <p:cNvSpPr/>
            <p:nvPr/>
          </p:nvSpPr>
          <p:spPr>
            <a:xfrm>
              <a:off x="7518450" y="4446165"/>
              <a:ext cx="7401" cy="3818"/>
            </a:xfrm>
            <a:custGeom>
              <a:avLst/>
              <a:gdLst/>
              <a:ahLst/>
              <a:cxnLst/>
              <a:rect l="l" t="t" r="r" b="b"/>
              <a:pathLst>
                <a:path w="252" h="130" extrusionOk="0">
                  <a:moveTo>
                    <a:pt x="63" y="1"/>
                  </a:moveTo>
                  <a:cubicBezTo>
                    <a:pt x="34" y="1"/>
                    <a:pt x="9" y="20"/>
                    <a:pt x="6" y="48"/>
                  </a:cubicBezTo>
                  <a:cubicBezTo>
                    <a:pt x="1" y="78"/>
                    <a:pt x="22" y="106"/>
                    <a:pt x="52" y="111"/>
                  </a:cubicBezTo>
                  <a:lnTo>
                    <a:pt x="184" y="129"/>
                  </a:lnTo>
                  <a:lnTo>
                    <a:pt x="192" y="129"/>
                  </a:lnTo>
                  <a:cubicBezTo>
                    <a:pt x="219" y="129"/>
                    <a:pt x="241" y="109"/>
                    <a:pt x="247" y="84"/>
                  </a:cubicBezTo>
                  <a:cubicBezTo>
                    <a:pt x="251" y="54"/>
                    <a:pt x="230" y="25"/>
                    <a:pt x="200" y="21"/>
                  </a:cubicBezTo>
                  <a:lnTo>
                    <a:pt x="69" y="1"/>
                  </a:lnTo>
                  <a:cubicBezTo>
                    <a:pt x="67" y="1"/>
                    <a:pt x="65"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2"/>
            <p:cNvSpPr/>
            <p:nvPr/>
          </p:nvSpPr>
          <p:spPr>
            <a:xfrm>
              <a:off x="7575721" y="4439410"/>
              <a:ext cx="14127" cy="4582"/>
            </a:xfrm>
            <a:custGeom>
              <a:avLst/>
              <a:gdLst/>
              <a:ahLst/>
              <a:cxnLst/>
              <a:rect l="l" t="t" r="r" b="b"/>
              <a:pathLst>
                <a:path w="481" h="156" extrusionOk="0">
                  <a:moveTo>
                    <a:pt x="60" y="0"/>
                  </a:moveTo>
                  <a:cubicBezTo>
                    <a:pt x="35" y="0"/>
                    <a:pt x="14" y="17"/>
                    <a:pt x="8" y="43"/>
                  </a:cubicBezTo>
                  <a:cubicBezTo>
                    <a:pt x="0" y="72"/>
                    <a:pt x="19" y="101"/>
                    <a:pt x="49" y="109"/>
                  </a:cubicBezTo>
                  <a:cubicBezTo>
                    <a:pt x="171" y="138"/>
                    <a:pt x="298" y="156"/>
                    <a:pt x="426" y="156"/>
                  </a:cubicBezTo>
                  <a:cubicBezTo>
                    <a:pt x="456" y="156"/>
                    <a:pt x="480" y="130"/>
                    <a:pt x="479" y="100"/>
                  </a:cubicBezTo>
                  <a:cubicBezTo>
                    <a:pt x="479" y="70"/>
                    <a:pt x="455" y="44"/>
                    <a:pt x="423" y="44"/>
                  </a:cubicBezTo>
                  <a:cubicBezTo>
                    <a:pt x="307" y="44"/>
                    <a:pt x="187" y="30"/>
                    <a:pt x="73" y="2"/>
                  </a:cubicBezTo>
                  <a:cubicBezTo>
                    <a:pt x="69"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2"/>
            <p:cNvSpPr/>
            <p:nvPr/>
          </p:nvSpPr>
          <p:spPr>
            <a:xfrm>
              <a:off x="7362025" y="4453419"/>
              <a:ext cx="47139" cy="7431"/>
            </a:xfrm>
            <a:custGeom>
              <a:avLst/>
              <a:gdLst/>
              <a:ahLst/>
              <a:cxnLst/>
              <a:rect l="l" t="t" r="r" b="b"/>
              <a:pathLst>
                <a:path w="1605" h="253" extrusionOk="0">
                  <a:moveTo>
                    <a:pt x="58" y="0"/>
                  </a:moveTo>
                  <a:cubicBezTo>
                    <a:pt x="28" y="0"/>
                    <a:pt x="6" y="22"/>
                    <a:pt x="2" y="50"/>
                  </a:cubicBezTo>
                  <a:cubicBezTo>
                    <a:pt x="1" y="80"/>
                    <a:pt x="22" y="107"/>
                    <a:pt x="52" y="110"/>
                  </a:cubicBezTo>
                  <a:lnTo>
                    <a:pt x="1543" y="252"/>
                  </a:lnTo>
                  <a:lnTo>
                    <a:pt x="1547" y="252"/>
                  </a:lnTo>
                  <a:cubicBezTo>
                    <a:pt x="1576" y="252"/>
                    <a:pt x="1598" y="231"/>
                    <a:pt x="1603" y="203"/>
                  </a:cubicBezTo>
                  <a:cubicBezTo>
                    <a:pt x="1604" y="173"/>
                    <a:pt x="1583" y="146"/>
                    <a:pt x="1553" y="143"/>
                  </a:cubicBezTo>
                  <a:lnTo>
                    <a:pt x="63" y="0"/>
                  </a:lnTo>
                  <a:cubicBezTo>
                    <a:pt x="61" y="0"/>
                    <a:pt x="60"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2"/>
            <p:cNvSpPr/>
            <p:nvPr/>
          </p:nvSpPr>
          <p:spPr>
            <a:xfrm>
              <a:off x="7381615" y="4469044"/>
              <a:ext cx="10103" cy="4846"/>
            </a:xfrm>
            <a:custGeom>
              <a:avLst/>
              <a:gdLst/>
              <a:ahLst/>
              <a:cxnLst/>
              <a:rect l="l" t="t" r="r" b="b"/>
              <a:pathLst>
                <a:path w="344" h="165" extrusionOk="0">
                  <a:moveTo>
                    <a:pt x="59" y="0"/>
                  </a:moveTo>
                  <a:cubicBezTo>
                    <a:pt x="35" y="0"/>
                    <a:pt x="15" y="17"/>
                    <a:pt x="9" y="41"/>
                  </a:cubicBezTo>
                  <a:cubicBezTo>
                    <a:pt x="0" y="69"/>
                    <a:pt x="19" y="101"/>
                    <a:pt x="47" y="108"/>
                  </a:cubicBezTo>
                  <a:lnTo>
                    <a:pt x="268" y="162"/>
                  </a:lnTo>
                  <a:cubicBezTo>
                    <a:pt x="272" y="165"/>
                    <a:pt x="278" y="165"/>
                    <a:pt x="281" y="165"/>
                  </a:cubicBezTo>
                  <a:cubicBezTo>
                    <a:pt x="306" y="165"/>
                    <a:pt x="326" y="148"/>
                    <a:pt x="335" y="123"/>
                  </a:cubicBezTo>
                  <a:cubicBezTo>
                    <a:pt x="343" y="95"/>
                    <a:pt x="323" y="65"/>
                    <a:pt x="295" y="58"/>
                  </a:cubicBezTo>
                  <a:lnTo>
                    <a:pt x="74" y="2"/>
                  </a:lnTo>
                  <a:cubicBezTo>
                    <a:pt x="69" y="1"/>
                    <a:pt x="64"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2"/>
            <p:cNvSpPr/>
            <p:nvPr/>
          </p:nvSpPr>
          <p:spPr>
            <a:xfrm>
              <a:off x="7241814" y="4077982"/>
              <a:ext cx="109991" cy="58299"/>
            </a:xfrm>
            <a:custGeom>
              <a:avLst/>
              <a:gdLst/>
              <a:ahLst/>
              <a:cxnLst/>
              <a:rect l="l" t="t" r="r" b="b"/>
              <a:pathLst>
                <a:path w="3745" h="1985" extrusionOk="0">
                  <a:moveTo>
                    <a:pt x="65" y="0"/>
                  </a:moveTo>
                  <a:cubicBezTo>
                    <a:pt x="44" y="0"/>
                    <a:pt x="23" y="12"/>
                    <a:pt x="13" y="32"/>
                  </a:cubicBezTo>
                  <a:cubicBezTo>
                    <a:pt x="1" y="60"/>
                    <a:pt x="13" y="92"/>
                    <a:pt x="41" y="104"/>
                  </a:cubicBezTo>
                  <a:cubicBezTo>
                    <a:pt x="1265" y="677"/>
                    <a:pt x="2481" y="1306"/>
                    <a:pt x="3656" y="1977"/>
                  </a:cubicBezTo>
                  <a:cubicBezTo>
                    <a:pt x="3665" y="1983"/>
                    <a:pt x="3673" y="1984"/>
                    <a:pt x="3682" y="1984"/>
                  </a:cubicBezTo>
                  <a:cubicBezTo>
                    <a:pt x="3702" y="1984"/>
                    <a:pt x="3720" y="1974"/>
                    <a:pt x="3729" y="1956"/>
                  </a:cubicBezTo>
                  <a:cubicBezTo>
                    <a:pt x="3745" y="1930"/>
                    <a:pt x="3736" y="1896"/>
                    <a:pt x="3709" y="1882"/>
                  </a:cubicBezTo>
                  <a:cubicBezTo>
                    <a:pt x="2533" y="1208"/>
                    <a:pt x="1312" y="576"/>
                    <a:pt x="86" y="5"/>
                  </a:cubicBezTo>
                  <a:cubicBezTo>
                    <a:pt x="79" y="2"/>
                    <a:pt x="72"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2"/>
            <p:cNvSpPr/>
            <p:nvPr/>
          </p:nvSpPr>
          <p:spPr>
            <a:xfrm>
              <a:off x="7280494" y="4112140"/>
              <a:ext cx="16154" cy="10338"/>
            </a:xfrm>
            <a:custGeom>
              <a:avLst/>
              <a:gdLst/>
              <a:ahLst/>
              <a:cxnLst/>
              <a:rect l="l" t="t" r="r" b="b"/>
              <a:pathLst>
                <a:path w="550" h="352" extrusionOk="0">
                  <a:moveTo>
                    <a:pt x="63" y="0"/>
                  </a:moveTo>
                  <a:cubicBezTo>
                    <a:pt x="44" y="0"/>
                    <a:pt x="26" y="10"/>
                    <a:pt x="17" y="28"/>
                  </a:cubicBezTo>
                  <a:cubicBezTo>
                    <a:pt x="1" y="55"/>
                    <a:pt x="9" y="88"/>
                    <a:pt x="37" y="102"/>
                  </a:cubicBezTo>
                  <a:lnTo>
                    <a:pt x="458" y="344"/>
                  </a:lnTo>
                  <a:cubicBezTo>
                    <a:pt x="468" y="350"/>
                    <a:pt x="477" y="351"/>
                    <a:pt x="485" y="351"/>
                  </a:cubicBezTo>
                  <a:cubicBezTo>
                    <a:pt x="505" y="351"/>
                    <a:pt x="524" y="341"/>
                    <a:pt x="534" y="326"/>
                  </a:cubicBezTo>
                  <a:cubicBezTo>
                    <a:pt x="549" y="299"/>
                    <a:pt x="541" y="264"/>
                    <a:pt x="514" y="250"/>
                  </a:cubicBezTo>
                  <a:lnTo>
                    <a:pt x="92" y="8"/>
                  </a:lnTo>
                  <a:cubicBezTo>
                    <a:pt x="83" y="3"/>
                    <a:pt x="73"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2"/>
            <p:cNvSpPr/>
            <p:nvPr/>
          </p:nvSpPr>
          <p:spPr>
            <a:xfrm>
              <a:off x="7121984" y="3990548"/>
              <a:ext cx="33452" cy="15155"/>
            </a:xfrm>
            <a:custGeom>
              <a:avLst/>
              <a:gdLst/>
              <a:ahLst/>
              <a:cxnLst/>
              <a:rect l="l" t="t" r="r" b="b"/>
              <a:pathLst>
                <a:path w="1139" h="516" extrusionOk="0">
                  <a:moveTo>
                    <a:pt x="63" y="0"/>
                  </a:moveTo>
                  <a:cubicBezTo>
                    <a:pt x="41" y="0"/>
                    <a:pt x="20" y="12"/>
                    <a:pt x="12" y="34"/>
                  </a:cubicBezTo>
                  <a:cubicBezTo>
                    <a:pt x="1" y="62"/>
                    <a:pt x="13" y="95"/>
                    <a:pt x="42" y="105"/>
                  </a:cubicBezTo>
                  <a:lnTo>
                    <a:pt x="1056" y="511"/>
                  </a:lnTo>
                  <a:cubicBezTo>
                    <a:pt x="1061" y="514"/>
                    <a:pt x="1069" y="515"/>
                    <a:pt x="1076" y="515"/>
                  </a:cubicBezTo>
                  <a:cubicBezTo>
                    <a:pt x="1097" y="515"/>
                    <a:pt x="1118" y="502"/>
                    <a:pt x="1127" y="481"/>
                  </a:cubicBezTo>
                  <a:cubicBezTo>
                    <a:pt x="1138" y="453"/>
                    <a:pt x="1126" y="420"/>
                    <a:pt x="1097" y="410"/>
                  </a:cubicBezTo>
                  <a:lnTo>
                    <a:pt x="83" y="4"/>
                  </a:lnTo>
                  <a:cubicBezTo>
                    <a:pt x="77" y="2"/>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2"/>
            <p:cNvSpPr/>
            <p:nvPr/>
          </p:nvSpPr>
          <p:spPr>
            <a:xfrm>
              <a:off x="7091322" y="3972867"/>
              <a:ext cx="13540" cy="7783"/>
            </a:xfrm>
            <a:custGeom>
              <a:avLst/>
              <a:gdLst/>
              <a:ahLst/>
              <a:cxnLst/>
              <a:rect l="l" t="t" r="r" b="b"/>
              <a:pathLst>
                <a:path w="461" h="265" extrusionOk="0">
                  <a:moveTo>
                    <a:pt x="62" y="1"/>
                  </a:moveTo>
                  <a:cubicBezTo>
                    <a:pt x="43" y="1"/>
                    <a:pt x="25" y="10"/>
                    <a:pt x="15" y="28"/>
                  </a:cubicBezTo>
                  <a:cubicBezTo>
                    <a:pt x="1" y="53"/>
                    <a:pt x="8" y="86"/>
                    <a:pt x="33" y="102"/>
                  </a:cubicBezTo>
                  <a:cubicBezTo>
                    <a:pt x="144" y="167"/>
                    <a:pt x="261" y="221"/>
                    <a:pt x="382" y="261"/>
                  </a:cubicBezTo>
                  <a:cubicBezTo>
                    <a:pt x="389" y="264"/>
                    <a:pt x="395" y="264"/>
                    <a:pt x="401" y="264"/>
                  </a:cubicBezTo>
                  <a:cubicBezTo>
                    <a:pt x="424" y="264"/>
                    <a:pt x="445" y="248"/>
                    <a:pt x="452" y="226"/>
                  </a:cubicBezTo>
                  <a:cubicBezTo>
                    <a:pt x="461" y="196"/>
                    <a:pt x="445" y="164"/>
                    <a:pt x="416" y="156"/>
                  </a:cubicBezTo>
                  <a:cubicBezTo>
                    <a:pt x="303" y="119"/>
                    <a:pt x="193" y="69"/>
                    <a:pt x="89" y="8"/>
                  </a:cubicBezTo>
                  <a:cubicBezTo>
                    <a:pt x="80" y="3"/>
                    <a:pt x="71"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2"/>
            <p:cNvSpPr/>
            <p:nvPr/>
          </p:nvSpPr>
          <p:spPr>
            <a:xfrm>
              <a:off x="7139665" y="3975746"/>
              <a:ext cx="11542" cy="6403"/>
            </a:xfrm>
            <a:custGeom>
              <a:avLst/>
              <a:gdLst/>
              <a:ahLst/>
              <a:cxnLst/>
              <a:rect l="l" t="t" r="r" b="b"/>
              <a:pathLst>
                <a:path w="393" h="218" extrusionOk="0">
                  <a:moveTo>
                    <a:pt x="63" y="0"/>
                  </a:moveTo>
                  <a:cubicBezTo>
                    <a:pt x="40" y="0"/>
                    <a:pt x="20" y="13"/>
                    <a:pt x="11" y="35"/>
                  </a:cubicBezTo>
                  <a:cubicBezTo>
                    <a:pt x="1" y="64"/>
                    <a:pt x="12" y="95"/>
                    <a:pt x="41" y="106"/>
                  </a:cubicBezTo>
                  <a:lnTo>
                    <a:pt x="310" y="215"/>
                  </a:lnTo>
                  <a:cubicBezTo>
                    <a:pt x="317" y="216"/>
                    <a:pt x="324" y="217"/>
                    <a:pt x="331" y="217"/>
                  </a:cubicBezTo>
                  <a:cubicBezTo>
                    <a:pt x="353" y="217"/>
                    <a:pt x="373" y="206"/>
                    <a:pt x="381" y="185"/>
                  </a:cubicBezTo>
                  <a:cubicBezTo>
                    <a:pt x="393" y="156"/>
                    <a:pt x="380" y="123"/>
                    <a:pt x="351" y="113"/>
                  </a:cubicBezTo>
                  <a:lnTo>
                    <a:pt x="82" y="4"/>
                  </a:lnTo>
                  <a:cubicBezTo>
                    <a:pt x="76" y="2"/>
                    <a:pt x="6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2"/>
            <p:cNvSpPr/>
            <p:nvPr/>
          </p:nvSpPr>
          <p:spPr>
            <a:xfrm>
              <a:off x="7391101" y="3777704"/>
              <a:ext cx="4611" cy="47051"/>
            </a:xfrm>
            <a:custGeom>
              <a:avLst/>
              <a:gdLst/>
              <a:ahLst/>
              <a:cxnLst/>
              <a:rect l="l" t="t" r="r" b="b"/>
              <a:pathLst>
                <a:path w="157" h="1602" extrusionOk="0">
                  <a:moveTo>
                    <a:pt x="69" y="1"/>
                  </a:moveTo>
                  <a:cubicBezTo>
                    <a:pt x="40" y="4"/>
                    <a:pt x="12" y="24"/>
                    <a:pt x="12" y="53"/>
                  </a:cubicBezTo>
                  <a:cubicBezTo>
                    <a:pt x="0" y="550"/>
                    <a:pt x="12" y="1055"/>
                    <a:pt x="44" y="1549"/>
                  </a:cubicBezTo>
                  <a:cubicBezTo>
                    <a:pt x="47" y="1580"/>
                    <a:pt x="72" y="1601"/>
                    <a:pt x="100" y="1601"/>
                  </a:cubicBezTo>
                  <a:lnTo>
                    <a:pt x="104" y="1600"/>
                  </a:lnTo>
                  <a:cubicBezTo>
                    <a:pt x="134" y="1599"/>
                    <a:pt x="157" y="1573"/>
                    <a:pt x="156" y="1542"/>
                  </a:cubicBezTo>
                  <a:cubicBezTo>
                    <a:pt x="121" y="1050"/>
                    <a:pt x="111" y="550"/>
                    <a:pt x="121" y="55"/>
                  </a:cubicBezTo>
                  <a:cubicBezTo>
                    <a:pt x="121" y="25"/>
                    <a:pt x="9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2"/>
            <p:cNvSpPr/>
            <p:nvPr/>
          </p:nvSpPr>
          <p:spPr>
            <a:xfrm>
              <a:off x="7402145" y="3791243"/>
              <a:ext cx="4405" cy="19531"/>
            </a:xfrm>
            <a:custGeom>
              <a:avLst/>
              <a:gdLst/>
              <a:ahLst/>
              <a:cxnLst/>
              <a:rect l="l" t="t" r="r" b="b"/>
              <a:pathLst>
                <a:path w="150" h="665" extrusionOk="0">
                  <a:moveTo>
                    <a:pt x="59" y="1"/>
                  </a:moveTo>
                  <a:cubicBezTo>
                    <a:pt x="57" y="1"/>
                    <a:pt x="55" y="1"/>
                    <a:pt x="53" y="1"/>
                  </a:cubicBezTo>
                  <a:cubicBezTo>
                    <a:pt x="23" y="3"/>
                    <a:pt x="0" y="30"/>
                    <a:pt x="2" y="60"/>
                  </a:cubicBezTo>
                  <a:lnTo>
                    <a:pt x="37" y="614"/>
                  </a:lnTo>
                  <a:cubicBezTo>
                    <a:pt x="39" y="642"/>
                    <a:pt x="64" y="665"/>
                    <a:pt x="93" y="665"/>
                  </a:cubicBezTo>
                  <a:lnTo>
                    <a:pt x="96" y="665"/>
                  </a:lnTo>
                  <a:cubicBezTo>
                    <a:pt x="126" y="663"/>
                    <a:pt x="150" y="636"/>
                    <a:pt x="147" y="606"/>
                  </a:cubicBezTo>
                  <a:lnTo>
                    <a:pt x="111" y="52"/>
                  </a:lnTo>
                  <a:cubicBezTo>
                    <a:pt x="110" y="25"/>
                    <a:pt x="86"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2"/>
            <p:cNvSpPr/>
            <p:nvPr/>
          </p:nvSpPr>
          <p:spPr>
            <a:xfrm>
              <a:off x="7354242" y="3628005"/>
              <a:ext cx="14920" cy="64438"/>
            </a:xfrm>
            <a:custGeom>
              <a:avLst/>
              <a:gdLst/>
              <a:ahLst/>
              <a:cxnLst/>
              <a:rect l="l" t="t" r="r" b="b"/>
              <a:pathLst>
                <a:path w="508" h="2194" extrusionOk="0">
                  <a:moveTo>
                    <a:pt x="61" y="0"/>
                  </a:moveTo>
                  <a:cubicBezTo>
                    <a:pt x="57" y="0"/>
                    <a:pt x="51" y="1"/>
                    <a:pt x="46" y="2"/>
                  </a:cubicBezTo>
                  <a:cubicBezTo>
                    <a:pt x="16" y="12"/>
                    <a:pt x="1" y="42"/>
                    <a:pt x="8" y="71"/>
                  </a:cubicBezTo>
                  <a:cubicBezTo>
                    <a:pt x="194" y="747"/>
                    <a:pt x="324" y="1445"/>
                    <a:pt x="394" y="2144"/>
                  </a:cubicBezTo>
                  <a:cubicBezTo>
                    <a:pt x="398" y="2173"/>
                    <a:pt x="421" y="2194"/>
                    <a:pt x="449" y="2194"/>
                  </a:cubicBezTo>
                  <a:lnTo>
                    <a:pt x="454" y="2194"/>
                  </a:lnTo>
                  <a:cubicBezTo>
                    <a:pt x="485" y="2191"/>
                    <a:pt x="508" y="2164"/>
                    <a:pt x="503" y="2134"/>
                  </a:cubicBezTo>
                  <a:cubicBezTo>
                    <a:pt x="435" y="1429"/>
                    <a:pt x="303" y="724"/>
                    <a:pt x="115" y="41"/>
                  </a:cubicBezTo>
                  <a:cubicBezTo>
                    <a:pt x="106" y="17"/>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2"/>
            <p:cNvSpPr/>
            <p:nvPr/>
          </p:nvSpPr>
          <p:spPr>
            <a:xfrm>
              <a:off x="7354066" y="3662103"/>
              <a:ext cx="5610" cy="13246"/>
            </a:xfrm>
            <a:custGeom>
              <a:avLst/>
              <a:gdLst/>
              <a:ahLst/>
              <a:cxnLst/>
              <a:rect l="l" t="t" r="r" b="b"/>
              <a:pathLst>
                <a:path w="191" h="451" extrusionOk="0">
                  <a:moveTo>
                    <a:pt x="63" y="1"/>
                  </a:moveTo>
                  <a:cubicBezTo>
                    <a:pt x="56" y="1"/>
                    <a:pt x="49" y="2"/>
                    <a:pt x="42" y="5"/>
                  </a:cubicBezTo>
                  <a:cubicBezTo>
                    <a:pt x="15" y="15"/>
                    <a:pt x="1" y="47"/>
                    <a:pt x="12" y="76"/>
                  </a:cubicBezTo>
                  <a:cubicBezTo>
                    <a:pt x="52" y="179"/>
                    <a:pt x="74" y="287"/>
                    <a:pt x="78" y="398"/>
                  </a:cubicBezTo>
                  <a:cubicBezTo>
                    <a:pt x="79" y="428"/>
                    <a:pt x="102" y="451"/>
                    <a:pt x="133" y="451"/>
                  </a:cubicBezTo>
                  <a:cubicBezTo>
                    <a:pt x="165" y="451"/>
                    <a:pt x="190" y="425"/>
                    <a:pt x="186" y="394"/>
                  </a:cubicBezTo>
                  <a:cubicBezTo>
                    <a:pt x="183" y="270"/>
                    <a:pt x="159" y="149"/>
                    <a:pt x="113" y="35"/>
                  </a:cubicBezTo>
                  <a:cubicBezTo>
                    <a:pt x="105" y="14"/>
                    <a:pt x="8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2"/>
            <p:cNvSpPr/>
            <p:nvPr/>
          </p:nvSpPr>
          <p:spPr>
            <a:xfrm>
              <a:off x="7083040" y="3626243"/>
              <a:ext cx="34304" cy="29399"/>
            </a:xfrm>
            <a:custGeom>
              <a:avLst/>
              <a:gdLst/>
              <a:ahLst/>
              <a:cxnLst/>
              <a:rect l="l" t="t" r="r" b="b"/>
              <a:pathLst>
                <a:path w="1168" h="1001" extrusionOk="0">
                  <a:moveTo>
                    <a:pt x="63" y="1"/>
                  </a:moveTo>
                  <a:cubicBezTo>
                    <a:pt x="47" y="1"/>
                    <a:pt x="31" y="8"/>
                    <a:pt x="21" y="22"/>
                  </a:cubicBezTo>
                  <a:cubicBezTo>
                    <a:pt x="1" y="45"/>
                    <a:pt x="6" y="79"/>
                    <a:pt x="29" y="98"/>
                  </a:cubicBezTo>
                  <a:cubicBezTo>
                    <a:pt x="389" y="380"/>
                    <a:pt x="737" y="679"/>
                    <a:pt x="1070" y="987"/>
                  </a:cubicBezTo>
                  <a:cubicBezTo>
                    <a:pt x="1082" y="995"/>
                    <a:pt x="1096" y="1001"/>
                    <a:pt x="1109" y="1001"/>
                  </a:cubicBezTo>
                  <a:cubicBezTo>
                    <a:pt x="1123" y="1001"/>
                    <a:pt x="1137" y="995"/>
                    <a:pt x="1147" y="987"/>
                  </a:cubicBezTo>
                  <a:cubicBezTo>
                    <a:pt x="1167" y="964"/>
                    <a:pt x="1167" y="930"/>
                    <a:pt x="1143" y="908"/>
                  </a:cubicBezTo>
                  <a:cubicBezTo>
                    <a:pt x="811" y="596"/>
                    <a:pt x="458" y="296"/>
                    <a:pt x="96" y="12"/>
                  </a:cubicBezTo>
                  <a:cubicBezTo>
                    <a:pt x="87" y="5"/>
                    <a:pt x="75"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2"/>
            <p:cNvSpPr/>
            <p:nvPr/>
          </p:nvSpPr>
          <p:spPr>
            <a:xfrm>
              <a:off x="7101396" y="3625009"/>
              <a:ext cx="16388" cy="14538"/>
            </a:xfrm>
            <a:custGeom>
              <a:avLst/>
              <a:gdLst/>
              <a:ahLst/>
              <a:cxnLst/>
              <a:rect l="l" t="t" r="r" b="b"/>
              <a:pathLst>
                <a:path w="558" h="495" extrusionOk="0">
                  <a:moveTo>
                    <a:pt x="63" y="0"/>
                  </a:moveTo>
                  <a:cubicBezTo>
                    <a:pt x="46" y="0"/>
                    <a:pt x="29" y="8"/>
                    <a:pt x="18" y="23"/>
                  </a:cubicBezTo>
                  <a:cubicBezTo>
                    <a:pt x="1" y="47"/>
                    <a:pt x="7" y="81"/>
                    <a:pt x="31" y="100"/>
                  </a:cubicBezTo>
                  <a:cubicBezTo>
                    <a:pt x="186" y="210"/>
                    <a:pt x="330" y="336"/>
                    <a:pt x="457" y="477"/>
                  </a:cubicBezTo>
                  <a:cubicBezTo>
                    <a:pt x="467" y="489"/>
                    <a:pt x="484" y="494"/>
                    <a:pt x="498" y="494"/>
                  </a:cubicBezTo>
                  <a:cubicBezTo>
                    <a:pt x="509" y="494"/>
                    <a:pt x="524" y="489"/>
                    <a:pt x="535" y="482"/>
                  </a:cubicBezTo>
                  <a:cubicBezTo>
                    <a:pt x="556" y="460"/>
                    <a:pt x="558" y="428"/>
                    <a:pt x="538" y="403"/>
                  </a:cubicBezTo>
                  <a:cubicBezTo>
                    <a:pt x="404" y="258"/>
                    <a:pt x="257" y="124"/>
                    <a:pt x="95" y="10"/>
                  </a:cubicBezTo>
                  <a:cubicBezTo>
                    <a:pt x="85" y="3"/>
                    <a:pt x="7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5" name="Google Shape;2485;p52"/>
          <p:cNvGrpSpPr/>
          <p:nvPr/>
        </p:nvGrpSpPr>
        <p:grpSpPr>
          <a:xfrm>
            <a:off x="7376925" y="540002"/>
            <a:ext cx="312879" cy="321425"/>
            <a:chOff x="8068650" y="2896252"/>
            <a:chExt cx="312879" cy="321425"/>
          </a:xfrm>
        </p:grpSpPr>
        <p:sp>
          <p:nvSpPr>
            <p:cNvPr id="2486" name="Google Shape;2486;p52"/>
            <p:cNvSpPr/>
            <p:nvPr/>
          </p:nvSpPr>
          <p:spPr>
            <a:xfrm>
              <a:off x="8068650" y="2896252"/>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2"/>
            <p:cNvSpPr/>
            <p:nvPr/>
          </p:nvSpPr>
          <p:spPr>
            <a:xfrm>
              <a:off x="8140753" y="2965007"/>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2"/>
            <p:cNvSpPr/>
            <p:nvPr/>
          </p:nvSpPr>
          <p:spPr>
            <a:xfrm>
              <a:off x="8135026" y="2960660"/>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2"/>
            <p:cNvSpPr/>
            <p:nvPr/>
          </p:nvSpPr>
          <p:spPr>
            <a:xfrm>
              <a:off x="8226161" y="3024980"/>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2"/>
            <p:cNvSpPr/>
            <p:nvPr/>
          </p:nvSpPr>
          <p:spPr>
            <a:xfrm>
              <a:off x="8199816" y="3003305"/>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2"/>
            <p:cNvSpPr/>
            <p:nvPr/>
          </p:nvSpPr>
          <p:spPr>
            <a:xfrm>
              <a:off x="8263079" y="3044600"/>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2"/>
            <p:cNvSpPr/>
            <p:nvPr/>
          </p:nvSpPr>
          <p:spPr>
            <a:xfrm>
              <a:off x="8213855" y="3036024"/>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2"/>
            <p:cNvSpPr/>
            <p:nvPr/>
          </p:nvSpPr>
          <p:spPr>
            <a:xfrm>
              <a:off x="8214266" y="3059431"/>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2"/>
            <p:cNvSpPr/>
            <p:nvPr/>
          </p:nvSpPr>
          <p:spPr>
            <a:xfrm>
              <a:off x="8170975" y="3026889"/>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5" name="Google Shape;2495;p52"/>
          <p:cNvGrpSpPr/>
          <p:nvPr/>
        </p:nvGrpSpPr>
        <p:grpSpPr>
          <a:xfrm>
            <a:off x="852200" y="1138445"/>
            <a:ext cx="379783" cy="304303"/>
            <a:chOff x="4969625" y="600282"/>
            <a:chExt cx="379783" cy="304303"/>
          </a:xfrm>
        </p:grpSpPr>
        <p:sp>
          <p:nvSpPr>
            <p:cNvPr id="2496" name="Google Shape;2496;p52"/>
            <p:cNvSpPr/>
            <p:nvPr/>
          </p:nvSpPr>
          <p:spPr>
            <a:xfrm>
              <a:off x="4969625" y="600282"/>
              <a:ext cx="379783" cy="304303"/>
            </a:xfrm>
            <a:custGeom>
              <a:avLst/>
              <a:gdLst/>
              <a:ahLst/>
              <a:cxnLst/>
              <a:rect l="l" t="t" r="r" b="b"/>
              <a:pathLst>
                <a:path w="12931" h="10361" extrusionOk="0">
                  <a:moveTo>
                    <a:pt x="6560" y="0"/>
                  </a:moveTo>
                  <a:cubicBezTo>
                    <a:pt x="6016" y="0"/>
                    <a:pt x="5484" y="101"/>
                    <a:pt x="4977" y="304"/>
                  </a:cubicBezTo>
                  <a:cubicBezTo>
                    <a:pt x="2557" y="1269"/>
                    <a:pt x="2080" y="3091"/>
                    <a:pt x="1889" y="3962"/>
                  </a:cubicBezTo>
                  <a:cubicBezTo>
                    <a:pt x="603" y="4831"/>
                    <a:pt x="1" y="6433"/>
                    <a:pt x="475" y="7920"/>
                  </a:cubicBezTo>
                  <a:cubicBezTo>
                    <a:pt x="849" y="9100"/>
                    <a:pt x="2014" y="10361"/>
                    <a:pt x="4156" y="10361"/>
                  </a:cubicBezTo>
                  <a:cubicBezTo>
                    <a:pt x="4545" y="10361"/>
                    <a:pt x="4961" y="10318"/>
                    <a:pt x="5390" y="10234"/>
                  </a:cubicBezTo>
                  <a:cubicBezTo>
                    <a:pt x="7156" y="9886"/>
                    <a:pt x="8244" y="9019"/>
                    <a:pt x="8963" y="8447"/>
                  </a:cubicBezTo>
                  <a:cubicBezTo>
                    <a:pt x="9635" y="7911"/>
                    <a:pt x="9753" y="7850"/>
                    <a:pt x="10099" y="7850"/>
                  </a:cubicBezTo>
                  <a:cubicBezTo>
                    <a:pt x="10160" y="7850"/>
                    <a:pt x="10227" y="7851"/>
                    <a:pt x="10299" y="7859"/>
                  </a:cubicBezTo>
                  <a:lnTo>
                    <a:pt x="10334" y="7863"/>
                  </a:lnTo>
                  <a:lnTo>
                    <a:pt x="10440" y="7868"/>
                  </a:lnTo>
                  <a:lnTo>
                    <a:pt x="10502" y="7868"/>
                  </a:lnTo>
                  <a:cubicBezTo>
                    <a:pt x="11291" y="7868"/>
                    <a:pt x="12015" y="7473"/>
                    <a:pt x="12440" y="6812"/>
                  </a:cubicBezTo>
                  <a:cubicBezTo>
                    <a:pt x="12903" y="6095"/>
                    <a:pt x="12930" y="5185"/>
                    <a:pt x="12512" y="4438"/>
                  </a:cubicBezTo>
                  <a:cubicBezTo>
                    <a:pt x="12482" y="4387"/>
                    <a:pt x="11784" y="3155"/>
                    <a:pt x="10710" y="2047"/>
                  </a:cubicBezTo>
                  <a:cubicBezTo>
                    <a:pt x="9394" y="688"/>
                    <a:pt x="7997" y="0"/>
                    <a:pt x="6560"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2"/>
            <p:cNvSpPr/>
            <p:nvPr/>
          </p:nvSpPr>
          <p:spPr>
            <a:xfrm>
              <a:off x="5046369" y="669331"/>
              <a:ext cx="227735" cy="166029"/>
            </a:xfrm>
            <a:custGeom>
              <a:avLst/>
              <a:gdLst/>
              <a:ahLst/>
              <a:cxnLst/>
              <a:rect l="l" t="t" r="r" b="b"/>
              <a:pathLst>
                <a:path w="7754" h="5653" extrusionOk="0">
                  <a:moveTo>
                    <a:pt x="3951" y="0"/>
                  </a:moveTo>
                  <a:cubicBezTo>
                    <a:pt x="3715" y="0"/>
                    <a:pt x="3475" y="43"/>
                    <a:pt x="3235" y="139"/>
                  </a:cubicBezTo>
                  <a:cubicBezTo>
                    <a:pt x="2684" y="359"/>
                    <a:pt x="2287" y="641"/>
                    <a:pt x="2020" y="1004"/>
                  </a:cubicBezTo>
                  <a:cubicBezTo>
                    <a:pt x="1731" y="1396"/>
                    <a:pt x="1639" y="1826"/>
                    <a:pt x="1559" y="2206"/>
                  </a:cubicBezTo>
                  <a:cubicBezTo>
                    <a:pt x="1512" y="2429"/>
                    <a:pt x="1465" y="2642"/>
                    <a:pt x="1384" y="2833"/>
                  </a:cubicBezTo>
                  <a:cubicBezTo>
                    <a:pt x="1345" y="2930"/>
                    <a:pt x="1297" y="3021"/>
                    <a:pt x="1234" y="3105"/>
                  </a:cubicBezTo>
                  <a:cubicBezTo>
                    <a:pt x="1125" y="3255"/>
                    <a:pt x="981" y="3368"/>
                    <a:pt x="796" y="3453"/>
                  </a:cubicBezTo>
                  <a:cubicBezTo>
                    <a:pt x="596" y="3542"/>
                    <a:pt x="421" y="3682"/>
                    <a:pt x="292" y="3858"/>
                  </a:cubicBezTo>
                  <a:cubicBezTo>
                    <a:pt x="71" y="4157"/>
                    <a:pt x="1" y="4529"/>
                    <a:pt x="106" y="4855"/>
                  </a:cubicBezTo>
                  <a:cubicBezTo>
                    <a:pt x="148" y="4986"/>
                    <a:pt x="212" y="5102"/>
                    <a:pt x="297" y="5200"/>
                  </a:cubicBezTo>
                  <a:cubicBezTo>
                    <a:pt x="549" y="5496"/>
                    <a:pt x="984" y="5652"/>
                    <a:pt x="1553" y="5652"/>
                  </a:cubicBezTo>
                  <a:cubicBezTo>
                    <a:pt x="1787" y="5652"/>
                    <a:pt x="2044" y="5626"/>
                    <a:pt x="2321" y="5572"/>
                  </a:cubicBezTo>
                  <a:cubicBezTo>
                    <a:pt x="3523" y="5334"/>
                    <a:pt x="4215" y="4784"/>
                    <a:pt x="4880" y="4251"/>
                  </a:cubicBezTo>
                  <a:cubicBezTo>
                    <a:pt x="5418" y="3826"/>
                    <a:pt x="5934" y="3413"/>
                    <a:pt x="6669" y="3235"/>
                  </a:cubicBezTo>
                  <a:lnTo>
                    <a:pt x="6673" y="3235"/>
                  </a:lnTo>
                  <a:cubicBezTo>
                    <a:pt x="6919" y="3175"/>
                    <a:pt x="7188" y="3141"/>
                    <a:pt x="7492" y="3141"/>
                  </a:cubicBezTo>
                  <a:cubicBezTo>
                    <a:pt x="7559" y="3141"/>
                    <a:pt x="7628" y="3143"/>
                    <a:pt x="7698" y="3146"/>
                  </a:cubicBezTo>
                  <a:cubicBezTo>
                    <a:pt x="7699" y="3146"/>
                    <a:pt x="7701" y="3146"/>
                    <a:pt x="7702" y="3146"/>
                  </a:cubicBezTo>
                  <a:cubicBezTo>
                    <a:pt x="7717" y="3146"/>
                    <a:pt x="7733" y="3138"/>
                    <a:pt x="7743" y="3125"/>
                  </a:cubicBezTo>
                  <a:cubicBezTo>
                    <a:pt x="7743" y="3125"/>
                    <a:pt x="7745" y="3122"/>
                    <a:pt x="7745" y="3121"/>
                  </a:cubicBezTo>
                  <a:cubicBezTo>
                    <a:pt x="7754" y="3105"/>
                    <a:pt x="7754" y="3084"/>
                    <a:pt x="7745" y="3068"/>
                  </a:cubicBezTo>
                  <a:cubicBezTo>
                    <a:pt x="7743" y="3065"/>
                    <a:pt x="7738" y="3057"/>
                    <a:pt x="7738" y="3057"/>
                  </a:cubicBezTo>
                  <a:cubicBezTo>
                    <a:pt x="7733" y="3049"/>
                    <a:pt x="7724" y="3040"/>
                    <a:pt x="7717" y="3034"/>
                  </a:cubicBezTo>
                  <a:cubicBezTo>
                    <a:pt x="7658" y="2997"/>
                    <a:pt x="7597" y="2962"/>
                    <a:pt x="7538" y="2928"/>
                  </a:cubicBezTo>
                  <a:lnTo>
                    <a:pt x="7538" y="2928"/>
                  </a:lnTo>
                  <a:cubicBezTo>
                    <a:pt x="7545" y="2931"/>
                    <a:pt x="7554" y="2933"/>
                    <a:pt x="7561" y="2933"/>
                  </a:cubicBezTo>
                  <a:cubicBezTo>
                    <a:pt x="7575" y="2933"/>
                    <a:pt x="7588" y="2928"/>
                    <a:pt x="7599" y="2918"/>
                  </a:cubicBezTo>
                  <a:lnTo>
                    <a:pt x="7603" y="2913"/>
                  </a:lnTo>
                  <a:cubicBezTo>
                    <a:pt x="7617" y="2894"/>
                    <a:pt x="7617" y="2871"/>
                    <a:pt x="7606" y="2852"/>
                  </a:cubicBezTo>
                  <a:cubicBezTo>
                    <a:pt x="7562" y="2783"/>
                    <a:pt x="7510" y="2708"/>
                    <a:pt x="7455" y="2629"/>
                  </a:cubicBezTo>
                  <a:cubicBezTo>
                    <a:pt x="6779" y="1652"/>
                    <a:pt x="5421" y="0"/>
                    <a:pt x="3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2"/>
            <p:cNvSpPr/>
            <p:nvPr/>
          </p:nvSpPr>
          <p:spPr>
            <a:xfrm>
              <a:off x="5039202" y="664553"/>
              <a:ext cx="242303" cy="175574"/>
            </a:xfrm>
            <a:custGeom>
              <a:avLst/>
              <a:gdLst/>
              <a:ahLst/>
              <a:cxnLst/>
              <a:rect l="l" t="t" r="r" b="b"/>
              <a:pathLst>
                <a:path w="8250" h="5978" extrusionOk="0">
                  <a:moveTo>
                    <a:pt x="4195" y="220"/>
                  </a:moveTo>
                  <a:cubicBezTo>
                    <a:pt x="5922" y="220"/>
                    <a:pt x="7514" y="2577"/>
                    <a:pt x="7932" y="3250"/>
                  </a:cubicBezTo>
                  <a:cubicBezTo>
                    <a:pt x="7862" y="3247"/>
                    <a:pt x="7794" y="3245"/>
                    <a:pt x="7727" y="3245"/>
                  </a:cubicBezTo>
                  <a:cubicBezTo>
                    <a:pt x="6495" y="3245"/>
                    <a:pt x="5811" y="3791"/>
                    <a:pt x="5088" y="4368"/>
                  </a:cubicBezTo>
                  <a:cubicBezTo>
                    <a:pt x="4426" y="4897"/>
                    <a:pt x="3741" y="5441"/>
                    <a:pt x="2552" y="5676"/>
                  </a:cubicBezTo>
                  <a:cubicBezTo>
                    <a:pt x="2280" y="5729"/>
                    <a:pt x="2026" y="5755"/>
                    <a:pt x="1796" y="5755"/>
                  </a:cubicBezTo>
                  <a:cubicBezTo>
                    <a:pt x="1063" y="5755"/>
                    <a:pt x="560" y="5490"/>
                    <a:pt x="403" y="4996"/>
                  </a:cubicBezTo>
                  <a:cubicBezTo>
                    <a:pt x="242" y="4489"/>
                    <a:pt x="531" y="3903"/>
                    <a:pt x="1062" y="3665"/>
                  </a:cubicBezTo>
                  <a:cubicBezTo>
                    <a:pt x="1639" y="3407"/>
                    <a:pt x="1745" y="2906"/>
                    <a:pt x="1859" y="2379"/>
                  </a:cubicBezTo>
                  <a:cubicBezTo>
                    <a:pt x="2009" y="1678"/>
                    <a:pt x="2179" y="882"/>
                    <a:pt x="3503" y="354"/>
                  </a:cubicBezTo>
                  <a:cubicBezTo>
                    <a:pt x="3734" y="261"/>
                    <a:pt x="3966" y="220"/>
                    <a:pt x="4195" y="220"/>
                  </a:cubicBezTo>
                  <a:close/>
                  <a:moveTo>
                    <a:pt x="4191" y="0"/>
                  </a:moveTo>
                  <a:cubicBezTo>
                    <a:pt x="3927" y="0"/>
                    <a:pt x="3670" y="49"/>
                    <a:pt x="3421" y="149"/>
                  </a:cubicBezTo>
                  <a:cubicBezTo>
                    <a:pt x="1990" y="720"/>
                    <a:pt x="1797" y="1614"/>
                    <a:pt x="1645" y="2333"/>
                  </a:cubicBezTo>
                  <a:cubicBezTo>
                    <a:pt x="1535" y="2846"/>
                    <a:pt x="1448" y="3252"/>
                    <a:pt x="973" y="3465"/>
                  </a:cubicBezTo>
                  <a:cubicBezTo>
                    <a:pt x="342" y="3749"/>
                    <a:pt x="0" y="4451"/>
                    <a:pt x="195" y="5063"/>
                  </a:cubicBezTo>
                  <a:cubicBezTo>
                    <a:pt x="272" y="5303"/>
                    <a:pt x="594" y="5978"/>
                    <a:pt x="1787" y="5978"/>
                  </a:cubicBezTo>
                  <a:cubicBezTo>
                    <a:pt x="2022" y="5978"/>
                    <a:pt x="2290" y="5952"/>
                    <a:pt x="2595" y="5889"/>
                  </a:cubicBezTo>
                  <a:cubicBezTo>
                    <a:pt x="3835" y="5646"/>
                    <a:pt x="4574" y="5056"/>
                    <a:pt x="5227" y="4539"/>
                  </a:cubicBezTo>
                  <a:cubicBezTo>
                    <a:pt x="5946" y="3965"/>
                    <a:pt x="6579" y="3464"/>
                    <a:pt x="7733" y="3464"/>
                  </a:cubicBezTo>
                  <a:cubicBezTo>
                    <a:pt x="7858" y="3464"/>
                    <a:pt x="7988" y="3470"/>
                    <a:pt x="8126" y="3482"/>
                  </a:cubicBezTo>
                  <a:cubicBezTo>
                    <a:pt x="8129" y="3483"/>
                    <a:pt x="8132" y="3483"/>
                    <a:pt x="8134" y="3483"/>
                  </a:cubicBezTo>
                  <a:cubicBezTo>
                    <a:pt x="8172" y="3483"/>
                    <a:pt x="8207" y="3465"/>
                    <a:pt x="8227" y="3433"/>
                  </a:cubicBezTo>
                  <a:cubicBezTo>
                    <a:pt x="8249" y="3400"/>
                    <a:pt x="8250" y="3354"/>
                    <a:pt x="8231" y="3319"/>
                  </a:cubicBezTo>
                  <a:cubicBezTo>
                    <a:pt x="8226" y="3309"/>
                    <a:pt x="7640" y="2279"/>
                    <a:pt x="6767" y="1380"/>
                  </a:cubicBezTo>
                  <a:cubicBezTo>
                    <a:pt x="5881" y="467"/>
                    <a:pt x="5004" y="0"/>
                    <a:pt x="4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2"/>
            <p:cNvSpPr/>
            <p:nvPr/>
          </p:nvSpPr>
          <p:spPr>
            <a:xfrm>
              <a:off x="5134508" y="736862"/>
              <a:ext cx="144618" cy="25816"/>
            </a:xfrm>
            <a:custGeom>
              <a:avLst/>
              <a:gdLst/>
              <a:ahLst/>
              <a:cxnLst/>
              <a:rect l="l" t="t" r="r" b="b"/>
              <a:pathLst>
                <a:path w="4924" h="879" extrusionOk="0">
                  <a:moveTo>
                    <a:pt x="2328" y="1"/>
                  </a:moveTo>
                  <a:cubicBezTo>
                    <a:pt x="1530" y="1"/>
                    <a:pt x="732" y="204"/>
                    <a:pt x="36" y="615"/>
                  </a:cubicBezTo>
                  <a:cubicBezTo>
                    <a:pt x="11" y="629"/>
                    <a:pt x="1" y="663"/>
                    <a:pt x="18" y="690"/>
                  </a:cubicBezTo>
                  <a:cubicBezTo>
                    <a:pt x="28" y="708"/>
                    <a:pt x="46" y="718"/>
                    <a:pt x="64" y="718"/>
                  </a:cubicBezTo>
                  <a:cubicBezTo>
                    <a:pt x="74" y="718"/>
                    <a:pt x="83" y="715"/>
                    <a:pt x="92" y="710"/>
                  </a:cubicBezTo>
                  <a:cubicBezTo>
                    <a:pt x="759" y="317"/>
                    <a:pt x="1541" y="122"/>
                    <a:pt x="2324" y="122"/>
                  </a:cubicBezTo>
                  <a:cubicBezTo>
                    <a:pt x="3213" y="122"/>
                    <a:pt x="4104" y="373"/>
                    <a:pt x="4830" y="870"/>
                  </a:cubicBezTo>
                  <a:cubicBezTo>
                    <a:pt x="4838" y="875"/>
                    <a:pt x="4848" y="878"/>
                    <a:pt x="4860" y="878"/>
                  </a:cubicBezTo>
                  <a:cubicBezTo>
                    <a:pt x="4877" y="878"/>
                    <a:pt x="4895" y="870"/>
                    <a:pt x="4905" y="855"/>
                  </a:cubicBezTo>
                  <a:cubicBezTo>
                    <a:pt x="4924" y="831"/>
                    <a:pt x="4917" y="797"/>
                    <a:pt x="4891" y="778"/>
                  </a:cubicBezTo>
                  <a:cubicBezTo>
                    <a:pt x="4137" y="262"/>
                    <a:pt x="3233"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2"/>
            <p:cNvSpPr/>
            <p:nvPr/>
          </p:nvSpPr>
          <p:spPr>
            <a:xfrm>
              <a:off x="5191310" y="725907"/>
              <a:ext cx="37417" cy="5169"/>
            </a:xfrm>
            <a:custGeom>
              <a:avLst/>
              <a:gdLst/>
              <a:ahLst/>
              <a:cxnLst/>
              <a:rect l="l" t="t" r="r" b="b"/>
              <a:pathLst>
                <a:path w="1274" h="176" extrusionOk="0">
                  <a:moveTo>
                    <a:pt x="554" y="0"/>
                  </a:moveTo>
                  <a:cubicBezTo>
                    <a:pt x="387" y="0"/>
                    <a:pt x="219" y="13"/>
                    <a:pt x="52" y="38"/>
                  </a:cubicBezTo>
                  <a:cubicBezTo>
                    <a:pt x="22" y="43"/>
                    <a:pt x="1" y="69"/>
                    <a:pt x="6" y="100"/>
                  </a:cubicBezTo>
                  <a:cubicBezTo>
                    <a:pt x="10" y="127"/>
                    <a:pt x="31" y="147"/>
                    <a:pt x="57" y="147"/>
                  </a:cubicBezTo>
                  <a:cubicBezTo>
                    <a:pt x="61" y="147"/>
                    <a:pt x="64" y="147"/>
                    <a:pt x="67" y="146"/>
                  </a:cubicBezTo>
                  <a:cubicBezTo>
                    <a:pt x="228" y="122"/>
                    <a:pt x="389" y="110"/>
                    <a:pt x="550" y="110"/>
                  </a:cubicBezTo>
                  <a:cubicBezTo>
                    <a:pt x="769" y="110"/>
                    <a:pt x="987" y="132"/>
                    <a:pt x="1203" y="174"/>
                  </a:cubicBezTo>
                  <a:cubicBezTo>
                    <a:pt x="1205" y="176"/>
                    <a:pt x="1210" y="176"/>
                    <a:pt x="1212" y="176"/>
                  </a:cubicBezTo>
                  <a:cubicBezTo>
                    <a:pt x="1238" y="176"/>
                    <a:pt x="1261" y="159"/>
                    <a:pt x="1268" y="132"/>
                  </a:cubicBezTo>
                  <a:cubicBezTo>
                    <a:pt x="1274" y="103"/>
                    <a:pt x="1255" y="73"/>
                    <a:pt x="1225" y="68"/>
                  </a:cubicBezTo>
                  <a:cubicBezTo>
                    <a:pt x="1003" y="23"/>
                    <a:pt x="779"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2"/>
            <p:cNvSpPr/>
            <p:nvPr/>
          </p:nvSpPr>
          <p:spPr>
            <a:xfrm>
              <a:off x="5174069" y="705348"/>
              <a:ext cx="24495" cy="4082"/>
            </a:xfrm>
            <a:custGeom>
              <a:avLst/>
              <a:gdLst/>
              <a:ahLst/>
              <a:cxnLst/>
              <a:rect l="l" t="t" r="r" b="b"/>
              <a:pathLst>
                <a:path w="834" h="139" extrusionOk="0">
                  <a:moveTo>
                    <a:pt x="774" y="0"/>
                  </a:moveTo>
                  <a:lnTo>
                    <a:pt x="55" y="27"/>
                  </a:lnTo>
                  <a:cubicBezTo>
                    <a:pt x="25" y="29"/>
                    <a:pt x="1" y="54"/>
                    <a:pt x="2" y="84"/>
                  </a:cubicBezTo>
                  <a:cubicBezTo>
                    <a:pt x="4" y="114"/>
                    <a:pt x="29" y="138"/>
                    <a:pt x="58" y="138"/>
                  </a:cubicBezTo>
                  <a:lnTo>
                    <a:pt x="59" y="138"/>
                  </a:lnTo>
                  <a:lnTo>
                    <a:pt x="778" y="111"/>
                  </a:lnTo>
                  <a:cubicBezTo>
                    <a:pt x="808" y="110"/>
                    <a:pt x="834" y="84"/>
                    <a:pt x="831" y="54"/>
                  </a:cubicBezTo>
                  <a:cubicBezTo>
                    <a:pt x="830" y="24"/>
                    <a:pt x="805"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2"/>
            <p:cNvSpPr/>
            <p:nvPr/>
          </p:nvSpPr>
          <p:spPr>
            <a:xfrm>
              <a:off x="5080585" y="786203"/>
              <a:ext cx="64966" cy="27813"/>
            </a:xfrm>
            <a:custGeom>
              <a:avLst/>
              <a:gdLst/>
              <a:ahLst/>
              <a:cxnLst/>
              <a:rect l="l" t="t" r="r" b="b"/>
              <a:pathLst>
                <a:path w="2212" h="947" extrusionOk="0">
                  <a:moveTo>
                    <a:pt x="2149" y="0"/>
                  </a:moveTo>
                  <a:cubicBezTo>
                    <a:pt x="2131" y="0"/>
                    <a:pt x="2113" y="9"/>
                    <a:pt x="2103" y="24"/>
                  </a:cubicBezTo>
                  <a:cubicBezTo>
                    <a:pt x="1916" y="313"/>
                    <a:pt x="1593" y="544"/>
                    <a:pt x="1197" y="675"/>
                  </a:cubicBezTo>
                  <a:cubicBezTo>
                    <a:pt x="824" y="797"/>
                    <a:pt x="428" y="824"/>
                    <a:pt x="54" y="836"/>
                  </a:cubicBezTo>
                  <a:cubicBezTo>
                    <a:pt x="24" y="839"/>
                    <a:pt x="1" y="863"/>
                    <a:pt x="1" y="893"/>
                  </a:cubicBezTo>
                  <a:cubicBezTo>
                    <a:pt x="2" y="924"/>
                    <a:pt x="25" y="947"/>
                    <a:pt x="55" y="947"/>
                  </a:cubicBezTo>
                  <a:cubicBezTo>
                    <a:pt x="440" y="934"/>
                    <a:pt x="848" y="906"/>
                    <a:pt x="1231" y="779"/>
                  </a:cubicBezTo>
                  <a:cubicBezTo>
                    <a:pt x="1653" y="642"/>
                    <a:pt x="1996" y="394"/>
                    <a:pt x="2195" y="85"/>
                  </a:cubicBezTo>
                  <a:cubicBezTo>
                    <a:pt x="2211" y="58"/>
                    <a:pt x="2204" y="24"/>
                    <a:pt x="2180" y="8"/>
                  </a:cubicBezTo>
                  <a:cubicBezTo>
                    <a:pt x="2170" y="3"/>
                    <a:pt x="2159" y="0"/>
                    <a:pt x="2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2"/>
            <p:cNvSpPr/>
            <p:nvPr/>
          </p:nvSpPr>
          <p:spPr>
            <a:xfrm>
              <a:off x="5088661" y="792018"/>
              <a:ext cx="20060" cy="7666"/>
            </a:xfrm>
            <a:custGeom>
              <a:avLst/>
              <a:gdLst/>
              <a:ahLst/>
              <a:cxnLst/>
              <a:rect l="l" t="t" r="r" b="b"/>
              <a:pathLst>
                <a:path w="683" h="261" extrusionOk="0">
                  <a:moveTo>
                    <a:pt x="621" y="0"/>
                  </a:moveTo>
                  <a:cubicBezTo>
                    <a:pt x="612" y="0"/>
                    <a:pt x="603" y="2"/>
                    <a:pt x="595" y="7"/>
                  </a:cubicBezTo>
                  <a:cubicBezTo>
                    <a:pt x="432" y="101"/>
                    <a:pt x="247" y="151"/>
                    <a:pt x="58" y="151"/>
                  </a:cubicBezTo>
                  <a:lnTo>
                    <a:pt x="56" y="151"/>
                  </a:lnTo>
                  <a:cubicBezTo>
                    <a:pt x="26" y="151"/>
                    <a:pt x="1" y="175"/>
                    <a:pt x="1" y="206"/>
                  </a:cubicBezTo>
                  <a:cubicBezTo>
                    <a:pt x="1" y="235"/>
                    <a:pt x="23" y="261"/>
                    <a:pt x="51" y="261"/>
                  </a:cubicBezTo>
                  <a:cubicBezTo>
                    <a:pt x="53" y="261"/>
                    <a:pt x="56" y="261"/>
                    <a:pt x="58" y="260"/>
                  </a:cubicBezTo>
                  <a:cubicBezTo>
                    <a:pt x="267" y="260"/>
                    <a:pt x="469" y="208"/>
                    <a:pt x="649" y="101"/>
                  </a:cubicBezTo>
                  <a:cubicBezTo>
                    <a:pt x="674" y="87"/>
                    <a:pt x="683" y="53"/>
                    <a:pt x="669" y="25"/>
                  </a:cubicBezTo>
                  <a:cubicBezTo>
                    <a:pt x="658" y="9"/>
                    <a:pt x="639" y="0"/>
                    <a:pt x="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2"/>
            <p:cNvSpPr/>
            <p:nvPr/>
          </p:nvSpPr>
          <p:spPr>
            <a:xfrm>
              <a:off x="5093889" y="778303"/>
              <a:ext cx="12747" cy="4640"/>
            </a:xfrm>
            <a:custGeom>
              <a:avLst/>
              <a:gdLst/>
              <a:ahLst/>
              <a:cxnLst/>
              <a:rect l="l" t="t" r="r" b="b"/>
              <a:pathLst>
                <a:path w="434" h="158" extrusionOk="0">
                  <a:moveTo>
                    <a:pt x="375" y="1"/>
                  </a:moveTo>
                  <a:cubicBezTo>
                    <a:pt x="372" y="1"/>
                    <a:pt x="369" y="1"/>
                    <a:pt x="367" y="1"/>
                  </a:cubicBezTo>
                  <a:lnTo>
                    <a:pt x="53" y="50"/>
                  </a:lnTo>
                  <a:cubicBezTo>
                    <a:pt x="22" y="55"/>
                    <a:pt x="1" y="82"/>
                    <a:pt x="6" y="112"/>
                  </a:cubicBezTo>
                  <a:cubicBezTo>
                    <a:pt x="11" y="139"/>
                    <a:pt x="34" y="158"/>
                    <a:pt x="61" y="158"/>
                  </a:cubicBezTo>
                  <a:lnTo>
                    <a:pt x="69" y="158"/>
                  </a:lnTo>
                  <a:lnTo>
                    <a:pt x="382" y="111"/>
                  </a:lnTo>
                  <a:cubicBezTo>
                    <a:pt x="412" y="105"/>
                    <a:pt x="434" y="78"/>
                    <a:pt x="428" y="48"/>
                  </a:cubicBezTo>
                  <a:cubicBezTo>
                    <a:pt x="424" y="21"/>
                    <a:pt x="402" y="1"/>
                    <a:pt x="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Imagen 1"/>
          <p:cNvPicPr>
            <a:picLocks noChangeAspect="1"/>
          </p:cNvPicPr>
          <p:nvPr/>
        </p:nvPicPr>
        <p:blipFill>
          <a:blip r:embed="rId3"/>
          <a:stretch>
            <a:fillRect/>
          </a:stretch>
        </p:blipFill>
        <p:spPr>
          <a:xfrm>
            <a:off x="5702172" y="456317"/>
            <a:ext cx="2271313" cy="4283047"/>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Monto de deducible o copago</a:t>
            </a:r>
            <a:endParaRPr dirty="0"/>
          </a:p>
        </p:txBody>
      </p:sp>
      <p:sp>
        <p:nvSpPr>
          <p:cNvPr id="1133" name="Google Shape;1133;p4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p>
            <a:pPr marL="161925" indent="0">
              <a:buClr>
                <a:schemeClr val="accent2"/>
              </a:buClr>
              <a:buSzPts val="1050"/>
              <a:buNone/>
            </a:pPr>
            <a:r>
              <a:rPr lang="es-MX" sz="1400" dirty="0">
                <a:solidFill>
                  <a:schemeClr val="dk1"/>
                </a:solidFill>
              </a:rPr>
              <a:t>Se reportará la cantidad que quedó a cargo del asegurado por concepto de deducible o copago.</a:t>
            </a:r>
          </a:p>
          <a:p>
            <a:pPr marL="161925" indent="0">
              <a:buClr>
                <a:schemeClr val="accent2"/>
              </a:buClr>
              <a:buSzPts val="1050"/>
              <a:buNone/>
            </a:pPr>
            <a:endParaRPr lang="en" sz="1400" dirty="0">
              <a:solidFill>
                <a:schemeClr val="dk1"/>
              </a:solidFill>
            </a:endParaRPr>
          </a:p>
          <a:p>
            <a:pPr indent="-295275">
              <a:buClr>
                <a:schemeClr val="accent2"/>
              </a:buClr>
              <a:buSzPts val="1050"/>
              <a:buFont typeface="Arial"/>
              <a:buChar char="●"/>
            </a:pPr>
            <a:r>
              <a:rPr lang="en" sz="1400" b="1" dirty="0">
                <a:solidFill>
                  <a:schemeClr val="accent6"/>
                </a:solidFill>
                <a:uFill>
                  <a:noFill/>
                </a:uFill>
              </a:rPr>
              <a:t>Antes:</a:t>
            </a:r>
          </a:p>
          <a:p>
            <a:pPr marL="161925" indent="0" algn="just">
              <a:buClr>
                <a:schemeClr val="accent2"/>
              </a:buClr>
              <a:buSzPts val="1050"/>
              <a:buNone/>
            </a:pPr>
            <a:r>
              <a:rPr lang="en" sz="1400" dirty="0">
                <a:solidFill>
                  <a:schemeClr val="dk1"/>
                </a:solidFill>
              </a:rPr>
              <a:t>La suma del </a:t>
            </a:r>
            <a:r>
              <a:rPr lang="en" sz="1400" b="1" dirty="0">
                <a:solidFill>
                  <a:schemeClr val="accent6"/>
                </a:solidFill>
                <a:uFill>
                  <a:noFill/>
                </a:uFill>
              </a:rPr>
              <a:t>monto de deducible o copago </a:t>
            </a:r>
            <a:r>
              <a:rPr lang="en" sz="1400" dirty="0">
                <a:solidFill>
                  <a:schemeClr val="tx1"/>
                </a:solidFill>
                <a:uFill>
                  <a:noFill/>
                </a:uFill>
              </a:rPr>
              <a:t>más</a:t>
            </a:r>
            <a:r>
              <a:rPr lang="en" sz="1400" b="1" dirty="0">
                <a:solidFill>
                  <a:schemeClr val="accent6"/>
                </a:solidFill>
                <a:uFill>
                  <a:noFill/>
                </a:uFill>
              </a:rPr>
              <a:t> </a:t>
            </a:r>
            <a:r>
              <a:rPr lang="en" sz="1400" dirty="0">
                <a:solidFill>
                  <a:schemeClr val="dk1"/>
                </a:solidFill>
              </a:rPr>
              <a:t>el </a:t>
            </a:r>
            <a:r>
              <a:rPr lang="en" sz="1400" b="1" dirty="0">
                <a:solidFill>
                  <a:schemeClr val="accent6"/>
                </a:solidFill>
                <a:uFill>
                  <a:noFill/>
                </a:uFill>
              </a:rPr>
              <a:t>monto de coaseguro</a:t>
            </a:r>
            <a:r>
              <a:rPr lang="en" sz="1400" dirty="0">
                <a:solidFill>
                  <a:schemeClr val="dk1"/>
                </a:solidFill>
              </a:rPr>
              <a:t> debe ser </a:t>
            </a:r>
            <a:r>
              <a:rPr lang="en" sz="1400" b="1" dirty="0" err="1">
                <a:solidFill>
                  <a:schemeClr val="accent6"/>
                </a:solidFill>
                <a:uFill>
                  <a:noFill/>
                </a:uFill>
              </a:rPr>
              <a:t>menor</a:t>
            </a:r>
            <a:r>
              <a:rPr lang="en" sz="1400" dirty="0">
                <a:solidFill>
                  <a:schemeClr val="dk1"/>
                </a:solidFill>
              </a:rPr>
              <a:t> o </a:t>
            </a:r>
            <a:r>
              <a:rPr lang="en" sz="1400" b="1" dirty="0" err="1">
                <a:solidFill>
                  <a:schemeClr val="accent6"/>
                </a:solidFill>
                <a:uFill>
                  <a:noFill/>
                </a:uFill>
              </a:rPr>
              <a:t>igual</a:t>
            </a:r>
            <a:r>
              <a:rPr lang="en" sz="1400" dirty="0">
                <a:solidFill>
                  <a:schemeClr val="dk1"/>
                </a:solidFill>
              </a:rPr>
              <a:t> a la </a:t>
            </a:r>
            <a:r>
              <a:rPr lang="en" sz="1400" dirty="0" err="1">
                <a:solidFill>
                  <a:schemeClr val="dk1"/>
                </a:solidFill>
              </a:rPr>
              <a:t>suma</a:t>
            </a:r>
            <a:r>
              <a:rPr lang="en" sz="1400" dirty="0">
                <a:solidFill>
                  <a:schemeClr val="dk1"/>
                </a:solidFill>
              </a:rPr>
              <a:t> del </a:t>
            </a:r>
            <a:r>
              <a:rPr lang="en" sz="1400" dirty="0" err="1">
                <a:solidFill>
                  <a:schemeClr val="dk1"/>
                </a:solidFill>
              </a:rPr>
              <a:t>monto</a:t>
            </a:r>
            <a:r>
              <a:rPr lang="en" sz="1400" dirty="0">
                <a:solidFill>
                  <a:schemeClr val="dk1"/>
                </a:solidFill>
              </a:rPr>
              <a:t> de </a:t>
            </a:r>
            <a:r>
              <a:rPr lang="en" sz="1400" dirty="0" err="1">
                <a:solidFill>
                  <a:schemeClr val="dk1"/>
                </a:solidFill>
              </a:rPr>
              <a:t>honorarios</a:t>
            </a:r>
            <a:r>
              <a:rPr lang="en" sz="1400" dirty="0">
                <a:solidFill>
                  <a:schemeClr val="dk1"/>
                </a:solidFill>
              </a:rPr>
              <a:t> </a:t>
            </a:r>
            <a:r>
              <a:rPr lang="en" sz="1400" dirty="0" err="1">
                <a:solidFill>
                  <a:schemeClr val="dk1"/>
                </a:solidFill>
              </a:rPr>
              <a:t>médicos</a:t>
            </a:r>
            <a:r>
              <a:rPr lang="en" sz="1400" dirty="0">
                <a:solidFill>
                  <a:schemeClr val="dk1"/>
                </a:solidFill>
              </a:rPr>
              <a:t> </a:t>
            </a:r>
            <a:r>
              <a:rPr lang="en" sz="1400" b="1" dirty="0" err="1">
                <a:solidFill>
                  <a:schemeClr val="accent6"/>
                </a:solidFill>
                <a:uFill>
                  <a:noFill/>
                </a:uFill>
              </a:rPr>
              <a:t>más</a:t>
            </a:r>
            <a:r>
              <a:rPr lang="en" sz="1400" dirty="0">
                <a:solidFill>
                  <a:schemeClr val="dk1"/>
                </a:solidFill>
              </a:rPr>
              <a:t> </a:t>
            </a:r>
            <a:r>
              <a:rPr lang="en" sz="1400" dirty="0" err="1">
                <a:solidFill>
                  <a:schemeClr val="dk1"/>
                </a:solidFill>
              </a:rPr>
              <a:t>el</a:t>
            </a:r>
            <a:r>
              <a:rPr lang="en" sz="1400" dirty="0">
                <a:solidFill>
                  <a:schemeClr val="dk1"/>
                </a:solidFill>
              </a:rPr>
              <a:t> </a:t>
            </a:r>
            <a:r>
              <a:rPr lang="en" sz="1400" dirty="0" err="1">
                <a:solidFill>
                  <a:schemeClr val="dk1"/>
                </a:solidFill>
              </a:rPr>
              <a:t>monto</a:t>
            </a:r>
            <a:r>
              <a:rPr lang="en" sz="1400" dirty="0">
                <a:solidFill>
                  <a:schemeClr val="dk1"/>
                </a:solidFill>
              </a:rPr>
              <a:t> de </a:t>
            </a:r>
            <a:r>
              <a:rPr lang="en" sz="1400" dirty="0" err="1">
                <a:solidFill>
                  <a:schemeClr val="dk1"/>
                </a:solidFill>
              </a:rPr>
              <a:t>hospitalización</a:t>
            </a:r>
            <a:r>
              <a:rPr lang="en" sz="1400" dirty="0">
                <a:solidFill>
                  <a:schemeClr val="dk1"/>
                </a:solidFill>
              </a:rPr>
              <a:t>.</a:t>
            </a:r>
          </a:p>
          <a:p>
            <a:pPr indent="-295275">
              <a:buClr>
                <a:schemeClr val="accent2"/>
              </a:buClr>
              <a:buSzPts val="1050"/>
              <a:buFont typeface="Arial"/>
              <a:buChar char="●"/>
            </a:pPr>
            <a:endParaRPr lang="en" sz="1400" dirty="0">
              <a:solidFill>
                <a:schemeClr val="dk1"/>
              </a:solidFill>
            </a:endParaRPr>
          </a:p>
          <a:p>
            <a:pPr indent="-295275">
              <a:buClr>
                <a:schemeClr val="accent2"/>
              </a:buClr>
              <a:buSzPts val="1050"/>
              <a:buFont typeface="Arial"/>
              <a:buChar char="●"/>
            </a:pPr>
            <a:r>
              <a:rPr lang="en" sz="1400" b="1" dirty="0">
                <a:solidFill>
                  <a:schemeClr val="accent6"/>
                </a:solidFill>
                <a:uFill>
                  <a:noFill/>
                </a:uFill>
              </a:rPr>
              <a:t>Ahora:</a:t>
            </a:r>
          </a:p>
          <a:p>
            <a:pPr marL="161925" indent="0" algn="just">
              <a:buClr>
                <a:schemeClr val="accent2"/>
              </a:buClr>
              <a:buSzPts val="1050"/>
              <a:buNone/>
            </a:pPr>
            <a:r>
              <a:rPr lang="en" sz="1400" dirty="0">
                <a:solidFill>
                  <a:schemeClr val="dk1"/>
                </a:solidFill>
              </a:rPr>
              <a:t>Si la </a:t>
            </a:r>
            <a:r>
              <a:rPr lang="en" sz="1400" dirty="0">
                <a:solidFill>
                  <a:schemeClr val="dk1"/>
                </a:solidFill>
                <a:highlight>
                  <a:srgbClr val="FFFF00"/>
                </a:highlight>
              </a:rPr>
              <a:t>fecha de ingreso es </a:t>
            </a:r>
            <a:r>
              <a:rPr lang="en" sz="1400" b="1" dirty="0">
                <a:solidFill>
                  <a:schemeClr val="accent6"/>
                </a:solidFill>
                <a:highlight>
                  <a:srgbClr val="FFFF00"/>
                </a:highlight>
                <a:uFill>
                  <a:noFill/>
                </a:uFill>
              </a:rPr>
              <a:t>igual</a:t>
            </a:r>
            <a:r>
              <a:rPr lang="en" sz="1400" dirty="0">
                <a:solidFill>
                  <a:schemeClr val="dk1"/>
                </a:solidFill>
                <a:highlight>
                  <a:srgbClr val="FFFF00"/>
                </a:highlight>
              </a:rPr>
              <a:t> a año de reporte </a:t>
            </a:r>
            <a:r>
              <a:rPr lang="en" sz="1400" dirty="0">
                <a:solidFill>
                  <a:schemeClr val="dk1"/>
                </a:solidFill>
              </a:rPr>
              <a:t>entonces la suma del </a:t>
            </a:r>
            <a:r>
              <a:rPr lang="en" sz="1400" b="1" dirty="0">
                <a:solidFill>
                  <a:schemeClr val="accent6"/>
                </a:solidFill>
                <a:uFill>
                  <a:noFill/>
                </a:uFill>
              </a:rPr>
              <a:t>monto de deducible o copago </a:t>
            </a:r>
            <a:r>
              <a:rPr lang="en" sz="1400" dirty="0">
                <a:solidFill>
                  <a:schemeClr val="tx1"/>
                </a:solidFill>
                <a:uFill>
                  <a:noFill/>
                </a:uFill>
              </a:rPr>
              <a:t>más</a:t>
            </a:r>
            <a:r>
              <a:rPr lang="en" sz="1400" b="1" dirty="0">
                <a:solidFill>
                  <a:schemeClr val="accent6"/>
                </a:solidFill>
                <a:uFill>
                  <a:noFill/>
                </a:uFill>
              </a:rPr>
              <a:t> </a:t>
            </a:r>
            <a:r>
              <a:rPr lang="en" sz="1400" dirty="0">
                <a:solidFill>
                  <a:schemeClr val="dk1"/>
                </a:solidFill>
              </a:rPr>
              <a:t>el monto de coaseguro debe ser </a:t>
            </a:r>
            <a:r>
              <a:rPr lang="en" sz="1400" b="1" dirty="0" err="1">
                <a:solidFill>
                  <a:schemeClr val="accent6"/>
                </a:solidFill>
                <a:uFill>
                  <a:noFill/>
                </a:uFill>
              </a:rPr>
              <a:t>menor</a:t>
            </a:r>
            <a:r>
              <a:rPr lang="en" sz="1400" dirty="0">
                <a:solidFill>
                  <a:schemeClr val="dk1"/>
                </a:solidFill>
              </a:rPr>
              <a:t> o </a:t>
            </a:r>
            <a:r>
              <a:rPr lang="en" sz="1400" b="1" dirty="0" err="1">
                <a:solidFill>
                  <a:schemeClr val="accent6"/>
                </a:solidFill>
                <a:uFill>
                  <a:noFill/>
                </a:uFill>
              </a:rPr>
              <a:t>igual</a:t>
            </a:r>
            <a:r>
              <a:rPr lang="en" sz="1400" dirty="0">
                <a:solidFill>
                  <a:schemeClr val="dk1"/>
                </a:solidFill>
              </a:rPr>
              <a:t> a la </a:t>
            </a:r>
            <a:r>
              <a:rPr lang="en" sz="1400" dirty="0" err="1">
                <a:solidFill>
                  <a:schemeClr val="dk1"/>
                </a:solidFill>
              </a:rPr>
              <a:t>suma</a:t>
            </a:r>
            <a:r>
              <a:rPr lang="en" sz="1400" dirty="0">
                <a:solidFill>
                  <a:schemeClr val="dk1"/>
                </a:solidFill>
              </a:rPr>
              <a:t> del </a:t>
            </a:r>
            <a:r>
              <a:rPr lang="en" sz="1400" dirty="0" err="1">
                <a:solidFill>
                  <a:schemeClr val="dk1"/>
                </a:solidFill>
              </a:rPr>
              <a:t>monto</a:t>
            </a:r>
            <a:r>
              <a:rPr lang="en" sz="1400" dirty="0">
                <a:solidFill>
                  <a:schemeClr val="dk1"/>
                </a:solidFill>
              </a:rPr>
              <a:t> de </a:t>
            </a:r>
            <a:r>
              <a:rPr lang="en" sz="1400" dirty="0" err="1">
                <a:solidFill>
                  <a:schemeClr val="dk1"/>
                </a:solidFill>
              </a:rPr>
              <a:t>honorarios</a:t>
            </a:r>
            <a:r>
              <a:rPr lang="en" sz="1400" dirty="0">
                <a:solidFill>
                  <a:schemeClr val="dk1"/>
                </a:solidFill>
              </a:rPr>
              <a:t> </a:t>
            </a:r>
            <a:r>
              <a:rPr lang="en" sz="1400" dirty="0" err="1">
                <a:solidFill>
                  <a:schemeClr val="dk1"/>
                </a:solidFill>
              </a:rPr>
              <a:t>médicos</a:t>
            </a:r>
            <a:r>
              <a:rPr lang="en" sz="1400" dirty="0">
                <a:solidFill>
                  <a:schemeClr val="dk1"/>
                </a:solidFill>
              </a:rPr>
              <a:t> </a:t>
            </a:r>
            <a:r>
              <a:rPr lang="en" sz="1400" b="1" dirty="0" err="1">
                <a:solidFill>
                  <a:schemeClr val="accent6"/>
                </a:solidFill>
                <a:uFill>
                  <a:noFill/>
                </a:uFill>
              </a:rPr>
              <a:t>más</a:t>
            </a:r>
            <a:r>
              <a:rPr lang="en" sz="1400" dirty="0">
                <a:solidFill>
                  <a:schemeClr val="dk1"/>
                </a:solidFill>
              </a:rPr>
              <a:t> </a:t>
            </a:r>
            <a:r>
              <a:rPr lang="en" sz="1400" dirty="0" err="1">
                <a:solidFill>
                  <a:schemeClr val="dk1"/>
                </a:solidFill>
              </a:rPr>
              <a:t>el</a:t>
            </a:r>
            <a:r>
              <a:rPr lang="en" sz="1400" dirty="0">
                <a:solidFill>
                  <a:schemeClr val="dk1"/>
                </a:solidFill>
              </a:rPr>
              <a:t> </a:t>
            </a:r>
            <a:r>
              <a:rPr lang="en" sz="1400" dirty="0" err="1">
                <a:solidFill>
                  <a:schemeClr val="dk1"/>
                </a:solidFill>
              </a:rPr>
              <a:t>monto</a:t>
            </a:r>
            <a:r>
              <a:rPr lang="en" sz="1400" dirty="0">
                <a:solidFill>
                  <a:schemeClr val="dk1"/>
                </a:solidFill>
              </a:rPr>
              <a:t> de </a:t>
            </a:r>
            <a:r>
              <a:rPr lang="en" sz="1400" dirty="0" err="1">
                <a:solidFill>
                  <a:schemeClr val="dk1"/>
                </a:solidFill>
              </a:rPr>
              <a:t>hospitalización</a:t>
            </a:r>
            <a:r>
              <a:rPr lang="en" sz="1400" dirty="0">
                <a:solidFill>
                  <a:schemeClr val="dk1"/>
                </a:solidFill>
              </a:rPr>
              <a:t>.</a:t>
            </a:r>
          </a:p>
          <a:p>
            <a:pPr marL="457200" lvl="0" indent="-295275" algn="l" rtl="0">
              <a:spcBef>
                <a:spcPts val="0"/>
              </a:spcBef>
              <a:spcAft>
                <a:spcPts val="0"/>
              </a:spcAft>
              <a:buClr>
                <a:schemeClr val="accent2"/>
              </a:buClr>
              <a:buSzPts val="1050"/>
              <a:buFont typeface="Arial"/>
              <a:buChar char="●"/>
            </a:pPr>
            <a:endParaRPr sz="1400" dirty="0">
              <a:solidFill>
                <a:schemeClr val="dk1"/>
              </a:solidFill>
            </a:endParaRPr>
          </a:p>
        </p:txBody>
      </p:sp>
      <p:grpSp>
        <p:nvGrpSpPr>
          <p:cNvPr id="1134" name="Google Shape;1134;p44"/>
          <p:cNvGrpSpPr/>
          <p:nvPr/>
        </p:nvGrpSpPr>
        <p:grpSpPr>
          <a:xfrm>
            <a:off x="6754864" y="442347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522550" y="4243277"/>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74378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sz="2800" dirty="0"/>
              <a:t>Monto de Hospitalización Evento Hospitalario</a:t>
            </a:r>
            <a:endParaRPr sz="2800" dirty="0"/>
          </a:p>
        </p:txBody>
      </p:sp>
      <p:sp>
        <p:nvSpPr>
          <p:cNvPr id="1133" name="Google Shape;1133;p4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p>
            <a:pPr marL="161925" indent="0" algn="just">
              <a:buClr>
                <a:schemeClr val="accent2"/>
              </a:buClr>
              <a:buSzPts val="1050"/>
              <a:buNone/>
            </a:pPr>
            <a:r>
              <a:rPr lang="es-MX" sz="1400" dirty="0">
                <a:solidFill>
                  <a:schemeClr val="dk1"/>
                </a:solidFill>
              </a:rPr>
              <a:t>Se identificará según corresponda el importe total ocurrido (incluyendo el importe correspondiente al copago, deducible o coaseguro) a la fecha de reporte por hospitalización, incluyendo los gastos por hospitalización, exámenes de laboratorio y de imagenología, estudios de gabinete, medicamentos y demás gastos por otros conceptos. </a:t>
            </a:r>
            <a:endParaRPr lang="es-ES"/>
          </a:p>
          <a:p>
            <a:pPr marL="161925" indent="0">
              <a:buClr>
                <a:schemeClr val="accent2"/>
              </a:buClr>
              <a:buSzPts val="1050"/>
              <a:buNone/>
            </a:pPr>
            <a:endParaRPr lang="en" sz="1400" dirty="0">
              <a:solidFill>
                <a:schemeClr val="dk1"/>
              </a:solidFill>
            </a:endParaRPr>
          </a:p>
          <a:p>
            <a:pPr indent="-295275">
              <a:buClr>
                <a:schemeClr val="accent2"/>
              </a:buClr>
              <a:buSzPts val="1050"/>
              <a:buFont typeface="Arial"/>
              <a:buChar char="●"/>
            </a:pPr>
            <a:r>
              <a:rPr lang="en" sz="1400" b="1" dirty="0">
                <a:solidFill>
                  <a:schemeClr val="accent6"/>
                </a:solidFill>
                <a:uFill>
                  <a:noFill/>
                </a:uFill>
              </a:rPr>
              <a:t>Antes:</a:t>
            </a:r>
          </a:p>
          <a:p>
            <a:pPr marL="161925" indent="0">
              <a:buClr>
                <a:schemeClr val="accent2"/>
              </a:buClr>
              <a:buSzPts val="1050"/>
              <a:buNone/>
            </a:pPr>
            <a:r>
              <a:rPr lang="en" sz="1400" dirty="0">
                <a:solidFill>
                  <a:schemeClr val="dk1"/>
                </a:solidFill>
              </a:rPr>
              <a:t>El </a:t>
            </a:r>
            <a:r>
              <a:rPr lang="es-MX" sz="1400" b="1" dirty="0">
                <a:solidFill>
                  <a:schemeClr val="accent6"/>
                </a:solidFill>
                <a:uFill>
                  <a:noFill/>
                </a:uFill>
              </a:rPr>
              <a:t>Monto de Hospitalización </a:t>
            </a:r>
            <a:r>
              <a:rPr lang="en" sz="1400" dirty="0">
                <a:solidFill>
                  <a:schemeClr val="dk1"/>
                </a:solidFill>
              </a:rPr>
              <a:t>debe ser mayor a 500.</a:t>
            </a:r>
          </a:p>
          <a:p>
            <a:pPr marL="161925" indent="0">
              <a:buClr>
                <a:schemeClr val="accent2"/>
              </a:buClr>
              <a:buSzPts val="1050"/>
              <a:buNone/>
            </a:pPr>
            <a:endParaRPr lang="en" sz="1400" dirty="0">
              <a:solidFill>
                <a:schemeClr val="dk1"/>
              </a:solidFill>
            </a:endParaRPr>
          </a:p>
          <a:p>
            <a:pPr indent="-295275">
              <a:buClr>
                <a:schemeClr val="accent2"/>
              </a:buClr>
              <a:buSzPts val="1050"/>
              <a:buFont typeface="Arial"/>
              <a:buChar char="●"/>
            </a:pPr>
            <a:r>
              <a:rPr lang="en" sz="1400" b="1" dirty="0">
                <a:solidFill>
                  <a:schemeClr val="accent6"/>
                </a:solidFill>
                <a:uFill>
                  <a:noFill/>
                </a:uFill>
              </a:rPr>
              <a:t>Ahora:</a:t>
            </a:r>
          </a:p>
          <a:p>
            <a:pPr marL="161925" indent="0">
              <a:buClr>
                <a:schemeClr val="accent2"/>
              </a:buClr>
              <a:buSzPts val="1050"/>
              <a:buNone/>
            </a:pPr>
            <a:r>
              <a:rPr lang="en" sz="1400" dirty="0">
                <a:solidFill>
                  <a:schemeClr val="dk1"/>
                </a:solidFill>
              </a:rPr>
              <a:t>Si el </a:t>
            </a:r>
            <a:r>
              <a:rPr lang="en" sz="1400" dirty="0">
                <a:solidFill>
                  <a:schemeClr val="dk1"/>
                </a:solidFill>
                <a:highlight>
                  <a:srgbClr val="FFFF00"/>
                </a:highlight>
              </a:rPr>
              <a:t>año fecha de corte es </a:t>
            </a:r>
            <a:r>
              <a:rPr lang="en" sz="1400" b="1" dirty="0">
                <a:solidFill>
                  <a:schemeClr val="accent6"/>
                </a:solidFill>
                <a:highlight>
                  <a:srgbClr val="FFFF00"/>
                </a:highlight>
                <a:uFill>
                  <a:noFill/>
                </a:uFill>
              </a:rPr>
              <a:t>igual</a:t>
            </a:r>
            <a:r>
              <a:rPr lang="en" sz="1400" dirty="0">
                <a:solidFill>
                  <a:schemeClr val="dk1"/>
                </a:solidFill>
                <a:highlight>
                  <a:srgbClr val="FFFF00"/>
                </a:highlight>
              </a:rPr>
              <a:t> a año fecha de ingreso Evento Hospitalario </a:t>
            </a:r>
            <a:r>
              <a:rPr lang="en" sz="1400" dirty="0" err="1">
                <a:solidFill>
                  <a:schemeClr val="dk1"/>
                </a:solidFill>
              </a:rPr>
              <a:t>entonces</a:t>
            </a:r>
            <a:r>
              <a:rPr lang="en" sz="1400" dirty="0">
                <a:solidFill>
                  <a:schemeClr val="dk1"/>
                </a:solidFill>
              </a:rPr>
              <a:t> </a:t>
            </a:r>
            <a:r>
              <a:rPr lang="en" sz="1400" dirty="0" err="1">
                <a:solidFill>
                  <a:schemeClr val="dk1"/>
                </a:solidFill>
              </a:rPr>
              <a:t>el</a:t>
            </a:r>
            <a:r>
              <a:rPr lang="en" sz="1400" dirty="0">
                <a:solidFill>
                  <a:schemeClr val="dk1"/>
                </a:solidFill>
              </a:rPr>
              <a:t> </a:t>
            </a:r>
            <a:r>
              <a:rPr lang="es-MX" sz="1400" b="1" dirty="0">
                <a:solidFill>
                  <a:schemeClr val="accent6"/>
                </a:solidFill>
                <a:uFill>
                  <a:noFill/>
                </a:uFill>
              </a:rPr>
              <a:t>Monto de Hospitalización </a:t>
            </a:r>
            <a:r>
              <a:rPr lang="en" sz="1400" dirty="0">
                <a:solidFill>
                  <a:schemeClr val="dk1"/>
                </a:solidFill>
              </a:rPr>
              <a:t>debe ser mayor a 500.</a:t>
            </a:r>
          </a:p>
          <a:p>
            <a:pPr marL="161925" indent="0">
              <a:buClr>
                <a:schemeClr val="accent2"/>
              </a:buClr>
              <a:buSzPts val="1050"/>
              <a:buNone/>
            </a:pPr>
            <a:endParaRPr sz="1400" dirty="0">
              <a:solidFill>
                <a:schemeClr val="dk1"/>
              </a:solidFill>
            </a:endParaRPr>
          </a:p>
        </p:txBody>
      </p:sp>
      <p:grpSp>
        <p:nvGrpSpPr>
          <p:cNvPr id="1134" name="Google Shape;1134;p44"/>
          <p:cNvGrpSpPr/>
          <p:nvPr/>
        </p:nvGrpSpPr>
        <p:grpSpPr>
          <a:xfrm>
            <a:off x="6754864" y="442347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522550" y="4243277"/>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70131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628" name="Google Shape;1628;p47"/>
          <p:cNvSpPr txBox="1">
            <a:spLocks noGrp="1"/>
          </p:cNvSpPr>
          <p:nvPr>
            <p:ph type="title"/>
          </p:nvPr>
        </p:nvSpPr>
        <p:spPr>
          <a:xfrm>
            <a:off x="1802225" y="1315525"/>
            <a:ext cx="5539800" cy="163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Evento no hospitalario</a:t>
            </a:r>
            <a:endParaRPr sz="5400" dirty="0"/>
          </a:p>
        </p:txBody>
      </p:sp>
      <p:grpSp>
        <p:nvGrpSpPr>
          <p:cNvPr id="1629" name="Google Shape;1629;p47"/>
          <p:cNvGrpSpPr/>
          <p:nvPr/>
        </p:nvGrpSpPr>
        <p:grpSpPr>
          <a:xfrm rot="1690315">
            <a:off x="6906633" y="3057155"/>
            <a:ext cx="1153255" cy="1488148"/>
            <a:chOff x="1916700" y="2922672"/>
            <a:chExt cx="1153301" cy="1488207"/>
          </a:xfrm>
        </p:grpSpPr>
        <p:sp>
          <p:nvSpPr>
            <p:cNvPr id="1630" name="Google Shape;1630;p47"/>
            <p:cNvSpPr/>
            <p:nvPr/>
          </p:nvSpPr>
          <p:spPr>
            <a:xfrm>
              <a:off x="1916700" y="2922672"/>
              <a:ext cx="1153301" cy="1488207"/>
            </a:xfrm>
            <a:custGeom>
              <a:avLst/>
              <a:gdLst/>
              <a:ahLst/>
              <a:cxnLst/>
              <a:rect l="l" t="t" r="r" b="b"/>
              <a:pathLst>
                <a:path w="39268" h="50671" extrusionOk="0">
                  <a:moveTo>
                    <a:pt x="23016" y="0"/>
                  </a:moveTo>
                  <a:lnTo>
                    <a:pt x="22934" y="2"/>
                  </a:lnTo>
                  <a:lnTo>
                    <a:pt x="22782" y="2"/>
                  </a:lnTo>
                  <a:lnTo>
                    <a:pt x="22756" y="9"/>
                  </a:lnTo>
                  <a:lnTo>
                    <a:pt x="22597" y="16"/>
                  </a:lnTo>
                  <a:lnTo>
                    <a:pt x="22389" y="99"/>
                  </a:lnTo>
                  <a:lnTo>
                    <a:pt x="22188" y="151"/>
                  </a:lnTo>
                  <a:lnTo>
                    <a:pt x="22046" y="235"/>
                  </a:lnTo>
                  <a:lnTo>
                    <a:pt x="22004" y="251"/>
                  </a:lnTo>
                  <a:lnTo>
                    <a:pt x="21821" y="365"/>
                  </a:lnTo>
                  <a:cubicBezTo>
                    <a:pt x="21728" y="423"/>
                    <a:pt x="21641" y="487"/>
                    <a:pt x="21560" y="557"/>
                  </a:cubicBezTo>
                  <a:lnTo>
                    <a:pt x="21354" y="715"/>
                  </a:lnTo>
                  <a:lnTo>
                    <a:pt x="21154" y="1010"/>
                  </a:lnTo>
                  <a:cubicBezTo>
                    <a:pt x="21127" y="1049"/>
                    <a:pt x="18477" y="4973"/>
                    <a:pt x="17057" y="9751"/>
                  </a:cubicBezTo>
                  <a:cubicBezTo>
                    <a:pt x="16009" y="13282"/>
                    <a:pt x="15882" y="16483"/>
                    <a:pt x="16643" y="19207"/>
                  </a:cubicBezTo>
                  <a:cubicBezTo>
                    <a:pt x="15472" y="18037"/>
                    <a:pt x="13999" y="16935"/>
                    <a:pt x="12154" y="15972"/>
                  </a:cubicBezTo>
                  <a:lnTo>
                    <a:pt x="11862" y="15818"/>
                  </a:lnTo>
                  <a:lnTo>
                    <a:pt x="11608" y="15771"/>
                  </a:lnTo>
                  <a:cubicBezTo>
                    <a:pt x="11556" y="15760"/>
                    <a:pt x="11503" y="15750"/>
                    <a:pt x="11450" y="15740"/>
                  </a:cubicBezTo>
                  <a:cubicBezTo>
                    <a:pt x="11423" y="15737"/>
                    <a:pt x="11399" y="15733"/>
                    <a:pt x="11373" y="15730"/>
                  </a:cubicBezTo>
                  <a:lnTo>
                    <a:pt x="11259" y="15710"/>
                  </a:lnTo>
                  <a:lnTo>
                    <a:pt x="10945" y="15710"/>
                  </a:lnTo>
                  <a:lnTo>
                    <a:pt x="10765" y="15731"/>
                  </a:lnTo>
                  <a:lnTo>
                    <a:pt x="10576" y="15747"/>
                  </a:lnTo>
                  <a:lnTo>
                    <a:pt x="10540" y="15758"/>
                  </a:lnTo>
                  <a:lnTo>
                    <a:pt x="10505" y="15761"/>
                  </a:lnTo>
                  <a:lnTo>
                    <a:pt x="10317" y="15839"/>
                  </a:lnTo>
                  <a:lnTo>
                    <a:pt x="10213" y="15878"/>
                  </a:lnTo>
                  <a:lnTo>
                    <a:pt x="9878" y="16029"/>
                  </a:lnTo>
                  <a:lnTo>
                    <a:pt x="9727" y="16151"/>
                  </a:lnTo>
                  <a:cubicBezTo>
                    <a:pt x="9697" y="16174"/>
                    <a:pt x="9666" y="16195"/>
                    <a:pt x="9637" y="16221"/>
                  </a:cubicBezTo>
                  <a:lnTo>
                    <a:pt x="9495" y="16334"/>
                  </a:lnTo>
                  <a:lnTo>
                    <a:pt x="9362" y="16485"/>
                  </a:lnTo>
                  <a:cubicBezTo>
                    <a:pt x="9294" y="16561"/>
                    <a:pt x="9230" y="16644"/>
                    <a:pt x="9172" y="16732"/>
                  </a:cubicBezTo>
                  <a:lnTo>
                    <a:pt x="9018" y="16940"/>
                  </a:lnTo>
                  <a:lnTo>
                    <a:pt x="8908" y="17262"/>
                  </a:lnTo>
                  <a:cubicBezTo>
                    <a:pt x="8774" y="17654"/>
                    <a:pt x="7863" y="20516"/>
                    <a:pt x="8330" y="24171"/>
                  </a:cubicBezTo>
                  <a:cubicBezTo>
                    <a:pt x="8430" y="24940"/>
                    <a:pt x="8593" y="25784"/>
                    <a:pt x="8857" y="26670"/>
                  </a:cubicBezTo>
                  <a:cubicBezTo>
                    <a:pt x="8667" y="26509"/>
                    <a:pt x="8472" y="26347"/>
                    <a:pt x="8270" y="26188"/>
                  </a:cubicBezTo>
                  <a:lnTo>
                    <a:pt x="8249" y="26169"/>
                  </a:lnTo>
                  <a:lnTo>
                    <a:pt x="7988" y="25976"/>
                  </a:lnTo>
                  <a:lnTo>
                    <a:pt x="7790" y="25898"/>
                  </a:lnTo>
                  <a:cubicBezTo>
                    <a:pt x="7740" y="25872"/>
                    <a:pt x="7688" y="25851"/>
                    <a:pt x="7635" y="25832"/>
                  </a:cubicBezTo>
                  <a:cubicBezTo>
                    <a:pt x="7607" y="25822"/>
                    <a:pt x="7579" y="25814"/>
                    <a:pt x="7552" y="25805"/>
                  </a:cubicBezTo>
                  <a:lnTo>
                    <a:pt x="7315" y="25716"/>
                  </a:lnTo>
                  <a:lnTo>
                    <a:pt x="7050" y="25699"/>
                  </a:lnTo>
                  <a:lnTo>
                    <a:pt x="6980" y="25690"/>
                  </a:lnTo>
                  <a:lnTo>
                    <a:pt x="6608" y="25691"/>
                  </a:lnTo>
                  <a:lnTo>
                    <a:pt x="6070" y="25798"/>
                  </a:lnTo>
                  <a:lnTo>
                    <a:pt x="5846" y="25919"/>
                  </a:lnTo>
                  <a:cubicBezTo>
                    <a:pt x="5835" y="25925"/>
                    <a:pt x="5821" y="25929"/>
                    <a:pt x="5811" y="25936"/>
                  </a:cubicBezTo>
                  <a:cubicBezTo>
                    <a:pt x="5665" y="26010"/>
                    <a:pt x="5534" y="26093"/>
                    <a:pt x="5412" y="26190"/>
                  </a:cubicBezTo>
                  <a:lnTo>
                    <a:pt x="5205" y="26359"/>
                  </a:lnTo>
                  <a:lnTo>
                    <a:pt x="5147" y="26432"/>
                  </a:lnTo>
                  <a:lnTo>
                    <a:pt x="4999" y="26573"/>
                  </a:lnTo>
                  <a:lnTo>
                    <a:pt x="4835" y="26865"/>
                  </a:lnTo>
                  <a:cubicBezTo>
                    <a:pt x="4545" y="27393"/>
                    <a:pt x="0" y="35968"/>
                    <a:pt x="6548" y="43936"/>
                  </a:cubicBezTo>
                  <a:cubicBezTo>
                    <a:pt x="5658" y="44582"/>
                    <a:pt x="4731" y="45198"/>
                    <a:pt x="3774" y="45774"/>
                  </a:cubicBezTo>
                  <a:cubicBezTo>
                    <a:pt x="3055" y="46207"/>
                    <a:pt x="2567" y="46961"/>
                    <a:pt x="2471" y="47785"/>
                  </a:cubicBezTo>
                  <a:cubicBezTo>
                    <a:pt x="2376" y="48594"/>
                    <a:pt x="2652" y="49380"/>
                    <a:pt x="3227" y="49940"/>
                  </a:cubicBezTo>
                  <a:cubicBezTo>
                    <a:pt x="3710" y="50413"/>
                    <a:pt x="4347" y="50670"/>
                    <a:pt x="5027" y="50670"/>
                  </a:cubicBezTo>
                  <a:cubicBezTo>
                    <a:pt x="5463" y="50670"/>
                    <a:pt x="5900" y="50558"/>
                    <a:pt x="6288" y="50350"/>
                  </a:cubicBezTo>
                  <a:cubicBezTo>
                    <a:pt x="6980" y="49980"/>
                    <a:pt x="9224" y="48705"/>
                    <a:pt x="11957" y="46394"/>
                  </a:cubicBezTo>
                  <a:cubicBezTo>
                    <a:pt x="13109" y="47035"/>
                    <a:pt x="14818" y="47825"/>
                    <a:pt x="16865" y="48262"/>
                  </a:cubicBezTo>
                  <a:cubicBezTo>
                    <a:pt x="17923" y="48487"/>
                    <a:pt x="18994" y="48601"/>
                    <a:pt x="20053" y="48601"/>
                  </a:cubicBezTo>
                  <a:cubicBezTo>
                    <a:pt x="24104" y="48601"/>
                    <a:pt x="27828" y="47006"/>
                    <a:pt x="31124" y="43858"/>
                  </a:cubicBezTo>
                  <a:lnTo>
                    <a:pt x="31381" y="43600"/>
                  </a:lnTo>
                  <a:lnTo>
                    <a:pt x="31490" y="43402"/>
                  </a:lnTo>
                  <a:cubicBezTo>
                    <a:pt x="31529" y="43343"/>
                    <a:pt x="31562" y="43281"/>
                    <a:pt x="31593" y="43221"/>
                  </a:cubicBezTo>
                  <a:lnTo>
                    <a:pt x="31687" y="43039"/>
                  </a:lnTo>
                  <a:lnTo>
                    <a:pt x="31744" y="42832"/>
                  </a:lnTo>
                  <a:cubicBezTo>
                    <a:pt x="31764" y="42767"/>
                    <a:pt x="31780" y="42698"/>
                    <a:pt x="31792" y="42633"/>
                  </a:cubicBezTo>
                  <a:lnTo>
                    <a:pt x="31851" y="42395"/>
                  </a:lnTo>
                  <a:lnTo>
                    <a:pt x="31839" y="42186"/>
                  </a:lnTo>
                  <a:lnTo>
                    <a:pt x="31849" y="42062"/>
                  </a:lnTo>
                  <a:lnTo>
                    <a:pt x="31837" y="41986"/>
                  </a:lnTo>
                  <a:lnTo>
                    <a:pt x="31837" y="41797"/>
                  </a:lnTo>
                  <a:lnTo>
                    <a:pt x="31751" y="41566"/>
                  </a:lnTo>
                  <a:lnTo>
                    <a:pt x="31703" y="41367"/>
                  </a:lnTo>
                  <a:lnTo>
                    <a:pt x="31643" y="41254"/>
                  </a:lnTo>
                  <a:lnTo>
                    <a:pt x="31612" y="41169"/>
                  </a:lnTo>
                  <a:lnTo>
                    <a:pt x="31482" y="40969"/>
                  </a:lnTo>
                  <a:cubicBezTo>
                    <a:pt x="31451" y="40917"/>
                    <a:pt x="31415" y="40865"/>
                    <a:pt x="31377" y="40816"/>
                  </a:cubicBezTo>
                  <a:lnTo>
                    <a:pt x="31257" y="40639"/>
                  </a:lnTo>
                  <a:lnTo>
                    <a:pt x="30995" y="40414"/>
                  </a:lnTo>
                  <a:lnTo>
                    <a:pt x="30956" y="40386"/>
                  </a:lnTo>
                  <a:cubicBezTo>
                    <a:pt x="30699" y="40180"/>
                    <a:pt x="28325" y="38376"/>
                    <a:pt x="24662" y="37641"/>
                  </a:cubicBezTo>
                  <a:cubicBezTo>
                    <a:pt x="23661" y="37440"/>
                    <a:pt x="22635" y="37339"/>
                    <a:pt x="21613" y="37339"/>
                  </a:cubicBezTo>
                  <a:cubicBezTo>
                    <a:pt x="21008" y="37339"/>
                    <a:pt x="20408" y="37373"/>
                    <a:pt x="19811" y="37442"/>
                  </a:cubicBezTo>
                  <a:cubicBezTo>
                    <a:pt x="20404" y="36508"/>
                    <a:pt x="20955" y="35546"/>
                    <a:pt x="21462" y="34569"/>
                  </a:cubicBezTo>
                  <a:cubicBezTo>
                    <a:pt x="22217" y="34679"/>
                    <a:pt x="23152" y="34769"/>
                    <a:pt x="24205" y="34769"/>
                  </a:cubicBezTo>
                  <a:cubicBezTo>
                    <a:pt x="25122" y="34769"/>
                    <a:pt x="26029" y="34699"/>
                    <a:pt x="26902" y="34564"/>
                  </a:cubicBezTo>
                  <a:cubicBezTo>
                    <a:pt x="30632" y="33991"/>
                    <a:pt x="35739" y="31903"/>
                    <a:pt x="38971" y="25259"/>
                  </a:cubicBezTo>
                  <a:lnTo>
                    <a:pt x="39050" y="25136"/>
                  </a:lnTo>
                  <a:lnTo>
                    <a:pt x="39108" y="24964"/>
                  </a:lnTo>
                  <a:lnTo>
                    <a:pt x="39196" y="24759"/>
                  </a:lnTo>
                  <a:lnTo>
                    <a:pt x="39222" y="24551"/>
                  </a:lnTo>
                  <a:cubicBezTo>
                    <a:pt x="39243" y="24440"/>
                    <a:pt x="39258" y="24330"/>
                    <a:pt x="39259" y="24219"/>
                  </a:cubicBezTo>
                  <a:lnTo>
                    <a:pt x="39268" y="23987"/>
                  </a:lnTo>
                  <a:lnTo>
                    <a:pt x="39235" y="23793"/>
                  </a:lnTo>
                  <a:lnTo>
                    <a:pt x="39202" y="23443"/>
                  </a:lnTo>
                  <a:lnTo>
                    <a:pt x="39030" y="23115"/>
                  </a:lnTo>
                  <a:lnTo>
                    <a:pt x="38937" y="22909"/>
                  </a:lnTo>
                  <a:lnTo>
                    <a:pt x="38909" y="22873"/>
                  </a:lnTo>
                  <a:lnTo>
                    <a:pt x="38906" y="22860"/>
                  </a:lnTo>
                  <a:lnTo>
                    <a:pt x="38706" y="22622"/>
                  </a:lnTo>
                  <a:lnTo>
                    <a:pt x="38472" y="22359"/>
                  </a:lnTo>
                  <a:lnTo>
                    <a:pt x="38284" y="22239"/>
                  </a:lnTo>
                  <a:cubicBezTo>
                    <a:pt x="38284" y="22239"/>
                    <a:pt x="38211" y="22194"/>
                    <a:pt x="38191" y="22181"/>
                  </a:cubicBezTo>
                  <a:lnTo>
                    <a:pt x="37973" y="22026"/>
                  </a:lnTo>
                  <a:lnTo>
                    <a:pt x="37634" y="21923"/>
                  </a:lnTo>
                  <a:cubicBezTo>
                    <a:pt x="37406" y="21852"/>
                    <a:pt x="35744" y="21368"/>
                    <a:pt x="33353" y="21368"/>
                  </a:cubicBezTo>
                  <a:cubicBezTo>
                    <a:pt x="32408" y="21368"/>
                    <a:pt x="31468" y="21443"/>
                    <a:pt x="30553" y="21596"/>
                  </a:cubicBezTo>
                  <a:cubicBezTo>
                    <a:pt x="29155" y="21828"/>
                    <a:pt x="27500" y="22296"/>
                    <a:pt x="25780" y="23188"/>
                  </a:cubicBezTo>
                  <a:cubicBezTo>
                    <a:pt x="26630" y="21949"/>
                    <a:pt x="27707" y="20069"/>
                    <a:pt x="28419" y="17711"/>
                  </a:cubicBezTo>
                  <a:cubicBezTo>
                    <a:pt x="29586" y="13831"/>
                    <a:pt x="29970" y="7924"/>
                    <a:pt x="25335" y="1509"/>
                  </a:cubicBezTo>
                  <a:lnTo>
                    <a:pt x="25335" y="1326"/>
                  </a:lnTo>
                  <a:lnTo>
                    <a:pt x="24714" y="705"/>
                  </a:lnTo>
                  <a:lnTo>
                    <a:pt x="24648" y="640"/>
                  </a:lnTo>
                  <a:lnTo>
                    <a:pt x="24509" y="500"/>
                  </a:lnTo>
                  <a:lnTo>
                    <a:pt x="24404" y="435"/>
                  </a:lnTo>
                  <a:cubicBezTo>
                    <a:pt x="24324" y="376"/>
                    <a:pt x="24237" y="322"/>
                    <a:pt x="24146" y="274"/>
                  </a:cubicBezTo>
                  <a:lnTo>
                    <a:pt x="23975" y="178"/>
                  </a:lnTo>
                  <a:lnTo>
                    <a:pt x="23792" y="120"/>
                  </a:lnTo>
                  <a:cubicBezTo>
                    <a:pt x="23733" y="100"/>
                    <a:pt x="23672" y="82"/>
                    <a:pt x="23614" y="70"/>
                  </a:cubicBezTo>
                  <a:lnTo>
                    <a:pt x="23387"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7"/>
            <p:cNvSpPr/>
            <p:nvPr/>
          </p:nvSpPr>
          <p:spPr>
            <a:xfrm>
              <a:off x="2195685" y="3468132"/>
              <a:ext cx="238308" cy="458407"/>
            </a:xfrm>
            <a:custGeom>
              <a:avLst/>
              <a:gdLst/>
              <a:ahLst/>
              <a:cxnLst/>
              <a:rect l="l" t="t" r="r" b="b"/>
              <a:pathLst>
                <a:path w="8114" h="15608" extrusionOk="0">
                  <a:moveTo>
                    <a:pt x="1541" y="0"/>
                  </a:moveTo>
                  <a:cubicBezTo>
                    <a:pt x="1515" y="0"/>
                    <a:pt x="1489" y="19"/>
                    <a:pt x="1481" y="46"/>
                  </a:cubicBezTo>
                  <a:cubicBezTo>
                    <a:pt x="1467" y="103"/>
                    <a:pt x="1451" y="167"/>
                    <a:pt x="1437" y="234"/>
                  </a:cubicBezTo>
                  <a:cubicBezTo>
                    <a:pt x="882" y="2653"/>
                    <a:pt x="0" y="9891"/>
                    <a:pt x="7433" y="15198"/>
                  </a:cubicBezTo>
                  <a:cubicBezTo>
                    <a:pt x="7437" y="15200"/>
                    <a:pt x="7440" y="15201"/>
                    <a:pt x="7440" y="15206"/>
                  </a:cubicBezTo>
                  <a:cubicBezTo>
                    <a:pt x="7622" y="15335"/>
                    <a:pt x="7813" y="15466"/>
                    <a:pt x="8009" y="15597"/>
                  </a:cubicBezTo>
                  <a:lnTo>
                    <a:pt x="8015" y="15600"/>
                  </a:lnTo>
                  <a:cubicBezTo>
                    <a:pt x="8025" y="15605"/>
                    <a:pt x="8035" y="15607"/>
                    <a:pt x="8045" y="15607"/>
                  </a:cubicBezTo>
                  <a:cubicBezTo>
                    <a:pt x="8062" y="15607"/>
                    <a:pt x="8078" y="15601"/>
                    <a:pt x="8091" y="15587"/>
                  </a:cubicBezTo>
                  <a:cubicBezTo>
                    <a:pt x="8113" y="15564"/>
                    <a:pt x="8113" y="15530"/>
                    <a:pt x="8096" y="15506"/>
                  </a:cubicBezTo>
                  <a:cubicBezTo>
                    <a:pt x="6846" y="13817"/>
                    <a:pt x="2682" y="7705"/>
                    <a:pt x="1605" y="54"/>
                  </a:cubicBezTo>
                  <a:cubicBezTo>
                    <a:pt x="1602" y="33"/>
                    <a:pt x="1591" y="15"/>
                    <a:pt x="1574" y="6"/>
                  </a:cubicBezTo>
                  <a:cubicBezTo>
                    <a:pt x="1565" y="0"/>
                    <a:pt x="1555" y="0"/>
                    <a:pt x="1547" y="0"/>
                  </a:cubicBezTo>
                  <a:cubicBezTo>
                    <a:pt x="1545" y="0"/>
                    <a:pt x="1543" y="0"/>
                    <a:pt x="1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7"/>
            <p:cNvSpPr/>
            <p:nvPr/>
          </p:nvSpPr>
          <p:spPr>
            <a:xfrm>
              <a:off x="2534233" y="3643353"/>
              <a:ext cx="458965" cy="230290"/>
            </a:xfrm>
            <a:custGeom>
              <a:avLst/>
              <a:gdLst/>
              <a:ahLst/>
              <a:cxnLst/>
              <a:rect l="l" t="t" r="r" b="b"/>
              <a:pathLst>
                <a:path w="15627" h="7841" extrusionOk="0">
                  <a:moveTo>
                    <a:pt x="15555" y="0"/>
                  </a:moveTo>
                  <a:cubicBezTo>
                    <a:pt x="15542" y="0"/>
                    <a:pt x="15530" y="4"/>
                    <a:pt x="15519" y="13"/>
                  </a:cubicBezTo>
                  <a:cubicBezTo>
                    <a:pt x="13525" y="1613"/>
                    <a:pt x="6517" y="6873"/>
                    <a:pt x="60" y="7438"/>
                  </a:cubicBezTo>
                  <a:cubicBezTo>
                    <a:pt x="29" y="7440"/>
                    <a:pt x="3" y="7462"/>
                    <a:pt x="1" y="7496"/>
                  </a:cubicBezTo>
                  <a:cubicBezTo>
                    <a:pt x="0" y="7521"/>
                    <a:pt x="14" y="7542"/>
                    <a:pt x="37" y="7555"/>
                  </a:cubicBezTo>
                  <a:cubicBezTo>
                    <a:pt x="43" y="7556"/>
                    <a:pt x="46" y="7561"/>
                    <a:pt x="51" y="7561"/>
                  </a:cubicBezTo>
                  <a:cubicBezTo>
                    <a:pt x="266" y="7602"/>
                    <a:pt x="524" y="7647"/>
                    <a:pt x="820" y="7687"/>
                  </a:cubicBezTo>
                  <a:cubicBezTo>
                    <a:pt x="1427" y="7771"/>
                    <a:pt x="2193" y="7840"/>
                    <a:pt x="3065" y="7840"/>
                  </a:cubicBezTo>
                  <a:cubicBezTo>
                    <a:pt x="6724" y="7840"/>
                    <a:pt x="12237" y="6619"/>
                    <a:pt x="15603" y="112"/>
                  </a:cubicBezTo>
                  <a:lnTo>
                    <a:pt x="15613" y="92"/>
                  </a:lnTo>
                  <a:cubicBezTo>
                    <a:pt x="15627" y="65"/>
                    <a:pt x="15620" y="34"/>
                    <a:pt x="15597" y="13"/>
                  </a:cubicBezTo>
                  <a:lnTo>
                    <a:pt x="15587" y="7"/>
                  </a:lnTo>
                  <a:cubicBezTo>
                    <a:pt x="15576" y="3"/>
                    <a:pt x="15566" y="0"/>
                    <a:pt x="15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7"/>
            <p:cNvSpPr/>
            <p:nvPr/>
          </p:nvSpPr>
          <p:spPr>
            <a:xfrm>
              <a:off x="2245086" y="3456531"/>
              <a:ext cx="281423" cy="477057"/>
            </a:xfrm>
            <a:custGeom>
              <a:avLst/>
              <a:gdLst/>
              <a:ahLst/>
              <a:cxnLst/>
              <a:rect l="l" t="t" r="r" b="b"/>
              <a:pathLst>
                <a:path w="9582" h="16243" extrusionOk="0">
                  <a:moveTo>
                    <a:pt x="66" y="1"/>
                  </a:moveTo>
                  <a:cubicBezTo>
                    <a:pt x="53" y="1"/>
                    <a:pt x="40" y="4"/>
                    <a:pt x="30" y="11"/>
                  </a:cubicBezTo>
                  <a:cubicBezTo>
                    <a:pt x="9" y="24"/>
                    <a:pt x="0" y="49"/>
                    <a:pt x="1" y="72"/>
                  </a:cubicBezTo>
                  <a:cubicBezTo>
                    <a:pt x="1074" y="8470"/>
                    <a:pt x="5866" y="14993"/>
                    <a:pt x="6813" y="16217"/>
                  </a:cubicBezTo>
                  <a:cubicBezTo>
                    <a:pt x="6819" y="16223"/>
                    <a:pt x="6827" y="16230"/>
                    <a:pt x="6836" y="16236"/>
                  </a:cubicBezTo>
                  <a:cubicBezTo>
                    <a:pt x="6844" y="16240"/>
                    <a:pt x="6855" y="16243"/>
                    <a:pt x="6865" y="16243"/>
                  </a:cubicBezTo>
                  <a:cubicBezTo>
                    <a:pt x="6869" y="16243"/>
                    <a:pt x="6872" y="16242"/>
                    <a:pt x="6876" y="16241"/>
                  </a:cubicBezTo>
                  <a:cubicBezTo>
                    <a:pt x="6899" y="16236"/>
                    <a:pt x="6918" y="16220"/>
                    <a:pt x="6926" y="16194"/>
                  </a:cubicBezTo>
                  <a:cubicBezTo>
                    <a:pt x="7448" y="14387"/>
                    <a:pt x="9582" y="5112"/>
                    <a:pt x="97" y="9"/>
                  </a:cubicBezTo>
                  <a:lnTo>
                    <a:pt x="94" y="8"/>
                  </a:lnTo>
                  <a:cubicBezTo>
                    <a:pt x="85" y="3"/>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7"/>
            <p:cNvSpPr/>
            <p:nvPr/>
          </p:nvSpPr>
          <p:spPr>
            <a:xfrm>
              <a:off x="2514350" y="3619945"/>
              <a:ext cx="481903" cy="239248"/>
            </a:xfrm>
            <a:custGeom>
              <a:avLst/>
              <a:gdLst/>
              <a:ahLst/>
              <a:cxnLst/>
              <a:rect l="l" t="t" r="r" b="b"/>
              <a:pathLst>
                <a:path w="16408" h="8146" extrusionOk="0">
                  <a:moveTo>
                    <a:pt x="13043" y="1"/>
                  </a:moveTo>
                  <a:cubicBezTo>
                    <a:pt x="9454" y="1"/>
                    <a:pt x="3937" y="1272"/>
                    <a:pt x="12" y="8051"/>
                  </a:cubicBezTo>
                  <a:cubicBezTo>
                    <a:pt x="2" y="8071"/>
                    <a:pt x="1" y="8096"/>
                    <a:pt x="15" y="8115"/>
                  </a:cubicBezTo>
                  <a:cubicBezTo>
                    <a:pt x="19" y="8125"/>
                    <a:pt x="29" y="8133"/>
                    <a:pt x="39" y="8138"/>
                  </a:cubicBezTo>
                  <a:cubicBezTo>
                    <a:pt x="48" y="8144"/>
                    <a:pt x="59" y="8145"/>
                    <a:pt x="69" y="8145"/>
                  </a:cubicBezTo>
                  <a:cubicBezTo>
                    <a:pt x="7036" y="7895"/>
                    <a:pt x="14883" y="1727"/>
                    <a:pt x="16382" y="489"/>
                  </a:cubicBezTo>
                  <a:cubicBezTo>
                    <a:pt x="16401" y="475"/>
                    <a:pt x="16408" y="449"/>
                    <a:pt x="16404" y="425"/>
                  </a:cubicBezTo>
                  <a:cubicBezTo>
                    <a:pt x="16401" y="410"/>
                    <a:pt x="16388" y="391"/>
                    <a:pt x="16372" y="383"/>
                  </a:cubicBezTo>
                  <a:cubicBezTo>
                    <a:pt x="16367" y="381"/>
                    <a:pt x="16361" y="381"/>
                    <a:pt x="16359" y="378"/>
                  </a:cubicBezTo>
                  <a:cubicBezTo>
                    <a:pt x="15828" y="247"/>
                    <a:pt x="14622" y="1"/>
                    <a:pt x="13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7"/>
            <p:cNvSpPr/>
            <p:nvPr/>
          </p:nvSpPr>
          <p:spPr>
            <a:xfrm>
              <a:off x="2440778" y="2997713"/>
              <a:ext cx="283186" cy="611248"/>
            </a:xfrm>
            <a:custGeom>
              <a:avLst/>
              <a:gdLst/>
              <a:ahLst/>
              <a:cxnLst/>
              <a:rect l="l" t="t" r="r" b="b"/>
              <a:pathLst>
                <a:path w="9642" h="20812" extrusionOk="0">
                  <a:moveTo>
                    <a:pt x="5156" y="0"/>
                  </a:moveTo>
                  <a:cubicBezTo>
                    <a:pt x="5134" y="0"/>
                    <a:pt x="5114" y="12"/>
                    <a:pt x="5102" y="30"/>
                  </a:cubicBezTo>
                  <a:cubicBezTo>
                    <a:pt x="4858" y="415"/>
                    <a:pt x="4393" y="1177"/>
                    <a:pt x="3849" y="2205"/>
                  </a:cubicBezTo>
                  <a:lnTo>
                    <a:pt x="3847" y="2208"/>
                  </a:lnTo>
                  <a:cubicBezTo>
                    <a:pt x="2968" y="3887"/>
                    <a:pt x="1893" y="6251"/>
                    <a:pt x="1248" y="8821"/>
                  </a:cubicBezTo>
                  <a:cubicBezTo>
                    <a:pt x="1" y="13806"/>
                    <a:pt x="812" y="17641"/>
                    <a:pt x="3658" y="20243"/>
                  </a:cubicBezTo>
                  <a:cubicBezTo>
                    <a:pt x="3658" y="20243"/>
                    <a:pt x="3659" y="20244"/>
                    <a:pt x="3662" y="20244"/>
                  </a:cubicBezTo>
                  <a:cubicBezTo>
                    <a:pt x="3662" y="20244"/>
                    <a:pt x="3663" y="20244"/>
                    <a:pt x="3663" y="20244"/>
                  </a:cubicBezTo>
                  <a:cubicBezTo>
                    <a:pt x="3870" y="20433"/>
                    <a:pt x="4092" y="20621"/>
                    <a:pt x="4324" y="20797"/>
                  </a:cubicBezTo>
                  <a:cubicBezTo>
                    <a:pt x="4328" y="20802"/>
                    <a:pt x="4330" y="20802"/>
                    <a:pt x="4334" y="20805"/>
                  </a:cubicBezTo>
                  <a:cubicBezTo>
                    <a:pt x="4343" y="20810"/>
                    <a:pt x="4352" y="20812"/>
                    <a:pt x="4360" y="20812"/>
                  </a:cubicBezTo>
                  <a:cubicBezTo>
                    <a:pt x="4368" y="20812"/>
                    <a:pt x="4376" y="20810"/>
                    <a:pt x="4384" y="20807"/>
                  </a:cubicBezTo>
                  <a:cubicBezTo>
                    <a:pt x="4405" y="20797"/>
                    <a:pt x="4420" y="20780"/>
                    <a:pt x="4425" y="20758"/>
                  </a:cubicBezTo>
                  <a:cubicBezTo>
                    <a:pt x="4712" y="19220"/>
                    <a:pt x="4794" y="18152"/>
                    <a:pt x="4817" y="17766"/>
                  </a:cubicBezTo>
                  <a:cubicBezTo>
                    <a:pt x="4824" y="17622"/>
                    <a:pt x="4937" y="17504"/>
                    <a:pt x="5078" y="17488"/>
                  </a:cubicBezTo>
                  <a:cubicBezTo>
                    <a:pt x="5091" y="17487"/>
                    <a:pt x="5103" y="17486"/>
                    <a:pt x="5116" y="17486"/>
                  </a:cubicBezTo>
                  <a:cubicBezTo>
                    <a:pt x="5161" y="17486"/>
                    <a:pt x="5204" y="17496"/>
                    <a:pt x="5244" y="17517"/>
                  </a:cubicBezTo>
                  <a:cubicBezTo>
                    <a:pt x="5271" y="17531"/>
                    <a:pt x="5295" y="17548"/>
                    <a:pt x="5320" y="17572"/>
                  </a:cubicBezTo>
                  <a:cubicBezTo>
                    <a:pt x="5381" y="17632"/>
                    <a:pt x="5415" y="17719"/>
                    <a:pt x="5406" y="17806"/>
                  </a:cubicBezTo>
                  <a:cubicBezTo>
                    <a:pt x="5335" y="18623"/>
                    <a:pt x="5236" y="19454"/>
                    <a:pt x="5107" y="20271"/>
                  </a:cubicBezTo>
                  <a:cubicBezTo>
                    <a:pt x="5106" y="20297"/>
                    <a:pt x="5117" y="20324"/>
                    <a:pt x="5143" y="20337"/>
                  </a:cubicBezTo>
                  <a:lnTo>
                    <a:pt x="5144" y="20338"/>
                  </a:lnTo>
                  <a:cubicBezTo>
                    <a:pt x="5153" y="20341"/>
                    <a:pt x="5161" y="20343"/>
                    <a:pt x="5170" y="20343"/>
                  </a:cubicBezTo>
                  <a:cubicBezTo>
                    <a:pt x="5189" y="20343"/>
                    <a:pt x="5207" y="20335"/>
                    <a:pt x="5221" y="20320"/>
                  </a:cubicBezTo>
                  <a:cubicBezTo>
                    <a:pt x="5481" y="19999"/>
                    <a:pt x="5899" y="19457"/>
                    <a:pt x="6361" y="18722"/>
                  </a:cubicBezTo>
                  <a:cubicBezTo>
                    <a:pt x="6362" y="18720"/>
                    <a:pt x="6362" y="18720"/>
                    <a:pt x="6362" y="18716"/>
                  </a:cubicBezTo>
                  <a:cubicBezTo>
                    <a:pt x="7029" y="17659"/>
                    <a:pt x="7790" y="16202"/>
                    <a:pt x="8316" y="14458"/>
                  </a:cubicBezTo>
                  <a:cubicBezTo>
                    <a:pt x="9306" y="11174"/>
                    <a:pt x="9642" y="6114"/>
                    <a:pt x="5727" y="550"/>
                  </a:cubicBezTo>
                  <a:cubicBezTo>
                    <a:pt x="5660" y="453"/>
                    <a:pt x="5589" y="358"/>
                    <a:pt x="5519" y="259"/>
                  </a:cubicBezTo>
                  <a:cubicBezTo>
                    <a:pt x="5512" y="251"/>
                    <a:pt x="5505" y="244"/>
                    <a:pt x="5496" y="238"/>
                  </a:cubicBezTo>
                  <a:cubicBezTo>
                    <a:pt x="5488" y="234"/>
                    <a:pt x="5480" y="232"/>
                    <a:pt x="5471" y="232"/>
                  </a:cubicBezTo>
                  <a:cubicBezTo>
                    <a:pt x="5461" y="232"/>
                    <a:pt x="5451" y="234"/>
                    <a:pt x="5441" y="238"/>
                  </a:cubicBezTo>
                  <a:cubicBezTo>
                    <a:pt x="5414" y="251"/>
                    <a:pt x="5399" y="279"/>
                    <a:pt x="5405" y="308"/>
                  </a:cubicBezTo>
                  <a:cubicBezTo>
                    <a:pt x="5814" y="2273"/>
                    <a:pt x="7051" y="9160"/>
                    <a:pt x="5720" y="15338"/>
                  </a:cubicBezTo>
                  <a:cubicBezTo>
                    <a:pt x="5718" y="15354"/>
                    <a:pt x="5707" y="15368"/>
                    <a:pt x="5693" y="15378"/>
                  </a:cubicBezTo>
                  <a:cubicBezTo>
                    <a:pt x="5682" y="15384"/>
                    <a:pt x="5672" y="15388"/>
                    <a:pt x="5662" y="15388"/>
                  </a:cubicBezTo>
                  <a:cubicBezTo>
                    <a:pt x="5657" y="15388"/>
                    <a:pt x="5652" y="15387"/>
                    <a:pt x="5647" y="15385"/>
                  </a:cubicBezTo>
                  <a:cubicBezTo>
                    <a:pt x="5646" y="15386"/>
                    <a:pt x="5645" y="15386"/>
                    <a:pt x="5644" y="15386"/>
                  </a:cubicBezTo>
                  <a:cubicBezTo>
                    <a:pt x="5642" y="15386"/>
                    <a:pt x="5641" y="15385"/>
                    <a:pt x="5640" y="15384"/>
                  </a:cubicBezTo>
                  <a:cubicBezTo>
                    <a:pt x="5604" y="15366"/>
                    <a:pt x="5592" y="15338"/>
                    <a:pt x="5597" y="15311"/>
                  </a:cubicBezTo>
                  <a:cubicBezTo>
                    <a:pt x="7003" y="8791"/>
                    <a:pt x="5528" y="1453"/>
                    <a:pt x="5221" y="50"/>
                  </a:cubicBezTo>
                  <a:cubicBezTo>
                    <a:pt x="5219" y="30"/>
                    <a:pt x="5206" y="16"/>
                    <a:pt x="5186" y="7"/>
                  </a:cubicBezTo>
                  <a:cubicBezTo>
                    <a:pt x="5180" y="5"/>
                    <a:pt x="5176" y="2"/>
                    <a:pt x="5169" y="2"/>
                  </a:cubicBezTo>
                  <a:cubicBezTo>
                    <a:pt x="5164" y="1"/>
                    <a:pt x="5160" y="0"/>
                    <a:pt x="5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7"/>
            <p:cNvSpPr/>
            <p:nvPr/>
          </p:nvSpPr>
          <p:spPr>
            <a:xfrm>
              <a:off x="2058028" y="3515065"/>
              <a:ext cx="537823" cy="826207"/>
            </a:xfrm>
            <a:custGeom>
              <a:avLst/>
              <a:gdLst/>
              <a:ahLst/>
              <a:cxnLst/>
              <a:rect l="l" t="t" r="r" b="b"/>
              <a:pathLst>
                <a:path w="18312" h="28131" extrusionOk="0">
                  <a:moveTo>
                    <a:pt x="18141" y="0"/>
                  </a:moveTo>
                  <a:cubicBezTo>
                    <a:pt x="18134" y="0"/>
                    <a:pt x="18127" y="1"/>
                    <a:pt x="18119" y="2"/>
                  </a:cubicBezTo>
                  <a:cubicBezTo>
                    <a:pt x="18038" y="10"/>
                    <a:pt x="17976" y="78"/>
                    <a:pt x="17970" y="160"/>
                  </a:cubicBezTo>
                  <a:cubicBezTo>
                    <a:pt x="17949" y="573"/>
                    <a:pt x="17860" y="1709"/>
                    <a:pt x="17543" y="3348"/>
                  </a:cubicBezTo>
                  <a:cubicBezTo>
                    <a:pt x="17541" y="3351"/>
                    <a:pt x="17534" y="3392"/>
                    <a:pt x="17534" y="3395"/>
                  </a:cubicBezTo>
                  <a:cubicBezTo>
                    <a:pt x="17019" y="6036"/>
                    <a:pt x="15875" y="10089"/>
                    <a:pt x="13360" y="14418"/>
                  </a:cubicBezTo>
                  <a:lnTo>
                    <a:pt x="13340" y="14472"/>
                  </a:lnTo>
                  <a:lnTo>
                    <a:pt x="13324" y="14495"/>
                  </a:lnTo>
                  <a:cubicBezTo>
                    <a:pt x="13319" y="14501"/>
                    <a:pt x="13306" y="14513"/>
                    <a:pt x="13303" y="14520"/>
                  </a:cubicBezTo>
                  <a:cubicBezTo>
                    <a:pt x="11197" y="18116"/>
                    <a:pt x="8472" y="21325"/>
                    <a:pt x="5208" y="24055"/>
                  </a:cubicBezTo>
                  <a:lnTo>
                    <a:pt x="5186" y="24078"/>
                  </a:lnTo>
                  <a:cubicBezTo>
                    <a:pt x="3635" y="25371"/>
                    <a:pt x="1954" y="26563"/>
                    <a:pt x="183" y="27629"/>
                  </a:cubicBezTo>
                  <a:cubicBezTo>
                    <a:pt x="87" y="27686"/>
                    <a:pt x="22" y="27786"/>
                    <a:pt x="9" y="27889"/>
                  </a:cubicBezTo>
                  <a:cubicBezTo>
                    <a:pt x="0" y="27964"/>
                    <a:pt x="22" y="28030"/>
                    <a:pt x="67" y="28074"/>
                  </a:cubicBezTo>
                  <a:cubicBezTo>
                    <a:pt x="80" y="28088"/>
                    <a:pt x="96" y="28099"/>
                    <a:pt x="114" y="28108"/>
                  </a:cubicBezTo>
                  <a:cubicBezTo>
                    <a:pt x="144" y="28123"/>
                    <a:pt x="177" y="28131"/>
                    <a:pt x="213" y="28131"/>
                  </a:cubicBezTo>
                  <a:cubicBezTo>
                    <a:pt x="261" y="28131"/>
                    <a:pt x="311" y="28118"/>
                    <a:pt x="359" y="28092"/>
                  </a:cubicBezTo>
                  <a:cubicBezTo>
                    <a:pt x="2025" y="27199"/>
                    <a:pt x="16680" y="18846"/>
                    <a:pt x="18309" y="184"/>
                  </a:cubicBezTo>
                  <a:cubicBezTo>
                    <a:pt x="18312" y="135"/>
                    <a:pt x="18295" y="84"/>
                    <a:pt x="18256" y="49"/>
                  </a:cubicBezTo>
                  <a:cubicBezTo>
                    <a:pt x="18245" y="37"/>
                    <a:pt x="18231" y="26"/>
                    <a:pt x="18216" y="19"/>
                  </a:cubicBezTo>
                  <a:cubicBezTo>
                    <a:pt x="18194" y="6"/>
                    <a:pt x="18168" y="0"/>
                    <a:pt x="18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7"/>
            <p:cNvSpPr/>
            <p:nvPr/>
          </p:nvSpPr>
          <p:spPr>
            <a:xfrm>
              <a:off x="2268464" y="4088955"/>
              <a:ext cx="508659" cy="120065"/>
            </a:xfrm>
            <a:custGeom>
              <a:avLst/>
              <a:gdLst/>
              <a:ahLst/>
              <a:cxnLst/>
              <a:rect l="l" t="t" r="r" b="b"/>
              <a:pathLst>
                <a:path w="17319" h="4088" extrusionOk="0">
                  <a:moveTo>
                    <a:pt x="9580" y="0"/>
                  </a:moveTo>
                  <a:cubicBezTo>
                    <a:pt x="6783" y="0"/>
                    <a:pt x="3490" y="897"/>
                    <a:pt x="29" y="3699"/>
                  </a:cubicBezTo>
                  <a:cubicBezTo>
                    <a:pt x="9" y="3712"/>
                    <a:pt x="0" y="3739"/>
                    <a:pt x="9" y="3763"/>
                  </a:cubicBezTo>
                  <a:cubicBezTo>
                    <a:pt x="13" y="3779"/>
                    <a:pt x="24" y="3793"/>
                    <a:pt x="41" y="3803"/>
                  </a:cubicBezTo>
                  <a:cubicBezTo>
                    <a:pt x="49" y="3806"/>
                    <a:pt x="51" y="3809"/>
                    <a:pt x="60" y="3810"/>
                  </a:cubicBezTo>
                  <a:cubicBezTo>
                    <a:pt x="1195" y="4007"/>
                    <a:pt x="2489" y="4087"/>
                    <a:pt x="3848" y="4087"/>
                  </a:cubicBezTo>
                  <a:cubicBezTo>
                    <a:pt x="9285" y="4087"/>
                    <a:pt x="15765" y="2798"/>
                    <a:pt x="17266" y="2480"/>
                  </a:cubicBezTo>
                  <a:cubicBezTo>
                    <a:pt x="17290" y="2476"/>
                    <a:pt x="17309" y="2457"/>
                    <a:pt x="17316" y="2431"/>
                  </a:cubicBezTo>
                  <a:cubicBezTo>
                    <a:pt x="17319" y="2409"/>
                    <a:pt x="17310" y="2380"/>
                    <a:pt x="17289" y="2367"/>
                  </a:cubicBezTo>
                  <a:cubicBezTo>
                    <a:pt x="17011" y="2175"/>
                    <a:pt x="16546" y="1880"/>
                    <a:pt x="15913" y="1557"/>
                  </a:cubicBezTo>
                  <a:cubicBezTo>
                    <a:pt x="14434" y="805"/>
                    <a:pt x="12230" y="0"/>
                    <a:pt x="9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7"/>
            <p:cNvSpPr/>
            <p:nvPr/>
          </p:nvSpPr>
          <p:spPr>
            <a:xfrm>
              <a:off x="2275601" y="4166286"/>
              <a:ext cx="498145" cy="114014"/>
            </a:xfrm>
            <a:custGeom>
              <a:avLst/>
              <a:gdLst/>
              <a:ahLst/>
              <a:cxnLst/>
              <a:rect l="l" t="t" r="r" b="b"/>
              <a:pathLst>
                <a:path w="16961" h="3882" extrusionOk="0">
                  <a:moveTo>
                    <a:pt x="16890" y="0"/>
                  </a:moveTo>
                  <a:cubicBezTo>
                    <a:pt x="16886" y="0"/>
                    <a:pt x="16882" y="1"/>
                    <a:pt x="16878" y="2"/>
                  </a:cubicBezTo>
                  <a:cubicBezTo>
                    <a:pt x="15401" y="309"/>
                    <a:pt x="8947" y="1574"/>
                    <a:pt x="3555" y="1574"/>
                  </a:cubicBezTo>
                  <a:cubicBezTo>
                    <a:pt x="2316" y="1574"/>
                    <a:pt x="1134" y="1507"/>
                    <a:pt x="80" y="1346"/>
                  </a:cubicBezTo>
                  <a:cubicBezTo>
                    <a:pt x="78" y="1346"/>
                    <a:pt x="76" y="1346"/>
                    <a:pt x="74" y="1346"/>
                  </a:cubicBezTo>
                  <a:cubicBezTo>
                    <a:pt x="45" y="1346"/>
                    <a:pt x="20" y="1364"/>
                    <a:pt x="12" y="1389"/>
                  </a:cubicBezTo>
                  <a:cubicBezTo>
                    <a:pt x="1" y="1418"/>
                    <a:pt x="9" y="1448"/>
                    <a:pt x="35" y="1465"/>
                  </a:cubicBezTo>
                  <a:cubicBezTo>
                    <a:pt x="230" y="1590"/>
                    <a:pt x="506" y="1764"/>
                    <a:pt x="851" y="1956"/>
                  </a:cubicBezTo>
                  <a:cubicBezTo>
                    <a:pt x="1017" y="2049"/>
                    <a:pt x="1198" y="2147"/>
                    <a:pt x="1392" y="2245"/>
                  </a:cubicBezTo>
                  <a:cubicBezTo>
                    <a:pt x="2943" y="3033"/>
                    <a:pt x="5230" y="3881"/>
                    <a:pt x="7883" y="3881"/>
                  </a:cubicBezTo>
                  <a:cubicBezTo>
                    <a:pt x="10605" y="3881"/>
                    <a:pt x="13713" y="2989"/>
                    <a:pt x="16808" y="221"/>
                  </a:cubicBezTo>
                  <a:cubicBezTo>
                    <a:pt x="16849" y="186"/>
                    <a:pt x="16891" y="150"/>
                    <a:pt x="16933" y="110"/>
                  </a:cubicBezTo>
                  <a:cubicBezTo>
                    <a:pt x="16955" y="93"/>
                    <a:pt x="16961" y="62"/>
                    <a:pt x="16949" y="36"/>
                  </a:cubicBezTo>
                  <a:cubicBezTo>
                    <a:pt x="16942" y="23"/>
                    <a:pt x="16932" y="15"/>
                    <a:pt x="16921" y="9"/>
                  </a:cubicBezTo>
                  <a:cubicBezTo>
                    <a:pt x="16910" y="4"/>
                    <a:pt x="16901" y="0"/>
                    <a:pt x="16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7"/>
            <p:cNvSpPr/>
            <p:nvPr/>
          </p:nvSpPr>
          <p:spPr>
            <a:xfrm>
              <a:off x="2032976" y="3760451"/>
              <a:ext cx="161770" cy="440462"/>
            </a:xfrm>
            <a:custGeom>
              <a:avLst/>
              <a:gdLst/>
              <a:ahLst/>
              <a:cxnLst/>
              <a:rect l="l" t="t" r="r" b="b"/>
              <a:pathLst>
                <a:path w="5508" h="14997" extrusionOk="0">
                  <a:moveTo>
                    <a:pt x="2740" y="0"/>
                  </a:moveTo>
                  <a:cubicBezTo>
                    <a:pt x="2712" y="0"/>
                    <a:pt x="2683" y="16"/>
                    <a:pt x="2671" y="42"/>
                  </a:cubicBezTo>
                  <a:cubicBezTo>
                    <a:pt x="2644" y="102"/>
                    <a:pt x="2615" y="166"/>
                    <a:pt x="2585" y="237"/>
                  </a:cubicBezTo>
                  <a:lnTo>
                    <a:pt x="2584" y="240"/>
                  </a:lnTo>
                  <a:cubicBezTo>
                    <a:pt x="1745" y="2174"/>
                    <a:pt x="0" y="7605"/>
                    <a:pt x="3727" y="12976"/>
                  </a:cubicBezTo>
                  <a:cubicBezTo>
                    <a:pt x="4194" y="13648"/>
                    <a:pt x="4744" y="14317"/>
                    <a:pt x="5392" y="14979"/>
                  </a:cubicBezTo>
                  <a:cubicBezTo>
                    <a:pt x="5398" y="14984"/>
                    <a:pt x="5402" y="14986"/>
                    <a:pt x="5409" y="14989"/>
                  </a:cubicBezTo>
                  <a:cubicBezTo>
                    <a:pt x="5417" y="14994"/>
                    <a:pt x="5427" y="14996"/>
                    <a:pt x="5436" y="14996"/>
                  </a:cubicBezTo>
                  <a:cubicBezTo>
                    <a:pt x="5450" y="14996"/>
                    <a:pt x="5464" y="14991"/>
                    <a:pt x="5476" y="14982"/>
                  </a:cubicBezTo>
                  <a:cubicBezTo>
                    <a:pt x="5503" y="14965"/>
                    <a:pt x="5507" y="14931"/>
                    <a:pt x="5493" y="14902"/>
                  </a:cubicBezTo>
                  <a:cubicBezTo>
                    <a:pt x="2679" y="9696"/>
                    <a:pt x="2715" y="2229"/>
                    <a:pt x="2793" y="66"/>
                  </a:cubicBezTo>
                  <a:cubicBezTo>
                    <a:pt x="2794" y="42"/>
                    <a:pt x="2780" y="19"/>
                    <a:pt x="2757" y="6"/>
                  </a:cubicBezTo>
                  <a:cubicBezTo>
                    <a:pt x="2752" y="5"/>
                    <a:pt x="2746" y="5"/>
                    <a:pt x="2743" y="0"/>
                  </a:cubicBezTo>
                  <a:cubicBezTo>
                    <a:pt x="2742" y="0"/>
                    <a:pt x="2741" y="0"/>
                    <a:pt x="2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7"/>
            <p:cNvSpPr/>
            <p:nvPr/>
          </p:nvSpPr>
          <p:spPr>
            <a:xfrm>
              <a:off x="2109543" y="3750378"/>
              <a:ext cx="229615" cy="464457"/>
            </a:xfrm>
            <a:custGeom>
              <a:avLst/>
              <a:gdLst/>
              <a:ahLst/>
              <a:cxnLst/>
              <a:rect l="l" t="t" r="r" b="b"/>
              <a:pathLst>
                <a:path w="7818" h="15814" extrusionOk="0">
                  <a:moveTo>
                    <a:pt x="390" y="1"/>
                  </a:moveTo>
                  <a:cubicBezTo>
                    <a:pt x="382" y="1"/>
                    <a:pt x="373" y="3"/>
                    <a:pt x="364" y="6"/>
                  </a:cubicBezTo>
                  <a:cubicBezTo>
                    <a:pt x="343" y="17"/>
                    <a:pt x="328" y="39"/>
                    <a:pt x="326" y="63"/>
                  </a:cubicBezTo>
                  <a:cubicBezTo>
                    <a:pt x="244" y="1721"/>
                    <a:pt x="1" y="10282"/>
                    <a:pt x="3340" y="15782"/>
                  </a:cubicBezTo>
                  <a:cubicBezTo>
                    <a:pt x="3346" y="15794"/>
                    <a:pt x="3355" y="15801"/>
                    <a:pt x="3365" y="15807"/>
                  </a:cubicBezTo>
                  <a:cubicBezTo>
                    <a:pt x="3375" y="15811"/>
                    <a:pt x="3385" y="15814"/>
                    <a:pt x="3396" y="15814"/>
                  </a:cubicBezTo>
                  <a:cubicBezTo>
                    <a:pt x="3419" y="15811"/>
                    <a:pt x="3440" y="15799"/>
                    <a:pt x="3452" y="15778"/>
                  </a:cubicBezTo>
                  <a:cubicBezTo>
                    <a:pt x="4242" y="14206"/>
                    <a:pt x="7818" y="6063"/>
                    <a:pt x="432" y="14"/>
                  </a:cubicBezTo>
                  <a:lnTo>
                    <a:pt x="418" y="7"/>
                  </a:lnTo>
                  <a:cubicBezTo>
                    <a:pt x="409" y="3"/>
                    <a:pt x="400"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7"/>
            <p:cNvSpPr/>
            <p:nvPr/>
          </p:nvSpPr>
          <p:spPr>
            <a:xfrm>
              <a:off x="2052830" y="3510043"/>
              <a:ext cx="548309" cy="836369"/>
            </a:xfrm>
            <a:custGeom>
              <a:avLst/>
              <a:gdLst/>
              <a:ahLst/>
              <a:cxnLst/>
              <a:rect l="l" t="t" r="r" b="b"/>
              <a:pathLst>
                <a:path w="18669" h="28477" extrusionOk="0">
                  <a:moveTo>
                    <a:pt x="18321" y="221"/>
                  </a:moveTo>
                  <a:cubicBezTo>
                    <a:pt x="18351" y="221"/>
                    <a:pt x="18382" y="232"/>
                    <a:pt x="18405" y="254"/>
                  </a:cubicBezTo>
                  <a:cubicBezTo>
                    <a:pt x="18432" y="281"/>
                    <a:pt x="18446" y="316"/>
                    <a:pt x="18443" y="353"/>
                  </a:cubicBezTo>
                  <a:cubicBezTo>
                    <a:pt x="16815" y="18988"/>
                    <a:pt x="2181" y="27333"/>
                    <a:pt x="519" y="28223"/>
                  </a:cubicBezTo>
                  <a:cubicBezTo>
                    <a:pt x="478" y="28246"/>
                    <a:pt x="436" y="28257"/>
                    <a:pt x="397" y="28257"/>
                  </a:cubicBezTo>
                  <a:cubicBezTo>
                    <a:pt x="352" y="28257"/>
                    <a:pt x="311" y="28242"/>
                    <a:pt x="280" y="28213"/>
                  </a:cubicBezTo>
                  <a:cubicBezTo>
                    <a:pt x="232" y="28165"/>
                    <a:pt x="232" y="28100"/>
                    <a:pt x="236" y="28065"/>
                  </a:cubicBezTo>
                  <a:cubicBezTo>
                    <a:pt x="246" y="27976"/>
                    <a:pt x="303" y="27889"/>
                    <a:pt x="387" y="27839"/>
                  </a:cubicBezTo>
                  <a:cubicBezTo>
                    <a:pt x="16757" y="17973"/>
                    <a:pt x="18097" y="2112"/>
                    <a:pt x="18197" y="336"/>
                  </a:cubicBezTo>
                  <a:cubicBezTo>
                    <a:pt x="18201" y="275"/>
                    <a:pt x="18245" y="228"/>
                    <a:pt x="18306" y="221"/>
                  </a:cubicBezTo>
                  <a:close/>
                  <a:moveTo>
                    <a:pt x="18318" y="1"/>
                  </a:moveTo>
                  <a:cubicBezTo>
                    <a:pt x="18305" y="1"/>
                    <a:pt x="18291" y="1"/>
                    <a:pt x="18277" y="3"/>
                  </a:cubicBezTo>
                  <a:cubicBezTo>
                    <a:pt x="18111" y="23"/>
                    <a:pt x="17985" y="157"/>
                    <a:pt x="17976" y="324"/>
                  </a:cubicBezTo>
                  <a:cubicBezTo>
                    <a:pt x="17878" y="2088"/>
                    <a:pt x="16545" y="17842"/>
                    <a:pt x="271" y="27652"/>
                  </a:cubicBezTo>
                  <a:cubicBezTo>
                    <a:pt x="129" y="27738"/>
                    <a:pt x="32" y="27882"/>
                    <a:pt x="15" y="28041"/>
                  </a:cubicBezTo>
                  <a:cubicBezTo>
                    <a:pt x="1" y="28166"/>
                    <a:pt x="41" y="28288"/>
                    <a:pt x="125" y="28370"/>
                  </a:cubicBezTo>
                  <a:cubicBezTo>
                    <a:pt x="199" y="28441"/>
                    <a:pt x="293" y="28477"/>
                    <a:pt x="394" y="28477"/>
                  </a:cubicBezTo>
                  <a:cubicBezTo>
                    <a:pt x="469" y="28477"/>
                    <a:pt x="548" y="28457"/>
                    <a:pt x="622" y="28417"/>
                  </a:cubicBezTo>
                  <a:cubicBezTo>
                    <a:pt x="2295" y="27523"/>
                    <a:pt x="17022" y="19123"/>
                    <a:pt x="18660" y="373"/>
                  </a:cubicBezTo>
                  <a:cubicBezTo>
                    <a:pt x="18668" y="271"/>
                    <a:pt x="18631" y="171"/>
                    <a:pt x="18557" y="97"/>
                  </a:cubicBezTo>
                  <a:cubicBezTo>
                    <a:pt x="18492" y="35"/>
                    <a:pt x="18407" y="1"/>
                    <a:pt x="18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7"/>
            <p:cNvSpPr/>
            <p:nvPr/>
          </p:nvSpPr>
          <p:spPr>
            <a:xfrm>
              <a:off x="2428031" y="2987198"/>
              <a:ext cx="301894" cy="629928"/>
            </a:xfrm>
            <a:custGeom>
              <a:avLst/>
              <a:gdLst/>
              <a:ahLst/>
              <a:cxnLst/>
              <a:rect l="l" t="t" r="r" b="b"/>
              <a:pathLst>
                <a:path w="10279" h="21448" extrusionOk="0">
                  <a:moveTo>
                    <a:pt x="5652" y="0"/>
                  </a:moveTo>
                  <a:cubicBezTo>
                    <a:pt x="5649" y="0"/>
                    <a:pt x="5647" y="1"/>
                    <a:pt x="5644" y="1"/>
                  </a:cubicBezTo>
                  <a:cubicBezTo>
                    <a:pt x="5608" y="2"/>
                    <a:pt x="5577" y="19"/>
                    <a:pt x="5557" y="48"/>
                  </a:cubicBezTo>
                  <a:cubicBezTo>
                    <a:pt x="5533" y="83"/>
                    <a:pt x="3069" y="3746"/>
                    <a:pt x="1752" y="8179"/>
                  </a:cubicBezTo>
                  <a:cubicBezTo>
                    <a:pt x="0" y="14075"/>
                    <a:pt x="1061" y="18657"/>
                    <a:pt x="4818" y="21427"/>
                  </a:cubicBezTo>
                  <a:cubicBezTo>
                    <a:pt x="4839" y="21441"/>
                    <a:pt x="4862" y="21448"/>
                    <a:pt x="4885" y="21448"/>
                  </a:cubicBezTo>
                  <a:cubicBezTo>
                    <a:pt x="4919" y="21448"/>
                    <a:pt x="4950" y="21431"/>
                    <a:pt x="4973" y="21407"/>
                  </a:cubicBezTo>
                  <a:cubicBezTo>
                    <a:pt x="5009" y="21358"/>
                    <a:pt x="4999" y="21289"/>
                    <a:pt x="4950" y="21253"/>
                  </a:cubicBezTo>
                  <a:cubicBezTo>
                    <a:pt x="306" y="17831"/>
                    <a:pt x="762" y="12292"/>
                    <a:pt x="1961" y="8249"/>
                  </a:cubicBezTo>
                  <a:cubicBezTo>
                    <a:pt x="3130" y="4310"/>
                    <a:pt x="5212" y="983"/>
                    <a:pt x="5655" y="301"/>
                  </a:cubicBezTo>
                  <a:cubicBezTo>
                    <a:pt x="10040" y="6086"/>
                    <a:pt x="9737" y="11382"/>
                    <a:pt x="8703" y="14814"/>
                  </a:cubicBezTo>
                  <a:cubicBezTo>
                    <a:pt x="7572" y="18567"/>
                    <a:pt x="5351" y="20972"/>
                    <a:pt x="5328" y="20995"/>
                  </a:cubicBezTo>
                  <a:cubicBezTo>
                    <a:pt x="5287" y="21039"/>
                    <a:pt x="5288" y="21109"/>
                    <a:pt x="5334" y="21150"/>
                  </a:cubicBezTo>
                  <a:cubicBezTo>
                    <a:pt x="5354" y="21170"/>
                    <a:pt x="5381" y="21180"/>
                    <a:pt x="5408" y="21180"/>
                  </a:cubicBezTo>
                  <a:cubicBezTo>
                    <a:pt x="5437" y="21180"/>
                    <a:pt x="5466" y="21168"/>
                    <a:pt x="5487" y="21145"/>
                  </a:cubicBezTo>
                  <a:cubicBezTo>
                    <a:pt x="5509" y="21120"/>
                    <a:pt x="7763" y="18685"/>
                    <a:pt x="8909" y="14886"/>
                  </a:cubicBezTo>
                  <a:cubicBezTo>
                    <a:pt x="9969" y="11377"/>
                    <a:pt x="10278" y="5955"/>
                    <a:pt x="5735" y="44"/>
                  </a:cubicBezTo>
                  <a:cubicBezTo>
                    <a:pt x="5714" y="17"/>
                    <a:pt x="5684" y="0"/>
                    <a:pt x="5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7"/>
            <p:cNvSpPr/>
            <p:nvPr/>
          </p:nvSpPr>
          <p:spPr>
            <a:xfrm>
              <a:off x="2506361" y="3614659"/>
              <a:ext cx="499231" cy="264682"/>
            </a:xfrm>
            <a:custGeom>
              <a:avLst/>
              <a:gdLst/>
              <a:ahLst/>
              <a:cxnLst/>
              <a:rect l="l" t="t" r="r" b="b"/>
              <a:pathLst>
                <a:path w="16998" h="9012" extrusionOk="0">
                  <a:moveTo>
                    <a:pt x="13280" y="220"/>
                  </a:moveTo>
                  <a:cubicBezTo>
                    <a:pt x="15039" y="220"/>
                    <a:pt x="16336" y="528"/>
                    <a:pt x="16728" y="634"/>
                  </a:cubicBezTo>
                  <a:cubicBezTo>
                    <a:pt x="13954" y="6342"/>
                    <a:pt x="9620" y="8127"/>
                    <a:pt x="6463" y="8617"/>
                  </a:cubicBezTo>
                  <a:cubicBezTo>
                    <a:pt x="5638" y="8745"/>
                    <a:pt x="4849" y="8794"/>
                    <a:pt x="4124" y="8794"/>
                  </a:cubicBezTo>
                  <a:cubicBezTo>
                    <a:pt x="2188" y="8794"/>
                    <a:pt x="717" y="8446"/>
                    <a:pt x="281" y="8330"/>
                  </a:cubicBezTo>
                  <a:cubicBezTo>
                    <a:pt x="3498" y="2721"/>
                    <a:pt x="7808" y="931"/>
                    <a:pt x="10865" y="419"/>
                  </a:cubicBezTo>
                  <a:cubicBezTo>
                    <a:pt x="11730" y="274"/>
                    <a:pt x="12545" y="220"/>
                    <a:pt x="13280" y="220"/>
                  </a:cubicBezTo>
                  <a:close/>
                  <a:moveTo>
                    <a:pt x="13282" y="1"/>
                  </a:moveTo>
                  <a:cubicBezTo>
                    <a:pt x="12539" y="1"/>
                    <a:pt x="11714" y="55"/>
                    <a:pt x="10841" y="201"/>
                  </a:cubicBezTo>
                  <a:cubicBezTo>
                    <a:pt x="7709" y="722"/>
                    <a:pt x="3289" y="2559"/>
                    <a:pt x="20" y="8342"/>
                  </a:cubicBezTo>
                  <a:cubicBezTo>
                    <a:pt x="3" y="8371"/>
                    <a:pt x="1" y="8407"/>
                    <a:pt x="13" y="8438"/>
                  </a:cubicBezTo>
                  <a:cubicBezTo>
                    <a:pt x="26" y="8468"/>
                    <a:pt x="52" y="8493"/>
                    <a:pt x="83" y="8502"/>
                  </a:cubicBezTo>
                  <a:cubicBezTo>
                    <a:pt x="106" y="8509"/>
                    <a:pt x="1782" y="9012"/>
                    <a:pt x="4128" y="9012"/>
                  </a:cubicBezTo>
                  <a:cubicBezTo>
                    <a:pt x="4860" y="9012"/>
                    <a:pt x="5657" y="8963"/>
                    <a:pt x="6490" y="8834"/>
                  </a:cubicBezTo>
                  <a:cubicBezTo>
                    <a:pt x="9724" y="8335"/>
                    <a:pt x="14169" y="6504"/>
                    <a:pt x="16983" y="610"/>
                  </a:cubicBezTo>
                  <a:cubicBezTo>
                    <a:pt x="16997" y="581"/>
                    <a:pt x="16997" y="548"/>
                    <a:pt x="16986" y="520"/>
                  </a:cubicBezTo>
                  <a:cubicBezTo>
                    <a:pt x="16973" y="491"/>
                    <a:pt x="16948" y="467"/>
                    <a:pt x="16918" y="459"/>
                  </a:cubicBezTo>
                  <a:cubicBezTo>
                    <a:pt x="16898" y="452"/>
                    <a:pt x="15427" y="1"/>
                    <a:pt x="13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7"/>
            <p:cNvSpPr/>
            <p:nvPr/>
          </p:nvSpPr>
          <p:spPr>
            <a:xfrm>
              <a:off x="2212749" y="3448425"/>
              <a:ext cx="266591" cy="494385"/>
            </a:xfrm>
            <a:custGeom>
              <a:avLst/>
              <a:gdLst/>
              <a:ahLst/>
              <a:cxnLst/>
              <a:rect l="l" t="t" r="r" b="b"/>
              <a:pathLst>
                <a:path w="9077" h="16833" extrusionOk="0">
                  <a:moveTo>
                    <a:pt x="1071" y="268"/>
                  </a:moveTo>
                  <a:cubicBezTo>
                    <a:pt x="6526" y="3156"/>
                    <a:pt x="8102" y="7442"/>
                    <a:pt x="8462" y="10535"/>
                  </a:cubicBezTo>
                  <a:cubicBezTo>
                    <a:pt x="8806" y="13501"/>
                    <a:pt x="8131" y="15971"/>
                    <a:pt x="7953" y="16554"/>
                  </a:cubicBezTo>
                  <a:cubicBezTo>
                    <a:pt x="2615" y="13233"/>
                    <a:pt x="1030" y="8974"/>
                    <a:pt x="645" y="5975"/>
                  </a:cubicBezTo>
                  <a:cubicBezTo>
                    <a:pt x="275" y="3101"/>
                    <a:pt x="903" y="809"/>
                    <a:pt x="1071" y="268"/>
                  </a:cubicBezTo>
                  <a:close/>
                  <a:moveTo>
                    <a:pt x="1007" y="1"/>
                  </a:moveTo>
                  <a:cubicBezTo>
                    <a:pt x="993" y="1"/>
                    <a:pt x="979" y="3"/>
                    <a:pt x="966" y="8"/>
                  </a:cubicBezTo>
                  <a:cubicBezTo>
                    <a:pt x="937" y="20"/>
                    <a:pt x="915" y="43"/>
                    <a:pt x="903" y="73"/>
                  </a:cubicBezTo>
                  <a:cubicBezTo>
                    <a:pt x="895" y="99"/>
                    <a:pt x="0" y="2664"/>
                    <a:pt x="426" y="5993"/>
                  </a:cubicBezTo>
                  <a:cubicBezTo>
                    <a:pt x="819" y="9065"/>
                    <a:pt x="2445" y="13436"/>
                    <a:pt x="7958" y="16817"/>
                  </a:cubicBezTo>
                  <a:cubicBezTo>
                    <a:pt x="7975" y="16826"/>
                    <a:pt x="7995" y="16832"/>
                    <a:pt x="8015" y="16832"/>
                  </a:cubicBezTo>
                  <a:cubicBezTo>
                    <a:pt x="8028" y="16832"/>
                    <a:pt x="8039" y="16828"/>
                    <a:pt x="8051" y="16826"/>
                  </a:cubicBezTo>
                  <a:cubicBezTo>
                    <a:pt x="8081" y="16817"/>
                    <a:pt x="8106" y="16791"/>
                    <a:pt x="8116" y="16760"/>
                  </a:cubicBezTo>
                  <a:cubicBezTo>
                    <a:pt x="8128" y="16731"/>
                    <a:pt x="9076" y="13954"/>
                    <a:pt x="8679" y="10519"/>
                  </a:cubicBezTo>
                  <a:cubicBezTo>
                    <a:pt x="8313" y="7348"/>
                    <a:pt x="6692" y="2950"/>
                    <a:pt x="1057" y="13"/>
                  </a:cubicBezTo>
                  <a:cubicBezTo>
                    <a:pt x="1041" y="5"/>
                    <a:pt x="1024" y="1"/>
                    <a:pt x="1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7"/>
            <p:cNvSpPr/>
            <p:nvPr/>
          </p:nvSpPr>
          <p:spPr>
            <a:xfrm>
              <a:off x="2258596" y="4083580"/>
              <a:ext cx="528836" cy="202154"/>
            </a:xfrm>
            <a:custGeom>
              <a:avLst/>
              <a:gdLst/>
              <a:ahLst/>
              <a:cxnLst/>
              <a:rect l="l" t="t" r="r" b="b"/>
              <a:pathLst>
                <a:path w="18006" h="6883" extrusionOk="0">
                  <a:moveTo>
                    <a:pt x="9976" y="220"/>
                  </a:moveTo>
                  <a:cubicBezTo>
                    <a:pt x="10920" y="220"/>
                    <a:pt x="11780" y="322"/>
                    <a:pt x="12537" y="473"/>
                  </a:cubicBezTo>
                  <a:cubicBezTo>
                    <a:pt x="15335" y="1032"/>
                    <a:pt x="17272" y="2344"/>
                    <a:pt x="17725" y="2674"/>
                  </a:cubicBezTo>
                  <a:cubicBezTo>
                    <a:pt x="14436" y="5772"/>
                    <a:pt x="11127" y="6663"/>
                    <a:pt x="8410" y="6663"/>
                  </a:cubicBezTo>
                  <a:cubicBezTo>
                    <a:pt x="7433" y="6663"/>
                    <a:pt x="6532" y="6548"/>
                    <a:pt x="5736" y="6378"/>
                  </a:cubicBezTo>
                  <a:cubicBezTo>
                    <a:pt x="2860" y="5766"/>
                    <a:pt x="776" y="4356"/>
                    <a:pt x="286" y="4002"/>
                  </a:cubicBezTo>
                  <a:cubicBezTo>
                    <a:pt x="3872" y="1060"/>
                    <a:pt x="7268" y="220"/>
                    <a:pt x="9976" y="220"/>
                  </a:cubicBezTo>
                  <a:close/>
                  <a:moveTo>
                    <a:pt x="9971" y="0"/>
                  </a:moveTo>
                  <a:cubicBezTo>
                    <a:pt x="7194" y="0"/>
                    <a:pt x="3709" y="869"/>
                    <a:pt x="39" y="3922"/>
                  </a:cubicBezTo>
                  <a:cubicBezTo>
                    <a:pt x="14" y="3943"/>
                    <a:pt x="0" y="3973"/>
                    <a:pt x="0" y="4007"/>
                  </a:cubicBezTo>
                  <a:cubicBezTo>
                    <a:pt x="1" y="4041"/>
                    <a:pt x="16" y="4073"/>
                    <a:pt x="43" y="4093"/>
                  </a:cubicBezTo>
                  <a:cubicBezTo>
                    <a:pt x="64" y="4110"/>
                    <a:pt x="2350" y="5880"/>
                    <a:pt x="5684" y="6591"/>
                  </a:cubicBezTo>
                  <a:cubicBezTo>
                    <a:pt x="6495" y="6764"/>
                    <a:pt x="7415" y="6883"/>
                    <a:pt x="8414" y="6883"/>
                  </a:cubicBezTo>
                  <a:cubicBezTo>
                    <a:pt x="11202" y="6883"/>
                    <a:pt x="14602" y="5960"/>
                    <a:pt x="17970" y="2741"/>
                  </a:cubicBezTo>
                  <a:cubicBezTo>
                    <a:pt x="17994" y="2720"/>
                    <a:pt x="18005" y="2690"/>
                    <a:pt x="18004" y="2657"/>
                  </a:cubicBezTo>
                  <a:cubicBezTo>
                    <a:pt x="18002" y="2627"/>
                    <a:pt x="17988" y="2597"/>
                    <a:pt x="17963" y="2577"/>
                  </a:cubicBezTo>
                  <a:cubicBezTo>
                    <a:pt x="17941" y="2560"/>
                    <a:pt x="15836" y="911"/>
                    <a:pt x="12591" y="260"/>
                  </a:cubicBezTo>
                  <a:cubicBezTo>
                    <a:pt x="11818" y="105"/>
                    <a:pt x="10937" y="0"/>
                    <a:pt x="9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7"/>
            <p:cNvSpPr/>
            <p:nvPr/>
          </p:nvSpPr>
          <p:spPr>
            <a:xfrm>
              <a:off x="1968685" y="3741537"/>
              <a:ext cx="299457" cy="482344"/>
            </a:xfrm>
            <a:custGeom>
              <a:avLst/>
              <a:gdLst/>
              <a:ahLst/>
              <a:cxnLst/>
              <a:rect l="l" t="t" r="r" b="b"/>
              <a:pathLst>
                <a:path w="10196" h="16423" extrusionOk="0">
                  <a:moveTo>
                    <a:pt x="5107" y="277"/>
                  </a:moveTo>
                  <a:lnTo>
                    <a:pt x="5107" y="277"/>
                  </a:lnTo>
                  <a:cubicBezTo>
                    <a:pt x="9368" y="3715"/>
                    <a:pt x="9968" y="7850"/>
                    <a:pt x="9717" y="10724"/>
                  </a:cubicBezTo>
                  <a:cubicBezTo>
                    <a:pt x="9477" y="13466"/>
                    <a:pt x="8440" y="15612"/>
                    <a:pt x="8166" y="16136"/>
                  </a:cubicBezTo>
                  <a:cubicBezTo>
                    <a:pt x="811" y="9266"/>
                    <a:pt x="4568" y="1315"/>
                    <a:pt x="5107" y="277"/>
                  </a:cubicBezTo>
                  <a:close/>
                  <a:moveTo>
                    <a:pt x="5074" y="0"/>
                  </a:moveTo>
                  <a:cubicBezTo>
                    <a:pt x="5067" y="0"/>
                    <a:pt x="5060" y="1"/>
                    <a:pt x="5053" y="2"/>
                  </a:cubicBezTo>
                  <a:cubicBezTo>
                    <a:pt x="5020" y="9"/>
                    <a:pt x="4995" y="26"/>
                    <a:pt x="4978" y="55"/>
                  </a:cubicBezTo>
                  <a:cubicBezTo>
                    <a:pt x="4928" y="145"/>
                    <a:pt x="0" y="8926"/>
                    <a:pt x="8122" y="16394"/>
                  </a:cubicBezTo>
                  <a:cubicBezTo>
                    <a:pt x="8144" y="16411"/>
                    <a:pt x="8171" y="16422"/>
                    <a:pt x="8196" y="16422"/>
                  </a:cubicBezTo>
                  <a:cubicBezTo>
                    <a:pt x="8202" y="16422"/>
                    <a:pt x="8208" y="16422"/>
                    <a:pt x="8215" y="16421"/>
                  </a:cubicBezTo>
                  <a:cubicBezTo>
                    <a:pt x="8249" y="16417"/>
                    <a:pt x="8277" y="16395"/>
                    <a:pt x="8293" y="16367"/>
                  </a:cubicBezTo>
                  <a:cubicBezTo>
                    <a:pt x="8307" y="16343"/>
                    <a:pt x="9655" y="13944"/>
                    <a:pt x="9937" y="10750"/>
                  </a:cubicBezTo>
                  <a:cubicBezTo>
                    <a:pt x="10196" y="7796"/>
                    <a:pt x="9575" y="3538"/>
                    <a:pt x="5142" y="24"/>
                  </a:cubicBezTo>
                  <a:cubicBezTo>
                    <a:pt x="5123" y="8"/>
                    <a:pt x="5099" y="0"/>
                    <a:pt x="5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7"/>
            <p:cNvSpPr/>
            <p:nvPr/>
          </p:nvSpPr>
          <p:spPr>
            <a:xfrm>
              <a:off x="2258243" y="4158562"/>
              <a:ext cx="529336" cy="55480"/>
            </a:xfrm>
            <a:custGeom>
              <a:avLst/>
              <a:gdLst/>
              <a:ahLst/>
              <a:cxnLst/>
              <a:rect l="l" t="t" r="r" b="b"/>
              <a:pathLst>
                <a:path w="18023" h="1889" extrusionOk="0">
                  <a:moveTo>
                    <a:pt x="17904" y="1"/>
                  </a:moveTo>
                  <a:cubicBezTo>
                    <a:pt x="17896" y="1"/>
                    <a:pt x="17888" y="1"/>
                    <a:pt x="17881" y="3"/>
                  </a:cubicBezTo>
                  <a:cubicBezTo>
                    <a:pt x="17787" y="25"/>
                    <a:pt x="10297" y="1670"/>
                    <a:pt x="4168" y="1670"/>
                  </a:cubicBezTo>
                  <a:cubicBezTo>
                    <a:pt x="2709" y="1670"/>
                    <a:pt x="1327" y="1577"/>
                    <a:pt x="140" y="1346"/>
                  </a:cubicBezTo>
                  <a:cubicBezTo>
                    <a:pt x="133" y="1345"/>
                    <a:pt x="126" y="1344"/>
                    <a:pt x="120" y="1344"/>
                  </a:cubicBezTo>
                  <a:cubicBezTo>
                    <a:pt x="68" y="1344"/>
                    <a:pt x="21" y="1381"/>
                    <a:pt x="12" y="1433"/>
                  </a:cubicBezTo>
                  <a:cubicBezTo>
                    <a:pt x="1" y="1491"/>
                    <a:pt x="41" y="1550"/>
                    <a:pt x="99" y="1561"/>
                  </a:cubicBezTo>
                  <a:cubicBezTo>
                    <a:pt x="1298" y="1795"/>
                    <a:pt x="2694" y="1889"/>
                    <a:pt x="4166" y="1889"/>
                  </a:cubicBezTo>
                  <a:cubicBezTo>
                    <a:pt x="10327" y="1889"/>
                    <a:pt x="17836" y="239"/>
                    <a:pt x="17928" y="217"/>
                  </a:cubicBezTo>
                  <a:cubicBezTo>
                    <a:pt x="17986" y="204"/>
                    <a:pt x="18023" y="145"/>
                    <a:pt x="18010" y="87"/>
                  </a:cubicBezTo>
                  <a:cubicBezTo>
                    <a:pt x="18000" y="36"/>
                    <a:pt x="17956" y="1"/>
                    <a:pt x="17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7"/>
            <p:cNvSpPr/>
            <p:nvPr/>
          </p:nvSpPr>
          <p:spPr>
            <a:xfrm>
              <a:off x="2094124" y="3741537"/>
              <a:ext cx="118978" cy="482344"/>
            </a:xfrm>
            <a:custGeom>
              <a:avLst/>
              <a:gdLst/>
              <a:ahLst/>
              <a:cxnLst/>
              <a:rect l="l" t="t" r="r" b="b"/>
              <a:pathLst>
                <a:path w="4051" h="16423" extrusionOk="0">
                  <a:moveTo>
                    <a:pt x="801" y="0"/>
                  </a:moveTo>
                  <a:cubicBezTo>
                    <a:pt x="748" y="0"/>
                    <a:pt x="698" y="44"/>
                    <a:pt x="693" y="102"/>
                  </a:cubicBezTo>
                  <a:cubicBezTo>
                    <a:pt x="685" y="203"/>
                    <a:pt x="0" y="10290"/>
                    <a:pt x="3833" y="16371"/>
                  </a:cubicBezTo>
                  <a:cubicBezTo>
                    <a:pt x="3854" y="16404"/>
                    <a:pt x="3890" y="16422"/>
                    <a:pt x="3925" y="16422"/>
                  </a:cubicBezTo>
                  <a:cubicBezTo>
                    <a:pt x="3945" y="16422"/>
                    <a:pt x="3965" y="16417"/>
                    <a:pt x="3985" y="16404"/>
                  </a:cubicBezTo>
                  <a:cubicBezTo>
                    <a:pt x="4036" y="16372"/>
                    <a:pt x="4051" y="16304"/>
                    <a:pt x="4019" y="16253"/>
                  </a:cubicBezTo>
                  <a:cubicBezTo>
                    <a:pt x="225" y="10234"/>
                    <a:pt x="905" y="217"/>
                    <a:pt x="912" y="118"/>
                  </a:cubicBezTo>
                  <a:cubicBezTo>
                    <a:pt x="916" y="58"/>
                    <a:pt x="871" y="4"/>
                    <a:pt x="811" y="1"/>
                  </a:cubicBezTo>
                  <a:cubicBezTo>
                    <a:pt x="808" y="0"/>
                    <a:pt x="80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7"/>
            <p:cNvSpPr/>
            <p:nvPr/>
          </p:nvSpPr>
          <p:spPr>
            <a:xfrm>
              <a:off x="2238977" y="3448454"/>
              <a:ext cx="212844" cy="494356"/>
            </a:xfrm>
            <a:custGeom>
              <a:avLst/>
              <a:gdLst/>
              <a:ahLst/>
              <a:cxnLst/>
              <a:rect l="l" t="t" r="r" b="b"/>
              <a:pathLst>
                <a:path w="7247" h="16832" extrusionOk="0">
                  <a:moveTo>
                    <a:pt x="115" y="0"/>
                  </a:moveTo>
                  <a:cubicBezTo>
                    <a:pt x="111" y="0"/>
                    <a:pt x="107" y="0"/>
                    <a:pt x="103" y="1"/>
                  </a:cubicBezTo>
                  <a:cubicBezTo>
                    <a:pt x="43" y="8"/>
                    <a:pt x="0" y="62"/>
                    <a:pt x="7" y="122"/>
                  </a:cubicBezTo>
                  <a:cubicBezTo>
                    <a:pt x="1120" y="9548"/>
                    <a:pt x="6980" y="16720"/>
                    <a:pt x="7038" y="16791"/>
                  </a:cubicBezTo>
                  <a:cubicBezTo>
                    <a:pt x="7060" y="16817"/>
                    <a:pt x="7091" y="16831"/>
                    <a:pt x="7122" y="16831"/>
                  </a:cubicBezTo>
                  <a:cubicBezTo>
                    <a:pt x="7146" y="16831"/>
                    <a:pt x="7172" y="16823"/>
                    <a:pt x="7193" y="16807"/>
                  </a:cubicBezTo>
                  <a:cubicBezTo>
                    <a:pt x="7239" y="16769"/>
                    <a:pt x="7246" y="16699"/>
                    <a:pt x="7208" y="16653"/>
                  </a:cubicBezTo>
                  <a:cubicBezTo>
                    <a:pt x="7149" y="16582"/>
                    <a:pt x="1329" y="9460"/>
                    <a:pt x="224" y="98"/>
                  </a:cubicBezTo>
                  <a:cubicBezTo>
                    <a:pt x="217" y="41"/>
                    <a:pt x="169"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7"/>
            <p:cNvSpPr/>
            <p:nvPr/>
          </p:nvSpPr>
          <p:spPr>
            <a:xfrm>
              <a:off x="2506449" y="3627993"/>
              <a:ext cx="499437" cy="236605"/>
            </a:xfrm>
            <a:custGeom>
              <a:avLst/>
              <a:gdLst/>
              <a:ahLst/>
              <a:cxnLst/>
              <a:rect l="l" t="t" r="r" b="b"/>
              <a:pathLst>
                <a:path w="17005" h="8056" extrusionOk="0">
                  <a:moveTo>
                    <a:pt x="16881" y="0"/>
                  </a:moveTo>
                  <a:cubicBezTo>
                    <a:pt x="16856" y="0"/>
                    <a:pt x="16831" y="9"/>
                    <a:pt x="16811" y="26"/>
                  </a:cubicBezTo>
                  <a:cubicBezTo>
                    <a:pt x="16720" y="103"/>
                    <a:pt x="7779" y="7703"/>
                    <a:pt x="110" y="7834"/>
                  </a:cubicBezTo>
                  <a:cubicBezTo>
                    <a:pt x="50" y="7836"/>
                    <a:pt x="0" y="7886"/>
                    <a:pt x="2" y="7947"/>
                  </a:cubicBezTo>
                  <a:cubicBezTo>
                    <a:pt x="3" y="8005"/>
                    <a:pt x="52" y="8054"/>
                    <a:pt x="113" y="8054"/>
                  </a:cubicBezTo>
                  <a:cubicBezTo>
                    <a:pt x="114" y="8054"/>
                    <a:pt x="114" y="8054"/>
                    <a:pt x="116" y="8055"/>
                  </a:cubicBezTo>
                  <a:cubicBezTo>
                    <a:pt x="7863" y="7923"/>
                    <a:pt x="16863" y="271"/>
                    <a:pt x="16955" y="194"/>
                  </a:cubicBezTo>
                  <a:cubicBezTo>
                    <a:pt x="16999" y="154"/>
                    <a:pt x="17004" y="84"/>
                    <a:pt x="16965" y="39"/>
                  </a:cubicBezTo>
                  <a:cubicBezTo>
                    <a:pt x="16943" y="13"/>
                    <a:pt x="16912" y="0"/>
                    <a:pt x="16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7"/>
            <p:cNvSpPr/>
            <p:nvPr/>
          </p:nvSpPr>
          <p:spPr>
            <a:xfrm>
              <a:off x="2590389" y="2987169"/>
              <a:ext cx="66024" cy="464046"/>
            </a:xfrm>
            <a:custGeom>
              <a:avLst/>
              <a:gdLst/>
              <a:ahLst/>
              <a:cxnLst/>
              <a:rect l="l" t="t" r="r" b="b"/>
              <a:pathLst>
                <a:path w="2248" h="15800" extrusionOk="0">
                  <a:moveTo>
                    <a:pt x="122" y="0"/>
                  </a:moveTo>
                  <a:cubicBezTo>
                    <a:pt x="114" y="0"/>
                    <a:pt x="105" y="1"/>
                    <a:pt x="96" y="3"/>
                  </a:cubicBezTo>
                  <a:cubicBezTo>
                    <a:pt x="36" y="19"/>
                    <a:pt x="1" y="77"/>
                    <a:pt x="15" y="137"/>
                  </a:cubicBezTo>
                  <a:cubicBezTo>
                    <a:pt x="35" y="218"/>
                    <a:pt x="2021" y="8423"/>
                    <a:pt x="459" y="15669"/>
                  </a:cubicBezTo>
                  <a:cubicBezTo>
                    <a:pt x="446" y="15727"/>
                    <a:pt x="483" y="15785"/>
                    <a:pt x="542" y="15798"/>
                  </a:cubicBezTo>
                  <a:cubicBezTo>
                    <a:pt x="549" y="15800"/>
                    <a:pt x="559" y="15800"/>
                    <a:pt x="566" y="15800"/>
                  </a:cubicBezTo>
                  <a:cubicBezTo>
                    <a:pt x="616" y="15800"/>
                    <a:pt x="661" y="15764"/>
                    <a:pt x="674" y="15714"/>
                  </a:cubicBezTo>
                  <a:cubicBezTo>
                    <a:pt x="2248" y="8420"/>
                    <a:pt x="248" y="166"/>
                    <a:pt x="228" y="83"/>
                  </a:cubicBezTo>
                  <a:cubicBezTo>
                    <a:pt x="215" y="33"/>
                    <a:pt x="172"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7"/>
            <p:cNvSpPr/>
            <p:nvPr/>
          </p:nvSpPr>
          <p:spPr>
            <a:xfrm>
              <a:off x="2402186" y="4176301"/>
              <a:ext cx="153106" cy="15243"/>
            </a:xfrm>
            <a:custGeom>
              <a:avLst/>
              <a:gdLst/>
              <a:ahLst/>
              <a:cxnLst/>
              <a:rect l="l" t="t" r="r" b="b"/>
              <a:pathLst>
                <a:path w="5213" h="519" extrusionOk="0">
                  <a:moveTo>
                    <a:pt x="5156" y="1"/>
                  </a:moveTo>
                  <a:cubicBezTo>
                    <a:pt x="5153" y="1"/>
                    <a:pt x="5151" y="1"/>
                    <a:pt x="5148" y="1"/>
                  </a:cubicBezTo>
                  <a:cubicBezTo>
                    <a:pt x="3465" y="182"/>
                    <a:pt x="1750" y="319"/>
                    <a:pt x="54" y="410"/>
                  </a:cubicBezTo>
                  <a:cubicBezTo>
                    <a:pt x="24" y="410"/>
                    <a:pt x="0" y="437"/>
                    <a:pt x="3" y="467"/>
                  </a:cubicBezTo>
                  <a:cubicBezTo>
                    <a:pt x="4" y="496"/>
                    <a:pt x="29" y="518"/>
                    <a:pt x="57" y="518"/>
                  </a:cubicBezTo>
                  <a:lnTo>
                    <a:pt x="61" y="518"/>
                  </a:lnTo>
                  <a:cubicBezTo>
                    <a:pt x="1759" y="427"/>
                    <a:pt x="3475" y="291"/>
                    <a:pt x="5161" y="110"/>
                  </a:cubicBezTo>
                  <a:cubicBezTo>
                    <a:pt x="5191" y="105"/>
                    <a:pt x="5212" y="80"/>
                    <a:pt x="5210" y="48"/>
                  </a:cubicBezTo>
                  <a:cubicBezTo>
                    <a:pt x="5206" y="21"/>
                    <a:pt x="5181" y="1"/>
                    <a:pt x="5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7"/>
            <p:cNvSpPr/>
            <p:nvPr/>
          </p:nvSpPr>
          <p:spPr>
            <a:xfrm>
              <a:off x="2449266" y="4164406"/>
              <a:ext cx="35743" cy="6843"/>
            </a:xfrm>
            <a:custGeom>
              <a:avLst/>
              <a:gdLst/>
              <a:ahLst/>
              <a:cxnLst/>
              <a:rect l="l" t="t" r="r" b="b"/>
              <a:pathLst>
                <a:path w="1217" h="233" extrusionOk="0">
                  <a:moveTo>
                    <a:pt x="1161" y="0"/>
                  </a:moveTo>
                  <a:cubicBezTo>
                    <a:pt x="1159" y="0"/>
                    <a:pt x="1156" y="0"/>
                    <a:pt x="1153" y="1"/>
                  </a:cubicBezTo>
                  <a:lnTo>
                    <a:pt x="53" y="124"/>
                  </a:lnTo>
                  <a:cubicBezTo>
                    <a:pt x="22" y="129"/>
                    <a:pt x="1" y="154"/>
                    <a:pt x="5" y="186"/>
                  </a:cubicBezTo>
                  <a:cubicBezTo>
                    <a:pt x="9" y="211"/>
                    <a:pt x="32" y="233"/>
                    <a:pt x="60" y="233"/>
                  </a:cubicBezTo>
                  <a:lnTo>
                    <a:pt x="65" y="233"/>
                  </a:lnTo>
                  <a:lnTo>
                    <a:pt x="1166" y="109"/>
                  </a:lnTo>
                  <a:cubicBezTo>
                    <a:pt x="1195" y="105"/>
                    <a:pt x="1217" y="79"/>
                    <a:pt x="1214" y="48"/>
                  </a:cubicBezTo>
                  <a:cubicBezTo>
                    <a:pt x="1210" y="20"/>
                    <a:pt x="1191" y="0"/>
                    <a:pt x="1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7"/>
            <p:cNvSpPr/>
            <p:nvPr/>
          </p:nvSpPr>
          <p:spPr>
            <a:xfrm>
              <a:off x="2450323" y="4141380"/>
              <a:ext cx="27255" cy="5815"/>
            </a:xfrm>
            <a:custGeom>
              <a:avLst/>
              <a:gdLst/>
              <a:ahLst/>
              <a:cxnLst/>
              <a:rect l="l" t="t" r="r" b="b"/>
              <a:pathLst>
                <a:path w="928" h="198" extrusionOk="0">
                  <a:moveTo>
                    <a:pt x="871" y="1"/>
                  </a:moveTo>
                  <a:cubicBezTo>
                    <a:pt x="868" y="1"/>
                    <a:pt x="866" y="1"/>
                    <a:pt x="863" y="1"/>
                  </a:cubicBezTo>
                  <a:lnTo>
                    <a:pt x="53" y="88"/>
                  </a:lnTo>
                  <a:cubicBezTo>
                    <a:pt x="22" y="91"/>
                    <a:pt x="0" y="118"/>
                    <a:pt x="5" y="148"/>
                  </a:cubicBezTo>
                  <a:cubicBezTo>
                    <a:pt x="9" y="176"/>
                    <a:pt x="32" y="198"/>
                    <a:pt x="60" y="198"/>
                  </a:cubicBezTo>
                  <a:cubicBezTo>
                    <a:pt x="61" y="198"/>
                    <a:pt x="63" y="198"/>
                    <a:pt x="64" y="196"/>
                  </a:cubicBezTo>
                  <a:lnTo>
                    <a:pt x="875" y="110"/>
                  </a:lnTo>
                  <a:cubicBezTo>
                    <a:pt x="906" y="105"/>
                    <a:pt x="927" y="80"/>
                    <a:pt x="923" y="48"/>
                  </a:cubicBezTo>
                  <a:cubicBezTo>
                    <a:pt x="920" y="21"/>
                    <a:pt x="896" y="1"/>
                    <a:pt x="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7"/>
            <p:cNvSpPr/>
            <p:nvPr/>
          </p:nvSpPr>
          <p:spPr>
            <a:xfrm>
              <a:off x="2583781" y="3769468"/>
              <a:ext cx="157834" cy="55832"/>
            </a:xfrm>
            <a:custGeom>
              <a:avLst/>
              <a:gdLst/>
              <a:ahLst/>
              <a:cxnLst/>
              <a:rect l="l" t="t" r="r" b="b"/>
              <a:pathLst>
                <a:path w="5374" h="1901" extrusionOk="0">
                  <a:moveTo>
                    <a:pt x="5311" y="0"/>
                  </a:moveTo>
                  <a:cubicBezTo>
                    <a:pt x="5303" y="0"/>
                    <a:pt x="5296" y="2"/>
                    <a:pt x="5288" y="5"/>
                  </a:cubicBezTo>
                  <a:cubicBezTo>
                    <a:pt x="3611" y="773"/>
                    <a:pt x="1846" y="1374"/>
                    <a:pt x="48" y="1793"/>
                  </a:cubicBezTo>
                  <a:cubicBezTo>
                    <a:pt x="18" y="1800"/>
                    <a:pt x="1" y="1828"/>
                    <a:pt x="8" y="1858"/>
                  </a:cubicBezTo>
                  <a:cubicBezTo>
                    <a:pt x="12" y="1884"/>
                    <a:pt x="36" y="1901"/>
                    <a:pt x="60" y="1901"/>
                  </a:cubicBezTo>
                  <a:cubicBezTo>
                    <a:pt x="65" y="1901"/>
                    <a:pt x="68" y="1899"/>
                    <a:pt x="73" y="1899"/>
                  </a:cubicBezTo>
                  <a:cubicBezTo>
                    <a:pt x="1878" y="1481"/>
                    <a:pt x="3649" y="875"/>
                    <a:pt x="5335" y="105"/>
                  </a:cubicBezTo>
                  <a:cubicBezTo>
                    <a:pt x="5362" y="92"/>
                    <a:pt x="5374" y="58"/>
                    <a:pt x="5362" y="32"/>
                  </a:cubicBezTo>
                  <a:cubicBezTo>
                    <a:pt x="5353" y="13"/>
                    <a:pt x="5332" y="0"/>
                    <a:pt x="5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7"/>
            <p:cNvSpPr/>
            <p:nvPr/>
          </p:nvSpPr>
          <p:spPr>
            <a:xfrm>
              <a:off x="2630919" y="3776311"/>
              <a:ext cx="37682" cy="15507"/>
            </a:xfrm>
            <a:custGeom>
              <a:avLst/>
              <a:gdLst/>
              <a:ahLst/>
              <a:cxnLst/>
              <a:rect l="l" t="t" r="r" b="b"/>
              <a:pathLst>
                <a:path w="1283" h="528" extrusionOk="0">
                  <a:moveTo>
                    <a:pt x="1220" y="0"/>
                  </a:moveTo>
                  <a:cubicBezTo>
                    <a:pt x="1214" y="0"/>
                    <a:pt x="1208" y="1"/>
                    <a:pt x="1203" y="3"/>
                  </a:cubicBezTo>
                  <a:lnTo>
                    <a:pt x="45" y="422"/>
                  </a:lnTo>
                  <a:cubicBezTo>
                    <a:pt x="16" y="430"/>
                    <a:pt x="1" y="463"/>
                    <a:pt x="12" y="492"/>
                  </a:cubicBezTo>
                  <a:cubicBezTo>
                    <a:pt x="21" y="513"/>
                    <a:pt x="40" y="527"/>
                    <a:pt x="63" y="527"/>
                  </a:cubicBezTo>
                  <a:cubicBezTo>
                    <a:pt x="70" y="527"/>
                    <a:pt x="76" y="527"/>
                    <a:pt x="80" y="524"/>
                  </a:cubicBezTo>
                  <a:lnTo>
                    <a:pt x="1238" y="107"/>
                  </a:lnTo>
                  <a:cubicBezTo>
                    <a:pt x="1267" y="97"/>
                    <a:pt x="1282" y="66"/>
                    <a:pt x="1272" y="37"/>
                  </a:cubicBezTo>
                  <a:cubicBezTo>
                    <a:pt x="1264" y="15"/>
                    <a:pt x="1243"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7"/>
            <p:cNvSpPr/>
            <p:nvPr/>
          </p:nvSpPr>
          <p:spPr>
            <a:xfrm>
              <a:off x="2636470" y="3758131"/>
              <a:ext cx="22497" cy="9428"/>
            </a:xfrm>
            <a:custGeom>
              <a:avLst/>
              <a:gdLst/>
              <a:ahLst/>
              <a:cxnLst/>
              <a:rect l="l" t="t" r="r" b="b"/>
              <a:pathLst>
                <a:path w="766" h="321" extrusionOk="0">
                  <a:moveTo>
                    <a:pt x="703" y="0"/>
                  </a:moveTo>
                  <a:cubicBezTo>
                    <a:pt x="698" y="0"/>
                    <a:pt x="693" y="1"/>
                    <a:pt x="687" y="3"/>
                  </a:cubicBezTo>
                  <a:lnTo>
                    <a:pt x="45" y="213"/>
                  </a:lnTo>
                  <a:cubicBezTo>
                    <a:pt x="15" y="222"/>
                    <a:pt x="1" y="253"/>
                    <a:pt x="10" y="282"/>
                  </a:cubicBezTo>
                  <a:cubicBezTo>
                    <a:pt x="17" y="306"/>
                    <a:pt x="38" y="320"/>
                    <a:pt x="61" y="320"/>
                  </a:cubicBezTo>
                  <a:cubicBezTo>
                    <a:pt x="67" y="320"/>
                    <a:pt x="74" y="317"/>
                    <a:pt x="79" y="317"/>
                  </a:cubicBezTo>
                  <a:lnTo>
                    <a:pt x="722" y="108"/>
                  </a:lnTo>
                  <a:cubicBezTo>
                    <a:pt x="752" y="99"/>
                    <a:pt x="766" y="67"/>
                    <a:pt x="757" y="38"/>
                  </a:cubicBezTo>
                  <a:cubicBezTo>
                    <a:pt x="750" y="15"/>
                    <a:pt x="727" y="0"/>
                    <a:pt x="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7"/>
            <p:cNvSpPr/>
            <p:nvPr/>
          </p:nvSpPr>
          <p:spPr>
            <a:xfrm>
              <a:off x="2658116" y="3736809"/>
              <a:ext cx="20676" cy="8018"/>
            </a:xfrm>
            <a:custGeom>
              <a:avLst/>
              <a:gdLst/>
              <a:ahLst/>
              <a:cxnLst/>
              <a:rect l="l" t="t" r="r" b="b"/>
              <a:pathLst>
                <a:path w="704" h="273" extrusionOk="0">
                  <a:moveTo>
                    <a:pt x="640" y="1"/>
                  </a:moveTo>
                  <a:cubicBezTo>
                    <a:pt x="636" y="1"/>
                    <a:pt x="631" y="1"/>
                    <a:pt x="627" y="2"/>
                  </a:cubicBezTo>
                  <a:lnTo>
                    <a:pt x="47" y="166"/>
                  </a:lnTo>
                  <a:cubicBezTo>
                    <a:pt x="19" y="176"/>
                    <a:pt x="0" y="206"/>
                    <a:pt x="9" y="234"/>
                  </a:cubicBezTo>
                  <a:cubicBezTo>
                    <a:pt x="16" y="257"/>
                    <a:pt x="40" y="273"/>
                    <a:pt x="63" y="273"/>
                  </a:cubicBezTo>
                  <a:cubicBezTo>
                    <a:pt x="66" y="273"/>
                    <a:pt x="71" y="271"/>
                    <a:pt x="77" y="271"/>
                  </a:cubicBezTo>
                  <a:lnTo>
                    <a:pt x="657" y="108"/>
                  </a:lnTo>
                  <a:cubicBezTo>
                    <a:pt x="685" y="99"/>
                    <a:pt x="704" y="69"/>
                    <a:pt x="695" y="41"/>
                  </a:cubicBezTo>
                  <a:cubicBezTo>
                    <a:pt x="687" y="17"/>
                    <a:pt x="665" y="1"/>
                    <a:pt x="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7"/>
            <p:cNvSpPr/>
            <p:nvPr/>
          </p:nvSpPr>
          <p:spPr>
            <a:xfrm>
              <a:off x="2836803" y="3678333"/>
              <a:ext cx="25787" cy="15654"/>
            </a:xfrm>
            <a:custGeom>
              <a:avLst/>
              <a:gdLst/>
              <a:ahLst/>
              <a:cxnLst/>
              <a:rect l="l" t="t" r="r" b="b"/>
              <a:pathLst>
                <a:path w="878" h="533" extrusionOk="0">
                  <a:moveTo>
                    <a:pt x="814" y="0"/>
                  </a:moveTo>
                  <a:cubicBezTo>
                    <a:pt x="805" y="0"/>
                    <a:pt x="796" y="2"/>
                    <a:pt x="788" y="7"/>
                  </a:cubicBezTo>
                  <a:lnTo>
                    <a:pt x="36" y="430"/>
                  </a:lnTo>
                  <a:cubicBezTo>
                    <a:pt x="10" y="444"/>
                    <a:pt x="0" y="477"/>
                    <a:pt x="14" y="504"/>
                  </a:cubicBezTo>
                  <a:cubicBezTo>
                    <a:pt x="26" y="522"/>
                    <a:pt x="43" y="532"/>
                    <a:pt x="63" y="532"/>
                  </a:cubicBezTo>
                  <a:cubicBezTo>
                    <a:pt x="71" y="532"/>
                    <a:pt x="81" y="531"/>
                    <a:pt x="90" y="525"/>
                  </a:cubicBezTo>
                  <a:lnTo>
                    <a:pt x="842" y="103"/>
                  </a:lnTo>
                  <a:cubicBezTo>
                    <a:pt x="867" y="89"/>
                    <a:pt x="877" y="55"/>
                    <a:pt x="863" y="28"/>
                  </a:cubicBezTo>
                  <a:cubicBezTo>
                    <a:pt x="853" y="10"/>
                    <a:pt x="834"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7"/>
            <p:cNvSpPr/>
            <p:nvPr/>
          </p:nvSpPr>
          <p:spPr>
            <a:xfrm>
              <a:off x="2571328" y="3221306"/>
              <a:ext cx="24818" cy="218836"/>
            </a:xfrm>
            <a:custGeom>
              <a:avLst/>
              <a:gdLst/>
              <a:ahLst/>
              <a:cxnLst/>
              <a:rect l="l" t="t" r="r" b="b"/>
              <a:pathLst>
                <a:path w="845" h="7451" extrusionOk="0">
                  <a:moveTo>
                    <a:pt x="61" y="0"/>
                  </a:moveTo>
                  <a:cubicBezTo>
                    <a:pt x="57" y="0"/>
                    <a:pt x="53" y="1"/>
                    <a:pt x="49" y="2"/>
                  </a:cubicBezTo>
                  <a:cubicBezTo>
                    <a:pt x="19" y="9"/>
                    <a:pt x="0" y="40"/>
                    <a:pt x="7" y="69"/>
                  </a:cubicBezTo>
                  <a:cubicBezTo>
                    <a:pt x="595" y="2471"/>
                    <a:pt x="734" y="4935"/>
                    <a:pt x="422" y="7390"/>
                  </a:cubicBezTo>
                  <a:cubicBezTo>
                    <a:pt x="419" y="7419"/>
                    <a:pt x="440" y="7447"/>
                    <a:pt x="470" y="7450"/>
                  </a:cubicBezTo>
                  <a:lnTo>
                    <a:pt x="477" y="7450"/>
                  </a:lnTo>
                  <a:cubicBezTo>
                    <a:pt x="504" y="7450"/>
                    <a:pt x="527" y="7429"/>
                    <a:pt x="530" y="7406"/>
                  </a:cubicBezTo>
                  <a:cubicBezTo>
                    <a:pt x="845" y="4937"/>
                    <a:pt x="704" y="2461"/>
                    <a:pt x="114" y="43"/>
                  </a:cubicBezTo>
                  <a:cubicBezTo>
                    <a:pt x="108" y="18"/>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7"/>
            <p:cNvSpPr/>
            <p:nvPr/>
          </p:nvSpPr>
          <p:spPr>
            <a:xfrm>
              <a:off x="2553970" y="3333529"/>
              <a:ext cx="6843" cy="55686"/>
            </a:xfrm>
            <a:custGeom>
              <a:avLst/>
              <a:gdLst/>
              <a:ahLst/>
              <a:cxnLst/>
              <a:rect l="l" t="t" r="r" b="b"/>
              <a:pathLst>
                <a:path w="233" h="1896" extrusionOk="0">
                  <a:moveTo>
                    <a:pt x="62" y="1"/>
                  </a:moveTo>
                  <a:cubicBezTo>
                    <a:pt x="58" y="1"/>
                    <a:pt x="55" y="1"/>
                    <a:pt x="51" y="2"/>
                  </a:cubicBezTo>
                  <a:cubicBezTo>
                    <a:pt x="22" y="5"/>
                    <a:pt x="0" y="33"/>
                    <a:pt x="6" y="65"/>
                  </a:cubicBezTo>
                  <a:cubicBezTo>
                    <a:pt x="100" y="650"/>
                    <a:pt x="123" y="1247"/>
                    <a:pt x="73" y="1838"/>
                  </a:cubicBezTo>
                  <a:cubicBezTo>
                    <a:pt x="70" y="1868"/>
                    <a:pt x="93" y="1895"/>
                    <a:pt x="123" y="1896"/>
                  </a:cubicBezTo>
                  <a:lnTo>
                    <a:pt x="128" y="1896"/>
                  </a:lnTo>
                  <a:cubicBezTo>
                    <a:pt x="155" y="1896"/>
                    <a:pt x="180" y="1875"/>
                    <a:pt x="182" y="1848"/>
                  </a:cubicBezTo>
                  <a:cubicBezTo>
                    <a:pt x="232" y="1248"/>
                    <a:pt x="208" y="643"/>
                    <a:pt x="114" y="47"/>
                  </a:cubicBezTo>
                  <a:cubicBezTo>
                    <a:pt x="112" y="21"/>
                    <a:pt x="89"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7"/>
            <p:cNvSpPr/>
            <p:nvPr/>
          </p:nvSpPr>
          <p:spPr>
            <a:xfrm>
              <a:off x="2525980" y="3377702"/>
              <a:ext cx="7108" cy="18503"/>
            </a:xfrm>
            <a:custGeom>
              <a:avLst/>
              <a:gdLst/>
              <a:ahLst/>
              <a:cxnLst/>
              <a:rect l="l" t="t" r="r" b="b"/>
              <a:pathLst>
                <a:path w="242" h="630" extrusionOk="0">
                  <a:moveTo>
                    <a:pt x="61" y="0"/>
                  </a:moveTo>
                  <a:cubicBezTo>
                    <a:pt x="57" y="0"/>
                    <a:pt x="53" y="1"/>
                    <a:pt x="49" y="2"/>
                  </a:cubicBezTo>
                  <a:cubicBezTo>
                    <a:pt x="20" y="9"/>
                    <a:pt x="0" y="37"/>
                    <a:pt x="8" y="67"/>
                  </a:cubicBezTo>
                  <a:lnTo>
                    <a:pt x="127" y="587"/>
                  </a:lnTo>
                  <a:cubicBezTo>
                    <a:pt x="133" y="613"/>
                    <a:pt x="156" y="630"/>
                    <a:pt x="181" y="630"/>
                  </a:cubicBezTo>
                  <a:cubicBezTo>
                    <a:pt x="186" y="630"/>
                    <a:pt x="190" y="628"/>
                    <a:pt x="193" y="628"/>
                  </a:cubicBezTo>
                  <a:cubicBezTo>
                    <a:pt x="221" y="621"/>
                    <a:pt x="241" y="593"/>
                    <a:pt x="234" y="563"/>
                  </a:cubicBezTo>
                  <a:lnTo>
                    <a:pt x="114" y="43"/>
                  </a:lnTo>
                  <a:cubicBezTo>
                    <a:pt x="108" y="19"/>
                    <a:pt x="8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7"/>
            <p:cNvSpPr/>
            <p:nvPr/>
          </p:nvSpPr>
          <p:spPr>
            <a:xfrm>
              <a:off x="2518990" y="3515682"/>
              <a:ext cx="33570" cy="45670"/>
            </a:xfrm>
            <a:custGeom>
              <a:avLst/>
              <a:gdLst/>
              <a:ahLst/>
              <a:cxnLst/>
              <a:rect l="l" t="t" r="r" b="b"/>
              <a:pathLst>
                <a:path w="1143" h="1555" extrusionOk="0">
                  <a:moveTo>
                    <a:pt x="60" y="0"/>
                  </a:moveTo>
                  <a:cubicBezTo>
                    <a:pt x="56" y="0"/>
                    <a:pt x="51" y="1"/>
                    <a:pt x="46" y="2"/>
                  </a:cubicBezTo>
                  <a:cubicBezTo>
                    <a:pt x="18" y="9"/>
                    <a:pt x="1" y="38"/>
                    <a:pt x="8" y="67"/>
                  </a:cubicBezTo>
                  <a:cubicBezTo>
                    <a:pt x="157" y="666"/>
                    <a:pt x="538" y="1205"/>
                    <a:pt x="1053" y="1546"/>
                  </a:cubicBezTo>
                  <a:cubicBezTo>
                    <a:pt x="1062" y="1550"/>
                    <a:pt x="1072" y="1554"/>
                    <a:pt x="1083" y="1554"/>
                  </a:cubicBezTo>
                  <a:cubicBezTo>
                    <a:pt x="1100" y="1554"/>
                    <a:pt x="1119" y="1546"/>
                    <a:pt x="1127" y="1531"/>
                  </a:cubicBezTo>
                  <a:cubicBezTo>
                    <a:pt x="1143" y="1506"/>
                    <a:pt x="1136" y="1470"/>
                    <a:pt x="1111" y="1455"/>
                  </a:cubicBezTo>
                  <a:cubicBezTo>
                    <a:pt x="620" y="1128"/>
                    <a:pt x="257" y="613"/>
                    <a:pt x="113" y="40"/>
                  </a:cubicBezTo>
                  <a:cubicBezTo>
                    <a:pt x="106" y="16"/>
                    <a:pt x="85"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7"/>
            <p:cNvSpPr/>
            <p:nvPr/>
          </p:nvSpPr>
          <p:spPr>
            <a:xfrm>
              <a:off x="2542457" y="3528898"/>
              <a:ext cx="11190" cy="10485"/>
            </a:xfrm>
            <a:custGeom>
              <a:avLst/>
              <a:gdLst/>
              <a:ahLst/>
              <a:cxnLst/>
              <a:rect l="l" t="t" r="r" b="b"/>
              <a:pathLst>
                <a:path w="381" h="357" extrusionOk="0">
                  <a:moveTo>
                    <a:pt x="62" y="1"/>
                  </a:moveTo>
                  <a:cubicBezTo>
                    <a:pt x="47" y="1"/>
                    <a:pt x="33" y="7"/>
                    <a:pt x="22" y="18"/>
                  </a:cubicBezTo>
                  <a:cubicBezTo>
                    <a:pt x="1" y="40"/>
                    <a:pt x="2" y="75"/>
                    <a:pt x="23" y="96"/>
                  </a:cubicBezTo>
                  <a:lnTo>
                    <a:pt x="283" y="342"/>
                  </a:lnTo>
                  <a:cubicBezTo>
                    <a:pt x="293" y="351"/>
                    <a:pt x="305" y="357"/>
                    <a:pt x="320" y="357"/>
                  </a:cubicBezTo>
                  <a:cubicBezTo>
                    <a:pt x="334" y="357"/>
                    <a:pt x="348" y="351"/>
                    <a:pt x="361" y="341"/>
                  </a:cubicBezTo>
                  <a:cubicBezTo>
                    <a:pt x="381" y="317"/>
                    <a:pt x="379" y="283"/>
                    <a:pt x="358" y="263"/>
                  </a:cubicBezTo>
                  <a:lnTo>
                    <a:pt x="100" y="16"/>
                  </a:lnTo>
                  <a:cubicBezTo>
                    <a:pt x="89" y="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7"/>
            <p:cNvSpPr/>
            <p:nvPr/>
          </p:nvSpPr>
          <p:spPr>
            <a:xfrm>
              <a:off x="2426739" y="3719422"/>
              <a:ext cx="21587" cy="145998"/>
            </a:xfrm>
            <a:custGeom>
              <a:avLst/>
              <a:gdLst/>
              <a:ahLst/>
              <a:cxnLst/>
              <a:rect l="l" t="t" r="r" b="b"/>
              <a:pathLst>
                <a:path w="735" h="4971" extrusionOk="0">
                  <a:moveTo>
                    <a:pt x="60" y="1"/>
                  </a:moveTo>
                  <a:cubicBezTo>
                    <a:pt x="55" y="1"/>
                    <a:pt x="49" y="2"/>
                    <a:pt x="44" y="3"/>
                  </a:cubicBezTo>
                  <a:cubicBezTo>
                    <a:pt x="16" y="15"/>
                    <a:pt x="0" y="45"/>
                    <a:pt x="9" y="73"/>
                  </a:cubicBezTo>
                  <a:cubicBezTo>
                    <a:pt x="493" y="1625"/>
                    <a:pt x="624" y="3297"/>
                    <a:pt x="387" y="4908"/>
                  </a:cubicBezTo>
                  <a:cubicBezTo>
                    <a:pt x="382" y="4938"/>
                    <a:pt x="403" y="4966"/>
                    <a:pt x="434" y="4971"/>
                  </a:cubicBezTo>
                  <a:lnTo>
                    <a:pt x="442" y="4971"/>
                  </a:lnTo>
                  <a:cubicBezTo>
                    <a:pt x="467" y="4971"/>
                    <a:pt x="491" y="4949"/>
                    <a:pt x="494" y="4922"/>
                  </a:cubicBezTo>
                  <a:cubicBezTo>
                    <a:pt x="735" y="3297"/>
                    <a:pt x="601" y="1608"/>
                    <a:pt x="111" y="39"/>
                  </a:cubicBezTo>
                  <a:cubicBezTo>
                    <a:pt x="104" y="16"/>
                    <a:pt x="8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7"/>
            <p:cNvSpPr/>
            <p:nvPr/>
          </p:nvSpPr>
          <p:spPr>
            <a:xfrm>
              <a:off x="2417781" y="3772317"/>
              <a:ext cx="5551" cy="21176"/>
            </a:xfrm>
            <a:custGeom>
              <a:avLst/>
              <a:gdLst/>
              <a:ahLst/>
              <a:cxnLst/>
              <a:rect l="l" t="t" r="r" b="b"/>
              <a:pathLst>
                <a:path w="189" h="721" extrusionOk="0">
                  <a:moveTo>
                    <a:pt x="60" y="0"/>
                  </a:moveTo>
                  <a:cubicBezTo>
                    <a:pt x="57" y="0"/>
                    <a:pt x="54" y="0"/>
                    <a:pt x="52" y="1"/>
                  </a:cubicBezTo>
                  <a:cubicBezTo>
                    <a:pt x="22" y="4"/>
                    <a:pt x="0" y="31"/>
                    <a:pt x="3" y="61"/>
                  </a:cubicBezTo>
                  <a:lnTo>
                    <a:pt x="77" y="672"/>
                  </a:lnTo>
                  <a:cubicBezTo>
                    <a:pt x="80" y="700"/>
                    <a:pt x="106" y="720"/>
                    <a:pt x="131" y="720"/>
                  </a:cubicBezTo>
                  <a:lnTo>
                    <a:pt x="137" y="720"/>
                  </a:lnTo>
                  <a:cubicBezTo>
                    <a:pt x="167" y="716"/>
                    <a:pt x="188" y="690"/>
                    <a:pt x="185" y="659"/>
                  </a:cubicBezTo>
                  <a:lnTo>
                    <a:pt x="113" y="49"/>
                  </a:lnTo>
                  <a:cubicBezTo>
                    <a:pt x="109" y="21"/>
                    <a:pt x="8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7"/>
            <p:cNvSpPr/>
            <p:nvPr/>
          </p:nvSpPr>
          <p:spPr>
            <a:xfrm>
              <a:off x="2391436" y="3762272"/>
              <a:ext cx="10984" cy="30633"/>
            </a:xfrm>
            <a:custGeom>
              <a:avLst/>
              <a:gdLst/>
              <a:ahLst/>
              <a:cxnLst/>
              <a:rect l="l" t="t" r="r" b="b"/>
              <a:pathLst>
                <a:path w="374" h="1043" extrusionOk="0">
                  <a:moveTo>
                    <a:pt x="59" y="0"/>
                  </a:moveTo>
                  <a:cubicBezTo>
                    <a:pt x="56" y="0"/>
                    <a:pt x="52" y="0"/>
                    <a:pt x="48" y="1"/>
                  </a:cubicBezTo>
                  <a:cubicBezTo>
                    <a:pt x="17" y="5"/>
                    <a:pt x="0" y="34"/>
                    <a:pt x="6" y="65"/>
                  </a:cubicBezTo>
                  <a:cubicBezTo>
                    <a:pt x="68" y="381"/>
                    <a:pt x="155" y="699"/>
                    <a:pt x="259" y="1005"/>
                  </a:cubicBezTo>
                  <a:cubicBezTo>
                    <a:pt x="266" y="1028"/>
                    <a:pt x="288" y="1042"/>
                    <a:pt x="312" y="1042"/>
                  </a:cubicBezTo>
                  <a:cubicBezTo>
                    <a:pt x="316" y="1042"/>
                    <a:pt x="323" y="1041"/>
                    <a:pt x="329" y="1038"/>
                  </a:cubicBezTo>
                  <a:cubicBezTo>
                    <a:pt x="358" y="1029"/>
                    <a:pt x="373" y="998"/>
                    <a:pt x="363" y="970"/>
                  </a:cubicBezTo>
                  <a:cubicBezTo>
                    <a:pt x="259" y="666"/>
                    <a:pt x="177" y="354"/>
                    <a:pt x="113" y="44"/>
                  </a:cubicBezTo>
                  <a:cubicBezTo>
                    <a:pt x="108" y="17"/>
                    <a:pt x="84"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7"/>
            <p:cNvSpPr/>
            <p:nvPr/>
          </p:nvSpPr>
          <p:spPr>
            <a:xfrm>
              <a:off x="2271049" y="3695632"/>
              <a:ext cx="28166" cy="65436"/>
            </a:xfrm>
            <a:custGeom>
              <a:avLst/>
              <a:gdLst/>
              <a:ahLst/>
              <a:cxnLst/>
              <a:rect l="l" t="t" r="r" b="b"/>
              <a:pathLst>
                <a:path w="959" h="2228" extrusionOk="0">
                  <a:moveTo>
                    <a:pt x="61" y="0"/>
                  </a:moveTo>
                  <a:cubicBezTo>
                    <a:pt x="57" y="0"/>
                    <a:pt x="53" y="1"/>
                    <a:pt x="49" y="1"/>
                  </a:cubicBezTo>
                  <a:cubicBezTo>
                    <a:pt x="20" y="9"/>
                    <a:pt x="0" y="37"/>
                    <a:pt x="8" y="68"/>
                  </a:cubicBezTo>
                  <a:cubicBezTo>
                    <a:pt x="178" y="819"/>
                    <a:pt x="462" y="1537"/>
                    <a:pt x="848" y="2200"/>
                  </a:cubicBezTo>
                  <a:cubicBezTo>
                    <a:pt x="859" y="2219"/>
                    <a:pt x="876" y="2227"/>
                    <a:pt x="896" y="2227"/>
                  </a:cubicBezTo>
                  <a:cubicBezTo>
                    <a:pt x="908" y="2227"/>
                    <a:pt x="916" y="2226"/>
                    <a:pt x="923" y="2220"/>
                  </a:cubicBezTo>
                  <a:cubicBezTo>
                    <a:pt x="949" y="2205"/>
                    <a:pt x="959" y="2172"/>
                    <a:pt x="942" y="2145"/>
                  </a:cubicBezTo>
                  <a:cubicBezTo>
                    <a:pt x="562" y="1490"/>
                    <a:pt x="284" y="782"/>
                    <a:pt x="114" y="43"/>
                  </a:cubicBezTo>
                  <a:cubicBezTo>
                    <a:pt x="108" y="18"/>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7"/>
            <p:cNvSpPr/>
            <p:nvPr/>
          </p:nvSpPr>
          <p:spPr>
            <a:xfrm>
              <a:off x="2288583" y="3707732"/>
              <a:ext cx="8018" cy="19032"/>
            </a:xfrm>
            <a:custGeom>
              <a:avLst/>
              <a:gdLst/>
              <a:ahLst/>
              <a:cxnLst/>
              <a:rect l="l" t="t" r="r" b="b"/>
              <a:pathLst>
                <a:path w="273" h="648" extrusionOk="0">
                  <a:moveTo>
                    <a:pt x="61" y="0"/>
                  </a:moveTo>
                  <a:cubicBezTo>
                    <a:pt x="57" y="0"/>
                    <a:pt x="52" y="1"/>
                    <a:pt x="47" y="2"/>
                  </a:cubicBezTo>
                  <a:cubicBezTo>
                    <a:pt x="19" y="12"/>
                    <a:pt x="0" y="42"/>
                    <a:pt x="9" y="71"/>
                  </a:cubicBezTo>
                  <a:lnTo>
                    <a:pt x="158" y="606"/>
                  </a:lnTo>
                  <a:cubicBezTo>
                    <a:pt x="165" y="632"/>
                    <a:pt x="190" y="648"/>
                    <a:pt x="212" y="648"/>
                  </a:cubicBezTo>
                  <a:cubicBezTo>
                    <a:pt x="215" y="648"/>
                    <a:pt x="221" y="648"/>
                    <a:pt x="227" y="643"/>
                  </a:cubicBezTo>
                  <a:cubicBezTo>
                    <a:pt x="255" y="635"/>
                    <a:pt x="272" y="605"/>
                    <a:pt x="264" y="576"/>
                  </a:cubicBezTo>
                  <a:lnTo>
                    <a:pt x="114" y="40"/>
                  </a:lnTo>
                  <a:cubicBezTo>
                    <a:pt x="107" y="17"/>
                    <a:pt x="8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7"/>
            <p:cNvSpPr/>
            <p:nvPr/>
          </p:nvSpPr>
          <p:spPr>
            <a:xfrm>
              <a:off x="2217478" y="3930768"/>
              <a:ext cx="24524" cy="210583"/>
            </a:xfrm>
            <a:custGeom>
              <a:avLst/>
              <a:gdLst/>
              <a:ahLst/>
              <a:cxnLst/>
              <a:rect l="l" t="t" r="r" b="b"/>
              <a:pathLst>
                <a:path w="835" h="7170" extrusionOk="0">
                  <a:moveTo>
                    <a:pt x="61" y="1"/>
                  </a:moveTo>
                  <a:cubicBezTo>
                    <a:pt x="56" y="1"/>
                    <a:pt x="50" y="2"/>
                    <a:pt x="44" y="3"/>
                  </a:cubicBezTo>
                  <a:cubicBezTo>
                    <a:pt x="16" y="12"/>
                    <a:pt x="0" y="45"/>
                    <a:pt x="9" y="73"/>
                  </a:cubicBezTo>
                  <a:cubicBezTo>
                    <a:pt x="724" y="2339"/>
                    <a:pt x="724" y="4832"/>
                    <a:pt x="9" y="7098"/>
                  </a:cubicBezTo>
                  <a:cubicBezTo>
                    <a:pt x="0" y="7130"/>
                    <a:pt x="16" y="7160"/>
                    <a:pt x="44" y="7168"/>
                  </a:cubicBezTo>
                  <a:cubicBezTo>
                    <a:pt x="50" y="7169"/>
                    <a:pt x="56" y="7169"/>
                    <a:pt x="61" y="7169"/>
                  </a:cubicBezTo>
                  <a:cubicBezTo>
                    <a:pt x="84" y="7169"/>
                    <a:pt x="106" y="7155"/>
                    <a:pt x="114" y="7131"/>
                  </a:cubicBezTo>
                  <a:cubicBezTo>
                    <a:pt x="835" y="4845"/>
                    <a:pt x="835" y="2326"/>
                    <a:pt x="114" y="39"/>
                  </a:cubicBezTo>
                  <a:cubicBezTo>
                    <a:pt x="107" y="16"/>
                    <a:pt x="8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7"/>
            <p:cNvSpPr/>
            <p:nvPr/>
          </p:nvSpPr>
          <p:spPr>
            <a:xfrm>
              <a:off x="2209989" y="3978054"/>
              <a:ext cx="7342" cy="80826"/>
            </a:xfrm>
            <a:custGeom>
              <a:avLst/>
              <a:gdLst/>
              <a:ahLst/>
              <a:cxnLst/>
              <a:rect l="l" t="t" r="r" b="b"/>
              <a:pathLst>
                <a:path w="250" h="2752" extrusionOk="0">
                  <a:moveTo>
                    <a:pt x="63" y="0"/>
                  </a:moveTo>
                  <a:cubicBezTo>
                    <a:pt x="60" y="0"/>
                    <a:pt x="56" y="1"/>
                    <a:pt x="53" y="1"/>
                  </a:cubicBezTo>
                  <a:cubicBezTo>
                    <a:pt x="22" y="5"/>
                    <a:pt x="0" y="32"/>
                    <a:pt x="6" y="62"/>
                  </a:cubicBezTo>
                  <a:cubicBezTo>
                    <a:pt x="136" y="933"/>
                    <a:pt x="138" y="1817"/>
                    <a:pt x="12" y="2688"/>
                  </a:cubicBezTo>
                  <a:cubicBezTo>
                    <a:pt x="6" y="2718"/>
                    <a:pt x="27" y="2747"/>
                    <a:pt x="57" y="2751"/>
                  </a:cubicBezTo>
                  <a:lnTo>
                    <a:pt x="64" y="2751"/>
                  </a:lnTo>
                  <a:cubicBezTo>
                    <a:pt x="91" y="2751"/>
                    <a:pt x="114" y="2731"/>
                    <a:pt x="120" y="2704"/>
                  </a:cubicBezTo>
                  <a:cubicBezTo>
                    <a:pt x="249" y="1821"/>
                    <a:pt x="248" y="928"/>
                    <a:pt x="114" y="47"/>
                  </a:cubicBezTo>
                  <a:cubicBezTo>
                    <a:pt x="110" y="20"/>
                    <a:pt x="9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7"/>
            <p:cNvSpPr/>
            <p:nvPr/>
          </p:nvSpPr>
          <p:spPr>
            <a:xfrm>
              <a:off x="2187197" y="3999376"/>
              <a:ext cx="4464" cy="22086"/>
            </a:xfrm>
            <a:custGeom>
              <a:avLst/>
              <a:gdLst/>
              <a:ahLst/>
              <a:cxnLst/>
              <a:rect l="l" t="t" r="r" b="b"/>
              <a:pathLst>
                <a:path w="152" h="752" extrusionOk="0">
                  <a:moveTo>
                    <a:pt x="86" y="0"/>
                  </a:moveTo>
                  <a:cubicBezTo>
                    <a:pt x="83" y="0"/>
                    <a:pt x="80" y="1"/>
                    <a:pt x="77" y="1"/>
                  </a:cubicBezTo>
                  <a:cubicBezTo>
                    <a:pt x="47" y="3"/>
                    <a:pt x="24" y="30"/>
                    <a:pt x="26" y="60"/>
                  </a:cubicBezTo>
                  <a:cubicBezTo>
                    <a:pt x="40" y="269"/>
                    <a:pt x="34" y="481"/>
                    <a:pt x="6" y="689"/>
                  </a:cubicBezTo>
                  <a:cubicBezTo>
                    <a:pt x="0" y="719"/>
                    <a:pt x="21" y="749"/>
                    <a:pt x="53" y="752"/>
                  </a:cubicBezTo>
                  <a:lnTo>
                    <a:pt x="60" y="752"/>
                  </a:lnTo>
                  <a:cubicBezTo>
                    <a:pt x="86" y="752"/>
                    <a:pt x="110" y="731"/>
                    <a:pt x="115" y="704"/>
                  </a:cubicBezTo>
                  <a:cubicBezTo>
                    <a:pt x="145" y="488"/>
                    <a:pt x="151" y="269"/>
                    <a:pt x="135" y="53"/>
                  </a:cubicBezTo>
                  <a:cubicBezTo>
                    <a:pt x="134" y="26"/>
                    <a:pt x="111"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7"/>
            <p:cNvSpPr/>
            <p:nvPr/>
          </p:nvSpPr>
          <p:spPr>
            <a:xfrm>
              <a:off x="2142555" y="3866477"/>
              <a:ext cx="7196" cy="61060"/>
            </a:xfrm>
            <a:custGeom>
              <a:avLst/>
              <a:gdLst/>
              <a:ahLst/>
              <a:cxnLst/>
              <a:rect l="l" t="t" r="r" b="b"/>
              <a:pathLst>
                <a:path w="245" h="2079" extrusionOk="0">
                  <a:moveTo>
                    <a:pt x="53" y="1"/>
                  </a:moveTo>
                  <a:cubicBezTo>
                    <a:pt x="23" y="2"/>
                    <a:pt x="1" y="29"/>
                    <a:pt x="2" y="59"/>
                  </a:cubicBezTo>
                  <a:lnTo>
                    <a:pt x="132" y="2027"/>
                  </a:lnTo>
                  <a:cubicBezTo>
                    <a:pt x="134" y="2056"/>
                    <a:pt x="159" y="2078"/>
                    <a:pt x="187" y="2078"/>
                  </a:cubicBezTo>
                  <a:lnTo>
                    <a:pt x="191" y="2078"/>
                  </a:lnTo>
                  <a:cubicBezTo>
                    <a:pt x="221" y="2076"/>
                    <a:pt x="244" y="2050"/>
                    <a:pt x="243" y="2020"/>
                  </a:cubicBezTo>
                  <a:lnTo>
                    <a:pt x="113" y="52"/>
                  </a:lnTo>
                  <a:cubicBezTo>
                    <a:pt x="110" y="23"/>
                    <a:pt x="86"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7"/>
            <p:cNvSpPr/>
            <p:nvPr/>
          </p:nvSpPr>
          <p:spPr>
            <a:xfrm>
              <a:off x="2141145" y="3812613"/>
              <a:ext cx="3378" cy="16712"/>
            </a:xfrm>
            <a:custGeom>
              <a:avLst/>
              <a:gdLst/>
              <a:ahLst/>
              <a:cxnLst/>
              <a:rect l="l" t="t" r="r" b="b"/>
              <a:pathLst>
                <a:path w="115" h="569" extrusionOk="0">
                  <a:moveTo>
                    <a:pt x="61" y="0"/>
                  </a:moveTo>
                  <a:cubicBezTo>
                    <a:pt x="60" y="0"/>
                    <a:pt x="59" y="0"/>
                    <a:pt x="59" y="0"/>
                  </a:cubicBezTo>
                  <a:cubicBezTo>
                    <a:pt x="29" y="0"/>
                    <a:pt x="4" y="26"/>
                    <a:pt x="4" y="56"/>
                  </a:cubicBezTo>
                  <a:lnTo>
                    <a:pt x="0" y="513"/>
                  </a:lnTo>
                  <a:cubicBezTo>
                    <a:pt x="0" y="544"/>
                    <a:pt x="24" y="566"/>
                    <a:pt x="56" y="569"/>
                  </a:cubicBezTo>
                  <a:cubicBezTo>
                    <a:pt x="86" y="569"/>
                    <a:pt x="111" y="544"/>
                    <a:pt x="111" y="513"/>
                  </a:cubicBezTo>
                  <a:lnTo>
                    <a:pt x="114" y="56"/>
                  </a:lnTo>
                  <a:cubicBezTo>
                    <a:pt x="114" y="27"/>
                    <a:pt x="8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5" name="Google Shape;1675;p47"/>
          <p:cNvGrpSpPr/>
          <p:nvPr/>
        </p:nvGrpSpPr>
        <p:grpSpPr>
          <a:xfrm>
            <a:off x="1849439" y="616253"/>
            <a:ext cx="383249" cy="360047"/>
            <a:chOff x="1130114" y="2192815"/>
            <a:chExt cx="383249" cy="360047"/>
          </a:xfrm>
        </p:grpSpPr>
        <p:sp>
          <p:nvSpPr>
            <p:cNvPr id="1676" name="Google Shape;1676;p47"/>
            <p:cNvSpPr/>
            <p:nvPr/>
          </p:nvSpPr>
          <p:spPr>
            <a:xfrm>
              <a:off x="1130114" y="2192815"/>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7"/>
            <p:cNvSpPr/>
            <p:nvPr/>
          </p:nvSpPr>
          <p:spPr>
            <a:xfrm>
              <a:off x="1209384" y="2262187"/>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7"/>
            <p:cNvSpPr/>
            <p:nvPr/>
          </p:nvSpPr>
          <p:spPr>
            <a:xfrm>
              <a:off x="1195580" y="2257194"/>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7"/>
            <p:cNvSpPr/>
            <p:nvPr/>
          </p:nvSpPr>
          <p:spPr>
            <a:xfrm>
              <a:off x="1256875" y="2359784"/>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7"/>
            <p:cNvSpPr/>
            <p:nvPr/>
          </p:nvSpPr>
          <p:spPr>
            <a:xfrm>
              <a:off x="1282603" y="2359167"/>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7"/>
            <p:cNvSpPr/>
            <p:nvPr/>
          </p:nvSpPr>
          <p:spPr>
            <a:xfrm>
              <a:off x="1304748" y="2351824"/>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7"/>
            <p:cNvSpPr/>
            <p:nvPr/>
          </p:nvSpPr>
          <p:spPr>
            <a:xfrm>
              <a:off x="1209031" y="2259191"/>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7"/>
            <p:cNvSpPr/>
            <p:nvPr/>
          </p:nvSpPr>
          <p:spPr>
            <a:xfrm>
              <a:off x="1239811" y="2349299"/>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7"/>
            <p:cNvSpPr/>
            <p:nvPr/>
          </p:nvSpPr>
          <p:spPr>
            <a:xfrm>
              <a:off x="1300930" y="2285184"/>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7"/>
            <p:cNvSpPr/>
            <p:nvPr/>
          </p:nvSpPr>
          <p:spPr>
            <a:xfrm>
              <a:off x="1276201" y="2279046"/>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7"/>
            <p:cNvSpPr/>
            <p:nvPr/>
          </p:nvSpPr>
          <p:spPr>
            <a:xfrm>
              <a:off x="1316643" y="2300045"/>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7"/>
            <p:cNvSpPr/>
            <p:nvPr/>
          </p:nvSpPr>
          <p:spPr>
            <a:xfrm>
              <a:off x="1263953" y="2446866"/>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7"/>
            <p:cNvSpPr/>
            <p:nvPr/>
          </p:nvSpPr>
          <p:spPr>
            <a:xfrm>
              <a:off x="1278726" y="2448922"/>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7"/>
          <p:cNvGrpSpPr/>
          <p:nvPr/>
        </p:nvGrpSpPr>
        <p:grpSpPr>
          <a:xfrm>
            <a:off x="8062125" y="1890552"/>
            <a:ext cx="312879" cy="321425"/>
            <a:chOff x="8068650" y="2896252"/>
            <a:chExt cx="312879" cy="321425"/>
          </a:xfrm>
        </p:grpSpPr>
        <p:sp>
          <p:nvSpPr>
            <p:cNvPr id="1690" name="Google Shape;1690;p47"/>
            <p:cNvSpPr/>
            <p:nvPr/>
          </p:nvSpPr>
          <p:spPr>
            <a:xfrm>
              <a:off x="8068650" y="2896252"/>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7"/>
            <p:cNvSpPr/>
            <p:nvPr/>
          </p:nvSpPr>
          <p:spPr>
            <a:xfrm>
              <a:off x="8140753" y="2965007"/>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7"/>
            <p:cNvSpPr/>
            <p:nvPr/>
          </p:nvSpPr>
          <p:spPr>
            <a:xfrm>
              <a:off x="8135026" y="2960660"/>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7"/>
            <p:cNvSpPr/>
            <p:nvPr/>
          </p:nvSpPr>
          <p:spPr>
            <a:xfrm>
              <a:off x="8226161" y="3024980"/>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7"/>
            <p:cNvSpPr/>
            <p:nvPr/>
          </p:nvSpPr>
          <p:spPr>
            <a:xfrm>
              <a:off x="8199816" y="3003305"/>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7"/>
            <p:cNvSpPr/>
            <p:nvPr/>
          </p:nvSpPr>
          <p:spPr>
            <a:xfrm>
              <a:off x="8263079" y="3044600"/>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7"/>
            <p:cNvSpPr/>
            <p:nvPr/>
          </p:nvSpPr>
          <p:spPr>
            <a:xfrm>
              <a:off x="8213855" y="3036024"/>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7"/>
            <p:cNvSpPr/>
            <p:nvPr/>
          </p:nvSpPr>
          <p:spPr>
            <a:xfrm>
              <a:off x="8214266" y="3059431"/>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7"/>
            <p:cNvSpPr/>
            <p:nvPr/>
          </p:nvSpPr>
          <p:spPr>
            <a:xfrm>
              <a:off x="8170975" y="3026889"/>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47"/>
          <p:cNvGrpSpPr/>
          <p:nvPr/>
        </p:nvGrpSpPr>
        <p:grpSpPr>
          <a:xfrm>
            <a:off x="1003301" y="3184014"/>
            <a:ext cx="1079201" cy="1399804"/>
            <a:chOff x="6073926" y="673439"/>
            <a:chExt cx="1079201" cy="1399804"/>
          </a:xfrm>
        </p:grpSpPr>
        <p:sp>
          <p:nvSpPr>
            <p:cNvPr id="1700" name="Google Shape;1700;p47"/>
            <p:cNvSpPr/>
            <p:nvPr/>
          </p:nvSpPr>
          <p:spPr>
            <a:xfrm>
              <a:off x="6073926" y="673439"/>
              <a:ext cx="1079201" cy="1399804"/>
            </a:xfrm>
            <a:custGeom>
              <a:avLst/>
              <a:gdLst/>
              <a:ahLst/>
              <a:cxnLst/>
              <a:rect l="l" t="t" r="r" b="b"/>
              <a:pathLst>
                <a:path w="36745" h="47661" extrusionOk="0">
                  <a:moveTo>
                    <a:pt x="22567" y="1"/>
                  </a:moveTo>
                  <a:lnTo>
                    <a:pt x="22474" y="11"/>
                  </a:lnTo>
                  <a:cubicBezTo>
                    <a:pt x="21611" y="89"/>
                    <a:pt x="20877" y="632"/>
                    <a:pt x="20546" y="1439"/>
                  </a:cubicBezTo>
                  <a:cubicBezTo>
                    <a:pt x="20424" y="1745"/>
                    <a:pt x="20033" y="2775"/>
                    <a:pt x="19833" y="4072"/>
                  </a:cubicBezTo>
                  <a:cubicBezTo>
                    <a:pt x="19236" y="4138"/>
                    <a:pt x="18691" y="4434"/>
                    <a:pt x="18306" y="4905"/>
                  </a:cubicBezTo>
                  <a:cubicBezTo>
                    <a:pt x="17823" y="5495"/>
                    <a:pt x="17667" y="6284"/>
                    <a:pt x="17880" y="7006"/>
                  </a:cubicBezTo>
                  <a:cubicBezTo>
                    <a:pt x="18014" y="7459"/>
                    <a:pt x="18208" y="7895"/>
                    <a:pt x="18441" y="8308"/>
                  </a:cubicBezTo>
                  <a:cubicBezTo>
                    <a:pt x="17125" y="8929"/>
                    <a:pt x="15620" y="9908"/>
                    <a:pt x="14113" y="11451"/>
                  </a:cubicBezTo>
                  <a:cubicBezTo>
                    <a:pt x="10886" y="14759"/>
                    <a:pt x="8581" y="19679"/>
                    <a:pt x="7226" y="26129"/>
                  </a:cubicBezTo>
                  <a:cubicBezTo>
                    <a:pt x="6983" y="24691"/>
                    <a:pt x="6942" y="23050"/>
                    <a:pt x="7283" y="21253"/>
                  </a:cubicBezTo>
                  <a:cubicBezTo>
                    <a:pt x="7934" y="17826"/>
                    <a:pt x="9172" y="16469"/>
                    <a:pt x="10885" y="14591"/>
                  </a:cubicBezTo>
                  <a:cubicBezTo>
                    <a:pt x="12154" y="13202"/>
                    <a:pt x="13730" y="11475"/>
                    <a:pt x="15228" y="8681"/>
                  </a:cubicBezTo>
                  <a:cubicBezTo>
                    <a:pt x="15771" y="7667"/>
                    <a:pt x="15475" y="6395"/>
                    <a:pt x="14545" y="5729"/>
                  </a:cubicBezTo>
                  <a:cubicBezTo>
                    <a:pt x="14149" y="5445"/>
                    <a:pt x="13682" y="5294"/>
                    <a:pt x="13196" y="5294"/>
                  </a:cubicBezTo>
                  <a:cubicBezTo>
                    <a:pt x="12567" y="5294"/>
                    <a:pt x="11957" y="5555"/>
                    <a:pt x="11523" y="6015"/>
                  </a:cubicBezTo>
                  <a:cubicBezTo>
                    <a:pt x="11500" y="6038"/>
                    <a:pt x="9192" y="8473"/>
                    <a:pt x="6792" y="10499"/>
                  </a:cubicBezTo>
                  <a:cubicBezTo>
                    <a:pt x="5015" y="11998"/>
                    <a:pt x="3054" y="13885"/>
                    <a:pt x="1974" y="16509"/>
                  </a:cubicBezTo>
                  <a:cubicBezTo>
                    <a:pt x="1108" y="18617"/>
                    <a:pt x="0" y="21875"/>
                    <a:pt x="392" y="25833"/>
                  </a:cubicBezTo>
                  <a:cubicBezTo>
                    <a:pt x="785" y="29806"/>
                    <a:pt x="2635" y="33695"/>
                    <a:pt x="5893" y="37405"/>
                  </a:cubicBezTo>
                  <a:cubicBezTo>
                    <a:pt x="5791" y="39708"/>
                    <a:pt x="5769" y="42118"/>
                    <a:pt x="5832" y="44586"/>
                  </a:cubicBezTo>
                  <a:cubicBezTo>
                    <a:pt x="5886" y="46720"/>
                    <a:pt x="7308" y="47367"/>
                    <a:pt x="7739" y="47515"/>
                  </a:cubicBezTo>
                  <a:cubicBezTo>
                    <a:pt x="8017" y="47612"/>
                    <a:pt x="8310" y="47660"/>
                    <a:pt x="8608" y="47660"/>
                  </a:cubicBezTo>
                  <a:cubicBezTo>
                    <a:pt x="9476" y="47660"/>
                    <a:pt x="10334" y="47244"/>
                    <a:pt x="10902" y="46547"/>
                  </a:cubicBezTo>
                  <a:cubicBezTo>
                    <a:pt x="11301" y="46055"/>
                    <a:pt x="11722" y="45235"/>
                    <a:pt x="11470" y="43218"/>
                  </a:cubicBezTo>
                  <a:cubicBezTo>
                    <a:pt x="11269" y="27556"/>
                    <a:pt x="14393" y="20007"/>
                    <a:pt x="17053" y="16432"/>
                  </a:cubicBezTo>
                  <a:cubicBezTo>
                    <a:pt x="17301" y="16099"/>
                    <a:pt x="17546" y="15797"/>
                    <a:pt x="17789" y="15522"/>
                  </a:cubicBezTo>
                  <a:cubicBezTo>
                    <a:pt x="18114" y="16133"/>
                    <a:pt x="18703" y="16578"/>
                    <a:pt x="19420" y="16711"/>
                  </a:cubicBezTo>
                  <a:cubicBezTo>
                    <a:pt x="19700" y="16761"/>
                    <a:pt x="19982" y="16787"/>
                    <a:pt x="20263" y="16787"/>
                  </a:cubicBezTo>
                  <a:cubicBezTo>
                    <a:pt x="21027" y="16787"/>
                    <a:pt x="21775" y="16599"/>
                    <a:pt x="22484" y="16240"/>
                  </a:cubicBezTo>
                  <a:cubicBezTo>
                    <a:pt x="22849" y="16979"/>
                    <a:pt x="23339" y="17721"/>
                    <a:pt x="23997" y="18393"/>
                  </a:cubicBezTo>
                  <a:cubicBezTo>
                    <a:pt x="24428" y="18839"/>
                    <a:pt x="25029" y="19094"/>
                    <a:pt x="25649" y="19094"/>
                  </a:cubicBezTo>
                  <a:lnTo>
                    <a:pt x="25870" y="19094"/>
                  </a:lnTo>
                  <a:lnTo>
                    <a:pt x="26049" y="19060"/>
                  </a:lnTo>
                  <a:cubicBezTo>
                    <a:pt x="26708" y="18942"/>
                    <a:pt x="27292" y="18540"/>
                    <a:pt x="27627" y="17970"/>
                  </a:cubicBezTo>
                  <a:cubicBezTo>
                    <a:pt x="27893" y="17520"/>
                    <a:pt x="28185" y="16811"/>
                    <a:pt x="28340" y="15947"/>
                  </a:cubicBezTo>
                  <a:cubicBezTo>
                    <a:pt x="28782" y="16006"/>
                    <a:pt x="29230" y="16042"/>
                    <a:pt x="29686" y="16049"/>
                  </a:cubicBezTo>
                  <a:lnTo>
                    <a:pt x="29723" y="16049"/>
                  </a:lnTo>
                  <a:cubicBezTo>
                    <a:pt x="30559" y="16049"/>
                    <a:pt x="31330" y="15595"/>
                    <a:pt x="31731" y="14873"/>
                  </a:cubicBezTo>
                  <a:cubicBezTo>
                    <a:pt x="32147" y="14132"/>
                    <a:pt x="32121" y="13227"/>
                    <a:pt x="31664" y="12509"/>
                  </a:cubicBezTo>
                  <a:cubicBezTo>
                    <a:pt x="31659" y="12502"/>
                    <a:pt x="31644" y="12479"/>
                    <a:pt x="31617" y="12439"/>
                  </a:cubicBezTo>
                  <a:cubicBezTo>
                    <a:pt x="33368" y="11657"/>
                    <a:pt x="34847" y="10272"/>
                    <a:pt x="35901" y="8392"/>
                  </a:cubicBezTo>
                  <a:cubicBezTo>
                    <a:pt x="36728" y="6913"/>
                    <a:pt x="36744" y="5360"/>
                    <a:pt x="35944" y="4126"/>
                  </a:cubicBezTo>
                  <a:cubicBezTo>
                    <a:pt x="35038" y="2731"/>
                    <a:pt x="33160" y="1930"/>
                    <a:pt x="30788" y="1930"/>
                  </a:cubicBezTo>
                  <a:cubicBezTo>
                    <a:pt x="30457" y="1930"/>
                    <a:pt x="30115" y="1945"/>
                    <a:pt x="29776" y="1977"/>
                  </a:cubicBezTo>
                  <a:cubicBezTo>
                    <a:pt x="29250" y="2026"/>
                    <a:pt x="28078" y="2180"/>
                    <a:pt x="26845" y="2661"/>
                  </a:cubicBezTo>
                  <a:cubicBezTo>
                    <a:pt x="26525" y="2343"/>
                    <a:pt x="26113" y="2120"/>
                    <a:pt x="25653" y="2033"/>
                  </a:cubicBezTo>
                  <a:lnTo>
                    <a:pt x="25441" y="1992"/>
                  </a:lnTo>
                  <a:lnTo>
                    <a:pt x="25223" y="1992"/>
                  </a:lnTo>
                  <a:cubicBezTo>
                    <a:pt x="25179" y="1992"/>
                    <a:pt x="25136" y="1993"/>
                    <a:pt x="25092" y="1995"/>
                  </a:cubicBezTo>
                  <a:cubicBezTo>
                    <a:pt x="24971" y="1714"/>
                    <a:pt x="24836" y="1436"/>
                    <a:pt x="24680" y="1164"/>
                  </a:cubicBezTo>
                  <a:cubicBezTo>
                    <a:pt x="24272" y="447"/>
                    <a:pt x="23505" y="1"/>
                    <a:pt x="22684" y="1"/>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7"/>
            <p:cNvSpPr/>
            <p:nvPr/>
          </p:nvSpPr>
          <p:spPr>
            <a:xfrm>
              <a:off x="6772755" y="1009079"/>
              <a:ext cx="78800" cy="150345"/>
            </a:xfrm>
            <a:custGeom>
              <a:avLst/>
              <a:gdLst/>
              <a:ahLst/>
              <a:cxnLst/>
              <a:rect l="l" t="t" r="r" b="b"/>
              <a:pathLst>
                <a:path w="2683" h="5119" extrusionOk="0">
                  <a:moveTo>
                    <a:pt x="187" y="1"/>
                  </a:moveTo>
                  <a:cubicBezTo>
                    <a:pt x="184" y="1"/>
                    <a:pt x="181" y="1"/>
                    <a:pt x="179" y="1"/>
                  </a:cubicBezTo>
                  <a:cubicBezTo>
                    <a:pt x="159" y="6"/>
                    <a:pt x="140" y="20"/>
                    <a:pt x="132" y="38"/>
                  </a:cubicBezTo>
                  <a:cubicBezTo>
                    <a:pt x="102" y="102"/>
                    <a:pt x="59" y="181"/>
                    <a:pt x="11" y="269"/>
                  </a:cubicBezTo>
                  <a:cubicBezTo>
                    <a:pt x="5" y="278"/>
                    <a:pt x="3" y="289"/>
                    <a:pt x="2" y="299"/>
                  </a:cubicBezTo>
                  <a:cubicBezTo>
                    <a:pt x="1" y="589"/>
                    <a:pt x="26" y="3180"/>
                    <a:pt x="1688" y="5084"/>
                  </a:cubicBezTo>
                  <a:cubicBezTo>
                    <a:pt x="1691" y="5090"/>
                    <a:pt x="1697" y="5094"/>
                    <a:pt x="1704" y="5097"/>
                  </a:cubicBezTo>
                  <a:cubicBezTo>
                    <a:pt x="1713" y="5102"/>
                    <a:pt x="1725" y="5105"/>
                    <a:pt x="1737" y="5105"/>
                  </a:cubicBezTo>
                  <a:cubicBezTo>
                    <a:pt x="1745" y="5105"/>
                    <a:pt x="1753" y="5104"/>
                    <a:pt x="1761" y="5101"/>
                  </a:cubicBezTo>
                  <a:cubicBezTo>
                    <a:pt x="1783" y="5090"/>
                    <a:pt x="1796" y="5070"/>
                    <a:pt x="1797" y="5044"/>
                  </a:cubicBezTo>
                  <a:lnTo>
                    <a:pt x="1797" y="5044"/>
                  </a:lnTo>
                  <a:cubicBezTo>
                    <a:pt x="1797" y="5051"/>
                    <a:pt x="1798" y="5056"/>
                    <a:pt x="1799" y="5061"/>
                  </a:cubicBezTo>
                  <a:cubicBezTo>
                    <a:pt x="1802" y="5083"/>
                    <a:pt x="1813" y="5103"/>
                    <a:pt x="1832" y="5111"/>
                  </a:cubicBezTo>
                  <a:cubicBezTo>
                    <a:pt x="1839" y="5114"/>
                    <a:pt x="1845" y="5118"/>
                    <a:pt x="1855" y="5118"/>
                  </a:cubicBezTo>
                  <a:cubicBezTo>
                    <a:pt x="1857" y="5118"/>
                    <a:pt x="1860" y="5119"/>
                    <a:pt x="1863" y="5119"/>
                  </a:cubicBezTo>
                  <a:cubicBezTo>
                    <a:pt x="1887" y="5119"/>
                    <a:pt x="1912" y="5107"/>
                    <a:pt x="1923" y="5081"/>
                  </a:cubicBezTo>
                  <a:cubicBezTo>
                    <a:pt x="2179" y="4487"/>
                    <a:pt x="2682" y="2928"/>
                    <a:pt x="1781" y="1230"/>
                  </a:cubicBezTo>
                  <a:cubicBezTo>
                    <a:pt x="1776" y="1219"/>
                    <a:pt x="1768" y="1210"/>
                    <a:pt x="1757" y="1205"/>
                  </a:cubicBezTo>
                  <a:cubicBezTo>
                    <a:pt x="1446" y="1018"/>
                    <a:pt x="1150" y="816"/>
                    <a:pt x="876" y="597"/>
                  </a:cubicBezTo>
                  <a:lnTo>
                    <a:pt x="869" y="592"/>
                  </a:lnTo>
                  <a:cubicBezTo>
                    <a:pt x="860" y="587"/>
                    <a:pt x="849" y="585"/>
                    <a:pt x="838" y="585"/>
                  </a:cubicBezTo>
                  <a:cubicBezTo>
                    <a:pt x="824" y="585"/>
                    <a:pt x="811" y="589"/>
                    <a:pt x="799" y="597"/>
                  </a:cubicBezTo>
                  <a:cubicBezTo>
                    <a:pt x="778" y="611"/>
                    <a:pt x="767" y="641"/>
                    <a:pt x="775" y="666"/>
                  </a:cubicBezTo>
                  <a:lnTo>
                    <a:pt x="775" y="666"/>
                  </a:lnTo>
                  <a:cubicBezTo>
                    <a:pt x="748" y="596"/>
                    <a:pt x="722" y="529"/>
                    <a:pt x="694" y="457"/>
                  </a:cubicBezTo>
                  <a:cubicBezTo>
                    <a:pt x="691" y="449"/>
                    <a:pt x="684" y="440"/>
                    <a:pt x="674" y="434"/>
                  </a:cubicBezTo>
                  <a:cubicBezTo>
                    <a:pt x="472" y="261"/>
                    <a:pt x="321" y="112"/>
                    <a:pt x="231" y="20"/>
                  </a:cubicBezTo>
                  <a:cubicBezTo>
                    <a:pt x="228" y="14"/>
                    <a:pt x="223" y="11"/>
                    <a:pt x="217" y="8"/>
                  </a:cubicBezTo>
                  <a:cubicBezTo>
                    <a:pt x="209" y="3"/>
                    <a:pt x="197"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7"/>
            <p:cNvSpPr/>
            <p:nvPr/>
          </p:nvSpPr>
          <p:spPr>
            <a:xfrm>
              <a:off x="6779775" y="968431"/>
              <a:ext cx="160390" cy="106261"/>
            </a:xfrm>
            <a:custGeom>
              <a:avLst/>
              <a:gdLst/>
              <a:ahLst/>
              <a:cxnLst/>
              <a:rect l="l" t="t" r="r" b="b"/>
              <a:pathLst>
                <a:path w="5461" h="3618" extrusionOk="0">
                  <a:moveTo>
                    <a:pt x="677" y="1"/>
                  </a:moveTo>
                  <a:cubicBezTo>
                    <a:pt x="652" y="1"/>
                    <a:pt x="628" y="17"/>
                    <a:pt x="617" y="41"/>
                  </a:cubicBezTo>
                  <a:cubicBezTo>
                    <a:pt x="525" y="259"/>
                    <a:pt x="417" y="480"/>
                    <a:pt x="298" y="693"/>
                  </a:cubicBezTo>
                  <a:cubicBezTo>
                    <a:pt x="291" y="713"/>
                    <a:pt x="290" y="729"/>
                    <a:pt x="296" y="747"/>
                  </a:cubicBezTo>
                  <a:cubicBezTo>
                    <a:pt x="300" y="760"/>
                    <a:pt x="310" y="770"/>
                    <a:pt x="317" y="777"/>
                  </a:cubicBezTo>
                  <a:cubicBezTo>
                    <a:pt x="310" y="774"/>
                    <a:pt x="302" y="772"/>
                    <a:pt x="295" y="772"/>
                  </a:cubicBezTo>
                  <a:cubicBezTo>
                    <a:pt x="272" y="772"/>
                    <a:pt x="250" y="786"/>
                    <a:pt x="239" y="806"/>
                  </a:cubicBezTo>
                  <a:cubicBezTo>
                    <a:pt x="169" y="932"/>
                    <a:pt x="93" y="1056"/>
                    <a:pt x="19" y="1180"/>
                  </a:cubicBezTo>
                  <a:cubicBezTo>
                    <a:pt x="1" y="1204"/>
                    <a:pt x="7" y="1237"/>
                    <a:pt x="25" y="1256"/>
                  </a:cubicBezTo>
                  <a:cubicBezTo>
                    <a:pt x="179" y="1424"/>
                    <a:pt x="756" y="2013"/>
                    <a:pt x="1708" y="2556"/>
                  </a:cubicBezTo>
                  <a:cubicBezTo>
                    <a:pt x="2788" y="3171"/>
                    <a:pt x="3971" y="3527"/>
                    <a:pt x="5226" y="3617"/>
                  </a:cubicBezTo>
                  <a:cubicBezTo>
                    <a:pt x="5228" y="3617"/>
                    <a:pt x="5230" y="3617"/>
                    <a:pt x="5232" y="3617"/>
                  </a:cubicBezTo>
                  <a:cubicBezTo>
                    <a:pt x="5260" y="3617"/>
                    <a:pt x="5285" y="3599"/>
                    <a:pt x="5294" y="3570"/>
                  </a:cubicBezTo>
                  <a:cubicBezTo>
                    <a:pt x="5301" y="3541"/>
                    <a:pt x="5289" y="3512"/>
                    <a:pt x="5266" y="3499"/>
                  </a:cubicBezTo>
                  <a:lnTo>
                    <a:pt x="5266" y="3499"/>
                  </a:lnTo>
                  <a:lnTo>
                    <a:pt x="5363" y="3553"/>
                  </a:lnTo>
                  <a:cubicBezTo>
                    <a:pt x="5372" y="3558"/>
                    <a:pt x="5383" y="3560"/>
                    <a:pt x="5393" y="3560"/>
                  </a:cubicBezTo>
                  <a:cubicBezTo>
                    <a:pt x="5412" y="3560"/>
                    <a:pt x="5430" y="3552"/>
                    <a:pt x="5441" y="3539"/>
                  </a:cubicBezTo>
                  <a:cubicBezTo>
                    <a:pt x="5461" y="3516"/>
                    <a:pt x="5461" y="3483"/>
                    <a:pt x="5445" y="3459"/>
                  </a:cubicBezTo>
                  <a:cubicBezTo>
                    <a:pt x="5052" y="2926"/>
                    <a:pt x="3970" y="1595"/>
                    <a:pt x="2413" y="705"/>
                  </a:cubicBezTo>
                  <a:cubicBezTo>
                    <a:pt x="1849" y="383"/>
                    <a:pt x="1268" y="148"/>
                    <a:pt x="690" y="3"/>
                  </a:cubicBezTo>
                  <a:cubicBezTo>
                    <a:pt x="686" y="1"/>
                    <a:pt x="681" y="1"/>
                    <a:pt x="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7"/>
            <p:cNvSpPr/>
            <p:nvPr/>
          </p:nvSpPr>
          <p:spPr>
            <a:xfrm>
              <a:off x="6650253" y="965553"/>
              <a:ext cx="123648" cy="131255"/>
            </a:xfrm>
            <a:custGeom>
              <a:avLst/>
              <a:gdLst/>
              <a:ahLst/>
              <a:cxnLst/>
              <a:rect l="l" t="t" r="r" b="b"/>
              <a:pathLst>
                <a:path w="4210" h="4469" extrusionOk="0">
                  <a:moveTo>
                    <a:pt x="3145" y="0"/>
                  </a:moveTo>
                  <a:cubicBezTo>
                    <a:pt x="3137" y="0"/>
                    <a:pt x="3128" y="2"/>
                    <a:pt x="3121" y="7"/>
                  </a:cubicBezTo>
                  <a:cubicBezTo>
                    <a:pt x="0" y="1418"/>
                    <a:pt x="178" y="3882"/>
                    <a:pt x="245" y="4364"/>
                  </a:cubicBezTo>
                  <a:cubicBezTo>
                    <a:pt x="248" y="4383"/>
                    <a:pt x="259" y="4400"/>
                    <a:pt x="277" y="4408"/>
                  </a:cubicBezTo>
                  <a:lnTo>
                    <a:pt x="287" y="4416"/>
                  </a:lnTo>
                  <a:cubicBezTo>
                    <a:pt x="293" y="4418"/>
                    <a:pt x="301" y="4419"/>
                    <a:pt x="308" y="4419"/>
                  </a:cubicBezTo>
                  <a:cubicBezTo>
                    <a:pt x="324" y="4419"/>
                    <a:pt x="340" y="4413"/>
                    <a:pt x="351" y="4400"/>
                  </a:cubicBezTo>
                  <a:cubicBezTo>
                    <a:pt x="380" y="4373"/>
                    <a:pt x="407" y="4343"/>
                    <a:pt x="434" y="4314"/>
                  </a:cubicBezTo>
                  <a:lnTo>
                    <a:pt x="434" y="4314"/>
                  </a:lnTo>
                  <a:cubicBezTo>
                    <a:pt x="423" y="4327"/>
                    <a:pt x="412" y="4340"/>
                    <a:pt x="400" y="4352"/>
                  </a:cubicBezTo>
                  <a:cubicBezTo>
                    <a:pt x="383" y="4369"/>
                    <a:pt x="379" y="4394"/>
                    <a:pt x="386" y="4418"/>
                  </a:cubicBezTo>
                  <a:cubicBezTo>
                    <a:pt x="392" y="4433"/>
                    <a:pt x="400" y="4443"/>
                    <a:pt x="415" y="4451"/>
                  </a:cubicBezTo>
                  <a:cubicBezTo>
                    <a:pt x="423" y="4457"/>
                    <a:pt x="430" y="4458"/>
                    <a:pt x="442" y="4461"/>
                  </a:cubicBezTo>
                  <a:cubicBezTo>
                    <a:pt x="504" y="4466"/>
                    <a:pt x="565" y="4469"/>
                    <a:pt x="626" y="4469"/>
                  </a:cubicBezTo>
                  <a:cubicBezTo>
                    <a:pt x="2585" y="4469"/>
                    <a:pt x="3942" y="1956"/>
                    <a:pt x="4201" y="1438"/>
                  </a:cubicBezTo>
                  <a:cubicBezTo>
                    <a:pt x="4210" y="1422"/>
                    <a:pt x="4210" y="1402"/>
                    <a:pt x="4204" y="1386"/>
                  </a:cubicBezTo>
                  <a:cubicBezTo>
                    <a:pt x="4200" y="1372"/>
                    <a:pt x="4190" y="1361"/>
                    <a:pt x="4176" y="1352"/>
                  </a:cubicBezTo>
                  <a:cubicBezTo>
                    <a:pt x="4174" y="1351"/>
                    <a:pt x="4169" y="1349"/>
                    <a:pt x="4164" y="1349"/>
                  </a:cubicBezTo>
                  <a:cubicBezTo>
                    <a:pt x="4088" y="1324"/>
                    <a:pt x="4011" y="1288"/>
                    <a:pt x="3939" y="1247"/>
                  </a:cubicBezTo>
                  <a:cubicBezTo>
                    <a:pt x="3727" y="1126"/>
                    <a:pt x="3556" y="955"/>
                    <a:pt x="3432" y="741"/>
                  </a:cubicBezTo>
                  <a:cubicBezTo>
                    <a:pt x="3425" y="733"/>
                    <a:pt x="3418" y="726"/>
                    <a:pt x="3407" y="719"/>
                  </a:cubicBezTo>
                  <a:cubicBezTo>
                    <a:pt x="3400" y="716"/>
                    <a:pt x="3391" y="710"/>
                    <a:pt x="3383" y="710"/>
                  </a:cubicBezTo>
                  <a:cubicBezTo>
                    <a:pt x="3381" y="710"/>
                    <a:pt x="3379" y="710"/>
                    <a:pt x="3378" y="710"/>
                  </a:cubicBezTo>
                  <a:cubicBezTo>
                    <a:pt x="3359" y="710"/>
                    <a:pt x="3340" y="717"/>
                    <a:pt x="3328" y="731"/>
                  </a:cubicBezTo>
                  <a:cubicBezTo>
                    <a:pt x="3310" y="754"/>
                    <a:pt x="3290" y="776"/>
                    <a:pt x="3264" y="797"/>
                  </a:cubicBezTo>
                  <a:cubicBezTo>
                    <a:pt x="3303" y="758"/>
                    <a:pt x="3333" y="719"/>
                    <a:pt x="3363" y="683"/>
                  </a:cubicBezTo>
                  <a:cubicBezTo>
                    <a:pt x="3377" y="666"/>
                    <a:pt x="3378" y="640"/>
                    <a:pt x="3371" y="617"/>
                  </a:cubicBezTo>
                  <a:cubicBezTo>
                    <a:pt x="3370" y="616"/>
                    <a:pt x="3357" y="595"/>
                    <a:pt x="3357" y="595"/>
                  </a:cubicBezTo>
                  <a:cubicBezTo>
                    <a:pt x="3279" y="418"/>
                    <a:pt x="3233" y="246"/>
                    <a:pt x="3210" y="56"/>
                  </a:cubicBezTo>
                  <a:cubicBezTo>
                    <a:pt x="3207" y="35"/>
                    <a:pt x="3196" y="19"/>
                    <a:pt x="3178" y="11"/>
                  </a:cubicBezTo>
                  <a:cubicBezTo>
                    <a:pt x="3168" y="4"/>
                    <a:pt x="3156" y="0"/>
                    <a:pt x="3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7"/>
            <p:cNvSpPr/>
            <p:nvPr/>
          </p:nvSpPr>
          <p:spPr>
            <a:xfrm>
              <a:off x="6300662" y="955244"/>
              <a:ext cx="439904" cy="1048568"/>
            </a:xfrm>
            <a:custGeom>
              <a:avLst/>
              <a:gdLst/>
              <a:ahLst/>
              <a:cxnLst/>
              <a:rect l="l" t="t" r="r" b="b"/>
              <a:pathLst>
                <a:path w="14978" h="35702" extrusionOk="0">
                  <a:moveTo>
                    <a:pt x="14744" y="0"/>
                  </a:moveTo>
                  <a:cubicBezTo>
                    <a:pt x="14398" y="16"/>
                    <a:pt x="11265" y="244"/>
                    <a:pt x="8075" y="3519"/>
                  </a:cubicBezTo>
                  <a:cubicBezTo>
                    <a:pt x="4345" y="7346"/>
                    <a:pt x="0" y="15903"/>
                    <a:pt x="475" y="34932"/>
                  </a:cubicBezTo>
                  <a:cubicBezTo>
                    <a:pt x="483" y="35318"/>
                    <a:pt x="574" y="35569"/>
                    <a:pt x="734" y="35661"/>
                  </a:cubicBezTo>
                  <a:cubicBezTo>
                    <a:pt x="750" y="35670"/>
                    <a:pt x="767" y="35680"/>
                    <a:pt x="784" y="35684"/>
                  </a:cubicBezTo>
                  <a:cubicBezTo>
                    <a:pt x="817" y="35696"/>
                    <a:pt x="852" y="35701"/>
                    <a:pt x="889" y="35701"/>
                  </a:cubicBezTo>
                  <a:cubicBezTo>
                    <a:pt x="1054" y="35701"/>
                    <a:pt x="1240" y="35591"/>
                    <a:pt x="1348" y="35459"/>
                  </a:cubicBezTo>
                  <a:cubicBezTo>
                    <a:pt x="1533" y="35233"/>
                    <a:pt x="1439" y="34167"/>
                    <a:pt x="1388" y="33776"/>
                  </a:cubicBezTo>
                  <a:cubicBezTo>
                    <a:pt x="1160" y="17349"/>
                    <a:pt x="4559" y="9278"/>
                    <a:pt x="7453" y="5403"/>
                  </a:cubicBezTo>
                  <a:cubicBezTo>
                    <a:pt x="10476" y="1352"/>
                    <a:pt x="13515" y="912"/>
                    <a:pt x="13853" y="874"/>
                  </a:cubicBezTo>
                  <a:cubicBezTo>
                    <a:pt x="13863" y="874"/>
                    <a:pt x="13874" y="870"/>
                    <a:pt x="13883" y="863"/>
                  </a:cubicBezTo>
                  <a:cubicBezTo>
                    <a:pt x="14202" y="635"/>
                    <a:pt x="14555" y="432"/>
                    <a:pt x="14938" y="256"/>
                  </a:cubicBezTo>
                  <a:cubicBezTo>
                    <a:pt x="14958" y="248"/>
                    <a:pt x="14972" y="228"/>
                    <a:pt x="14974" y="207"/>
                  </a:cubicBezTo>
                  <a:cubicBezTo>
                    <a:pt x="14978" y="185"/>
                    <a:pt x="14968" y="164"/>
                    <a:pt x="14951" y="150"/>
                  </a:cubicBezTo>
                  <a:cubicBezTo>
                    <a:pt x="14904" y="114"/>
                    <a:pt x="14847" y="66"/>
                    <a:pt x="14787" y="16"/>
                  </a:cubicBezTo>
                  <a:cubicBezTo>
                    <a:pt x="14786" y="13"/>
                    <a:pt x="14781" y="10"/>
                    <a:pt x="14779" y="9"/>
                  </a:cubicBezTo>
                  <a:cubicBezTo>
                    <a:pt x="14767" y="1"/>
                    <a:pt x="14757" y="0"/>
                    <a:pt x="14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7"/>
            <p:cNvSpPr/>
            <p:nvPr/>
          </p:nvSpPr>
          <p:spPr>
            <a:xfrm>
              <a:off x="6098919" y="917738"/>
              <a:ext cx="347330" cy="822213"/>
            </a:xfrm>
            <a:custGeom>
              <a:avLst/>
              <a:gdLst/>
              <a:ahLst/>
              <a:cxnLst/>
              <a:rect l="l" t="t" r="r" b="b"/>
              <a:pathLst>
                <a:path w="11826" h="27995" extrusionOk="0">
                  <a:moveTo>
                    <a:pt x="3366" y="20743"/>
                  </a:moveTo>
                  <a:lnTo>
                    <a:pt x="3366" y="20743"/>
                  </a:lnTo>
                  <a:cubicBezTo>
                    <a:pt x="3719" y="21652"/>
                    <a:pt x="4102" y="22617"/>
                    <a:pt x="4581" y="23522"/>
                  </a:cubicBezTo>
                  <a:cubicBezTo>
                    <a:pt x="4102" y="22619"/>
                    <a:pt x="3719" y="21655"/>
                    <a:pt x="3366" y="20743"/>
                  </a:cubicBezTo>
                  <a:close/>
                  <a:moveTo>
                    <a:pt x="11754" y="1"/>
                  </a:moveTo>
                  <a:cubicBezTo>
                    <a:pt x="11738" y="1"/>
                    <a:pt x="11722" y="7"/>
                    <a:pt x="11710" y="20"/>
                  </a:cubicBezTo>
                  <a:cubicBezTo>
                    <a:pt x="10864" y="878"/>
                    <a:pt x="9188" y="2533"/>
                    <a:pt x="7466" y="3986"/>
                  </a:cubicBezTo>
                  <a:cubicBezTo>
                    <a:pt x="5908" y="5302"/>
                    <a:pt x="4196" y="6937"/>
                    <a:pt x="3312" y="9088"/>
                  </a:cubicBezTo>
                  <a:cubicBezTo>
                    <a:pt x="1532" y="13416"/>
                    <a:pt x="1" y="20083"/>
                    <a:pt x="7224" y="27974"/>
                  </a:cubicBezTo>
                  <a:cubicBezTo>
                    <a:pt x="7230" y="27979"/>
                    <a:pt x="7233" y="27982"/>
                    <a:pt x="7240" y="27986"/>
                  </a:cubicBezTo>
                  <a:cubicBezTo>
                    <a:pt x="7251" y="27992"/>
                    <a:pt x="7262" y="27994"/>
                    <a:pt x="7274" y="27994"/>
                  </a:cubicBezTo>
                  <a:cubicBezTo>
                    <a:pt x="7281" y="27994"/>
                    <a:pt x="7287" y="27994"/>
                    <a:pt x="7294" y="27992"/>
                  </a:cubicBezTo>
                  <a:cubicBezTo>
                    <a:pt x="7317" y="27982"/>
                    <a:pt x="7335" y="27961"/>
                    <a:pt x="7337" y="27937"/>
                  </a:cubicBezTo>
                  <a:cubicBezTo>
                    <a:pt x="7375" y="27269"/>
                    <a:pt x="7425" y="26572"/>
                    <a:pt x="7489" y="25806"/>
                  </a:cubicBezTo>
                  <a:cubicBezTo>
                    <a:pt x="7492" y="25788"/>
                    <a:pt x="7486" y="25772"/>
                    <a:pt x="7473" y="25759"/>
                  </a:cubicBezTo>
                  <a:cubicBezTo>
                    <a:pt x="6976" y="25197"/>
                    <a:pt x="2670" y="20060"/>
                    <a:pt x="4107" y="12492"/>
                  </a:cubicBezTo>
                  <a:cubicBezTo>
                    <a:pt x="4883" y="8406"/>
                    <a:pt x="6461" y="6677"/>
                    <a:pt x="8285" y="4676"/>
                  </a:cubicBezTo>
                  <a:cubicBezTo>
                    <a:pt x="9373" y="3484"/>
                    <a:pt x="10605" y="2134"/>
                    <a:pt x="11810" y="96"/>
                  </a:cubicBezTo>
                  <a:cubicBezTo>
                    <a:pt x="11825" y="69"/>
                    <a:pt x="11818" y="34"/>
                    <a:pt x="11794" y="15"/>
                  </a:cubicBezTo>
                  <a:cubicBezTo>
                    <a:pt x="11793" y="12"/>
                    <a:pt x="11788" y="11"/>
                    <a:pt x="11787" y="10"/>
                  </a:cubicBezTo>
                  <a:cubicBezTo>
                    <a:pt x="11776" y="4"/>
                    <a:pt x="11765" y="1"/>
                    <a:pt x="11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7"/>
            <p:cNvSpPr/>
            <p:nvPr/>
          </p:nvSpPr>
          <p:spPr>
            <a:xfrm>
              <a:off x="6801450" y="910014"/>
              <a:ext cx="133957" cy="73454"/>
            </a:xfrm>
            <a:custGeom>
              <a:avLst/>
              <a:gdLst/>
              <a:ahLst/>
              <a:cxnLst/>
              <a:rect l="l" t="t" r="r" b="b"/>
              <a:pathLst>
                <a:path w="4561" h="2501" extrusionOk="0">
                  <a:moveTo>
                    <a:pt x="2664" y="0"/>
                  </a:moveTo>
                  <a:cubicBezTo>
                    <a:pt x="1958" y="0"/>
                    <a:pt x="1169" y="76"/>
                    <a:pt x="463" y="324"/>
                  </a:cubicBezTo>
                  <a:cubicBezTo>
                    <a:pt x="443" y="331"/>
                    <a:pt x="428" y="350"/>
                    <a:pt x="423" y="369"/>
                  </a:cubicBezTo>
                  <a:cubicBezTo>
                    <a:pt x="317" y="831"/>
                    <a:pt x="179" y="1285"/>
                    <a:pt x="9" y="1712"/>
                  </a:cubicBezTo>
                  <a:cubicBezTo>
                    <a:pt x="1" y="1737"/>
                    <a:pt x="6" y="1764"/>
                    <a:pt x="25" y="1782"/>
                  </a:cubicBezTo>
                  <a:cubicBezTo>
                    <a:pt x="29" y="1784"/>
                    <a:pt x="32" y="1789"/>
                    <a:pt x="38" y="1791"/>
                  </a:cubicBezTo>
                  <a:cubicBezTo>
                    <a:pt x="48" y="1796"/>
                    <a:pt x="58" y="1799"/>
                    <a:pt x="68" y="1799"/>
                  </a:cubicBezTo>
                  <a:cubicBezTo>
                    <a:pt x="77" y="1799"/>
                    <a:pt x="85" y="1797"/>
                    <a:pt x="94" y="1794"/>
                  </a:cubicBezTo>
                  <a:lnTo>
                    <a:pt x="122" y="1784"/>
                  </a:lnTo>
                  <a:lnTo>
                    <a:pt x="122" y="1784"/>
                  </a:lnTo>
                  <a:cubicBezTo>
                    <a:pt x="96" y="1796"/>
                    <a:pt x="80" y="1819"/>
                    <a:pt x="82" y="1846"/>
                  </a:cubicBezTo>
                  <a:cubicBezTo>
                    <a:pt x="85" y="1868"/>
                    <a:pt x="96" y="1886"/>
                    <a:pt x="114" y="1896"/>
                  </a:cubicBezTo>
                  <a:cubicBezTo>
                    <a:pt x="117" y="1898"/>
                    <a:pt x="123" y="1900"/>
                    <a:pt x="129" y="1900"/>
                  </a:cubicBezTo>
                  <a:cubicBezTo>
                    <a:pt x="613" y="2034"/>
                    <a:pt x="1103" y="2232"/>
                    <a:pt x="1580" y="2494"/>
                  </a:cubicBezTo>
                  <a:cubicBezTo>
                    <a:pt x="1588" y="2498"/>
                    <a:pt x="1598" y="2500"/>
                    <a:pt x="1609" y="2500"/>
                  </a:cubicBezTo>
                  <a:cubicBezTo>
                    <a:pt x="1617" y="2500"/>
                    <a:pt x="1626" y="2499"/>
                    <a:pt x="1634" y="2496"/>
                  </a:cubicBezTo>
                  <a:cubicBezTo>
                    <a:pt x="1916" y="2385"/>
                    <a:pt x="3398" y="1761"/>
                    <a:pt x="4543" y="352"/>
                  </a:cubicBezTo>
                  <a:cubicBezTo>
                    <a:pt x="4558" y="331"/>
                    <a:pt x="4561" y="301"/>
                    <a:pt x="4546" y="280"/>
                  </a:cubicBezTo>
                  <a:cubicBezTo>
                    <a:pt x="4539" y="270"/>
                    <a:pt x="4532" y="263"/>
                    <a:pt x="4524" y="258"/>
                  </a:cubicBezTo>
                  <a:cubicBezTo>
                    <a:pt x="4515" y="254"/>
                    <a:pt x="4503" y="251"/>
                    <a:pt x="4493" y="251"/>
                  </a:cubicBezTo>
                  <a:cubicBezTo>
                    <a:pt x="4488" y="251"/>
                    <a:pt x="4483" y="251"/>
                    <a:pt x="4478" y="253"/>
                  </a:cubicBezTo>
                  <a:cubicBezTo>
                    <a:pt x="4425" y="267"/>
                    <a:pt x="4374" y="281"/>
                    <a:pt x="4323" y="298"/>
                  </a:cubicBezTo>
                  <a:cubicBezTo>
                    <a:pt x="4354" y="284"/>
                    <a:pt x="4385" y="275"/>
                    <a:pt x="4421" y="267"/>
                  </a:cubicBezTo>
                  <a:cubicBezTo>
                    <a:pt x="4449" y="258"/>
                    <a:pt x="4467" y="231"/>
                    <a:pt x="4467" y="203"/>
                  </a:cubicBezTo>
                  <a:cubicBezTo>
                    <a:pt x="4465" y="180"/>
                    <a:pt x="4452" y="160"/>
                    <a:pt x="4435" y="149"/>
                  </a:cubicBezTo>
                  <a:cubicBezTo>
                    <a:pt x="4428" y="146"/>
                    <a:pt x="4421" y="144"/>
                    <a:pt x="4411" y="142"/>
                  </a:cubicBezTo>
                  <a:cubicBezTo>
                    <a:pt x="4050" y="84"/>
                    <a:pt x="3403" y="0"/>
                    <a:pt x="26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7"/>
            <p:cNvSpPr/>
            <p:nvPr/>
          </p:nvSpPr>
          <p:spPr>
            <a:xfrm>
              <a:off x="6746704" y="809833"/>
              <a:ext cx="76098" cy="192021"/>
            </a:xfrm>
            <a:custGeom>
              <a:avLst/>
              <a:gdLst/>
              <a:ahLst/>
              <a:cxnLst/>
              <a:rect l="l" t="t" r="r" b="b"/>
              <a:pathLst>
                <a:path w="2591" h="6538" extrusionOk="0">
                  <a:moveTo>
                    <a:pt x="2199" y="1"/>
                  </a:moveTo>
                  <a:cubicBezTo>
                    <a:pt x="2178" y="1"/>
                    <a:pt x="2155" y="11"/>
                    <a:pt x="2142" y="31"/>
                  </a:cubicBezTo>
                  <a:cubicBezTo>
                    <a:pt x="1346" y="1240"/>
                    <a:pt x="767" y="2316"/>
                    <a:pt x="419" y="3224"/>
                  </a:cubicBezTo>
                  <a:cubicBezTo>
                    <a:pt x="418" y="3226"/>
                    <a:pt x="406" y="3258"/>
                    <a:pt x="405" y="3259"/>
                  </a:cubicBezTo>
                  <a:cubicBezTo>
                    <a:pt x="127" y="4000"/>
                    <a:pt x="0" y="4641"/>
                    <a:pt x="30" y="5160"/>
                  </a:cubicBezTo>
                  <a:cubicBezTo>
                    <a:pt x="29" y="5163"/>
                    <a:pt x="30" y="5192"/>
                    <a:pt x="30" y="5192"/>
                  </a:cubicBezTo>
                  <a:cubicBezTo>
                    <a:pt x="47" y="5424"/>
                    <a:pt x="94" y="5636"/>
                    <a:pt x="175" y="5820"/>
                  </a:cubicBezTo>
                  <a:cubicBezTo>
                    <a:pt x="291" y="6086"/>
                    <a:pt x="477" y="6303"/>
                    <a:pt x="714" y="6438"/>
                  </a:cubicBezTo>
                  <a:cubicBezTo>
                    <a:pt x="785" y="6478"/>
                    <a:pt x="856" y="6510"/>
                    <a:pt x="933" y="6535"/>
                  </a:cubicBezTo>
                  <a:cubicBezTo>
                    <a:pt x="940" y="6537"/>
                    <a:pt x="946" y="6537"/>
                    <a:pt x="952" y="6537"/>
                  </a:cubicBezTo>
                  <a:cubicBezTo>
                    <a:pt x="966" y="6537"/>
                    <a:pt x="979" y="6533"/>
                    <a:pt x="992" y="6525"/>
                  </a:cubicBezTo>
                  <a:cubicBezTo>
                    <a:pt x="1007" y="6512"/>
                    <a:pt x="1017" y="6492"/>
                    <a:pt x="1017" y="6471"/>
                  </a:cubicBezTo>
                  <a:cubicBezTo>
                    <a:pt x="1014" y="6426"/>
                    <a:pt x="1017" y="6384"/>
                    <a:pt x="1019" y="6341"/>
                  </a:cubicBezTo>
                  <a:cubicBezTo>
                    <a:pt x="1023" y="6355"/>
                    <a:pt x="1031" y="6369"/>
                    <a:pt x="1046" y="6377"/>
                  </a:cubicBezTo>
                  <a:cubicBezTo>
                    <a:pt x="1048" y="6378"/>
                    <a:pt x="1054" y="6382"/>
                    <a:pt x="1060" y="6382"/>
                  </a:cubicBezTo>
                  <a:cubicBezTo>
                    <a:pt x="1066" y="6384"/>
                    <a:pt x="1072" y="6385"/>
                    <a:pt x="1078" y="6385"/>
                  </a:cubicBezTo>
                  <a:cubicBezTo>
                    <a:pt x="1100" y="6385"/>
                    <a:pt x="1120" y="6374"/>
                    <a:pt x="1131" y="6354"/>
                  </a:cubicBezTo>
                  <a:cubicBezTo>
                    <a:pt x="2591" y="3894"/>
                    <a:pt x="2470" y="1270"/>
                    <a:pt x="2349" y="254"/>
                  </a:cubicBezTo>
                  <a:cubicBezTo>
                    <a:pt x="2346" y="233"/>
                    <a:pt x="2334" y="217"/>
                    <a:pt x="2316" y="206"/>
                  </a:cubicBezTo>
                  <a:cubicBezTo>
                    <a:pt x="2307" y="202"/>
                    <a:pt x="2299" y="196"/>
                    <a:pt x="2287" y="196"/>
                  </a:cubicBezTo>
                  <a:cubicBezTo>
                    <a:pt x="2258" y="196"/>
                    <a:pt x="2231" y="216"/>
                    <a:pt x="2223" y="247"/>
                  </a:cubicBezTo>
                  <a:cubicBezTo>
                    <a:pt x="2215" y="296"/>
                    <a:pt x="2201" y="340"/>
                    <a:pt x="2188" y="388"/>
                  </a:cubicBezTo>
                  <a:cubicBezTo>
                    <a:pt x="2213" y="283"/>
                    <a:pt x="2238" y="180"/>
                    <a:pt x="2256" y="75"/>
                  </a:cubicBezTo>
                  <a:cubicBezTo>
                    <a:pt x="2260" y="49"/>
                    <a:pt x="2249" y="21"/>
                    <a:pt x="2228" y="9"/>
                  </a:cubicBezTo>
                  <a:lnTo>
                    <a:pt x="2218" y="4"/>
                  </a:lnTo>
                  <a:cubicBezTo>
                    <a:pt x="2212" y="2"/>
                    <a:pt x="2205"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7"/>
            <p:cNvSpPr/>
            <p:nvPr/>
          </p:nvSpPr>
          <p:spPr>
            <a:xfrm>
              <a:off x="6668492" y="863639"/>
              <a:ext cx="86407" cy="92545"/>
            </a:xfrm>
            <a:custGeom>
              <a:avLst/>
              <a:gdLst/>
              <a:ahLst/>
              <a:cxnLst/>
              <a:rect l="l" t="t" r="r" b="b"/>
              <a:pathLst>
                <a:path w="2942" h="3151" extrusionOk="0">
                  <a:moveTo>
                    <a:pt x="179" y="0"/>
                  </a:moveTo>
                  <a:cubicBezTo>
                    <a:pt x="157" y="0"/>
                    <a:pt x="133" y="14"/>
                    <a:pt x="121" y="36"/>
                  </a:cubicBezTo>
                  <a:cubicBezTo>
                    <a:pt x="108" y="60"/>
                    <a:pt x="116" y="91"/>
                    <a:pt x="134" y="110"/>
                  </a:cubicBezTo>
                  <a:cubicBezTo>
                    <a:pt x="127" y="103"/>
                    <a:pt x="120" y="96"/>
                    <a:pt x="111" y="89"/>
                  </a:cubicBezTo>
                  <a:cubicBezTo>
                    <a:pt x="107" y="87"/>
                    <a:pt x="104" y="81"/>
                    <a:pt x="98" y="80"/>
                  </a:cubicBezTo>
                  <a:cubicBezTo>
                    <a:pt x="90" y="75"/>
                    <a:pt x="81" y="73"/>
                    <a:pt x="71" y="73"/>
                  </a:cubicBezTo>
                  <a:cubicBezTo>
                    <a:pt x="57" y="73"/>
                    <a:pt x="43" y="77"/>
                    <a:pt x="30" y="86"/>
                  </a:cubicBezTo>
                  <a:cubicBezTo>
                    <a:pt x="10" y="100"/>
                    <a:pt x="0" y="131"/>
                    <a:pt x="13" y="158"/>
                  </a:cubicBezTo>
                  <a:cubicBezTo>
                    <a:pt x="536" y="1461"/>
                    <a:pt x="1903" y="2676"/>
                    <a:pt x="2468" y="3135"/>
                  </a:cubicBezTo>
                  <a:cubicBezTo>
                    <a:pt x="2470" y="3139"/>
                    <a:pt x="2472" y="3140"/>
                    <a:pt x="2475" y="3142"/>
                  </a:cubicBezTo>
                  <a:cubicBezTo>
                    <a:pt x="2484" y="3148"/>
                    <a:pt x="2494" y="3151"/>
                    <a:pt x="2504" y="3151"/>
                  </a:cubicBezTo>
                  <a:cubicBezTo>
                    <a:pt x="2513" y="3151"/>
                    <a:pt x="2523" y="3148"/>
                    <a:pt x="2534" y="3143"/>
                  </a:cubicBezTo>
                  <a:cubicBezTo>
                    <a:pt x="2555" y="3136"/>
                    <a:pt x="2566" y="3113"/>
                    <a:pt x="2571" y="3088"/>
                  </a:cubicBezTo>
                  <a:cubicBezTo>
                    <a:pt x="2579" y="2854"/>
                    <a:pt x="2615" y="2592"/>
                    <a:pt x="2676" y="2310"/>
                  </a:cubicBezTo>
                  <a:cubicBezTo>
                    <a:pt x="2680" y="2290"/>
                    <a:pt x="2676" y="2269"/>
                    <a:pt x="2663" y="2253"/>
                  </a:cubicBezTo>
                  <a:cubicBezTo>
                    <a:pt x="2642" y="2230"/>
                    <a:pt x="2622" y="2209"/>
                    <a:pt x="2602" y="2186"/>
                  </a:cubicBezTo>
                  <a:lnTo>
                    <a:pt x="2602" y="2186"/>
                  </a:lnTo>
                  <a:cubicBezTo>
                    <a:pt x="2609" y="2189"/>
                    <a:pt x="2612" y="2195"/>
                    <a:pt x="2619" y="2198"/>
                  </a:cubicBezTo>
                  <a:cubicBezTo>
                    <a:pt x="2627" y="2203"/>
                    <a:pt x="2639" y="2205"/>
                    <a:pt x="2650" y="2205"/>
                  </a:cubicBezTo>
                  <a:cubicBezTo>
                    <a:pt x="2655" y="2205"/>
                    <a:pt x="2660" y="2205"/>
                    <a:pt x="2665" y="2203"/>
                  </a:cubicBezTo>
                  <a:cubicBezTo>
                    <a:pt x="2690" y="2196"/>
                    <a:pt x="2705" y="2181"/>
                    <a:pt x="2712" y="2158"/>
                  </a:cubicBezTo>
                  <a:cubicBezTo>
                    <a:pt x="2766" y="1933"/>
                    <a:pt x="2843" y="1692"/>
                    <a:pt x="2932" y="1449"/>
                  </a:cubicBezTo>
                  <a:cubicBezTo>
                    <a:pt x="2941" y="1424"/>
                    <a:pt x="2932" y="1397"/>
                    <a:pt x="2915" y="1379"/>
                  </a:cubicBezTo>
                  <a:cubicBezTo>
                    <a:pt x="2612" y="1104"/>
                    <a:pt x="2277" y="856"/>
                    <a:pt x="1916" y="651"/>
                  </a:cubicBezTo>
                  <a:cubicBezTo>
                    <a:pt x="1235" y="264"/>
                    <a:pt x="601" y="86"/>
                    <a:pt x="191" y="2"/>
                  </a:cubicBezTo>
                  <a:cubicBezTo>
                    <a:pt x="187" y="1"/>
                    <a:pt x="183"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7"/>
            <p:cNvSpPr/>
            <p:nvPr/>
          </p:nvSpPr>
          <p:spPr>
            <a:xfrm>
              <a:off x="6816605" y="799524"/>
              <a:ext cx="263772" cy="191492"/>
            </a:xfrm>
            <a:custGeom>
              <a:avLst/>
              <a:gdLst/>
              <a:ahLst/>
              <a:cxnLst/>
              <a:rect l="l" t="t" r="r" b="b"/>
              <a:pathLst>
                <a:path w="8981" h="6520" extrusionOk="0">
                  <a:moveTo>
                    <a:pt x="5519" y="0"/>
                  </a:moveTo>
                  <a:cubicBezTo>
                    <a:pt x="5255" y="0"/>
                    <a:pt x="4982" y="13"/>
                    <a:pt x="4704" y="39"/>
                  </a:cubicBezTo>
                  <a:cubicBezTo>
                    <a:pt x="3005" y="192"/>
                    <a:pt x="790" y="923"/>
                    <a:pt x="147" y="2461"/>
                  </a:cubicBezTo>
                  <a:cubicBezTo>
                    <a:pt x="125" y="2784"/>
                    <a:pt x="91" y="3095"/>
                    <a:pt x="46" y="3399"/>
                  </a:cubicBezTo>
                  <a:lnTo>
                    <a:pt x="43" y="3418"/>
                  </a:lnTo>
                  <a:cubicBezTo>
                    <a:pt x="31" y="3496"/>
                    <a:pt x="19" y="3567"/>
                    <a:pt x="4" y="3644"/>
                  </a:cubicBezTo>
                  <a:cubicBezTo>
                    <a:pt x="0" y="3671"/>
                    <a:pt x="11" y="3699"/>
                    <a:pt x="36" y="3713"/>
                  </a:cubicBezTo>
                  <a:lnTo>
                    <a:pt x="43" y="3716"/>
                  </a:lnTo>
                  <a:cubicBezTo>
                    <a:pt x="50" y="3719"/>
                    <a:pt x="58" y="3720"/>
                    <a:pt x="66" y="3720"/>
                  </a:cubicBezTo>
                  <a:cubicBezTo>
                    <a:pt x="88" y="3720"/>
                    <a:pt x="109" y="3709"/>
                    <a:pt x="121" y="3691"/>
                  </a:cubicBezTo>
                  <a:cubicBezTo>
                    <a:pt x="132" y="3673"/>
                    <a:pt x="144" y="3656"/>
                    <a:pt x="155" y="3637"/>
                  </a:cubicBezTo>
                  <a:lnTo>
                    <a:pt x="155" y="3637"/>
                  </a:lnTo>
                  <a:cubicBezTo>
                    <a:pt x="144" y="3660"/>
                    <a:pt x="151" y="3691"/>
                    <a:pt x="172" y="3708"/>
                  </a:cubicBezTo>
                  <a:cubicBezTo>
                    <a:pt x="177" y="3714"/>
                    <a:pt x="178" y="3714"/>
                    <a:pt x="182" y="3717"/>
                  </a:cubicBezTo>
                  <a:cubicBezTo>
                    <a:pt x="191" y="3722"/>
                    <a:pt x="201" y="3725"/>
                    <a:pt x="212" y="3725"/>
                  </a:cubicBezTo>
                  <a:cubicBezTo>
                    <a:pt x="227" y="3725"/>
                    <a:pt x="243" y="3719"/>
                    <a:pt x="254" y="3708"/>
                  </a:cubicBezTo>
                  <a:cubicBezTo>
                    <a:pt x="315" y="3657"/>
                    <a:pt x="376" y="3607"/>
                    <a:pt x="439" y="3553"/>
                  </a:cubicBezTo>
                  <a:lnTo>
                    <a:pt x="439" y="3553"/>
                  </a:lnTo>
                  <a:cubicBezTo>
                    <a:pt x="427" y="3573"/>
                    <a:pt x="426" y="3600"/>
                    <a:pt x="442" y="3620"/>
                  </a:cubicBezTo>
                  <a:cubicBezTo>
                    <a:pt x="446" y="3629"/>
                    <a:pt x="454" y="3636"/>
                    <a:pt x="461" y="3639"/>
                  </a:cubicBezTo>
                  <a:cubicBezTo>
                    <a:pt x="471" y="3645"/>
                    <a:pt x="482" y="3648"/>
                    <a:pt x="493" y="3648"/>
                  </a:cubicBezTo>
                  <a:cubicBezTo>
                    <a:pt x="503" y="3648"/>
                    <a:pt x="513" y="3646"/>
                    <a:pt x="521" y="3642"/>
                  </a:cubicBezTo>
                  <a:cubicBezTo>
                    <a:pt x="682" y="3560"/>
                    <a:pt x="842" y="3485"/>
                    <a:pt x="1004" y="3411"/>
                  </a:cubicBezTo>
                  <a:lnTo>
                    <a:pt x="1004" y="3411"/>
                  </a:lnTo>
                  <a:cubicBezTo>
                    <a:pt x="817" y="3501"/>
                    <a:pt x="628" y="3587"/>
                    <a:pt x="443" y="3684"/>
                  </a:cubicBezTo>
                  <a:cubicBezTo>
                    <a:pt x="414" y="3696"/>
                    <a:pt x="403" y="3730"/>
                    <a:pt x="414" y="3760"/>
                  </a:cubicBezTo>
                  <a:cubicBezTo>
                    <a:pt x="419" y="3774"/>
                    <a:pt x="429" y="3785"/>
                    <a:pt x="443" y="3794"/>
                  </a:cubicBezTo>
                  <a:cubicBezTo>
                    <a:pt x="453" y="3800"/>
                    <a:pt x="465" y="3803"/>
                    <a:pt x="478" y="3803"/>
                  </a:cubicBezTo>
                  <a:cubicBezTo>
                    <a:pt x="481" y="3803"/>
                    <a:pt x="485" y="3803"/>
                    <a:pt x="489" y="3802"/>
                  </a:cubicBezTo>
                  <a:cubicBezTo>
                    <a:pt x="1050" y="3676"/>
                    <a:pt x="1628" y="3632"/>
                    <a:pt x="2159" y="3632"/>
                  </a:cubicBezTo>
                  <a:cubicBezTo>
                    <a:pt x="3306" y="3632"/>
                    <a:pt x="4230" y="3836"/>
                    <a:pt x="4284" y="3849"/>
                  </a:cubicBezTo>
                  <a:cubicBezTo>
                    <a:pt x="4291" y="3851"/>
                    <a:pt x="4297" y="3852"/>
                    <a:pt x="4299" y="3857"/>
                  </a:cubicBezTo>
                  <a:cubicBezTo>
                    <a:pt x="4317" y="3867"/>
                    <a:pt x="4327" y="3878"/>
                    <a:pt x="4331" y="3888"/>
                  </a:cubicBezTo>
                  <a:cubicBezTo>
                    <a:pt x="4336" y="3909"/>
                    <a:pt x="4334" y="3931"/>
                    <a:pt x="4321" y="3948"/>
                  </a:cubicBezTo>
                  <a:cubicBezTo>
                    <a:pt x="4039" y="4332"/>
                    <a:pt x="3730" y="4667"/>
                    <a:pt x="3418" y="4949"/>
                  </a:cubicBezTo>
                  <a:cubicBezTo>
                    <a:pt x="2905" y="5417"/>
                    <a:pt x="2391" y="5756"/>
                    <a:pt x="1985" y="5986"/>
                  </a:cubicBezTo>
                  <a:cubicBezTo>
                    <a:pt x="1955" y="6003"/>
                    <a:pt x="1944" y="6037"/>
                    <a:pt x="1958" y="6070"/>
                  </a:cubicBezTo>
                  <a:cubicBezTo>
                    <a:pt x="1964" y="6081"/>
                    <a:pt x="1972" y="6088"/>
                    <a:pt x="1984" y="6095"/>
                  </a:cubicBezTo>
                  <a:cubicBezTo>
                    <a:pt x="1992" y="6101"/>
                    <a:pt x="2001" y="6102"/>
                    <a:pt x="2010" y="6102"/>
                  </a:cubicBezTo>
                  <a:cubicBezTo>
                    <a:pt x="2018" y="6102"/>
                    <a:pt x="2026" y="6101"/>
                    <a:pt x="2035" y="6100"/>
                  </a:cubicBezTo>
                  <a:lnTo>
                    <a:pt x="2035" y="6100"/>
                  </a:lnTo>
                  <a:cubicBezTo>
                    <a:pt x="2008" y="6110"/>
                    <a:pt x="1981" y="6124"/>
                    <a:pt x="1955" y="6135"/>
                  </a:cubicBezTo>
                  <a:cubicBezTo>
                    <a:pt x="1927" y="6148"/>
                    <a:pt x="1913" y="6179"/>
                    <a:pt x="1920" y="6212"/>
                  </a:cubicBezTo>
                  <a:cubicBezTo>
                    <a:pt x="1924" y="6226"/>
                    <a:pt x="1935" y="6241"/>
                    <a:pt x="1948" y="6249"/>
                  </a:cubicBezTo>
                  <a:cubicBezTo>
                    <a:pt x="1951" y="6251"/>
                    <a:pt x="1957" y="6255"/>
                    <a:pt x="1962" y="6255"/>
                  </a:cubicBezTo>
                  <a:cubicBezTo>
                    <a:pt x="1874" y="6269"/>
                    <a:pt x="1787" y="6283"/>
                    <a:pt x="1700" y="6293"/>
                  </a:cubicBezTo>
                  <a:cubicBezTo>
                    <a:pt x="1672" y="6298"/>
                    <a:pt x="1646" y="6323"/>
                    <a:pt x="1646" y="6356"/>
                  </a:cubicBezTo>
                  <a:cubicBezTo>
                    <a:pt x="1645" y="6379"/>
                    <a:pt x="1659" y="6400"/>
                    <a:pt x="1679" y="6413"/>
                  </a:cubicBezTo>
                  <a:cubicBezTo>
                    <a:pt x="1682" y="6414"/>
                    <a:pt x="1692" y="6416"/>
                    <a:pt x="1699" y="6419"/>
                  </a:cubicBezTo>
                  <a:cubicBezTo>
                    <a:pt x="1998" y="6472"/>
                    <a:pt x="2396" y="6519"/>
                    <a:pt x="2859" y="6519"/>
                  </a:cubicBezTo>
                  <a:cubicBezTo>
                    <a:pt x="4474" y="6519"/>
                    <a:pt x="6873" y="5935"/>
                    <a:pt x="8550" y="2939"/>
                  </a:cubicBezTo>
                  <a:cubicBezTo>
                    <a:pt x="8912" y="2291"/>
                    <a:pt x="8981" y="1729"/>
                    <a:pt x="8756" y="1266"/>
                  </a:cubicBezTo>
                  <a:cubicBezTo>
                    <a:pt x="8731" y="1215"/>
                    <a:pt x="8706" y="1165"/>
                    <a:pt x="8673" y="1117"/>
                  </a:cubicBezTo>
                  <a:cubicBezTo>
                    <a:pt x="8529" y="894"/>
                    <a:pt x="8308" y="698"/>
                    <a:pt x="8022" y="534"/>
                  </a:cubicBezTo>
                  <a:cubicBezTo>
                    <a:pt x="7917" y="474"/>
                    <a:pt x="7803" y="417"/>
                    <a:pt x="7677" y="368"/>
                  </a:cubicBezTo>
                  <a:cubicBezTo>
                    <a:pt x="7102" y="126"/>
                    <a:pt x="6353" y="0"/>
                    <a:pt x="55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7"/>
            <p:cNvSpPr/>
            <p:nvPr/>
          </p:nvSpPr>
          <p:spPr>
            <a:xfrm>
              <a:off x="6714544" y="752150"/>
              <a:ext cx="54804" cy="146028"/>
            </a:xfrm>
            <a:custGeom>
              <a:avLst/>
              <a:gdLst/>
              <a:ahLst/>
              <a:cxnLst/>
              <a:rect l="l" t="t" r="r" b="b"/>
              <a:pathLst>
                <a:path w="1866" h="4972" extrusionOk="0">
                  <a:moveTo>
                    <a:pt x="957" y="1"/>
                  </a:moveTo>
                  <a:cubicBezTo>
                    <a:pt x="953" y="1"/>
                    <a:pt x="949" y="1"/>
                    <a:pt x="944" y="2"/>
                  </a:cubicBezTo>
                  <a:cubicBezTo>
                    <a:pt x="916" y="8"/>
                    <a:pt x="895" y="32"/>
                    <a:pt x="893" y="61"/>
                  </a:cubicBezTo>
                  <a:cubicBezTo>
                    <a:pt x="869" y="536"/>
                    <a:pt x="904" y="1022"/>
                    <a:pt x="964" y="1606"/>
                  </a:cubicBezTo>
                  <a:cubicBezTo>
                    <a:pt x="904" y="1031"/>
                    <a:pt x="872" y="585"/>
                    <a:pt x="887" y="138"/>
                  </a:cubicBezTo>
                  <a:cubicBezTo>
                    <a:pt x="887" y="115"/>
                    <a:pt x="875" y="92"/>
                    <a:pt x="855" y="81"/>
                  </a:cubicBezTo>
                  <a:cubicBezTo>
                    <a:pt x="850" y="78"/>
                    <a:pt x="843" y="75"/>
                    <a:pt x="836" y="74"/>
                  </a:cubicBezTo>
                  <a:cubicBezTo>
                    <a:pt x="832" y="73"/>
                    <a:pt x="829" y="73"/>
                    <a:pt x="825" y="73"/>
                  </a:cubicBezTo>
                  <a:cubicBezTo>
                    <a:pt x="798" y="73"/>
                    <a:pt x="772" y="90"/>
                    <a:pt x="765" y="116"/>
                  </a:cubicBezTo>
                  <a:cubicBezTo>
                    <a:pt x="453" y="1079"/>
                    <a:pt x="0" y="2912"/>
                    <a:pt x="470" y="4350"/>
                  </a:cubicBezTo>
                  <a:cubicBezTo>
                    <a:pt x="476" y="4366"/>
                    <a:pt x="487" y="4379"/>
                    <a:pt x="499" y="4386"/>
                  </a:cubicBezTo>
                  <a:cubicBezTo>
                    <a:pt x="759" y="4542"/>
                    <a:pt x="1014" y="4723"/>
                    <a:pt x="1256" y="4928"/>
                  </a:cubicBezTo>
                  <a:cubicBezTo>
                    <a:pt x="1258" y="4931"/>
                    <a:pt x="1261" y="4933"/>
                    <a:pt x="1265" y="4936"/>
                  </a:cubicBezTo>
                  <a:cubicBezTo>
                    <a:pt x="1275" y="4941"/>
                    <a:pt x="1285" y="4943"/>
                    <a:pt x="1296" y="4943"/>
                  </a:cubicBezTo>
                  <a:cubicBezTo>
                    <a:pt x="1307" y="4943"/>
                    <a:pt x="1317" y="4941"/>
                    <a:pt x="1327" y="4936"/>
                  </a:cubicBezTo>
                  <a:cubicBezTo>
                    <a:pt x="1348" y="4924"/>
                    <a:pt x="1361" y="4902"/>
                    <a:pt x="1360" y="4880"/>
                  </a:cubicBezTo>
                  <a:lnTo>
                    <a:pt x="1360" y="4880"/>
                  </a:lnTo>
                  <a:cubicBezTo>
                    <a:pt x="1361" y="4892"/>
                    <a:pt x="1363" y="4905"/>
                    <a:pt x="1364" y="4917"/>
                  </a:cubicBezTo>
                  <a:cubicBezTo>
                    <a:pt x="1367" y="4937"/>
                    <a:pt x="1380" y="4955"/>
                    <a:pt x="1396" y="4964"/>
                  </a:cubicBezTo>
                  <a:cubicBezTo>
                    <a:pt x="1403" y="4967"/>
                    <a:pt x="1410" y="4968"/>
                    <a:pt x="1420" y="4971"/>
                  </a:cubicBezTo>
                  <a:cubicBezTo>
                    <a:pt x="1422" y="4971"/>
                    <a:pt x="1424" y="4971"/>
                    <a:pt x="1427" y="4971"/>
                  </a:cubicBezTo>
                  <a:cubicBezTo>
                    <a:pt x="1452" y="4971"/>
                    <a:pt x="1475" y="4956"/>
                    <a:pt x="1488" y="4930"/>
                  </a:cubicBezTo>
                  <a:cubicBezTo>
                    <a:pt x="1581" y="4701"/>
                    <a:pt x="1691" y="4460"/>
                    <a:pt x="1809" y="4212"/>
                  </a:cubicBezTo>
                  <a:cubicBezTo>
                    <a:pt x="1815" y="4204"/>
                    <a:pt x="1816" y="4195"/>
                    <a:pt x="1816" y="4185"/>
                  </a:cubicBezTo>
                  <a:cubicBezTo>
                    <a:pt x="1819" y="4091"/>
                    <a:pt x="1866" y="1847"/>
                    <a:pt x="1016" y="38"/>
                  </a:cubicBezTo>
                  <a:cubicBezTo>
                    <a:pt x="1008" y="25"/>
                    <a:pt x="1000" y="17"/>
                    <a:pt x="989" y="10"/>
                  </a:cubicBezTo>
                  <a:cubicBezTo>
                    <a:pt x="978" y="4"/>
                    <a:pt x="968"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7"/>
            <p:cNvSpPr/>
            <p:nvPr/>
          </p:nvSpPr>
          <p:spPr>
            <a:xfrm>
              <a:off x="6634804" y="796323"/>
              <a:ext cx="207705" cy="305742"/>
            </a:xfrm>
            <a:custGeom>
              <a:avLst/>
              <a:gdLst/>
              <a:ahLst/>
              <a:cxnLst/>
              <a:rect l="l" t="t" r="r" b="b"/>
              <a:pathLst>
                <a:path w="7072" h="10410" extrusionOk="0">
                  <a:moveTo>
                    <a:pt x="1151" y="2306"/>
                  </a:moveTo>
                  <a:lnTo>
                    <a:pt x="1151" y="2306"/>
                  </a:lnTo>
                  <a:cubicBezTo>
                    <a:pt x="1604" y="2378"/>
                    <a:pt x="2903" y="2664"/>
                    <a:pt x="4038" y="3715"/>
                  </a:cubicBezTo>
                  <a:cubicBezTo>
                    <a:pt x="3782" y="4414"/>
                    <a:pt x="3679" y="4970"/>
                    <a:pt x="3668" y="5412"/>
                  </a:cubicBezTo>
                  <a:cubicBezTo>
                    <a:pt x="3150" y="4992"/>
                    <a:pt x="1637" y="3676"/>
                    <a:pt x="1151" y="2306"/>
                  </a:cubicBezTo>
                  <a:close/>
                  <a:moveTo>
                    <a:pt x="6069" y="394"/>
                  </a:moveTo>
                  <a:cubicBezTo>
                    <a:pt x="6210" y="1274"/>
                    <a:pt x="6510" y="4235"/>
                    <a:pt x="4799" y="6965"/>
                  </a:cubicBezTo>
                  <a:cubicBezTo>
                    <a:pt x="4641" y="6919"/>
                    <a:pt x="4243" y="6760"/>
                    <a:pt x="4028" y="6261"/>
                  </a:cubicBezTo>
                  <a:cubicBezTo>
                    <a:pt x="3958" y="6097"/>
                    <a:pt x="3904" y="5895"/>
                    <a:pt x="3889" y="5646"/>
                  </a:cubicBezTo>
                  <a:cubicBezTo>
                    <a:pt x="3889" y="5638"/>
                    <a:pt x="3889" y="5628"/>
                    <a:pt x="3887" y="5623"/>
                  </a:cubicBezTo>
                  <a:cubicBezTo>
                    <a:pt x="3862" y="5165"/>
                    <a:pt x="3954" y="4552"/>
                    <a:pt x="4260" y="3736"/>
                  </a:cubicBezTo>
                  <a:cubicBezTo>
                    <a:pt x="4266" y="3726"/>
                    <a:pt x="4269" y="3716"/>
                    <a:pt x="4272" y="3705"/>
                  </a:cubicBezTo>
                  <a:cubicBezTo>
                    <a:pt x="4596" y="2848"/>
                    <a:pt x="5159" y="1761"/>
                    <a:pt x="6069" y="394"/>
                  </a:cubicBezTo>
                  <a:close/>
                  <a:moveTo>
                    <a:pt x="3684" y="5798"/>
                  </a:moveTo>
                  <a:cubicBezTo>
                    <a:pt x="3711" y="6018"/>
                    <a:pt x="3762" y="6201"/>
                    <a:pt x="3829" y="6352"/>
                  </a:cubicBezTo>
                  <a:cubicBezTo>
                    <a:pt x="4061" y="6886"/>
                    <a:pt x="4477" y="7087"/>
                    <a:pt x="4693" y="7158"/>
                  </a:cubicBezTo>
                  <a:cubicBezTo>
                    <a:pt x="4410" y="7730"/>
                    <a:pt x="3079" y="10188"/>
                    <a:pt x="1156" y="10188"/>
                  </a:cubicBezTo>
                  <a:cubicBezTo>
                    <a:pt x="1047" y="10188"/>
                    <a:pt x="937" y="10180"/>
                    <a:pt x="824" y="10163"/>
                  </a:cubicBezTo>
                  <a:cubicBezTo>
                    <a:pt x="793" y="9957"/>
                    <a:pt x="730" y="9329"/>
                    <a:pt x="964" y="8575"/>
                  </a:cubicBezTo>
                  <a:cubicBezTo>
                    <a:pt x="1332" y="7393"/>
                    <a:pt x="2272" y="6436"/>
                    <a:pt x="3684" y="5798"/>
                  </a:cubicBezTo>
                  <a:close/>
                  <a:moveTo>
                    <a:pt x="6127" y="0"/>
                  </a:moveTo>
                  <a:cubicBezTo>
                    <a:pt x="6092" y="0"/>
                    <a:pt x="6058" y="19"/>
                    <a:pt x="6038" y="49"/>
                  </a:cubicBezTo>
                  <a:cubicBezTo>
                    <a:pt x="5081" y="1459"/>
                    <a:pt x="4480" y="2588"/>
                    <a:pt x="4122" y="3496"/>
                  </a:cubicBezTo>
                  <a:cubicBezTo>
                    <a:pt x="2687" y="2210"/>
                    <a:pt x="1070" y="2073"/>
                    <a:pt x="1001" y="2067"/>
                  </a:cubicBezTo>
                  <a:cubicBezTo>
                    <a:pt x="999" y="2067"/>
                    <a:pt x="997" y="2067"/>
                    <a:pt x="996" y="2067"/>
                  </a:cubicBezTo>
                  <a:cubicBezTo>
                    <a:pt x="962" y="2067"/>
                    <a:pt x="928" y="2081"/>
                    <a:pt x="907" y="2109"/>
                  </a:cubicBezTo>
                  <a:cubicBezTo>
                    <a:pt x="884" y="2137"/>
                    <a:pt x="877" y="2174"/>
                    <a:pt x="887" y="2208"/>
                  </a:cubicBezTo>
                  <a:cubicBezTo>
                    <a:pt x="1338" y="3748"/>
                    <a:pt x="3048" y="5202"/>
                    <a:pt x="3567" y="5615"/>
                  </a:cubicBezTo>
                  <a:cubicBezTo>
                    <a:pt x="1" y="7238"/>
                    <a:pt x="615" y="10254"/>
                    <a:pt x="622" y="10284"/>
                  </a:cubicBezTo>
                  <a:cubicBezTo>
                    <a:pt x="630" y="10327"/>
                    <a:pt x="666" y="10361"/>
                    <a:pt x="709" y="10368"/>
                  </a:cubicBezTo>
                  <a:cubicBezTo>
                    <a:pt x="867" y="10397"/>
                    <a:pt x="1018" y="10410"/>
                    <a:pt x="1167" y="10410"/>
                  </a:cubicBezTo>
                  <a:cubicBezTo>
                    <a:pt x="3430" y="10410"/>
                    <a:pt x="4849" y="7361"/>
                    <a:pt x="4945" y="7143"/>
                  </a:cubicBezTo>
                  <a:cubicBezTo>
                    <a:pt x="7072" y="3816"/>
                    <a:pt x="6244" y="123"/>
                    <a:pt x="6234" y="86"/>
                  </a:cubicBezTo>
                  <a:cubicBezTo>
                    <a:pt x="6224" y="44"/>
                    <a:pt x="6190" y="9"/>
                    <a:pt x="6147" y="2"/>
                  </a:cubicBezTo>
                  <a:cubicBezTo>
                    <a:pt x="6141" y="1"/>
                    <a:pt x="6134" y="0"/>
                    <a:pt x="6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7"/>
            <p:cNvSpPr/>
            <p:nvPr/>
          </p:nvSpPr>
          <p:spPr>
            <a:xfrm>
              <a:off x="6773636" y="962674"/>
              <a:ext cx="176778" cy="117686"/>
            </a:xfrm>
            <a:custGeom>
              <a:avLst/>
              <a:gdLst/>
              <a:ahLst/>
              <a:cxnLst/>
              <a:rect l="l" t="t" r="r" b="b"/>
              <a:pathLst>
                <a:path w="6019" h="4007" extrusionOk="0">
                  <a:moveTo>
                    <a:pt x="814" y="0"/>
                  </a:moveTo>
                  <a:cubicBezTo>
                    <a:pt x="762" y="0"/>
                    <a:pt x="719" y="35"/>
                    <a:pt x="708" y="85"/>
                  </a:cubicBezTo>
                  <a:cubicBezTo>
                    <a:pt x="694" y="143"/>
                    <a:pt x="732" y="203"/>
                    <a:pt x="791" y="217"/>
                  </a:cubicBezTo>
                  <a:cubicBezTo>
                    <a:pt x="3400" y="811"/>
                    <a:pt x="5218" y="3124"/>
                    <a:pt x="5690" y="3780"/>
                  </a:cubicBezTo>
                  <a:cubicBezTo>
                    <a:pt x="2142" y="3635"/>
                    <a:pt x="228" y="1376"/>
                    <a:pt x="208" y="1352"/>
                  </a:cubicBezTo>
                  <a:cubicBezTo>
                    <a:pt x="187" y="1326"/>
                    <a:pt x="155" y="1313"/>
                    <a:pt x="123" y="1313"/>
                  </a:cubicBezTo>
                  <a:cubicBezTo>
                    <a:pt x="99" y="1313"/>
                    <a:pt x="74" y="1321"/>
                    <a:pt x="53" y="1338"/>
                  </a:cubicBezTo>
                  <a:cubicBezTo>
                    <a:pt x="8" y="1378"/>
                    <a:pt x="0" y="1446"/>
                    <a:pt x="39" y="1493"/>
                  </a:cubicBezTo>
                  <a:cubicBezTo>
                    <a:pt x="59" y="1517"/>
                    <a:pt x="2110" y="3944"/>
                    <a:pt x="5902" y="4007"/>
                  </a:cubicBezTo>
                  <a:cubicBezTo>
                    <a:pt x="5942" y="4007"/>
                    <a:pt x="5978" y="3985"/>
                    <a:pt x="5999" y="3950"/>
                  </a:cubicBezTo>
                  <a:cubicBezTo>
                    <a:pt x="6019" y="3914"/>
                    <a:pt x="6017" y="3871"/>
                    <a:pt x="5996" y="3837"/>
                  </a:cubicBezTo>
                  <a:cubicBezTo>
                    <a:pt x="5976" y="3806"/>
                    <a:pt x="3964" y="715"/>
                    <a:pt x="841" y="3"/>
                  </a:cubicBezTo>
                  <a:cubicBezTo>
                    <a:pt x="832" y="1"/>
                    <a:pt x="823"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7"/>
            <p:cNvSpPr/>
            <p:nvPr/>
          </p:nvSpPr>
          <p:spPr>
            <a:xfrm>
              <a:off x="6809027" y="904727"/>
              <a:ext cx="136365" cy="84204"/>
            </a:xfrm>
            <a:custGeom>
              <a:avLst/>
              <a:gdLst/>
              <a:ahLst/>
              <a:cxnLst/>
              <a:rect l="l" t="t" r="r" b="b"/>
              <a:pathLst>
                <a:path w="4643" h="2867" extrusionOk="0">
                  <a:moveTo>
                    <a:pt x="2405" y="0"/>
                  </a:moveTo>
                  <a:cubicBezTo>
                    <a:pt x="1665" y="0"/>
                    <a:pt x="834" y="85"/>
                    <a:pt x="87" y="360"/>
                  </a:cubicBezTo>
                  <a:cubicBezTo>
                    <a:pt x="30" y="381"/>
                    <a:pt x="0" y="444"/>
                    <a:pt x="22" y="501"/>
                  </a:cubicBezTo>
                  <a:cubicBezTo>
                    <a:pt x="38" y="546"/>
                    <a:pt x="81" y="573"/>
                    <a:pt x="125" y="573"/>
                  </a:cubicBezTo>
                  <a:cubicBezTo>
                    <a:pt x="138" y="573"/>
                    <a:pt x="150" y="571"/>
                    <a:pt x="163" y="567"/>
                  </a:cubicBezTo>
                  <a:cubicBezTo>
                    <a:pt x="874" y="305"/>
                    <a:pt x="1678" y="225"/>
                    <a:pt x="2399" y="225"/>
                  </a:cubicBezTo>
                  <a:cubicBezTo>
                    <a:pt x="3266" y="225"/>
                    <a:pt x="4013" y="341"/>
                    <a:pt x="4335" y="401"/>
                  </a:cubicBezTo>
                  <a:cubicBezTo>
                    <a:pt x="3076" y="2015"/>
                    <a:pt x="1329" y="2646"/>
                    <a:pt x="1310" y="2653"/>
                  </a:cubicBezTo>
                  <a:cubicBezTo>
                    <a:pt x="1253" y="2674"/>
                    <a:pt x="1224" y="2737"/>
                    <a:pt x="1244" y="2792"/>
                  </a:cubicBezTo>
                  <a:cubicBezTo>
                    <a:pt x="1259" y="2838"/>
                    <a:pt x="1302" y="2866"/>
                    <a:pt x="1346" y="2866"/>
                  </a:cubicBezTo>
                  <a:cubicBezTo>
                    <a:pt x="1359" y="2866"/>
                    <a:pt x="1372" y="2864"/>
                    <a:pt x="1383" y="2859"/>
                  </a:cubicBezTo>
                  <a:cubicBezTo>
                    <a:pt x="1461" y="2832"/>
                    <a:pt x="3311" y="2164"/>
                    <a:pt x="4616" y="391"/>
                  </a:cubicBezTo>
                  <a:cubicBezTo>
                    <a:pt x="4637" y="361"/>
                    <a:pt x="4643" y="323"/>
                    <a:pt x="4630" y="289"/>
                  </a:cubicBezTo>
                  <a:cubicBezTo>
                    <a:pt x="4619" y="253"/>
                    <a:pt x="4587" y="228"/>
                    <a:pt x="4552" y="219"/>
                  </a:cubicBezTo>
                  <a:cubicBezTo>
                    <a:pt x="4489" y="205"/>
                    <a:pt x="3556" y="0"/>
                    <a:pt x="2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7"/>
            <p:cNvSpPr/>
            <p:nvPr/>
          </p:nvSpPr>
          <p:spPr>
            <a:xfrm>
              <a:off x="6815665" y="794414"/>
              <a:ext cx="270498" cy="201390"/>
            </a:xfrm>
            <a:custGeom>
              <a:avLst/>
              <a:gdLst/>
              <a:ahLst/>
              <a:cxnLst/>
              <a:rect l="l" t="t" r="r" b="b"/>
              <a:pathLst>
                <a:path w="9210" h="6857" extrusionOk="0">
                  <a:moveTo>
                    <a:pt x="5541" y="1"/>
                  </a:moveTo>
                  <a:cubicBezTo>
                    <a:pt x="5278" y="1"/>
                    <a:pt x="5006" y="13"/>
                    <a:pt x="4727" y="39"/>
                  </a:cubicBezTo>
                  <a:cubicBezTo>
                    <a:pt x="2976" y="200"/>
                    <a:pt x="693" y="957"/>
                    <a:pt x="23" y="2571"/>
                  </a:cubicBezTo>
                  <a:cubicBezTo>
                    <a:pt x="1" y="2626"/>
                    <a:pt x="28" y="2690"/>
                    <a:pt x="82" y="2713"/>
                  </a:cubicBezTo>
                  <a:cubicBezTo>
                    <a:pt x="95" y="2719"/>
                    <a:pt x="109" y="2721"/>
                    <a:pt x="123" y="2721"/>
                  </a:cubicBezTo>
                  <a:cubicBezTo>
                    <a:pt x="166" y="2721"/>
                    <a:pt x="207" y="2696"/>
                    <a:pt x="224" y="2655"/>
                  </a:cubicBezTo>
                  <a:cubicBezTo>
                    <a:pt x="857" y="1133"/>
                    <a:pt x="3055" y="412"/>
                    <a:pt x="4746" y="257"/>
                  </a:cubicBezTo>
                  <a:cubicBezTo>
                    <a:pt x="5022" y="231"/>
                    <a:pt x="5291" y="219"/>
                    <a:pt x="5550" y="219"/>
                  </a:cubicBezTo>
                  <a:cubicBezTo>
                    <a:pt x="7038" y="219"/>
                    <a:pt x="8221" y="623"/>
                    <a:pt x="8672" y="1316"/>
                  </a:cubicBezTo>
                  <a:cubicBezTo>
                    <a:pt x="8981" y="1793"/>
                    <a:pt x="8938" y="2389"/>
                    <a:pt x="8547" y="3089"/>
                  </a:cubicBezTo>
                  <a:cubicBezTo>
                    <a:pt x="6884" y="6057"/>
                    <a:pt x="4455" y="6625"/>
                    <a:pt x="2842" y="6625"/>
                  </a:cubicBezTo>
                  <a:cubicBezTo>
                    <a:pt x="1856" y="6625"/>
                    <a:pt x="1175" y="6413"/>
                    <a:pt x="1157" y="6407"/>
                  </a:cubicBezTo>
                  <a:cubicBezTo>
                    <a:pt x="1146" y="6404"/>
                    <a:pt x="1135" y="6402"/>
                    <a:pt x="1124" y="6402"/>
                  </a:cubicBezTo>
                  <a:cubicBezTo>
                    <a:pt x="1078" y="6402"/>
                    <a:pt x="1035" y="6433"/>
                    <a:pt x="1019" y="6479"/>
                  </a:cubicBezTo>
                  <a:cubicBezTo>
                    <a:pt x="999" y="6537"/>
                    <a:pt x="1030" y="6597"/>
                    <a:pt x="1089" y="6617"/>
                  </a:cubicBezTo>
                  <a:cubicBezTo>
                    <a:pt x="1126" y="6630"/>
                    <a:pt x="1834" y="6856"/>
                    <a:pt x="2859" y="6856"/>
                  </a:cubicBezTo>
                  <a:cubicBezTo>
                    <a:pt x="3168" y="6856"/>
                    <a:pt x="3505" y="6833"/>
                    <a:pt x="3867" y="6781"/>
                  </a:cubicBezTo>
                  <a:cubicBezTo>
                    <a:pt x="5291" y="6568"/>
                    <a:pt x="7294" y="5777"/>
                    <a:pt x="8739" y="3196"/>
                  </a:cubicBezTo>
                  <a:cubicBezTo>
                    <a:pt x="9168" y="2430"/>
                    <a:pt x="9209" y="1739"/>
                    <a:pt x="8857" y="1197"/>
                  </a:cubicBezTo>
                  <a:cubicBezTo>
                    <a:pt x="8366" y="443"/>
                    <a:pt x="7108" y="1"/>
                    <a:pt x="5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7"/>
            <p:cNvSpPr/>
            <p:nvPr/>
          </p:nvSpPr>
          <p:spPr>
            <a:xfrm>
              <a:off x="6703648" y="737818"/>
              <a:ext cx="71722" cy="147261"/>
            </a:xfrm>
            <a:custGeom>
              <a:avLst/>
              <a:gdLst/>
              <a:ahLst/>
              <a:cxnLst/>
              <a:rect l="l" t="t" r="r" b="b"/>
              <a:pathLst>
                <a:path w="2442" h="5014" extrusionOk="0">
                  <a:moveTo>
                    <a:pt x="1243" y="0"/>
                  </a:moveTo>
                  <a:cubicBezTo>
                    <a:pt x="1241" y="0"/>
                    <a:pt x="1238" y="0"/>
                    <a:pt x="1236" y="1"/>
                  </a:cubicBezTo>
                  <a:cubicBezTo>
                    <a:pt x="1193" y="2"/>
                    <a:pt x="1157" y="29"/>
                    <a:pt x="1140" y="69"/>
                  </a:cubicBezTo>
                  <a:cubicBezTo>
                    <a:pt x="1093" y="184"/>
                    <a:pt x="1" y="2921"/>
                    <a:pt x="690" y="4939"/>
                  </a:cubicBezTo>
                  <a:cubicBezTo>
                    <a:pt x="704" y="4985"/>
                    <a:pt x="747" y="5013"/>
                    <a:pt x="794" y="5013"/>
                  </a:cubicBezTo>
                  <a:cubicBezTo>
                    <a:pt x="806" y="5013"/>
                    <a:pt x="817" y="5012"/>
                    <a:pt x="833" y="5006"/>
                  </a:cubicBezTo>
                  <a:cubicBezTo>
                    <a:pt x="890" y="4986"/>
                    <a:pt x="919" y="4925"/>
                    <a:pt x="900" y="4868"/>
                  </a:cubicBezTo>
                  <a:cubicBezTo>
                    <a:pt x="348" y="3253"/>
                    <a:pt x="1018" y="1073"/>
                    <a:pt x="1263" y="375"/>
                  </a:cubicBezTo>
                  <a:cubicBezTo>
                    <a:pt x="2215" y="2241"/>
                    <a:pt x="2141" y="4666"/>
                    <a:pt x="2139" y="4692"/>
                  </a:cubicBezTo>
                  <a:cubicBezTo>
                    <a:pt x="2136" y="4751"/>
                    <a:pt x="2184" y="4804"/>
                    <a:pt x="2244" y="4805"/>
                  </a:cubicBezTo>
                  <a:cubicBezTo>
                    <a:pt x="2315" y="4805"/>
                    <a:pt x="2356" y="4761"/>
                    <a:pt x="2358" y="4700"/>
                  </a:cubicBezTo>
                  <a:cubicBezTo>
                    <a:pt x="2362" y="4592"/>
                    <a:pt x="2442" y="2000"/>
                    <a:pt x="1338" y="56"/>
                  </a:cubicBezTo>
                  <a:cubicBezTo>
                    <a:pt x="1318" y="21"/>
                    <a:pt x="1284"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7"/>
            <p:cNvSpPr/>
            <p:nvPr/>
          </p:nvSpPr>
          <p:spPr>
            <a:xfrm>
              <a:off x="6765325" y="1013661"/>
              <a:ext cx="99300" cy="156160"/>
            </a:xfrm>
            <a:custGeom>
              <a:avLst/>
              <a:gdLst/>
              <a:ahLst/>
              <a:cxnLst/>
              <a:rect l="l" t="t" r="r" b="b"/>
              <a:pathLst>
                <a:path w="3381" h="5317" extrusionOk="0">
                  <a:moveTo>
                    <a:pt x="197" y="1"/>
                  </a:moveTo>
                  <a:cubicBezTo>
                    <a:pt x="135" y="1"/>
                    <a:pt x="84" y="46"/>
                    <a:pt x="83" y="106"/>
                  </a:cubicBezTo>
                  <a:cubicBezTo>
                    <a:pt x="83" y="139"/>
                    <a:pt x="0" y="3209"/>
                    <a:pt x="2031" y="5283"/>
                  </a:cubicBezTo>
                  <a:cubicBezTo>
                    <a:pt x="2052" y="5304"/>
                    <a:pt x="2081" y="5317"/>
                    <a:pt x="2109" y="5317"/>
                  </a:cubicBezTo>
                  <a:cubicBezTo>
                    <a:pt x="2113" y="5317"/>
                    <a:pt x="2116" y="5316"/>
                    <a:pt x="2119" y="5316"/>
                  </a:cubicBezTo>
                  <a:cubicBezTo>
                    <a:pt x="2120" y="5316"/>
                    <a:pt x="2121" y="5316"/>
                    <a:pt x="2122" y="5317"/>
                  </a:cubicBezTo>
                  <a:cubicBezTo>
                    <a:pt x="2156" y="5313"/>
                    <a:pt x="2186" y="5291"/>
                    <a:pt x="2205" y="5263"/>
                  </a:cubicBezTo>
                  <a:cubicBezTo>
                    <a:pt x="2216" y="5241"/>
                    <a:pt x="3381" y="3219"/>
                    <a:pt x="2179" y="976"/>
                  </a:cubicBezTo>
                  <a:cubicBezTo>
                    <a:pt x="2159" y="940"/>
                    <a:pt x="2122" y="919"/>
                    <a:pt x="2083" y="919"/>
                  </a:cubicBezTo>
                  <a:cubicBezTo>
                    <a:pt x="2065" y="919"/>
                    <a:pt x="2048" y="923"/>
                    <a:pt x="2031" y="932"/>
                  </a:cubicBezTo>
                  <a:cubicBezTo>
                    <a:pt x="1978" y="960"/>
                    <a:pt x="1958" y="1026"/>
                    <a:pt x="1987" y="1080"/>
                  </a:cubicBezTo>
                  <a:cubicBezTo>
                    <a:pt x="2957" y="2890"/>
                    <a:pt x="2307" y="4549"/>
                    <a:pt x="2084" y="5019"/>
                  </a:cubicBezTo>
                  <a:cubicBezTo>
                    <a:pt x="228" y="3017"/>
                    <a:pt x="301" y="143"/>
                    <a:pt x="303" y="114"/>
                  </a:cubicBezTo>
                  <a:cubicBezTo>
                    <a:pt x="305" y="55"/>
                    <a:pt x="256" y="3"/>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7"/>
            <p:cNvSpPr/>
            <p:nvPr/>
          </p:nvSpPr>
          <p:spPr>
            <a:xfrm>
              <a:off x="6301778" y="950222"/>
              <a:ext cx="436585" cy="1058642"/>
            </a:xfrm>
            <a:custGeom>
              <a:avLst/>
              <a:gdLst/>
              <a:ahLst/>
              <a:cxnLst/>
              <a:rect l="l" t="t" r="r" b="b"/>
              <a:pathLst>
                <a:path w="14865" h="36045" extrusionOk="0">
                  <a:moveTo>
                    <a:pt x="14755" y="0"/>
                  </a:moveTo>
                  <a:cubicBezTo>
                    <a:pt x="14719" y="0"/>
                    <a:pt x="11361" y="39"/>
                    <a:pt x="7923" y="3560"/>
                  </a:cubicBezTo>
                  <a:cubicBezTo>
                    <a:pt x="1116" y="10533"/>
                    <a:pt x="1" y="24565"/>
                    <a:pt x="264" y="35108"/>
                  </a:cubicBezTo>
                  <a:cubicBezTo>
                    <a:pt x="280" y="35746"/>
                    <a:pt x="507" y="35955"/>
                    <a:pt x="692" y="36019"/>
                  </a:cubicBezTo>
                  <a:cubicBezTo>
                    <a:pt x="743" y="36037"/>
                    <a:pt x="796" y="36045"/>
                    <a:pt x="850" y="36045"/>
                  </a:cubicBezTo>
                  <a:cubicBezTo>
                    <a:pt x="1076" y="36045"/>
                    <a:pt x="1311" y="35902"/>
                    <a:pt x="1448" y="35740"/>
                  </a:cubicBezTo>
                  <a:cubicBezTo>
                    <a:pt x="1707" y="35421"/>
                    <a:pt x="1558" y="34186"/>
                    <a:pt x="1526" y="33954"/>
                  </a:cubicBezTo>
                  <a:cubicBezTo>
                    <a:pt x="1399" y="24922"/>
                    <a:pt x="2341" y="12689"/>
                    <a:pt x="7539" y="5702"/>
                  </a:cubicBezTo>
                  <a:cubicBezTo>
                    <a:pt x="10636" y="1537"/>
                    <a:pt x="13829" y="1221"/>
                    <a:pt x="13861" y="1218"/>
                  </a:cubicBezTo>
                  <a:cubicBezTo>
                    <a:pt x="13922" y="1212"/>
                    <a:pt x="13966" y="1159"/>
                    <a:pt x="13960" y="1098"/>
                  </a:cubicBezTo>
                  <a:cubicBezTo>
                    <a:pt x="13958" y="1042"/>
                    <a:pt x="13904" y="998"/>
                    <a:pt x="13853" y="998"/>
                  </a:cubicBezTo>
                  <a:cubicBezTo>
                    <a:pt x="13850" y="998"/>
                    <a:pt x="13846" y="998"/>
                    <a:pt x="13843" y="998"/>
                  </a:cubicBezTo>
                  <a:cubicBezTo>
                    <a:pt x="13710" y="1011"/>
                    <a:pt x="10537" y="1319"/>
                    <a:pt x="7379" y="5549"/>
                  </a:cubicBezTo>
                  <a:cubicBezTo>
                    <a:pt x="2130" y="12581"/>
                    <a:pt x="1179" y="24880"/>
                    <a:pt x="1307" y="33971"/>
                  </a:cubicBezTo>
                  <a:cubicBezTo>
                    <a:pt x="1382" y="34538"/>
                    <a:pt x="1422" y="35421"/>
                    <a:pt x="1277" y="35602"/>
                  </a:cubicBezTo>
                  <a:cubicBezTo>
                    <a:pt x="1178" y="35722"/>
                    <a:pt x="1002" y="35829"/>
                    <a:pt x="851" y="35829"/>
                  </a:cubicBezTo>
                  <a:cubicBezTo>
                    <a:pt x="821" y="35829"/>
                    <a:pt x="791" y="35825"/>
                    <a:pt x="763" y="35815"/>
                  </a:cubicBezTo>
                  <a:cubicBezTo>
                    <a:pt x="592" y="35755"/>
                    <a:pt x="494" y="35505"/>
                    <a:pt x="482" y="35105"/>
                  </a:cubicBezTo>
                  <a:cubicBezTo>
                    <a:pt x="222" y="24610"/>
                    <a:pt x="1325" y="10647"/>
                    <a:pt x="8071" y="3724"/>
                  </a:cubicBezTo>
                  <a:cubicBezTo>
                    <a:pt x="11445" y="264"/>
                    <a:pt x="14722" y="221"/>
                    <a:pt x="14755" y="221"/>
                  </a:cubicBezTo>
                  <a:cubicBezTo>
                    <a:pt x="14815" y="221"/>
                    <a:pt x="14865" y="171"/>
                    <a:pt x="14865" y="110"/>
                  </a:cubicBezTo>
                  <a:cubicBezTo>
                    <a:pt x="14865" y="50"/>
                    <a:pt x="14815" y="0"/>
                    <a:pt x="14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7"/>
            <p:cNvSpPr/>
            <p:nvPr/>
          </p:nvSpPr>
          <p:spPr>
            <a:xfrm>
              <a:off x="6092487" y="893126"/>
              <a:ext cx="372676" cy="857222"/>
            </a:xfrm>
            <a:custGeom>
              <a:avLst/>
              <a:gdLst/>
              <a:ahLst/>
              <a:cxnLst/>
              <a:rect l="l" t="t" r="r" b="b"/>
              <a:pathLst>
                <a:path w="12689" h="29187" extrusionOk="0">
                  <a:moveTo>
                    <a:pt x="12565" y="1"/>
                  </a:moveTo>
                  <a:cubicBezTo>
                    <a:pt x="12535" y="1"/>
                    <a:pt x="12506" y="13"/>
                    <a:pt x="12484" y="36"/>
                  </a:cubicBezTo>
                  <a:cubicBezTo>
                    <a:pt x="12460" y="60"/>
                    <a:pt x="10072" y="2581"/>
                    <a:pt x="7573" y="4691"/>
                  </a:cubicBezTo>
                  <a:cubicBezTo>
                    <a:pt x="5999" y="6020"/>
                    <a:pt x="4269" y="7675"/>
                    <a:pt x="3370" y="9861"/>
                  </a:cubicBezTo>
                  <a:cubicBezTo>
                    <a:pt x="1552" y="14286"/>
                    <a:pt x="1" y="21099"/>
                    <a:pt x="7516" y="29151"/>
                  </a:cubicBezTo>
                  <a:cubicBezTo>
                    <a:pt x="7537" y="29173"/>
                    <a:pt x="7568" y="29186"/>
                    <a:pt x="7597" y="29186"/>
                  </a:cubicBezTo>
                  <a:cubicBezTo>
                    <a:pt x="7623" y="29186"/>
                    <a:pt x="7650" y="29176"/>
                    <a:pt x="7671" y="29153"/>
                  </a:cubicBezTo>
                  <a:cubicBezTo>
                    <a:pt x="7715" y="29112"/>
                    <a:pt x="7718" y="29044"/>
                    <a:pt x="7677" y="28998"/>
                  </a:cubicBezTo>
                  <a:cubicBezTo>
                    <a:pt x="246" y="21040"/>
                    <a:pt x="1777" y="14311"/>
                    <a:pt x="3574" y="9942"/>
                  </a:cubicBezTo>
                  <a:cubicBezTo>
                    <a:pt x="4454" y="7799"/>
                    <a:pt x="6161" y="6168"/>
                    <a:pt x="7715" y="4856"/>
                  </a:cubicBezTo>
                  <a:cubicBezTo>
                    <a:pt x="9484" y="3364"/>
                    <a:pt x="11194" y="1669"/>
                    <a:pt x="12059" y="789"/>
                  </a:cubicBezTo>
                  <a:lnTo>
                    <a:pt x="12059" y="789"/>
                  </a:lnTo>
                  <a:cubicBezTo>
                    <a:pt x="10834" y="2890"/>
                    <a:pt x="9585" y="4258"/>
                    <a:pt x="8470" y="5482"/>
                  </a:cubicBezTo>
                  <a:cubicBezTo>
                    <a:pt x="6640" y="7487"/>
                    <a:pt x="5059" y="9220"/>
                    <a:pt x="4282" y="13319"/>
                  </a:cubicBezTo>
                  <a:cubicBezTo>
                    <a:pt x="2773" y="21268"/>
                    <a:pt x="7640" y="26604"/>
                    <a:pt x="7689" y="26658"/>
                  </a:cubicBezTo>
                  <a:cubicBezTo>
                    <a:pt x="7710" y="26681"/>
                    <a:pt x="7739" y="26693"/>
                    <a:pt x="7768" y="26693"/>
                  </a:cubicBezTo>
                  <a:cubicBezTo>
                    <a:pt x="7795" y="26693"/>
                    <a:pt x="7822" y="26683"/>
                    <a:pt x="7843" y="26663"/>
                  </a:cubicBezTo>
                  <a:cubicBezTo>
                    <a:pt x="7889" y="26623"/>
                    <a:pt x="7890" y="26553"/>
                    <a:pt x="7849" y="26509"/>
                  </a:cubicBezTo>
                  <a:cubicBezTo>
                    <a:pt x="7801" y="26455"/>
                    <a:pt x="3008" y="21200"/>
                    <a:pt x="4497" y="13360"/>
                  </a:cubicBezTo>
                  <a:cubicBezTo>
                    <a:pt x="5263" y="9323"/>
                    <a:pt x="6824" y="7611"/>
                    <a:pt x="8632" y="5628"/>
                  </a:cubicBezTo>
                  <a:cubicBezTo>
                    <a:pt x="9880" y="4261"/>
                    <a:pt x="11294" y="2712"/>
                    <a:pt x="12661" y="163"/>
                  </a:cubicBezTo>
                  <a:cubicBezTo>
                    <a:pt x="12688" y="114"/>
                    <a:pt x="12674" y="53"/>
                    <a:pt x="12628" y="22"/>
                  </a:cubicBezTo>
                  <a:cubicBezTo>
                    <a:pt x="12609" y="8"/>
                    <a:pt x="12587" y="1"/>
                    <a:pt x="12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7"/>
            <p:cNvSpPr/>
            <p:nvPr/>
          </p:nvSpPr>
          <p:spPr>
            <a:xfrm>
              <a:off x="6853053" y="919853"/>
              <a:ext cx="155837" cy="67668"/>
            </a:xfrm>
            <a:custGeom>
              <a:avLst/>
              <a:gdLst/>
              <a:ahLst/>
              <a:cxnLst/>
              <a:rect l="l" t="t" r="r" b="b"/>
              <a:pathLst>
                <a:path w="5306" h="2304" extrusionOk="0">
                  <a:moveTo>
                    <a:pt x="5246" y="1"/>
                  </a:moveTo>
                  <a:cubicBezTo>
                    <a:pt x="5233" y="1"/>
                    <a:pt x="5220" y="5"/>
                    <a:pt x="5209" y="15"/>
                  </a:cubicBezTo>
                  <a:cubicBezTo>
                    <a:pt x="3771" y="1248"/>
                    <a:pt x="1941" y="2023"/>
                    <a:pt x="54" y="2195"/>
                  </a:cubicBezTo>
                  <a:cubicBezTo>
                    <a:pt x="24" y="2196"/>
                    <a:pt x="1" y="2223"/>
                    <a:pt x="4" y="2253"/>
                  </a:cubicBezTo>
                  <a:cubicBezTo>
                    <a:pt x="8" y="2282"/>
                    <a:pt x="31" y="2303"/>
                    <a:pt x="59" y="2303"/>
                  </a:cubicBezTo>
                  <a:lnTo>
                    <a:pt x="62" y="2303"/>
                  </a:lnTo>
                  <a:cubicBezTo>
                    <a:pt x="1973" y="2126"/>
                    <a:pt x="3826" y="1343"/>
                    <a:pt x="5280" y="96"/>
                  </a:cubicBezTo>
                  <a:cubicBezTo>
                    <a:pt x="5303" y="76"/>
                    <a:pt x="5306" y="43"/>
                    <a:pt x="5286" y="19"/>
                  </a:cubicBezTo>
                  <a:cubicBezTo>
                    <a:pt x="5276" y="7"/>
                    <a:pt x="5261" y="1"/>
                    <a:pt x="5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7"/>
            <p:cNvSpPr/>
            <p:nvPr/>
          </p:nvSpPr>
          <p:spPr>
            <a:xfrm>
              <a:off x="6856019" y="932423"/>
              <a:ext cx="98683" cy="55304"/>
            </a:xfrm>
            <a:custGeom>
              <a:avLst/>
              <a:gdLst/>
              <a:ahLst/>
              <a:cxnLst/>
              <a:rect l="l" t="t" r="r" b="b"/>
              <a:pathLst>
                <a:path w="3360" h="1883" extrusionOk="0">
                  <a:moveTo>
                    <a:pt x="3299" y="0"/>
                  </a:moveTo>
                  <a:cubicBezTo>
                    <a:pt x="3288" y="0"/>
                    <a:pt x="3276" y="4"/>
                    <a:pt x="3265" y="11"/>
                  </a:cubicBezTo>
                  <a:cubicBezTo>
                    <a:pt x="2287" y="759"/>
                    <a:pt x="1203" y="1354"/>
                    <a:pt x="44" y="1777"/>
                  </a:cubicBezTo>
                  <a:cubicBezTo>
                    <a:pt x="15" y="1787"/>
                    <a:pt x="1" y="1818"/>
                    <a:pt x="11" y="1847"/>
                  </a:cubicBezTo>
                  <a:cubicBezTo>
                    <a:pt x="21" y="1868"/>
                    <a:pt x="39" y="1882"/>
                    <a:pt x="64" y="1882"/>
                  </a:cubicBezTo>
                  <a:cubicBezTo>
                    <a:pt x="68" y="1882"/>
                    <a:pt x="75" y="1881"/>
                    <a:pt x="81" y="1881"/>
                  </a:cubicBezTo>
                  <a:cubicBezTo>
                    <a:pt x="1250" y="1454"/>
                    <a:pt x="2344" y="854"/>
                    <a:pt x="3331" y="99"/>
                  </a:cubicBezTo>
                  <a:cubicBezTo>
                    <a:pt x="3356" y="81"/>
                    <a:pt x="3359" y="46"/>
                    <a:pt x="3342" y="22"/>
                  </a:cubicBezTo>
                  <a:cubicBezTo>
                    <a:pt x="3331" y="7"/>
                    <a:pt x="3316"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7"/>
            <p:cNvSpPr/>
            <p:nvPr/>
          </p:nvSpPr>
          <p:spPr>
            <a:xfrm>
              <a:off x="6985482" y="882964"/>
              <a:ext cx="17681" cy="13686"/>
            </a:xfrm>
            <a:custGeom>
              <a:avLst/>
              <a:gdLst/>
              <a:ahLst/>
              <a:cxnLst/>
              <a:rect l="l" t="t" r="r" b="b"/>
              <a:pathLst>
                <a:path w="602" h="466" extrusionOk="0">
                  <a:moveTo>
                    <a:pt x="541" y="1"/>
                  </a:moveTo>
                  <a:cubicBezTo>
                    <a:pt x="530" y="1"/>
                    <a:pt x="518" y="4"/>
                    <a:pt x="508" y="12"/>
                  </a:cubicBezTo>
                  <a:lnTo>
                    <a:pt x="29" y="365"/>
                  </a:lnTo>
                  <a:cubicBezTo>
                    <a:pt x="6" y="383"/>
                    <a:pt x="1" y="417"/>
                    <a:pt x="18" y="442"/>
                  </a:cubicBezTo>
                  <a:cubicBezTo>
                    <a:pt x="29" y="459"/>
                    <a:pt x="46" y="466"/>
                    <a:pt x="63" y="466"/>
                  </a:cubicBezTo>
                  <a:cubicBezTo>
                    <a:pt x="73" y="466"/>
                    <a:pt x="85" y="462"/>
                    <a:pt x="95" y="453"/>
                  </a:cubicBezTo>
                  <a:lnTo>
                    <a:pt x="573" y="98"/>
                  </a:lnTo>
                  <a:cubicBezTo>
                    <a:pt x="597" y="81"/>
                    <a:pt x="602" y="47"/>
                    <a:pt x="585" y="22"/>
                  </a:cubicBezTo>
                  <a:cubicBezTo>
                    <a:pt x="574" y="8"/>
                    <a:pt x="558" y="1"/>
                    <a:pt x="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7"/>
            <p:cNvSpPr/>
            <p:nvPr/>
          </p:nvSpPr>
          <p:spPr>
            <a:xfrm>
              <a:off x="6812757" y="870335"/>
              <a:ext cx="108375" cy="46904"/>
            </a:xfrm>
            <a:custGeom>
              <a:avLst/>
              <a:gdLst/>
              <a:ahLst/>
              <a:cxnLst/>
              <a:rect l="l" t="t" r="r" b="b"/>
              <a:pathLst>
                <a:path w="3690" h="1597" extrusionOk="0">
                  <a:moveTo>
                    <a:pt x="3628" y="1"/>
                  </a:moveTo>
                  <a:cubicBezTo>
                    <a:pt x="3623" y="1"/>
                    <a:pt x="3618" y="1"/>
                    <a:pt x="3613" y="3"/>
                  </a:cubicBezTo>
                  <a:cubicBezTo>
                    <a:pt x="2370" y="358"/>
                    <a:pt x="1164" y="859"/>
                    <a:pt x="36" y="1493"/>
                  </a:cubicBezTo>
                  <a:cubicBezTo>
                    <a:pt x="9" y="1507"/>
                    <a:pt x="0" y="1541"/>
                    <a:pt x="14" y="1568"/>
                  </a:cubicBezTo>
                  <a:cubicBezTo>
                    <a:pt x="24" y="1585"/>
                    <a:pt x="43" y="1597"/>
                    <a:pt x="63" y="1597"/>
                  </a:cubicBezTo>
                  <a:cubicBezTo>
                    <a:pt x="71" y="1597"/>
                    <a:pt x="80" y="1595"/>
                    <a:pt x="91" y="1588"/>
                  </a:cubicBezTo>
                  <a:cubicBezTo>
                    <a:pt x="1212" y="960"/>
                    <a:pt x="2408" y="462"/>
                    <a:pt x="3644" y="108"/>
                  </a:cubicBezTo>
                  <a:cubicBezTo>
                    <a:pt x="3673" y="100"/>
                    <a:pt x="3690" y="70"/>
                    <a:pt x="3681" y="41"/>
                  </a:cubicBezTo>
                  <a:cubicBezTo>
                    <a:pt x="3674" y="17"/>
                    <a:pt x="3652"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7"/>
            <p:cNvSpPr/>
            <p:nvPr/>
          </p:nvSpPr>
          <p:spPr>
            <a:xfrm>
              <a:off x="6813903" y="838821"/>
              <a:ext cx="153634" cy="78535"/>
            </a:xfrm>
            <a:custGeom>
              <a:avLst/>
              <a:gdLst/>
              <a:ahLst/>
              <a:cxnLst/>
              <a:rect l="l" t="t" r="r" b="b"/>
              <a:pathLst>
                <a:path w="5231" h="2674" extrusionOk="0">
                  <a:moveTo>
                    <a:pt x="5169" y="0"/>
                  </a:moveTo>
                  <a:cubicBezTo>
                    <a:pt x="5166" y="0"/>
                    <a:pt x="5163" y="0"/>
                    <a:pt x="5160" y="1"/>
                  </a:cubicBezTo>
                  <a:cubicBezTo>
                    <a:pt x="3261" y="345"/>
                    <a:pt x="1436" y="1260"/>
                    <a:pt x="25" y="2577"/>
                  </a:cubicBezTo>
                  <a:cubicBezTo>
                    <a:pt x="4" y="2598"/>
                    <a:pt x="1" y="2633"/>
                    <a:pt x="22" y="2655"/>
                  </a:cubicBezTo>
                  <a:cubicBezTo>
                    <a:pt x="34" y="2668"/>
                    <a:pt x="48" y="2674"/>
                    <a:pt x="62" y="2674"/>
                  </a:cubicBezTo>
                  <a:cubicBezTo>
                    <a:pt x="75" y="2674"/>
                    <a:pt x="89" y="2668"/>
                    <a:pt x="99" y="2657"/>
                  </a:cubicBezTo>
                  <a:cubicBezTo>
                    <a:pt x="1498" y="1357"/>
                    <a:pt x="3301" y="449"/>
                    <a:pt x="5180" y="110"/>
                  </a:cubicBezTo>
                  <a:cubicBezTo>
                    <a:pt x="5210" y="105"/>
                    <a:pt x="5230" y="76"/>
                    <a:pt x="5225" y="46"/>
                  </a:cubicBezTo>
                  <a:cubicBezTo>
                    <a:pt x="5219" y="18"/>
                    <a:pt x="5196" y="0"/>
                    <a:pt x="5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7"/>
            <p:cNvSpPr/>
            <p:nvPr/>
          </p:nvSpPr>
          <p:spPr>
            <a:xfrm>
              <a:off x="6814079" y="855033"/>
              <a:ext cx="57448" cy="61413"/>
            </a:xfrm>
            <a:custGeom>
              <a:avLst/>
              <a:gdLst/>
              <a:ahLst/>
              <a:cxnLst/>
              <a:rect l="l" t="t" r="r" b="b"/>
              <a:pathLst>
                <a:path w="1956" h="2091" extrusionOk="0">
                  <a:moveTo>
                    <a:pt x="1893" y="0"/>
                  </a:moveTo>
                  <a:cubicBezTo>
                    <a:pt x="1882" y="0"/>
                    <a:pt x="1871" y="3"/>
                    <a:pt x="1862" y="10"/>
                  </a:cubicBezTo>
                  <a:cubicBezTo>
                    <a:pt x="1107" y="524"/>
                    <a:pt x="469" y="1215"/>
                    <a:pt x="18" y="2009"/>
                  </a:cubicBezTo>
                  <a:cubicBezTo>
                    <a:pt x="1" y="2036"/>
                    <a:pt x="11" y="2069"/>
                    <a:pt x="36" y="2083"/>
                  </a:cubicBezTo>
                  <a:cubicBezTo>
                    <a:pt x="46" y="2089"/>
                    <a:pt x="55" y="2090"/>
                    <a:pt x="63" y="2090"/>
                  </a:cubicBezTo>
                  <a:cubicBezTo>
                    <a:pt x="83" y="2090"/>
                    <a:pt x="100" y="2082"/>
                    <a:pt x="113" y="2062"/>
                  </a:cubicBezTo>
                  <a:cubicBezTo>
                    <a:pt x="556" y="1284"/>
                    <a:pt x="1183" y="607"/>
                    <a:pt x="1923" y="101"/>
                  </a:cubicBezTo>
                  <a:cubicBezTo>
                    <a:pt x="1949" y="82"/>
                    <a:pt x="1956" y="50"/>
                    <a:pt x="1937" y="24"/>
                  </a:cubicBezTo>
                  <a:cubicBezTo>
                    <a:pt x="1927" y="8"/>
                    <a:pt x="1910" y="0"/>
                    <a:pt x="1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7"/>
            <p:cNvSpPr/>
            <p:nvPr/>
          </p:nvSpPr>
          <p:spPr>
            <a:xfrm>
              <a:off x="6890088" y="837323"/>
              <a:ext cx="15419" cy="8282"/>
            </a:xfrm>
            <a:custGeom>
              <a:avLst/>
              <a:gdLst/>
              <a:ahLst/>
              <a:cxnLst/>
              <a:rect l="l" t="t" r="r" b="b"/>
              <a:pathLst>
                <a:path w="525" h="282" extrusionOk="0">
                  <a:moveTo>
                    <a:pt x="467" y="1"/>
                  </a:moveTo>
                  <a:cubicBezTo>
                    <a:pt x="464" y="1"/>
                    <a:pt x="461" y="1"/>
                    <a:pt x="457" y="2"/>
                  </a:cubicBezTo>
                  <a:cubicBezTo>
                    <a:pt x="301" y="26"/>
                    <a:pt x="153" y="87"/>
                    <a:pt x="29" y="184"/>
                  </a:cubicBezTo>
                  <a:cubicBezTo>
                    <a:pt x="3" y="201"/>
                    <a:pt x="0" y="235"/>
                    <a:pt x="17" y="261"/>
                  </a:cubicBezTo>
                  <a:cubicBezTo>
                    <a:pt x="29" y="275"/>
                    <a:pt x="44" y="281"/>
                    <a:pt x="60" y="281"/>
                  </a:cubicBezTo>
                  <a:cubicBezTo>
                    <a:pt x="71" y="281"/>
                    <a:pt x="83" y="278"/>
                    <a:pt x="96" y="271"/>
                  </a:cubicBezTo>
                  <a:cubicBezTo>
                    <a:pt x="207" y="187"/>
                    <a:pt x="336" y="130"/>
                    <a:pt x="473" y="112"/>
                  </a:cubicBezTo>
                  <a:cubicBezTo>
                    <a:pt x="503" y="106"/>
                    <a:pt x="524" y="79"/>
                    <a:pt x="520" y="49"/>
                  </a:cubicBezTo>
                  <a:cubicBezTo>
                    <a:pt x="515" y="21"/>
                    <a:pt x="493"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7"/>
            <p:cNvSpPr/>
            <p:nvPr/>
          </p:nvSpPr>
          <p:spPr>
            <a:xfrm>
              <a:off x="7001841" y="841435"/>
              <a:ext cx="15537" cy="4670"/>
            </a:xfrm>
            <a:custGeom>
              <a:avLst/>
              <a:gdLst/>
              <a:ahLst/>
              <a:cxnLst/>
              <a:rect l="l" t="t" r="r" b="b"/>
              <a:pathLst>
                <a:path w="529" h="159" extrusionOk="0">
                  <a:moveTo>
                    <a:pt x="473" y="1"/>
                  </a:moveTo>
                  <a:cubicBezTo>
                    <a:pt x="470" y="1"/>
                    <a:pt x="467" y="1"/>
                    <a:pt x="465" y="1"/>
                  </a:cubicBezTo>
                  <a:lnTo>
                    <a:pt x="52" y="50"/>
                  </a:lnTo>
                  <a:cubicBezTo>
                    <a:pt x="22" y="53"/>
                    <a:pt x="0" y="80"/>
                    <a:pt x="5" y="110"/>
                  </a:cubicBezTo>
                  <a:cubicBezTo>
                    <a:pt x="8" y="137"/>
                    <a:pt x="33" y="158"/>
                    <a:pt x="59" y="158"/>
                  </a:cubicBezTo>
                  <a:lnTo>
                    <a:pt x="65" y="158"/>
                  </a:lnTo>
                  <a:lnTo>
                    <a:pt x="478" y="110"/>
                  </a:lnTo>
                  <a:cubicBezTo>
                    <a:pt x="507" y="107"/>
                    <a:pt x="529" y="80"/>
                    <a:pt x="526" y="50"/>
                  </a:cubicBezTo>
                  <a:cubicBezTo>
                    <a:pt x="522" y="21"/>
                    <a:pt x="500" y="1"/>
                    <a:pt x="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7"/>
            <p:cNvSpPr/>
            <p:nvPr/>
          </p:nvSpPr>
          <p:spPr>
            <a:xfrm>
              <a:off x="7038231" y="844842"/>
              <a:ext cx="7401" cy="5815"/>
            </a:xfrm>
            <a:custGeom>
              <a:avLst/>
              <a:gdLst/>
              <a:ahLst/>
              <a:cxnLst/>
              <a:rect l="l" t="t" r="r" b="b"/>
              <a:pathLst>
                <a:path w="252" h="198" extrusionOk="0">
                  <a:moveTo>
                    <a:pt x="189" y="1"/>
                  </a:moveTo>
                  <a:cubicBezTo>
                    <a:pt x="179" y="1"/>
                    <a:pt x="168" y="3"/>
                    <a:pt x="159" y="9"/>
                  </a:cubicBezTo>
                  <a:lnTo>
                    <a:pt x="33" y="95"/>
                  </a:lnTo>
                  <a:cubicBezTo>
                    <a:pt x="6" y="113"/>
                    <a:pt x="0" y="148"/>
                    <a:pt x="16" y="172"/>
                  </a:cubicBezTo>
                  <a:cubicBezTo>
                    <a:pt x="28" y="187"/>
                    <a:pt x="45" y="197"/>
                    <a:pt x="63" y="197"/>
                  </a:cubicBezTo>
                  <a:cubicBezTo>
                    <a:pt x="73" y="197"/>
                    <a:pt x="84" y="193"/>
                    <a:pt x="94" y="186"/>
                  </a:cubicBezTo>
                  <a:lnTo>
                    <a:pt x="221" y="101"/>
                  </a:lnTo>
                  <a:cubicBezTo>
                    <a:pt x="247" y="83"/>
                    <a:pt x="251" y="49"/>
                    <a:pt x="235" y="24"/>
                  </a:cubicBezTo>
                  <a:cubicBezTo>
                    <a:pt x="224" y="9"/>
                    <a:pt x="207"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7"/>
            <p:cNvSpPr/>
            <p:nvPr/>
          </p:nvSpPr>
          <p:spPr>
            <a:xfrm>
              <a:off x="6936287" y="880820"/>
              <a:ext cx="12512" cy="5022"/>
            </a:xfrm>
            <a:custGeom>
              <a:avLst/>
              <a:gdLst/>
              <a:ahLst/>
              <a:cxnLst/>
              <a:rect l="l" t="t" r="r" b="b"/>
              <a:pathLst>
                <a:path w="426" h="171" extrusionOk="0">
                  <a:moveTo>
                    <a:pt x="369" y="1"/>
                  </a:moveTo>
                  <a:cubicBezTo>
                    <a:pt x="365" y="1"/>
                    <a:pt x="361" y="1"/>
                    <a:pt x="357" y="2"/>
                  </a:cubicBezTo>
                  <a:lnTo>
                    <a:pt x="48" y="62"/>
                  </a:lnTo>
                  <a:cubicBezTo>
                    <a:pt x="19" y="66"/>
                    <a:pt x="1" y="95"/>
                    <a:pt x="5" y="126"/>
                  </a:cubicBezTo>
                  <a:cubicBezTo>
                    <a:pt x="11" y="152"/>
                    <a:pt x="32" y="170"/>
                    <a:pt x="59" y="170"/>
                  </a:cubicBezTo>
                  <a:cubicBezTo>
                    <a:pt x="62" y="170"/>
                    <a:pt x="66" y="169"/>
                    <a:pt x="68" y="169"/>
                  </a:cubicBezTo>
                  <a:lnTo>
                    <a:pt x="378" y="109"/>
                  </a:lnTo>
                  <a:cubicBezTo>
                    <a:pt x="407" y="103"/>
                    <a:pt x="425" y="75"/>
                    <a:pt x="421" y="45"/>
                  </a:cubicBezTo>
                  <a:cubicBezTo>
                    <a:pt x="416" y="20"/>
                    <a:pt x="395"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7"/>
            <p:cNvSpPr/>
            <p:nvPr/>
          </p:nvSpPr>
          <p:spPr>
            <a:xfrm>
              <a:off x="6960900" y="866400"/>
              <a:ext cx="11219" cy="4611"/>
            </a:xfrm>
            <a:custGeom>
              <a:avLst/>
              <a:gdLst/>
              <a:ahLst/>
              <a:cxnLst/>
              <a:rect l="l" t="t" r="r" b="b"/>
              <a:pathLst>
                <a:path w="382" h="157" extrusionOk="0">
                  <a:moveTo>
                    <a:pt x="324" y="0"/>
                  </a:moveTo>
                  <a:cubicBezTo>
                    <a:pt x="320" y="0"/>
                    <a:pt x="316" y="1"/>
                    <a:pt x="312" y="2"/>
                  </a:cubicBezTo>
                  <a:lnTo>
                    <a:pt x="50" y="49"/>
                  </a:lnTo>
                  <a:cubicBezTo>
                    <a:pt x="20" y="54"/>
                    <a:pt x="0" y="83"/>
                    <a:pt x="6" y="113"/>
                  </a:cubicBezTo>
                  <a:cubicBezTo>
                    <a:pt x="10" y="140"/>
                    <a:pt x="33" y="157"/>
                    <a:pt x="60" y="157"/>
                  </a:cubicBezTo>
                  <a:cubicBezTo>
                    <a:pt x="62" y="157"/>
                    <a:pt x="63" y="156"/>
                    <a:pt x="66" y="156"/>
                  </a:cubicBezTo>
                  <a:cubicBezTo>
                    <a:pt x="67" y="156"/>
                    <a:pt x="68" y="156"/>
                    <a:pt x="70" y="157"/>
                  </a:cubicBezTo>
                  <a:lnTo>
                    <a:pt x="332" y="110"/>
                  </a:lnTo>
                  <a:cubicBezTo>
                    <a:pt x="362" y="106"/>
                    <a:pt x="382" y="77"/>
                    <a:pt x="376" y="46"/>
                  </a:cubicBezTo>
                  <a:cubicBezTo>
                    <a:pt x="371" y="20"/>
                    <a:pt x="349"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7"/>
            <p:cNvSpPr/>
            <p:nvPr/>
          </p:nvSpPr>
          <p:spPr>
            <a:xfrm>
              <a:off x="7035088" y="876562"/>
              <a:ext cx="13363" cy="8165"/>
            </a:xfrm>
            <a:custGeom>
              <a:avLst/>
              <a:gdLst/>
              <a:ahLst/>
              <a:cxnLst/>
              <a:rect l="l" t="t" r="r" b="b"/>
              <a:pathLst>
                <a:path w="455" h="278" extrusionOk="0">
                  <a:moveTo>
                    <a:pt x="393" y="1"/>
                  </a:moveTo>
                  <a:cubicBezTo>
                    <a:pt x="384" y="1"/>
                    <a:pt x="375" y="3"/>
                    <a:pt x="367" y="7"/>
                  </a:cubicBezTo>
                  <a:lnTo>
                    <a:pt x="38" y="174"/>
                  </a:lnTo>
                  <a:cubicBezTo>
                    <a:pt x="11" y="187"/>
                    <a:pt x="1" y="221"/>
                    <a:pt x="15" y="247"/>
                  </a:cubicBezTo>
                  <a:cubicBezTo>
                    <a:pt x="23" y="267"/>
                    <a:pt x="43" y="278"/>
                    <a:pt x="63" y="278"/>
                  </a:cubicBezTo>
                  <a:cubicBezTo>
                    <a:pt x="72" y="278"/>
                    <a:pt x="80" y="275"/>
                    <a:pt x="88" y="271"/>
                  </a:cubicBezTo>
                  <a:lnTo>
                    <a:pt x="418" y="103"/>
                  </a:lnTo>
                  <a:cubicBezTo>
                    <a:pt x="444" y="90"/>
                    <a:pt x="455" y="57"/>
                    <a:pt x="441" y="30"/>
                  </a:cubicBezTo>
                  <a:cubicBezTo>
                    <a:pt x="432" y="11"/>
                    <a:pt x="413"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7"/>
            <p:cNvSpPr/>
            <p:nvPr/>
          </p:nvSpPr>
          <p:spPr>
            <a:xfrm>
              <a:off x="6797309" y="914772"/>
              <a:ext cx="141828" cy="51603"/>
            </a:xfrm>
            <a:custGeom>
              <a:avLst/>
              <a:gdLst/>
              <a:ahLst/>
              <a:cxnLst/>
              <a:rect l="l" t="t" r="r" b="b"/>
              <a:pathLst>
                <a:path w="4829" h="1757" extrusionOk="0">
                  <a:moveTo>
                    <a:pt x="4771" y="1"/>
                  </a:moveTo>
                  <a:cubicBezTo>
                    <a:pt x="4767" y="1"/>
                    <a:pt x="4763" y="1"/>
                    <a:pt x="4759" y="2"/>
                  </a:cubicBezTo>
                  <a:cubicBezTo>
                    <a:pt x="4448" y="55"/>
                    <a:pt x="4156" y="185"/>
                    <a:pt x="3873" y="311"/>
                  </a:cubicBezTo>
                  <a:cubicBezTo>
                    <a:pt x="3809" y="340"/>
                    <a:pt x="3746" y="368"/>
                    <a:pt x="3683" y="395"/>
                  </a:cubicBezTo>
                  <a:cubicBezTo>
                    <a:pt x="3097" y="647"/>
                    <a:pt x="2471" y="837"/>
                    <a:pt x="1868" y="1021"/>
                  </a:cubicBezTo>
                  <a:cubicBezTo>
                    <a:pt x="1261" y="1204"/>
                    <a:pt x="634" y="1394"/>
                    <a:pt x="42" y="1650"/>
                  </a:cubicBezTo>
                  <a:cubicBezTo>
                    <a:pt x="13" y="1663"/>
                    <a:pt x="1" y="1694"/>
                    <a:pt x="13" y="1723"/>
                  </a:cubicBezTo>
                  <a:cubicBezTo>
                    <a:pt x="22" y="1744"/>
                    <a:pt x="42" y="1757"/>
                    <a:pt x="63" y="1757"/>
                  </a:cubicBezTo>
                  <a:cubicBezTo>
                    <a:pt x="70" y="1757"/>
                    <a:pt x="77" y="1755"/>
                    <a:pt x="90" y="1751"/>
                  </a:cubicBezTo>
                  <a:cubicBezTo>
                    <a:pt x="676" y="1499"/>
                    <a:pt x="1301" y="1310"/>
                    <a:pt x="1903" y="1127"/>
                  </a:cubicBezTo>
                  <a:cubicBezTo>
                    <a:pt x="2511" y="944"/>
                    <a:pt x="3138" y="753"/>
                    <a:pt x="3730" y="497"/>
                  </a:cubicBezTo>
                  <a:cubicBezTo>
                    <a:pt x="3793" y="469"/>
                    <a:pt x="3857" y="441"/>
                    <a:pt x="3918" y="413"/>
                  </a:cubicBezTo>
                  <a:cubicBezTo>
                    <a:pt x="4195" y="290"/>
                    <a:pt x="4479" y="162"/>
                    <a:pt x="4778" y="111"/>
                  </a:cubicBezTo>
                  <a:cubicBezTo>
                    <a:pt x="4808" y="105"/>
                    <a:pt x="4828" y="76"/>
                    <a:pt x="4823" y="47"/>
                  </a:cubicBezTo>
                  <a:cubicBezTo>
                    <a:pt x="4819" y="21"/>
                    <a:pt x="4797" y="1"/>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7"/>
            <p:cNvSpPr/>
            <p:nvPr/>
          </p:nvSpPr>
          <p:spPr>
            <a:xfrm>
              <a:off x="6773842" y="801521"/>
              <a:ext cx="42557" cy="205473"/>
            </a:xfrm>
            <a:custGeom>
              <a:avLst/>
              <a:gdLst/>
              <a:ahLst/>
              <a:cxnLst/>
              <a:rect l="l" t="t" r="r" b="b"/>
              <a:pathLst>
                <a:path w="1449" h="6996" extrusionOk="0">
                  <a:moveTo>
                    <a:pt x="1388" y="1"/>
                  </a:moveTo>
                  <a:cubicBezTo>
                    <a:pt x="1363" y="1"/>
                    <a:pt x="1339" y="21"/>
                    <a:pt x="1335" y="49"/>
                  </a:cubicBezTo>
                  <a:cubicBezTo>
                    <a:pt x="1252" y="628"/>
                    <a:pt x="1083" y="1202"/>
                    <a:pt x="919" y="1758"/>
                  </a:cubicBezTo>
                  <a:cubicBezTo>
                    <a:pt x="842" y="2014"/>
                    <a:pt x="765" y="2279"/>
                    <a:pt x="697" y="2541"/>
                  </a:cubicBezTo>
                  <a:cubicBezTo>
                    <a:pt x="455" y="3462"/>
                    <a:pt x="307" y="4417"/>
                    <a:pt x="164" y="5341"/>
                  </a:cubicBezTo>
                  <a:cubicBezTo>
                    <a:pt x="85" y="5864"/>
                    <a:pt x="1" y="6405"/>
                    <a:pt x="43" y="6946"/>
                  </a:cubicBezTo>
                  <a:cubicBezTo>
                    <a:pt x="46" y="6974"/>
                    <a:pt x="70" y="6996"/>
                    <a:pt x="99" y="6996"/>
                  </a:cubicBezTo>
                  <a:cubicBezTo>
                    <a:pt x="99" y="6996"/>
                    <a:pt x="100" y="6996"/>
                    <a:pt x="105" y="6994"/>
                  </a:cubicBezTo>
                  <a:cubicBezTo>
                    <a:pt x="136" y="6993"/>
                    <a:pt x="157" y="6966"/>
                    <a:pt x="154" y="6936"/>
                  </a:cubicBezTo>
                  <a:cubicBezTo>
                    <a:pt x="112" y="6409"/>
                    <a:pt x="194" y="5873"/>
                    <a:pt x="274" y="5355"/>
                  </a:cubicBezTo>
                  <a:cubicBezTo>
                    <a:pt x="415" y="4435"/>
                    <a:pt x="563" y="3484"/>
                    <a:pt x="804" y="2567"/>
                  </a:cubicBezTo>
                  <a:cubicBezTo>
                    <a:pt x="871" y="2306"/>
                    <a:pt x="949" y="2043"/>
                    <a:pt x="1025" y="1788"/>
                  </a:cubicBezTo>
                  <a:cubicBezTo>
                    <a:pt x="1188" y="1228"/>
                    <a:pt x="1359" y="651"/>
                    <a:pt x="1445" y="65"/>
                  </a:cubicBezTo>
                  <a:cubicBezTo>
                    <a:pt x="1449" y="35"/>
                    <a:pt x="1428" y="5"/>
                    <a:pt x="1398" y="2"/>
                  </a:cubicBezTo>
                  <a:cubicBezTo>
                    <a:pt x="1395" y="1"/>
                    <a:pt x="1391"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7"/>
            <p:cNvSpPr/>
            <p:nvPr/>
          </p:nvSpPr>
          <p:spPr>
            <a:xfrm>
              <a:off x="6737746" y="743633"/>
              <a:ext cx="19355" cy="160478"/>
            </a:xfrm>
            <a:custGeom>
              <a:avLst/>
              <a:gdLst/>
              <a:ahLst/>
              <a:cxnLst/>
              <a:rect l="l" t="t" r="r" b="b"/>
              <a:pathLst>
                <a:path w="659" h="5464" extrusionOk="0">
                  <a:moveTo>
                    <a:pt x="122" y="0"/>
                  </a:moveTo>
                  <a:cubicBezTo>
                    <a:pt x="94" y="0"/>
                    <a:pt x="70" y="20"/>
                    <a:pt x="68" y="49"/>
                  </a:cubicBezTo>
                  <a:cubicBezTo>
                    <a:pt x="1" y="651"/>
                    <a:pt x="50" y="1247"/>
                    <a:pt x="119" y="1907"/>
                  </a:cubicBezTo>
                  <a:cubicBezTo>
                    <a:pt x="238" y="3072"/>
                    <a:pt x="382" y="4253"/>
                    <a:pt x="547" y="5415"/>
                  </a:cubicBezTo>
                  <a:cubicBezTo>
                    <a:pt x="552" y="5442"/>
                    <a:pt x="574" y="5462"/>
                    <a:pt x="602" y="5462"/>
                  </a:cubicBezTo>
                  <a:cubicBezTo>
                    <a:pt x="603" y="5462"/>
                    <a:pt x="606" y="5462"/>
                    <a:pt x="609" y="5463"/>
                  </a:cubicBezTo>
                  <a:cubicBezTo>
                    <a:pt x="639" y="5458"/>
                    <a:pt x="659" y="5432"/>
                    <a:pt x="654" y="5401"/>
                  </a:cubicBezTo>
                  <a:cubicBezTo>
                    <a:pt x="489" y="4240"/>
                    <a:pt x="345" y="3061"/>
                    <a:pt x="227" y="1896"/>
                  </a:cubicBezTo>
                  <a:cubicBezTo>
                    <a:pt x="161" y="1242"/>
                    <a:pt x="112" y="654"/>
                    <a:pt x="176" y="60"/>
                  </a:cubicBezTo>
                  <a:cubicBezTo>
                    <a:pt x="179" y="30"/>
                    <a:pt x="157" y="3"/>
                    <a:pt x="127" y="0"/>
                  </a:cubicBezTo>
                  <a:cubicBezTo>
                    <a:pt x="125" y="0"/>
                    <a:pt x="124"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7"/>
            <p:cNvSpPr/>
            <p:nvPr/>
          </p:nvSpPr>
          <p:spPr>
            <a:xfrm>
              <a:off x="6665819" y="860702"/>
              <a:ext cx="84380" cy="72720"/>
            </a:xfrm>
            <a:custGeom>
              <a:avLst/>
              <a:gdLst/>
              <a:ahLst/>
              <a:cxnLst/>
              <a:rect l="l" t="t" r="r" b="b"/>
              <a:pathLst>
                <a:path w="2873" h="2476" extrusionOk="0">
                  <a:moveTo>
                    <a:pt x="61" y="1"/>
                  </a:moveTo>
                  <a:cubicBezTo>
                    <a:pt x="47" y="1"/>
                    <a:pt x="32" y="7"/>
                    <a:pt x="21" y="18"/>
                  </a:cubicBezTo>
                  <a:cubicBezTo>
                    <a:pt x="0" y="40"/>
                    <a:pt x="3" y="75"/>
                    <a:pt x="24" y="96"/>
                  </a:cubicBezTo>
                  <a:cubicBezTo>
                    <a:pt x="625" y="671"/>
                    <a:pt x="1287" y="1194"/>
                    <a:pt x="1927" y="1702"/>
                  </a:cubicBezTo>
                  <a:lnTo>
                    <a:pt x="2165" y="1890"/>
                  </a:lnTo>
                  <a:cubicBezTo>
                    <a:pt x="2368" y="2053"/>
                    <a:pt x="2596" y="2235"/>
                    <a:pt x="2769" y="2456"/>
                  </a:cubicBezTo>
                  <a:cubicBezTo>
                    <a:pt x="2780" y="2470"/>
                    <a:pt x="2796" y="2476"/>
                    <a:pt x="2811" y="2476"/>
                  </a:cubicBezTo>
                  <a:cubicBezTo>
                    <a:pt x="2824" y="2476"/>
                    <a:pt x="2834" y="2473"/>
                    <a:pt x="2845" y="2463"/>
                  </a:cubicBezTo>
                  <a:cubicBezTo>
                    <a:pt x="2868" y="2444"/>
                    <a:pt x="2873" y="2409"/>
                    <a:pt x="2854" y="2386"/>
                  </a:cubicBezTo>
                  <a:cubicBezTo>
                    <a:pt x="2675" y="2154"/>
                    <a:pt x="2440" y="1967"/>
                    <a:pt x="2233" y="1803"/>
                  </a:cubicBezTo>
                  <a:lnTo>
                    <a:pt x="1994" y="1616"/>
                  </a:lnTo>
                  <a:cubicBezTo>
                    <a:pt x="1357" y="1109"/>
                    <a:pt x="698" y="586"/>
                    <a:pt x="100" y="16"/>
                  </a:cubicBez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7"/>
            <p:cNvSpPr/>
            <p:nvPr/>
          </p:nvSpPr>
          <p:spPr>
            <a:xfrm>
              <a:off x="6785003" y="988696"/>
              <a:ext cx="162034" cy="89902"/>
            </a:xfrm>
            <a:custGeom>
              <a:avLst/>
              <a:gdLst/>
              <a:ahLst/>
              <a:cxnLst/>
              <a:rect l="l" t="t" r="r" b="b"/>
              <a:pathLst>
                <a:path w="5517" h="3061" extrusionOk="0">
                  <a:moveTo>
                    <a:pt x="65" y="0"/>
                  </a:moveTo>
                  <a:cubicBezTo>
                    <a:pt x="42" y="0"/>
                    <a:pt x="20" y="14"/>
                    <a:pt x="12" y="36"/>
                  </a:cubicBezTo>
                  <a:cubicBezTo>
                    <a:pt x="1" y="64"/>
                    <a:pt x="15" y="96"/>
                    <a:pt x="44" y="107"/>
                  </a:cubicBezTo>
                  <a:cubicBezTo>
                    <a:pt x="1032" y="486"/>
                    <a:pt x="1976" y="984"/>
                    <a:pt x="2848" y="1587"/>
                  </a:cubicBezTo>
                  <a:lnTo>
                    <a:pt x="2970" y="1672"/>
                  </a:lnTo>
                  <a:cubicBezTo>
                    <a:pt x="3094" y="1758"/>
                    <a:pt x="3222" y="1846"/>
                    <a:pt x="3352" y="1929"/>
                  </a:cubicBezTo>
                  <a:cubicBezTo>
                    <a:pt x="3521" y="2033"/>
                    <a:pt x="3696" y="2128"/>
                    <a:pt x="3873" y="2222"/>
                  </a:cubicBezTo>
                  <a:lnTo>
                    <a:pt x="5427" y="3054"/>
                  </a:lnTo>
                  <a:cubicBezTo>
                    <a:pt x="5437" y="3058"/>
                    <a:pt x="5445" y="3061"/>
                    <a:pt x="5454" y="3061"/>
                  </a:cubicBezTo>
                  <a:cubicBezTo>
                    <a:pt x="5474" y="3061"/>
                    <a:pt x="5494" y="3049"/>
                    <a:pt x="5502" y="3029"/>
                  </a:cubicBezTo>
                  <a:cubicBezTo>
                    <a:pt x="5516" y="3004"/>
                    <a:pt x="5505" y="2970"/>
                    <a:pt x="5479" y="2955"/>
                  </a:cubicBezTo>
                  <a:lnTo>
                    <a:pt x="3921" y="2122"/>
                  </a:lnTo>
                  <a:cubicBezTo>
                    <a:pt x="3752" y="2031"/>
                    <a:pt x="3575" y="1937"/>
                    <a:pt x="3410" y="1833"/>
                  </a:cubicBezTo>
                  <a:cubicBezTo>
                    <a:pt x="3282" y="1753"/>
                    <a:pt x="3158" y="1667"/>
                    <a:pt x="3034" y="1581"/>
                  </a:cubicBezTo>
                  <a:lnTo>
                    <a:pt x="2910" y="1496"/>
                  </a:lnTo>
                  <a:cubicBezTo>
                    <a:pt x="2030" y="889"/>
                    <a:pt x="1080" y="386"/>
                    <a:pt x="83" y="3"/>
                  </a:cubicBezTo>
                  <a:cubicBezTo>
                    <a:pt x="77" y="1"/>
                    <a:pt x="71"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7"/>
            <p:cNvSpPr/>
            <p:nvPr/>
          </p:nvSpPr>
          <p:spPr>
            <a:xfrm>
              <a:off x="6790230" y="1018360"/>
              <a:ext cx="37887" cy="149376"/>
            </a:xfrm>
            <a:custGeom>
              <a:avLst/>
              <a:gdLst/>
              <a:ahLst/>
              <a:cxnLst/>
              <a:rect l="l" t="t" r="r" b="b"/>
              <a:pathLst>
                <a:path w="1290" h="5086" extrusionOk="0">
                  <a:moveTo>
                    <a:pt x="63" y="0"/>
                  </a:moveTo>
                  <a:cubicBezTo>
                    <a:pt x="56" y="0"/>
                    <a:pt x="49" y="2"/>
                    <a:pt x="42" y="4"/>
                  </a:cubicBezTo>
                  <a:cubicBezTo>
                    <a:pt x="15" y="16"/>
                    <a:pt x="1" y="47"/>
                    <a:pt x="14" y="76"/>
                  </a:cubicBezTo>
                  <a:cubicBezTo>
                    <a:pt x="639" y="1564"/>
                    <a:pt x="1032" y="3234"/>
                    <a:pt x="1180" y="5036"/>
                  </a:cubicBezTo>
                  <a:cubicBezTo>
                    <a:pt x="1183" y="5064"/>
                    <a:pt x="1207" y="5086"/>
                    <a:pt x="1236" y="5086"/>
                  </a:cubicBezTo>
                  <a:lnTo>
                    <a:pt x="1238" y="5086"/>
                  </a:lnTo>
                  <a:cubicBezTo>
                    <a:pt x="1268" y="5084"/>
                    <a:pt x="1290" y="5057"/>
                    <a:pt x="1288" y="5027"/>
                  </a:cubicBezTo>
                  <a:cubicBezTo>
                    <a:pt x="1139" y="3213"/>
                    <a:pt x="744" y="1534"/>
                    <a:pt x="113" y="33"/>
                  </a:cubicBezTo>
                  <a:cubicBezTo>
                    <a:pt x="106" y="13"/>
                    <a:pt x="8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7"/>
            <p:cNvSpPr/>
            <p:nvPr/>
          </p:nvSpPr>
          <p:spPr>
            <a:xfrm>
              <a:off x="6656186" y="982000"/>
              <a:ext cx="96099" cy="116893"/>
            </a:xfrm>
            <a:custGeom>
              <a:avLst/>
              <a:gdLst/>
              <a:ahLst/>
              <a:cxnLst/>
              <a:rect l="l" t="t" r="r" b="b"/>
              <a:pathLst>
                <a:path w="3272" h="3980" extrusionOk="0">
                  <a:moveTo>
                    <a:pt x="3209" y="1"/>
                  </a:moveTo>
                  <a:cubicBezTo>
                    <a:pt x="3191" y="1"/>
                    <a:pt x="3173" y="10"/>
                    <a:pt x="3162" y="28"/>
                  </a:cubicBezTo>
                  <a:cubicBezTo>
                    <a:pt x="3097" y="137"/>
                    <a:pt x="2997" y="227"/>
                    <a:pt x="2899" y="314"/>
                  </a:cubicBezTo>
                  <a:lnTo>
                    <a:pt x="2866" y="344"/>
                  </a:lnTo>
                  <a:cubicBezTo>
                    <a:pt x="2561" y="619"/>
                    <a:pt x="2283" y="926"/>
                    <a:pt x="2014" y="1225"/>
                  </a:cubicBezTo>
                  <a:lnTo>
                    <a:pt x="1456" y="1846"/>
                  </a:lnTo>
                  <a:cubicBezTo>
                    <a:pt x="1336" y="1979"/>
                    <a:pt x="1215" y="2115"/>
                    <a:pt x="1110" y="2263"/>
                  </a:cubicBezTo>
                  <a:cubicBezTo>
                    <a:pt x="987" y="2437"/>
                    <a:pt x="889" y="2629"/>
                    <a:pt x="795" y="2815"/>
                  </a:cubicBezTo>
                  <a:cubicBezTo>
                    <a:pt x="727" y="2947"/>
                    <a:pt x="658" y="3084"/>
                    <a:pt x="580" y="3212"/>
                  </a:cubicBezTo>
                  <a:cubicBezTo>
                    <a:pt x="426" y="3461"/>
                    <a:pt x="240" y="3688"/>
                    <a:pt x="25" y="3883"/>
                  </a:cubicBezTo>
                  <a:cubicBezTo>
                    <a:pt x="3" y="3904"/>
                    <a:pt x="1" y="3938"/>
                    <a:pt x="20" y="3961"/>
                  </a:cubicBezTo>
                  <a:cubicBezTo>
                    <a:pt x="32" y="3974"/>
                    <a:pt x="48" y="3979"/>
                    <a:pt x="62" y="3979"/>
                  </a:cubicBezTo>
                  <a:cubicBezTo>
                    <a:pt x="76" y="3979"/>
                    <a:pt x="89" y="3974"/>
                    <a:pt x="93" y="3965"/>
                  </a:cubicBezTo>
                  <a:cubicBezTo>
                    <a:pt x="318" y="3762"/>
                    <a:pt x="510" y="3528"/>
                    <a:pt x="668" y="3269"/>
                  </a:cubicBezTo>
                  <a:cubicBezTo>
                    <a:pt x="748" y="3136"/>
                    <a:pt x="819" y="2998"/>
                    <a:pt x="888" y="2864"/>
                  </a:cubicBezTo>
                  <a:cubicBezTo>
                    <a:pt x="982" y="2684"/>
                    <a:pt x="1079" y="2494"/>
                    <a:pt x="1195" y="2325"/>
                  </a:cubicBezTo>
                  <a:cubicBezTo>
                    <a:pt x="1296" y="2182"/>
                    <a:pt x="1416" y="2050"/>
                    <a:pt x="1534" y="1919"/>
                  </a:cubicBezTo>
                  <a:lnTo>
                    <a:pt x="2093" y="1298"/>
                  </a:lnTo>
                  <a:cubicBezTo>
                    <a:pt x="2360" y="1003"/>
                    <a:pt x="2635" y="697"/>
                    <a:pt x="2937" y="426"/>
                  </a:cubicBezTo>
                  <a:lnTo>
                    <a:pt x="2970" y="395"/>
                  </a:lnTo>
                  <a:cubicBezTo>
                    <a:pt x="3074" y="302"/>
                    <a:pt x="3181" y="207"/>
                    <a:pt x="3255" y="85"/>
                  </a:cubicBezTo>
                  <a:cubicBezTo>
                    <a:pt x="3272" y="59"/>
                    <a:pt x="3265" y="25"/>
                    <a:pt x="3238" y="9"/>
                  </a:cubicBezTo>
                  <a:cubicBezTo>
                    <a:pt x="3229" y="4"/>
                    <a:pt x="3219" y="1"/>
                    <a:pt x="3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7"/>
            <p:cNvSpPr/>
            <p:nvPr/>
          </p:nvSpPr>
          <p:spPr>
            <a:xfrm>
              <a:off x="6169202" y="1393209"/>
              <a:ext cx="66171" cy="216927"/>
            </a:xfrm>
            <a:custGeom>
              <a:avLst/>
              <a:gdLst/>
              <a:ahLst/>
              <a:cxnLst/>
              <a:rect l="l" t="t" r="r" b="b"/>
              <a:pathLst>
                <a:path w="2253" h="7386" extrusionOk="0">
                  <a:moveTo>
                    <a:pt x="60" y="1"/>
                  </a:moveTo>
                  <a:cubicBezTo>
                    <a:pt x="57" y="1"/>
                    <a:pt x="55" y="1"/>
                    <a:pt x="52" y="1"/>
                  </a:cubicBezTo>
                  <a:cubicBezTo>
                    <a:pt x="22" y="7"/>
                    <a:pt x="0" y="34"/>
                    <a:pt x="5" y="64"/>
                  </a:cubicBezTo>
                  <a:lnTo>
                    <a:pt x="339" y="2320"/>
                  </a:lnTo>
                  <a:cubicBezTo>
                    <a:pt x="401" y="2731"/>
                    <a:pt x="465" y="3156"/>
                    <a:pt x="574" y="3566"/>
                  </a:cubicBezTo>
                  <a:cubicBezTo>
                    <a:pt x="671" y="3923"/>
                    <a:pt x="809" y="4284"/>
                    <a:pt x="922" y="4571"/>
                  </a:cubicBezTo>
                  <a:cubicBezTo>
                    <a:pt x="1274" y="5483"/>
                    <a:pt x="1660" y="6450"/>
                    <a:pt x="2140" y="7357"/>
                  </a:cubicBezTo>
                  <a:cubicBezTo>
                    <a:pt x="2148" y="7376"/>
                    <a:pt x="2168" y="7385"/>
                    <a:pt x="2188" y="7385"/>
                  </a:cubicBezTo>
                  <a:cubicBezTo>
                    <a:pt x="2196" y="7385"/>
                    <a:pt x="2205" y="7384"/>
                    <a:pt x="2215" y="7381"/>
                  </a:cubicBezTo>
                  <a:cubicBezTo>
                    <a:pt x="2241" y="7367"/>
                    <a:pt x="2252" y="7333"/>
                    <a:pt x="2238" y="7306"/>
                  </a:cubicBezTo>
                  <a:cubicBezTo>
                    <a:pt x="1759" y="6403"/>
                    <a:pt x="1376" y="5440"/>
                    <a:pt x="1024" y="4533"/>
                  </a:cubicBezTo>
                  <a:cubicBezTo>
                    <a:pt x="915" y="4245"/>
                    <a:pt x="778" y="3889"/>
                    <a:pt x="681" y="3538"/>
                  </a:cubicBezTo>
                  <a:cubicBezTo>
                    <a:pt x="572" y="3134"/>
                    <a:pt x="509" y="2712"/>
                    <a:pt x="449" y="2304"/>
                  </a:cubicBezTo>
                  <a:lnTo>
                    <a:pt x="114" y="48"/>
                  </a:lnTo>
                  <a:cubicBezTo>
                    <a:pt x="109" y="20"/>
                    <a:pt x="88"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7"/>
            <p:cNvSpPr/>
            <p:nvPr/>
          </p:nvSpPr>
          <p:spPr>
            <a:xfrm>
              <a:off x="6194166" y="1448190"/>
              <a:ext cx="27109" cy="96392"/>
            </a:xfrm>
            <a:custGeom>
              <a:avLst/>
              <a:gdLst/>
              <a:ahLst/>
              <a:cxnLst/>
              <a:rect l="l" t="t" r="r" b="b"/>
              <a:pathLst>
                <a:path w="923" h="3282" extrusionOk="0">
                  <a:moveTo>
                    <a:pt x="56" y="0"/>
                  </a:moveTo>
                  <a:cubicBezTo>
                    <a:pt x="54" y="0"/>
                    <a:pt x="52" y="1"/>
                    <a:pt x="51" y="1"/>
                  </a:cubicBezTo>
                  <a:cubicBezTo>
                    <a:pt x="22" y="6"/>
                    <a:pt x="1" y="33"/>
                    <a:pt x="4" y="63"/>
                  </a:cubicBezTo>
                  <a:cubicBezTo>
                    <a:pt x="149" y="1151"/>
                    <a:pt x="419" y="2221"/>
                    <a:pt x="810" y="3246"/>
                  </a:cubicBezTo>
                  <a:cubicBezTo>
                    <a:pt x="818" y="3268"/>
                    <a:pt x="839" y="3282"/>
                    <a:pt x="861" y="3282"/>
                  </a:cubicBezTo>
                  <a:cubicBezTo>
                    <a:pt x="868" y="3282"/>
                    <a:pt x="874" y="3282"/>
                    <a:pt x="881" y="3276"/>
                  </a:cubicBezTo>
                  <a:cubicBezTo>
                    <a:pt x="908" y="3266"/>
                    <a:pt x="922" y="3233"/>
                    <a:pt x="912" y="3205"/>
                  </a:cubicBezTo>
                  <a:cubicBezTo>
                    <a:pt x="526" y="2188"/>
                    <a:pt x="257" y="1126"/>
                    <a:pt x="113" y="48"/>
                  </a:cubicBezTo>
                  <a:cubicBezTo>
                    <a:pt x="108" y="21"/>
                    <a:pt x="85"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7"/>
            <p:cNvSpPr/>
            <p:nvPr/>
          </p:nvSpPr>
          <p:spPr>
            <a:xfrm>
              <a:off x="6191494" y="1422579"/>
              <a:ext cx="4053" cy="12218"/>
            </a:xfrm>
            <a:custGeom>
              <a:avLst/>
              <a:gdLst/>
              <a:ahLst/>
              <a:cxnLst/>
              <a:rect l="l" t="t" r="r" b="b"/>
              <a:pathLst>
                <a:path w="138" h="416" extrusionOk="0">
                  <a:moveTo>
                    <a:pt x="59" y="1"/>
                  </a:moveTo>
                  <a:cubicBezTo>
                    <a:pt x="57" y="1"/>
                    <a:pt x="54" y="1"/>
                    <a:pt x="52" y="1"/>
                  </a:cubicBezTo>
                  <a:cubicBezTo>
                    <a:pt x="22" y="3"/>
                    <a:pt x="1" y="30"/>
                    <a:pt x="3" y="60"/>
                  </a:cubicBezTo>
                  <a:lnTo>
                    <a:pt x="28" y="366"/>
                  </a:lnTo>
                  <a:cubicBezTo>
                    <a:pt x="32" y="394"/>
                    <a:pt x="55" y="416"/>
                    <a:pt x="83" y="416"/>
                  </a:cubicBezTo>
                  <a:lnTo>
                    <a:pt x="86" y="416"/>
                  </a:lnTo>
                  <a:cubicBezTo>
                    <a:pt x="116" y="414"/>
                    <a:pt x="137" y="387"/>
                    <a:pt x="136" y="357"/>
                  </a:cubicBezTo>
                  <a:lnTo>
                    <a:pt x="112" y="51"/>
                  </a:lnTo>
                  <a:cubicBezTo>
                    <a:pt x="110" y="22"/>
                    <a:pt x="8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7"/>
            <p:cNvSpPr/>
            <p:nvPr/>
          </p:nvSpPr>
          <p:spPr>
            <a:xfrm>
              <a:off x="6167440" y="1267476"/>
              <a:ext cx="17593" cy="112105"/>
            </a:xfrm>
            <a:custGeom>
              <a:avLst/>
              <a:gdLst/>
              <a:ahLst/>
              <a:cxnLst/>
              <a:rect l="l" t="t" r="r" b="b"/>
              <a:pathLst>
                <a:path w="599" h="3817" extrusionOk="0">
                  <a:moveTo>
                    <a:pt x="539" y="1"/>
                  </a:moveTo>
                  <a:cubicBezTo>
                    <a:pt x="515" y="1"/>
                    <a:pt x="491" y="18"/>
                    <a:pt x="485" y="41"/>
                  </a:cubicBezTo>
                  <a:cubicBezTo>
                    <a:pt x="146" y="1253"/>
                    <a:pt x="1" y="2507"/>
                    <a:pt x="55" y="3765"/>
                  </a:cubicBezTo>
                  <a:cubicBezTo>
                    <a:pt x="56" y="3794"/>
                    <a:pt x="82" y="3817"/>
                    <a:pt x="110" y="3817"/>
                  </a:cubicBezTo>
                  <a:lnTo>
                    <a:pt x="113" y="3817"/>
                  </a:lnTo>
                  <a:cubicBezTo>
                    <a:pt x="143" y="3815"/>
                    <a:pt x="167" y="3790"/>
                    <a:pt x="164" y="3760"/>
                  </a:cubicBezTo>
                  <a:cubicBezTo>
                    <a:pt x="110" y="2514"/>
                    <a:pt x="254" y="1273"/>
                    <a:pt x="590" y="71"/>
                  </a:cubicBezTo>
                  <a:cubicBezTo>
                    <a:pt x="599" y="43"/>
                    <a:pt x="582" y="13"/>
                    <a:pt x="553" y="3"/>
                  </a:cubicBezTo>
                  <a:cubicBezTo>
                    <a:pt x="548" y="2"/>
                    <a:pt x="544"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7"/>
            <p:cNvSpPr/>
            <p:nvPr/>
          </p:nvSpPr>
          <p:spPr>
            <a:xfrm>
              <a:off x="6185767" y="1241719"/>
              <a:ext cx="5874" cy="10514"/>
            </a:xfrm>
            <a:custGeom>
              <a:avLst/>
              <a:gdLst/>
              <a:ahLst/>
              <a:cxnLst/>
              <a:rect l="l" t="t" r="r" b="b"/>
              <a:pathLst>
                <a:path w="200" h="358" extrusionOk="0">
                  <a:moveTo>
                    <a:pt x="138" y="0"/>
                  </a:moveTo>
                  <a:cubicBezTo>
                    <a:pt x="114" y="0"/>
                    <a:pt x="93" y="15"/>
                    <a:pt x="86" y="38"/>
                  </a:cubicBezTo>
                  <a:lnTo>
                    <a:pt x="9" y="288"/>
                  </a:lnTo>
                  <a:cubicBezTo>
                    <a:pt x="0" y="316"/>
                    <a:pt x="16" y="346"/>
                    <a:pt x="45" y="356"/>
                  </a:cubicBezTo>
                  <a:cubicBezTo>
                    <a:pt x="50" y="357"/>
                    <a:pt x="56" y="357"/>
                    <a:pt x="60" y="357"/>
                  </a:cubicBezTo>
                  <a:cubicBezTo>
                    <a:pt x="84" y="357"/>
                    <a:pt x="104" y="343"/>
                    <a:pt x="112" y="322"/>
                  </a:cubicBezTo>
                  <a:lnTo>
                    <a:pt x="190" y="72"/>
                  </a:lnTo>
                  <a:cubicBezTo>
                    <a:pt x="200" y="43"/>
                    <a:pt x="183" y="11"/>
                    <a:pt x="154" y="3"/>
                  </a:cubicBezTo>
                  <a:cubicBezTo>
                    <a:pt x="149" y="1"/>
                    <a:pt x="143"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7"/>
            <p:cNvSpPr/>
            <p:nvPr/>
          </p:nvSpPr>
          <p:spPr>
            <a:xfrm>
              <a:off x="6248589" y="1634689"/>
              <a:ext cx="6373" cy="7607"/>
            </a:xfrm>
            <a:custGeom>
              <a:avLst/>
              <a:gdLst/>
              <a:ahLst/>
              <a:cxnLst/>
              <a:rect l="l" t="t" r="r" b="b"/>
              <a:pathLst>
                <a:path w="217" h="259" extrusionOk="0">
                  <a:moveTo>
                    <a:pt x="63" y="0"/>
                  </a:moveTo>
                  <a:cubicBezTo>
                    <a:pt x="54" y="0"/>
                    <a:pt x="44" y="3"/>
                    <a:pt x="35" y="8"/>
                  </a:cubicBezTo>
                  <a:cubicBezTo>
                    <a:pt x="10" y="22"/>
                    <a:pt x="0" y="56"/>
                    <a:pt x="18" y="82"/>
                  </a:cubicBezTo>
                  <a:lnTo>
                    <a:pt x="107" y="232"/>
                  </a:lnTo>
                  <a:cubicBezTo>
                    <a:pt x="117" y="250"/>
                    <a:pt x="136" y="259"/>
                    <a:pt x="154" y="259"/>
                  </a:cubicBezTo>
                  <a:cubicBezTo>
                    <a:pt x="163" y="259"/>
                    <a:pt x="173" y="256"/>
                    <a:pt x="183" y="250"/>
                  </a:cubicBezTo>
                  <a:cubicBezTo>
                    <a:pt x="207" y="236"/>
                    <a:pt x="217" y="202"/>
                    <a:pt x="200" y="175"/>
                  </a:cubicBezTo>
                  <a:lnTo>
                    <a:pt x="110" y="25"/>
                  </a:lnTo>
                  <a:cubicBezTo>
                    <a:pt x="99" y="9"/>
                    <a:pt x="82"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7"/>
            <p:cNvSpPr/>
            <p:nvPr/>
          </p:nvSpPr>
          <p:spPr>
            <a:xfrm>
              <a:off x="6280250" y="1679214"/>
              <a:ext cx="7401" cy="8899"/>
            </a:xfrm>
            <a:custGeom>
              <a:avLst/>
              <a:gdLst/>
              <a:ahLst/>
              <a:cxnLst/>
              <a:rect l="l" t="t" r="r" b="b"/>
              <a:pathLst>
                <a:path w="252" h="303" extrusionOk="0">
                  <a:moveTo>
                    <a:pt x="61" y="1"/>
                  </a:moveTo>
                  <a:cubicBezTo>
                    <a:pt x="51" y="1"/>
                    <a:pt x="41" y="4"/>
                    <a:pt x="32" y="10"/>
                  </a:cubicBezTo>
                  <a:cubicBezTo>
                    <a:pt x="5" y="29"/>
                    <a:pt x="1" y="61"/>
                    <a:pt x="16" y="87"/>
                  </a:cubicBezTo>
                  <a:lnTo>
                    <a:pt x="143" y="278"/>
                  </a:lnTo>
                  <a:cubicBezTo>
                    <a:pt x="153" y="293"/>
                    <a:pt x="171" y="302"/>
                    <a:pt x="189" y="302"/>
                  </a:cubicBezTo>
                  <a:cubicBezTo>
                    <a:pt x="198" y="302"/>
                    <a:pt x="210" y="299"/>
                    <a:pt x="218" y="293"/>
                  </a:cubicBezTo>
                  <a:cubicBezTo>
                    <a:pt x="245" y="275"/>
                    <a:pt x="251" y="242"/>
                    <a:pt x="234" y="217"/>
                  </a:cubicBezTo>
                  <a:lnTo>
                    <a:pt x="109" y="26"/>
                  </a:lnTo>
                  <a:cubicBezTo>
                    <a:pt x="97" y="10"/>
                    <a:pt x="79"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630386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grpSp>
        <p:nvGrpSpPr>
          <p:cNvPr id="1363" name="Google Shape;1363;p46"/>
          <p:cNvGrpSpPr/>
          <p:nvPr/>
        </p:nvGrpSpPr>
        <p:grpSpPr>
          <a:xfrm>
            <a:off x="3359787" y="2590726"/>
            <a:ext cx="4170308" cy="732233"/>
            <a:chOff x="1836800" y="1520550"/>
            <a:chExt cx="1871100" cy="440600"/>
          </a:xfrm>
        </p:grpSpPr>
        <p:sp>
          <p:nvSpPr>
            <p:cNvPr id="1364" name="Google Shape;1364;p46"/>
            <p:cNvSpPr/>
            <p:nvPr/>
          </p:nvSpPr>
          <p:spPr>
            <a:xfrm>
              <a:off x="1836800" y="1520550"/>
              <a:ext cx="1871100" cy="440600"/>
            </a:xfrm>
            <a:custGeom>
              <a:avLst/>
              <a:gdLst/>
              <a:ahLst/>
              <a:cxnLst/>
              <a:rect l="l" t="t" r="r" b="b"/>
              <a:pathLst>
                <a:path w="74844" h="17624" extrusionOk="0">
                  <a:moveTo>
                    <a:pt x="43225" y="1"/>
                  </a:moveTo>
                  <a:cubicBezTo>
                    <a:pt x="39923" y="1"/>
                    <a:pt x="37417" y="6"/>
                    <a:pt x="36481" y="14"/>
                  </a:cubicBezTo>
                  <a:cubicBezTo>
                    <a:pt x="29072" y="73"/>
                    <a:pt x="21665" y="132"/>
                    <a:pt x="14256" y="192"/>
                  </a:cubicBezTo>
                  <a:lnTo>
                    <a:pt x="5805" y="258"/>
                  </a:lnTo>
                  <a:cubicBezTo>
                    <a:pt x="5766" y="259"/>
                    <a:pt x="5728" y="259"/>
                    <a:pt x="5689" y="259"/>
                  </a:cubicBezTo>
                  <a:cubicBezTo>
                    <a:pt x="4401" y="259"/>
                    <a:pt x="3129" y="87"/>
                    <a:pt x="1853" y="87"/>
                  </a:cubicBezTo>
                  <a:cubicBezTo>
                    <a:pt x="1633" y="87"/>
                    <a:pt x="1413" y="92"/>
                    <a:pt x="1193" y="104"/>
                  </a:cubicBezTo>
                  <a:cubicBezTo>
                    <a:pt x="1025" y="114"/>
                    <a:pt x="850" y="126"/>
                    <a:pt x="704" y="277"/>
                  </a:cubicBezTo>
                  <a:cubicBezTo>
                    <a:pt x="475" y="516"/>
                    <a:pt x="384" y="1050"/>
                    <a:pt x="417" y="1523"/>
                  </a:cubicBezTo>
                  <a:cubicBezTo>
                    <a:pt x="627" y="4515"/>
                    <a:pt x="1994" y="6863"/>
                    <a:pt x="1668" y="10115"/>
                  </a:cubicBezTo>
                  <a:cubicBezTo>
                    <a:pt x="1451" y="12264"/>
                    <a:pt x="561" y="13969"/>
                    <a:pt x="94" y="15984"/>
                  </a:cubicBezTo>
                  <a:cubicBezTo>
                    <a:pt x="44" y="16196"/>
                    <a:pt x="0" y="16421"/>
                    <a:pt x="17" y="16646"/>
                  </a:cubicBezTo>
                  <a:cubicBezTo>
                    <a:pt x="68" y="17289"/>
                    <a:pt x="529" y="17463"/>
                    <a:pt x="889" y="17483"/>
                  </a:cubicBezTo>
                  <a:cubicBezTo>
                    <a:pt x="2878" y="17591"/>
                    <a:pt x="13114" y="17623"/>
                    <a:pt x="25387" y="17623"/>
                  </a:cubicBezTo>
                  <a:cubicBezTo>
                    <a:pt x="43424" y="17623"/>
                    <a:pt x="65862" y="17554"/>
                    <a:pt x="72997" y="17554"/>
                  </a:cubicBezTo>
                  <a:cubicBezTo>
                    <a:pt x="73183" y="17554"/>
                    <a:pt x="73359" y="17554"/>
                    <a:pt x="73524" y="17554"/>
                  </a:cubicBezTo>
                  <a:cubicBezTo>
                    <a:pt x="73524" y="17554"/>
                    <a:pt x="73524" y="17554"/>
                    <a:pt x="73525" y="17554"/>
                  </a:cubicBezTo>
                  <a:cubicBezTo>
                    <a:pt x="73528" y="17554"/>
                    <a:pt x="73541" y="17555"/>
                    <a:pt x="73563" y="17555"/>
                  </a:cubicBezTo>
                  <a:cubicBezTo>
                    <a:pt x="73782" y="17555"/>
                    <a:pt x="74844" y="17489"/>
                    <a:pt x="74836" y="16020"/>
                  </a:cubicBezTo>
                  <a:cubicBezTo>
                    <a:pt x="74835" y="15717"/>
                    <a:pt x="74803" y="15426"/>
                    <a:pt x="74732" y="15152"/>
                  </a:cubicBezTo>
                  <a:cubicBezTo>
                    <a:pt x="74157" y="12920"/>
                    <a:pt x="73100" y="9914"/>
                    <a:pt x="73199" y="7366"/>
                  </a:cubicBezTo>
                  <a:cubicBezTo>
                    <a:pt x="73226" y="6629"/>
                    <a:pt x="73373" y="5927"/>
                    <a:pt x="73518" y="5238"/>
                  </a:cubicBezTo>
                  <a:cubicBezTo>
                    <a:pt x="73769" y="4030"/>
                    <a:pt x="74078" y="2905"/>
                    <a:pt x="74351" y="1717"/>
                  </a:cubicBezTo>
                  <a:cubicBezTo>
                    <a:pt x="74408" y="1471"/>
                    <a:pt x="74466" y="1205"/>
                    <a:pt x="74432" y="945"/>
                  </a:cubicBezTo>
                  <a:cubicBezTo>
                    <a:pt x="74361" y="400"/>
                    <a:pt x="73971" y="268"/>
                    <a:pt x="73661" y="247"/>
                  </a:cubicBezTo>
                  <a:cubicBezTo>
                    <a:pt x="70803" y="51"/>
                    <a:pt x="53306" y="1"/>
                    <a:pt x="43225" y="1"/>
                  </a:cubicBezTo>
                  <a:close/>
                </a:path>
              </a:pathLst>
            </a:custGeom>
            <a:solidFill>
              <a:schemeClr val="accent6"/>
            </a:solidFill>
            <a:ln w="19050" cap="flat" cmpd="sng">
              <a:solidFill>
                <a:schemeClr val="dk1"/>
              </a:solidFill>
              <a:prstDash val="solid"/>
              <a:round/>
              <a:headEnd type="none" w="sm" len="sm"/>
              <a:tailEnd type="none" w="sm" len="sm"/>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6"/>
            <p:cNvSpPr/>
            <p:nvPr/>
          </p:nvSpPr>
          <p:spPr>
            <a:xfrm>
              <a:off x="1916900" y="1566950"/>
              <a:ext cx="1735600" cy="177700"/>
            </a:xfrm>
            <a:custGeom>
              <a:avLst/>
              <a:gdLst/>
              <a:ahLst/>
              <a:cxnLst/>
              <a:rect l="l" t="t" r="r" b="b"/>
              <a:pathLst>
                <a:path w="69424" h="7108" extrusionOk="0">
                  <a:moveTo>
                    <a:pt x="5142" y="0"/>
                  </a:moveTo>
                  <a:cubicBezTo>
                    <a:pt x="3412" y="0"/>
                    <a:pt x="1687" y="84"/>
                    <a:pt x="1" y="400"/>
                  </a:cubicBezTo>
                  <a:cubicBezTo>
                    <a:pt x="134" y="2878"/>
                    <a:pt x="481" y="5836"/>
                    <a:pt x="1963" y="6778"/>
                  </a:cubicBezTo>
                  <a:cubicBezTo>
                    <a:pt x="2410" y="7063"/>
                    <a:pt x="2898" y="7108"/>
                    <a:pt x="3384" y="7108"/>
                  </a:cubicBezTo>
                  <a:cubicBezTo>
                    <a:pt x="3489" y="7108"/>
                    <a:pt x="3595" y="7106"/>
                    <a:pt x="3700" y="7104"/>
                  </a:cubicBezTo>
                  <a:cubicBezTo>
                    <a:pt x="13188" y="6881"/>
                    <a:pt x="22673" y="6345"/>
                    <a:pt x="32148" y="5499"/>
                  </a:cubicBezTo>
                  <a:cubicBezTo>
                    <a:pt x="33095" y="5415"/>
                    <a:pt x="34048" y="5325"/>
                    <a:pt x="34960" y="4930"/>
                  </a:cubicBezTo>
                  <a:cubicBezTo>
                    <a:pt x="35882" y="4532"/>
                    <a:pt x="36743" y="3831"/>
                    <a:pt x="37677" y="3523"/>
                  </a:cubicBezTo>
                  <a:cubicBezTo>
                    <a:pt x="38092" y="3387"/>
                    <a:pt x="39962" y="3360"/>
                    <a:pt x="42600" y="3360"/>
                  </a:cubicBezTo>
                  <a:cubicBezTo>
                    <a:pt x="44401" y="3360"/>
                    <a:pt x="46560" y="3372"/>
                    <a:pt x="48857" y="3372"/>
                  </a:cubicBezTo>
                  <a:cubicBezTo>
                    <a:pt x="57626" y="3372"/>
                    <a:pt x="68418" y="3185"/>
                    <a:pt x="69056" y="1382"/>
                  </a:cubicBezTo>
                  <a:cubicBezTo>
                    <a:pt x="69424" y="346"/>
                    <a:pt x="55894" y="164"/>
                    <a:pt x="46190" y="164"/>
                  </a:cubicBezTo>
                  <a:cubicBezTo>
                    <a:pt x="40973" y="164"/>
                    <a:pt x="36861" y="217"/>
                    <a:pt x="36610" y="217"/>
                  </a:cubicBezTo>
                  <a:cubicBezTo>
                    <a:pt x="34013" y="217"/>
                    <a:pt x="31410" y="265"/>
                    <a:pt x="28819" y="265"/>
                  </a:cubicBezTo>
                  <a:cubicBezTo>
                    <a:pt x="27836" y="265"/>
                    <a:pt x="26855" y="258"/>
                    <a:pt x="25877" y="239"/>
                  </a:cubicBezTo>
                  <a:cubicBezTo>
                    <a:pt x="21355" y="151"/>
                    <a:pt x="16832" y="102"/>
                    <a:pt x="12310" y="102"/>
                  </a:cubicBezTo>
                  <a:cubicBezTo>
                    <a:pt x="11871" y="102"/>
                    <a:pt x="11432" y="102"/>
                    <a:pt x="10992" y="103"/>
                  </a:cubicBezTo>
                  <a:cubicBezTo>
                    <a:pt x="10953" y="103"/>
                    <a:pt x="10914" y="103"/>
                    <a:pt x="10874" y="103"/>
                  </a:cubicBezTo>
                  <a:cubicBezTo>
                    <a:pt x="8991" y="103"/>
                    <a:pt x="7064" y="0"/>
                    <a:pt x="514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46"/>
          <p:cNvSpPr txBox="1">
            <a:spLocks noGrp="1"/>
          </p:cNvSpPr>
          <p:nvPr>
            <p:ph type="title"/>
          </p:nvPr>
        </p:nvSpPr>
        <p:spPr>
          <a:xfrm>
            <a:off x="3767377" y="2536010"/>
            <a:ext cx="3355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Validaciones actuales</a:t>
            </a:r>
            <a:endParaRPr sz="2400" dirty="0"/>
          </a:p>
        </p:txBody>
      </p:sp>
      <p:grpSp>
        <p:nvGrpSpPr>
          <p:cNvPr id="1408" name="Google Shape;1408;p46"/>
          <p:cNvGrpSpPr/>
          <p:nvPr/>
        </p:nvGrpSpPr>
        <p:grpSpPr>
          <a:xfrm>
            <a:off x="7808952" y="221419"/>
            <a:ext cx="1067629" cy="1061461"/>
            <a:chOff x="6223624" y="3063137"/>
            <a:chExt cx="1067629" cy="1061461"/>
          </a:xfrm>
        </p:grpSpPr>
        <p:sp>
          <p:nvSpPr>
            <p:cNvPr id="1409" name="Google Shape;1409;p46"/>
            <p:cNvSpPr/>
            <p:nvPr/>
          </p:nvSpPr>
          <p:spPr>
            <a:xfrm>
              <a:off x="6223624" y="3063137"/>
              <a:ext cx="1067629" cy="1061461"/>
            </a:xfrm>
            <a:custGeom>
              <a:avLst/>
              <a:gdLst/>
              <a:ahLst/>
              <a:cxnLst/>
              <a:rect l="l" t="t" r="r" b="b"/>
              <a:pathLst>
                <a:path w="36351" h="36141" extrusionOk="0">
                  <a:moveTo>
                    <a:pt x="12527" y="0"/>
                  </a:moveTo>
                  <a:cubicBezTo>
                    <a:pt x="12342" y="0"/>
                    <a:pt x="12154" y="22"/>
                    <a:pt x="11956" y="72"/>
                  </a:cubicBezTo>
                  <a:cubicBezTo>
                    <a:pt x="11270" y="247"/>
                    <a:pt x="10693" y="738"/>
                    <a:pt x="10413" y="1390"/>
                  </a:cubicBezTo>
                  <a:cubicBezTo>
                    <a:pt x="10336" y="1568"/>
                    <a:pt x="8973" y="4804"/>
                    <a:pt x="9305" y="8813"/>
                  </a:cubicBezTo>
                  <a:cubicBezTo>
                    <a:pt x="8100" y="8578"/>
                    <a:pt x="6841" y="8461"/>
                    <a:pt x="5535" y="8461"/>
                  </a:cubicBezTo>
                  <a:cubicBezTo>
                    <a:pt x="4636" y="8461"/>
                    <a:pt x="3703" y="8518"/>
                    <a:pt x="2764" y="8628"/>
                  </a:cubicBezTo>
                  <a:cubicBezTo>
                    <a:pt x="2060" y="8712"/>
                    <a:pt x="1421" y="9123"/>
                    <a:pt x="1050" y="9741"/>
                  </a:cubicBezTo>
                  <a:cubicBezTo>
                    <a:pt x="689" y="10351"/>
                    <a:pt x="630" y="11110"/>
                    <a:pt x="894" y="11772"/>
                  </a:cubicBezTo>
                  <a:cubicBezTo>
                    <a:pt x="965" y="11952"/>
                    <a:pt x="2296" y="15200"/>
                    <a:pt x="5358" y="17796"/>
                  </a:cubicBezTo>
                  <a:cubicBezTo>
                    <a:pt x="3639" y="18955"/>
                    <a:pt x="2047" y="20459"/>
                    <a:pt x="602" y="22292"/>
                  </a:cubicBezTo>
                  <a:cubicBezTo>
                    <a:pt x="160" y="22850"/>
                    <a:pt x="1" y="23594"/>
                    <a:pt x="174" y="24286"/>
                  </a:cubicBezTo>
                  <a:cubicBezTo>
                    <a:pt x="351" y="24977"/>
                    <a:pt x="845" y="25558"/>
                    <a:pt x="1496" y="25835"/>
                  </a:cubicBezTo>
                  <a:cubicBezTo>
                    <a:pt x="1604" y="25881"/>
                    <a:pt x="4223" y="26995"/>
                    <a:pt x="7663" y="26995"/>
                  </a:cubicBezTo>
                  <a:cubicBezTo>
                    <a:pt x="8085" y="26995"/>
                    <a:pt x="8506" y="26976"/>
                    <a:pt x="8919" y="26942"/>
                  </a:cubicBezTo>
                  <a:lnTo>
                    <a:pt x="8919" y="26942"/>
                  </a:lnTo>
                  <a:cubicBezTo>
                    <a:pt x="8524" y="28975"/>
                    <a:pt x="8461" y="31161"/>
                    <a:pt x="8735" y="33476"/>
                  </a:cubicBezTo>
                  <a:cubicBezTo>
                    <a:pt x="8817" y="34182"/>
                    <a:pt x="9230" y="34823"/>
                    <a:pt x="9839" y="35187"/>
                  </a:cubicBezTo>
                  <a:cubicBezTo>
                    <a:pt x="10197" y="35401"/>
                    <a:pt x="10606" y="35515"/>
                    <a:pt x="11023" y="35515"/>
                  </a:cubicBezTo>
                  <a:cubicBezTo>
                    <a:pt x="11313" y="35515"/>
                    <a:pt x="11596" y="35462"/>
                    <a:pt x="11875" y="35351"/>
                  </a:cubicBezTo>
                  <a:cubicBezTo>
                    <a:pt x="12056" y="35280"/>
                    <a:pt x="15304" y="33953"/>
                    <a:pt x="17903" y="30887"/>
                  </a:cubicBezTo>
                  <a:cubicBezTo>
                    <a:pt x="19063" y="32607"/>
                    <a:pt x="20566" y="34198"/>
                    <a:pt x="22399" y="35643"/>
                  </a:cubicBezTo>
                  <a:cubicBezTo>
                    <a:pt x="22805" y="35964"/>
                    <a:pt x="23314" y="36140"/>
                    <a:pt x="23829" y="36140"/>
                  </a:cubicBezTo>
                  <a:cubicBezTo>
                    <a:pt x="24027" y="36140"/>
                    <a:pt x="24222" y="36115"/>
                    <a:pt x="24390" y="36070"/>
                  </a:cubicBezTo>
                  <a:cubicBezTo>
                    <a:pt x="25078" y="35897"/>
                    <a:pt x="25658" y="35404"/>
                    <a:pt x="25940" y="34749"/>
                  </a:cubicBezTo>
                  <a:cubicBezTo>
                    <a:pt x="26017" y="34571"/>
                    <a:pt x="27377" y="31331"/>
                    <a:pt x="27046" y="27325"/>
                  </a:cubicBezTo>
                  <a:lnTo>
                    <a:pt x="27046" y="27325"/>
                  </a:lnTo>
                  <a:cubicBezTo>
                    <a:pt x="28251" y="27561"/>
                    <a:pt x="29507" y="27680"/>
                    <a:pt x="30810" y="27680"/>
                  </a:cubicBezTo>
                  <a:cubicBezTo>
                    <a:pt x="31712" y="27680"/>
                    <a:pt x="32646" y="27624"/>
                    <a:pt x="33590" y="27511"/>
                  </a:cubicBezTo>
                  <a:cubicBezTo>
                    <a:pt x="34298" y="27429"/>
                    <a:pt x="34939" y="27013"/>
                    <a:pt x="35303" y="26398"/>
                  </a:cubicBezTo>
                  <a:cubicBezTo>
                    <a:pt x="35664" y="25788"/>
                    <a:pt x="35722" y="25032"/>
                    <a:pt x="35459" y="24370"/>
                  </a:cubicBezTo>
                  <a:cubicBezTo>
                    <a:pt x="35386" y="24190"/>
                    <a:pt x="34054" y="20943"/>
                    <a:pt x="30992" y="18346"/>
                  </a:cubicBezTo>
                  <a:cubicBezTo>
                    <a:pt x="32711" y="17187"/>
                    <a:pt x="34304" y="15684"/>
                    <a:pt x="35749" y="13851"/>
                  </a:cubicBezTo>
                  <a:cubicBezTo>
                    <a:pt x="36191" y="13295"/>
                    <a:pt x="36350" y="12550"/>
                    <a:pt x="36176" y="11858"/>
                  </a:cubicBezTo>
                  <a:cubicBezTo>
                    <a:pt x="36001" y="11167"/>
                    <a:pt x="35507" y="10589"/>
                    <a:pt x="34855" y="10308"/>
                  </a:cubicBezTo>
                  <a:cubicBezTo>
                    <a:pt x="34746" y="10261"/>
                    <a:pt x="32132" y="9153"/>
                    <a:pt x="28698" y="9153"/>
                  </a:cubicBezTo>
                  <a:cubicBezTo>
                    <a:pt x="28271" y="9153"/>
                    <a:pt x="27849" y="9172"/>
                    <a:pt x="27434" y="9204"/>
                  </a:cubicBezTo>
                  <a:cubicBezTo>
                    <a:pt x="27831" y="7168"/>
                    <a:pt x="27895" y="4982"/>
                    <a:pt x="27622" y="2666"/>
                  </a:cubicBezTo>
                  <a:cubicBezTo>
                    <a:pt x="27539" y="1956"/>
                    <a:pt x="27125" y="1313"/>
                    <a:pt x="26501" y="943"/>
                  </a:cubicBezTo>
                  <a:cubicBezTo>
                    <a:pt x="26146" y="735"/>
                    <a:pt x="25743" y="624"/>
                    <a:pt x="25333" y="624"/>
                  </a:cubicBezTo>
                  <a:cubicBezTo>
                    <a:pt x="25043" y="624"/>
                    <a:pt x="24758" y="678"/>
                    <a:pt x="24489" y="785"/>
                  </a:cubicBezTo>
                  <a:cubicBezTo>
                    <a:pt x="24308" y="856"/>
                    <a:pt x="21054" y="2174"/>
                    <a:pt x="18450" y="5251"/>
                  </a:cubicBezTo>
                  <a:cubicBezTo>
                    <a:pt x="17290" y="3532"/>
                    <a:pt x="15784" y="1940"/>
                    <a:pt x="13947" y="492"/>
                  </a:cubicBezTo>
                  <a:cubicBezTo>
                    <a:pt x="13544" y="174"/>
                    <a:pt x="13040" y="0"/>
                    <a:pt x="12527"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6"/>
            <p:cNvSpPr/>
            <p:nvPr/>
          </p:nvSpPr>
          <p:spPr>
            <a:xfrm>
              <a:off x="6536708" y="3134800"/>
              <a:ext cx="242479" cy="407274"/>
            </a:xfrm>
            <a:custGeom>
              <a:avLst/>
              <a:gdLst/>
              <a:ahLst/>
              <a:cxnLst/>
              <a:rect l="l" t="t" r="r" b="b"/>
              <a:pathLst>
                <a:path w="8256" h="13867" extrusionOk="0">
                  <a:moveTo>
                    <a:pt x="1925" y="0"/>
                  </a:moveTo>
                  <a:cubicBezTo>
                    <a:pt x="1920" y="0"/>
                    <a:pt x="1915" y="1"/>
                    <a:pt x="1910" y="3"/>
                  </a:cubicBezTo>
                  <a:lnTo>
                    <a:pt x="1907" y="3"/>
                  </a:lnTo>
                  <a:cubicBezTo>
                    <a:pt x="1889" y="7"/>
                    <a:pt x="1874" y="20"/>
                    <a:pt x="1867" y="40"/>
                  </a:cubicBezTo>
                  <a:cubicBezTo>
                    <a:pt x="1538" y="907"/>
                    <a:pt x="0" y="5431"/>
                    <a:pt x="1892" y="9769"/>
                  </a:cubicBezTo>
                  <a:cubicBezTo>
                    <a:pt x="1897" y="9784"/>
                    <a:pt x="1909" y="9796"/>
                    <a:pt x="1920" y="9804"/>
                  </a:cubicBezTo>
                  <a:cubicBezTo>
                    <a:pt x="1998" y="9841"/>
                    <a:pt x="2072" y="9882"/>
                    <a:pt x="2146" y="9919"/>
                  </a:cubicBezTo>
                  <a:cubicBezTo>
                    <a:pt x="2146" y="9919"/>
                    <a:pt x="2350" y="10024"/>
                    <a:pt x="2380" y="10040"/>
                  </a:cubicBezTo>
                  <a:cubicBezTo>
                    <a:pt x="2508" y="10111"/>
                    <a:pt x="2632" y="10182"/>
                    <a:pt x="2757" y="10256"/>
                  </a:cubicBezTo>
                  <a:lnTo>
                    <a:pt x="2836" y="10301"/>
                  </a:lnTo>
                  <a:cubicBezTo>
                    <a:pt x="2985" y="10387"/>
                    <a:pt x="3129" y="10479"/>
                    <a:pt x="3269" y="10567"/>
                  </a:cubicBezTo>
                  <a:lnTo>
                    <a:pt x="3366" y="10634"/>
                  </a:lnTo>
                  <a:cubicBezTo>
                    <a:pt x="3469" y="10702"/>
                    <a:pt x="3576" y="10772"/>
                    <a:pt x="3675" y="10843"/>
                  </a:cubicBezTo>
                  <a:lnTo>
                    <a:pt x="3848" y="10968"/>
                  </a:lnTo>
                  <a:cubicBezTo>
                    <a:pt x="3918" y="11018"/>
                    <a:pt x="3989" y="11071"/>
                    <a:pt x="4056" y="11121"/>
                  </a:cubicBezTo>
                  <a:lnTo>
                    <a:pt x="4224" y="11249"/>
                  </a:lnTo>
                  <a:cubicBezTo>
                    <a:pt x="4288" y="11300"/>
                    <a:pt x="4351" y="11350"/>
                    <a:pt x="4415" y="11400"/>
                  </a:cubicBezTo>
                  <a:lnTo>
                    <a:pt x="4583" y="11542"/>
                  </a:lnTo>
                  <a:cubicBezTo>
                    <a:pt x="4640" y="11589"/>
                    <a:pt x="4694" y="11633"/>
                    <a:pt x="4747" y="11680"/>
                  </a:cubicBezTo>
                  <a:cubicBezTo>
                    <a:pt x="4747" y="11680"/>
                    <a:pt x="5010" y="11917"/>
                    <a:pt x="5057" y="11960"/>
                  </a:cubicBezTo>
                  <a:lnTo>
                    <a:pt x="5188" y="12084"/>
                  </a:lnTo>
                  <a:cubicBezTo>
                    <a:pt x="5252" y="12146"/>
                    <a:pt x="5301" y="12190"/>
                    <a:pt x="5344" y="12232"/>
                  </a:cubicBezTo>
                  <a:cubicBezTo>
                    <a:pt x="5344" y="12232"/>
                    <a:pt x="5571" y="12461"/>
                    <a:pt x="5608" y="12501"/>
                  </a:cubicBezTo>
                  <a:cubicBezTo>
                    <a:pt x="5608" y="12501"/>
                    <a:pt x="5660" y="12553"/>
                    <a:pt x="5712" y="12615"/>
                  </a:cubicBezTo>
                  <a:cubicBezTo>
                    <a:pt x="5759" y="12666"/>
                    <a:pt x="5806" y="12716"/>
                    <a:pt x="5851" y="12763"/>
                  </a:cubicBezTo>
                  <a:lnTo>
                    <a:pt x="5942" y="12864"/>
                  </a:lnTo>
                  <a:lnTo>
                    <a:pt x="5943" y="12864"/>
                  </a:lnTo>
                  <a:lnTo>
                    <a:pt x="6019" y="12855"/>
                  </a:lnTo>
                  <a:lnTo>
                    <a:pt x="5972" y="12895"/>
                  </a:lnTo>
                  <a:lnTo>
                    <a:pt x="5970" y="12895"/>
                  </a:lnTo>
                  <a:lnTo>
                    <a:pt x="6073" y="13015"/>
                  </a:lnTo>
                  <a:lnTo>
                    <a:pt x="6271" y="13254"/>
                  </a:lnTo>
                  <a:lnTo>
                    <a:pt x="6452" y="13482"/>
                  </a:lnTo>
                  <a:lnTo>
                    <a:pt x="6610" y="13693"/>
                  </a:lnTo>
                  <a:lnTo>
                    <a:pt x="6716" y="13841"/>
                  </a:lnTo>
                  <a:cubicBezTo>
                    <a:pt x="6722" y="13848"/>
                    <a:pt x="6725" y="13852"/>
                    <a:pt x="6728" y="13855"/>
                  </a:cubicBezTo>
                  <a:cubicBezTo>
                    <a:pt x="6739" y="13863"/>
                    <a:pt x="6753" y="13867"/>
                    <a:pt x="6767" y="13867"/>
                  </a:cubicBezTo>
                  <a:cubicBezTo>
                    <a:pt x="6774" y="13867"/>
                    <a:pt x="6781" y="13866"/>
                    <a:pt x="6788" y="13864"/>
                  </a:cubicBezTo>
                  <a:lnTo>
                    <a:pt x="6795" y="13862"/>
                  </a:lnTo>
                  <a:lnTo>
                    <a:pt x="6799" y="13791"/>
                  </a:lnTo>
                  <a:lnTo>
                    <a:pt x="6823" y="13849"/>
                  </a:lnTo>
                  <a:lnTo>
                    <a:pt x="6862" y="13832"/>
                  </a:lnTo>
                  <a:cubicBezTo>
                    <a:pt x="6912" y="13814"/>
                    <a:pt x="6941" y="13802"/>
                    <a:pt x="6980" y="13791"/>
                  </a:cubicBezTo>
                  <a:lnTo>
                    <a:pt x="7072" y="13763"/>
                  </a:lnTo>
                  <a:cubicBezTo>
                    <a:pt x="7154" y="13743"/>
                    <a:pt x="7238" y="13726"/>
                    <a:pt x="7330" y="13714"/>
                  </a:cubicBezTo>
                  <a:cubicBezTo>
                    <a:pt x="7340" y="13713"/>
                    <a:pt x="7348" y="13712"/>
                    <a:pt x="7356" y="13712"/>
                  </a:cubicBezTo>
                  <a:cubicBezTo>
                    <a:pt x="7364" y="13712"/>
                    <a:pt x="7372" y="13713"/>
                    <a:pt x="7380" y="13713"/>
                  </a:cubicBezTo>
                  <a:lnTo>
                    <a:pt x="7391" y="13713"/>
                  </a:lnTo>
                  <a:lnTo>
                    <a:pt x="7414" y="13711"/>
                  </a:lnTo>
                  <a:cubicBezTo>
                    <a:pt x="7473" y="13706"/>
                    <a:pt x="7531" y="13704"/>
                    <a:pt x="7591" y="13704"/>
                  </a:cubicBezTo>
                  <a:cubicBezTo>
                    <a:pt x="7617" y="13704"/>
                    <a:pt x="7644" y="13706"/>
                    <a:pt x="7671" y="13707"/>
                  </a:cubicBezTo>
                  <a:cubicBezTo>
                    <a:pt x="7740" y="13714"/>
                    <a:pt x="7793" y="13720"/>
                    <a:pt x="7847" y="13731"/>
                  </a:cubicBezTo>
                  <a:cubicBezTo>
                    <a:pt x="7880" y="13735"/>
                    <a:pt x="7914" y="13741"/>
                    <a:pt x="7947" y="13750"/>
                  </a:cubicBezTo>
                  <a:lnTo>
                    <a:pt x="7984" y="13757"/>
                  </a:lnTo>
                  <a:cubicBezTo>
                    <a:pt x="7994" y="13760"/>
                    <a:pt x="8008" y="13761"/>
                    <a:pt x="8022" y="13764"/>
                  </a:cubicBezTo>
                  <a:cubicBezTo>
                    <a:pt x="8029" y="13766"/>
                    <a:pt x="8035" y="13767"/>
                    <a:pt x="8041" y="13767"/>
                  </a:cubicBezTo>
                  <a:cubicBezTo>
                    <a:pt x="8046" y="13767"/>
                    <a:pt x="8052" y="13766"/>
                    <a:pt x="8057" y="13764"/>
                  </a:cubicBezTo>
                  <a:cubicBezTo>
                    <a:pt x="8062" y="13763"/>
                    <a:pt x="8065" y="13761"/>
                    <a:pt x="8072" y="13757"/>
                  </a:cubicBezTo>
                  <a:cubicBezTo>
                    <a:pt x="8085" y="13748"/>
                    <a:pt x="8098" y="13734"/>
                    <a:pt x="8099" y="13714"/>
                  </a:cubicBezTo>
                  <a:lnTo>
                    <a:pt x="8037" y="13704"/>
                  </a:lnTo>
                  <a:lnTo>
                    <a:pt x="8102" y="13696"/>
                  </a:lnTo>
                  <a:lnTo>
                    <a:pt x="8122" y="13576"/>
                  </a:lnTo>
                  <a:lnTo>
                    <a:pt x="8146" y="13428"/>
                  </a:lnTo>
                  <a:lnTo>
                    <a:pt x="8179" y="13152"/>
                  </a:lnTo>
                  <a:lnTo>
                    <a:pt x="8195" y="13015"/>
                  </a:lnTo>
                  <a:lnTo>
                    <a:pt x="8209" y="12857"/>
                  </a:lnTo>
                  <a:lnTo>
                    <a:pt x="8222" y="12707"/>
                  </a:lnTo>
                  <a:lnTo>
                    <a:pt x="8233" y="12536"/>
                  </a:lnTo>
                  <a:lnTo>
                    <a:pt x="8242" y="12375"/>
                  </a:lnTo>
                  <a:cubicBezTo>
                    <a:pt x="8245" y="12317"/>
                    <a:pt x="8247" y="12254"/>
                    <a:pt x="8249" y="12193"/>
                  </a:cubicBezTo>
                  <a:lnTo>
                    <a:pt x="8252" y="12024"/>
                  </a:lnTo>
                  <a:cubicBezTo>
                    <a:pt x="8255" y="11960"/>
                    <a:pt x="8256" y="11896"/>
                    <a:pt x="8256" y="11830"/>
                  </a:cubicBezTo>
                  <a:lnTo>
                    <a:pt x="8255" y="11652"/>
                  </a:lnTo>
                  <a:cubicBezTo>
                    <a:pt x="8255" y="11582"/>
                    <a:pt x="8252" y="11514"/>
                    <a:pt x="8249" y="11447"/>
                  </a:cubicBezTo>
                  <a:lnTo>
                    <a:pt x="8243" y="11260"/>
                  </a:lnTo>
                  <a:cubicBezTo>
                    <a:pt x="8240" y="11193"/>
                    <a:pt x="8229" y="11014"/>
                    <a:pt x="8229" y="11014"/>
                  </a:cubicBezTo>
                  <a:cubicBezTo>
                    <a:pt x="8227" y="10958"/>
                    <a:pt x="8223" y="10904"/>
                    <a:pt x="8220" y="10850"/>
                  </a:cubicBezTo>
                  <a:cubicBezTo>
                    <a:pt x="8215" y="10780"/>
                    <a:pt x="8209" y="10709"/>
                    <a:pt x="8200" y="10638"/>
                  </a:cubicBezTo>
                  <a:cubicBezTo>
                    <a:pt x="8200" y="10638"/>
                    <a:pt x="8188" y="10474"/>
                    <a:pt x="8180" y="10422"/>
                  </a:cubicBezTo>
                  <a:cubicBezTo>
                    <a:pt x="8173" y="10357"/>
                    <a:pt x="8165" y="10293"/>
                    <a:pt x="8159" y="10229"/>
                  </a:cubicBezTo>
                  <a:lnTo>
                    <a:pt x="8128" y="9979"/>
                  </a:lnTo>
                  <a:cubicBezTo>
                    <a:pt x="8116" y="9910"/>
                    <a:pt x="8106" y="9841"/>
                    <a:pt x="8094" y="9774"/>
                  </a:cubicBezTo>
                  <a:cubicBezTo>
                    <a:pt x="8094" y="9774"/>
                    <a:pt x="8062" y="9569"/>
                    <a:pt x="8052" y="9519"/>
                  </a:cubicBezTo>
                  <a:cubicBezTo>
                    <a:pt x="8042" y="9447"/>
                    <a:pt x="8027" y="9373"/>
                    <a:pt x="8012" y="9299"/>
                  </a:cubicBezTo>
                  <a:cubicBezTo>
                    <a:pt x="8012" y="9299"/>
                    <a:pt x="7971" y="9091"/>
                    <a:pt x="7960" y="9046"/>
                  </a:cubicBezTo>
                  <a:cubicBezTo>
                    <a:pt x="7944" y="8969"/>
                    <a:pt x="7924" y="8889"/>
                    <a:pt x="7907" y="8812"/>
                  </a:cubicBezTo>
                  <a:cubicBezTo>
                    <a:pt x="7907" y="8812"/>
                    <a:pt x="7857" y="8602"/>
                    <a:pt x="7846" y="8557"/>
                  </a:cubicBezTo>
                  <a:cubicBezTo>
                    <a:pt x="7820" y="8463"/>
                    <a:pt x="7793" y="8365"/>
                    <a:pt x="7765" y="8267"/>
                  </a:cubicBezTo>
                  <a:cubicBezTo>
                    <a:pt x="7765" y="8267"/>
                    <a:pt x="7718" y="8099"/>
                    <a:pt x="7709" y="8060"/>
                  </a:cubicBezTo>
                  <a:cubicBezTo>
                    <a:pt x="7658" y="7894"/>
                    <a:pt x="7604" y="7721"/>
                    <a:pt x="7547" y="7552"/>
                  </a:cubicBezTo>
                  <a:cubicBezTo>
                    <a:pt x="6654" y="4933"/>
                    <a:pt x="4955" y="2549"/>
                    <a:pt x="2497" y="453"/>
                  </a:cubicBezTo>
                  <a:lnTo>
                    <a:pt x="2494" y="451"/>
                  </a:lnTo>
                  <a:cubicBezTo>
                    <a:pt x="2320" y="303"/>
                    <a:pt x="2146" y="157"/>
                    <a:pt x="1967" y="14"/>
                  </a:cubicBezTo>
                  <a:cubicBezTo>
                    <a:pt x="1953" y="6"/>
                    <a:pt x="1939"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6"/>
            <p:cNvSpPr/>
            <p:nvPr/>
          </p:nvSpPr>
          <p:spPr>
            <a:xfrm>
              <a:off x="6808733" y="3401303"/>
              <a:ext cx="407979" cy="214078"/>
            </a:xfrm>
            <a:custGeom>
              <a:avLst/>
              <a:gdLst/>
              <a:ahLst/>
              <a:cxnLst/>
              <a:rect l="l" t="t" r="r" b="b"/>
              <a:pathLst>
                <a:path w="13891" h="7289" extrusionOk="0">
                  <a:moveTo>
                    <a:pt x="8772" y="1"/>
                  </a:moveTo>
                  <a:cubicBezTo>
                    <a:pt x="7660" y="1"/>
                    <a:pt x="6451" y="137"/>
                    <a:pt x="5233" y="513"/>
                  </a:cubicBezTo>
                  <a:cubicBezTo>
                    <a:pt x="4853" y="630"/>
                    <a:pt x="4477" y="769"/>
                    <a:pt x="4117" y="925"/>
                  </a:cubicBezTo>
                  <a:cubicBezTo>
                    <a:pt x="4102" y="933"/>
                    <a:pt x="4091" y="943"/>
                    <a:pt x="4085" y="957"/>
                  </a:cubicBezTo>
                  <a:cubicBezTo>
                    <a:pt x="4045" y="1036"/>
                    <a:pt x="4005" y="1113"/>
                    <a:pt x="3966" y="1189"/>
                  </a:cubicBezTo>
                  <a:lnTo>
                    <a:pt x="3846" y="1420"/>
                  </a:lnTo>
                  <a:cubicBezTo>
                    <a:pt x="3778" y="1548"/>
                    <a:pt x="3706" y="1671"/>
                    <a:pt x="3635" y="1792"/>
                  </a:cubicBezTo>
                  <a:lnTo>
                    <a:pt x="3587" y="1876"/>
                  </a:lnTo>
                  <a:cubicBezTo>
                    <a:pt x="3497" y="2025"/>
                    <a:pt x="3409" y="2169"/>
                    <a:pt x="3318" y="2309"/>
                  </a:cubicBezTo>
                  <a:lnTo>
                    <a:pt x="3265" y="2386"/>
                  </a:lnTo>
                  <a:cubicBezTo>
                    <a:pt x="3194" y="2497"/>
                    <a:pt x="3118" y="2608"/>
                    <a:pt x="3044" y="2716"/>
                  </a:cubicBezTo>
                  <a:lnTo>
                    <a:pt x="2932" y="2870"/>
                  </a:lnTo>
                  <a:cubicBezTo>
                    <a:pt x="2875" y="2945"/>
                    <a:pt x="2819" y="3022"/>
                    <a:pt x="2766" y="3095"/>
                  </a:cubicBezTo>
                  <a:lnTo>
                    <a:pt x="2614" y="3291"/>
                  </a:lnTo>
                  <a:cubicBezTo>
                    <a:pt x="2570" y="3346"/>
                    <a:pt x="2529" y="3401"/>
                    <a:pt x="2484" y="3452"/>
                  </a:cubicBezTo>
                  <a:cubicBezTo>
                    <a:pt x="2462" y="3487"/>
                    <a:pt x="2247" y="3740"/>
                    <a:pt x="2207" y="3789"/>
                  </a:cubicBezTo>
                  <a:cubicBezTo>
                    <a:pt x="2207" y="3789"/>
                    <a:pt x="1969" y="4055"/>
                    <a:pt x="1928" y="4098"/>
                  </a:cubicBezTo>
                  <a:cubicBezTo>
                    <a:pt x="1893" y="4135"/>
                    <a:pt x="1650" y="4384"/>
                    <a:pt x="1650" y="4384"/>
                  </a:cubicBezTo>
                  <a:lnTo>
                    <a:pt x="1381" y="4650"/>
                  </a:lnTo>
                  <a:cubicBezTo>
                    <a:pt x="1381" y="4650"/>
                    <a:pt x="1166" y="4851"/>
                    <a:pt x="1119" y="4892"/>
                  </a:cubicBezTo>
                  <a:cubicBezTo>
                    <a:pt x="1119" y="4892"/>
                    <a:pt x="911" y="5074"/>
                    <a:pt x="868" y="5113"/>
                  </a:cubicBezTo>
                  <a:lnTo>
                    <a:pt x="627" y="5312"/>
                  </a:lnTo>
                  <a:lnTo>
                    <a:pt x="402" y="5490"/>
                  </a:lnTo>
                  <a:lnTo>
                    <a:pt x="190" y="5648"/>
                  </a:lnTo>
                  <a:lnTo>
                    <a:pt x="35" y="5757"/>
                  </a:lnTo>
                  <a:cubicBezTo>
                    <a:pt x="12" y="5775"/>
                    <a:pt x="1" y="5805"/>
                    <a:pt x="12" y="5829"/>
                  </a:cubicBezTo>
                  <a:cubicBezTo>
                    <a:pt x="21" y="5862"/>
                    <a:pt x="34" y="5892"/>
                    <a:pt x="44" y="5925"/>
                  </a:cubicBezTo>
                  <a:cubicBezTo>
                    <a:pt x="62" y="5984"/>
                    <a:pt x="78" y="6049"/>
                    <a:pt x="92" y="6113"/>
                  </a:cubicBezTo>
                  <a:cubicBezTo>
                    <a:pt x="105" y="6185"/>
                    <a:pt x="115" y="6258"/>
                    <a:pt x="120" y="6342"/>
                  </a:cubicBezTo>
                  <a:cubicBezTo>
                    <a:pt x="119" y="6348"/>
                    <a:pt x="122" y="6355"/>
                    <a:pt x="122" y="6363"/>
                  </a:cubicBezTo>
                  <a:cubicBezTo>
                    <a:pt x="122" y="6382"/>
                    <a:pt x="125" y="6446"/>
                    <a:pt x="125" y="6446"/>
                  </a:cubicBezTo>
                  <a:cubicBezTo>
                    <a:pt x="125" y="6504"/>
                    <a:pt x="122" y="6560"/>
                    <a:pt x="119" y="6617"/>
                  </a:cubicBezTo>
                  <a:cubicBezTo>
                    <a:pt x="115" y="6641"/>
                    <a:pt x="113" y="6667"/>
                    <a:pt x="110" y="6688"/>
                  </a:cubicBezTo>
                  <a:cubicBezTo>
                    <a:pt x="100" y="6763"/>
                    <a:pt x="91" y="6816"/>
                    <a:pt x="79" y="6867"/>
                  </a:cubicBezTo>
                  <a:cubicBezTo>
                    <a:pt x="75" y="6902"/>
                    <a:pt x="65" y="6933"/>
                    <a:pt x="56" y="6966"/>
                  </a:cubicBezTo>
                  <a:cubicBezTo>
                    <a:pt x="56" y="6966"/>
                    <a:pt x="42" y="7020"/>
                    <a:pt x="36" y="7033"/>
                  </a:cubicBezTo>
                  <a:cubicBezTo>
                    <a:pt x="25" y="7053"/>
                    <a:pt x="26" y="7071"/>
                    <a:pt x="35" y="7087"/>
                  </a:cubicBezTo>
                  <a:cubicBezTo>
                    <a:pt x="46" y="7102"/>
                    <a:pt x="62" y="7114"/>
                    <a:pt x="81" y="7118"/>
                  </a:cubicBezTo>
                  <a:lnTo>
                    <a:pt x="247" y="7147"/>
                  </a:lnTo>
                  <a:lnTo>
                    <a:pt x="370" y="7167"/>
                  </a:lnTo>
                  <a:cubicBezTo>
                    <a:pt x="370" y="7167"/>
                    <a:pt x="603" y="7199"/>
                    <a:pt x="660" y="7204"/>
                  </a:cubicBezTo>
                  <a:lnTo>
                    <a:pt x="771" y="7218"/>
                  </a:lnTo>
                  <a:cubicBezTo>
                    <a:pt x="837" y="7225"/>
                    <a:pt x="908" y="7232"/>
                    <a:pt x="979" y="7239"/>
                  </a:cubicBezTo>
                  <a:lnTo>
                    <a:pt x="1066" y="7246"/>
                  </a:lnTo>
                  <a:cubicBezTo>
                    <a:pt x="1151" y="7256"/>
                    <a:pt x="1237" y="7261"/>
                    <a:pt x="1328" y="7266"/>
                  </a:cubicBezTo>
                  <a:lnTo>
                    <a:pt x="1375" y="7268"/>
                  </a:lnTo>
                  <a:cubicBezTo>
                    <a:pt x="1489" y="7275"/>
                    <a:pt x="1594" y="7280"/>
                    <a:pt x="1701" y="7285"/>
                  </a:cubicBezTo>
                  <a:lnTo>
                    <a:pt x="1734" y="7285"/>
                  </a:lnTo>
                  <a:cubicBezTo>
                    <a:pt x="1851" y="7288"/>
                    <a:pt x="1973" y="7289"/>
                    <a:pt x="2101" y="7289"/>
                  </a:cubicBezTo>
                  <a:cubicBezTo>
                    <a:pt x="3367" y="7289"/>
                    <a:pt x="4639" y="7100"/>
                    <a:pt x="5882" y="6724"/>
                  </a:cubicBezTo>
                  <a:lnTo>
                    <a:pt x="5931" y="6709"/>
                  </a:lnTo>
                  <a:cubicBezTo>
                    <a:pt x="5986" y="6689"/>
                    <a:pt x="6042" y="6672"/>
                    <a:pt x="6100" y="6654"/>
                  </a:cubicBezTo>
                  <a:cubicBezTo>
                    <a:pt x="6174" y="6631"/>
                    <a:pt x="6248" y="6608"/>
                    <a:pt x="6322" y="6583"/>
                  </a:cubicBezTo>
                  <a:cubicBezTo>
                    <a:pt x="6481" y="6530"/>
                    <a:pt x="6641" y="6470"/>
                    <a:pt x="6798" y="6410"/>
                  </a:cubicBezTo>
                  <a:cubicBezTo>
                    <a:pt x="6899" y="6370"/>
                    <a:pt x="7005" y="6331"/>
                    <a:pt x="7107" y="6288"/>
                  </a:cubicBezTo>
                  <a:cubicBezTo>
                    <a:pt x="9505" y="5307"/>
                    <a:pt x="11686" y="3639"/>
                    <a:pt x="13614" y="1313"/>
                  </a:cubicBezTo>
                  <a:cubicBezTo>
                    <a:pt x="13615" y="1313"/>
                    <a:pt x="13618" y="1311"/>
                    <a:pt x="13618" y="1311"/>
                  </a:cubicBezTo>
                  <a:cubicBezTo>
                    <a:pt x="13704" y="1207"/>
                    <a:pt x="13786" y="1104"/>
                    <a:pt x="13872" y="999"/>
                  </a:cubicBezTo>
                  <a:cubicBezTo>
                    <a:pt x="13886" y="984"/>
                    <a:pt x="13890" y="962"/>
                    <a:pt x="13885" y="942"/>
                  </a:cubicBezTo>
                  <a:cubicBezTo>
                    <a:pt x="13879" y="922"/>
                    <a:pt x="13867" y="908"/>
                    <a:pt x="13848" y="900"/>
                  </a:cubicBezTo>
                  <a:cubicBezTo>
                    <a:pt x="13334" y="706"/>
                    <a:pt x="11302" y="1"/>
                    <a:pt x="8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6"/>
            <p:cNvSpPr/>
            <p:nvPr/>
          </p:nvSpPr>
          <p:spPr>
            <a:xfrm>
              <a:off x="6762094" y="3152481"/>
              <a:ext cx="213344" cy="414528"/>
            </a:xfrm>
            <a:custGeom>
              <a:avLst/>
              <a:gdLst/>
              <a:ahLst/>
              <a:cxnLst/>
              <a:rect l="l" t="t" r="r" b="b"/>
              <a:pathLst>
                <a:path w="7264" h="14114" extrusionOk="0">
                  <a:moveTo>
                    <a:pt x="6897" y="0"/>
                  </a:moveTo>
                  <a:cubicBezTo>
                    <a:pt x="6891" y="0"/>
                    <a:pt x="6885" y="1"/>
                    <a:pt x="6878" y="3"/>
                  </a:cubicBezTo>
                  <a:lnTo>
                    <a:pt x="6871" y="5"/>
                  </a:lnTo>
                  <a:cubicBezTo>
                    <a:pt x="6028" y="385"/>
                    <a:pt x="1735" y="2500"/>
                    <a:pt x="8" y="6909"/>
                  </a:cubicBezTo>
                  <a:cubicBezTo>
                    <a:pt x="4" y="6923"/>
                    <a:pt x="1" y="6939"/>
                    <a:pt x="7" y="6954"/>
                  </a:cubicBezTo>
                  <a:cubicBezTo>
                    <a:pt x="32" y="7025"/>
                    <a:pt x="54" y="7097"/>
                    <a:pt x="76" y="7171"/>
                  </a:cubicBezTo>
                  <a:cubicBezTo>
                    <a:pt x="76" y="7171"/>
                    <a:pt x="150" y="7407"/>
                    <a:pt x="162" y="7448"/>
                  </a:cubicBezTo>
                  <a:cubicBezTo>
                    <a:pt x="200" y="7577"/>
                    <a:pt x="234" y="7705"/>
                    <a:pt x="269" y="7830"/>
                  </a:cubicBezTo>
                  <a:lnTo>
                    <a:pt x="300" y="7951"/>
                  </a:lnTo>
                  <a:cubicBezTo>
                    <a:pt x="343" y="8115"/>
                    <a:pt x="381" y="8283"/>
                    <a:pt x="414" y="8445"/>
                  </a:cubicBezTo>
                  <a:lnTo>
                    <a:pt x="440" y="8568"/>
                  </a:lnTo>
                  <a:cubicBezTo>
                    <a:pt x="462" y="8687"/>
                    <a:pt x="489" y="8804"/>
                    <a:pt x="509" y="8924"/>
                  </a:cubicBezTo>
                  <a:cubicBezTo>
                    <a:pt x="514" y="8959"/>
                    <a:pt x="545" y="9140"/>
                    <a:pt x="545" y="9140"/>
                  </a:cubicBezTo>
                  <a:cubicBezTo>
                    <a:pt x="556" y="9224"/>
                    <a:pt x="571" y="9304"/>
                    <a:pt x="581" y="9387"/>
                  </a:cubicBezTo>
                  <a:cubicBezTo>
                    <a:pt x="588" y="9429"/>
                    <a:pt x="610" y="9623"/>
                    <a:pt x="610" y="9623"/>
                  </a:cubicBezTo>
                  <a:cubicBezTo>
                    <a:pt x="619" y="9694"/>
                    <a:pt x="626" y="9764"/>
                    <a:pt x="635" y="9835"/>
                  </a:cubicBezTo>
                  <a:cubicBezTo>
                    <a:pt x="639" y="9879"/>
                    <a:pt x="655" y="10065"/>
                    <a:pt x="655" y="10065"/>
                  </a:cubicBezTo>
                  <a:cubicBezTo>
                    <a:pt x="660" y="10133"/>
                    <a:pt x="667" y="10198"/>
                    <a:pt x="673" y="10265"/>
                  </a:cubicBezTo>
                  <a:cubicBezTo>
                    <a:pt x="676" y="10312"/>
                    <a:pt x="692" y="10624"/>
                    <a:pt x="694" y="10678"/>
                  </a:cubicBezTo>
                  <a:cubicBezTo>
                    <a:pt x="694" y="10678"/>
                    <a:pt x="696" y="10761"/>
                    <a:pt x="697" y="10853"/>
                  </a:cubicBezTo>
                  <a:cubicBezTo>
                    <a:pt x="702" y="10932"/>
                    <a:pt x="703" y="11009"/>
                    <a:pt x="704" y="11084"/>
                  </a:cubicBezTo>
                  <a:lnTo>
                    <a:pt x="702" y="11450"/>
                  </a:lnTo>
                  <a:lnTo>
                    <a:pt x="689" y="11803"/>
                  </a:lnTo>
                  <a:lnTo>
                    <a:pt x="669" y="12137"/>
                  </a:lnTo>
                  <a:lnTo>
                    <a:pt x="639" y="12444"/>
                  </a:lnTo>
                  <a:lnTo>
                    <a:pt x="606" y="12728"/>
                  </a:lnTo>
                  <a:lnTo>
                    <a:pt x="571" y="12988"/>
                  </a:lnTo>
                  <a:lnTo>
                    <a:pt x="541" y="13175"/>
                  </a:lnTo>
                  <a:cubicBezTo>
                    <a:pt x="541" y="13182"/>
                    <a:pt x="539" y="13189"/>
                    <a:pt x="541" y="13192"/>
                  </a:cubicBezTo>
                  <a:cubicBezTo>
                    <a:pt x="545" y="13218"/>
                    <a:pt x="559" y="13237"/>
                    <a:pt x="581" y="13245"/>
                  </a:cubicBezTo>
                  <a:lnTo>
                    <a:pt x="637" y="13203"/>
                  </a:lnTo>
                  <a:lnTo>
                    <a:pt x="612" y="13262"/>
                  </a:lnTo>
                  <a:cubicBezTo>
                    <a:pt x="709" y="13304"/>
                    <a:pt x="783" y="13344"/>
                    <a:pt x="853" y="13390"/>
                  </a:cubicBezTo>
                  <a:cubicBezTo>
                    <a:pt x="922" y="13433"/>
                    <a:pt x="989" y="13482"/>
                    <a:pt x="1060" y="13544"/>
                  </a:cubicBezTo>
                  <a:cubicBezTo>
                    <a:pt x="1073" y="13555"/>
                    <a:pt x="1085" y="13568"/>
                    <a:pt x="1095" y="13578"/>
                  </a:cubicBezTo>
                  <a:lnTo>
                    <a:pt x="1122" y="13603"/>
                  </a:lnTo>
                  <a:cubicBezTo>
                    <a:pt x="1163" y="13642"/>
                    <a:pt x="1203" y="13682"/>
                    <a:pt x="1241" y="13727"/>
                  </a:cubicBezTo>
                  <a:cubicBezTo>
                    <a:pt x="1260" y="13749"/>
                    <a:pt x="1278" y="13767"/>
                    <a:pt x="1294" y="13789"/>
                  </a:cubicBezTo>
                  <a:cubicBezTo>
                    <a:pt x="1338" y="13844"/>
                    <a:pt x="1367" y="13887"/>
                    <a:pt x="1395" y="13930"/>
                  </a:cubicBezTo>
                  <a:cubicBezTo>
                    <a:pt x="1415" y="13958"/>
                    <a:pt x="1434" y="13991"/>
                    <a:pt x="1452" y="14019"/>
                  </a:cubicBezTo>
                  <a:cubicBezTo>
                    <a:pt x="1452" y="14019"/>
                    <a:pt x="1485" y="14071"/>
                    <a:pt x="1488" y="14079"/>
                  </a:cubicBezTo>
                  <a:cubicBezTo>
                    <a:pt x="1499" y="14095"/>
                    <a:pt x="1513" y="14106"/>
                    <a:pt x="1529" y="14112"/>
                  </a:cubicBezTo>
                  <a:cubicBezTo>
                    <a:pt x="1536" y="14113"/>
                    <a:pt x="1543" y="14114"/>
                    <a:pt x="1549" y="14114"/>
                  </a:cubicBezTo>
                  <a:cubicBezTo>
                    <a:pt x="1554" y="14114"/>
                    <a:pt x="1559" y="14113"/>
                    <a:pt x="1563" y="14112"/>
                  </a:cubicBezTo>
                  <a:cubicBezTo>
                    <a:pt x="1570" y="14109"/>
                    <a:pt x="1573" y="14106"/>
                    <a:pt x="1580" y="14100"/>
                  </a:cubicBezTo>
                  <a:lnTo>
                    <a:pt x="1706" y="14012"/>
                  </a:lnTo>
                  <a:lnTo>
                    <a:pt x="1821" y="13928"/>
                  </a:lnTo>
                  <a:lnTo>
                    <a:pt x="2042" y="13757"/>
                  </a:lnTo>
                  <a:lnTo>
                    <a:pt x="2147" y="13675"/>
                  </a:lnTo>
                  <a:lnTo>
                    <a:pt x="2272" y="13571"/>
                  </a:lnTo>
                  <a:lnTo>
                    <a:pt x="2386" y="13475"/>
                  </a:lnTo>
                  <a:cubicBezTo>
                    <a:pt x="2428" y="13438"/>
                    <a:pt x="2472" y="13400"/>
                    <a:pt x="2519" y="13360"/>
                  </a:cubicBezTo>
                  <a:lnTo>
                    <a:pt x="2634" y="13255"/>
                  </a:lnTo>
                  <a:cubicBezTo>
                    <a:pt x="2681" y="13215"/>
                    <a:pt x="2727" y="13172"/>
                    <a:pt x="2774" y="13126"/>
                  </a:cubicBezTo>
                  <a:lnTo>
                    <a:pt x="2895" y="13012"/>
                  </a:lnTo>
                  <a:lnTo>
                    <a:pt x="3037" y="12874"/>
                  </a:lnTo>
                  <a:cubicBezTo>
                    <a:pt x="3077" y="12834"/>
                    <a:pt x="3118" y="12795"/>
                    <a:pt x="3161" y="12752"/>
                  </a:cubicBezTo>
                  <a:cubicBezTo>
                    <a:pt x="3209" y="12702"/>
                    <a:pt x="3259" y="12649"/>
                    <a:pt x="3308" y="12598"/>
                  </a:cubicBezTo>
                  <a:cubicBezTo>
                    <a:pt x="3350" y="12555"/>
                    <a:pt x="3389" y="12511"/>
                    <a:pt x="3432" y="12467"/>
                  </a:cubicBezTo>
                  <a:cubicBezTo>
                    <a:pt x="3483" y="12411"/>
                    <a:pt x="3533" y="12356"/>
                    <a:pt x="3585" y="12299"/>
                  </a:cubicBezTo>
                  <a:cubicBezTo>
                    <a:pt x="3585" y="12299"/>
                    <a:pt x="3675" y="12198"/>
                    <a:pt x="3708" y="12157"/>
                  </a:cubicBezTo>
                  <a:cubicBezTo>
                    <a:pt x="3759" y="12098"/>
                    <a:pt x="3810" y="12034"/>
                    <a:pt x="3860" y="11973"/>
                  </a:cubicBezTo>
                  <a:cubicBezTo>
                    <a:pt x="3860" y="11973"/>
                    <a:pt x="3950" y="11866"/>
                    <a:pt x="3986" y="11826"/>
                  </a:cubicBezTo>
                  <a:cubicBezTo>
                    <a:pt x="4031" y="11766"/>
                    <a:pt x="4078" y="11707"/>
                    <a:pt x="4124" y="11648"/>
                  </a:cubicBezTo>
                  <a:lnTo>
                    <a:pt x="4262" y="11470"/>
                  </a:lnTo>
                  <a:cubicBezTo>
                    <a:pt x="4313" y="11403"/>
                    <a:pt x="4362" y="11336"/>
                    <a:pt x="4411" y="11266"/>
                  </a:cubicBezTo>
                  <a:cubicBezTo>
                    <a:pt x="4411" y="11266"/>
                    <a:pt x="4507" y="11133"/>
                    <a:pt x="4537" y="11091"/>
                  </a:cubicBezTo>
                  <a:cubicBezTo>
                    <a:pt x="4585" y="11023"/>
                    <a:pt x="4632" y="10952"/>
                    <a:pt x="4676" y="10882"/>
                  </a:cubicBezTo>
                  <a:cubicBezTo>
                    <a:pt x="4676" y="10882"/>
                    <a:pt x="4783" y="10727"/>
                    <a:pt x="4807" y="10688"/>
                  </a:cubicBezTo>
                  <a:cubicBezTo>
                    <a:pt x="4854" y="10614"/>
                    <a:pt x="4900" y="10540"/>
                    <a:pt x="4948" y="10463"/>
                  </a:cubicBezTo>
                  <a:cubicBezTo>
                    <a:pt x="4948" y="10463"/>
                    <a:pt x="4992" y="10392"/>
                    <a:pt x="5031" y="10332"/>
                  </a:cubicBezTo>
                  <a:cubicBezTo>
                    <a:pt x="5047" y="10314"/>
                    <a:pt x="5057" y="10290"/>
                    <a:pt x="5071" y="10265"/>
                  </a:cubicBezTo>
                  <a:cubicBezTo>
                    <a:pt x="5069" y="10261"/>
                    <a:pt x="5074" y="10261"/>
                    <a:pt x="5074" y="10261"/>
                  </a:cubicBezTo>
                  <a:cubicBezTo>
                    <a:pt x="5102" y="10214"/>
                    <a:pt x="5126" y="10168"/>
                    <a:pt x="5153" y="10121"/>
                  </a:cubicBezTo>
                  <a:cubicBezTo>
                    <a:pt x="5188" y="10066"/>
                    <a:pt x="5217" y="10009"/>
                    <a:pt x="5249" y="9951"/>
                  </a:cubicBezTo>
                  <a:lnTo>
                    <a:pt x="5331" y="9807"/>
                  </a:lnTo>
                  <a:cubicBezTo>
                    <a:pt x="5413" y="9652"/>
                    <a:pt x="5497" y="9493"/>
                    <a:pt x="5579" y="9328"/>
                  </a:cubicBezTo>
                  <a:cubicBezTo>
                    <a:pt x="5779" y="8924"/>
                    <a:pt x="5957" y="8505"/>
                    <a:pt x="6113" y="8082"/>
                  </a:cubicBezTo>
                  <a:cubicBezTo>
                    <a:pt x="6152" y="7985"/>
                    <a:pt x="6187" y="7886"/>
                    <a:pt x="6223" y="7787"/>
                  </a:cubicBezTo>
                  <a:cubicBezTo>
                    <a:pt x="7010" y="5540"/>
                    <a:pt x="7264" y="3012"/>
                    <a:pt x="6979" y="245"/>
                  </a:cubicBezTo>
                  <a:cubicBezTo>
                    <a:pt x="6979" y="244"/>
                    <a:pt x="6978" y="240"/>
                    <a:pt x="6978" y="240"/>
                  </a:cubicBezTo>
                  <a:cubicBezTo>
                    <a:pt x="6975" y="178"/>
                    <a:pt x="6968" y="118"/>
                    <a:pt x="6962" y="57"/>
                  </a:cubicBezTo>
                  <a:cubicBezTo>
                    <a:pt x="6958" y="37"/>
                    <a:pt x="6948" y="19"/>
                    <a:pt x="6928" y="9"/>
                  </a:cubicBezTo>
                  <a:cubicBezTo>
                    <a:pt x="6919" y="3"/>
                    <a:pt x="6908" y="0"/>
                    <a:pt x="6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6"/>
            <p:cNvSpPr/>
            <p:nvPr/>
          </p:nvSpPr>
          <p:spPr>
            <a:xfrm>
              <a:off x="6782271" y="3598347"/>
              <a:ext cx="416584" cy="208233"/>
            </a:xfrm>
            <a:custGeom>
              <a:avLst/>
              <a:gdLst/>
              <a:ahLst/>
              <a:cxnLst/>
              <a:rect l="l" t="t" r="r" b="b"/>
              <a:pathLst>
                <a:path w="14184" h="7090" extrusionOk="0">
                  <a:moveTo>
                    <a:pt x="7251" y="0"/>
                  </a:moveTo>
                  <a:cubicBezTo>
                    <a:pt x="7245" y="0"/>
                    <a:pt x="7239" y="1"/>
                    <a:pt x="7233" y="3"/>
                  </a:cubicBezTo>
                  <a:lnTo>
                    <a:pt x="7137" y="36"/>
                  </a:lnTo>
                  <a:cubicBezTo>
                    <a:pt x="7050" y="62"/>
                    <a:pt x="6963" y="93"/>
                    <a:pt x="6875" y="119"/>
                  </a:cubicBezTo>
                  <a:lnTo>
                    <a:pt x="6789" y="146"/>
                  </a:lnTo>
                  <a:cubicBezTo>
                    <a:pt x="6709" y="167"/>
                    <a:pt x="6628" y="190"/>
                    <a:pt x="6547" y="215"/>
                  </a:cubicBezTo>
                  <a:cubicBezTo>
                    <a:pt x="6460" y="240"/>
                    <a:pt x="6372" y="264"/>
                    <a:pt x="6288" y="285"/>
                  </a:cubicBezTo>
                  <a:cubicBezTo>
                    <a:pt x="6208" y="307"/>
                    <a:pt x="6127" y="325"/>
                    <a:pt x="6047" y="345"/>
                  </a:cubicBezTo>
                  <a:lnTo>
                    <a:pt x="6013" y="354"/>
                  </a:lnTo>
                  <a:cubicBezTo>
                    <a:pt x="5942" y="371"/>
                    <a:pt x="5869" y="388"/>
                    <a:pt x="5798" y="403"/>
                  </a:cubicBezTo>
                  <a:cubicBezTo>
                    <a:pt x="5718" y="420"/>
                    <a:pt x="5641" y="436"/>
                    <a:pt x="5562" y="455"/>
                  </a:cubicBezTo>
                  <a:cubicBezTo>
                    <a:pt x="5482" y="469"/>
                    <a:pt x="5399" y="486"/>
                    <a:pt x="5318" y="500"/>
                  </a:cubicBezTo>
                  <a:cubicBezTo>
                    <a:pt x="5243" y="516"/>
                    <a:pt x="5166" y="529"/>
                    <a:pt x="5090" y="537"/>
                  </a:cubicBezTo>
                  <a:cubicBezTo>
                    <a:pt x="5009" y="552"/>
                    <a:pt x="4931" y="566"/>
                    <a:pt x="4852" y="577"/>
                  </a:cubicBezTo>
                  <a:cubicBezTo>
                    <a:pt x="4778" y="586"/>
                    <a:pt x="4708" y="599"/>
                    <a:pt x="4633" y="607"/>
                  </a:cubicBezTo>
                  <a:cubicBezTo>
                    <a:pt x="4558" y="614"/>
                    <a:pt x="4481" y="624"/>
                    <a:pt x="4402" y="634"/>
                  </a:cubicBezTo>
                  <a:cubicBezTo>
                    <a:pt x="4331" y="643"/>
                    <a:pt x="4261" y="648"/>
                    <a:pt x="4192" y="657"/>
                  </a:cubicBezTo>
                  <a:cubicBezTo>
                    <a:pt x="4117" y="664"/>
                    <a:pt x="4043" y="671"/>
                    <a:pt x="3969" y="674"/>
                  </a:cubicBezTo>
                  <a:cubicBezTo>
                    <a:pt x="3902" y="680"/>
                    <a:pt x="3834" y="685"/>
                    <a:pt x="3770" y="688"/>
                  </a:cubicBezTo>
                  <a:cubicBezTo>
                    <a:pt x="3697" y="692"/>
                    <a:pt x="3625" y="695"/>
                    <a:pt x="3554" y="700"/>
                  </a:cubicBezTo>
                  <a:cubicBezTo>
                    <a:pt x="3488" y="702"/>
                    <a:pt x="3425" y="705"/>
                    <a:pt x="3361" y="705"/>
                  </a:cubicBezTo>
                  <a:cubicBezTo>
                    <a:pt x="3290" y="708"/>
                    <a:pt x="3222" y="711"/>
                    <a:pt x="3156" y="711"/>
                  </a:cubicBezTo>
                  <a:lnTo>
                    <a:pt x="2971" y="712"/>
                  </a:lnTo>
                  <a:lnTo>
                    <a:pt x="2777" y="711"/>
                  </a:lnTo>
                  <a:lnTo>
                    <a:pt x="2602" y="705"/>
                  </a:lnTo>
                  <a:cubicBezTo>
                    <a:pt x="2541" y="704"/>
                    <a:pt x="2480" y="701"/>
                    <a:pt x="2417" y="698"/>
                  </a:cubicBezTo>
                  <a:lnTo>
                    <a:pt x="2252" y="687"/>
                  </a:lnTo>
                  <a:cubicBezTo>
                    <a:pt x="2193" y="684"/>
                    <a:pt x="2137" y="680"/>
                    <a:pt x="2081" y="677"/>
                  </a:cubicBezTo>
                  <a:lnTo>
                    <a:pt x="1923" y="664"/>
                  </a:lnTo>
                  <a:lnTo>
                    <a:pt x="1766" y="648"/>
                  </a:lnTo>
                  <a:lnTo>
                    <a:pt x="1615" y="630"/>
                  </a:lnTo>
                  <a:lnTo>
                    <a:pt x="1473" y="614"/>
                  </a:lnTo>
                  <a:lnTo>
                    <a:pt x="1333" y="597"/>
                  </a:lnTo>
                  <a:lnTo>
                    <a:pt x="1077" y="556"/>
                  </a:lnTo>
                  <a:lnTo>
                    <a:pt x="898" y="526"/>
                  </a:lnTo>
                  <a:cubicBezTo>
                    <a:pt x="894" y="525"/>
                    <a:pt x="889" y="524"/>
                    <a:pt x="885" y="524"/>
                  </a:cubicBezTo>
                  <a:cubicBezTo>
                    <a:pt x="879" y="524"/>
                    <a:pt x="874" y="525"/>
                    <a:pt x="869" y="527"/>
                  </a:cubicBezTo>
                  <a:cubicBezTo>
                    <a:pt x="851" y="533"/>
                    <a:pt x="836" y="544"/>
                    <a:pt x="828" y="561"/>
                  </a:cubicBezTo>
                  <a:lnTo>
                    <a:pt x="870" y="614"/>
                  </a:lnTo>
                  <a:lnTo>
                    <a:pt x="813" y="586"/>
                  </a:lnTo>
                  <a:cubicBezTo>
                    <a:pt x="779" y="655"/>
                    <a:pt x="741" y="725"/>
                    <a:pt x="695" y="789"/>
                  </a:cubicBezTo>
                  <a:cubicBezTo>
                    <a:pt x="651" y="853"/>
                    <a:pt x="603" y="919"/>
                    <a:pt x="544" y="984"/>
                  </a:cubicBezTo>
                  <a:cubicBezTo>
                    <a:pt x="534" y="996"/>
                    <a:pt x="523" y="1007"/>
                    <a:pt x="510" y="1019"/>
                  </a:cubicBezTo>
                  <a:lnTo>
                    <a:pt x="489" y="1041"/>
                  </a:lnTo>
                  <a:cubicBezTo>
                    <a:pt x="463" y="1068"/>
                    <a:pt x="439" y="1096"/>
                    <a:pt x="412" y="1117"/>
                  </a:cubicBezTo>
                  <a:lnTo>
                    <a:pt x="409" y="1120"/>
                  </a:lnTo>
                  <a:cubicBezTo>
                    <a:pt x="399" y="1134"/>
                    <a:pt x="382" y="1147"/>
                    <a:pt x="368" y="1158"/>
                  </a:cubicBezTo>
                  <a:cubicBezTo>
                    <a:pt x="352" y="1175"/>
                    <a:pt x="332" y="1190"/>
                    <a:pt x="315" y="1202"/>
                  </a:cubicBezTo>
                  <a:cubicBezTo>
                    <a:pt x="254" y="1246"/>
                    <a:pt x="211" y="1278"/>
                    <a:pt x="166" y="1309"/>
                  </a:cubicBezTo>
                  <a:cubicBezTo>
                    <a:pt x="141" y="1325"/>
                    <a:pt x="117" y="1339"/>
                    <a:pt x="91" y="1356"/>
                  </a:cubicBezTo>
                  <a:cubicBezTo>
                    <a:pt x="91" y="1356"/>
                    <a:pt x="43" y="1386"/>
                    <a:pt x="30" y="1393"/>
                  </a:cubicBezTo>
                  <a:cubicBezTo>
                    <a:pt x="15" y="1400"/>
                    <a:pt x="2" y="1415"/>
                    <a:pt x="0" y="1433"/>
                  </a:cubicBezTo>
                  <a:cubicBezTo>
                    <a:pt x="3" y="1447"/>
                    <a:pt x="7" y="1469"/>
                    <a:pt x="16" y="1483"/>
                  </a:cubicBezTo>
                  <a:lnTo>
                    <a:pt x="110" y="1618"/>
                  </a:lnTo>
                  <a:lnTo>
                    <a:pt x="188" y="1726"/>
                  </a:lnTo>
                  <a:lnTo>
                    <a:pt x="358" y="1951"/>
                  </a:lnTo>
                  <a:lnTo>
                    <a:pt x="445" y="2061"/>
                  </a:lnTo>
                  <a:cubicBezTo>
                    <a:pt x="477" y="2104"/>
                    <a:pt x="510" y="2147"/>
                    <a:pt x="549" y="2189"/>
                  </a:cubicBezTo>
                  <a:lnTo>
                    <a:pt x="643" y="2309"/>
                  </a:lnTo>
                  <a:cubicBezTo>
                    <a:pt x="680" y="2353"/>
                    <a:pt x="720" y="2396"/>
                    <a:pt x="758" y="2443"/>
                  </a:cubicBezTo>
                  <a:lnTo>
                    <a:pt x="865" y="2564"/>
                  </a:lnTo>
                  <a:cubicBezTo>
                    <a:pt x="906" y="2609"/>
                    <a:pt x="949" y="2656"/>
                    <a:pt x="992" y="2706"/>
                  </a:cubicBezTo>
                  <a:lnTo>
                    <a:pt x="1107" y="2829"/>
                  </a:lnTo>
                  <a:lnTo>
                    <a:pt x="1262" y="2987"/>
                  </a:lnTo>
                  <a:lnTo>
                    <a:pt x="1375" y="3101"/>
                  </a:lnTo>
                  <a:cubicBezTo>
                    <a:pt x="1424" y="3149"/>
                    <a:pt x="1474" y="3198"/>
                    <a:pt x="1526" y="3249"/>
                  </a:cubicBezTo>
                  <a:cubicBezTo>
                    <a:pt x="1580" y="3303"/>
                    <a:pt x="1620" y="3340"/>
                    <a:pt x="1661" y="3378"/>
                  </a:cubicBezTo>
                  <a:cubicBezTo>
                    <a:pt x="1715" y="3428"/>
                    <a:pt x="1772" y="3481"/>
                    <a:pt x="1829" y="3532"/>
                  </a:cubicBezTo>
                  <a:cubicBezTo>
                    <a:pt x="1829" y="3532"/>
                    <a:pt x="1936" y="3626"/>
                    <a:pt x="1974" y="3662"/>
                  </a:cubicBezTo>
                  <a:cubicBezTo>
                    <a:pt x="2023" y="3705"/>
                    <a:pt x="2179" y="3838"/>
                    <a:pt x="2179" y="3838"/>
                  </a:cubicBezTo>
                  <a:cubicBezTo>
                    <a:pt x="2222" y="3875"/>
                    <a:pt x="2265" y="3910"/>
                    <a:pt x="2307" y="3947"/>
                  </a:cubicBezTo>
                  <a:cubicBezTo>
                    <a:pt x="2366" y="3994"/>
                    <a:pt x="2426" y="4039"/>
                    <a:pt x="2485" y="4086"/>
                  </a:cubicBezTo>
                  <a:cubicBezTo>
                    <a:pt x="2485" y="4086"/>
                    <a:pt x="2625" y="4196"/>
                    <a:pt x="2669" y="4231"/>
                  </a:cubicBezTo>
                  <a:cubicBezTo>
                    <a:pt x="2723" y="4273"/>
                    <a:pt x="2779" y="4314"/>
                    <a:pt x="2836" y="4354"/>
                  </a:cubicBezTo>
                  <a:cubicBezTo>
                    <a:pt x="2836" y="4354"/>
                    <a:pt x="2851" y="4365"/>
                    <a:pt x="2874" y="4385"/>
                  </a:cubicBezTo>
                  <a:cubicBezTo>
                    <a:pt x="2927" y="4422"/>
                    <a:pt x="2980" y="4458"/>
                    <a:pt x="3034" y="4495"/>
                  </a:cubicBezTo>
                  <a:cubicBezTo>
                    <a:pt x="3066" y="4522"/>
                    <a:pt x="3105" y="4545"/>
                    <a:pt x="3143" y="4569"/>
                  </a:cubicBezTo>
                  <a:cubicBezTo>
                    <a:pt x="3172" y="4593"/>
                    <a:pt x="3202" y="4616"/>
                    <a:pt x="3235" y="4633"/>
                  </a:cubicBezTo>
                  <a:cubicBezTo>
                    <a:pt x="3235" y="4633"/>
                    <a:pt x="3422" y="4761"/>
                    <a:pt x="3462" y="4788"/>
                  </a:cubicBezTo>
                  <a:cubicBezTo>
                    <a:pt x="3528" y="4831"/>
                    <a:pt x="3598" y="4874"/>
                    <a:pt x="3665" y="4915"/>
                  </a:cubicBezTo>
                  <a:cubicBezTo>
                    <a:pt x="3665" y="4915"/>
                    <a:pt x="3855" y="5036"/>
                    <a:pt x="3898" y="5057"/>
                  </a:cubicBezTo>
                  <a:cubicBezTo>
                    <a:pt x="3984" y="5109"/>
                    <a:pt x="4073" y="5157"/>
                    <a:pt x="4160" y="5207"/>
                  </a:cubicBezTo>
                  <a:cubicBezTo>
                    <a:pt x="4160" y="5207"/>
                    <a:pt x="4327" y="5302"/>
                    <a:pt x="4361" y="5319"/>
                  </a:cubicBezTo>
                  <a:cubicBezTo>
                    <a:pt x="4518" y="5406"/>
                    <a:pt x="4681" y="5490"/>
                    <a:pt x="4851" y="5572"/>
                  </a:cubicBezTo>
                  <a:cubicBezTo>
                    <a:pt x="5819" y="6046"/>
                    <a:pt x="6845" y="6409"/>
                    <a:pt x="7924" y="6660"/>
                  </a:cubicBezTo>
                  <a:cubicBezTo>
                    <a:pt x="7963" y="6668"/>
                    <a:pt x="8000" y="6677"/>
                    <a:pt x="8039" y="6688"/>
                  </a:cubicBezTo>
                  <a:cubicBezTo>
                    <a:pt x="9230" y="6955"/>
                    <a:pt x="10485" y="7090"/>
                    <a:pt x="11802" y="7090"/>
                  </a:cubicBezTo>
                  <a:cubicBezTo>
                    <a:pt x="12556" y="7090"/>
                    <a:pt x="13331" y="7046"/>
                    <a:pt x="14125" y="6957"/>
                  </a:cubicBezTo>
                  <a:lnTo>
                    <a:pt x="14135" y="6953"/>
                  </a:lnTo>
                  <a:cubicBezTo>
                    <a:pt x="14143" y="6950"/>
                    <a:pt x="14152" y="6947"/>
                    <a:pt x="14158" y="6940"/>
                  </a:cubicBezTo>
                  <a:lnTo>
                    <a:pt x="14159" y="6940"/>
                  </a:lnTo>
                  <a:cubicBezTo>
                    <a:pt x="14166" y="6939"/>
                    <a:pt x="14170" y="6932"/>
                    <a:pt x="14173" y="6926"/>
                  </a:cubicBezTo>
                  <a:cubicBezTo>
                    <a:pt x="14180" y="6909"/>
                    <a:pt x="14183" y="6887"/>
                    <a:pt x="14173" y="6867"/>
                  </a:cubicBezTo>
                  <a:cubicBezTo>
                    <a:pt x="13794" y="6027"/>
                    <a:pt x="11684" y="1738"/>
                    <a:pt x="7276" y="5"/>
                  </a:cubicBezTo>
                  <a:cubicBezTo>
                    <a:pt x="7268" y="2"/>
                    <a:pt x="7259" y="0"/>
                    <a:pt x="7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6"/>
            <p:cNvSpPr/>
            <p:nvPr/>
          </p:nvSpPr>
          <p:spPr>
            <a:xfrm>
              <a:off x="6735837" y="3641991"/>
              <a:ext cx="242508" cy="410769"/>
            </a:xfrm>
            <a:custGeom>
              <a:avLst/>
              <a:gdLst/>
              <a:ahLst/>
              <a:cxnLst/>
              <a:rect l="l" t="t" r="r" b="b"/>
              <a:pathLst>
                <a:path w="8257" h="13986" extrusionOk="0">
                  <a:moveTo>
                    <a:pt x="1411" y="1"/>
                  </a:moveTo>
                  <a:cubicBezTo>
                    <a:pt x="1405" y="1"/>
                    <a:pt x="1398" y="2"/>
                    <a:pt x="1392" y="4"/>
                  </a:cubicBezTo>
                  <a:cubicBezTo>
                    <a:pt x="1390" y="4"/>
                    <a:pt x="1363" y="13"/>
                    <a:pt x="1363" y="13"/>
                  </a:cubicBezTo>
                  <a:lnTo>
                    <a:pt x="1299" y="35"/>
                  </a:lnTo>
                  <a:cubicBezTo>
                    <a:pt x="1254" y="50"/>
                    <a:pt x="1207" y="62"/>
                    <a:pt x="1157" y="75"/>
                  </a:cubicBezTo>
                  <a:cubicBezTo>
                    <a:pt x="1083" y="91"/>
                    <a:pt x="1005" y="104"/>
                    <a:pt x="918" y="112"/>
                  </a:cubicBezTo>
                  <a:lnTo>
                    <a:pt x="864" y="112"/>
                  </a:lnTo>
                  <a:lnTo>
                    <a:pt x="835" y="114"/>
                  </a:lnTo>
                  <a:cubicBezTo>
                    <a:pt x="801" y="117"/>
                    <a:pt x="767" y="117"/>
                    <a:pt x="735" y="117"/>
                  </a:cubicBezTo>
                  <a:cubicBezTo>
                    <a:pt x="725" y="117"/>
                    <a:pt x="715" y="118"/>
                    <a:pt x="705" y="118"/>
                  </a:cubicBezTo>
                  <a:cubicBezTo>
                    <a:pt x="695" y="118"/>
                    <a:pt x="686" y="117"/>
                    <a:pt x="676" y="117"/>
                  </a:cubicBezTo>
                  <a:cubicBezTo>
                    <a:pt x="650" y="117"/>
                    <a:pt x="623" y="112"/>
                    <a:pt x="599" y="111"/>
                  </a:cubicBezTo>
                  <a:cubicBezTo>
                    <a:pt x="529" y="104"/>
                    <a:pt x="480" y="97"/>
                    <a:pt x="432" y="88"/>
                  </a:cubicBezTo>
                  <a:cubicBezTo>
                    <a:pt x="399" y="82"/>
                    <a:pt x="368" y="75"/>
                    <a:pt x="332" y="68"/>
                  </a:cubicBezTo>
                  <a:cubicBezTo>
                    <a:pt x="332" y="68"/>
                    <a:pt x="281" y="55"/>
                    <a:pt x="271" y="54"/>
                  </a:cubicBezTo>
                  <a:cubicBezTo>
                    <a:pt x="265" y="52"/>
                    <a:pt x="258" y="51"/>
                    <a:pt x="252" y="51"/>
                  </a:cubicBezTo>
                  <a:cubicBezTo>
                    <a:pt x="245" y="51"/>
                    <a:pt x="239" y="52"/>
                    <a:pt x="233" y="54"/>
                  </a:cubicBezTo>
                  <a:cubicBezTo>
                    <a:pt x="228" y="55"/>
                    <a:pt x="224" y="57"/>
                    <a:pt x="218" y="61"/>
                  </a:cubicBezTo>
                  <a:cubicBezTo>
                    <a:pt x="203" y="71"/>
                    <a:pt x="193" y="85"/>
                    <a:pt x="189" y="102"/>
                  </a:cubicBezTo>
                  <a:lnTo>
                    <a:pt x="166" y="242"/>
                  </a:lnTo>
                  <a:lnTo>
                    <a:pt x="137" y="408"/>
                  </a:lnTo>
                  <a:lnTo>
                    <a:pt x="97" y="682"/>
                  </a:lnTo>
                  <a:lnTo>
                    <a:pt x="82" y="817"/>
                  </a:lnTo>
                  <a:lnTo>
                    <a:pt x="62" y="988"/>
                  </a:lnTo>
                  <a:lnTo>
                    <a:pt x="48" y="1132"/>
                  </a:lnTo>
                  <a:cubicBezTo>
                    <a:pt x="43" y="1193"/>
                    <a:pt x="38" y="1252"/>
                    <a:pt x="32" y="1316"/>
                  </a:cubicBezTo>
                  <a:lnTo>
                    <a:pt x="22" y="1471"/>
                  </a:lnTo>
                  <a:cubicBezTo>
                    <a:pt x="18" y="1535"/>
                    <a:pt x="15" y="1602"/>
                    <a:pt x="11" y="1670"/>
                  </a:cubicBezTo>
                  <a:lnTo>
                    <a:pt x="3" y="1828"/>
                  </a:lnTo>
                  <a:cubicBezTo>
                    <a:pt x="2" y="1901"/>
                    <a:pt x="1" y="1972"/>
                    <a:pt x="2" y="2043"/>
                  </a:cubicBezTo>
                  <a:lnTo>
                    <a:pt x="1" y="2210"/>
                  </a:lnTo>
                  <a:cubicBezTo>
                    <a:pt x="1" y="2285"/>
                    <a:pt x="1" y="2362"/>
                    <a:pt x="3" y="2442"/>
                  </a:cubicBezTo>
                  <a:lnTo>
                    <a:pt x="8" y="2609"/>
                  </a:lnTo>
                  <a:cubicBezTo>
                    <a:pt x="9" y="2691"/>
                    <a:pt x="15" y="2780"/>
                    <a:pt x="16" y="2862"/>
                  </a:cubicBezTo>
                  <a:lnTo>
                    <a:pt x="25" y="3030"/>
                  </a:lnTo>
                  <a:cubicBezTo>
                    <a:pt x="32" y="3121"/>
                    <a:pt x="39" y="3211"/>
                    <a:pt x="48" y="3304"/>
                  </a:cubicBezTo>
                  <a:lnTo>
                    <a:pt x="62" y="3470"/>
                  </a:lnTo>
                  <a:cubicBezTo>
                    <a:pt x="72" y="3566"/>
                    <a:pt x="82" y="3665"/>
                    <a:pt x="95" y="3765"/>
                  </a:cubicBezTo>
                  <a:lnTo>
                    <a:pt x="114" y="3926"/>
                  </a:lnTo>
                  <a:cubicBezTo>
                    <a:pt x="129" y="4030"/>
                    <a:pt x="147" y="4135"/>
                    <a:pt x="164" y="4242"/>
                  </a:cubicBezTo>
                  <a:lnTo>
                    <a:pt x="189" y="4399"/>
                  </a:lnTo>
                  <a:cubicBezTo>
                    <a:pt x="208" y="4513"/>
                    <a:pt x="230" y="4627"/>
                    <a:pt x="254" y="4743"/>
                  </a:cubicBezTo>
                  <a:lnTo>
                    <a:pt x="281" y="4890"/>
                  </a:lnTo>
                  <a:cubicBezTo>
                    <a:pt x="308" y="5011"/>
                    <a:pt x="338" y="5137"/>
                    <a:pt x="368" y="5259"/>
                  </a:cubicBezTo>
                  <a:lnTo>
                    <a:pt x="401" y="5396"/>
                  </a:lnTo>
                  <a:cubicBezTo>
                    <a:pt x="432" y="5527"/>
                    <a:pt x="472" y="5662"/>
                    <a:pt x="510" y="5794"/>
                  </a:cubicBezTo>
                  <a:lnTo>
                    <a:pt x="545" y="5908"/>
                  </a:lnTo>
                  <a:cubicBezTo>
                    <a:pt x="592" y="6062"/>
                    <a:pt x="643" y="6215"/>
                    <a:pt x="693" y="6371"/>
                  </a:cubicBezTo>
                  <a:lnTo>
                    <a:pt x="714" y="6434"/>
                  </a:lnTo>
                  <a:cubicBezTo>
                    <a:pt x="1633" y="9127"/>
                    <a:pt x="3404" y="11574"/>
                    <a:pt x="5978" y="13713"/>
                  </a:cubicBezTo>
                  <a:cubicBezTo>
                    <a:pt x="5982" y="13717"/>
                    <a:pt x="5983" y="13720"/>
                    <a:pt x="5985" y="13721"/>
                  </a:cubicBezTo>
                  <a:cubicBezTo>
                    <a:pt x="6089" y="13807"/>
                    <a:pt x="6190" y="13889"/>
                    <a:pt x="6294" y="13970"/>
                  </a:cubicBezTo>
                  <a:cubicBezTo>
                    <a:pt x="6304" y="13980"/>
                    <a:pt x="6318" y="13986"/>
                    <a:pt x="6333" y="13986"/>
                  </a:cubicBezTo>
                  <a:cubicBezTo>
                    <a:pt x="6339" y="13986"/>
                    <a:pt x="6345" y="13985"/>
                    <a:pt x="6351" y="13983"/>
                  </a:cubicBezTo>
                  <a:cubicBezTo>
                    <a:pt x="6369" y="13977"/>
                    <a:pt x="6383" y="13966"/>
                    <a:pt x="6391" y="13945"/>
                  </a:cubicBezTo>
                  <a:cubicBezTo>
                    <a:pt x="6721" y="13085"/>
                    <a:pt x="8256" y="8564"/>
                    <a:pt x="6366" y="4212"/>
                  </a:cubicBezTo>
                  <a:cubicBezTo>
                    <a:pt x="6359" y="4198"/>
                    <a:pt x="6351" y="4187"/>
                    <a:pt x="6336" y="4182"/>
                  </a:cubicBezTo>
                  <a:cubicBezTo>
                    <a:pt x="6213" y="4120"/>
                    <a:pt x="6096" y="4057"/>
                    <a:pt x="5978" y="3993"/>
                  </a:cubicBezTo>
                  <a:lnTo>
                    <a:pt x="5855" y="3932"/>
                  </a:lnTo>
                  <a:cubicBezTo>
                    <a:pt x="5697" y="3846"/>
                    <a:pt x="5539" y="3755"/>
                    <a:pt x="5389" y="3664"/>
                  </a:cubicBezTo>
                  <a:lnTo>
                    <a:pt x="5297" y="3607"/>
                  </a:lnTo>
                  <a:cubicBezTo>
                    <a:pt x="5179" y="3534"/>
                    <a:pt x="5062" y="3463"/>
                    <a:pt x="4949" y="3391"/>
                  </a:cubicBezTo>
                  <a:cubicBezTo>
                    <a:pt x="4915" y="3369"/>
                    <a:pt x="4751" y="3257"/>
                    <a:pt x="4751" y="3257"/>
                  </a:cubicBezTo>
                  <a:cubicBezTo>
                    <a:pt x="4680" y="3207"/>
                    <a:pt x="4608" y="3158"/>
                    <a:pt x="4536" y="3109"/>
                  </a:cubicBezTo>
                  <a:cubicBezTo>
                    <a:pt x="4499" y="3080"/>
                    <a:pt x="4368" y="2986"/>
                    <a:pt x="4368" y="2986"/>
                  </a:cubicBezTo>
                  <a:lnTo>
                    <a:pt x="4324" y="2953"/>
                  </a:lnTo>
                  <a:cubicBezTo>
                    <a:pt x="4266" y="2911"/>
                    <a:pt x="4205" y="2866"/>
                    <a:pt x="4148" y="2822"/>
                  </a:cubicBezTo>
                  <a:cubicBezTo>
                    <a:pt x="4111" y="2794"/>
                    <a:pt x="3984" y="2691"/>
                    <a:pt x="3984" y="2691"/>
                  </a:cubicBezTo>
                  <a:lnTo>
                    <a:pt x="3938" y="2656"/>
                  </a:lnTo>
                  <a:cubicBezTo>
                    <a:pt x="3887" y="2617"/>
                    <a:pt x="3834" y="2576"/>
                    <a:pt x="3784" y="2538"/>
                  </a:cubicBezTo>
                  <a:cubicBezTo>
                    <a:pt x="3747" y="2503"/>
                    <a:pt x="3492" y="2290"/>
                    <a:pt x="3447" y="2248"/>
                  </a:cubicBezTo>
                  <a:cubicBezTo>
                    <a:pt x="3447" y="2248"/>
                    <a:pt x="3175" y="2002"/>
                    <a:pt x="3134" y="1964"/>
                  </a:cubicBezTo>
                  <a:cubicBezTo>
                    <a:pt x="3099" y="1932"/>
                    <a:pt x="2880" y="1720"/>
                    <a:pt x="2845" y="1682"/>
                  </a:cubicBezTo>
                  <a:lnTo>
                    <a:pt x="2698" y="1529"/>
                  </a:lnTo>
                  <a:cubicBezTo>
                    <a:pt x="2655" y="1487"/>
                    <a:pt x="2615" y="1447"/>
                    <a:pt x="2577" y="1405"/>
                  </a:cubicBezTo>
                  <a:lnTo>
                    <a:pt x="2432" y="1249"/>
                  </a:lnTo>
                  <a:lnTo>
                    <a:pt x="2330" y="1136"/>
                  </a:lnTo>
                  <a:lnTo>
                    <a:pt x="2110" y="878"/>
                  </a:lnTo>
                  <a:lnTo>
                    <a:pt x="1909" y="632"/>
                  </a:lnTo>
                  <a:lnTo>
                    <a:pt x="1727" y="398"/>
                  </a:lnTo>
                  <a:lnTo>
                    <a:pt x="1569" y="181"/>
                  </a:lnTo>
                  <a:lnTo>
                    <a:pt x="1463" y="28"/>
                  </a:lnTo>
                  <a:cubicBezTo>
                    <a:pt x="1450" y="11"/>
                    <a:pt x="1431" y="1"/>
                    <a:pt x="1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6"/>
            <p:cNvSpPr/>
            <p:nvPr/>
          </p:nvSpPr>
          <p:spPr>
            <a:xfrm>
              <a:off x="6541143" y="3618524"/>
              <a:ext cx="211905" cy="416525"/>
            </a:xfrm>
            <a:custGeom>
              <a:avLst/>
              <a:gdLst/>
              <a:ahLst/>
              <a:cxnLst/>
              <a:rect l="l" t="t" r="r" b="b"/>
              <a:pathLst>
                <a:path w="7215" h="14182" extrusionOk="0">
                  <a:moveTo>
                    <a:pt x="3566" y="2590"/>
                  </a:moveTo>
                  <a:lnTo>
                    <a:pt x="3583" y="2647"/>
                  </a:lnTo>
                  <a:cubicBezTo>
                    <a:pt x="3578" y="2654"/>
                    <a:pt x="3574" y="2656"/>
                    <a:pt x="3571" y="2656"/>
                  </a:cubicBezTo>
                  <a:cubicBezTo>
                    <a:pt x="3558" y="2656"/>
                    <a:pt x="3563" y="2600"/>
                    <a:pt x="3563" y="2590"/>
                  </a:cubicBezTo>
                  <a:close/>
                  <a:moveTo>
                    <a:pt x="5765" y="1"/>
                  </a:moveTo>
                  <a:cubicBezTo>
                    <a:pt x="5759" y="1"/>
                    <a:pt x="5754" y="2"/>
                    <a:pt x="5748" y="4"/>
                  </a:cubicBezTo>
                  <a:cubicBezTo>
                    <a:pt x="5741" y="5"/>
                    <a:pt x="5735" y="7"/>
                    <a:pt x="5730" y="13"/>
                  </a:cubicBezTo>
                  <a:lnTo>
                    <a:pt x="5593" y="109"/>
                  </a:lnTo>
                  <a:lnTo>
                    <a:pt x="5483" y="189"/>
                  </a:lnTo>
                  <a:lnTo>
                    <a:pt x="5378" y="269"/>
                  </a:lnTo>
                  <a:lnTo>
                    <a:pt x="5262" y="359"/>
                  </a:lnTo>
                  <a:lnTo>
                    <a:pt x="5146" y="447"/>
                  </a:lnTo>
                  <a:lnTo>
                    <a:pt x="5023" y="547"/>
                  </a:lnTo>
                  <a:cubicBezTo>
                    <a:pt x="4985" y="581"/>
                    <a:pt x="4943" y="615"/>
                    <a:pt x="4904" y="648"/>
                  </a:cubicBezTo>
                  <a:lnTo>
                    <a:pt x="4775" y="756"/>
                  </a:lnTo>
                  <a:cubicBezTo>
                    <a:pt x="4731" y="794"/>
                    <a:pt x="4690" y="831"/>
                    <a:pt x="4650" y="871"/>
                  </a:cubicBezTo>
                  <a:cubicBezTo>
                    <a:pt x="4604" y="908"/>
                    <a:pt x="4559" y="950"/>
                    <a:pt x="4515" y="992"/>
                  </a:cubicBezTo>
                  <a:cubicBezTo>
                    <a:pt x="4472" y="1031"/>
                    <a:pt x="4426" y="1072"/>
                    <a:pt x="4384" y="1111"/>
                  </a:cubicBezTo>
                  <a:cubicBezTo>
                    <a:pt x="4341" y="1153"/>
                    <a:pt x="4297" y="1196"/>
                    <a:pt x="4251" y="1239"/>
                  </a:cubicBezTo>
                  <a:cubicBezTo>
                    <a:pt x="4199" y="1289"/>
                    <a:pt x="4156" y="1331"/>
                    <a:pt x="4110" y="1378"/>
                  </a:cubicBezTo>
                  <a:cubicBezTo>
                    <a:pt x="4063" y="1424"/>
                    <a:pt x="4016" y="1474"/>
                    <a:pt x="3966" y="1524"/>
                  </a:cubicBezTo>
                  <a:lnTo>
                    <a:pt x="3833" y="1666"/>
                  </a:lnTo>
                  <a:cubicBezTo>
                    <a:pt x="3784" y="1717"/>
                    <a:pt x="3734" y="1773"/>
                    <a:pt x="3684" y="1827"/>
                  </a:cubicBezTo>
                  <a:cubicBezTo>
                    <a:pt x="3636" y="1884"/>
                    <a:pt x="3592" y="1929"/>
                    <a:pt x="3551" y="1976"/>
                  </a:cubicBezTo>
                  <a:cubicBezTo>
                    <a:pt x="3511" y="2023"/>
                    <a:pt x="3368" y="2192"/>
                    <a:pt x="3368" y="2192"/>
                  </a:cubicBezTo>
                  <a:cubicBezTo>
                    <a:pt x="3334" y="2230"/>
                    <a:pt x="3301" y="2270"/>
                    <a:pt x="3269" y="2313"/>
                  </a:cubicBezTo>
                  <a:cubicBezTo>
                    <a:pt x="3227" y="2362"/>
                    <a:pt x="3186" y="2417"/>
                    <a:pt x="3143" y="2471"/>
                  </a:cubicBezTo>
                  <a:cubicBezTo>
                    <a:pt x="3143" y="2471"/>
                    <a:pt x="3017" y="2630"/>
                    <a:pt x="2985" y="2670"/>
                  </a:cubicBezTo>
                  <a:cubicBezTo>
                    <a:pt x="2942" y="2730"/>
                    <a:pt x="2900" y="2788"/>
                    <a:pt x="2857" y="2848"/>
                  </a:cubicBezTo>
                  <a:cubicBezTo>
                    <a:pt x="2857" y="2848"/>
                    <a:pt x="2735" y="3016"/>
                    <a:pt x="2703" y="3056"/>
                  </a:cubicBezTo>
                  <a:cubicBezTo>
                    <a:pt x="2663" y="3113"/>
                    <a:pt x="2623" y="3174"/>
                    <a:pt x="2582" y="3234"/>
                  </a:cubicBezTo>
                  <a:lnTo>
                    <a:pt x="2510" y="3341"/>
                  </a:lnTo>
                  <a:cubicBezTo>
                    <a:pt x="2483" y="3382"/>
                    <a:pt x="2454" y="3422"/>
                    <a:pt x="2428" y="3465"/>
                  </a:cubicBezTo>
                  <a:cubicBezTo>
                    <a:pt x="2383" y="3533"/>
                    <a:pt x="2339" y="3604"/>
                    <a:pt x="2295" y="3675"/>
                  </a:cubicBezTo>
                  <a:cubicBezTo>
                    <a:pt x="2295" y="3675"/>
                    <a:pt x="2293" y="3675"/>
                    <a:pt x="2290" y="3680"/>
                  </a:cubicBezTo>
                  <a:cubicBezTo>
                    <a:pt x="2267" y="3715"/>
                    <a:pt x="2246" y="3751"/>
                    <a:pt x="2225" y="3789"/>
                  </a:cubicBezTo>
                  <a:cubicBezTo>
                    <a:pt x="2212" y="3809"/>
                    <a:pt x="2201" y="3832"/>
                    <a:pt x="2189" y="3849"/>
                  </a:cubicBezTo>
                  <a:cubicBezTo>
                    <a:pt x="2176" y="3866"/>
                    <a:pt x="2166" y="3885"/>
                    <a:pt x="2158" y="3900"/>
                  </a:cubicBezTo>
                  <a:cubicBezTo>
                    <a:pt x="2104" y="3987"/>
                    <a:pt x="2052" y="4078"/>
                    <a:pt x="2003" y="4171"/>
                  </a:cubicBezTo>
                  <a:cubicBezTo>
                    <a:pt x="2003" y="4171"/>
                    <a:pt x="1913" y="4329"/>
                    <a:pt x="1894" y="4362"/>
                  </a:cubicBezTo>
                  <a:cubicBezTo>
                    <a:pt x="1810" y="4520"/>
                    <a:pt x="1725" y="4684"/>
                    <a:pt x="1641" y="4850"/>
                  </a:cubicBezTo>
                  <a:cubicBezTo>
                    <a:pt x="1205" y="5745"/>
                    <a:pt x="862" y="6683"/>
                    <a:pt x="617" y="7674"/>
                  </a:cubicBezTo>
                  <a:cubicBezTo>
                    <a:pt x="613" y="7689"/>
                    <a:pt x="608" y="7706"/>
                    <a:pt x="606" y="7720"/>
                  </a:cubicBezTo>
                  <a:cubicBezTo>
                    <a:pt x="116" y="9680"/>
                    <a:pt x="0" y="11819"/>
                    <a:pt x="257" y="14127"/>
                  </a:cubicBezTo>
                  <a:cubicBezTo>
                    <a:pt x="258" y="14143"/>
                    <a:pt x="265" y="14160"/>
                    <a:pt x="278" y="14168"/>
                  </a:cubicBezTo>
                  <a:cubicBezTo>
                    <a:pt x="281" y="14170"/>
                    <a:pt x="285" y="14174"/>
                    <a:pt x="288" y="14175"/>
                  </a:cubicBezTo>
                  <a:cubicBezTo>
                    <a:pt x="297" y="14180"/>
                    <a:pt x="306" y="14182"/>
                    <a:pt x="315" y="14182"/>
                  </a:cubicBezTo>
                  <a:cubicBezTo>
                    <a:pt x="323" y="14182"/>
                    <a:pt x="332" y="14180"/>
                    <a:pt x="341" y="14178"/>
                  </a:cubicBezTo>
                  <a:lnTo>
                    <a:pt x="346" y="14177"/>
                  </a:lnTo>
                  <a:cubicBezTo>
                    <a:pt x="1187" y="13798"/>
                    <a:pt x="5479" y="11686"/>
                    <a:pt x="7209" y="7277"/>
                  </a:cubicBezTo>
                  <a:cubicBezTo>
                    <a:pt x="7213" y="7263"/>
                    <a:pt x="7215" y="7249"/>
                    <a:pt x="7209" y="7234"/>
                  </a:cubicBezTo>
                  <a:cubicBezTo>
                    <a:pt x="7182" y="7157"/>
                    <a:pt x="7159" y="7083"/>
                    <a:pt x="7137" y="7006"/>
                  </a:cubicBezTo>
                  <a:cubicBezTo>
                    <a:pt x="7137" y="7006"/>
                    <a:pt x="7058" y="6762"/>
                    <a:pt x="7047" y="6720"/>
                  </a:cubicBezTo>
                  <a:cubicBezTo>
                    <a:pt x="7010" y="6599"/>
                    <a:pt x="6978" y="6478"/>
                    <a:pt x="6947" y="6360"/>
                  </a:cubicBezTo>
                  <a:lnTo>
                    <a:pt x="6903" y="6196"/>
                  </a:lnTo>
                  <a:cubicBezTo>
                    <a:pt x="6860" y="6025"/>
                    <a:pt x="6823" y="5859"/>
                    <a:pt x="6788" y="5693"/>
                  </a:cubicBezTo>
                  <a:cubicBezTo>
                    <a:pt x="6779" y="5654"/>
                    <a:pt x="6734" y="5427"/>
                    <a:pt x="6734" y="5427"/>
                  </a:cubicBezTo>
                  <a:cubicBezTo>
                    <a:pt x="6722" y="5352"/>
                    <a:pt x="6705" y="5275"/>
                    <a:pt x="6694" y="5199"/>
                  </a:cubicBezTo>
                  <a:cubicBezTo>
                    <a:pt x="6684" y="5152"/>
                    <a:pt x="6677" y="5104"/>
                    <a:pt x="6669" y="5055"/>
                  </a:cubicBezTo>
                  <a:lnTo>
                    <a:pt x="6647" y="4912"/>
                  </a:lnTo>
                  <a:cubicBezTo>
                    <a:pt x="6638" y="4847"/>
                    <a:pt x="6630" y="4785"/>
                    <a:pt x="6620" y="4721"/>
                  </a:cubicBezTo>
                  <a:cubicBezTo>
                    <a:pt x="6612" y="4669"/>
                    <a:pt x="6594" y="4504"/>
                    <a:pt x="6594" y="4504"/>
                  </a:cubicBezTo>
                  <a:cubicBezTo>
                    <a:pt x="6594" y="4504"/>
                    <a:pt x="6570" y="4321"/>
                    <a:pt x="6567" y="4261"/>
                  </a:cubicBezTo>
                  <a:cubicBezTo>
                    <a:pt x="6561" y="4208"/>
                    <a:pt x="6548" y="4044"/>
                    <a:pt x="6548" y="4044"/>
                  </a:cubicBezTo>
                  <a:lnTo>
                    <a:pt x="6544" y="3994"/>
                  </a:lnTo>
                  <a:cubicBezTo>
                    <a:pt x="6541" y="3935"/>
                    <a:pt x="6534" y="3872"/>
                    <a:pt x="6531" y="3815"/>
                  </a:cubicBezTo>
                  <a:cubicBezTo>
                    <a:pt x="6527" y="3759"/>
                    <a:pt x="6511" y="3442"/>
                    <a:pt x="6511" y="3389"/>
                  </a:cubicBezTo>
                  <a:cubicBezTo>
                    <a:pt x="6508" y="3338"/>
                    <a:pt x="6504" y="3033"/>
                    <a:pt x="6506" y="2986"/>
                  </a:cubicBezTo>
                  <a:cubicBezTo>
                    <a:pt x="6508" y="2929"/>
                    <a:pt x="6511" y="2659"/>
                    <a:pt x="6511" y="2599"/>
                  </a:cubicBezTo>
                  <a:cubicBezTo>
                    <a:pt x="6516" y="2542"/>
                    <a:pt x="6527" y="2290"/>
                    <a:pt x="6530" y="2239"/>
                  </a:cubicBezTo>
                  <a:cubicBezTo>
                    <a:pt x="6533" y="2182"/>
                    <a:pt x="6546" y="2032"/>
                    <a:pt x="6546" y="2032"/>
                  </a:cubicBezTo>
                  <a:lnTo>
                    <a:pt x="6555" y="1897"/>
                  </a:lnTo>
                  <a:cubicBezTo>
                    <a:pt x="6560" y="1841"/>
                    <a:pt x="6588" y="1581"/>
                    <a:pt x="6588" y="1581"/>
                  </a:cubicBezTo>
                  <a:lnTo>
                    <a:pt x="6625" y="1291"/>
                  </a:lnTo>
                  <a:lnTo>
                    <a:pt x="6644" y="1193"/>
                  </a:lnTo>
                  <a:lnTo>
                    <a:pt x="6668" y="1025"/>
                  </a:lnTo>
                  <a:lnTo>
                    <a:pt x="6702" y="837"/>
                  </a:lnTo>
                  <a:cubicBezTo>
                    <a:pt x="6705" y="807"/>
                    <a:pt x="6691" y="779"/>
                    <a:pt x="6665" y="766"/>
                  </a:cubicBezTo>
                  <a:cubicBezTo>
                    <a:pt x="6581" y="729"/>
                    <a:pt x="6523" y="698"/>
                    <a:pt x="6459" y="662"/>
                  </a:cubicBezTo>
                  <a:cubicBezTo>
                    <a:pt x="6387" y="622"/>
                    <a:pt x="6319" y="574"/>
                    <a:pt x="6255" y="520"/>
                  </a:cubicBezTo>
                  <a:cubicBezTo>
                    <a:pt x="6241" y="511"/>
                    <a:pt x="6195" y="467"/>
                    <a:pt x="6195" y="467"/>
                  </a:cubicBezTo>
                  <a:cubicBezTo>
                    <a:pt x="6177" y="454"/>
                    <a:pt x="6161" y="440"/>
                    <a:pt x="6145" y="424"/>
                  </a:cubicBezTo>
                  <a:lnTo>
                    <a:pt x="6140" y="417"/>
                  </a:lnTo>
                  <a:cubicBezTo>
                    <a:pt x="6114" y="397"/>
                    <a:pt x="6096" y="377"/>
                    <a:pt x="6071" y="354"/>
                  </a:cubicBezTo>
                  <a:cubicBezTo>
                    <a:pt x="6056" y="339"/>
                    <a:pt x="6040" y="319"/>
                    <a:pt x="6024" y="302"/>
                  </a:cubicBezTo>
                  <a:cubicBezTo>
                    <a:pt x="5976" y="248"/>
                    <a:pt x="5946" y="209"/>
                    <a:pt x="5915" y="171"/>
                  </a:cubicBezTo>
                  <a:cubicBezTo>
                    <a:pt x="5896" y="142"/>
                    <a:pt x="5878" y="115"/>
                    <a:pt x="5858" y="88"/>
                  </a:cubicBezTo>
                  <a:cubicBezTo>
                    <a:pt x="5858" y="88"/>
                    <a:pt x="5826" y="41"/>
                    <a:pt x="5821" y="33"/>
                  </a:cubicBezTo>
                  <a:cubicBezTo>
                    <a:pt x="5811" y="17"/>
                    <a:pt x="5796" y="5"/>
                    <a:pt x="5779" y="3"/>
                  </a:cubicBezTo>
                  <a:cubicBezTo>
                    <a:pt x="5775" y="1"/>
                    <a:pt x="5770" y="1"/>
                    <a:pt x="5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6"/>
            <p:cNvSpPr/>
            <p:nvPr/>
          </p:nvSpPr>
          <p:spPr>
            <a:xfrm>
              <a:off x="6707201" y="3540840"/>
              <a:ext cx="102354" cy="100827"/>
            </a:xfrm>
            <a:custGeom>
              <a:avLst/>
              <a:gdLst/>
              <a:ahLst/>
              <a:cxnLst/>
              <a:rect l="l" t="t" r="r" b="b"/>
              <a:pathLst>
                <a:path w="3485" h="3433" extrusionOk="0">
                  <a:moveTo>
                    <a:pt x="563" y="1795"/>
                  </a:moveTo>
                  <a:lnTo>
                    <a:pt x="563" y="1795"/>
                  </a:lnTo>
                  <a:cubicBezTo>
                    <a:pt x="573" y="1879"/>
                    <a:pt x="590" y="1964"/>
                    <a:pt x="612" y="2044"/>
                  </a:cubicBezTo>
                  <a:cubicBezTo>
                    <a:pt x="587" y="1964"/>
                    <a:pt x="570" y="1880"/>
                    <a:pt x="563" y="1795"/>
                  </a:cubicBezTo>
                  <a:close/>
                  <a:moveTo>
                    <a:pt x="1737" y="1"/>
                  </a:moveTo>
                  <a:cubicBezTo>
                    <a:pt x="1590" y="1"/>
                    <a:pt x="1445" y="18"/>
                    <a:pt x="1299" y="57"/>
                  </a:cubicBezTo>
                  <a:lnTo>
                    <a:pt x="1239" y="74"/>
                  </a:lnTo>
                  <a:cubicBezTo>
                    <a:pt x="1131" y="108"/>
                    <a:pt x="1038" y="144"/>
                    <a:pt x="948" y="190"/>
                  </a:cubicBezTo>
                  <a:cubicBezTo>
                    <a:pt x="649" y="346"/>
                    <a:pt x="400" y="587"/>
                    <a:pt x="234" y="892"/>
                  </a:cubicBezTo>
                  <a:cubicBezTo>
                    <a:pt x="178" y="987"/>
                    <a:pt x="134" y="1094"/>
                    <a:pt x="94" y="1215"/>
                  </a:cubicBezTo>
                  <a:cubicBezTo>
                    <a:pt x="71" y="1298"/>
                    <a:pt x="51" y="1379"/>
                    <a:pt x="41" y="1457"/>
                  </a:cubicBezTo>
                  <a:cubicBezTo>
                    <a:pt x="0" y="1709"/>
                    <a:pt x="17" y="1957"/>
                    <a:pt x="87" y="2195"/>
                  </a:cubicBezTo>
                  <a:lnTo>
                    <a:pt x="95" y="2223"/>
                  </a:lnTo>
                  <a:cubicBezTo>
                    <a:pt x="127" y="2320"/>
                    <a:pt x="165" y="2414"/>
                    <a:pt x="212" y="2502"/>
                  </a:cubicBezTo>
                  <a:cubicBezTo>
                    <a:pt x="359" y="2791"/>
                    <a:pt x="585" y="3034"/>
                    <a:pt x="870" y="3199"/>
                  </a:cubicBezTo>
                  <a:cubicBezTo>
                    <a:pt x="919" y="3226"/>
                    <a:pt x="967" y="3251"/>
                    <a:pt x="1013" y="3273"/>
                  </a:cubicBezTo>
                  <a:cubicBezTo>
                    <a:pt x="1062" y="3294"/>
                    <a:pt x="1107" y="3313"/>
                    <a:pt x="1154" y="3330"/>
                  </a:cubicBezTo>
                  <a:cubicBezTo>
                    <a:pt x="1341" y="3398"/>
                    <a:pt x="1537" y="3433"/>
                    <a:pt x="1734" y="3433"/>
                  </a:cubicBezTo>
                  <a:cubicBezTo>
                    <a:pt x="1859" y="3433"/>
                    <a:pt x="1985" y="3419"/>
                    <a:pt x="2109" y="3391"/>
                  </a:cubicBezTo>
                  <a:cubicBezTo>
                    <a:pt x="2152" y="3380"/>
                    <a:pt x="2192" y="3371"/>
                    <a:pt x="2230" y="3358"/>
                  </a:cubicBezTo>
                  <a:cubicBezTo>
                    <a:pt x="2286" y="3341"/>
                    <a:pt x="2338" y="3323"/>
                    <a:pt x="2393" y="3300"/>
                  </a:cubicBezTo>
                  <a:cubicBezTo>
                    <a:pt x="2719" y="3159"/>
                    <a:pt x="2976" y="2948"/>
                    <a:pt x="3162" y="2670"/>
                  </a:cubicBezTo>
                  <a:cubicBezTo>
                    <a:pt x="3191" y="2623"/>
                    <a:pt x="3221" y="2574"/>
                    <a:pt x="3248" y="2524"/>
                  </a:cubicBezTo>
                  <a:cubicBezTo>
                    <a:pt x="3276" y="2475"/>
                    <a:pt x="3300" y="2425"/>
                    <a:pt x="3321" y="2374"/>
                  </a:cubicBezTo>
                  <a:cubicBezTo>
                    <a:pt x="3449" y="2059"/>
                    <a:pt x="3485" y="1719"/>
                    <a:pt x="3419" y="1386"/>
                  </a:cubicBezTo>
                  <a:cubicBezTo>
                    <a:pt x="3407" y="1326"/>
                    <a:pt x="3392" y="1268"/>
                    <a:pt x="3375" y="1208"/>
                  </a:cubicBezTo>
                  <a:cubicBezTo>
                    <a:pt x="3357" y="1149"/>
                    <a:pt x="3334" y="1091"/>
                    <a:pt x="3310" y="1036"/>
                  </a:cubicBezTo>
                  <a:cubicBezTo>
                    <a:pt x="3174" y="719"/>
                    <a:pt x="2948" y="452"/>
                    <a:pt x="2656" y="267"/>
                  </a:cubicBezTo>
                  <a:cubicBezTo>
                    <a:pt x="2602" y="232"/>
                    <a:pt x="2545" y="201"/>
                    <a:pt x="2487" y="173"/>
                  </a:cubicBezTo>
                  <a:cubicBezTo>
                    <a:pt x="2451" y="154"/>
                    <a:pt x="2415" y="138"/>
                    <a:pt x="2380" y="126"/>
                  </a:cubicBezTo>
                  <a:cubicBezTo>
                    <a:pt x="2358" y="114"/>
                    <a:pt x="2336" y="108"/>
                    <a:pt x="2314" y="100"/>
                  </a:cubicBezTo>
                  <a:cubicBezTo>
                    <a:pt x="2150" y="40"/>
                    <a:pt x="1981" y="9"/>
                    <a:pt x="1812" y="2"/>
                  </a:cubicBezTo>
                  <a:lnTo>
                    <a:pt x="1803" y="2"/>
                  </a:lnTo>
                  <a:cubicBezTo>
                    <a:pt x="1781" y="1"/>
                    <a:pt x="1759" y="1"/>
                    <a:pt x="1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6"/>
            <p:cNvSpPr/>
            <p:nvPr/>
          </p:nvSpPr>
          <p:spPr>
            <a:xfrm>
              <a:off x="6316199" y="3380979"/>
              <a:ext cx="414528" cy="208233"/>
            </a:xfrm>
            <a:custGeom>
              <a:avLst/>
              <a:gdLst/>
              <a:ahLst/>
              <a:cxnLst/>
              <a:rect l="l" t="t" r="r" b="b"/>
              <a:pathLst>
                <a:path w="14114" h="7090" extrusionOk="0">
                  <a:moveTo>
                    <a:pt x="2396" y="0"/>
                  </a:moveTo>
                  <a:cubicBezTo>
                    <a:pt x="1715" y="0"/>
                    <a:pt x="1017" y="36"/>
                    <a:pt x="302" y="107"/>
                  </a:cubicBezTo>
                  <a:cubicBezTo>
                    <a:pt x="299" y="107"/>
                    <a:pt x="299" y="107"/>
                    <a:pt x="297" y="110"/>
                  </a:cubicBezTo>
                  <a:cubicBezTo>
                    <a:pt x="218" y="114"/>
                    <a:pt x="136" y="124"/>
                    <a:pt x="60" y="133"/>
                  </a:cubicBezTo>
                  <a:cubicBezTo>
                    <a:pt x="57" y="133"/>
                    <a:pt x="53" y="133"/>
                    <a:pt x="47" y="134"/>
                  </a:cubicBezTo>
                  <a:cubicBezTo>
                    <a:pt x="33" y="140"/>
                    <a:pt x="20" y="150"/>
                    <a:pt x="12" y="164"/>
                  </a:cubicBezTo>
                  <a:cubicBezTo>
                    <a:pt x="0" y="187"/>
                    <a:pt x="0" y="205"/>
                    <a:pt x="10" y="222"/>
                  </a:cubicBezTo>
                  <a:cubicBezTo>
                    <a:pt x="388" y="1065"/>
                    <a:pt x="2498" y="5353"/>
                    <a:pt x="6910" y="7084"/>
                  </a:cubicBezTo>
                  <a:cubicBezTo>
                    <a:pt x="6917" y="7088"/>
                    <a:pt x="6926" y="7090"/>
                    <a:pt x="6935" y="7090"/>
                  </a:cubicBezTo>
                  <a:cubicBezTo>
                    <a:pt x="6940" y="7090"/>
                    <a:pt x="6946" y="7089"/>
                    <a:pt x="6950" y="7088"/>
                  </a:cubicBezTo>
                  <a:lnTo>
                    <a:pt x="6953" y="7088"/>
                  </a:lnTo>
                  <a:cubicBezTo>
                    <a:pt x="7068" y="7048"/>
                    <a:pt x="7184" y="7011"/>
                    <a:pt x="7298" y="6976"/>
                  </a:cubicBezTo>
                  <a:cubicBezTo>
                    <a:pt x="8293" y="6668"/>
                    <a:pt x="9318" y="6480"/>
                    <a:pt x="10342" y="6412"/>
                  </a:cubicBezTo>
                  <a:cubicBezTo>
                    <a:pt x="10496" y="6404"/>
                    <a:pt x="10629" y="6397"/>
                    <a:pt x="10758" y="6392"/>
                  </a:cubicBezTo>
                  <a:lnTo>
                    <a:pt x="10814" y="6390"/>
                  </a:lnTo>
                  <a:cubicBezTo>
                    <a:pt x="10929" y="6386"/>
                    <a:pt x="11044" y="6385"/>
                    <a:pt x="11157" y="6385"/>
                  </a:cubicBezTo>
                  <a:lnTo>
                    <a:pt x="11237" y="6385"/>
                  </a:lnTo>
                  <a:cubicBezTo>
                    <a:pt x="11339" y="6385"/>
                    <a:pt x="11436" y="6386"/>
                    <a:pt x="11533" y="6387"/>
                  </a:cubicBezTo>
                  <a:lnTo>
                    <a:pt x="11543" y="6390"/>
                  </a:lnTo>
                  <a:cubicBezTo>
                    <a:pt x="11565" y="6391"/>
                    <a:pt x="11586" y="6392"/>
                    <a:pt x="11607" y="6392"/>
                  </a:cubicBezTo>
                  <a:cubicBezTo>
                    <a:pt x="11615" y="6392"/>
                    <a:pt x="11624" y="6392"/>
                    <a:pt x="11633" y="6392"/>
                  </a:cubicBezTo>
                  <a:cubicBezTo>
                    <a:pt x="11675" y="6393"/>
                    <a:pt x="11719" y="6397"/>
                    <a:pt x="11761" y="6397"/>
                  </a:cubicBezTo>
                  <a:cubicBezTo>
                    <a:pt x="11802" y="6400"/>
                    <a:pt x="11845" y="6400"/>
                    <a:pt x="11885" y="6404"/>
                  </a:cubicBezTo>
                  <a:lnTo>
                    <a:pt x="11990" y="6412"/>
                  </a:lnTo>
                  <a:cubicBezTo>
                    <a:pt x="12074" y="6417"/>
                    <a:pt x="12145" y="6422"/>
                    <a:pt x="12215" y="6427"/>
                  </a:cubicBezTo>
                  <a:cubicBezTo>
                    <a:pt x="12215" y="6427"/>
                    <a:pt x="12464" y="6453"/>
                    <a:pt x="12524" y="6457"/>
                  </a:cubicBezTo>
                  <a:lnTo>
                    <a:pt x="12809" y="6494"/>
                  </a:lnTo>
                  <a:lnTo>
                    <a:pt x="13067" y="6534"/>
                  </a:lnTo>
                  <a:lnTo>
                    <a:pt x="13145" y="6544"/>
                  </a:lnTo>
                  <a:cubicBezTo>
                    <a:pt x="13173" y="6550"/>
                    <a:pt x="13195" y="6554"/>
                    <a:pt x="13219" y="6558"/>
                  </a:cubicBezTo>
                  <a:lnTo>
                    <a:pt x="13249" y="6563"/>
                  </a:lnTo>
                  <a:cubicBezTo>
                    <a:pt x="13253" y="6563"/>
                    <a:pt x="13257" y="6564"/>
                    <a:pt x="13262" y="6564"/>
                  </a:cubicBezTo>
                  <a:cubicBezTo>
                    <a:pt x="13268" y="6564"/>
                    <a:pt x="13274" y="6563"/>
                    <a:pt x="13280" y="6561"/>
                  </a:cubicBezTo>
                  <a:cubicBezTo>
                    <a:pt x="13299" y="6555"/>
                    <a:pt x="13314" y="6543"/>
                    <a:pt x="13320" y="6521"/>
                  </a:cubicBezTo>
                  <a:lnTo>
                    <a:pt x="13263" y="6500"/>
                  </a:lnTo>
                  <a:lnTo>
                    <a:pt x="13326" y="6514"/>
                  </a:lnTo>
                  <a:cubicBezTo>
                    <a:pt x="13364" y="6419"/>
                    <a:pt x="13394" y="6343"/>
                    <a:pt x="13436" y="6276"/>
                  </a:cubicBezTo>
                  <a:cubicBezTo>
                    <a:pt x="13475" y="6204"/>
                    <a:pt x="13521" y="6134"/>
                    <a:pt x="13575" y="6057"/>
                  </a:cubicBezTo>
                  <a:cubicBezTo>
                    <a:pt x="13578" y="6050"/>
                    <a:pt x="13594" y="6036"/>
                    <a:pt x="13606" y="6021"/>
                  </a:cubicBezTo>
                  <a:cubicBezTo>
                    <a:pt x="13618" y="6007"/>
                    <a:pt x="13629" y="5993"/>
                    <a:pt x="13629" y="5993"/>
                  </a:cubicBezTo>
                  <a:cubicBezTo>
                    <a:pt x="13668" y="5950"/>
                    <a:pt x="13703" y="5905"/>
                    <a:pt x="13743" y="5865"/>
                  </a:cubicBezTo>
                  <a:cubicBezTo>
                    <a:pt x="13760" y="5848"/>
                    <a:pt x="13814" y="5798"/>
                    <a:pt x="13814" y="5798"/>
                  </a:cubicBezTo>
                  <a:cubicBezTo>
                    <a:pt x="13854" y="5762"/>
                    <a:pt x="13891" y="5728"/>
                    <a:pt x="13935" y="5695"/>
                  </a:cubicBezTo>
                  <a:cubicBezTo>
                    <a:pt x="13964" y="5674"/>
                    <a:pt x="13992" y="5655"/>
                    <a:pt x="14021" y="5635"/>
                  </a:cubicBezTo>
                  <a:cubicBezTo>
                    <a:pt x="14021" y="5635"/>
                    <a:pt x="14071" y="5598"/>
                    <a:pt x="14082" y="5593"/>
                  </a:cubicBezTo>
                  <a:cubicBezTo>
                    <a:pt x="14095" y="5584"/>
                    <a:pt x="14106" y="5569"/>
                    <a:pt x="14109" y="5551"/>
                  </a:cubicBezTo>
                  <a:cubicBezTo>
                    <a:pt x="14113" y="5533"/>
                    <a:pt x="14109" y="5517"/>
                    <a:pt x="14098" y="5502"/>
                  </a:cubicBezTo>
                  <a:lnTo>
                    <a:pt x="14018" y="5388"/>
                  </a:lnTo>
                  <a:lnTo>
                    <a:pt x="13921" y="5258"/>
                  </a:lnTo>
                  <a:lnTo>
                    <a:pt x="13753" y="5039"/>
                  </a:lnTo>
                  <a:lnTo>
                    <a:pt x="13668" y="4932"/>
                  </a:lnTo>
                  <a:lnTo>
                    <a:pt x="13562" y="4805"/>
                  </a:lnTo>
                  <a:lnTo>
                    <a:pt x="13470" y="4696"/>
                  </a:lnTo>
                  <a:lnTo>
                    <a:pt x="13350" y="4560"/>
                  </a:lnTo>
                  <a:lnTo>
                    <a:pt x="13249" y="4446"/>
                  </a:lnTo>
                  <a:cubicBezTo>
                    <a:pt x="13208" y="4399"/>
                    <a:pt x="13165" y="4354"/>
                    <a:pt x="13121" y="4305"/>
                  </a:cubicBezTo>
                  <a:lnTo>
                    <a:pt x="13008" y="4190"/>
                  </a:lnTo>
                  <a:cubicBezTo>
                    <a:pt x="12964" y="4140"/>
                    <a:pt x="12914" y="4092"/>
                    <a:pt x="12867" y="4043"/>
                  </a:cubicBezTo>
                  <a:lnTo>
                    <a:pt x="12745" y="3922"/>
                  </a:lnTo>
                  <a:cubicBezTo>
                    <a:pt x="12695" y="3871"/>
                    <a:pt x="12644" y="3824"/>
                    <a:pt x="12590" y="3774"/>
                  </a:cubicBezTo>
                  <a:lnTo>
                    <a:pt x="12459" y="3650"/>
                  </a:lnTo>
                  <a:cubicBezTo>
                    <a:pt x="12404" y="3600"/>
                    <a:pt x="12347" y="3549"/>
                    <a:pt x="12293" y="3499"/>
                  </a:cubicBezTo>
                  <a:cubicBezTo>
                    <a:pt x="12293" y="3499"/>
                    <a:pt x="12191" y="3408"/>
                    <a:pt x="12151" y="3373"/>
                  </a:cubicBezTo>
                  <a:cubicBezTo>
                    <a:pt x="12101" y="3330"/>
                    <a:pt x="11927" y="3186"/>
                    <a:pt x="11927" y="3186"/>
                  </a:cubicBezTo>
                  <a:lnTo>
                    <a:pt x="11821" y="3096"/>
                  </a:lnTo>
                  <a:cubicBezTo>
                    <a:pt x="11768" y="3052"/>
                    <a:pt x="11712" y="3011"/>
                    <a:pt x="11657" y="2970"/>
                  </a:cubicBezTo>
                  <a:cubicBezTo>
                    <a:pt x="11657" y="2970"/>
                    <a:pt x="11506" y="2848"/>
                    <a:pt x="11465" y="2820"/>
                  </a:cubicBezTo>
                  <a:cubicBezTo>
                    <a:pt x="11412" y="2777"/>
                    <a:pt x="11355" y="2740"/>
                    <a:pt x="11298" y="2699"/>
                  </a:cubicBezTo>
                  <a:cubicBezTo>
                    <a:pt x="11298" y="2699"/>
                    <a:pt x="11128" y="2574"/>
                    <a:pt x="11090" y="2547"/>
                  </a:cubicBezTo>
                  <a:cubicBezTo>
                    <a:pt x="11029" y="2504"/>
                    <a:pt x="10969" y="2464"/>
                    <a:pt x="10906" y="2424"/>
                  </a:cubicBezTo>
                  <a:cubicBezTo>
                    <a:pt x="10906" y="2424"/>
                    <a:pt x="10724" y="2300"/>
                    <a:pt x="10688" y="2276"/>
                  </a:cubicBezTo>
                  <a:cubicBezTo>
                    <a:pt x="10623" y="2235"/>
                    <a:pt x="10553" y="2192"/>
                    <a:pt x="10486" y="2149"/>
                  </a:cubicBezTo>
                  <a:cubicBezTo>
                    <a:pt x="10486" y="2149"/>
                    <a:pt x="10300" y="2034"/>
                    <a:pt x="10260" y="2013"/>
                  </a:cubicBezTo>
                  <a:cubicBezTo>
                    <a:pt x="10174" y="1958"/>
                    <a:pt x="10082" y="1911"/>
                    <a:pt x="9993" y="1859"/>
                  </a:cubicBezTo>
                  <a:cubicBezTo>
                    <a:pt x="9993" y="1859"/>
                    <a:pt x="9841" y="1773"/>
                    <a:pt x="9810" y="1756"/>
                  </a:cubicBezTo>
                  <a:cubicBezTo>
                    <a:pt x="9653" y="1672"/>
                    <a:pt x="9496" y="1591"/>
                    <a:pt x="9333" y="1510"/>
                  </a:cubicBezTo>
                  <a:cubicBezTo>
                    <a:pt x="7282" y="503"/>
                    <a:pt x="4957" y="0"/>
                    <a:pt x="2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6"/>
            <p:cNvSpPr/>
            <p:nvPr/>
          </p:nvSpPr>
          <p:spPr>
            <a:xfrm>
              <a:off x="6298430" y="3572354"/>
              <a:ext cx="410681" cy="213872"/>
            </a:xfrm>
            <a:custGeom>
              <a:avLst/>
              <a:gdLst/>
              <a:ahLst/>
              <a:cxnLst/>
              <a:rect l="l" t="t" r="r" b="b"/>
              <a:pathLst>
                <a:path w="13983" h="7282" extrusionOk="0">
                  <a:moveTo>
                    <a:pt x="11809" y="0"/>
                  </a:moveTo>
                  <a:cubicBezTo>
                    <a:pt x="11762" y="0"/>
                    <a:pt x="11716" y="1"/>
                    <a:pt x="11669" y="2"/>
                  </a:cubicBezTo>
                  <a:lnTo>
                    <a:pt x="11617" y="2"/>
                  </a:lnTo>
                  <a:cubicBezTo>
                    <a:pt x="11491" y="4"/>
                    <a:pt x="11383" y="5"/>
                    <a:pt x="11275" y="10"/>
                  </a:cubicBezTo>
                  <a:lnTo>
                    <a:pt x="11208" y="12"/>
                  </a:lnTo>
                  <a:cubicBezTo>
                    <a:pt x="11094" y="18"/>
                    <a:pt x="10979" y="24"/>
                    <a:pt x="10859" y="32"/>
                  </a:cubicBezTo>
                  <a:lnTo>
                    <a:pt x="10815" y="35"/>
                  </a:lnTo>
                  <a:cubicBezTo>
                    <a:pt x="10680" y="45"/>
                    <a:pt x="10557" y="57"/>
                    <a:pt x="10429" y="74"/>
                  </a:cubicBezTo>
                  <a:lnTo>
                    <a:pt x="10395" y="75"/>
                  </a:lnTo>
                  <a:cubicBezTo>
                    <a:pt x="10245" y="91"/>
                    <a:pt x="10116" y="109"/>
                    <a:pt x="9983" y="126"/>
                  </a:cubicBezTo>
                  <a:lnTo>
                    <a:pt x="9936" y="133"/>
                  </a:lnTo>
                  <a:cubicBezTo>
                    <a:pt x="9802" y="153"/>
                    <a:pt x="9661" y="176"/>
                    <a:pt x="9525" y="199"/>
                  </a:cubicBezTo>
                  <a:lnTo>
                    <a:pt x="9498" y="205"/>
                  </a:lnTo>
                  <a:cubicBezTo>
                    <a:pt x="9339" y="233"/>
                    <a:pt x="9197" y="260"/>
                    <a:pt x="9049" y="292"/>
                  </a:cubicBezTo>
                  <a:lnTo>
                    <a:pt x="9006" y="303"/>
                  </a:lnTo>
                  <a:cubicBezTo>
                    <a:pt x="8861" y="334"/>
                    <a:pt x="8711" y="370"/>
                    <a:pt x="8562" y="408"/>
                  </a:cubicBezTo>
                  <a:cubicBezTo>
                    <a:pt x="8562" y="408"/>
                    <a:pt x="8535" y="417"/>
                    <a:pt x="8533" y="417"/>
                  </a:cubicBezTo>
                  <a:cubicBezTo>
                    <a:pt x="8335" y="467"/>
                    <a:pt x="8136" y="524"/>
                    <a:pt x="7932" y="586"/>
                  </a:cubicBezTo>
                  <a:cubicBezTo>
                    <a:pt x="7810" y="623"/>
                    <a:pt x="7683" y="666"/>
                    <a:pt x="7558" y="707"/>
                  </a:cubicBezTo>
                  <a:cubicBezTo>
                    <a:pt x="4905" y="1609"/>
                    <a:pt x="2492" y="3342"/>
                    <a:pt x="380" y="5853"/>
                  </a:cubicBezTo>
                  <a:lnTo>
                    <a:pt x="377" y="5857"/>
                  </a:lnTo>
                  <a:cubicBezTo>
                    <a:pt x="256" y="5998"/>
                    <a:pt x="140" y="6140"/>
                    <a:pt x="21" y="6287"/>
                  </a:cubicBezTo>
                  <a:cubicBezTo>
                    <a:pt x="6" y="6303"/>
                    <a:pt x="0" y="6321"/>
                    <a:pt x="7" y="6341"/>
                  </a:cubicBezTo>
                  <a:cubicBezTo>
                    <a:pt x="13" y="6361"/>
                    <a:pt x="27" y="6378"/>
                    <a:pt x="47" y="6384"/>
                  </a:cubicBezTo>
                  <a:cubicBezTo>
                    <a:pt x="413" y="6525"/>
                    <a:pt x="1571" y="6926"/>
                    <a:pt x="3136" y="7143"/>
                  </a:cubicBezTo>
                  <a:cubicBezTo>
                    <a:pt x="3743" y="7226"/>
                    <a:pt x="4411" y="7282"/>
                    <a:pt x="5119" y="7282"/>
                  </a:cubicBezTo>
                  <a:cubicBezTo>
                    <a:pt x="6234" y="7282"/>
                    <a:pt x="7446" y="7145"/>
                    <a:pt x="8669" y="6767"/>
                  </a:cubicBezTo>
                  <a:cubicBezTo>
                    <a:pt x="9046" y="6652"/>
                    <a:pt x="9421" y="6513"/>
                    <a:pt x="9780" y="6357"/>
                  </a:cubicBezTo>
                  <a:cubicBezTo>
                    <a:pt x="9794" y="6350"/>
                    <a:pt x="9802" y="6340"/>
                    <a:pt x="9809" y="6327"/>
                  </a:cubicBezTo>
                  <a:cubicBezTo>
                    <a:pt x="9878" y="6189"/>
                    <a:pt x="9946" y="6056"/>
                    <a:pt x="10017" y="5927"/>
                  </a:cubicBezTo>
                  <a:lnTo>
                    <a:pt x="10059" y="5850"/>
                  </a:lnTo>
                  <a:cubicBezTo>
                    <a:pt x="10146" y="5687"/>
                    <a:pt x="10237" y="5534"/>
                    <a:pt x="10328" y="5380"/>
                  </a:cubicBezTo>
                  <a:lnTo>
                    <a:pt x="10372" y="5309"/>
                  </a:lnTo>
                  <a:cubicBezTo>
                    <a:pt x="10449" y="5185"/>
                    <a:pt x="10523" y="5059"/>
                    <a:pt x="10601" y="4944"/>
                  </a:cubicBezTo>
                  <a:lnTo>
                    <a:pt x="10695" y="4803"/>
                  </a:lnTo>
                  <a:cubicBezTo>
                    <a:pt x="10765" y="4701"/>
                    <a:pt x="10822" y="4612"/>
                    <a:pt x="10879" y="4531"/>
                  </a:cubicBezTo>
                  <a:cubicBezTo>
                    <a:pt x="10902" y="4497"/>
                    <a:pt x="11009" y="4353"/>
                    <a:pt x="11009" y="4353"/>
                  </a:cubicBezTo>
                  <a:cubicBezTo>
                    <a:pt x="11058" y="4282"/>
                    <a:pt x="11113" y="4212"/>
                    <a:pt x="11162" y="4145"/>
                  </a:cubicBezTo>
                  <a:cubicBezTo>
                    <a:pt x="11191" y="4107"/>
                    <a:pt x="11308" y="3961"/>
                    <a:pt x="11308" y="3961"/>
                  </a:cubicBezTo>
                  <a:cubicBezTo>
                    <a:pt x="11355" y="3899"/>
                    <a:pt x="11403" y="3839"/>
                    <a:pt x="11449" y="3783"/>
                  </a:cubicBezTo>
                  <a:lnTo>
                    <a:pt x="11598" y="3605"/>
                  </a:lnTo>
                  <a:cubicBezTo>
                    <a:pt x="11645" y="3551"/>
                    <a:pt x="11689" y="3497"/>
                    <a:pt x="11735" y="3447"/>
                  </a:cubicBezTo>
                  <a:lnTo>
                    <a:pt x="11893" y="3271"/>
                  </a:lnTo>
                  <a:cubicBezTo>
                    <a:pt x="11936" y="3227"/>
                    <a:pt x="11978" y="3178"/>
                    <a:pt x="12021" y="3134"/>
                  </a:cubicBezTo>
                  <a:cubicBezTo>
                    <a:pt x="12062" y="3093"/>
                    <a:pt x="12182" y="2967"/>
                    <a:pt x="12182" y="2967"/>
                  </a:cubicBezTo>
                  <a:cubicBezTo>
                    <a:pt x="12223" y="2926"/>
                    <a:pt x="12262" y="2885"/>
                    <a:pt x="12299" y="2844"/>
                  </a:cubicBezTo>
                  <a:cubicBezTo>
                    <a:pt x="12344" y="2801"/>
                    <a:pt x="12454" y="2694"/>
                    <a:pt x="12454" y="2694"/>
                  </a:cubicBezTo>
                  <a:cubicBezTo>
                    <a:pt x="12495" y="2654"/>
                    <a:pt x="12532" y="2613"/>
                    <a:pt x="12575" y="2576"/>
                  </a:cubicBezTo>
                  <a:cubicBezTo>
                    <a:pt x="12615" y="2540"/>
                    <a:pt x="12796" y="2374"/>
                    <a:pt x="12843" y="2332"/>
                  </a:cubicBezTo>
                  <a:cubicBezTo>
                    <a:pt x="12843" y="2332"/>
                    <a:pt x="13056" y="2147"/>
                    <a:pt x="13101" y="2110"/>
                  </a:cubicBezTo>
                  <a:lnTo>
                    <a:pt x="13222" y="2012"/>
                  </a:lnTo>
                  <a:lnTo>
                    <a:pt x="13348" y="1912"/>
                  </a:lnTo>
                  <a:lnTo>
                    <a:pt x="13464" y="1821"/>
                  </a:lnTo>
                  <a:lnTo>
                    <a:pt x="13579" y="1733"/>
                  </a:lnTo>
                  <a:lnTo>
                    <a:pt x="13797" y="1576"/>
                  </a:lnTo>
                  <a:lnTo>
                    <a:pt x="13947" y="1469"/>
                  </a:lnTo>
                  <a:cubicBezTo>
                    <a:pt x="13972" y="1454"/>
                    <a:pt x="13982" y="1419"/>
                    <a:pt x="13969" y="1391"/>
                  </a:cubicBezTo>
                  <a:cubicBezTo>
                    <a:pt x="13937" y="1313"/>
                    <a:pt x="13914" y="1254"/>
                    <a:pt x="13895" y="1192"/>
                  </a:cubicBezTo>
                  <a:lnTo>
                    <a:pt x="13885" y="1163"/>
                  </a:lnTo>
                  <a:cubicBezTo>
                    <a:pt x="13862" y="1085"/>
                    <a:pt x="13844" y="1006"/>
                    <a:pt x="13834" y="917"/>
                  </a:cubicBezTo>
                  <a:cubicBezTo>
                    <a:pt x="13833" y="901"/>
                    <a:pt x="13827" y="841"/>
                    <a:pt x="13827" y="841"/>
                  </a:cubicBezTo>
                  <a:cubicBezTo>
                    <a:pt x="13825" y="833"/>
                    <a:pt x="13825" y="828"/>
                    <a:pt x="13825" y="820"/>
                  </a:cubicBezTo>
                  <a:lnTo>
                    <a:pt x="13825" y="817"/>
                  </a:lnTo>
                  <a:cubicBezTo>
                    <a:pt x="13818" y="770"/>
                    <a:pt x="13817" y="720"/>
                    <a:pt x="13817" y="670"/>
                  </a:cubicBezTo>
                  <a:cubicBezTo>
                    <a:pt x="13814" y="649"/>
                    <a:pt x="13817" y="628"/>
                    <a:pt x="13817" y="603"/>
                  </a:cubicBezTo>
                  <a:lnTo>
                    <a:pt x="13817" y="581"/>
                  </a:lnTo>
                  <a:cubicBezTo>
                    <a:pt x="13818" y="528"/>
                    <a:pt x="13824" y="475"/>
                    <a:pt x="13828" y="421"/>
                  </a:cubicBezTo>
                  <a:cubicBezTo>
                    <a:pt x="13835" y="390"/>
                    <a:pt x="13840" y="358"/>
                    <a:pt x="13844" y="326"/>
                  </a:cubicBezTo>
                  <a:lnTo>
                    <a:pt x="13850" y="292"/>
                  </a:lnTo>
                  <a:cubicBezTo>
                    <a:pt x="13853" y="277"/>
                    <a:pt x="13855" y="263"/>
                    <a:pt x="13855" y="252"/>
                  </a:cubicBezTo>
                  <a:cubicBezTo>
                    <a:pt x="13861" y="233"/>
                    <a:pt x="13860" y="219"/>
                    <a:pt x="13848" y="203"/>
                  </a:cubicBezTo>
                  <a:cubicBezTo>
                    <a:pt x="13838" y="188"/>
                    <a:pt x="13821" y="180"/>
                    <a:pt x="13806" y="176"/>
                  </a:cubicBezTo>
                  <a:lnTo>
                    <a:pt x="13626" y="145"/>
                  </a:lnTo>
                  <a:lnTo>
                    <a:pt x="13521" y="128"/>
                  </a:lnTo>
                  <a:lnTo>
                    <a:pt x="13252" y="91"/>
                  </a:lnTo>
                  <a:cubicBezTo>
                    <a:pt x="13192" y="84"/>
                    <a:pt x="13130" y="75"/>
                    <a:pt x="13066" y="68"/>
                  </a:cubicBezTo>
                  <a:cubicBezTo>
                    <a:pt x="13066" y="68"/>
                    <a:pt x="12821" y="45"/>
                    <a:pt x="12749" y="39"/>
                  </a:cubicBezTo>
                  <a:lnTo>
                    <a:pt x="12653" y="34"/>
                  </a:lnTo>
                  <a:cubicBezTo>
                    <a:pt x="12574" y="27"/>
                    <a:pt x="12494" y="21"/>
                    <a:pt x="12410" y="17"/>
                  </a:cubicBezTo>
                  <a:lnTo>
                    <a:pt x="12330" y="14"/>
                  </a:lnTo>
                  <a:cubicBezTo>
                    <a:pt x="12233" y="10"/>
                    <a:pt x="12145" y="5"/>
                    <a:pt x="12051" y="5"/>
                  </a:cubicBezTo>
                  <a:lnTo>
                    <a:pt x="11994" y="4"/>
                  </a:lnTo>
                  <a:cubicBezTo>
                    <a:pt x="11927" y="1"/>
                    <a:pt x="11867" y="0"/>
                    <a:pt x="11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6"/>
            <p:cNvSpPr/>
            <p:nvPr/>
          </p:nvSpPr>
          <p:spPr>
            <a:xfrm>
              <a:off x="6657830" y="3568742"/>
              <a:ext cx="44437" cy="4494"/>
            </a:xfrm>
            <a:custGeom>
              <a:avLst/>
              <a:gdLst/>
              <a:ahLst/>
              <a:cxnLst/>
              <a:rect l="l" t="t" r="r" b="b"/>
              <a:pathLst>
                <a:path w="1513" h="153" extrusionOk="0">
                  <a:moveTo>
                    <a:pt x="1" y="0"/>
                  </a:moveTo>
                  <a:cubicBezTo>
                    <a:pt x="87" y="6"/>
                    <a:pt x="173" y="7"/>
                    <a:pt x="253" y="13"/>
                  </a:cubicBezTo>
                  <a:lnTo>
                    <a:pt x="358" y="20"/>
                  </a:lnTo>
                  <a:cubicBezTo>
                    <a:pt x="442" y="26"/>
                    <a:pt x="513" y="30"/>
                    <a:pt x="583" y="36"/>
                  </a:cubicBezTo>
                  <a:cubicBezTo>
                    <a:pt x="583" y="36"/>
                    <a:pt x="832" y="61"/>
                    <a:pt x="892" y="66"/>
                  </a:cubicBezTo>
                  <a:lnTo>
                    <a:pt x="1177" y="104"/>
                  </a:lnTo>
                  <a:lnTo>
                    <a:pt x="1435" y="141"/>
                  </a:lnTo>
                  <a:lnTo>
                    <a:pt x="1513" y="152"/>
                  </a:lnTo>
                  <a:cubicBezTo>
                    <a:pt x="1231" y="96"/>
                    <a:pt x="711" y="1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6"/>
            <p:cNvSpPr/>
            <p:nvPr/>
          </p:nvSpPr>
          <p:spPr>
            <a:xfrm>
              <a:off x="6777954" y="3477959"/>
              <a:ext cx="5668" cy="62029"/>
            </a:xfrm>
            <a:custGeom>
              <a:avLst/>
              <a:gdLst/>
              <a:ahLst/>
              <a:cxnLst/>
              <a:rect l="l" t="t" r="r" b="b"/>
              <a:pathLst>
                <a:path w="193" h="2112" extrusionOk="0">
                  <a:moveTo>
                    <a:pt x="167" y="1"/>
                  </a:moveTo>
                  <a:lnTo>
                    <a:pt x="163" y="367"/>
                  </a:lnTo>
                  <a:lnTo>
                    <a:pt x="150" y="720"/>
                  </a:lnTo>
                  <a:lnTo>
                    <a:pt x="132" y="1053"/>
                  </a:lnTo>
                  <a:lnTo>
                    <a:pt x="100" y="1361"/>
                  </a:lnTo>
                  <a:lnTo>
                    <a:pt x="69" y="1644"/>
                  </a:lnTo>
                  <a:lnTo>
                    <a:pt x="33" y="1905"/>
                  </a:lnTo>
                  <a:lnTo>
                    <a:pt x="3" y="2093"/>
                  </a:lnTo>
                  <a:cubicBezTo>
                    <a:pt x="3" y="2100"/>
                    <a:pt x="1" y="2107"/>
                    <a:pt x="3" y="2111"/>
                  </a:cubicBezTo>
                  <a:cubicBezTo>
                    <a:pt x="70" y="1795"/>
                    <a:pt x="193" y="1057"/>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6"/>
            <p:cNvSpPr/>
            <p:nvPr/>
          </p:nvSpPr>
          <p:spPr>
            <a:xfrm>
              <a:off x="6760273" y="3540987"/>
              <a:ext cx="16682" cy="4053"/>
            </a:xfrm>
            <a:custGeom>
              <a:avLst/>
              <a:gdLst/>
              <a:ahLst/>
              <a:cxnLst/>
              <a:rect l="l" t="t" r="r" b="b"/>
              <a:pathLst>
                <a:path w="568" h="138" extrusionOk="0">
                  <a:moveTo>
                    <a:pt x="0" y="1"/>
                  </a:moveTo>
                  <a:lnTo>
                    <a:pt x="564" y="138"/>
                  </a:lnTo>
                  <a:cubicBezTo>
                    <a:pt x="564" y="138"/>
                    <a:pt x="566" y="133"/>
                    <a:pt x="567" y="125"/>
                  </a:cubicBezTo>
                  <a:cubicBezTo>
                    <a:pt x="546" y="115"/>
                    <a:pt x="523" y="108"/>
                    <a:pt x="502" y="98"/>
                  </a:cubicBezTo>
                  <a:cubicBezTo>
                    <a:pt x="338" y="39"/>
                    <a:pt x="168" y="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6"/>
            <p:cNvSpPr/>
            <p:nvPr/>
          </p:nvSpPr>
          <p:spPr>
            <a:xfrm>
              <a:off x="6712047" y="3513467"/>
              <a:ext cx="21910" cy="27843"/>
            </a:xfrm>
            <a:custGeom>
              <a:avLst/>
              <a:gdLst/>
              <a:ahLst/>
              <a:cxnLst/>
              <a:rect l="l" t="t" r="r" b="b"/>
              <a:pathLst>
                <a:path w="746" h="948" extrusionOk="0">
                  <a:moveTo>
                    <a:pt x="0" y="1"/>
                  </a:moveTo>
                  <a:lnTo>
                    <a:pt x="104" y="120"/>
                  </a:lnTo>
                  <a:lnTo>
                    <a:pt x="301" y="358"/>
                  </a:lnTo>
                  <a:lnTo>
                    <a:pt x="479" y="589"/>
                  </a:lnTo>
                  <a:lnTo>
                    <a:pt x="638" y="800"/>
                  </a:lnTo>
                  <a:lnTo>
                    <a:pt x="745" y="948"/>
                  </a:lnTo>
                  <a:cubicBezTo>
                    <a:pt x="628" y="771"/>
                    <a:pt x="389" y="432"/>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6"/>
            <p:cNvSpPr/>
            <p:nvPr/>
          </p:nvSpPr>
          <p:spPr>
            <a:xfrm>
              <a:off x="6708494" y="3509620"/>
              <a:ext cx="2731" cy="2996"/>
            </a:xfrm>
            <a:custGeom>
              <a:avLst/>
              <a:gdLst/>
              <a:ahLst/>
              <a:cxnLst/>
              <a:rect l="l" t="t" r="r" b="b"/>
              <a:pathLst>
                <a:path w="93" h="102" extrusionOk="0">
                  <a:moveTo>
                    <a:pt x="0" y="1"/>
                  </a:moveTo>
                  <a:lnTo>
                    <a:pt x="91" y="102"/>
                  </a:lnTo>
                  <a:lnTo>
                    <a:pt x="93" y="102"/>
                  </a:lnTo>
                  <a:cubicBezTo>
                    <a:pt x="64" y="68"/>
                    <a:pt x="33" y="3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6"/>
            <p:cNvSpPr/>
            <p:nvPr/>
          </p:nvSpPr>
          <p:spPr>
            <a:xfrm>
              <a:off x="6756807" y="3145814"/>
              <a:ext cx="226707" cy="428097"/>
            </a:xfrm>
            <a:custGeom>
              <a:avLst/>
              <a:gdLst/>
              <a:ahLst/>
              <a:cxnLst/>
              <a:rect l="l" t="t" r="r" b="b"/>
              <a:pathLst>
                <a:path w="7719" h="14576" extrusionOk="0">
                  <a:moveTo>
                    <a:pt x="7091" y="266"/>
                  </a:moveTo>
                  <a:lnTo>
                    <a:pt x="7091" y="266"/>
                  </a:lnTo>
                  <a:cubicBezTo>
                    <a:pt x="7481" y="3765"/>
                    <a:pt x="7018" y="6884"/>
                    <a:pt x="5715" y="9537"/>
                  </a:cubicBezTo>
                  <a:cubicBezTo>
                    <a:pt x="4452" y="12106"/>
                    <a:pt x="2712" y="13603"/>
                    <a:pt x="1720" y="14300"/>
                  </a:cubicBezTo>
                  <a:cubicBezTo>
                    <a:pt x="1568" y="14004"/>
                    <a:pt x="1340" y="13755"/>
                    <a:pt x="1055" y="13573"/>
                  </a:cubicBezTo>
                  <a:cubicBezTo>
                    <a:pt x="963" y="13514"/>
                    <a:pt x="866" y="13464"/>
                    <a:pt x="766" y="13423"/>
                  </a:cubicBezTo>
                  <a:cubicBezTo>
                    <a:pt x="974" y="12231"/>
                    <a:pt x="1155" y="9910"/>
                    <a:pt x="228" y="7158"/>
                  </a:cubicBezTo>
                  <a:cubicBezTo>
                    <a:pt x="1958" y="2732"/>
                    <a:pt x="6278" y="629"/>
                    <a:pt x="7091" y="266"/>
                  </a:cubicBezTo>
                  <a:close/>
                  <a:moveTo>
                    <a:pt x="7184" y="0"/>
                  </a:moveTo>
                  <a:cubicBezTo>
                    <a:pt x="7170" y="0"/>
                    <a:pt x="7157" y="3"/>
                    <a:pt x="7143" y="8"/>
                  </a:cubicBezTo>
                  <a:cubicBezTo>
                    <a:pt x="7092" y="28"/>
                    <a:pt x="1938" y="2128"/>
                    <a:pt x="11" y="7120"/>
                  </a:cubicBezTo>
                  <a:cubicBezTo>
                    <a:pt x="1" y="7143"/>
                    <a:pt x="0" y="7170"/>
                    <a:pt x="9" y="7194"/>
                  </a:cubicBezTo>
                  <a:cubicBezTo>
                    <a:pt x="960" y="9984"/>
                    <a:pt x="746" y="12327"/>
                    <a:pt x="534" y="13474"/>
                  </a:cubicBezTo>
                  <a:cubicBezTo>
                    <a:pt x="526" y="13529"/>
                    <a:pt x="555" y="13580"/>
                    <a:pt x="605" y="13598"/>
                  </a:cubicBezTo>
                  <a:cubicBezTo>
                    <a:pt x="719" y="13638"/>
                    <a:pt x="833" y="13694"/>
                    <a:pt x="940" y="13759"/>
                  </a:cubicBezTo>
                  <a:cubicBezTo>
                    <a:pt x="1226" y="13942"/>
                    <a:pt x="1446" y="14201"/>
                    <a:pt x="1578" y="14510"/>
                  </a:cubicBezTo>
                  <a:cubicBezTo>
                    <a:pt x="1589" y="14540"/>
                    <a:pt x="1615" y="14562"/>
                    <a:pt x="1646" y="14571"/>
                  </a:cubicBezTo>
                  <a:cubicBezTo>
                    <a:pt x="1656" y="14574"/>
                    <a:pt x="1666" y="14575"/>
                    <a:pt x="1678" y="14575"/>
                  </a:cubicBezTo>
                  <a:cubicBezTo>
                    <a:pt x="1699" y="14575"/>
                    <a:pt x="1720" y="14568"/>
                    <a:pt x="1739" y="14557"/>
                  </a:cubicBezTo>
                  <a:cubicBezTo>
                    <a:pt x="2727" y="13883"/>
                    <a:pt x="4584" y="12345"/>
                    <a:pt x="5914" y="9636"/>
                  </a:cubicBezTo>
                  <a:cubicBezTo>
                    <a:pt x="7255" y="6906"/>
                    <a:pt x="7719" y="3696"/>
                    <a:pt x="7293" y="98"/>
                  </a:cubicBezTo>
                  <a:cubicBezTo>
                    <a:pt x="7289" y="64"/>
                    <a:pt x="7269" y="34"/>
                    <a:pt x="7240" y="15"/>
                  </a:cubicBezTo>
                  <a:cubicBezTo>
                    <a:pt x="7223" y="6"/>
                    <a:pt x="7204" y="0"/>
                    <a:pt x="7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6"/>
            <p:cNvSpPr/>
            <p:nvPr/>
          </p:nvSpPr>
          <p:spPr>
            <a:xfrm>
              <a:off x="6802566" y="3396076"/>
              <a:ext cx="421489" cy="224475"/>
            </a:xfrm>
            <a:custGeom>
              <a:avLst/>
              <a:gdLst/>
              <a:ahLst/>
              <a:cxnLst/>
              <a:rect l="l" t="t" r="r" b="b"/>
              <a:pathLst>
                <a:path w="14351" h="7643" extrusionOk="0">
                  <a:moveTo>
                    <a:pt x="8987" y="222"/>
                  </a:moveTo>
                  <a:cubicBezTo>
                    <a:pt x="11510" y="222"/>
                    <a:pt x="13532" y="928"/>
                    <a:pt x="14059" y="1130"/>
                  </a:cubicBezTo>
                  <a:cubicBezTo>
                    <a:pt x="11863" y="3878"/>
                    <a:pt x="9331" y="5757"/>
                    <a:pt x="6531" y="6711"/>
                  </a:cubicBezTo>
                  <a:cubicBezTo>
                    <a:pt x="4934" y="7257"/>
                    <a:pt x="3485" y="7423"/>
                    <a:pt x="2316" y="7423"/>
                  </a:cubicBezTo>
                  <a:cubicBezTo>
                    <a:pt x="1476" y="7423"/>
                    <a:pt x="781" y="7337"/>
                    <a:pt x="278" y="7246"/>
                  </a:cubicBezTo>
                  <a:cubicBezTo>
                    <a:pt x="383" y="6937"/>
                    <a:pt x="404" y="6605"/>
                    <a:pt x="340" y="6284"/>
                  </a:cubicBezTo>
                  <a:cubicBezTo>
                    <a:pt x="328" y="6218"/>
                    <a:pt x="312" y="6154"/>
                    <a:pt x="292" y="6091"/>
                  </a:cubicBezTo>
                  <a:cubicBezTo>
                    <a:pt x="281" y="6056"/>
                    <a:pt x="269" y="6020"/>
                    <a:pt x="255" y="5984"/>
                  </a:cubicBezTo>
                  <a:cubicBezTo>
                    <a:pt x="1253" y="5287"/>
                    <a:pt x="3041" y="3770"/>
                    <a:pt x="4336" y="1150"/>
                  </a:cubicBezTo>
                  <a:cubicBezTo>
                    <a:pt x="5926" y="455"/>
                    <a:pt x="7539" y="222"/>
                    <a:pt x="8987" y="222"/>
                  </a:cubicBezTo>
                  <a:close/>
                  <a:moveTo>
                    <a:pt x="8986" y="1"/>
                  </a:moveTo>
                  <a:cubicBezTo>
                    <a:pt x="7500" y="1"/>
                    <a:pt x="5843" y="242"/>
                    <a:pt x="4211" y="963"/>
                  </a:cubicBezTo>
                  <a:cubicBezTo>
                    <a:pt x="4188" y="973"/>
                    <a:pt x="4168" y="992"/>
                    <a:pt x="4158" y="1014"/>
                  </a:cubicBezTo>
                  <a:cubicBezTo>
                    <a:pt x="2850" y="3677"/>
                    <a:pt x="1028" y="5187"/>
                    <a:pt x="58" y="5851"/>
                  </a:cubicBezTo>
                  <a:cubicBezTo>
                    <a:pt x="16" y="5882"/>
                    <a:pt x="0" y="5939"/>
                    <a:pt x="21" y="5986"/>
                  </a:cubicBezTo>
                  <a:cubicBezTo>
                    <a:pt x="44" y="6040"/>
                    <a:pt x="66" y="6097"/>
                    <a:pt x="84" y="6154"/>
                  </a:cubicBezTo>
                  <a:cubicBezTo>
                    <a:pt x="100" y="6211"/>
                    <a:pt x="114" y="6268"/>
                    <a:pt x="127" y="6325"/>
                  </a:cubicBezTo>
                  <a:cubicBezTo>
                    <a:pt x="191" y="6648"/>
                    <a:pt x="157" y="6981"/>
                    <a:pt x="30" y="7288"/>
                  </a:cubicBezTo>
                  <a:cubicBezTo>
                    <a:pt x="17" y="7317"/>
                    <a:pt x="20" y="7353"/>
                    <a:pt x="36" y="7382"/>
                  </a:cubicBezTo>
                  <a:cubicBezTo>
                    <a:pt x="50" y="7410"/>
                    <a:pt x="78" y="7430"/>
                    <a:pt x="110" y="7437"/>
                  </a:cubicBezTo>
                  <a:cubicBezTo>
                    <a:pt x="628" y="7538"/>
                    <a:pt x="1384" y="7642"/>
                    <a:pt x="2316" y="7642"/>
                  </a:cubicBezTo>
                  <a:cubicBezTo>
                    <a:pt x="3505" y="7642"/>
                    <a:pt x="4980" y="7474"/>
                    <a:pt x="6604" y="6916"/>
                  </a:cubicBezTo>
                  <a:cubicBezTo>
                    <a:pt x="9480" y="5935"/>
                    <a:pt x="12078" y="3995"/>
                    <a:pt x="14322" y="1148"/>
                  </a:cubicBezTo>
                  <a:cubicBezTo>
                    <a:pt x="14344" y="1121"/>
                    <a:pt x="14351" y="1087"/>
                    <a:pt x="14342" y="1054"/>
                  </a:cubicBezTo>
                  <a:cubicBezTo>
                    <a:pt x="14335" y="1021"/>
                    <a:pt x="14312" y="994"/>
                    <a:pt x="14280" y="980"/>
                  </a:cubicBezTo>
                  <a:cubicBezTo>
                    <a:pt x="14246" y="965"/>
                    <a:pt x="11959" y="1"/>
                    <a:pt x="8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6"/>
            <p:cNvSpPr/>
            <p:nvPr/>
          </p:nvSpPr>
          <p:spPr>
            <a:xfrm>
              <a:off x="6291058" y="3567097"/>
              <a:ext cx="424308" cy="224387"/>
            </a:xfrm>
            <a:custGeom>
              <a:avLst/>
              <a:gdLst/>
              <a:ahLst/>
              <a:cxnLst/>
              <a:rect l="l" t="t" r="r" b="b"/>
              <a:pathLst>
                <a:path w="14447" h="7640" extrusionOk="0">
                  <a:moveTo>
                    <a:pt x="12032" y="222"/>
                  </a:moveTo>
                  <a:cubicBezTo>
                    <a:pt x="12869" y="222"/>
                    <a:pt x="13563" y="307"/>
                    <a:pt x="14062" y="396"/>
                  </a:cubicBezTo>
                  <a:cubicBezTo>
                    <a:pt x="13990" y="714"/>
                    <a:pt x="13998" y="1042"/>
                    <a:pt x="14089" y="1355"/>
                  </a:cubicBezTo>
                  <a:lnTo>
                    <a:pt x="14098" y="1383"/>
                  </a:lnTo>
                  <a:cubicBezTo>
                    <a:pt x="14121" y="1457"/>
                    <a:pt x="14149" y="1533"/>
                    <a:pt x="14182" y="1601"/>
                  </a:cubicBezTo>
                  <a:cubicBezTo>
                    <a:pt x="13158" y="2298"/>
                    <a:pt x="11336" y="3821"/>
                    <a:pt x="10016" y="6493"/>
                  </a:cubicBezTo>
                  <a:cubicBezTo>
                    <a:pt x="8427" y="7189"/>
                    <a:pt x="6813" y="7422"/>
                    <a:pt x="5363" y="7422"/>
                  </a:cubicBezTo>
                  <a:cubicBezTo>
                    <a:pt x="2841" y="7422"/>
                    <a:pt x="817" y="6716"/>
                    <a:pt x="291" y="6513"/>
                  </a:cubicBezTo>
                  <a:cubicBezTo>
                    <a:pt x="2490" y="3762"/>
                    <a:pt x="5022" y="1883"/>
                    <a:pt x="7820" y="931"/>
                  </a:cubicBezTo>
                  <a:cubicBezTo>
                    <a:pt x="9416" y="386"/>
                    <a:pt x="10864" y="222"/>
                    <a:pt x="12032" y="222"/>
                  </a:cubicBezTo>
                  <a:close/>
                  <a:moveTo>
                    <a:pt x="12038" y="0"/>
                  </a:moveTo>
                  <a:cubicBezTo>
                    <a:pt x="10849" y="0"/>
                    <a:pt x="9375" y="167"/>
                    <a:pt x="7752" y="721"/>
                  </a:cubicBezTo>
                  <a:cubicBezTo>
                    <a:pt x="4872" y="1701"/>
                    <a:pt x="2273" y="3643"/>
                    <a:pt x="29" y="6492"/>
                  </a:cubicBezTo>
                  <a:cubicBezTo>
                    <a:pt x="8" y="6519"/>
                    <a:pt x="0" y="6553"/>
                    <a:pt x="9" y="6586"/>
                  </a:cubicBezTo>
                  <a:cubicBezTo>
                    <a:pt x="16" y="6618"/>
                    <a:pt x="40" y="6645"/>
                    <a:pt x="72" y="6660"/>
                  </a:cubicBezTo>
                  <a:cubicBezTo>
                    <a:pt x="106" y="6675"/>
                    <a:pt x="2397" y="7640"/>
                    <a:pt x="5369" y="7640"/>
                  </a:cubicBezTo>
                  <a:cubicBezTo>
                    <a:pt x="6850" y="7640"/>
                    <a:pt x="8502" y="7402"/>
                    <a:pt x="10127" y="6683"/>
                  </a:cubicBezTo>
                  <a:cubicBezTo>
                    <a:pt x="10159" y="6673"/>
                    <a:pt x="10183" y="6654"/>
                    <a:pt x="10197" y="6626"/>
                  </a:cubicBezTo>
                  <a:cubicBezTo>
                    <a:pt x="11530" y="3905"/>
                    <a:pt x="13393" y="2390"/>
                    <a:pt x="14384" y="1728"/>
                  </a:cubicBezTo>
                  <a:cubicBezTo>
                    <a:pt x="14431" y="1697"/>
                    <a:pt x="14447" y="1635"/>
                    <a:pt x="14420" y="1586"/>
                  </a:cubicBezTo>
                  <a:cubicBezTo>
                    <a:pt x="14377" y="1500"/>
                    <a:pt x="14338" y="1409"/>
                    <a:pt x="14310" y="1315"/>
                  </a:cubicBezTo>
                  <a:lnTo>
                    <a:pt x="14300" y="1288"/>
                  </a:lnTo>
                  <a:cubicBezTo>
                    <a:pt x="14212" y="979"/>
                    <a:pt x="14213" y="651"/>
                    <a:pt x="14306" y="339"/>
                  </a:cubicBezTo>
                  <a:cubicBezTo>
                    <a:pt x="14314" y="310"/>
                    <a:pt x="14311" y="277"/>
                    <a:pt x="14296" y="251"/>
                  </a:cubicBezTo>
                  <a:cubicBezTo>
                    <a:pt x="14279" y="224"/>
                    <a:pt x="14253" y="204"/>
                    <a:pt x="14222" y="199"/>
                  </a:cubicBezTo>
                  <a:cubicBezTo>
                    <a:pt x="13707" y="100"/>
                    <a:pt x="12958" y="0"/>
                    <a:pt x="12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6"/>
            <p:cNvSpPr/>
            <p:nvPr/>
          </p:nvSpPr>
          <p:spPr>
            <a:xfrm>
              <a:off x="6722532" y="3636293"/>
              <a:ext cx="268031" cy="423927"/>
            </a:xfrm>
            <a:custGeom>
              <a:avLst/>
              <a:gdLst/>
              <a:ahLst/>
              <a:cxnLst/>
              <a:rect l="l" t="t" r="r" b="b"/>
              <a:pathLst>
                <a:path w="9126" h="14434" extrusionOk="0">
                  <a:moveTo>
                    <a:pt x="1873" y="239"/>
                  </a:moveTo>
                  <a:cubicBezTo>
                    <a:pt x="2568" y="1260"/>
                    <a:pt x="4094" y="3093"/>
                    <a:pt x="6777" y="4421"/>
                  </a:cubicBezTo>
                  <a:cubicBezTo>
                    <a:pt x="8684" y="8777"/>
                    <a:pt x="7114" y="13316"/>
                    <a:pt x="6797" y="14146"/>
                  </a:cubicBezTo>
                  <a:cubicBezTo>
                    <a:pt x="4044" y="11948"/>
                    <a:pt x="2165" y="9416"/>
                    <a:pt x="1211" y="6614"/>
                  </a:cubicBezTo>
                  <a:cubicBezTo>
                    <a:pt x="260" y="3824"/>
                    <a:pt x="462" y="1494"/>
                    <a:pt x="696" y="285"/>
                  </a:cubicBezTo>
                  <a:lnTo>
                    <a:pt x="696" y="285"/>
                  </a:lnTo>
                  <a:cubicBezTo>
                    <a:pt x="863" y="335"/>
                    <a:pt x="1037" y="360"/>
                    <a:pt x="1211" y="360"/>
                  </a:cubicBezTo>
                  <a:cubicBezTo>
                    <a:pt x="1349" y="360"/>
                    <a:pt x="1488" y="344"/>
                    <a:pt x="1624" y="313"/>
                  </a:cubicBezTo>
                  <a:cubicBezTo>
                    <a:pt x="1674" y="303"/>
                    <a:pt x="1722" y="289"/>
                    <a:pt x="1771" y="275"/>
                  </a:cubicBezTo>
                  <a:cubicBezTo>
                    <a:pt x="1806" y="264"/>
                    <a:pt x="1841" y="251"/>
                    <a:pt x="1873" y="239"/>
                  </a:cubicBezTo>
                  <a:close/>
                  <a:moveTo>
                    <a:pt x="1906" y="1"/>
                  </a:moveTo>
                  <a:cubicBezTo>
                    <a:pt x="1894" y="1"/>
                    <a:pt x="1881" y="3"/>
                    <a:pt x="1871" y="6"/>
                  </a:cubicBezTo>
                  <a:cubicBezTo>
                    <a:pt x="1815" y="27"/>
                    <a:pt x="1759" y="48"/>
                    <a:pt x="1703" y="66"/>
                  </a:cubicBezTo>
                  <a:cubicBezTo>
                    <a:pt x="1660" y="78"/>
                    <a:pt x="1617" y="91"/>
                    <a:pt x="1573" y="100"/>
                  </a:cubicBezTo>
                  <a:cubicBezTo>
                    <a:pt x="1453" y="127"/>
                    <a:pt x="1331" y="141"/>
                    <a:pt x="1209" y="141"/>
                  </a:cubicBezTo>
                  <a:cubicBezTo>
                    <a:pt x="1018" y="141"/>
                    <a:pt x="828" y="107"/>
                    <a:pt x="646" y="41"/>
                  </a:cubicBezTo>
                  <a:cubicBezTo>
                    <a:pt x="634" y="37"/>
                    <a:pt x="621" y="34"/>
                    <a:pt x="608" y="34"/>
                  </a:cubicBezTo>
                  <a:cubicBezTo>
                    <a:pt x="590" y="34"/>
                    <a:pt x="572" y="39"/>
                    <a:pt x="555" y="48"/>
                  </a:cubicBezTo>
                  <a:cubicBezTo>
                    <a:pt x="528" y="63"/>
                    <a:pt x="509" y="90"/>
                    <a:pt x="502" y="121"/>
                  </a:cubicBezTo>
                  <a:cubicBezTo>
                    <a:pt x="260" y="1315"/>
                    <a:pt x="1" y="3751"/>
                    <a:pt x="1003" y="6686"/>
                  </a:cubicBezTo>
                  <a:lnTo>
                    <a:pt x="1107" y="6651"/>
                  </a:lnTo>
                  <a:lnTo>
                    <a:pt x="1003" y="6688"/>
                  </a:lnTo>
                  <a:cubicBezTo>
                    <a:pt x="1984" y="9567"/>
                    <a:pt x="3927" y="12166"/>
                    <a:pt x="6775" y="14411"/>
                  </a:cubicBezTo>
                  <a:cubicBezTo>
                    <a:pt x="6794" y="14425"/>
                    <a:pt x="6818" y="14433"/>
                    <a:pt x="6842" y="14433"/>
                  </a:cubicBezTo>
                  <a:cubicBezTo>
                    <a:pt x="6851" y="14433"/>
                    <a:pt x="6861" y="14432"/>
                    <a:pt x="6871" y="14432"/>
                  </a:cubicBezTo>
                  <a:cubicBezTo>
                    <a:pt x="6903" y="14425"/>
                    <a:pt x="6929" y="14402"/>
                    <a:pt x="6943" y="14369"/>
                  </a:cubicBezTo>
                  <a:cubicBezTo>
                    <a:pt x="6965" y="14320"/>
                    <a:pt x="9125" y="9194"/>
                    <a:pt x="6963" y="4307"/>
                  </a:cubicBezTo>
                  <a:cubicBezTo>
                    <a:pt x="6953" y="4280"/>
                    <a:pt x="6933" y="4257"/>
                    <a:pt x="6908" y="4244"/>
                  </a:cubicBezTo>
                  <a:cubicBezTo>
                    <a:pt x="4183" y="2905"/>
                    <a:pt x="2667" y="1040"/>
                    <a:pt x="2006" y="47"/>
                  </a:cubicBezTo>
                  <a:cubicBezTo>
                    <a:pt x="1985" y="16"/>
                    <a:pt x="1944" y="1"/>
                    <a:pt x="1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6"/>
            <p:cNvSpPr/>
            <p:nvPr/>
          </p:nvSpPr>
          <p:spPr>
            <a:xfrm>
              <a:off x="6775398" y="3592943"/>
              <a:ext cx="430417" cy="218748"/>
            </a:xfrm>
            <a:custGeom>
              <a:avLst/>
              <a:gdLst/>
              <a:ahLst/>
              <a:cxnLst/>
              <a:rect l="l" t="t" r="r" b="b"/>
              <a:pathLst>
                <a:path w="14655" h="7448" extrusionOk="0">
                  <a:moveTo>
                    <a:pt x="7492" y="227"/>
                  </a:moveTo>
                  <a:cubicBezTo>
                    <a:pt x="11919" y="1965"/>
                    <a:pt x="14018" y="6280"/>
                    <a:pt x="14382" y="7091"/>
                  </a:cubicBezTo>
                  <a:cubicBezTo>
                    <a:pt x="13576" y="7182"/>
                    <a:pt x="12791" y="7227"/>
                    <a:pt x="12027" y="7227"/>
                  </a:cubicBezTo>
                  <a:cubicBezTo>
                    <a:pt x="9475" y="7227"/>
                    <a:pt x="7161" y="6724"/>
                    <a:pt x="5122" y="5726"/>
                  </a:cubicBezTo>
                  <a:cubicBezTo>
                    <a:pt x="5119" y="5723"/>
                    <a:pt x="5113" y="5720"/>
                    <a:pt x="5111" y="5716"/>
                  </a:cubicBezTo>
                  <a:cubicBezTo>
                    <a:pt x="2477" y="4423"/>
                    <a:pt x="975" y="2637"/>
                    <a:pt x="278" y="1623"/>
                  </a:cubicBezTo>
                  <a:cubicBezTo>
                    <a:pt x="560" y="1476"/>
                    <a:pt x="803" y="1261"/>
                    <a:pt x="981" y="996"/>
                  </a:cubicBezTo>
                  <a:cubicBezTo>
                    <a:pt x="1033" y="918"/>
                    <a:pt x="1082" y="835"/>
                    <a:pt x="1120" y="750"/>
                  </a:cubicBezTo>
                  <a:cubicBezTo>
                    <a:pt x="1636" y="846"/>
                    <a:pt x="2363" y="938"/>
                    <a:pt x="3245" y="938"/>
                  </a:cubicBezTo>
                  <a:cubicBezTo>
                    <a:pt x="4426" y="938"/>
                    <a:pt x="5886" y="773"/>
                    <a:pt x="7492" y="227"/>
                  </a:cubicBezTo>
                  <a:close/>
                  <a:moveTo>
                    <a:pt x="7495" y="0"/>
                  </a:moveTo>
                  <a:cubicBezTo>
                    <a:pt x="7483" y="0"/>
                    <a:pt x="7470" y="2"/>
                    <a:pt x="7457" y="6"/>
                  </a:cubicBezTo>
                  <a:cubicBezTo>
                    <a:pt x="5861" y="553"/>
                    <a:pt x="4412" y="719"/>
                    <a:pt x="3243" y="719"/>
                  </a:cubicBezTo>
                  <a:cubicBezTo>
                    <a:pt x="2330" y="719"/>
                    <a:pt x="1587" y="618"/>
                    <a:pt x="1077" y="519"/>
                  </a:cubicBezTo>
                  <a:cubicBezTo>
                    <a:pt x="1071" y="518"/>
                    <a:pt x="1064" y="517"/>
                    <a:pt x="1057" y="517"/>
                  </a:cubicBezTo>
                  <a:cubicBezTo>
                    <a:pt x="1012" y="517"/>
                    <a:pt x="972" y="542"/>
                    <a:pt x="955" y="585"/>
                  </a:cubicBezTo>
                  <a:cubicBezTo>
                    <a:pt x="912" y="686"/>
                    <a:pt x="861" y="781"/>
                    <a:pt x="798" y="875"/>
                  </a:cubicBezTo>
                  <a:cubicBezTo>
                    <a:pt x="619" y="1141"/>
                    <a:pt x="368" y="1351"/>
                    <a:pt x="72" y="1479"/>
                  </a:cubicBezTo>
                  <a:cubicBezTo>
                    <a:pt x="42" y="1490"/>
                    <a:pt x="19" y="1516"/>
                    <a:pt x="9" y="1547"/>
                  </a:cubicBezTo>
                  <a:cubicBezTo>
                    <a:pt x="1" y="1580"/>
                    <a:pt x="6" y="1614"/>
                    <a:pt x="24" y="1640"/>
                  </a:cubicBezTo>
                  <a:cubicBezTo>
                    <a:pt x="697" y="2651"/>
                    <a:pt x="2235" y="4545"/>
                    <a:pt x="4998" y="5908"/>
                  </a:cubicBezTo>
                  <a:cubicBezTo>
                    <a:pt x="5001" y="5911"/>
                    <a:pt x="5007" y="5915"/>
                    <a:pt x="5012" y="5916"/>
                  </a:cubicBezTo>
                  <a:cubicBezTo>
                    <a:pt x="7086" y="6935"/>
                    <a:pt x="9437" y="7447"/>
                    <a:pt x="12029" y="7447"/>
                  </a:cubicBezTo>
                  <a:cubicBezTo>
                    <a:pt x="12846" y="7447"/>
                    <a:pt x="13688" y="7396"/>
                    <a:pt x="14554" y="7292"/>
                  </a:cubicBezTo>
                  <a:cubicBezTo>
                    <a:pt x="14588" y="7286"/>
                    <a:pt x="14618" y="7268"/>
                    <a:pt x="14635" y="7239"/>
                  </a:cubicBezTo>
                  <a:cubicBezTo>
                    <a:pt x="14652" y="7211"/>
                    <a:pt x="14655" y="7175"/>
                    <a:pt x="14642" y="7143"/>
                  </a:cubicBezTo>
                  <a:cubicBezTo>
                    <a:pt x="14621" y="7091"/>
                    <a:pt x="12524" y="1945"/>
                    <a:pt x="7534" y="8"/>
                  </a:cubicBezTo>
                  <a:cubicBezTo>
                    <a:pt x="7523" y="3"/>
                    <a:pt x="7509" y="0"/>
                    <a:pt x="7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6"/>
            <p:cNvSpPr/>
            <p:nvPr/>
          </p:nvSpPr>
          <p:spPr>
            <a:xfrm>
              <a:off x="6524667" y="3127428"/>
              <a:ext cx="266826" cy="420755"/>
            </a:xfrm>
            <a:custGeom>
              <a:avLst/>
              <a:gdLst/>
              <a:ahLst/>
              <a:cxnLst/>
              <a:rect l="l" t="t" r="r" b="b"/>
              <a:pathLst>
                <a:path w="9085" h="14326" extrusionOk="0">
                  <a:moveTo>
                    <a:pt x="2327" y="286"/>
                  </a:moveTo>
                  <a:cubicBezTo>
                    <a:pt x="5077" y="2485"/>
                    <a:pt x="6957" y="5019"/>
                    <a:pt x="7911" y="7819"/>
                  </a:cubicBezTo>
                  <a:cubicBezTo>
                    <a:pt x="8830" y="10512"/>
                    <a:pt x="8663" y="12789"/>
                    <a:pt x="8459" y="13977"/>
                  </a:cubicBezTo>
                  <a:cubicBezTo>
                    <a:pt x="8293" y="13929"/>
                    <a:pt x="8121" y="13905"/>
                    <a:pt x="7950" y="13905"/>
                  </a:cubicBezTo>
                  <a:cubicBezTo>
                    <a:pt x="7791" y="13905"/>
                    <a:pt x="7631" y="13926"/>
                    <a:pt x="7475" y="13968"/>
                  </a:cubicBezTo>
                  <a:cubicBezTo>
                    <a:pt x="7450" y="13972"/>
                    <a:pt x="7424" y="13982"/>
                    <a:pt x="7393" y="13991"/>
                  </a:cubicBezTo>
                  <a:cubicBezTo>
                    <a:pt x="7314" y="14015"/>
                    <a:pt x="7240" y="14043"/>
                    <a:pt x="7169" y="14076"/>
                  </a:cubicBezTo>
                  <a:cubicBezTo>
                    <a:pt x="6471" y="13079"/>
                    <a:pt x="4955" y="11301"/>
                    <a:pt x="2347" y="10010"/>
                  </a:cubicBezTo>
                  <a:cubicBezTo>
                    <a:pt x="442" y="5654"/>
                    <a:pt x="2008" y="1118"/>
                    <a:pt x="2327" y="286"/>
                  </a:cubicBezTo>
                  <a:close/>
                  <a:moveTo>
                    <a:pt x="2279" y="1"/>
                  </a:moveTo>
                  <a:cubicBezTo>
                    <a:pt x="2270" y="1"/>
                    <a:pt x="2261" y="2"/>
                    <a:pt x="2252" y="5"/>
                  </a:cubicBezTo>
                  <a:cubicBezTo>
                    <a:pt x="2220" y="12"/>
                    <a:pt x="2193" y="34"/>
                    <a:pt x="2179" y="66"/>
                  </a:cubicBezTo>
                  <a:cubicBezTo>
                    <a:pt x="2156" y="118"/>
                    <a:pt x="0" y="5241"/>
                    <a:pt x="2162" y="10134"/>
                  </a:cubicBezTo>
                  <a:cubicBezTo>
                    <a:pt x="2172" y="10158"/>
                    <a:pt x="2189" y="10177"/>
                    <a:pt x="2213" y="10188"/>
                  </a:cubicBezTo>
                  <a:cubicBezTo>
                    <a:pt x="4868" y="11491"/>
                    <a:pt x="6379" y="13310"/>
                    <a:pt x="7042" y="14277"/>
                  </a:cubicBezTo>
                  <a:cubicBezTo>
                    <a:pt x="7064" y="14307"/>
                    <a:pt x="7098" y="14325"/>
                    <a:pt x="7134" y="14325"/>
                  </a:cubicBezTo>
                  <a:cubicBezTo>
                    <a:pt x="7149" y="14325"/>
                    <a:pt x="7168" y="14321"/>
                    <a:pt x="7183" y="14313"/>
                  </a:cubicBezTo>
                  <a:cubicBezTo>
                    <a:pt x="7269" y="14267"/>
                    <a:pt x="7360" y="14231"/>
                    <a:pt x="7461" y="14199"/>
                  </a:cubicBezTo>
                  <a:cubicBezTo>
                    <a:pt x="7481" y="14193"/>
                    <a:pt x="7502" y="14186"/>
                    <a:pt x="7525" y="14182"/>
                  </a:cubicBezTo>
                  <a:cubicBezTo>
                    <a:pt x="7666" y="14143"/>
                    <a:pt x="7810" y="14124"/>
                    <a:pt x="7953" y="14124"/>
                  </a:cubicBezTo>
                  <a:cubicBezTo>
                    <a:pt x="8141" y="14124"/>
                    <a:pt x="8328" y="14157"/>
                    <a:pt x="8508" y="14221"/>
                  </a:cubicBezTo>
                  <a:cubicBezTo>
                    <a:pt x="8519" y="14226"/>
                    <a:pt x="8531" y="14228"/>
                    <a:pt x="8543" y="14228"/>
                  </a:cubicBezTo>
                  <a:cubicBezTo>
                    <a:pt x="8562" y="14228"/>
                    <a:pt x="8581" y="14223"/>
                    <a:pt x="8599" y="14213"/>
                  </a:cubicBezTo>
                  <a:cubicBezTo>
                    <a:pt x="8627" y="14197"/>
                    <a:pt x="8646" y="14170"/>
                    <a:pt x="8652" y="14139"/>
                  </a:cubicBezTo>
                  <a:cubicBezTo>
                    <a:pt x="8867" y="12968"/>
                    <a:pt x="9085" y="10583"/>
                    <a:pt x="8118" y="7747"/>
                  </a:cubicBezTo>
                  <a:cubicBezTo>
                    <a:pt x="7136" y="4868"/>
                    <a:pt x="5195" y="2269"/>
                    <a:pt x="2347" y="23"/>
                  </a:cubicBezTo>
                  <a:cubicBezTo>
                    <a:pt x="2327" y="10"/>
                    <a:pt x="2304" y="1"/>
                    <a:pt x="2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6"/>
            <p:cNvSpPr/>
            <p:nvPr/>
          </p:nvSpPr>
          <p:spPr>
            <a:xfrm>
              <a:off x="6309385" y="3375928"/>
              <a:ext cx="428126" cy="218630"/>
            </a:xfrm>
            <a:custGeom>
              <a:avLst/>
              <a:gdLst/>
              <a:ahLst/>
              <a:cxnLst/>
              <a:rect l="l" t="t" r="r" b="b"/>
              <a:pathLst>
                <a:path w="14577" h="7444" extrusionOk="0">
                  <a:moveTo>
                    <a:pt x="2620" y="220"/>
                  </a:moveTo>
                  <a:cubicBezTo>
                    <a:pt x="5178" y="220"/>
                    <a:pt x="7499" y="724"/>
                    <a:pt x="9543" y="1727"/>
                  </a:cubicBezTo>
                  <a:cubicBezTo>
                    <a:pt x="12110" y="2988"/>
                    <a:pt x="13608" y="4728"/>
                    <a:pt x="14303" y="5716"/>
                  </a:cubicBezTo>
                  <a:cubicBezTo>
                    <a:pt x="14021" y="5886"/>
                    <a:pt x="13787" y="6129"/>
                    <a:pt x="13625" y="6426"/>
                  </a:cubicBezTo>
                  <a:cubicBezTo>
                    <a:pt x="13579" y="6508"/>
                    <a:pt x="13539" y="6596"/>
                    <a:pt x="13504" y="6692"/>
                  </a:cubicBezTo>
                  <a:cubicBezTo>
                    <a:pt x="12993" y="6599"/>
                    <a:pt x="12279" y="6510"/>
                    <a:pt x="11413" y="6510"/>
                  </a:cubicBezTo>
                  <a:cubicBezTo>
                    <a:pt x="10234" y="6510"/>
                    <a:pt x="8774" y="6675"/>
                    <a:pt x="7165" y="7217"/>
                  </a:cubicBezTo>
                  <a:cubicBezTo>
                    <a:pt x="2737" y="5483"/>
                    <a:pt x="637" y="1166"/>
                    <a:pt x="274" y="355"/>
                  </a:cubicBezTo>
                  <a:cubicBezTo>
                    <a:pt x="1076" y="265"/>
                    <a:pt x="1859" y="220"/>
                    <a:pt x="2620" y="220"/>
                  </a:cubicBezTo>
                  <a:close/>
                  <a:moveTo>
                    <a:pt x="2625" y="1"/>
                  </a:moveTo>
                  <a:cubicBezTo>
                    <a:pt x="1807" y="1"/>
                    <a:pt x="966" y="52"/>
                    <a:pt x="101" y="154"/>
                  </a:cubicBezTo>
                  <a:cubicBezTo>
                    <a:pt x="67" y="159"/>
                    <a:pt x="37" y="178"/>
                    <a:pt x="19" y="206"/>
                  </a:cubicBezTo>
                  <a:cubicBezTo>
                    <a:pt x="3" y="235"/>
                    <a:pt x="0" y="270"/>
                    <a:pt x="12" y="303"/>
                  </a:cubicBezTo>
                  <a:cubicBezTo>
                    <a:pt x="33" y="356"/>
                    <a:pt x="2132" y="5504"/>
                    <a:pt x="7122" y="7437"/>
                  </a:cubicBezTo>
                  <a:cubicBezTo>
                    <a:pt x="7135" y="7441"/>
                    <a:pt x="7146" y="7444"/>
                    <a:pt x="7161" y="7444"/>
                  </a:cubicBezTo>
                  <a:cubicBezTo>
                    <a:pt x="7174" y="7444"/>
                    <a:pt x="7186" y="7441"/>
                    <a:pt x="7199" y="7438"/>
                  </a:cubicBezTo>
                  <a:cubicBezTo>
                    <a:pt x="8792" y="6894"/>
                    <a:pt x="10239" y="6729"/>
                    <a:pt x="11406" y="6729"/>
                  </a:cubicBezTo>
                  <a:cubicBezTo>
                    <a:pt x="12312" y="6729"/>
                    <a:pt x="13049" y="6828"/>
                    <a:pt x="13555" y="6925"/>
                  </a:cubicBezTo>
                  <a:cubicBezTo>
                    <a:pt x="13561" y="6926"/>
                    <a:pt x="13568" y="6927"/>
                    <a:pt x="13574" y="6927"/>
                  </a:cubicBezTo>
                  <a:cubicBezTo>
                    <a:pt x="13622" y="6927"/>
                    <a:pt x="13664" y="6898"/>
                    <a:pt x="13680" y="6850"/>
                  </a:cubicBezTo>
                  <a:cubicBezTo>
                    <a:pt x="13717" y="6732"/>
                    <a:pt x="13761" y="6628"/>
                    <a:pt x="13816" y="6532"/>
                  </a:cubicBezTo>
                  <a:cubicBezTo>
                    <a:pt x="13978" y="6238"/>
                    <a:pt x="14217" y="6003"/>
                    <a:pt x="14512" y="5852"/>
                  </a:cubicBezTo>
                  <a:cubicBezTo>
                    <a:pt x="14540" y="5837"/>
                    <a:pt x="14562" y="5810"/>
                    <a:pt x="14569" y="5780"/>
                  </a:cubicBezTo>
                  <a:cubicBezTo>
                    <a:pt x="14576" y="5751"/>
                    <a:pt x="14570" y="5718"/>
                    <a:pt x="14552" y="5692"/>
                  </a:cubicBezTo>
                  <a:cubicBezTo>
                    <a:pt x="13875" y="4705"/>
                    <a:pt x="12337" y="2855"/>
                    <a:pt x="9639" y="1529"/>
                  </a:cubicBezTo>
                  <a:cubicBezTo>
                    <a:pt x="7565" y="512"/>
                    <a:pt x="5215" y="1"/>
                    <a:pt x="2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6"/>
            <p:cNvSpPr/>
            <p:nvPr/>
          </p:nvSpPr>
          <p:spPr>
            <a:xfrm>
              <a:off x="6531686" y="3611974"/>
              <a:ext cx="226648" cy="429918"/>
            </a:xfrm>
            <a:custGeom>
              <a:avLst/>
              <a:gdLst/>
              <a:ahLst/>
              <a:cxnLst/>
              <a:rect l="l" t="t" r="r" b="b"/>
              <a:pathLst>
                <a:path w="7717" h="14638" extrusionOk="0">
                  <a:moveTo>
                    <a:pt x="6091" y="266"/>
                  </a:moveTo>
                  <a:cubicBezTo>
                    <a:pt x="6254" y="536"/>
                    <a:pt x="6482" y="764"/>
                    <a:pt x="6759" y="926"/>
                  </a:cubicBezTo>
                  <a:cubicBezTo>
                    <a:pt x="6836" y="970"/>
                    <a:pt x="6910" y="1009"/>
                    <a:pt x="6983" y="1039"/>
                  </a:cubicBezTo>
                  <a:cubicBezTo>
                    <a:pt x="6748" y="2256"/>
                    <a:pt x="6527" y="4629"/>
                    <a:pt x="7491" y="7477"/>
                  </a:cubicBezTo>
                  <a:cubicBezTo>
                    <a:pt x="5757" y="11905"/>
                    <a:pt x="1440" y="14005"/>
                    <a:pt x="628" y="14369"/>
                  </a:cubicBezTo>
                  <a:cubicBezTo>
                    <a:pt x="237" y="10875"/>
                    <a:pt x="695" y="7762"/>
                    <a:pt x="1994" y="5113"/>
                  </a:cubicBezTo>
                  <a:cubicBezTo>
                    <a:pt x="1997" y="5108"/>
                    <a:pt x="2001" y="5103"/>
                    <a:pt x="2003" y="5096"/>
                  </a:cubicBezTo>
                  <a:cubicBezTo>
                    <a:pt x="3294" y="2464"/>
                    <a:pt x="5079" y="960"/>
                    <a:pt x="6091" y="266"/>
                  </a:cubicBezTo>
                  <a:close/>
                  <a:moveTo>
                    <a:pt x="6125" y="0"/>
                  </a:moveTo>
                  <a:cubicBezTo>
                    <a:pt x="6105" y="0"/>
                    <a:pt x="6084" y="7"/>
                    <a:pt x="6067" y="19"/>
                  </a:cubicBezTo>
                  <a:cubicBezTo>
                    <a:pt x="5059" y="690"/>
                    <a:pt x="3169" y="2229"/>
                    <a:pt x="1812" y="4985"/>
                  </a:cubicBezTo>
                  <a:cubicBezTo>
                    <a:pt x="1809" y="4991"/>
                    <a:pt x="1806" y="4996"/>
                    <a:pt x="1803" y="5001"/>
                  </a:cubicBezTo>
                  <a:cubicBezTo>
                    <a:pt x="463" y="7728"/>
                    <a:pt x="0" y="10938"/>
                    <a:pt x="425" y="14539"/>
                  </a:cubicBezTo>
                  <a:cubicBezTo>
                    <a:pt x="430" y="14574"/>
                    <a:pt x="450" y="14604"/>
                    <a:pt x="479" y="14621"/>
                  </a:cubicBezTo>
                  <a:cubicBezTo>
                    <a:pt x="496" y="14632"/>
                    <a:pt x="516" y="14638"/>
                    <a:pt x="536" y="14638"/>
                  </a:cubicBezTo>
                  <a:cubicBezTo>
                    <a:pt x="550" y="14638"/>
                    <a:pt x="563" y="14633"/>
                    <a:pt x="574" y="14631"/>
                  </a:cubicBezTo>
                  <a:cubicBezTo>
                    <a:pt x="627" y="14609"/>
                    <a:pt x="5775" y="12510"/>
                    <a:pt x="7706" y="7520"/>
                  </a:cubicBezTo>
                  <a:cubicBezTo>
                    <a:pt x="7716" y="7497"/>
                    <a:pt x="7716" y="7469"/>
                    <a:pt x="7708" y="7443"/>
                  </a:cubicBezTo>
                  <a:cubicBezTo>
                    <a:pt x="6721" y="4556"/>
                    <a:pt x="6974" y="2161"/>
                    <a:pt x="7214" y="992"/>
                  </a:cubicBezTo>
                  <a:cubicBezTo>
                    <a:pt x="7224" y="939"/>
                    <a:pt x="7194" y="885"/>
                    <a:pt x="7142" y="868"/>
                  </a:cubicBezTo>
                  <a:cubicBezTo>
                    <a:pt x="7051" y="835"/>
                    <a:pt x="6960" y="794"/>
                    <a:pt x="6866" y="740"/>
                  </a:cubicBezTo>
                  <a:cubicBezTo>
                    <a:pt x="6590" y="577"/>
                    <a:pt x="6368" y="342"/>
                    <a:pt x="6225" y="62"/>
                  </a:cubicBezTo>
                  <a:cubicBezTo>
                    <a:pt x="6211" y="33"/>
                    <a:pt x="6185" y="13"/>
                    <a:pt x="6155" y="5"/>
                  </a:cubicBezTo>
                  <a:cubicBezTo>
                    <a:pt x="6146" y="2"/>
                    <a:pt x="6136" y="0"/>
                    <a:pt x="6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6"/>
            <p:cNvSpPr/>
            <p:nvPr/>
          </p:nvSpPr>
          <p:spPr>
            <a:xfrm>
              <a:off x="6701827" y="3535818"/>
              <a:ext cx="112751" cy="111019"/>
            </a:xfrm>
            <a:custGeom>
              <a:avLst/>
              <a:gdLst/>
              <a:ahLst/>
              <a:cxnLst/>
              <a:rect l="l" t="t" r="r" b="b"/>
              <a:pathLst>
                <a:path w="3839" h="3780" extrusionOk="0">
                  <a:moveTo>
                    <a:pt x="1922" y="224"/>
                  </a:moveTo>
                  <a:cubicBezTo>
                    <a:pt x="2111" y="224"/>
                    <a:pt x="2300" y="256"/>
                    <a:pt x="2482" y="321"/>
                  </a:cubicBezTo>
                  <a:cubicBezTo>
                    <a:pt x="2595" y="361"/>
                    <a:pt x="2709" y="416"/>
                    <a:pt x="2816" y="482"/>
                  </a:cubicBezTo>
                  <a:cubicBezTo>
                    <a:pt x="3101" y="664"/>
                    <a:pt x="3322" y="923"/>
                    <a:pt x="3453" y="1234"/>
                  </a:cubicBezTo>
                  <a:cubicBezTo>
                    <a:pt x="3476" y="1286"/>
                    <a:pt x="3497" y="1343"/>
                    <a:pt x="3515" y="1400"/>
                  </a:cubicBezTo>
                  <a:cubicBezTo>
                    <a:pt x="3531" y="1457"/>
                    <a:pt x="3545" y="1514"/>
                    <a:pt x="3558" y="1571"/>
                  </a:cubicBezTo>
                  <a:cubicBezTo>
                    <a:pt x="3621" y="1894"/>
                    <a:pt x="3588" y="2226"/>
                    <a:pt x="3461" y="2532"/>
                  </a:cubicBezTo>
                  <a:cubicBezTo>
                    <a:pt x="3419" y="2635"/>
                    <a:pt x="3367" y="2729"/>
                    <a:pt x="3305" y="2823"/>
                  </a:cubicBezTo>
                  <a:cubicBezTo>
                    <a:pt x="3125" y="3091"/>
                    <a:pt x="2875" y="3300"/>
                    <a:pt x="2578" y="3427"/>
                  </a:cubicBezTo>
                  <a:cubicBezTo>
                    <a:pt x="2524" y="3448"/>
                    <a:pt x="2469" y="3469"/>
                    <a:pt x="2412" y="3487"/>
                  </a:cubicBezTo>
                  <a:cubicBezTo>
                    <a:pt x="2369" y="3499"/>
                    <a:pt x="2326" y="3512"/>
                    <a:pt x="2282" y="3521"/>
                  </a:cubicBezTo>
                  <a:cubicBezTo>
                    <a:pt x="2162" y="3548"/>
                    <a:pt x="2041" y="3561"/>
                    <a:pt x="1920" y="3561"/>
                  </a:cubicBezTo>
                  <a:cubicBezTo>
                    <a:pt x="1727" y="3561"/>
                    <a:pt x="1536" y="3527"/>
                    <a:pt x="1352" y="3461"/>
                  </a:cubicBezTo>
                  <a:cubicBezTo>
                    <a:pt x="1261" y="3428"/>
                    <a:pt x="1171" y="3387"/>
                    <a:pt x="1076" y="3333"/>
                  </a:cubicBezTo>
                  <a:cubicBezTo>
                    <a:pt x="798" y="3170"/>
                    <a:pt x="578" y="2935"/>
                    <a:pt x="434" y="2652"/>
                  </a:cubicBezTo>
                  <a:cubicBezTo>
                    <a:pt x="391" y="2567"/>
                    <a:pt x="352" y="2477"/>
                    <a:pt x="324" y="2381"/>
                  </a:cubicBezTo>
                  <a:lnTo>
                    <a:pt x="314" y="2353"/>
                  </a:lnTo>
                  <a:cubicBezTo>
                    <a:pt x="224" y="2044"/>
                    <a:pt x="226" y="1716"/>
                    <a:pt x="323" y="1410"/>
                  </a:cubicBezTo>
                  <a:cubicBezTo>
                    <a:pt x="361" y="1291"/>
                    <a:pt x="405" y="1187"/>
                    <a:pt x="459" y="1091"/>
                  </a:cubicBezTo>
                  <a:cubicBezTo>
                    <a:pt x="620" y="798"/>
                    <a:pt x="861" y="563"/>
                    <a:pt x="1157" y="410"/>
                  </a:cubicBezTo>
                  <a:cubicBezTo>
                    <a:pt x="1243" y="365"/>
                    <a:pt x="1332" y="329"/>
                    <a:pt x="1435" y="297"/>
                  </a:cubicBezTo>
                  <a:cubicBezTo>
                    <a:pt x="1453" y="292"/>
                    <a:pt x="1475" y="285"/>
                    <a:pt x="1499" y="279"/>
                  </a:cubicBezTo>
                  <a:cubicBezTo>
                    <a:pt x="1638" y="242"/>
                    <a:pt x="1780" y="224"/>
                    <a:pt x="1922" y="224"/>
                  </a:cubicBezTo>
                  <a:close/>
                  <a:moveTo>
                    <a:pt x="1920" y="0"/>
                  </a:moveTo>
                  <a:cubicBezTo>
                    <a:pt x="1759" y="0"/>
                    <a:pt x="1599" y="21"/>
                    <a:pt x="1442" y="63"/>
                  </a:cubicBezTo>
                  <a:cubicBezTo>
                    <a:pt x="1416" y="67"/>
                    <a:pt x="1389" y="77"/>
                    <a:pt x="1359" y="86"/>
                  </a:cubicBezTo>
                  <a:cubicBezTo>
                    <a:pt x="1250" y="120"/>
                    <a:pt x="1147" y="160"/>
                    <a:pt x="1050" y="213"/>
                  </a:cubicBezTo>
                  <a:cubicBezTo>
                    <a:pt x="717" y="383"/>
                    <a:pt x="442" y="648"/>
                    <a:pt x="261" y="982"/>
                  </a:cubicBezTo>
                  <a:cubicBezTo>
                    <a:pt x="200" y="1088"/>
                    <a:pt x="150" y="1205"/>
                    <a:pt x="108" y="1340"/>
                  </a:cubicBezTo>
                  <a:cubicBezTo>
                    <a:pt x="2" y="1694"/>
                    <a:pt x="1" y="2064"/>
                    <a:pt x="103" y="2414"/>
                  </a:cubicBezTo>
                  <a:lnTo>
                    <a:pt x="103" y="2416"/>
                  </a:lnTo>
                  <a:lnTo>
                    <a:pt x="112" y="2444"/>
                  </a:lnTo>
                  <a:cubicBezTo>
                    <a:pt x="146" y="2552"/>
                    <a:pt x="189" y="2656"/>
                    <a:pt x="239" y="2750"/>
                  </a:cubicBezTo>
                  <a:cubicBezTo>
                    <a:pt x="399" y="3069"/>
                    <a:pt x="652" y="3336"/>
                    <a:pt x="965" y="3519"/>
                  </a:cubicBezTo>
                  <a:cubicBezTo>
                    <a:pt x="1072" y="3582"/>
                    <a:pt x="1174" y="3630"/>
                    <a:pt x="1275" y="3666"/>
                  </a:cubicBezTo>
                  <a:cubicBezTo>
                    <a:pt x="1485" y="3741"/>
                    <a:pt x="1700" y="3780"/>
                    <a:pt x="1916" y="3780"/>
                  </a:cubicBezTo>
                  <a:cubicBezTo>
                    <a:pt x="2054" y="3780"/>
                    <a:pt x="2192" y="3766"/>
                    <a:pt x="2326" y="3734"/>
                  </a:cubicBezTo>
                  <a:cubicBezTo>
                    <a:pt x="2376" y="3724"/>
                    <a:pt x="2423" y="3710"/>
                    <a:pt x="2472" y="3696"/>
                  </a:cubicBezTo>
                  <a:cubicBezTo>
                    <a:pt x="2534" y="3676"/>
                    <a:pt x="2597" y="3653"/>
                    <a:pt x="2661" y="3626"/>
                  </a:cubicBezTo>
                  <a:cubicBezTo>
                    <a:pt x="2996" y="3482"/>
                    <a:pt x="3279" y="3246"/>
                    <a:pt x="3481" y="2943"/>
                  </a:cubicBezTo>
                  <a:cubicBezTo>
                    <a:pt x="3551" y="2840"/>
                    <a:pt x="3609" y="2729"/>
                    <a:pt x="3658" y="2615"/>
                  </a:cubicBezTo>
                  <a:cubicBezTo>
                    <a:pt x="3800" y="2270"/>
                    <a:pt x="3839" y="1894"/>
                    <a:pt x="3766" y="1526"/>
                  </a:cubicBezTo>
                  <a:cubicBezTo>
                    <a:pt x="3753" y="1460"/>
                    <a:pt x="3738" y="1396"/>
                    <a:pt x="3718" y="1333"/>
                  </a:cubicBezTo>
                  <a:cubicBezTo>
                    <a:pt x="3699" y="1268"/>
                    <a:pt x="3674" y="1202"/>
                    <a:pt x="3646" y="1142"/>
                  </a:cubicBezTo>
                  <a:cubicBezTo>
                    <a:pt x="3500" y="794"/>
                    <a:pt x="3251" y="500"/>
                    <a:pt x="2926" y="294"/>
                  </a:cubicBezTo>
                  <a:cubicBezTo>
                    <a:pt x="2805" y="220"/>
                    <a:pt x="2678" y="157"/>
                    <a:pt x="2548" y="110"/>
                  </a:cubicBezTo>
                  <a:cubicBezTo>
                    <a:pt x="2345" y="37"/>
                    <a:pt x="2132" y="0"/>
                    <a:pt x="1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6"/>
            <p:cNvSpPr/>
            <p:nvPr/>
          </p:nvSpPr>
          <p:spPr>
            <a:xfrm>
              <a:off x="6719684" y="3552618"/>
              <a:ext cx="72603" cy="77214"/>
            </a:xfrm>
            <a:custGeom>
              <a:avLst/>
              <a:gdLst/>
              <a:ahLst/>
              <a:cxnLst/>
              <a:rect l="l" t="t" r="r" b="b"/>
              <a:pathLst>
                <a:path w="2472" h="2629" extrusionOk="0">
                  <a:moveTo>
                    <a:pt x="1041" y="0"/>
                  </a:moveTo>
                  <a:cubicBezTo>
                    <a:pt x="1034" y="0"/>
                    <a:pt x="1028" y="2"/>
                    <a:pt x="1022" y="4"/>
                  </a:cubicBezTo>
                  <a:cubicBezTo>
                    <a:pt x="568" y="156"/>
                    <a:pt x="209" y="548"/>
                    <a:pt x="108" y="998"/>
                  </a:cubicBezTo>
                  <a:cubicBezTo>
                    <a:pt x="1" y="1470"/>
                    <a:pt x="179" y="1979"/>
                    <a:pt x="551" y="2265"/>
                  </a:cubicBezTo>
                  <a:cubicBezTo>
                    <a:pt x="673" y="2362"/>
                    <a:pt x="828" y="2440"/>
                    <a:pt x="1033" y="2514"/>
                  </a:cubicBezTo>
                  <a:cubicBezTo>
                    <a:pt x="1184" y="2570"/>
                    <a:pt x="1375" y="2628"/>
                    <a:pt x="1576" y="2628"/>
                  </a:cubicBezTo>
                  <a:cubicBezTo>
                    <a:pt x="1631" y="2628"/>
                    <a:pt x="1686" y="2624"/>
                    <a:pt x="1743" y="2613"/>
                  </a:cubicBezTo>
                  <a:cubicBezTo>
                    <a:pt x="2016" y="2564"/>
                    <a:pt x="2241" y="2393"/>
                    <a:pt x="2446" y="2218"/>
                  </a:cubicBezTo>
                  <a:cubicBezTo>
                    <a:pt x="2469" y="2198"/>
                    <a:pt x="2472" y="2164"/>
                    <a:pt x="2452" y="2141"/>
                  </a:cubicBezTo>
                  <a:cubicBezTo>
                    <a:pt x="2441" y="2129"/>
                    <a:pt x="2426" y="2122"/>
                    <a:pt x="2410" y="2122"/>
                  </a:cubicBezTo>
                  <a:cubicBezTo>
                    <a:pt x="2398" y="2122"/>
                    <a:pt x="2385" y="2127"/>
                    <a:pt x="2375" y="2136"/>
                  </a:cubicBezTo>
                  <a:cubicBezTo>
                    <a:pt x="2183" y="2304"/>
                    <a:pt x="1973" y="2463"/>
                    <a:pt x="1725" y="2506"/>
                  </a:cubicBezTo>
                  <a:cubicBezTo>
                    <a:pt x="1677" y="2514"/>
                    <a:pt x="1628" y="2519"/>
                    <a:pt x="1576" y="2519"/>
                  </a:cubicBezTo>
                  <a:cubicBezTo>
                    <a:pt x="1432" y="2519"/>
                    <a:pt x="1270" y="2484"/>
                    <a:pt x="1072" y="2412"/>
                  </a:cubicBezTo>
                  <a:cubicBezTo>
                    <a:pt x="878" y="2341"/>
                    <a:pt x="734" y="2268"/>
                    <a:pt x="617" y="2178"/>
                  </a:cubicBezTo>
                  <a:cubicBezTo>
                    <a:pt x="284" y="1921"/>
                    <a:pt x="119" y="1445"/>
                    <a:pt x="216" y="1022"/>
                  </a:cubicBezTo>
                  <a:cubicBezTo>
                    <a:pt x="310" y="609"/>
                    <a:pt x="639" y="249"/>
                    <a:pt x="1058" y="106"/>
                  </a:cubicBezTo>
                  <a:cubicBezTo>
                    <a:pt x="1086" y="98"/>
                    <a:pt x="1102" y="65"/>
                    <a:pt x="1092" y="36"/>
                  </a:cubicBezTo>
                  <a:cubicBezTo>
                    <a:pt x="1085" y="14"/>
                    <a:pt x="1063" y="0"/>
                    <a:pt x="1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6"/>
            <p:cNvSpPr/>
            <p:nvPr/>
          </p:nvSpPr>
          <p:spPr>
            <a:xfrm>
              <a:off x="6738774" y="3575350"/>
              <a:ext cx="33364" cy="40178"/>
            </a:xfrm>
            <a:custGeom>
              <a:avLst/>
              <a:gdLst/>
              <a:ahLst/>
              <a:cxnLst/>
              <a:rect l="l" t="t" r="r" b="b"/>
              <a:pathLst>
                <a:path w="1136" h="1368" extrusionOk="0">
                  <a:moveTo>
                    <a:pt x="344" y="0"/>
                  </a:moveTo>
                  <a:cubicBezTo>
                    <a:pt x="334" y="0"/>
                    <a:pt x="324" y="3"/>
                    <a:pt x="315" y="9"/>
                  </a:cubicBezTo>
                  <a:cubicBezTo>
                    <a:pt x="141" y="117"/>
                    <a:pt x="24" y="319"/>
                    <a:pt x="13" y="534"/>
                  </a:cubicBezTo>
                  <a:cubicBezTo>
                    <a:pt x="0" y="735"/>
                    <a:pt x="77" y="941"/>
                    <a:pt x="221" y="1102"/>
                  </a:cubicBezTo>
                  <a:cubicBezTo>
                    <a:pt x="376" y="1273"/>
                    <a:pt x="598" y="1367"/>
                    <a:pt x="813" y="1367"/>
                  </a:cubicBezTo>
                  <a:cubicBezTo>
                    <a:pt x="912" y="1367"/>
                    <a:pt x="1006" y="1349"/>
                    <a:pt x="1097" y="1306"/>
                  </a:cubicBezTo>
                  <a:cubicBezTo>
                    <a:pt x="1124" y="1293"/>
                    <a:pt x="1135" y="1260"/>
                    <a:pt x="1124" y="1233"/>
                  </a:cubicBezTo>
                  <a:cubicBezTo>
                    <a:pt x="1114" y="1214"/>
                    <a:pt x="1094" y="1201"/>
                    <a:pt x="1072" y="1201"/>
                  </a:cubicBezTo>
                  <a:cubicBezTo>
                    <a:pt x="1065" y="1201"/>
                    <a:pt x="1057" y="1203"/>
                    <a:pt x="1050" y="1206"/>
                  </a:cubicBezTo>
                  <a:cubicBezTo>
                    <a:pt x="976" y="1240"/>
                    <a:pt x="895" y="1256"/>
                    <a:pt x="813" y="1256"/>
                  </a:cubicBezTo>
                  <a:cubicBezTo>
                    <a:pt x="628" y="1256"/>
                    <a:pt x="438" y="1175"/>
                    <a:pt x="305" y="1027"/>
                  </a:cubicBezTo>
                  <a:cubicBezTo>
                    <a:pt x="180" y="887"/>
                    <a:pt x="114" y="712"/>
                    <a:pt x="123" y="538"/>
                  </a:cubicBezTo>
                  <a:cubicBezTo>
                    <a:pt x="131" y="359"/>
                    <a:pt x="228" y="190"/>
                    <a:pt x="372" y="101"/>
                  </a:cubicBezTo>
                  <a:cubicBezTo>
                    <a:pt x="399" y="86"/>
                    <a:pt x="406" y="51"/>
                    <a:pt x="390" y="27"/>
                  </a:cubicBezTo>
                  <a:cubicBezTo>
                    <a:pt x="379" y="10"/>
                    <a:pt x="362"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6"/>
            <p:cNvSpPr/>
            <p:nvPr/>
          </p:nvSpPr>
          <p:spPr>
            <a:xfrm>
              <a:off x="6753459" y="3586951"/>
              <a:ext cx="6579" cy="13305"/>
            </a:xfrm>
            <a:custGeom>
              <a:avLst/>
              <a:gdLst/>
              <a:ahLst/>
              <a:cxnLst/>
              <a:rect l="l" t="t" r="r" b="b"/>
              <a:pathLst>
                <a:path w="224" h="453" extrusionOk="0">
                  <a:moveTo>
                    <a:pt x="125" y="0"/>
                  </a:moveTo>
                  <a:cubicBezTo>
                    <a:pt x="112" y="0"/>
                    <a:pt x="98" y="5"/>
                    <a:pt x="87" y="14"/>
                  </a:cubicBezTo>
                  <a:cubicBezTo>
                    <a:pt x="29" y="68"/>
                    <a:pt x="0" y="153"/>
                    <a:pt x="9" y="240"/>
                  </a:cubicBezTo>
                  <a:cubicBezTo>
                    <a:pt x="20" y="330"/>
                    <a:pt x="66" y="404"/>
                    <a:pt x="135" y="445"/>
                  </a:cubicBezTo>
                  <a:cubicBezTo>
                    <a:pt x="143" y="451"/>
                    <a:pt x="154" y="452"/>
                    <a:pt x="162" y="452"/>
                  </a:cubicBezTo>
                  <a:cubicBezTo>
                    <a:pt x="182" y="452"/>
                    <a:pt x="199" y="441"/>
                    <a:pt x="208" y="424"/>
                  </a:cubicBezTo>
                  <a:cubicBezTo>
                    <a:pt x="224" y="397"/>
                    <a:pt x="215" y="363"/>
                    <a:pt x="188" y="348"/>
                  </a:cubicBezTo>
                  <a:cubicBezTo>
                    <a:pt x="150" y="326"/>
                    <a:pt x="123" y="282"/>
                    <a:pt x="117" y="227"/>
                  </a:cubicBezTo>
                  <a:cubicBezTo>
                    <a:pt x="113" y="175"/>
                    <a:pt x="128" y="125"/>
                    <a:pt x="162" y="95"/>
                  </a:cubicBezTo>
                  <a:cubicBezTo>
                    <a:pt x="185" y="75"/>
                    <a:pt x="185" y="41"/>
                    <a:pt x="165" y="18"/>
                  </a:cubicBezTo>
                  <a:cubicBezTo>
                    <a:pt x="154" y="6"/>
                    <a:pt x="140"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6"/>
            <p:cNvSpPr/>
            <p:nvPr/>
          </p:nvSpPr>
          <p:spPr>
            <a:xfrm>
              <a:off x="6793990" y="3597289"/>
              <a:ext cx="5874" cy="8165"/>
            </a:xfrm>
            <a:custGeom>
              <a:avLst/>
              <a:gdLst/>
              <a:ahLst/>
              <a:cxnLst/>
              <a:rect l="l" t="t" r="r" b="b"/>
              <a:pathLst>
                <a:path w="200" h="278" extrusionOk="0">
                  <a:moveTo>
                    <a:pt x="136" y="1"/>
                  </a:moveTo>
                  <a:cubicBezTo>
                    <a:pt x="116" y="1"/>
                    <a:pt x="96" y="12"/>
                    <a:pt x="87" y="32"/>
                  </a:cubicBezTo>
                  <a:lnTo>
                    <a:pt x="13" y="199"/>
                  </a:lnTo>
                  <a:cubicBezTo>
                    <a:pt x="0" y="227"/>
                    <a:pt x="13" y="259"/>
                    <a:pt x="39" y="271"/>
                  </a:cubicBezTo>
                  <a:cubicBezTo>
                    <a:pt x="46" y="274"/>
                    <a:pt x="56" y="277"/>
                    <a:pt x="63" y="277"/>
                  </a:cubicBezTo>
                  <a:cubicBezTo>
                    <a:pt x="84" y="277"/>
                    <a:pt x="103" y="264"/>
                    <a:pt x="113" y="244"/>
                  </a:cubicBezTo>
                  <a:lnTo>
                    <a:pt x="187" y="79"/>
                  </a:lnTo>
                  <a:cubicBezTo>
                    <a:pt x="199" y="51"/>
                    <a:pt x="188" y="18"/>
                    <a:pt x="160" y="6"/>
                  </a:cubicBezTo>
                  <a:cubicBezTo>
                    <a:pt x="152" y="3"/>
                    <a:pt x="144"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6"/>
            <p:cNvSpPr/>
            <p:nvPr/>
          </p:nvSpPr>
          <p:spPr>
            <a:xfrm>
              <a:off x="6872789" y="3340801"/>
              <a:ext cx="66846" cy="148436"/>
            </a:xfrm>
            <a:custGeom>
              <a:avLst/>
              <a:gdLst/>
              <a:ahLst/>
              <a:cxnLst/>
              <a:rect l="l" t="t" r="r" b="b"/>
              <a:pathLst>
                <a:path w="2276" h="5054" extrusionOk="0">
                  <a:moveTo>
                    <a:pt x="2213" y="1"/>
                  </a:moveTo>
                  <a:cubicBezTo>
                    <a:pt x="2189" y="1"/>
                    <a:pt x="2168" y="21"/>
                    <a:pt x="2165" y="47"/>
                  </a:cubicBezTo>
                  <a:cubicBezTo>
                    <a:pt x="1873" y="1834"/>
                    <a:pt x="1132" y="3536"/>
                    <a:pt x="19" y="4967"/>
                  </a:cubicBezTo>
                  <a:cubicBezTo>
                    <a:pt x="0" y="4990"/>
                    <a:pt x="4" y="5025"/>
                    <a:pt x="29" y="5044"/>
                  </a:cubicBezTo>
                  <a:cubicBezTo>
                    <a:pt x="39" y="5051"/>
                    <a:pt x="50" y="5054"/>
                    <a:pt x="61" y="5054"/>
                  </a:cubicBezTo>
                  <a:cubicBezTo>
                    <a:pt x="78" y="5054"/>
                    <a:pt x="94" y="5047"/>
                    <a:pt x="104" y="5034"/>
                  </a:cubicBezTo>
                  <a:cubicBezTo>
                    <a:pt x="1228" y="3588"/>
                    <a:pt x="1977" y="1871"/>
                    <a:pt x="2272" y="64"/>
                  </a:cubicBezTo>
                  <a:cubicBezTo>
                    <a:pt x="2276" y="35"/>
                    <a:pt x="2257" y="7"/>
                    <a:pt x="2226" y="3"/>
                  </a:cubicBezTo>
                  <a:cubicBezTo>
                    <a:pt x="2222" y="1"/>
                    <a:pt x="2217" y="1"/>
                    <a:pt x="2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6"/>
            <p:cNvSpPr/>
            <p:nvPr/>
          </p:nvSpPr>
          <p:spPr>
            <a:xfrm>
              <a:off x="6891322" y="3387588"/>
              <a:ext cx="22674" cy="52102"/>
            </a:xfrm>
            <a:custGeom>
              <a:avLst/>
              <a:gdLst/>
              <a:ahLst/>
              <a:cxnLst/>
              <a:rect l="l" t="t" r="r" b="b"/>
              <a:pathLst>
                <a:path w="772" h="1774" extrusionOk="0">
                  <a:moveTo>
                    <a:pt x="712" y="0"/>
                  </a:moveTo>
                  <a:cubicBezTo>
                    <a:pt x="687" y="0"/>
                    <a:pt x="664" y="17"/>
                    <a:pt x="658" y="42"/>
                  </a:cubicBezTo>
                  <a:cubicBezTo>
                    <a:pt x="501" y="611"/>
                    <a:pt x="285" y="1168"/>
                    <a:pt x="14" y="1695"/>
                  </a:cubicBezTo>
                  <a:cubicBezTo>
                    <a:pt x="0" y="1722"/>
                    <a:pt x="11" y="1753"/>
                    <a:pt x="38" y="1768"/>
                  </a:cubicBezTo>
                  <a:cubicBezTo>
                    <a:pt x="46" y="1772"/>
                    <a:pt x="54" y="1773"/>
                    <a:pt x="63" y="1773"/>
                  </a:cubicBezTo>
                  <a:cubicBezTo>
                    <a:pt x="83" y="1773"/>
                    <a:pt x="103" y="1760"/>
                    <a:pt x="113" y="1743"/>
                  </a:cubicBezTo>
                  <a:cubicBezTo>
                    <a:pt x="387" y="1211"/>
                    <a:pt x="605" y="647"/>
                    <a:pt x="765" y="70"/>
                  </a:cubicBezTo>
                  <a:cubicBezTo>
                    <a:pt x="772" y="40"/>
                    <a:pt x="753" y="12"/>
                    <a:pt x="725" y="2"/>
                  </a:cubicBezTo>
                  <a:cubicBezTo>
                    <a:pt x="721" y="1"/>
                    <a:pt x="716" y="0"/>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6"/>
            <p:cNvSpPr/>
            <p:nvPr/>
          </p:nvSpPr>
          <p:spPr>
            <a:xfrm>
              <a:off x="6872231" y="3395459"/>
              <a:ext cx="11102" cy="24906"/>
            </a:xfrm>
            <a:custGeom>
              <a:avLst/>
              <a:gdLst/>
              <a:ahLst/>
              <a:cxnLst/>
              <a:rect l="l" t="t" r="r" b="b"/>
              <a:pathLst>
                <a:path w="378" h="848" extrusionOk="0">
                  <a:moveTo>
                    <a:pt x="318" y="0"/>
                  </a:moveTo>
                  <a:cubicBezTo>
                    <a:pt x="295" y="0"/>
                    <a:pt x="274" y="15"/>
                    <a:pt x="265" y="38"/>
                  </a:cubicBezTo>
                  <a:cubicBezTo>
                    <a:pt x="191" y="285"/>
                    <a:pt x="106" y="531"/>
                    <a:pt x="12" y="772"/>
                  </a:cubicBezTo>
                  <a:cubicBezTo>
                    <a:pt x="1" y="800"/>
                    <a:pt x="15" y="833"/>
                    <a:pt x="43" y="843"/>
                  </a:cubicBezTo>
                  <a:cubicBezTo>
                    <a:pt x="50" y="844"/>
                    <a:pt x="56" y="847"/>
                    <a:pt x="63" y="847"/>
                  </a:cubicBezTo>
                  <a:cubicBezTo>
                    <a:pt x="85" y="847"/>
                    <a:pt x="106" y="835"/>
                    <a:pt x="112" y="813"/>
                  </a:cubicBezTo>
                  <a:cubicBezTo>
                    <a:pt x="206" y="570"/>
                    <a:pt x="293" y="320"/>
                    <a:pt x="369" y="71"/>
                  </a:cubicBezTo>
                  <a:cubicBezTo>
                    <a:pt x="378" y="43"/>
                    <a:pt x="362" y="11"/>
                    <a:pt x="334" y="3"/>
                  </a:cubicBezTo>
                  <a:cubicBezTo>
                    <a:pt x="329" y="1"/>
                    <a:pt x="323"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6"/>
            <p:cNvSpPr/>
            <p:nvPr/>
          </p:nvSpPr>
          <p:spPr>
            <a:xfrm>
              <a:off x="6669872" y="3240238"/>
              <a:ext cx="100416" cy="229908"/>
            </a:xfrm>
            <a:custGeom>
              <a:avLst/>
              <a:gdLst/>
              <a:ahLst/>
              <a:cxnLst/>
              <a:rect l="l" t="t" r="r" b="b"/>
              <a:pathLst>
                <a:path w="3419" h="7828" extrusionOk="0">
                  <a:moveTo>
                    <a:pt x="62" y="1"/>
                  </a:moveTo>
                  <a:cubicBezTo>
                    <a:pt x="50" y="1"/>
                    <a:pt x="38" y="5"/>
                    <a:pt x="28" y="13"/>
                  </a:cubicBezTo>
                  <a:cubicBezTo>
                    <a:pt x="5" y="33"/>
                    <a:pt x="1" y="67"/>
                    <a:pt x="21" y="90"/>
                  </a:cubicBezTo>
                  <a:cubicBezTo>
                    <a:pt x="1834" y="2246"/>
                    <a:pt x="3001" y="4976"/>
                    <a:pt x="3308" y="7777"/>
                  </a:cubicBezTo>
                  <a:cubicBezTo>
                    <a:pt x="3310" y="7803"/>
                    <a:pt x="3333" y="7824"/>
                    <a:pt x="3363" y="7824"/>
                  </a:cubicBezTo>
                  <a:cubicBezTo>
                    <a:pt x="3364" y="7824"/>
                    <a:pt x="3366" y="7824"/>
                    <a:pt x="3367" y="7827"/>
                  </a:cubicBezTo>
                  <a:cubicBezTo>
                    <a:pt x="3397" y="7823"/>
                    <a:pt x="3419" y="7796"/>
                    <a:pt x="3416" y="7766"/>
                  </a:cubicBezTo>
                  <a:cubicBezTo>
                    <a:pt x="3108" y="4945"/>
                    <a:pt x="1930" y="2195"/>
                    <a:pt x="105" y="20"/>
                  </a:cubicBezTo>
                  <a:cubicBezTo>
                    <a:pt x="93" y="7"/>
                    <a:pt x="78"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6"/>
            <p:cNvSpPr/>
            <p:nvPr/>
          </p:nvSpPr>
          <p:spPr>
            <a:xfrm>
              <a:off x="6694308" y="3303795"/>
              <a:ext cx="55392" cy="125674"/>
            </a:xfrm>
            <a:custGeom>
              <a:avLst/>
              <a:gdLst/>
              <a:ahLst/>
              <a:cxnLst/>
              <a:rect l="l" t="t" r="r" b="b"/>
              <a:pathLst>
                <a:path w="1886" h="4279" extrusionOk="0">
                  <a:moveTo>
                    <a:pt x="64" y="0"/>
                  </a:moveTo>
                  <a:cubicBezTo>
                    <a:pt x="53" y="0"/>
                    <a:pt x="42" y="4"/>
                    <a:pt x="33" y="11"/>
                  </a:cubicBezTo>
                  <a:cubicBezTo>
                    <a:pt x="8" y="28"/>
                    <a:pt x="0" y="62"/>
                    <a:pt x="19" y="88"/>
                  </a:cubicBezTo>
                  <a:cubicBezTo>
                    <a:pt x="873" y="1327"/>
                    <a:pt x="1480" y="2759"/>
                    <a:pt x="1772" y="4235"/>
                  </a:cubicBezTo>
                  <a:cubicBezTo>
                    <a:pt x="1778" y="4262"/>
                    <a:pt x="1800" y="4279"/>
                    <a:pt x="1826" y="4279"/>
                  </a:cubicBezTo>
                  <a:cubicBezTo>
                    <a:pt x="1829" y="4279"/>
                    <a:pt x="1833" y="4277"/>
                    <a:pt x="1838" y="4277"/>
                  </a:cubicBezTo>
                  <a:cubicBezTo>
                    <a:pt x="1866" y="4272"/>
                    <a:pt x="1886" y="4243"/>
                    <a:pt x="1880" y="4213"/>
                  </a:cubicBezTo>
                  <a:cubicBezTo>
                    <a:pt x="1585" y="2724"/>
                    <a:pt x="973" y="1274"/>
                    <a:pt x="110"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6"/>
            <p:cNvSpPr/>
            <p:nvPr/>
          </p:nvSpPr>
          <p:spPr>
            <a:xfrm>
              <a:off x="6707847" y="3372491"/>
              <a:ext cx="11161" cy="18679"/>
            </a:xfrm>
            <a:custGeom>
              <a:avLst/>
              <a:gdLst/>
              <a:ahLst/>
              <a:cxnLst/>
              <a:rect l="l" t="t" r="r" b="b"/>
              <a:pathLst>
                <a:path w="380" h="636" extrusionOk="0">
                  <a:moveTo>
                    <a:pt x="62" y="0"/>
                  </a:moveTo>
                  <a:cubicBezTo>
                    <a:pt x="53" y="0"/>
                    <a:pt x="44" y="3"/>
                    <a:pt x="35" y="7"/>
                  </a:cubicBezTo>
                  <a:cubicBezTo>
                    <a:pt x="9" y="21"/>
                    <a:pt x="1" y="56"/>
                    <a:pt x="15" y="81"/>
                  </a:cubicBezTo>
                  <a:cubicBezTo>
                    <a:pt x="112" y="249"/>
                    <a:pt x="197" y="423"/>
                    <a:pt x="270" y="601"/>
                  </a:cubicBezTo>
                  <a:cubicBezTo>
                    <a:pt x="279" y="622"/>
                    <a:pt x="300" y="635"/>
                    <a:pt x="321" y="635"/>
                  </a:cubicBezTo>
                  <a:cubicBezTo>
                    <a:pt x="327" y="635"/>
                    <a:pt x="334" y="634"/>
                    <a:pt x="340" y="630"/>
                  </a:cubicBezTo>
                  <a:cubicBezTo>
                    <a:pt x="368" y="620"/>
                    <a:pt x="380" y="587"/>
                    <a:pt x="370" y="558"/>
                  </a:cubicBezTo>
                  <a:cubicBezTo>
                    <a:pt x="294" y="378"/>
                    <a:pt x="207" y="200"/>
                    <a:pt x="109" y="27"/>
                  </a:cubicBezTo>
                  <a:cubicBezTo>
                    <a:pt x="99" y="10"/>
                    <a:pt x="81"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6"/>
            <p:cNvSpPr/>
            <p:nvPr/>
          </p:nvSpPr>
          <p:spPr>
            <a:xfrm>
              <a:off x="6579354" y="3316630"/>
              <a:ext cx="26844" cy="96245"/>
            </a:xfrm>
            <a:custGeom>
              <a:avLst/>
              <a:gdLst/>
              <a:ahLst/>
              <a:cxnLst/>
              <a:rect l="l" t="t" r="r" b="b"/>
              <a:pathLst>
                <a:path w="914" h="3277" extrusionOk="0">
                  <a:moveTo>
                    <a:pt x="58" y="1"/>
                  </a:moveTo>
                  <a:cubicBezTo>
                    <a:pt x="56" y="1"/>
                    <a:pt x="54" y="1"/>
                    <a:pt x="52" y="1"/>
                  </a:cubicBezTo>
                  <a:cubicBezTo>
                    <a:pt x="22" y="2"/>
                    <a:pt x="1" y="29"/>
                    <a:pt x="2" y="59"/>
                  </a:cubicBezTo>
                  <a:cubicBezTo>
                    <a:pt x="93" y="1160"/>
                    <a:pt x="361" y="2230"/>
                    <a:pt x="801" y="3242"/>
                  </a:cubicBezTo>
                  <a:cubicBezTo>
                    <a:pt x="810" y="3264"/>
                    <a:pt x="830" y="3276"/>
                    <a:pt x="851" y="3276"/>
                  </a:cubicBezTo>
                  <a:cubicBezTo>
                    <a:pt x="858" y="3276"/>
                    <a:pt x="865" y="3276"/>
                    <a:pt x="872" y="3271"/>
                  </a:cubicBezTo>
                  <a:cubicBezTo>
                    <a:pt x="901" y="3258"/>
                    <a:pt x="914" y="3227"/>
                    <a:pt x="901" y="3198"/>
                  </a:cubicBezTo>
                  <a:cubicBezTo>
                    <a:pt x="467" y="2197"/>
                    <a:pt x="200" y="1137"/>
                    <a:pt x="111" y="51"/>
                  </a:cubicBezTo>
                  <a:cubicBezTo>
                    <a:pt x="109" y="21"/>
                    <a:pt x="85"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6"/>
            <p:cNvSpPr/>
            <p:nvPr/>
          </p:nvSpPr>
          <p:spPr>
            <a:xfrm>
              <a:off x="6596594" y="3358012"/>
              <a:ext cx="8723" cy="23114"/>
            </a:xfrm>
            <a:custGeom>
              <a:avLst/>
              <a:gdLst/>
              <a:ahLst/>
              <a:cxnLst/>
              <a:rect l="l" t="t" r="r" b="b"/>
              <a:pathLst>
                <a:path w="297" h="787" extrusionOk="0">
                  <a:moveTo>
                    <a:pt x="61" y="0"/>
                  </a:moveTo>
                  <a:cubicBezTo>
                    <a:pt x="57" y="0"/>
                    <a:pt x="52" y="1"/>
                    <a:pt x="48" y="2"/>
                  </a:cubicBezTo>
                  <a:cubicBezTo>
                    <a:pt x="19" y="9"/>
                    <a:pt x="1" y="39"/>
                    <a:pt x="8" y="67"/>
                  </a:cubicBezTo>
                  <a:lnTo>
                    <a:pt x="183" y="745"/>
                  </a:lnTo>
                  <a:cubicBezTo>
                    <a:pt x="190" y="771"/>
                    <a:pt x="211" y="787"/>
                    <a:pt x="236" y="787"/>
                  </a:cubicBezTo>
                  <a:cubicBezTo>
                    <a:pt x="241" y="787"/>
                    <a:pt x="244" y="787"/>
                    <a:pt x="250" y="785"/>
                  </a:cubicBezTo>
                  <a:cubicBezTo>
                    <a:pt x="278" y="778"/>
                    <a:pt x="297" y="748"/>
                    <a:pt x="290" y="720"/>
                  </a:cubicBezTo>
                  <a:lnTo>
                    <a:pt x="115" y="40"/>
                  </a:lnTo>
                  <a:cubicBezTo>
                    <a:pt x="107" y="16"/>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6"/>
            <p:cNvSpPr/>
            <p:nvPr/>
          </p:nvSpPr>
          <p:spPr>
            <a:xfrm>
              <a:off x="6581880" y="3273162"/>
              <a:ext cx="3906" cy="17534"/>
            </a:xfrm>
            <a:custGeom>
              <a:avLst/>
              <a:gdLst/>
              <a:ahLst/>
              <a:cxnLst/>
              <a:rect l="l" t="t" r="r" b="b"/>
              <a:pathLst>
                <a:path w="133" h="597" extrusionOk="0">
                  <a:moveTo>
                    <a:pt x="71" y="0"/>
                  </a:moveTo>
                  <a:cubicBezTo>
                    <a:pt x="44" y="0"/>
                    <a:pt x="23" y="23"/>
                    <a:pt x="19" y="50"/>
                  </a:cubicBezTo>
                  <a:cubicBezTo>
                    <a:pt x="0" y="215"/>
                    <a:pt x="2" y="384"/>
                    <a:pt x="22" y="548"/>
                  </a:cubicBezTo>
                  <a:cubicBezTo>
                    <a:pt x="25" y="577"/>
                    <a:pt x="50" y="597"/>
                    <a:pt x="76" y="597"/>
                  </a:cubicBezTo>
                  <a:lnTo>
                    <a:pt x="82" y="597"/>
                  </a:lnTo>
                  <a:cubicBezTo>
                    <a:pt x="111" y="592"/>
                    <a:pt x="133" y="565"/>
                    <a:pt x="130" y="535"/>
                  </a:cubicBezTo>
                  <a:cubicBezTo>
                    <a:pt x="111" y="379"/>
                    <a:pt x="110" y="221"/>
                    <a:pt x="127" y="63"/>
                  </a:cubicBezTo>
                  <a:cubicBezTo>
                    <a:pt x="131" y="31"/>
                    <a:pt x="110" y="6"/>
                    <a:pt x="80" y="1"/>
                  </a:cubicBezTo>
                  <a:cubicBezTo>
                    <a:pt x="77" y="1"/>
                    <a:pt x="74"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6"/>
            <p:cNvSpPr/>
            <p:nvPr/>
          </p:nvSpPr>
          <p:spPr>
            <a:xfrm>
              <a:off x="6515004" y="3416987"/>
              <a:ext cx="194165" cy="121327"/>
            </a:xfrm>
            <a:custGeom>
              <a:avLst/>
              <a:gdLst/>
              <a:ahLst/>
              <a:cxnLst/>
              <a:rect l="l" t="t" r="r" b="b"/>
              <a:pathLst>
                <a:path w="6611" h="4131" extrusionOk="0">
                  <a:moveTo>
                    <a:pt x="59" y="1"/>
                  </a:moveTo>
                  <a:cubicBezTo>
                    <a:pt x="31" y="1"/>
                    <a:pt x="10" y="20"/>
                    <a:pt x="6" y="46"/>
                  </a:cubicBezTo>
                  <a:cubicBezTo>
                    <a:pt x="0" y="76"/>
                    <a:pt x="20" y="104"/>
                    <a:pt x="50" y="110"/>
                  </a:cubicBezTo>
                  <a:cubicBezTo>
                    <a:pt x="1256" y="331"/>
                    <a:pt x="2451" y="821"/>
                    <a:pt x="3603" y="1570"/>
                  </a:cubicBezTo>
                  <a:cubicBezTo>
                    <a:pt x="4607" y="2223"/>
                    <a:pt x="5560" y="3055"/>
                    <a:pt x="6511" y="4112"/>
                  </a:cubicBezTo>
                  <a:cubicBezTo>
                    <a:pt x="6523" y="4125"/>
                    <a:pt x="6538" y="4130"/>
                    <a:pt x="6553" y="4130"/>
                  </a:cubicBezTo>
                  <a:cubicBezTo>
                    <a:pt x="6565" y="4130"/>
                    <a:pt x="6578" y="4125"/>
                    <a:pt x="6588" y="4113"/>
                  </a:cubicBezTo>
                  <a:cubicBezTo>
                    <a:pt x="6610" y="4095"/>
                    <a:pt x="6611" y="4061"/>
                    <a:pt x="6592" y="4038"/>
                  </a:cubicBezTo>
                  <a:cubicBezTo>
                    <a:pt x="5633" y="2973"/>
                    <a:pt x="4673" y="2137"/>
                    <a:pt x="3662" y="1477"/>
                  </a:cubicBezTo>
                  <a:cubicBezTo>
                    <a:pt x="2500" y="721"/>
                    <a:pt x="1289" y="224"/>
                    <a:pt x="70" y="2"/>
                  </a:cubicBezTo>
                  <a:cubicBezTo>
                    <a:pt x="66" y="1"/>
                    <a:pt x="62"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6"/>
            <p:cNvSpPr/>
            <p:nvPr/>
          </p:nvSpPr>
          <p:spPr>
            <a:xfrm>
              <a:off x="6555946" y="3448618"/>
              <a:ext cx="111107" cy="67228"/>
            </a:xfrm>
            <a:custGeom>
              <a:avLst/>
              <a:gdLst/>
              <a:ahLst/>
              <a:cxnLst/>
              <a:rect l="l" t="t" r="r" b="b"/>
              <a:pathLst>
                <a:path w="3783" h="2289" extrusionOk="0">
                  <a:moveTo>
                    <a:pt x="60" y="1"/>
                  </a:moveTo>
                  <a:cubicBezTo>
                    <a:pt x="36" y="1"/>
                    <a:pt x="15" y="18"/>
                    <a:pt x="8" y="41"/>
                  </a:cubicBezTo>
                  <a:cubicBezTo>
                    <a:pt x="0" y="71"/>
                    <a:pt x="17" y="100"/>
                    <a:pt x="46" y="108"/>
                  </a:cubicBezTo>
                  <a:cubicBezTo>
                    <a:pt x="1429" y="491"/>
                    <a:pt x="2686" y="1239"/>
                    <a:pt x="3683" y="2273"/>
                  </a:cubicBezTo>
                  <a:cubicBezTo>
                    <a:pt x="3693" y="2284"/>
                    <a:pt x="3707" y="2289"/>
                    <a:pt x="3722" y="2289"/>
                  </a:cubicBezTo>
                  <a:cubicBezTo>
                    <a:pt x="3736" y="2289"/>
                    <a:pt x="3750" y="2284"/>
                    <a:pt x="3760" y="2277"/>
                  </a:cubicBezTo>
                  <a:cubicBezTo>
                    <a:pt x="3781" y="2256"/>
                    <a:pt x="3783" y="2220"/>
                    <a:pt x="3762" y="2199"/>
                  </a:cubicBezTo>
                  <a:cubicBezTo>
                    <a:pt x="2752" y="1149"/>
                    <a:pt x="1477" y="392"/>
                    <a:pt x="74" y="3"/>
                  </a:cubicBezTo>
                  <a:cubicBezTo>
                    <a:pt x="69" y="1"/>
                    <a:pt x="65"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6"/>
            <p:cNvSpPr/>
            <p:nvPr/>
          </p:nvSpPr>
          <p:spPr>
            <a:xfrm>
              <a:off x="6597387" y="3489913"/>
              <a:ext cx="15772" cy="8370"/>
            </a:xfrm>
            <a:custGeom>
              <a:avLst/>
              <a:gdLst/>
              <a:ahLst/>
              <a:cxnLst/>
              <a:rect l="l" t="t" r="r" b="b"/>
              <a:pathLst>
                <a:path w="537" h="285" extrusionOk="0">
                  <a:moveTo>
                    <a:pt x="63" y="0"/>
                  </a:moveTo>
                  <a:cubicBezTo>
                    <a:pt x="42" y="0"/>
                    <a:pt x="22" y="13"/>
                    <a:pt x="14" y="34"/>
                  </a:cubicBezTo>
                  <a:cubicBezTo>
                    <a:pt x="1" y="61"/>
                    <a:pt x="14" y="92"/>
                    <a:pt x="42" y="105"/>
                  </a:cubicBezTo>
                  <a:lnTo>
                    <a:pt x="452" y="282"/>
                  </a:lnTo>
                  <a:cubicBezTo>
                    <a:pt x="459" y="283"/>
                    <a:pt x="466" y="284"/>
                    <a:pt x="474" y="284"/>
                  </a:cubicBezTo>
                  <a:cubicBezTo>
                    <a:pt x="495" y="284"/>
                    <a:pt x="516" y="273"/>
                    <a:pt x="523" y="253"/>
                  </a:cubicBezTo>
                  <a:cubicBezTo>
                    <a:pt x="536" y="226"/>
                    <a:pt x="523" y="195"/>
                    <a:pt x="495" y="182"/>
                  </a:cubicBezTo>
                  <a:lnTo>
                    <a:pt x="85" y="5"/>
                  </a:lnTo>
                  <a:cubicBezTo>
                    <a:pt x="78" y="2"/>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6"/>
            <p:cNvSpPr/>
            <p:nvPr/>
          </p:nvSpPr>
          <p:spPr>
            <a:xfrm>
              <a:off x="6434354" y="3511823"/>
              <a:ext cx="96069" cy="67345"/>
            </a:xfrm>
            <a:custGeom>
              <a:avLst/>
              <a:gdLst/>
              <a:ahLst/>
              <a:cxnLst/>
              <a:rect l="l" t="t" r="r" b="b"/>
              <a:pathLst>
                <a:path w="3271" h="2293" extrusionOk="0">
                  <a:moveTo>
                    <a:pt x="63" y="1"/>
                  </a:moveTo>
                  <a:cubicBezTo>
                    <a:pt x="48" y="1"/>
                    <a:pt x="33" y="7"/>
                    <a:pt x="22" y="18"/>
                  </a:cubicBezTo>
                  <a:cubicBezTo>
                    <a:pt x="0" y="41"/>
                    <a:pt x="3" y="75"/>
                    <a:pt x="25" y="97"/>
                  </a:cubicBezTo>
                  <a:cubicBezTo>
                    <a:pt x="960" y="983"/>
                    <a:pt x="2023" y="1719"/>
                    <a:pt x="3182" y="2287"/>
                  </a:cubicBezTo>
                  <a:cubicBezTo>
                    <a:pt x="3191" y="2291"/>
                    <a:pt x="3198" y="2293"/>
                    <a:pt x="3208" y="2293"/>
                  </a:cubicBezTo>
                  <a:cubicBezTo>
                    <a:pt x="3226" y="2293"/>
                    <a:pt x="3246" y="2280"/>
                    <a:pt x="3256" y="2261"/>
                  </a:cubicBezTo>
                  <a:cubicBezTo>
                    <a:pt x="3270" y="2234"/>
                    <a:pt x="3259" y="2200"/>
                    <a:pt x="3232" y="2187"/>
                  </a:cubicBezTo>
                  <a:cubicBezTo>
                    <a:pt x="2084" y="1628"/>
                    <a:pt x="1030" y="896"/>
                    <a:pt x="100" y="16"/>
                  </a:cubicBezTo>
                  <a:cubicBezTo>
                    <a:pt x="90" y="6"/>
                    <a:pt x="76"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6"/>
            <p:cNvSpPr/>
            <p:nvPr/>
          </p:nvSpPr>
          <p:spPr>
            <a:xfrm>
              <a:off x="6488219" y="3537169"/>
              <a:ext cx="19942" cy="13481"/>
            </a:xfrm>
            <a:custGeom>
              <a:avLst/>
              <a:gdLst/>
              <a:ahLst/>
              <a:cxnLst/>
              <a:rect l="l" t="t" r="r" b="b"/>
              <a:pathLst>
                <a:path w="679" h="459" extrusionOk="0">
                  <a:moveTo>
                    <a:pt x="63" y="1"/>
                  </a:moveTo>
                  <a:cubicBezTo>
                    <a:pt x="47" y="1"/>
                    <a:pt x="31" y="8"/>
                    <a:pt x="21" y="21"/>
                  </a:cubicBezTo>
                  <a:cubicBezTo>
                    <a:pt x="1" y="45"/>
                    <a:pt x="6" y="81"/>
                    <a:pt x="29" y="98"/>
                  </a:cubicBezTo>
                  <a:cubicBezTo>
                    <a:pt x="206" y="235"/>
                    <a:pt x="394" y="354"/>
                    <a:pt x="592" y="453"/>
                  </a:cubicBezTo>
                  <a:cubicBezTo>
                    <a:pt x="600" y="456"/>
                    <a:pt x="607" y="458"/>
                    <a:pt x="616" y="458"/>
                  </a:cubicBezTo>
                  <a:cubicBezTo>
                    <a:pt x="636" y="458"/>
                    <a:pt x="656" y="447"/>
                    <a:pt x="666" y="427"/>
                  </a:cubicBezTo>
                  <a:cubicBezTo>
                    <a:pt x="679" y="400"/>
                    <a:pt x="669" y="369"/>
                    <a:pt x="642" y="354"/>
                  </a:cubicBezTo>
                  <a:cubicBezTo>
                    <a:pt x="449" y="261"/>
                    <a:pt x="266" y="144"/>
                    <a:pt x="96" y="13"/>
                  </a:cubicBezTo>
                  <a:cubicBezTo>
                    <a:pt x="87" y="4"/>
                    <a:pt x="75"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6"/>
            <p:cNvSpPr/>
            <p:nvPr/>
          </p:nvSpPr>
          <p:spPr>
            <a:xfrm>
              <a:off x="6386804" y="3472026"/>
              <a:ext cx="15713" cy="17769"/>
            </a:xfrm>
            <a:custGeom>
              <a:avLst/>
              <a:gdLst/>
              <a:ahLst/>
              <a:cxnLst/>
              <a:rect l="l" t="t" r="r" b="b"/>
              <a:pathLst>
                <a:path w="535" h="605" extrusionOk="0">
                  <a:moveTo>
                    <a:pt x="60" y="1"/>
                  </a:moveTo>
                  <a:cubicBezTo>
                    <a:pt x="49" y="1"/>
                    <a:pt x="38" y="4"/>
                    <a:pt x="29" y="11"/>
                  </a:cubicBezTo>
                  <a:cubicBezTo>
                    <a:pt x="6" y="29"/>
                    <a:pt x="0" y="63"/>
                    <a:pt x="17" y="87"/>
                  </a:cubicBezTo>
                  <a:cubicBezTo>
                    <a:pt x="146" y="260"/>
                    <a:pt x="286" y="428"/>
                    <a:pt x="433" y="586"/>
                  </a:cubicBezTo>
                  <a:cubicBezTo>
                    <a:pt x="443" y="599"/>
                    <a:pt x="457" y="604"/>
                    <a:pt x="472" y="604"/>
                  </a:cubicBezTo>
                  <a:cubicBezTo>
                    <a:pt x="486" y="604"/>
                    <a:pt x="499" y="600"/>
                    <a:pt x="509" y="590"/>
                  </a:cubicBezTo>
                  <a:cubicBezTo>
                    <a:pt x="533" y="567"/>
                    <a:pt x="534" y="532"/>
                    <a:pt x="513" y="510"/>
                  </a:cubicBezTo>
                  <a:cubicBezTo>
                    <a:pt x="369" y="357"/>
                    <a:pt x="231" y="193"/>
                    <a:pt x="106" y="22"/>
                  </a:cubicBezTo>
                  <a:cubicBezTo>
                    <a:pt x="94" y="8"/>
                    <a:pt x="77"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6"/>
            <p:cNvSpPr/>
            <p:nvPr/>
          </p:nvSpPr>
          <p:spPr>
            <a:xfrm>
              <a:off x="6465104" y="3587920"/>
              <a:ext cx="200068" cy="58211"/>
            </a:xfrm>
            <a:custGeom>
              <a:avLst/>
              <a:gdLst/>
              <a:ahLst/>
              <a:cxnLst/>
              <a:rect l="l" t="t" r="r" b="b"/>
              <a:pathLst>
                <a:path w="6812" h="1982" extrusionOk="0">
                  <a:moveTo>
                    <a:pt x="6389" y="0"/>
                  </a:moveTo>
                  <a:cubicBezTo>
                    <a:pt x="4153" y="0"/>
                    <a:pt x="1909" y="660"/>
                    <a:pt x="33" y="1881"/>
                  </a:cubicBezTo>
                  <a:cubicBezTo>
                    <a:pt x="7" y="1898"/>
                    <a:pt x="0" y="1932"/>
                    <a:pt x="16" y="1958"/>
                  </a:cubicBezTo>
                  <a:cubicBezTo>
                    <a:pt x="27" y="1973"/>
                    <a:pt x="46" y="1982"/>
                    <a:pt x="63" y="1982"/>
                  </a:cubicBezTo>
                  <a:cubicBezTo>
                    <a:pt x="74" y="1982"/>
                    <a:pt x="84" y="1979"/>
                    <a:pt x="91" y="1973"/>
                  </a:cubicBezTo>
                  <a:cubicBezTo>
                    <a:pt x="1948" y="765"/>
                    <a:pt x="4169" y="110"/>
                    <a:pt x="6387" y="110"/>
                  </a:cubicBezTo>
                  <a:cubicBezTo>
                    <a:pt x="6509" y="110"/>
                    <a:pt x="6632" y="112"/>
                    <a:pt x="6755" y="116"/>
                  </a:cubicBezTo>
                  <a:lnTo>
                    <a:pt x="6756" y="116"/>
                  </a:lnTo>
                  <a:cubicBezTo>
                    <a:pt x="6786" y="116"/>
                    <a:pt x="6809" y="93"/>
                    <a:pt x="6812" y="63"/>
                  </a:cubicBezTo>
                  <a:cubicBezTo>
                    <a:pt x="6812" y="32"/>
                    <a:pt x="6788" y="8"/>
                    <a:pt x="6758" y="6"/>
                  </a:cubicBezTo>
                  <a:cubicBezTo>
                    <a:pt x="6635" y="2"/>
                    <a:pt x="6512" y="0"/>
                    <a:pt x="6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6"/>
            <p:cNvSpPr/>
            <p:nvPr/>
          </p:nvSpPr>
          <p:spPr>
            <a:xfrm>
              <a:off x="6519380" y="3606893"/>
              <a:ext cx="94131" cy="29634"/>
            </a:xfrm>
            <a:custGeom>
              <a:avLst/>
              <a:gdLst/>
              <a:ahLst/>
              <a:cxnLst/>
              <a:rect l="l" t="t" r="r" b="b"/>
              <a:pathLst>
                <a:path w="3205" h="1009" extrusionOk="0">
                  <a:moveTo>
                    <a:pt x="3148" y="1"/>
                  </a:moveTo>
                  <a:cubicBezTo>
                    <a:pt x="3146" y="1"/>
                    <a:pt x="3143" y="1"/>
                    <a:pt x="3141" y="1"/>
                  </a:cubicBezTo>
                  <a:cubicBezTo>
                    <a:pt x="2057" y="114"/>
                    <a:pt x="1013" y="417"/>
                    <a:pt x="39" y="906"/>
                  </a:cubicBezTo>
                  <a:cubicBezTo>
                    <a:pt x="14" y="918"/>
                    <a:pt x="1" y="951"/>
                    <a:pt x="15" y="978"/>
                  </a:cubicBezTo>
                  <a:cubicBezTo>
                    <a:pt x="25" y="998"/>
                    <a:pt x="45" y="1008"/>
                    <a:pt x="65" y="1008"/>
                  </a:cubicBezTo>
                  <a:cubicBezTo>
                    <a:pt x="73" y="1008"/>
                    <a:pt x="80" y="1007"/>
                    <a:pt x="89" y="1004"/>
                  </a:cubicBezTo>
                  <a:cubicBezTo>
                    <a:pt x="1050" y="521"/>
                    <a:pt x="2081" y="221"/>
                    <a:pt x="3151" y="110"/>
                  </a:cubicBezTo>
                  <a:cubicBezTo>
                    <a:pt x="3181" y="107"/>
                    <a:pt x="3205" y="80"/>
                    <a:pt x="3201" y="50"/>
                  </a:cubicBezTo>
                  <a:cubicBezTo>
                    <a:pt x="3198" y="23"/>
                    <a:pt x="3175" y="1"/>
                    <a:pt x="3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6"/>
            <p:cNvSpPr/>
            <p:nvPr/>
          </p:nvSpPr>
          <p:spPr>
            <a:xfrm>
              <a:off x="6550307" y="3641315"/>
              <a:ext cx="17240" cy="8459"/>
            </a:xfrm>
            <a:custGeom>
              <a:avLst/>
              <a:gdLst/>
              <a:ahLst/>
              <a:cxnLst/>
              <a:rect l="l" t="t" r="r" b="b"/>
              <a:pathLst>
                <a:path w="587" h="288" extrusionOk="0">
                  <a:moveTo>
                    <a:pt x="526" y="0"/>
                  </a:moveTo>
                  <a:cubicBezTo>
                    <a:pt x="519" y="0"/>
                    <a:pt x="512" y="2"/>
                    <a:pt x="506" y="4"/>
                  </a:cubicBezTo>
                  <a:lnTo>
                    <a:pt x="43" y="181"/>
                  </a:lnTo>
                  <a:cubicBezTo>
                    <a:pt x="14" y="191"/>
                    <a:pt x="0" y="224"/>
                    <a:pt x="10" y="252"/>
                  </a:cubicBezTo>
                  <a:cubicBezTo>
                    <a:pt x="19" y="273"/>
                    <a:pt x="40" y="288"/>
                    <a:pt x="61" y="288"/>
                  </a:cubicBezTo>
                  <a:cubicBezTo>
                    <a:pt x="69" y="288"/>
                    <a:pt x="74" y="285"/>
                    <a:pt x="81" y="283"/>
                  </a:cubicBezTo>
                  <a:lnTo>
                    <a:pt x="544" y="107"/>
                  </a:lnTo>
                  <a:cubicBezTo>
                    <a:pt x="573" y="97"/>
                    <a:pt x="587" y="64"/>
                    <a:pt x="577" y="36"/>
                  </a:cubicBezTo>
                  <a:cubicBezTo>
                    <a:pt x="568" y="14"/>
                    <a:pt x="548"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6"/>
            <p:cNvSpPr/>
            <p:nvPr/>
          </p:nvSpPr>
          <p:spPr>
            <a:xfrm>
              <a:off x="6680034" y="3824261"/>
              <a:ext cx="61765" cy="89285"/>
            </a:xfrm>
            <a:custGeom>
              <a:avLst/>
              <a:gdLst/>
              <a:ahLst/>
              <a:cxnLst/>
              <a:rect l="l" t="t" r="r" b="b"/>
              <a:pathLst>
                <a:path w="2103" h="3040" extrusionOk="0">
                  <a:moveTo>
                    <a:pt x="2041" y="1"/>
                  </a:moveTo>
                  <a:cubicBezTo>
                    <a:pt x="2019" y="1"/>
                    <a:pt x="1998" y="13"/>
                    <a:pt x="1989" y="34"/>
                  </a:cubicBezTo>
                  <a:cubicBezTo>
                    <a:pt x="1512" y="1118"/>
                    <a:pt x="850" y="2098"/>
                    <a:pt x="22" y="2945"/>
                  </a:cubicBezTo>
                  <a:cubicBezTo>
                    <a:pt x="1" y="2968"/>
                    <a:pt x="1" y="3002"/>
                    <a:pt x="22" y="3023"/>
                  </a:cubicBezTo>
                  <a:cubicBezTo>
                    <a:pt x="32" y="3033"/>
                    <a:pt x="48" y="3039"/>
                    <a:pt x="62" y="3039"/>
                  </a:cubicBezTo>
                  <a:cubicBezTo>
                    <a:pt x="76" y="3039"/>
                    <a:pt x="90" y="3033"/>
                    <a:pt x="100" y="3021"/>
                  </a:cubicBezTo>
                  <a:cubicBezTo>
                    <a:pt x="938" y="2165"/>
                    <a:pt x="1607" y="1175"/>
                    <a:pt x="2091" y="78"/>
                  </a:cubicBezTo>
                  <a:cubicBezTo>
                    <a:pt x="2103" y="50"/>
                    <a:pt x="2091" y="19"/>
                    <a:pt x="2063" y="6"/>
                  </a:cubicBezTo>
                  <a:cubicBezTo>
                    <a:pt x="2056" y="2"/>
                    <a:pt x="2048" y="1"/>
                    <a:pt x="2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6"/>
            <p:cNvSpPr/>
            <p:nvPr/>
          </p:nvSpPr>
          <p:spPr>
            <a:xfrm>
              <a:off x="6695688" y="3837888"/>
              <a:ext cx="21616" cy="33394"/>
            </a:xfrm>
            <a:custGeom>
              <a:avLst/>
              <a:gdLst/>
              <a:ahLst/>
              <a:cxnLst/>
              <a:rect l="l" t="t" r="r" b="b"/>
              <a:pathLst>
                <a:path w="736" h="1137" extrusionOk="0">
                  <a:moveTo>
                    <a:pt x="674" y="0"/>
                  </a:moveTo>
                  <a:cubicBezTo>
                    <a:pt x="656" y="0"/>
                    <a:pt x="637" y="9"/>
                    <a:pt x="627" y="27"/>
                  </a:cubicBezTo>
                  <a:lnTo>
                    <a:pt x="15" y="1054"/>
                  </a:lnTo>
                  <a:cubicBezTo>
                    <a:pt x="0" y="1080"/>
                    <a:pt x="8" y="1114"/>
                    <a:pt x="33" y="1130"/>
                  </a:cubicBezTo>
                  <a:cubicBezTo>
                    <a:pt x="43" y="1135"/>
                    <a:pt x="53" y="1137"/>
                    <a:pt x="63" y="1137"/>
                  </a:cubicBezTo>
                  <a:cubicBezTo>
                    <a:pt x="82" y="1137"/>
                    <a:pt x="100" y="1128"/>
                    <a:pt x="109" y="1110"/>
                  </a:cubicBezTo>
                  <a:lnTo>
                    <a:pt x="721" y="83"/>
                  </a:lnTo>
                  <a:cubicBezTo>
                    <a:pt x="735" y="57"/>
                    <a:pt x="728" y="25"/>
                    <a:pt x="701" y="7"/>
                  </a:cubicBezTo>
                  <a:cubicBezTo>
                    <a:pt x="693" y="3"/>
                    <a:pt x="684" y="0"/>
                    <a:pt x="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6"/>
            <p:cNvSpPr/>
            <p:nvPr/>
          </p:nvSpPr>
          <p:spPr>
            <a:xfrm>
              <a:off x="6686848" y="3817770"/>
              <a:ext cx="13745" cy="21558"/>
            </a:xfrm>
            <a:custGeom>
              <a:avLst/>
              <a:gdLst/>
              <a:ahLst/>
              <a:cxnLst/>
              <a:rect l="l" t="t" r="r" b="b"/>
              <a:pathLst>
                <a:path w="468" h="734" extrusionOk="0">
                  <a:moveTo>
                    <a:pt x="406" y="1"/>
                  </a:moveTo>
                  <a:cubicBezTo>
                    <a:pt x="387" y="1"/>
                    <a:pt x="368" y="10"/>
                    <a:pt x="358" y="29"/>
                  </a:cubicBezTo>
                  <a:lnTo>
                    <a:pt x="15" y="653"/>
                  </a:lnTo>
                  <a:cubicBezTo>
                    <a:pt x="1" y="678"/>
                    <a:pt x="9" y="712"/>
                    <a:pt x="37" y="727"/>
                  </a:cubicBezTo>
                  <a:cubicBezTo>
                    <a:pt x="45" y="732"/>
                    <a:pt x="54" y="734"/>
                    <a:pt x="62" y="734"/>
                  </a:cubicBezTo>
                  <a:cubicBezTo>
                    <a:pt x="82" y="734"/>
                    <a:pt x="101" y="724"/>
                    <a:pt x="111" y="705"/>
                  </a:cubicBezTo>
                  <a:lnTo>
                    <a:pt x="454" y="83"/>
                  </a:lnTo>
                  <a:cubicBezTo>
                    <a:pt x="468" y="56"/>
                    <a:pt x="459" y="22"/>
                    <a:pt x="432" y="7"/>
                  </a:cubicBezTo>
                  <a:cubicBezTo>
                    <a:pt x="424" y="3"/>
                    <a:pt x="415" y="1"/>
                    <a:pt x="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6"/>
            <p:cNvSpPr/>
            <p:nvPr/>
          </p:nvSpPr>
          <p:spPr>
            <a:xfrm>
              <a:off x="6581674" y="3694622"/>
              <a:ext cx="66611" cy="135454"/>
            </a:xfrm>
            <a:custGeom>
              <a:avLst/>
              <a:gdLst/>
              <a:ahLst/>
              <a:cxnLst/>
              <a:rect l="l" t="t" r="r" b="b"/>
              <a:pathLst>
                <a:path w="2268" h="4612" extrusionOk="0">
                  <a:moveTo>
                    <a:pt x="2206" y="0"/>
                  </a:moveTo>
                  <a:cubicBezTo>
                    <a:pt x="2190" y="0"/>
                    <a:pt x="2174" y="7"/>
                    <a:pt x="2162" y="21"/>
                  </a:cubicBezTo>
                  <a:cubicBezTo>
                    <a:pt x="1118" y="1338"/>
                    <a:pt x="372" y="2903"/>
                    <a:pt x="7" y="4544"/>
                  </a:cubicBezTo>
                  <a:cubicBezTo>
                    <a:pt x="0" y="4575"/>
                    <a:pt x="17" y="4603"/>
                    <a:pt x="47" y="4611"/>
                  </a:cubicBezTo>
                  <a:cubicBezTo>
                    <a:pt x="53" y="4612"/>
                    <a:pt x="57" y="4612"/>
                    <a:pt x="60" y="4612"/>
                  </a:cubicBezTo>
                  <a:cubicBezTo>
                    <a:pt x="86" y="4612"/>
                    <a:pt x="107" y="4593"/>
                    <a:pt x="114" y="4568"/>
                  </a:cubicBezTo>
                  <a:cubicBezTo>
                    <a:pt x="474" y="2941"/>
                    <a:pt x="1214" y="1393"/>
                    <a:pt x="2247" y="89"/>
                  </a:cubicBezTo>
                  <a:cubicBezTo>
                    <a:pt x="2267" y="65"/>
                    <a:pt x="2262" y="32"/>
                    <a:pt x="2239" y="12"/>
                  </a:cubicBezTo>
                  <a:cubicBezTo>
                    <a:pt x="2229" y="4"/>
                    <a:pt x="2218" y="0"/>
                    <a:pt x="2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6"/>
            <p:cNvSpPr/>
            <p:nvPr/>
          </p:nvSpPr>
          <p:spPr>
            <a:xfrm>
              <a:off x="6607637" y="3749426"/>
              <a:ext cx="24377" cy="44055"/>
            </a:xfrm>
            <a:custGeom>
              <a:avLst/>
              <a:gdLst/>
              <a:ahLst/>
              <a:cxnLst/>
              <a:rect l="l" t="t" r="r" b="b"/>
              <a:pathLst>
                <a:path w="830" h="1500" extrusionOk="0">
                  <a:moveTo>
                    <a:pt x="768" y="1"/>
                  </a:moveTo>
                  <a:cubicBezTo>
                    <a:pt x="751" y="1"/>
                    <a:pt x="734" y="9"/>
                    <a:pt x="723" y="24"/>
                  </a:cubicBezTo>
                  <a:cubicBezTo>
                    <a:pt x="412" y="453"/>
                    <a:pt x="173" y="925"/>
                    <a:pt x="9" y="1427"/>
                  </a:cubicBezTo>
                  <a:cubicBezTo>
                    <a:pt x="1" y="1456"/>
                    <a:pt x="16" y="1487"/>
                    <a:pt x="45" y="1496"/>
                  </a:cubicBezTo>
                  <a:cubicBezTo>
                    <a:pt x="52" y="1500"/>
                    <a:pt x="58" y="1500"/>
                    <a:pt x="63" y="1500"/>
                  </a:cubicBezTo>
                  <a:cubicBezTo>
                    <a:pt x="86" y="1500"/>
                    <a:pt x="107" y="1486"/>
                    <a:pt x="115" y="1459"/>
                  </a:cubicBezTo>
                  <a:cubicBezTo>
                    <a:pt x="273" y="967"/>
                    <a:pt x="508" y="506"/>
                    <a:pt x="812" y="89"/>
                  </a:cubicBezTo>
                  <a:cubicBezTo>
                    <a:pt x="829" y="63"/>
                    <a:pt x="825" y="29"/>
                    <a:pt x="800" y="12"/>
                  </a:cubicBezTo>
                  <a:cubicBezTo>
                    <a:pt x="790" y="4"/>
                    <a:pt x="779"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6"/>
            <p:cNvSpPr/>
            <p:nvPr/>
          </p:nvSpPr>
          <p:spPr>
            <a:xfrm>
              <a:off x="6629224" y="3792982"/>
              <a:ext cx="12482" cy="22732"/>
            </a:xfrm>
            <a:custGeom>
              <a:avLst/>
              <a:gdLst/>
              <a:ahLst/>
              <a:cxnLst/>
              <a:rect l="l" t="t" r="r" b="b"/>
              <a:pathLst>
                <a:path w="425" h="774" extrusionOk="0">
                  <a:moveTo>
                    <a:pt x="363" y="1"/>
                  </a:moveTo>
                  <a:cubicBezTo>
                    <a:pt x="341" y="1"/>
                    <a:pt x="319" y="14"/>
                    <a:pt x="311" y="37"/>
                  </a:cubicBezTo>
                  <a:cubicBezTo>
                    <a:pt x="227" y="260"/>
                    <a:pt x="127" y="480"/>
                    <a:pt x="15" y="692"/>
                  </a:cubicBezTo>
                  <a:cubicBezTo>
                    <a:pt x="0" y="718"/>
                    <a:pt x="12" y="752"/>
                    <a:pt x="37" y="766"/>
                  </a:cubicBezTo>
                  <a:cubicBezTo>
                    <a:pt x="45" y="772"/>
                    <a:pt x="55" y="773"/>
                    <a:pt x="63" y="773"/>
                  </a:cubicBezTo>
                  <a:cubicBezTo>
                    <a:pt x="83" y="773"/>
                    <a:pt x="102" y="763"/>
                    <a:pt x="112" y="743"/>
                  </a:cubicBezTo>
                  <a:cubicBezTo>
                    <a:pt x="227" y="528"/>
                    <a:pt x="328" y="303"/>
                    <a:pt x="413" y="75"/>
                  </a:cubicBezTo>
                  <a:cubicBezTo>
                    <a:pt x="425" y="47"/>
                    <a:pt x="411" y="14"/>
                    <a:pt x="382" y="4"/>
                  </a:cubicBezTo>
                  <a:cubicBezTo>
                    <a:pt x="376" y="2"/>
                    <a:pt x="370" y="1"/>
                    <a:pt x="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6"/>
            <p:cNvSpPr/>
            <p:nvPr/>
          </p:nvSpPr>
          <p:spPr>
            <a:xfrm>
              <a:off x="6570220" y="3953636"/>
              <a:ext cx="4405" cy="13510"/>
            </a:xfrm>
            <a:custGeom>
              <a:avLst/>
              <a:gdLst/>
              <a:ahLst/>
              <a:cxnLst/>
              <a:rect l="l" t="t" r="r" b="b"/>
              <a:pathLst>
                <a:path w="150" h="460" extrusionOk="0">
                  <a:moveTo>
                    <a:pt x="91" y="1"/>
                  </a:moveTo>
                  <a:cubicBezTo>
                    <a:pt x="63" y="1"/>
                    <a:pt x="41" y="24"/>
                    <a:pt x="37" y="51"/>
                  </a:cubicBezTo>
                  <a:lnTo>
                    <a:pt x="1" y="400"/>
                  </a:lnTo>
                  <a:cubicBezTo>
                    <a:pt x="0" y="430"/>
                    <a:pt x="21" y="457"/>
                    <a:pt x="51" y="460"/>
                  </a:cubicBezTo>
                  <a:lnTo>
                    <a:pt x="57" y="460"/>
                  </a:lnTo>
                  <a:cubicBezTo>
                    <a:pt x="85" y="460"/>
                    <a:pt x="108" y="438"/>
                    <a:pt x="113" y="411"/>
                  </a:cubicBezTo>
                  <a:lnTo>
                    <a:pt x="148" y="61"/>
                  </a:lnTo>
                  <a:cubicBezTo>
                    <a:pt x="150" y="31"/>
                    <a:pt x="128" y="4"/>
                    <a:pt x="98" y="1"/>
                  </a:cubicBezTo>
                  <a:cubicBezTo>
                    <a:pt x="96" y="1"/>
                    <a:pt x="93"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6"/>
            <p:cNvSpPr/>
            <p:nvPr/>
          </p:nvSpPr>
          <p:spPr>
            <a:xfrm>
              <a:off x="6898194" y="3775301"/>
              <a:ext cx="37594" cy="117333"/>
            </a:xfrm>
            <a:custGeom>
              <a:avLst/>
              <a:gdLst/>
              <a:ahLst/>
              <a:cxnLst/>
              <a:rect l="l" t="t" r="r" b="b"/>
              <a:pathLst>
                <a:path w="1280" h="3995" extrusionOk="0">
                  <a:moveTo>
                    <a:pt x="62" y="0"/>
                  </a:moveTo>
                  <a:cubicBezTo>
                    <a:pt x="53" y="0"/>
                    <a:pt x="43" y="3"/>
                    <a:pt x="35" y="8"/>
                  </a:cubicBezTo>
                  <a:cubicBezTo>
                    <a:pt x="10" y="24"/>
                    <a:pt x="1" y="58"/>
                    <a:pt x="17" y="83"/>
                  </a:cubicBezTo>
                  <a:cubicBezTo>
                    <a:pt x="726" y="1245"/>
                    <a:pt x="1123" y="2578"/>
                    <a:pt x="1167" y="3940"/>
                  </a:cubicBezTo>
                  <a:cubicBezTo>
                    <a:pt x="1169" y="3971"/>
                    <a:pt x="1193" y="3994"/>
                    <a:pt x="1223" y="3994"/>
                  </a:cubicBezTo>
                  <a:cubicBezTo>
                    <a:pt x="1254" y="3993"/>
                    <a:pt x="1280" y="3967"/>
                    <a:pt x="1276" y="3937"/>
                  </a:cubicBezTo>
                  <a:cubicBezTo>
                    <a:pt x="1231" y="2557"/>
                    <a:pt x="827" y="1204"/>
                    <a:pt x="109" y="26"/>
                  </a:cubicBezTo>
                  <a:cubicBezTo>
                    <a:pt x="99" y="10"/>
                    <a:pt x="81"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6"/>
            <p:cNvSpPr/>
            <p:nvPr/>
          </p:nvSpPr>
          <p:spPr>
            <a:xfrm>
              <a:off x="6899017" y="3816302"/>
              <a:ext cx="10720" cy="26756"/>
            </a:xfrm>
            <a:custGeom>
              <a:avLst/>
              <a:gdLst/>
              <a:ahLst/>
              <a:cxnLst/>
              <a:rect l="l" t="t" r="r" b="b"/>
              <a:pathLst>
                <a:path w="365" h="911" extrusionOk="0">
                  <a:moveTo>
                    <a:pt x="63" y="1"/>
                  </a:moveTo>
                  <a:cubicBezTo>
                    <a:pt x="56" y="1"/>
                    <a:pt x="48" y="2"/>
                    <a:pt x="41" y="5"/>
                  </a:cubicBezTo>
                  <a:cubicBezTo>
                    <a:pt x="13" y="15"/>
                    <a:pt x="0" y="47"/>
                    <a:pt x="11" y="76"/>
                  </a:cubicBezTo>
                  <a:cubicBezTo>
                    <a:pt x="118" y="329"/>
                    <a:pt x="198" y="597"/>
                    <a:pt x="254" y="866"/>
                  </a:cubicBezTo>
                  <a:cubicBezTo>
                    <a:pt x="258" y="892"/>
                    <a:pt x="282" y="910"/>
                    <a:pt x="306" y="910"/>
                  </a:cubicBezTo>
                  <a:cubicBezTo>
                    <a:pt x="311" y="910"/>
                    <a:pt x="313" y="910"/>
                    <a:pt x="318" y="909"/>
                  </a:cubicBezTo>
                  <a:cubicBezTo>
                    <a:pt x="348" y="903"/>
                    <a:pt x="365" y="875"/>
                    <a:pt x="359" y="845"/>
                  </a:cubicBezTo>
                  <a:cubicBezTo>
                    <a:pt x="302" y="569"/>
                    <a:pt x="221" y="297"/>
                    <a:pt x="113" y="35"/>
                  </a:cubicBezTo>
                  <a:cubicBezTo>
                    <a:pt x="104" y="13"/>
                    <a:pt x="8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6"/>
            <p:cNvSpPr/>
            <p:nvPr/>
          </p:nvSpPr>
          <p:spPr>
            <a:xfrm>
              <a:off x="6739361" y="3660611"/>
              <a:ext cx="48108" cy="187058"/>
            </a:xfrm>
            <a:custGeom>
              <a:avLst/>
              <a:gdLst/>
              <a:ahLst/>
              <a:cxnLst/>
              <a:rect l="l" t="t" r="r" b="b"/>
              <a:pathLst>
                <a:path w="1638" h="6369" extrusionOk="0">
                  <a:moveTo>
                    <a:pt x="340" y="1"/>
                  </a:moveTo>
                  <a:cubicBezTo>
                    <a:pt x="312" y="1"/>
                    <a:pt x="293" y="22"/>
                    <a:pt x="289" y="48"/>
                  </a:cubicBezTo>
                  <a:cubicBezTo>
                    <a:pt x="0" y="2213"/>
                    <a:pt x="439" y="4448"/>
                    <a:pt x="1528" y="6341"/>
                  </a:cubicBezTo>
                  <a:cubicBezTo>
                    <a:pt x="1540" y="6357"/>
                    <a:pt x="1557" y="6368"/>
                    <a:pt x="1577" y="6368"/>
                  </a:cubicBezTo>
                  <a:cubicBezTo>
                    <a:pt x="1585" y="6368"/>
                    <a:pt x="1595" y="6367"/>
                    <a:pt x="1604" y="6362"/>
                  </a:cubicBezTo>
                  <a:cubicBezTo>
                    <a:pt x="1628" y="6348"/>
                    <a:pt x="1638" y="6314"/>
                    <a:pt x="1624" y="6288"/>
                  </a:cubicBezTo>
                  <a:cubicBezTo>
                    <a:pt x="546" y="4416"/>
                    <a:pt x="111" y="2205"/>
                    <a:pt x="399" y="65"/>
                  </a:cubicBezTo>
                  <a:cubicBezTo>
                    <a:pt x="403" y="34"/>
                    <a:pt x="382" y="5"/>
                    <a:pt x="352" y="2"/>
                  </a:cubicBezTo>
                  <a:cubicBezTo>
                    <a:pt x="348" y="1"/>
                    <a:pt x="344"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6"/>
            <p:cNvSpPr/>
            <p:nvPr/>
          </p:nvSpPr>
          <p:spPr>
            <a:xfrm>
              <a:off x="6755486" y="3681317"/>
              <a:ext cx="14303" cy="80679"/>
            </a:xfrm>
            <a:custGeom>
              <a:avLst/>
              <a:gdLst/>
              <a:ahLst/>
              <a:cxnLst/>
              <a:rect l="l" t="t" r="r" b="b"/>
              <a:pathLst>
                <a:path w="487" h="2747" extrusionOk="0">
                  <a:moveTo>
                    <a:pt x="172" y="0"/>
                  </a:moveTo>
                  <a:cubicBezTo>
                    <a:pt x="145" y="0"/>
                    <a:pt x="122" y="20"/>
                    <a:pt x="118" y="48"/>
                  </a:cubicBezTo>
                  <a:cubicBezTo>
                    <a:pt x="1" y="938"/>
                    <a:pt x="88" y="1859"/>
                    <a:pt x="371" y="2709"/>
                  </a:cubicBezTo>
                  <a:cubicBezTo>
                    <a:pt x="378" y="2732"/>
                    <a:pt x="400" y="2747"/>
                    <a:pt x="422" y="2747"/>
                  </a:cubicBezTo>
                  <a:cubicBezTo>
                    <a:pt x="428" y="2747"/>
                    <a:pt x="435" y="2745"/>
                    <a:pt x="444" y="2745"/>
                  </a:cubicBezTo>
                  <a:cubicBezTo>
                    <a:pt x="472" y="2737"/>
                    <a:pt x="487" y="2704"/>
                    <a:pt x="478" y="2675"/>
                  </a:cubicBezTo>
                  <a:cubicBezTo>
                    <a:pt x="200" y="1839"/>
                    <a:pt x="113" y="936"/>
                    <a:pt x="229" y="62"/>
                  </a:cubicBezTo>
                  <a:cubicBezTo>
                    <a:pt x="232" y="32"/>
                    <a:pt x="210" y="4"/>
                    <a:pt x="180" y="1"/>
                  </a:cubicBezTo>
                  <a:cubicBezTo>
                    <a:pt x="178" y="0"/>
                    <a:pt x="175"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6"/>
            <p:cNvSpPr/>
            <p:nvPr/>
          </p:nvSpPr>
          <p:spPr>
            <a:xfrm>
              <a:off x="6779745" y="3716825"/>
              <a:ext cx="7137" cy="22028"/>
            </a:xfrm>
            <a:custGeom>
              <a:avLst/>
              <a:gdLst/>
              <a:ahLst/>
              <a:cxnLst/>
              <a:rect l="l" t="t" r="r" b="b"/>
              <a:pathLst>
                <a:path w="243" h="750" extrusionOk="0">
                  <a:moveTo>
                    <a:pt x="62" y="1"/>
                  </a:moveTo>
                  <a:cubicBezTo>
                    <a:pt x="58" y="1"/>
                    <a:pt x="54" y="1"/>
                    <a:pt x="49" y="2"/>
                  </a:cubicBezTo>
                  <a:cubicBezTo>
                    <a:pt x="18" y="9"/>
                    <a:pt x="1" y="38"/>
                    <a:pt x="8" y="68"/>
                  </a:cubicBezTo>
                  <a:cubicBezTo>
                    <a:pt x="55" y="280"/>
                    <a:pt x="96" y="494"/>
                    <a:pt x="129" y="703"/>
                  </a:cubicBezTo>
                  <a:cubicBezTo>
                    <a:pt x="132" y="730"/>
                    <a:pt x="156" y="750"/>
                    <a:pt x="182" y="750"/>
                  </a:cubicBezTo>
                  <a:lnTo>
                    <a:pt x="190" y="750"/>
                  </a:lnTo>
                  <a:cubicBezTo>
                    <a:pt x="222" y="746"/>
                    <a:pt x="243" y="717"/>
                    <a:pt x="237" y="687"/>
                  </a:cubicBezTo>
                  <a:cubicBezTo>
                    <a:pt x="206" y="474"/>
                    <a:pt x="165" y="256"/>
                    <a:pt x="115" y="42"/>
                  </a:cubicBezTo>
                  <a:cubicBezTo>
                    <a:pt x="109" y="18"/>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6"/>
            <p:cNvSpPr/>
            <p:nvPr/>
          </p:nvSpPr>
          <p:spPr>
            <a:xfrm>
              <a:off x="6819982" y="3667073"/>
              <a:ext cx="165911" cy="91899"/>
            </a:xfrm>
            <a:custGeom>
              <a:avLst/>
              <a:gdLst/>
              <a:ahLst/>
              <a:cxnLst/>
              <a:rect l="l" t="t" r="r" b="b"/>
              <a:pathLst>
                <a:path w="5649" h="3129" extrusionOk="0">
                  <a:moveTo>
                    <a:pt x="60" y="1"/>
                  </a:moveTo>
                  <a:cubicBezTo>
                    <a:pt x="46" y="1"/>
                    <a:pt x="33" y="6"/>
                    <a:pt x="22" y="16"/>
                  </a:cubicBezTo>
                  <a:cubicBezTo>
                    <a:pt x="1" y="37"/>
                    <a:pt x="1" y="73"/>
                    <a:pt x="22" y="94"/>
                  </a:cubicBezTo>
                  <a:cubicBezTo>
                    <a:pt x="1513" y="1625"/>
                    <a:pt x="3487" y="2702"/>
                    <a:pt x="5581" y="3128"/>
                  </a:cubicBezTo>
                  <a:cubicBezTo>
                    <a:pt x="5583" y="3129"/>
                    <a:pt x="5588" y="3129"/>
                    <a:pt x="5591" y="3129"/>
                  </a:cubicBezTo>
                  <a:cubicBezTo>
                    <a:pt x="5616" y="3129"/>
                    <a:pt x="5639" y="3110"/>
                    <a:pt x="5645" y="3083"/>
                  </a:cubicBezTo>
                  <a:cubicBezTo>
                    <a:pt x="5649" y="3055"/>
                    <a:pt x="5632" y="3025"/>
                    <a:pt x="5602" y="3019"/>
                  </a:cubicBezTo>
                  <a:cubicBezTo>
                    <a:pt x="3530" y="2601"/>
                    <a:pt x="1576" y="1534"/>
                    <a:pt x="101" y="17"/>
                  </a:cubicBezTo>
                  <a:cubicBezTo>
                    <a:pt x="90" y="6"/>
                    <a:pt x="75"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6"/>
            <p:cNvSpPr/>
            <p:nvPr/>
          </p:nvSpPr>
          <p:spPr>
            <a:xfrm>
              <a:off x="6876784" y="3693652"/>
              <a:ext cx="66082" cy="32160"/>
            </a:xfrm>
            <a:custGeom>
              <a:avLst/>
              <a:gdLst/>
              <a:ahLst/>
              <a:cxnLst/>
              <a:rect l="l" t="t" r="r" b="b"/>
              <a:pathLst>
                <a:path w="2250" h="1095" extrusionOk="0">
                  <a:moveTo>
                    <a:pt x="63" y="1"/>
                  </a:moveTo>
                  <a:cubicBezTo>
                    <a:pt x="46" y="1"/>
                    <a:pt x="29" y="8"/>
                    <a:pt x="18" y="24"/>
                  </a:cubicBezTo>
                  <a:cubicBezTo>
                    <a:pt x="1" y="48"/>
                    <a:pt x="7" y="82"/>
                    <a:pt x="31" y="101"/>
                  </a:cubicBezTo>
                  <a:cubicBezTo>
                    <a:pt x="683" y="559"/>
                    <a:pt x="1405" y="894"/>
                    <a:pt x="2175" y="1093"/>
                  </a:cubicBezTo>
                  <a:cubicBezTo>
                    <a:pt x="2181" y="1095"/>
                    <a:pt x="2185" y="1095"/>
                    <a:pt x="2190" y="1095"/>
                  </a:cubicBezTo>
                  <a:cubicBezTo>
                    <a:pt x="2214" y="1095"/>
                    <a:pt x="2237" y="1079"/>
                    <a:pt x="2242" y="1056"/>
                  </a:cubicBezTo>
                  <a:cubicBezTo>
                    <a:pt x="2250" y="1026"/>
                    <a:pt x="2231" y="995"/>
                    <a:pt x="2203" y="988"/>
                  </a:cubicBezTo>
                  <a:cubicBezTo>
                    <a:pt x="1445" y="793"/>
                    <a:pt x="736" y="464"/>
                    <a:pt x="95" y="11"/>
                  </a:cubicBezTo>
                  <a:cubicBezTo>
                    <a:pt x="85" y="4"/>
                    <a:pt x="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6"/>
            <p:cNvSpPr/>
            <p:nvPr/>
          </p:nvSpPr>
          <p:spPr>
            <a:xfrm>
              <a:off x="6905831" y="3684137"/>
              <a:ext cx="14156" cy="8400"/>
            </a:xfrm>
            <a:custGeom>
              <a:avLst/>
              <a:gdLst/>
              <a:ahLst/>
              <a:cxnLst/>
              <a:rect l="l" t="t" r="r" b="b"/>
              <a:pathLst>
                <a:path w="482" h="286" extrusionOk="0">
                  <a:moveTo>
                    <a:pt x="63" y="1"/>
                  </a:moveTo>
                  <a:cubicBezTo>
                    <a:pt x="45" y="1"/>
                    <a:pt x="26" y="10"/>
                    <a:pt x="16" y="27"/>
                  </a:cubicBezTo>
                  <a:cubicBezTo>
                    <a:pt x="0" y="52"/>
                    <a:pt x="7" y="86"/>
                    <a:pt x="33" y="101"/>
                  </a:cubicBezTo>
                  <a:cubicBezTo>
                    <a:pt x="151" y="175"/>
                    <a:pt x="274" y="234"/>
                    <a:pt x="402" y="282"/>
                  </a:cubicBezTo>
                  <a:cubicBezTo>
                    <a:pt x="409" y="284"/>
                    <a:pt x="415" y="285"/>
                    <a:pt x="422" y="285"/>
                  </a:cubicBezTo>
                  <a:cubicBezTo>
                    <a:pt x="445" y="285"/>
                    <a:pt x="466" y="272"/>
                    <a:pt x="472" y="249"/>
                  </a:cubicBezTo>
                  <a:cubicBezTo>
                    <a:pt x="482" y="221"/>
                    <a:pt x="467" y="190"/>
                    <a:pt x="439" y="178"/>
                  </a:cubicBezTo>
                  <a:cubicBezTo>
                    <a:pt x="318" y="134"/>
                    <a:pt x="201" y="77"/>
                    <a:pt x="90" y="9"/>
                  </a:cubicBezTo>
                  <a:cubicBezTo>
                    <a:pt x="82" y="3"/>
                    <a:pt x="72"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6"/>
            <p:cNvSpPr/>
            <p:nvPr/>
          </p:nvSpPr>
          <p:spPr>
            <a:xfrm>
              <a:off x="6998170" y="3621578"/>
              <a:ext cx="115571" cy="79005"/>
            </a:xfrm>
            <a:custGeom>
              <a:avLst/>
              <a:gdLst/>
              <a:ahLst/>
              <a:cxnLst/>
              <a:rect l="l" t="t" r="r" b="b"/>
              <a:pathLst>
                <a:path w="3935" h="2690" extrusionOk="0">
                  <a:moveTo>
                    <a:pt x="62" y="0"/>
                  </a:moveTo>
                  <a:cubicBezTo>
                    <a:pt x="39" y="0"/>
                    <a:pt x="18" y="15"/>
                    <a:pt x="11" y="38"/>
                  </a:cubicBezTo>
                  <a:cubicBezTo>
                    <a:pt x="1" y="70"/>
                    <a:pt x="18" y="99"/>
                    <a:pt x="46" y="108"/>
                  </a:cubicBezTo>
                  <a:cubicBezTo>
                    <a:pt x="1514" y="565"/>
                    <a:pt x="2859" y="1475"/>
                    <a:pt x="3829" y="2670"/>
                  </a:cubicBezTo>
                  <a:cubicBezTo>
                    <a:pt x="3839" y="2683"/>
                    <a:pt x="3856" y="2690"/>
                    <a:pt x="3871" y="2690"/>
                  </a:cubicBezTo>
                  <a:cubicBezTo>
                    <a:pt x="3884" y="2690"/>
                    <a:pt x="3896" y="2684"/>
                    <a:pt x="3906" y="2677"/>
                  </a:cubicBezTo>
                  <a:cubicBezTo>
                    <a:pt x="3930" y="2659"/>
                    <a:pt x="3934" y="2623"/>
                    <a:pt x="3914" y="2600"/>
                  </a:cubicBezTo>
                  <a:cubicBezTo>
                    <a:pt x="2930" y="1388"/>
                    <a:pt x="1567" y="465"/>
                    <a:pt x="78" y="3"/>
                  </a:cubicBezTo>
                  <a:cubicBezTo>
                    <a:pt x="72" y="1"/>
                    <a:pt x="67"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6"/>
            <p:cNvSpPr/>
            <p:nvPr/>
          </p:nvSpPr>
          <p:spPr>
            <a:xfrm>
              <a:off x="7030036" y="3659994"/>
              <a:ext cx="28136" cy="16124"/>
            </a:xfrm>
            <a:custGeom>
              <a:avLst/>
              <a:gdLst/>
              <a:ahLst/>
              <a:cxnLst/>
              <a:rect l="l" t="t" r="r" b="b"/>
              <a:pathLst>
                <a:path w="958" h="549" extrusionOk="0">
                  <a:moveTo>
                    <a:pt x="63" y="0"/>
                  </a:moveTo>
                  <a:cubicBezTo>
                    <a:pt x="41" y="0"/>
                    <a:pt x="20" y="15"/>
                    <a:pt x="11" y="38"/>
                  </a:cubicBezTo>
                  <a:cubicBezTo>
                    <a:pt x="1" y="66"/>
                    <a:pt x="16" y="96"/>
                    <a:pt x="45" y="107"/>
                  </a:cubicBezTo>
                  <a:cubicBezTo>
                    <a:pt x="338" y="210"/>
                    <a:pt x="612" y="354"/>
                    <a:pt x="864" y="537"/>
                  </a:cubicBezTo>
                  <a:cubicBezTo>
                    <a:pt x="872" y="545"/>
                    <a:pt x="885" y="549"/>
                    <a:pt x="895" y="549"/>
                  </a:cubicBezTo>
                  <a:cubicBezTo>
                    <a:pt x="914" y="549"/>
                    <a:pt x="929" y="542"/>
                    <a:pt x="941" y="525"/>
                  </a:cubicBezTo>
                  <a:cubicBezTo>
                    <a:pt x="958" y="500"/>
                    <a:pt x="952" y="466"/>
                    <a:pt x="928" y="449"/>
                  </a:cubicBezTo>
                  <a:cubicBezTo>
                    <a:pt x="670" y="260"/>
                    <a:pt x="382" y="109"/>
                    <a:pt x="81" y="3"/>
                  </a:cubicBezTo>
                  <a:cubicBezTo>
                    <a:pt x="75" y="1"/>
                    <a:pt x="6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6"/>
            <p:cNvSpPr/>
            <p:nvPr/>
          </p:nvSpPr>
          <p:spPr>
            <a:xfrm>
              <a:off x="6908415" y="3498430"/>
              <a:ext cx="213344" cy="98360"/>
            </a:xfrm>
            <a:custGeom>
              <a:avLst/>
              <a:gdLst/>
              <a:ahLst/>
              <a:cxnLst/>
              <a:rect l="l" t="t" r="r" b="b"/>
              <a:pathLst>
                <a:path w="7264" h="3349" extrusionOk="0">
                  <a:moveTo>
                    <a:pt x="7203" y="0"/>
                  </a:moveTo>
                  <a:cubicBezTo>
                    <a:pt x="7191" y="0"/>
                    <a:pt x="7180" y="4"/>
                    <a:pt x="7170" y="12"/>
                  </a:cubicBezTo>
                  <a:cubicBezTo>
                    <a:pt x="6969" y="164"/>
                    <a:pt x="6774" y="332"/>
                    <a:pt x="6586" y="493"/>
                  </a:cubicBezTo>
                  <a:cubicBezTo>
                    <a:pt x="6446" y="611"/>
                    <a:pt x="6309" y="731"/>
                    <a:pt x="6167" y="845"/>
                  </a:cubicBezTo>
                  <a:cubicBezTo>
                    <a:pt x="4666" y="2052"/>
                    <a:pt x="2668" y="2836"/>
                    <a:pt x="52" y="3239"/>
                  </a:cubicBezTo>
                  <a:cubicBezTo>
                    <a:pt x="22" y="3241"/>
                    <a:pt x="0" y="3270"/>
                    <a:pt x="6" y="3301"/>
                  </a:cubicBezTo>
                  <a:cubicBezTo>
                    <a:pt x="9" y="3327"/>
                    <a:pt x="33" y="3347"/>
                    <a:pt x="59" y="3347"/>
                  </a:cubicBezTo>
                  <a:cubicBezTo>
                    <a:pt x="62" y="3347"/>
                    <a:pt x="65" y="3347"/>
                    <a:pt x="70" y="3348"/>
                  </a:cubicBezTo>
                  <a:cubicBezTo>
                    <a:pt x="2705" y="2942"/>
                    <a:pt x="4721" y="2152"/>
                    <a:pt x="6237" y="932"/>
                  </a:cubicBezTo>
                  <a:cubicBezTo>
                    <a:pt x="6379" y="816"/>
                    <a:pt x="6517" y="697"/>
                    <a:pt x="6657" y="577"/>
                  </a:cubicBezTo>
                  <a:cubicBezTo>
                    <a:pt x="6843" y="415"/>
                    <a:pt x="7036" y="249"/>
                    <a:pt x="7235" y="98"/>
                  </a:cubicBezTo>
                  <a:cubicBezTo>
                    <a:pt x="7261" y="80"/>
                    <a:pt x="7263" y="47"/>
                    <a:pt x="7246" y="22"/>
                  </a:cubicBezTo>
                  <a:cubicBezTo>
                    <a:pt x="7236" y="7"/>
                    <a:pt x="7220" y="0"/>
                    <a:pt x="7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6"/>
            <p:cNvSpPr/>
            <p:nvPr/>
          </p:nvSpPr>
          <p:spPr>
            <a:xfrm>
              <a:off x="6944775" y="3524305"/>
              <a:ext cx="115512" cy="45876"/>
            </a:xfrm>
            <a:custGeom>
              <a:avLst/>
              <a:gdLst/>
              <a:ahLst/>
              <a:cxnLst/>
              <a:rect l="l" t="t" r="r" b="b"/>
              <a:pathLst>
                <a:path w="3933" h="1562" extrusionOk="0">
                  <a:moveTo>
                    <a:pt x="3869" y="1"/>
                  </a:moveTo>
                  <a:cubicBezTo>
                    <a:pt x="3858" y="1"/>
                    <a:pt x="3847" y="4"/>
                    <a:pt x="3838" y="11"/>
                  </a:cubicBezTo>
                  <a:cubicBezTo>
                    <a:pt x="2722" y="821"/>
                    <a:pt x="1302" y="1156"/>
                    <a:pt x="48" y="1453"/>
                  </a:cubicBezTo>
                  <a:cubicBezTo>
                    <a:pt x="17" y="1460"/>
                    <a:pt x="0" y="1489"/>
                    <a:pt x="7" y="1519"/>
                  </a:cubicBezTo>
                  <a:cubicBezTo>
                    <a:pt x="13" y="1544"/>
                    <a:pt x="36" y="1562"/>
                    <a:pt x="60" y="1562"/>
                  </a:cubicBezTo>
                  <a:cubicBezTo>
                    <a:pt x="64" y="1562"/>
                    <a:pt x="70" y="1562"/>
                    <a:pt x="74" y="1560"/>
                  </a:cubicBezTo>
                  <a:cubicBezTo>
                    <a:pt x="1337" y="1261"/>
                    <a:pt x="2770" y="922"/>
                    <a:pt x="3902" y="100"/>
                  </a:cubicBezTo>
                  <a:cubicBezTo>
                    <a:pt x="3926" y="82"/>
                    <a:pt x="3932" y="48"/>
                    <a:pt x="3915" y="23"/>
                  </a:cubicBezTo>
                  <a:cubicBezTo>
                    <a:pt x="3904" y="9"/>
                    <a:pt x="3886" y="1"/>
                    <a:pt x="3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6"/>
            <p:cNvSpPr/>
            <p:nvPr/>
          </p:nvSpPr>
          <p:spPr>
            <a:xfrm>
              <a:off x="6981987" y="3531530"/>
              <a:ext cx="33629" cy="14861"/>
            </a:xfrm>
            <a:custGeom>
              <a:avLst/>
              <a:gdLst/>
              <a:ahLst/>
              <a:cxnLst/>
              <a:rect l="l" t="t" r="r" b="b"/>
              <a:pathLst>
                <a:path w="1145" h="506" extrusionOk="0">
                  <a:moveTo>
                    <a:pt x="1081" y="1"/>
                  </a:moveTo>
                  <a:cubicBezTo>
                    <a:pt x="1072" y="1"/>
                    <a:pt x="1064" y="3"/>
                    <a:pt x="1056" y="7"/>
                  </a:cubicBezTo>
                  <a:cubicBezTo>
                    <a:pt x="737" y="180"/>
                    <a:pt x="396" y="312"/>
                    <a:pt x="46" y="398"/>
                  </a:cubicBezTo>
                  <a:cubicBezTo>
                    <a:pt x="18" y="406"/>
                    <a:pt x="1" y="437"/>
                    <a:pt x="8" y="465"/>
                  </a:cubicBezTo>
                  <a:cubicBezTo>
                    <a:pt x="15" y="490"/>
                    <a:pt x="36" y="505"/>
                    <a:pt x="60" y="505"/>
                  </a:cubicBezTo>
                  <a:lnTo>
                    <a:pt x="73" y="505"/>
                  </a:lnTo>
                  <a:cubicBezTo>
                    <a:pt x="432" y="415"/>
                    <a:pt x="781" y="282"/>
                    <a:pt x="1107" y="105"/>
                  </a:cubicBezTo>
                  <a:cubicBezTo>
                    <a:pt x="1136" y="91"/>
                    <a:pt x="1144" y="57"/>
                    <a:pt x="1130" y="31"/>
                  </a:cubicBezTo>
                  <a:cubicBezTo>
                    <a:pt x="1120" y="12"/>
                    <a:pt x="1101" y="1"/>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6"/>
            <p:cNvSpPr/>
            <p:nvPr/>
          </p:nvSpPr>
          <p:spPr>
            <a:xfrm>
              <a:off x="6952764" y="3422802"/>
              <a:ext cx="35978" cy="12042"/>
            </a:xfrm>
            <a:custGeom>
              <a:avLst/>
              <a:gdLst/>
              <a:ahLst/>
              <a:cxnLst/>
              <a:rect l="l" t="t" r="r" b="b"/>
              <a:pathLst>
                <a:path w="1225" h="410" extrusionOk="0">
                  <a:moveTo>
                    <a:pt x="1165" y="0"/>
                  </a:moveTo>
                  <a:cubicBezTo>
                    <a:pt x="1161" y="0"/>
                    <a:pt x="1157" y="1"/>
                    <a:pt x="1152" y="2"/>
                  </a:cubicBezTo>
                  <a:cubicBezTo>
                    <a:pt x="783" y="94"/>
                    <a:pt x="412" y="195"/>
                    <a:pt x="47" y="302"/>
                  </a:cubicBezTo>
                  <a:cubicBezTo>
                    <a:pt x="19" y="311"/>
                    <a:pt x="0" y="341"/>
                    <a:pt x="9" y="369"/>
                  </a:cubicBezTo>
                  <a:cubicBezTo>
                    <a:pt x="16" y="393"/>
                    <a:pt x="40" y="409"/>
                    <a:pt x="63" y="409"/>
                  </a:cubicBezTo>
                  <a:cubicBezTo>
                    <a:pt x="68" y="409"/>
                    <a:pt x="73" y="408"/>
                    <a:pt x="77" y="406"/>
                  </a:cubicBezTo>
                  <a:cubicBezTo>
                    <a:pt x="442" y="299"/>
                    <a:pt x="812" y="198"/>
                    <a:pt x="1179" y="106"/>
                  </a:cubicBezTo>
                  <a:cubicBezTo>
                    <a:pt x="1208" y="99"/>
                    <a:pt x="1225" y="69"/>
                    <a:pt x="1218" y="40"/>
                  </a:cubicBezTo>
                  <a:cubicBezTo>
                    <a:pt x="1212" y="16"/>
                    <a:pt x="1189" y="0"/>
                    <a:pt x="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6"/>
            <p:cNvSpPr/>
            <p:nvPr/>
          </p:nvSpPr>
          <p:spPr>
            <a:xfrm>
              <a:off x="6954585" y="3441364"/>
              <a:ext cx="12747" cy="6050"/>
            </a:xfrm>
            <a:custGeom>
              <a:avLst/>
              <a:gdLst/>
              <a:ahLst/>
              <a:cxnLst/>
              <a:rect l="l" t="t" r="r" b="b"/>
              <a:pathLst>
                <a:path w="434" h="206" extrusionOk="0">
                  <a:moveTo>
                    <a:pt x="373" y="1"/>
                  </a:moveTo>
                  <a:cubicBezTo>
                    <a:pt x="367" y="1"/>
                    <a:pt x="361" y="2"/>
                    <a:pt x="355" y="4"/>
                  </a:cubicBezTo>
                  <a:lnTo>
                    <a:pt x="45" y="99"/>
                  </a:lnTo>
                  <a:cubicBezTo>
                    <a:pt x="16" y="107"/>
                    <a:pt x="1" y="139"/>
                    <a:pt x="9" y="167"/>
                  </a:cubicBezTo>
                  <a:cubicBezTo>
                    <a:pt x="16" y="191"/>
                    <a:pt x="38" y="206"/>
                    <a:pt x="61" y="206"/>
                  </a:cubicBezTo>
                  <a:cubicBezTo>
                    <a:pt x="66" y="206"/>
                    <a:pt x="72" y="206"/>
                    <a:pt x="79" y="203"/>
                  </a:cubicBezTo>
                  <a:lnTo>
                    <a:pt x="388" y="106"/>
                  </a:lnTo>
                  <a:cubicBezTo>
                    <a:pt x="417" y="97"/>
                    <a:pt x="434" y="68"/>
                    <a:pt x="424" y="39"/>
                  </a:cubicBezTo>
                  <a:cubicBezTo>
                    <a:pt x="417" y="16"/>
                    <a:pt x="396" y="1"/>
                    <a:pt x="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6"/>
          <p:cNvGrpSpPr/>
          <p:nvPr/>
        </p:nvGrpSpPr>
        <p:grpSpPr>
          <a:xfrm>
            <a:off x="581213" y="316279"/>
            <a:ext cx="1079201" cy="1399804"/>
            <a:chOff x="6073926" y="673439"/>
            <a:chExt cx="1079201" cy="1399804"/>
          </a:xfrm>
        </p:grpSpPr>
        <p:sp>
          <p:nvSpPr>
            <p:cNvPr id="1478" name="Google Shape;1478;p46"/>
            <p:cNvSpPr/>
            <p:nvPr/>
          </p:nvSpPr>
          <p:spPr>
            <a:xfrm>
              <a:off x="6073926" y="673439"/>
              <a:ext cx="1079201" cy="1399804"/>
            </a:xfrm>
            <a:custGeom>
              <a:avLst/>
              <a:gdLst/>
              <a:ahLst/>
              <a:cxnLst/>
              <a:rect l="l" t="t" r="r" b="b"/>
              <a:pathLst>
                <a:path w="36745" h="47661" extrusionOk="0">
                  <a:moveTo>
                    <a:pt x="22567" y="1"/>
                  </a:moveTo>
                  <a:lnTo>
                    <a:pt x="22474" y="11"/>
                  </a:lnTo>
                  <a:cubicBezTo>
                    <a:pt x="21611" y="89"/>
                    <a:pt x="20877" y="632"/>
                    <a:pt x="20546" y="1439"/>
                  </a:cubicBezTo>
                  <a:cubicBezTo>
                    <a:pt x="20424" y="1745"/>
                    <a:pt x="20033" y="2775"/>
                    <a:pt x="19833" y="4072"/>
                  </a:cubicBezTo>
                  <a:cubicBezTo>
                    <a:pt x="19236" y="4138"/>
                    <a:pt x="18691" y="4434"/>
                    <a:pt x="18306" y="4905"/>
                  </a:cubicBezTo>
                  <a:cubicBezTo>
                    <a:pt x="17823" y="5495"/>
                    <a:pt x="17667" y="6284"/>
                    <a:pt x="17880" y="7006"/>
                  </a:cubicBezTo>
                  <a:cubicBezTo>
                    <a:pt x="18014" y="7459"/>
                    <a:pt x="18208" y="7895"/>
                    <a:pt x="18441" y="8308"/>
                  </a:cubicBezTo>
                  <a:cubicBezTo>
                    <a:pt x="17125" y="8929"/>
                    <a:pt x="15620" y="9908"/>
                    <a:pt x="14113" y="11451"/>
                  </a:cubicBezTo>
                  <a:cubicBezTo>
                    <a:pt x="10886" y="14759"/>
                    <a:pt x="8581" y="19679"/>
                    <a:pt x="7226" y="26129"/>
                  </a:cubicBezTo>
                  <a:cubicBezTo>
                    <a:pt x="6983" y="24691"/>
                    <a:pt x="6942" y="23050"/>
                    <a:pt x="7283" y="21253"/>
                  </a:cubicBezTo>
                  <a:cubicBezTo>
                    <a:pt x="7934" y="17826"/>
                    <a:pt x="9172" y="16469"/>
                    <a:pt x="10885" y="14591"/>
                  </a:cubicBezTo>
                  <a:cubicBezTo>
                    <a:pt x="12154" y="13202"/>
                    <a:pt x="13730" y="11475"/>
                    <a:pt x="15228" y="8681"/>
                  </a:cubicBezTo>
                  <a:cubicBezTo>
                    <a:pt x="15771" y="7667"/>
                    <a:pt x="15475" y="6395"/>
                    <a:pt x="14545" y="5729"/>
                  </a:cubicBezTo>
                  <a:cubicBezTo>
                    <a:pt x="14149" y="5445"/>
                    <a:pt x="13682" y="5294"/>
                    <a:pt x="13196" y="5294"/>
                  </a:cubicBezTo>
                  <a:cubicBezTo>
                    <a:pt x="12567" y="5294"/>
                    <a:pt x="11957" y="5555"/>
                    <a:pt x="11523" y="6015"/>
                  </a:cubicBezTo>
                  <a:cubicBezTo>
                    <a:pt x="11500" y="6038"/>
                    <a:pt x="9192" y="8473"/>
                    <a:pt x="6792" y="10499"/>
                  </a:cubicBezTo>
                  <a:cubicBezTo>
                    <a:pt x="5015" y="11998"/>
                    <a:pt x="3054" y="13885"/>
                    <a:pt x="1974" y="16509"/>
                  </a:cubicBezTo>
                  <a:cubicBezTo>
                    <a:pt x="1108" y="18617"/>
                    <a:pt x="0" y="21875"/>
                    <a:pt x="392" y="25833"/>
                  </a:cubicBezTo>
                  <a:cubicBezTo>
                    <a:pt x="785" y="29806"/>
                    <a:pt x="2635" y="33695"/>
                    <a:pt x="5893" y="37405"/>
                  </a:cubicBezTo>
                  <a:cubicBezTo>
                    <a:pt x="5791" y="39708"/>
                    <a:pt x="5769" y="42118"/>
                    <a:pt x="5832" y="44586"/>
                  </a:cubicBezTo>
                  <a:cubicBezTo>
                    <a:pt x="5886" y="46720"/>
                    <a:pt x="7308" y="47367"/>
                    <a:pt x="7739" y="47515"/>
                  </a:cubicBezTo>
                  <a:cubicBezTo>
                    <a:pt x="8017" y="47612"/>
                    <a:pt x="8310" y="47660"/>
                    <a:pt x="8608" y="47660"/>
                  </a:cubicBezTo>
                  <a:cubicBezTo>
                    <a:pt x="9476" y="47660"/>
                    <a:pt x="10334" y="47244"/>
                    <a:pt x="10902" y="46547"/>
                  </a:cubicBezTo>
                  <a:cubicBezTo>
                    <a:pt x="11301" y="46055"/>
                    <a:pt x="11722" y="45235"/>
                    <a:pt x="11470" y="43218"/>
                  </a:cubicBezTo>
                  <a:cubicBezTo>
                    <a:pt x="11269" y="27556"/>
                    <a:pt x="14393" y="20007"/>
                    <a:pt x="17053" y="16432"/>
                  </a:cubicBezTo>
                  <a:cubicBezTo>
                    <a:pt x="17301" y="16099"/>
                    <a:pt x="17546" y="15797"/>
                    <a:pt x="17789" y="15522"/>
                  </a:cubicBezTo>
                  <a:cubicBezTo>
                    <a:pt x="18114" y="16133"/>
                    <a:pt x="18703" y="16578"/>
                    <a:pt x="19420" y="16711"/>
                  </a:cubicBezTo>
                  <a:cubicBezTo>
                    <a:pt x="19700" y="16761"/>
                    <a:pt x="19982" y="16787"/>
                    <a:pt x="20263" y="16787"/>
                  </a:cubicBezTo>
                  <a:cubicBezTo>
                    <a:pt x="21027" y="16787"/>
                    <a:pt x="21775" y="16599"/>
                    <a:pt x="22484" y="16240"/>
                  </a:cubicBezTo>
                  <a:cubicBezTo>
                    <a:pt x="22849" y="16979"/>
                    <a:pt x="23339" y="17721"/>
                    <a:pt x="23997" y="18393"/>
                  </a:cubicBezTo>
                  <a:cubicBezTo>
                    <a:pt x="24428" y="18839"/>
                    <a:pt x="25029" y="19094"/>
                    <a:pt x="25649" y="19094"/>
                  </a:cubicBezTo>
                  <a:lnTo>
                    <a:pt x="25870" y="19094"/>
                  </a:lnTo>
                  <a:lnTo>
                    <a:pt x="26049" y="19060"/>
                  </a:lnTo>
                  <a:cubicBezTo>
                    <a:pt x="26708" y="18942"/>
                    <a:pt x="27292" y="18540"/>
                    <a:pt x="27627" y="17970"/>
                  </a:cubicBezTo>
                  <a:cubicBezTo>
                    <a:pt x="27893" y="17520"/>
                    <a:pt x="28185" y="16811"/>
                    <a:pt x="28340" y="15947"/>
                  </a:cubicBezTo>
                  <a:cubicBezTo>
                    <a:pt x="28782" y="16006"/>
                    <a:pt x="29230" y="16042"/>
                    <a:pt x="29686" y="16049"/>
                  </a:cubicBezTo>
                  <a:lnTo>
                    <a:pt x="29723" y="16049"/>
                  </a:lnTo>
                  <a:cubicBezTo>
                    <a:pt x="30559" y="16049"/>
                    <a:pt x="31330" y="15595"/>
                    <a:pt x="31731" y="14873"/>
                  </a:cubicBezTo>
                  <a:cubicBezTo>
                    <a:pt x="32147" y="14132"/>
                    <a:pt x="32121" y="13227"/>
                    <a:pt x="31664" y="12509"/>
                  </a:cubicBezTo>
                  <a:cubicBezTo>
                    <a:pt x="31659" y="12502"/>
                    <a:pt x="31644" y="12479"/>
                    <a:pt x="31617" y="12439"/>
                  </a:cubicBezTo>
                  <a:cubicBezTo>
                    <a:pt x="33368" y="11657"/>
                    <a:pt x="34847" y="10272"/>
                    <a:pt x="35901" y="8392"/>
                  </a:cubicBezTo>
                  <a:cubicBezTo>
                    <a:pt x="36728" y="6913"/>
                    <a:pt x="36744" y="5360"/>
                    <a:pt x="35944" y="4126"/>
                  </a:cubicBezTo>
                  <a:cubicBezTo>
                    <a:pt x="35038" y="2731"/>
                    <a:pt x="33160" y="1930"/>
                    <a:pt x="30788" y="1930"/>
                  </a:cubicBezTo>
                  <a:cubicBezTo>
                    <a:pt x="30457" y="1930"/>
                    <a:pt x="30115" y="1945"/>
                    <a:pt x="29776" y="1977"/>
                  </a:cubicBezTo>
                  <a:cubicBezTo>
                    <a:pt x="29250" y="2026"/>
                    <a:pt x="28078" y="2180"/>
                    <a:pt x="26845" y="2661"/>
                  </a:cubicBezTo>
                  <a:cubicBezTo>
                    <a:pt x="26525" y="2343"/>
                    <a:pt x="26113" y="2120"/>
                    <a:pt x="25653" y="2033"/>
                  </a:cubicBezTo>
                  <a:lnTo>
                    <a:pt x="25441" y="1992"/>
                  </a:lnTo>
                  <a:lnTo>
                    <a:pt x="25223" y="1992"/>
                  </a:lnTo>
                  <a:cubicBezTo>
                    <a:pt x="25179" y="1992"/>
                    <a:pt x="25136" y="1993"/>
                    <a:pt x="25092" y="1995"/>
                  </a:cubicBezTo>
                  <a:cubicBezTo>
                    <a:pt x="24971" y="1714"/>
                    <a:pt x="24836" y="1436"/>
                    <a:pt x="24680" y="1164"/>
                  </a:cubicBezTo>
                  <a:cubicBezTo>
                    <a:pt x="24272" y="447"/>
                    <a:pt x="23505" y="1"/>
                    <a:pt x="22684" y="1"/>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6"/>
            <p:cNvSpPr/>
            <p:nvPr/>
          </p:nvSpPr>
          <p:spPr>
            <a:xfrm>
              <a:off x="6772755" y="1009079"/>
              <a:ext cx="78800" cy="150345"/>
            </a:xfrm>
            <a:custGeom>
              <a:avLst/>
              <a:gdLst/>
              <a:ahLst/>
              <a:cxnLst/>
              <a:rect l="l" t="t" r="r" b="b"/>
              <a:pathLst>
                <a:path w="2683" h="5119" extrusionOk="0">
                  <a:moveTo>
                    <a:pt x="187" y="1"/>
                  </a:moveTo>
                  <a:cubicBezTo>
                    <a:pt x="184" y="1"/>
                    <a:pt x="181" y="1"/>
                    <a:pt x="179" y="1"/>
                  </a:cubicBezTo>
                  <a:cubicBezTo>
                    <a:pt x="159" y="6"/>
                    <a:pt x="140" y="20"/>
                    <a:pt x="132" y="38"/>
                  </a:cubicBezTo>
                  <a:cubicBezTo>
                    <a:pt x="102" y="102"/>
                    <a:pt x="59" y="181"/>
                    <a:pt x="11" y="269"/>
                  </a:cubicBezTo>
                  <a:cubicBezTo>
                    <a:pt x="5" y="278"/>
                    <a:pt x="3" y="289"/>
                    <a:pt x="2" y="299"/>
                  </a:cubicBezTo>
                  <a:cubicBezTo>
                    <a:pt x="1" y="589"/>
                    <a:pt x="26" y="3180"/>
                    <a:pt x="1688" y="5084"/>
                  </a:cubicBezTo>
                  <a:cubicBezTo>
                    <a:pt x="1691" y="5090"/>
                    <a:pt x="1697" y="5094"/>
                    <a:pt x="1704" y="5097"/>
                  </a:cubicBezTo>
                  <a:cubicBezTo>
                    <a:pt x="1713" y="5102"/>
                    <a:pt x="1725" y="5105"/>
                    <a:pt x="1737" y="5105"/>
                  </a:cubicBezTo>
                  <a:cubicBezTo>
                    <a:pt x="1745" y="5105"/>
                    <a:pt x="1753" y="5104"/>
                    <a:pt x="1761" y="5101"/>
                  </a:cubicBezTo>
                  <a:cubicBezTo>
                    <a:pt x="1783" y="5090"/>
                    <a:pt x="1796" y="5070"/>
                    <a:pt x="1797" y="5044"/>
                  </a:cubicBezTo>
                  <a:lnTo>
                    <a:pt x="1797" y="5044"/>
                  </a:lnTo>
                  <a:cubicBezTo>
                    <a:pt x="1797" y="5051"/>
                    <a:pt x="1798" y="5056"/>
                    <a:pt x="1799" y="5061"/>
                  </a:cubicBezTo>
                  <a:cubicBezTo>
                    <a:pt x="1802" y="5083"/>
                    <a:pt x="1813" y="5103"/>
                    <a:pt x="1832" y="5111"/>
                  </a:cubicBezTo>
                  <a:cubicBezTo>
                    <a:pt x="1839" y="5114"/>
                    <a:pt x="1845" y="5118"/>
                    <a:pt x="1855" y="5118"/>
                  </a:cubicBezTo>
                  <a:cubicBezTo>
                    <a:pt x="1857" y="5118"/>
                    <a:pt x="1860" y="5119"/>
                    <a:pt x="1863" y="5119"/>
                  </a:cubicBezTo>
                  <a:cubicBezTo>
                    <a:pt x="1887" y="5119"/>
                    <a:pt x="1912" y="5107"/>
                    <a:pt x="1923" y="5081"/>
                  </a:cubicBezTo>
                  <a:cubicBezTo>
                    <a:pt x="2179" y="4487"/>
                    <a:pt x="2682" y="2928"/>
                    <a:pt x="1781" y="1230"/>
                  </a:cubicBezTo>
                  <a:cubicBezTo>
                    <a:pt x="1776" y="1219"/>
                    <a:pt x="1768" y="1210"/>
                    <a:pt x="1757" y="1205"/>
                  </a:cubicBezTo>
                  <a:cubicBezTo>
                    <a:pt x="1446" y="1018"/>
                    <a:pt x="1150" y="816"/>
                    <a:pt x="876" y="597"/>
                  </a:cubicBezTo>
                  <a:lnTo>
                    <a:pt x="869" y="592"/>
                  </a:lnTo>
                  <a:cubicBezTo>
                    <a:pt x="860" y="587"/>
                    <a:pt x="849" y="585"/>
                    <a:pt x="838" y="585"/>
                  </a:cubicBezTo>
                  <a:cubicBezTo>
                    <a:pt x="824" y="585"/>
                    <a:pt x="811" y="589"/>
                    <a:pt x="799" y="597"/>
                  </a:cubicBezTo>
                  <a:cubicBezTo>
                    <a:pt x="778" y="611"/>
                    <a:pt x="767" y="641"/>
                    <a:pt x="775" y="666"/>
                  </a:cubicBezTo>
                  <a:lnTo>
                    <a:pt x="775" y="666"/>
                  </a:lnTo>
                  <a:cubicBezTo>
                    <a:pt x="748" y="596"/>
                    <a:pt x="722" y="529"/>
                    <a:pt x="694" y="457"/>
                  </a:cubicBezTo>
                  <a:cubicBezTo>
                    <a:pt x="691" y="449"/>
                    <a:pt x="684" y="440"/>
                    <a:pt x="674" y="434"/>
                  </a:cubicBezTo>
                  <a:cubicBezTo>
                    <a:pt x="472" y="261"/>
                    <a:pt x="321" y="112"/>
                    <a:pt x="231" y="20"/>
                  </a:cubicBezTo>
                  <a:cubicBezTo>
                    <a:pt x="228" y="14"/>
                    <a:pt x="223" y="11"/>
                    <a:pt x="217" y="8"/>
                  </a:cubicBezTo>
                  <a:cubicBezTo>
                    <a:pt x="209" y="3"/>
                    <a:pt x="197"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6"/>
            <p:cNvSpPr/>
            <p:nvPr/>
          </p:nvSpPr>
          <p:spPr>
            <a:xfrm>
              <a:off x="6779775" y="968431"/>
              <a:ext cx="160390" cy="106261"/>
            </a:xfrm>
            <a:custGeom>
              <a:avLst/>
              <a:gdLst/>
              <a:ahLst/>
              <a:cxnLst/>
              <a:rect l="l" t="t" r="r" b="b"/>
              <a:pathLst>
                <a:path w="5461" h="3618" extrusionOk="0">
                  <a:moveTo>
                    <a:pt x="677" y="1"/>
                  </a:moveTo>
                  <a:cubicBezTo>
                    <a:pt x="652" y="1"/>
                    <a:pt x="628" y="17"/>
                    <a:pt x="617" y="41"/>
                  </a:cubicBezTo>
                  <a:cubicBezTo>
                    <a:pt x="525" y="259"/>
                    <a:pt x="417" y="480"/>
                    <a:pt x="298" y="693"/>
                  </a:cubicBezTo>
                  <a:cubicBezTo>
                    <a:pt x="291" y="713"/>
                    <a:pt x="290" y="729"/>
                    <a:pt x="296" y="747"/>
                  </a:cubicBezTo>
                  <a:cubicBezTo>
                    <a:pt x="300" y="760"/>
                    <a:pt x="310" y="770"/>
                    <a:pt x="317" y="777"/>
                  </a:cubicBezTo>
                  <a:cubicBezTo>
                    <a:pt x="310" y="774"/>
                    <a:pt x="302" y="772"/>
                    <a:pt x="295" y="772"/>
                  </a:cubicBezTo>
                  <a:cubicBezTo>
                    <a:pt x="272" y="772"/>
                    <a:pt x="250" y="786"/>
                    <a:pt x="239" y="806"/>
                  </a:cubicBezTo>
                  <a:cubicBezTo>
                    <a:pt x="169" y="932"/>
                    <a:pt x="93" y="1056"/>
                    <a:pt x="19" y="1180"/>
                  </a:cubicBezTo>
                  <a:cubicBezTo>
                    <a:pt x="1" y="1204"/>
                    <a:pt x="7" y="1237"/>
                    <a:pt x="25" y="1256"/>
                  </a:cubicBezTo>
                  <a:cubicBezTo>
                    <a:pt x="179" y="1424"/>
                    <a:pt x="756" y="2013"/>
                    <a:pt x="1708" y="2556"/>
                  </a:cubicBezTo>
                  <a:cubicBezTo>
                    <a:pt x="2788" y="3171"/>
                    <a:pt x="3971" y="3527"/>
                    <a:pt x="5226" y="3617"/>
                  </a:cubicBezTo>
                  <a:cubicBezTo>
                    <a:pt x="5228" y="3617"/>
                    <a:pt x="5230" y="3617"/>
                    <a:pt x="5232" y="3617"/>
                  </a:cubicBezTo>
                  <a:cubicBezTo>
                    <a:pt x="5260" y="3617"/>
                    <a:pt x="5285" y="3599"/>
                    <a:pt x="5294" y="3570"/>
                  </a:cubicBezTo>
                  <a:cubicBezTo>
                    <a:pt x="5301" y="3541"/>
                    <a:pt x="5289" y="3512"/>
                    <a:pt x="5266" y="3499"/>
                  </a:cubicBezTo>
                  <a:lnTo>
                    <a:pt x="5266" y="3499"/>
                  </a:lnTo>
                  <a:lnTo>
                    <a:pt x="5363" y="3553"/>
                  </a:lnTo>
                  <a:cubicBezTo>
                    <a:pt x="5372" y="3558"/>
                    <a:pt x="5383" y="3560"/>
                    <a:pt x="5393" y="3560"/>
                  </a:cubicBezTo>
                  <a:cubicBezTo>
                    <a:pt x="5412" y="3560"/>
                    <a:pt x="5430" y="3552"/>
                    <a:pt x="5441" y="3539"/>
                  </a:cubicBezTo>
                  <a:cubicBezTo>
                    <a:pt x="5461" y="3516"/>
                    <a:pt x="5461" y="3483"/>
                    <a:pt x="5445" y="3459"/>
                  </a:cubicBezTo>
                  <a:cubicBezTo>
                    <a:pt x="5052" y="2926"/>
                    <a:pt x="3970" y="1595"/>
                    <a:pt x="2413" y="705"/>
                  </a:cubicBezTo>
                  <a:cubicBezTo>
                    <a:pt x="1849" y="383"/>
                    <a:pt x="1268" y="148"/>
                    <a:pt x="690" y="3"/>
                  </a:cubicBezTo>
                  <a:cubicBezTo>
                    <a:pt x="686" y="1"/>
                    <a:pt x="681" y="1"/>
                    <a:pt x="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6"/>
            <p:cNvSpPr/>
            <p:nvPr/>
          </p:nvSpPr>
          <p:spPr>
            <a:xfrm>
              <a:off x="6650253" y="965553"/>
              <a:ext cx="123648" cy="131255"/>
            </a:xfrm>
            <a:custGeom>
              <a:avLst/>
              <a:gdLst/>
              <a:ahLst/>
              <a:cxnLst/>
              <a:rect l="l" t="t" r="r" b="b"/>
              <a:pathLst>
                <a:path w="4210" h="4469" extrusionOk="0">
                  <a:moveTo>
                    <a:pt x="3145" y="0"/>
                  </a:moveTo>
                  <a:cubicBezTo>
                    <a:pt x="3137" y="0"/>
                    <a:pt x="3128" y="2"/>
                    <a:pt x="3121" y="7"/>
                  </a:cubicBezTo>
                  <a:cubicBezTo>
                    <a:pt x="0" y="1418"/>
                    <a:pt x="178" y="3882"/>
                    <a:pt x="245" y="4364"/>
                  </a:cubicBezTo>
                  <a:cubicBezTo>
                    <a:pt x="248" y="4383"/>
                    <a:pt x="259" y="4400"/>
                    <a:pt x="277" y="4408"/>
                  </a:cubicBezTo>
                  <a:lnTo>
                    <a:pt x="287" y="4416"/>
                  </a:lnTo>
                  <a:cubicBezTo>
                    <a:pt x="293" y="4418"/>
                    <a:pt x="301" y="4419"/>
                    <a:pt x="308" y="4419"/>
                  </a:cubicBezTo>
                  <a:cubicBezTo>
                    <a:pt x="324" y="4419"/>
                    <a:pt x="340" y="4413"/>
                    <a:pt x="351" y="4400"/>
                  </a:cubicBezTo>
                  <a:cubicBezTo>
                    <a:pt x="380" y="4373"/>
                    <a:pt x="407" y="4343"/>
                    <a:pt x="434" y="4314"/>
                  </a:cubicBezTo>
                  <a:lnTo>
                    <a:pt x="434" y="4314"/>
                  </a:lnTo>
                  <a:cubicBezTo>
                    <a:pt x="423" y="4327"/>
                    <a:pt x="412" y="4340"/>
                    <a:pt x="400" y="4352"/>
                  </a:cubicBezTo>
                  <a:cubicBezTo>
                    <a:pt x="383" y="4369"/>
                    <a:pt x="379" y="4394"/>
                    <a:pt x="386" y="4418"/>
                  </a:cubicBezTo>
                  <a:cubicBezTo>
                    <a:pt x="392" y="4433"/>
                    <a:pt x="400" y="4443"/>
                    <a:pt x="415" y="4451"/>
                  </a:cubicBezTo>
                  <a:cubicBezTo>
                    <a:pt x="423" y="4457"/>
                    <a:pt x="430" y="4458"/>
                    <a:pt x="442" y="4461"/>
                  </a:cubicBezTo>
                  <a:cubicBezTo>
                    <a:pt x="504" y="4466"/>
                    <a:pt x="565" y="4469"/>
                    <a:pt x="626" y="4469"/>
                  </a:cubicBezTo>
                  <a:cubicBezTo>
                    <a:pt x="2585" y="4469"/>
                    <a:pt x="3942" y="1956"/>
                    <a:pt x="4201" y="1438"/>
                  </a:cubicBezTo>
                  <a:cubicBezTo>
                    <a:pt x="4210" y="1422"/>
                    <a:pt x="4210" y="1402"/>
                    <a:pt x="4204" y="1386"/>
                  </a:cubicBezTo>
                  <a:cubicBezTo>
                    <a:pt x="4200" y="1372"/>
                    <a:pt x="4190" y="1361"/>
                    <a:pt x="4176" y="1352"/>
                  </a:cubicBezTo>
                  <a:cubicBezTo>
                    <a:pt x="4174" y="1351"/>
                    <a:pt x="4169" y="1349"/>
                    <a:pt x="4164" y="1349"/>
                  </a:cubicBezTo>
                  <a:cubicBezTo>
                    <a:pt x="4088" y="1324"/>
                    <a:pt x="4011" y="1288"/>
                    <a:pt x="3939" y="1247"/>
                  </a:cubicBezTo>
                  <a:cubicBezTo>
                    <a:pt x="3727" y="1126"/>
                    <a:pt x="3556" y="955"/>
                    <a:pt x="3432" y="741"/>
                  </a:cubicBezTo>
                  <a:cubicBezTo>
                    <a:pt x="3425" y="733"/>
                    <a:pt x="3418" y="726"/>
                    <a:pt x="3407" y="719"/>
                  </a:cubicBezTo>
                  <a:cubicBezTo>
                    <a:pt x="3400" y="716"/>
                    <a:pt x="3391" y="710"/>
                    <a:pt x="3383" y="710"/>
                  </a:cubicBezTo>
                  <a:cubicBezTo>
                    <a:pt x="3381" y="710"/>
                    <a:pt x="3379" y="710"/>
                    <a:pt x="3378" y="710"/>
                  </a:cubicBezTo>
                  <a:cubicBezTo>
                    <a:pt x="3359" y="710"/>
                    <a:pt x="3340" y="717"/>
                    <a:pt x="3328" y="731"/>
                  </a:cubicBezTo>
                  <a:cubicBezTo>
                    <a:pt x="3310" y="754"/>
                    <a:pt x="3290" y="776"/>
                    <a:pt x="3264" y="797"/>
                  </a:cubicBezTo>
                  <a:cubicBezTo>
                    <a:pt x="3303" y="758"/>
                    <a:pt x="3333" y="719"/>
                    <a:pt x="3363" y="683"/>
                  </a:cubicBezTo>
                  <a:cubicBezTo>
                    <a:pt x="3377" y="666"/>
                    <a:pt x="3378" y="640"/>
                    <a:pt x="3371" y="617"/>
                  </a:cubicBezTo>
                  <a:cubicBezTo>
                    <a:pt x="3370" y="616"/>
                    <a:pt x="3357" y="595"/>
                    <a:pt x="3357" y="595"/>
                  </a:cubicBezTo>
                  <a:cubicBezTo>
                    <a:pt x="3279" y="418"/>
                    <a:pt x="3233" y="246"/>
                    <a:pt x="3210" y="56"/>
                  </a:cubicBezTo>
                  <a:cubicBezTo>
                    <a:pt x="3207" y="35"/>
                    <a:pt x="3196" y="19"/>
                    <a:pt x="3178" y="11"/>
                  </a:cubicBezTo>
                  <a:cubicBezTo>
                    <a:pt x="3168" y="4"/>
                    <a:pt x="3156" y="0"/>
                    <a:pt x="3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6"/>
            <p:cNvSpPr/>
            <p:nvPr/>
          </p:nvSpPr>
          <p:spPr>
            <a:xfrm>
              <a:off x="6300662" y="955244"/>
              <a:ext cx="439904" cy="1048568"/>
            </a:xfrm>
            <a:custGeom>
              <a:avLst/>
              <a:gdLst/>
              <a:ahLst/>
              <a:cxnLst/>
              <a:rect l="l" t="t" r="r" b="b"/>
              <a:pathLst>
                <a:path w="14978" h="35702" extrusionOk="0">
                  <a:moveTo>
                    <a:pt x="14744" y="0"/>
                  </a:moveTo>
                  <a:cubicBezTo>
                    <a:pt x="14398" y="16"/>
                    <a:pt x="11265" y="244"/>
                    <a:pt x="8075" y="3519"/>
                  </a:cubicBezTo>
                  <a:cubicBezTo>
                    <a:pt x="4345" y="7346"/>
                    <a:pt x="0" y="15903"/>
                    <a:pt x="475" y="34932"/>
                  </a:cubicBezTo>
                  <a:cubicBezTo>
                    <a:pt x="483" y="35318"/>
                    <a:pt x="574" y="35569"/>
                    <a:pt x="734" y="35661"/>
                  </a:cubicBezTo>
                  <a:cubicBezTo>
                    <a:pt x="750" y="35670"/>
                    <a:pt x="767" y="35680"/>
                    <a:pt x="784" y="35684"/>
                  </a:cubicBezTo>
                  <a:cubicBezTo>
                    <a:pt x="817" y="35696"/>
                    <a:pt x="852" y="35701"/>
                    <a:pt x="889" y="35701"/>
                  </a:cubicBezTo>
                  <a:cubicBezTo>
                    <a:pt x="1054" y="35701"/>
                    <a:pt x="1240" y="35591"/>
                    <a:pt x="1348" y="35459"/>
                  </a:cubicBezTo>
                  <a:cubicBezTo>
                    <a:pt x="1533" y="35233"/>
                    <a:pt x="1439" y="34167"/>
                    <a:pt x="1388" y="33776"/>
                  </a:cubicBezTo>
                  <a:cubicBezTo>
                    <a:pt x="1160" y="17349"/>
                    <a:pt x="4559" y="9278"/>
                    <a:pt x="7453" y="5403"/>
                  </a:cubicBezTo>
                  <a:cubicBezTo>
                    <a:pt x="10476" y="1352"/>
                    <a:pt x="13515" y="912"/>
                    <a:pt x="13853" y="874"/>
                  </a:cubicBezTo>
                  <a:cubicBezTo>
                    <a:pt x="13863" y="874"/>
                    <a:pt x="13874" y="870"/>
                    <a:pt x="13883" y="863"/>
                  </a:cubicBezTo>
                  <a:cubicBezTo>
                    <a:pt x="14202" y="635"/>
                    <a:pt x="14555" y="432"/>
                    <a:pt x="14938" y="256"/>
                  </a:cubicBezTo>
                  <a:cubicBezTo>
                    <a:pt x="14958" y="248"/>
                    <a:pt x="14972" y="228"/>
                    <a:pt x="14974" y="207"/>
                  </a:cubicBezTo>
                  <a:cubicBezTo>
                    <a:pt x="14978" y="185"/>
                    <a:pt x="14968" y="164"/>
                    <a:pt x="14951" y="150"/>
                  </a:cubicBezTo>
                  <a:cubicBezTo>
                    <a:pt x="14904" y="114"/>
                    <a:pt x="14847" y="66"/>
                    <a:pt x="14787" y="16"/>
                  </a:cubicBezTo>
                  <a:cubicBezTo>
                    <a:pt x="14786" y="13"/>
                    <a:pt x="14781" y="10"/>
                    <a:pt x="14779" y="9"/>
                  </a:cubicBezTo>
                  <a:cubicBezTo>
                    <a:pt x="14767" y="1"/>
                    <a:pt x="14757" y="0"/>
                    <a:pt x="14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6"/>
            <p:cNvSpPr/>
            <p:nvPr/>
          </p:nvSpPr>
          <p:spPr>
            <a:xfrm>
              <a:off x="6098919" y="917738"/>
              <a:ext cx="347330" cy="822213"/>
            </a:xfrm>
            <a:custGeom>
              <a:avLst/>
              <a:gdLst/>
              <a:ahLst/>
              <a:cxnLst/>
              <a:rect l="l" t="t" r="r" b="b"/>
              <a:pathLst>
                <a:path w="11826" h="27995" extrusionOk="0">
                  <a:moveTo>
                    <a:pt x="3366" y="20743"/>
                  </a:moveTo>
                  <a:lnTo>
                    <a:pt x="3366" y="20743"/>
                  </a:lnTo>
                  <a:cubicBezTo>
                    <a:pt x="3719" y="21652"/>
                    <a:pt x="4102" y="22617"/>
                    <a:pt x="4581" y="23522"/>
                  </a:cubicBezTo>
                  <a:cubicBezTo>
                    <a:pt x="4102" y="22619"/>
                    <a:pt x="3719" y="21655"/>
                    <a:pt x="3366" y="20743"/>
                  </a:cubicBezTo>
                  <a:close/>
                  <a:moveTo>
                    <a:pt x="11754" y="1"/>
                  </a:moveTo>
                  <a:cubicBezTo>
                    <a:pt x="11738" y="1"/>
                    <a:pt x="11722" y="7"/>
                    <a:pt x="11710" y="20"/>
                  </a:cubicBezTo>
                  <a:cubicBezTo>
                    <a:pt x="10864" y="878"/>
                    <a:pt x="9188" y="2533"/>
                    <a:pt x="7466" y="3986"/>
                  </a:cubicBezTo>
                  <a:cubicBezTo>
                    <a:pt x="5908" y="5302"/>
                    <a:pt x="4196" y="6937"/>
                    <a:pt x="3312" y="9088"/>
                  </a:cubicBezTo>
                  <a:cubicBezTo>
                    <a:pt x="1532" y="13416"/>
                    <a:pt x="1" y="20083"/>
                    <a:pt x="7224" y="27974"/>
                  </a:cubicBezTo>
                  <a:cubicBezTo>
                    <a:pt x="7230" y="27979"/>
                    <a:pt x="7233" y="27982"/>
                    <a:pt x="7240" y="27986"/>
                  </a:cubicBezTo>
                  <a:cubicBezTo>
                    <a:pt x="7251" y="27992"/>
                    <a:pt x="7262" y="27994"/>
                    <a:pt x="7274" y="27994"/>
                  </a:cubicBezTo>
                  <a:cubicBezTo>
                    <a:pt x="7281" y="27994"/>
                    <a:pt x="7287" y="27994"/>
                    <a:pt x="7294" y="27992"/>
                  </a:cubicBezTo>
                  <a:cubicBezTo>
                    <a:pt x="7317" y="27982"/>
                    <a:pt x="7335" y="27961"/>
                    <a:pt x="7337" y="27937"/>
                  </a:cubicBezTo>
                  <a:cubicBezTo>
                    <a:pt x="7375" y="27269"/>
                    <a:pt x="7425" y="26572"/>
                    <a:pt x="7489" y="25806"/>
                  </a:cubicBezTo>
                  <a:cubicBezTo>
                    <a:pt x="7492" y="25788"/>
                    <a:pt x="7486" y="25772"/>
                    <a:pt x="7473" y="25759"/>
                  </a:cubicBezTo>
                  <a:cubicBezTo>
                    <a:pt x="6976" y="25197"/>
                    <a:pt x="2670" y="20060"/>
                    <a:pt x="4107" y="12492"/>
                  </a:cubicBezTo>
                  <a:cubicBezTo>
                    <a:pt x="4883" y="8406"/>
                    <a:pt x="6461" y="6677"/>
                    <a:pt x="8285" y="4676"/>
                  </a:cubicBezTo>
                  <a:cubicBezTo>
                    <a:pt x="9373" y="3484"/>
                    <a:pt x="10605" y="2134"/>
                    <a:pt x="11810" y="96"/>
                  </a:cubicBezTo>
                  <a:cubicBezTo>
                    <a:pt x="11825" y="69"/>
                    <a:pt x="11818" y="34"/>
                    <a:pt x="11794" y="15"/>
                  </a:cubicBezTo>
                  <a:cubicBezTo>
                    <a:pt x="11793" y="12"/>
                    <a:pt x="11788" y="11"/>
                    <a:pt x="11787" y="10"/>
                  </a:cubicBezTo>
                  <a:cubicBezTo>
                    <a:pt x="11776" y="4"/>
                    <a:pt x="11765" y="1"/>
                    <a:pt x="11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6"/>
            <p:cNvSpPr/>
            <p:nvPr/>
          </p:nvSpPr>
          <p:spPr>
            <a:xfrm>
              <a:off x="6801450" y="910014"/>
              <a:ext cx="133957" cy="73454"/>
            </a:xfrm>
            <a:custGeom>
              <a:avLst/>
              <a:gdLst/>
              <a:ahLst/>
              <a:cxnLst/>
              <a:rect l="l" t="t" r="r" b="b"/>
              <a:pathLst>
                <a:path w="4561" h="2501" extrusionOk="0">
                  <a:moveTo>
                    <a:pt x="2664" y="0"/>
                  </a:moveTo>
                  <a:cubicBezTo>
                    <a:pt x="1958" y="0"/>
                    <a:pt x="1169" y="76"/>
                    <a:pt x="463" y="324"/>
                  </a:cubicBezTo>
                  <a:cubicBezTo>
                    <a:pt x="443" y="331"/>
                    <a:pt x="428" y="350"/>
                    <a:pt x="423" y="369"/>
                  </a:cubicBezTo>
                  <a:cubicBezTo>
                    <a:pt x="317" y="831"/>
                    <a:pt x="179" y="1285"/>
                    <a:pt x="9" y="1712"/>
                  </a:cubicBezTo>
                  <a:cubicBezTo>
                    <a:pt x="1" y="1737"/>
                    <a:pt x="6" y="1764"/>
                    <a:pt x="25" y="1782"/>
                  </a:cubicBezTo>
                  <a:cubicBezTo>
                    <a:pt x="29" y="1784"/>
                    <a:pt x="32" y="1789"/>
                    <a:pt x="38" y="1791"/>
                  </a:cubicBezTo>
                  <a:cubicBezTo>
                    <a:pt x="48" y="1796"/>
                    <a:pt x="58" y="1799"/>
                    <a:pt x="68" y="1799"/>
                  </a:cubicBezTo>
                  <a:cubicBezTo>
                    <a:pt x="77" y="1799"/>
                    <a:pt x="85" y="1797"/>
                    <a:pt x="94" y="1794"/>
                  </a:cubicBezTo>
                  <a:lnTo>
                    <a:pt x="122" y="1784"/>
                  </a:lnTo>
                  <a:lnTo>
                    <a:pt x="122" y="1784"/>
                  </a:lnTo>
                  <a:cubicBezTo>
                    <a:pt x="96" y="1796"/>
                    <a:pt x="80" y="1819"/>
                    <a:pt x="82" y="1846"/>
                  </a:cubicBezTo>
                  <a:cubicBezTo>
                    <a:pt x="85" y="1868"/>
                    <a:pt x="96" y="1886"/>
                    <a:pt x="114" y="1896"/>
                  </a:cubicBezTo>
                  <a:cubicBezTo>
                    <a:pt x="117" y="1898"/>
                    <a:pt x="123" y="1900"/>
                    <a:pt x="129" y="1900"/>
                  </a:cubicBezTo>
                  <a:cubicBezTo>
                    <a:pt x="613" y="2034"/>
                    <a:pt x="1103" y="2232"/>
                    <a:pt x="1580" y="2494"/>
                  </a:cubicBezTo>
                  <a:cubicBezTo>
                    <a:pt x="1588" y="2498"/>
                    <a:pt x="1598" y="2500"/>
                    <a:pt x="1609" y="2500"/>
                  </a:cubicBezTo>
                  <a:cubicBezTo>
                    <a:pt x="1617" y="2500"/>
                    <a:pt x="1626" y="2499"/>
                    <a:pt x="1634" y="2496"/>
                  </a:cubicBezTo>
                  <a:cubicBezTo>
                    <a:pt x="1916" y="2385"/>
                    <a:pt x="3398" y="1761"/>
                    <a:pt x="4543" y="352"/>
                  </a:cubicBezTo>
                  <a:cubicBezTo>
                    <a:pt x="4558" y="331"/>
                    <a:pt x="4561" y="301"/>
                    <a:pt x="4546" y="280"/>
                  </a:cubicBezTo>
                  <a:cubicBezTo>
                    <a:pt x="4539" y="270"/>
                    <a:pt x="4532" y="263"/>
                    <a:pt x="4524" y="258"/>
                  </a:cubicBezTo>
                  <a:cubicBezTo>
                    <a:pt x="4515" y="254"/>
                    <a:pt x="4503" y="251"/>
                    <a:pt x="4493" y="251"/>
                  </a:cubicBezTo>
                  <a:cubicBezTo>
                    <a:pt x="4488" y="251"/>
                    <a:pt x="4483" y="251"/>
                    <a:pt x="4478" y="253"/>
                  </a:cubicBezTo>
                  <a:cubicBezTo>
                    <a:pt x="4425" y="267"/>
                    <a:pt x="4374" y="281"/>
                    <a:pt x="4323" y="298"/>
                  </a:cubicBezTo>
                  <a:cubicBezTo>
                    <a:pt x="4354" y="284"/>
                    <a:pt x="4385" y="275"/>
                    <a:pt x="4421" y="267"/>
                  </a:cubicBezTo>
                  <a:cubicBezTo>
                    <a:pt x="4449" y="258"/>
                    <a:pt x="4467" y="231"/>
                    <a:pt x="4467" y="203"/>
                  </a:cubicBezTo>
                  <a:cubicBezTo>
                    <a:pt x="4465" y="180"/>
                    <a:pt x="4452" y="160"/>
                    <a:pt x="4435" y="149"/>
                  </a:cubicBezTo>
                  <a:cubicBezTo>
                    <a:pt x="4428" y="146"/>
                    <a:pt x="4421" y="144"/>
                    <a:pt x="4411" y="142"/>
                  </a:cubicBezTo>
                  <a:cubicBezTo>
                    <a:pt x="4050" y="84"/>
                    <a:pt x="3403" y="0"/>
                    <a:pt x="26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6"/>
            <p:cNvSpPr/>
            <p:nvPr/>
          </p:nvSpPr>
          <p:spPr>
            <a:xfrm>
              <a:off x="6746704" y="809833"/>
              <a:ext cx="76098" cy="192021"/>
            </a:xfrm>
            <a:custGeom>
              <a:avLst/>
              <a:gdLst/>
              <a:ahLst/>
              <a:cxnLst/>
              <a:rect l="l" t="t" r="r" b="b"/>
              <a:pathLst>
                <a:path w="2591" h="6538" extrusionOk="0">
                  <a:moveTo>
                    <a:pt x="2199" y="1"/>
                  </a:moveTo>
                  <a:cubicBezTo>
                    <a:pt x="2178" y="1"/>
                    <a:pt x="2155" y="11"/>
                    <a:pt x="2142" y="31"/>
                  </a:cubicBezTo>
                  <a:cubicBezTo>
                    <a:pt x="1346" y="1240"/>
                    <a:pt x="767" y="2316"/>
                    <a:pt x="419" y="3224"/>
                  </a:cubicBezTo>
                  <a:cubicBezTo>
                    <a:pt x="418" y="3226"/>
                    <a:pt x="406" y="3258"/>
                    <a:pt x="405" y="3259"/>
                  </a:cubicBezTo>
                  <a:cubicBezTo>
                    <a:pt x="127" y="4000"/>
                    <a:pt x="0" y="4641"/>
                    <a:pt x="30" y="5160"/>
                  </a:cubicBezTo>
                  <a:cubicBezTo>
                    <a:pt x="29" y="5163"/>
                    <a:pt x="30" y="5192"/>
                    <a:pt x="30" y="5192"/>
                  </a:cubicBezTo>
                  <a:cubicBezTo>
                    <a:pt x="47" y="5424"/>
                    <a:pt x="94" y="5636"/>
                    <a:pt x="175" y="5820"/>
                  </a:cubicBezTo>
                  <a:cubicBezTo>
                    <a:pt x="291" y="6086"/>
                    <a:pt x="477" y="6303"/>
                    <a:pt x="714" y="6438"/>
                  </a:cubicBezTo>
                  <a:cubicBezTo>
                    <a:pt x="785" y="6478"/>
                    <a:pt x="856" y="6510"/>
                    <a:pt x="933" y="6535"/>
                  </a:cubicBezTo>
                  <a:cubicBezTo>
                    <a:pt x="940" y="6537"/>
                    <a:pt x="946" y="6537"/>
                    <a:pt x="952" y="6537"/>
                  </a:cubicBezTo>
                  <a:cubicBezTo>
                    <a:pt x="966" y="6537"/>
                    <a:pt x="979" y="6533"/>
                    <a:pt x="992" y="6525"/>
                  </a:cubicBezTo>
                  <a:cubicBezTo>
                    <a:pt x="1007" y="6512"/>
                    <a:pt x="1017" y="6492"/>
                    <a:pt x="1017" y="6471"/>
                  </a:cubicBezTo>
                  <a:cubicBezTo>
                    <a:pt x="1014" y="6426"/>
                    <a:pt x="1017" y="6384"/>
                    <a:pt x="1019" y="6341"/>
                  </a:cubicBezTo>
                  <a:cubicBezTo>
                    <a:pt x="1023" y="6355"/>
                    <a:pt x="1031" y="6369"/>
                    <a:pt x="1046" y="6377"/>
                  </a:cubicBezTo>
                  <a:cubicBezTo>
                    <a:pt x="1048" y="6378"/>
                    <a:pt x="1054" y="6382"/>
                    <a:pt x="1060" y="6382"/>
                  </a:cubicBezTo>
                  <a:cubicBezTo>
                    <a:pt x="1066" y="6384"/>
                    <a:pt x="1072" y="6385"/>
                    <a:pt x="1078" y="6385"/>
                  </a:cubicBezTo>
                  <a:cubicBezTo>
                    <a:pt x="1100" y="6385"/>
                    <a:pt x="1120" y="6374"/>
                    <a:pt x="1131" y="6354"/>
                  </a:cubicBezTo>
                  <a:cubicBezTo>
                    <a:pt x="2591" y="3894"/>
                    <a:pt x="2470" y="1270"/>
                    <a:pt x="2349" y="254"/>
                  </a:cubicBezTo>
                  <a:cubicBezTo>
                    <a:pt x="2346" y="233"/>
                    <a:pt x="2334" y="217"/>
                    <a:pt x="2316" y="206"/>
                  </a:cubicBezTo>
                  <a:cubicBezTo>
                    <a:pt x="2307" y="202"/>
                    <a:pt x="2299" y="196"/>
                    <a:pt x="2287" y="196"/>
                  </a:cubicBezTo>
                  <a:cubicBezTo>
                    <a:pt x="2258" y="196"/>
                    <a:pt x="2231" y="216"/>
                    <a:pt x="2223" y="247"/>
                  </a:cubicBezTo>
                  <a:cubicBezTo>
                    <a:pt x="2215" y="296"/>
                    <a:pt x="2201" y="340"/>
                    <a:pt x="2188" y="388"/>
                  </a:cubicBezTo>
                  <a:cubicBezTo>
                    <a:pt x="2213" y="283"/>
                    <a:pt x="2238" y="180"/>
                    <a:pt x="2256" y="75"/>
                  </a:cubicBezTo>
                  <a:cubicBezTo>
                    <a:pt x="2260" y="49"/>
                    <a:pt x="2249" y="21"/>
                    <a:pt x="2228" y="9"/>
                  </a:cubicBezTo>
                  <a:lnTo>
                    <a:pt x="2218" y="4"/>
                  </a:lnTo>
                  <a:cubicBezTo>
                    <a:pt x="2212" y="2"/>
                    <a:pt x="2205"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6"/>
            <p:cNvSpPr/>
            <p:nvPr/>
          </p:nvSpPr>
          <p:spPr>
            <a:xfrm>
              <a:off x="6668492" y="863639"/>
              <a:ext cx="86407" cy="92545"/>
            </a:xfrm>
            <a:custGeom>
              <a:avLst/>
              <a:gdLst/>
              <a:ahLst/>
              <a:cxnLst/>
              <a:rect l="l" t="t" r="r" b="b"/>
              <a:pathLst>
                <a:path w="2942" h="3151" extrusionOk="0">
                  <a:moveTo>
                    <a:pt x="179" y="0"/>
                  </a:moveTo>
                  <a:cubicBezTo>
                    <a:pt x="157" y="0"/>
                    <a:pt x="133" y="14"/>
                    <a:pt x="121" y="36"/>
                  </a:cubicBezTo>
                  <a:cubicBezTo>
                    <a:pt x="108" y="60"/>
                    <a:pt x="116" y="91"/>
                    <a:pt x="134" y="110"/>
                  </a:cubicBezTo>
                  <a:cubicBezTo>
                    <a:pt x="127" y="103"/>
                    <a:pt x="120" y="96"/>
                    <a:pt x="111" y="89"/>
                  </a:cubicBezTo>
                  <a:cubicBezTo>
                    <a:pt x="107" y="87"/>
                    <a:pt x="104" y="81"/>
                    <a:pt x="98" y="80"/>
                  </a:cubicBezTo>
                  <a:cubicBezTo>
                    <a:pt x="90" y="75"/>
                    <a:pt x="81" y="73"/>
                    <a:pt x="71" y="73"/>
                  </a:cubicBezTo>
                  <a:cubicBezTo>
                    <a:pt x="57" y="73"/>
                    <a:pt x="43" y="77"/>
                    <a:pt x="30" y="86"/>
                  </a:cubicBezTo>
                  <a:cubicBezTo>
                    <a:pt x="10" y="100"/>
                    <a:pt x="0" y="131"/>
                    <a:pt x="13" y="158"/>
                  </a:cubicBezTo>
                  <a:cubicBezTo>
                    <a:pt x="536" y="1461"/>
                    <a:pt x="1903" y="2676"/>
                    <a:pt x="2468" y="3135"/>
                  </a:cubicBezTo>
                  <a:cubicBezTo>
                    <a:pt x="2470" y="3139"/>
                    <a:pt x="2472" y="3140"/>
                    <a:pt x="2475" y="3142"/>
                  </a:cubicBezTo>
                  <a:cubicBezTo>
                    <a:pt x="2484" y="3148"/>
                    <a:pt x="2494" y="3151"/>
                    <a:pt x="2504" y="3151"/>
                  </a:cubicBezTo>
                  <a:cubicBezTo>
                    <a:pt x="2513" y="3151"/>
                    <a:pt x="2523" y="3148"/>
                    <a:pt x="2534" y="3143"/>
                  </a:cubicBezTo>
                  <a:cubicBezTo>
                    <a:pt x="2555" y="3136"/>
                    <a:pt x="2566" y="3113"/>
                    <a:pt x="2571" y="3088"/>
                  </a:cubicBezTo>
                  <a:cubicBezTo>
                    <a:pt x="2579" y="2854"/>
                    <a:pt x="2615" y="2592"/>
                    <a:pt x="2676" y="2310"/>
                  </a:cubicBezTo>
                  <a:cubicBezTo>
                    <a:pt x="2680" y="2290"/>
                    <a:pt x="2676" y="2269"/>
                    <a:pt x="2663" y="2253"/>
                  </a:cubicBezTo>
                  <a:cubicBezTo>
                    <a:pt x="2642" y="2230"/>
                    <a:pt x="2622" y="2209"/>
                    <a:pt x="2602" y="2186"/>
                  </a:cubicBezTo>
                  <a:lnTo>
                    <a:pt x="2602" y="2186"/>
                  </a:lnTo>
                  <a:cubicBezTo>
                    <a:pt x="2609" y="2189"/>
                    <a:pt x="2612" y="2195"/>
                    <a:pt x="2619" y="2198"/>
                  </a:cubicBezTo>
                  <a:cubicBezTo>
                    <a:pt x="2627" y="2203"/>
                    <a:pt x="2639" y="2205"/>
                    <a:pt x="2650" y="2205"/>
                  </a:cubicBezTo>
                  <a:cubicBezTo>
                    <a:pt x="2655" y="2205"/>
                    <a:pt x="2660" y="2205"/>
                    <a:pt x="2665" y="2203"/>
                  </a:cubicBezTo>
                  <a:cubicBezTo>
                    <a:pt x="2690" y="2196"/>
                    <a:pt x="2705" y="2181"/>
                    <a:pt x="2712" y="2158"/>
                  </a:cubicBezTo>
                  <a:cubicBezTo>
                    <a:pt x="2766" y="1933"/>
                    <a:pt x="2843" y="1692"/>
                    <a:pt x="2932" y="1449"/>
                  </a:cubicBezTo>
                  <a:cubicBezTo>
                    <a:pt x="2941" y="1424"/>
                    <a:pt x="2932" y="1397"/>
                    <a:pt x="2915" y="1379"/>
                  </a:cubicBezTo>
                  <a:cubicBezTo>
                    <a:pt x="2612" y="1104"/>
                    <a:pt x="2277" y="856"/>
                    <a:pt x="1916" y="651"/>
                  </a:cubicBezTo>
                  <a:cubicBezTo>
                    <a:pt x="1235" y="264"/>
                    <a:pt x="601" y="86"/>
                    <a:pt x="191" y="2"/>
                  </a:cubicBezTo>
                  <a:cubicBezTo>
                    <a:pt x="187" y="1"/>
                    <a:pt x="183"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6"/>
            <p:cNvSpPr/>
            <p:nvPr/>
          </p:nvSpPr>
          <p:spPr>
            <a:xfrm>
              <a:off x="6816605" y="799524"/>
              <a:ext cx="263772" cy="191492"/>
            </a:xfrm>
            <a:custGeom>
              <a:avLst/>
              <a:gdLst/>
              <a:ahLst/>
              <a:cxnLst/>
              <a:rect l="l" t="t" r="r" b="b"/>
              <a:pathLst>
                <a:path w="8981" h="6520" extrusionOk="0">
                  <a:moveTo>
                    <a:pt x="5519" y="0"/>
                  </a:moveTo>
                  <a:cubicBezTo>
                    <a:pt x="5255" y="0"/>
                    <a:pt x="4982" y="13"/>
                    <a:pt x="4704" y="39"/>
                  </a:cubicBezTo>
                  <a:cubicBezTo>
                    <a:pt x="3005" y="192"/>
                    <a:pt x="790" y="923"/>
                    <a:pt x="147" y="2461"/>
                  </a:cubicBezTo>
                  <a:cubicBezTo>
                    <a:pt x="125" y="2784"/>
                    <a:pt x="91" y="3095"/>
                    <a:pt x="46" y="3399"/>
                  </a:cubicBezTo>
                  <a:lnTo>
                    <a:pt x="43" y="3418"/>
                  </a:lnTo>
                  <a:cubicBezTo>
                    <a:pt x="31" y="3496"/>
                    <a:pt x="19" y="3567"/>
                    <a:pt x="4" y="3644"/>
                  </a:cubicBezTo>
                  <a:cubicBezTo>
                    <a:pt x="0" y="3671"/>
                    <a:pt x="11" y="3699"/>
                    <a:pt x="36" y="3713"/>
                  </a:cubicBezTo>
                  <a:lnTo>
                    <a:pt x="43" y="3716"/>
                  </a:lnTo>
                  <a:cubicBezTo>
                    <a:pt x="50" y="3719"/>
                    <a:pt x="58" y="3720"/>
                    <a:pt x="66" y="3720"/>
                  </a:cubicBezTo>
                  <a:cubicBezTo>
                    <a:pt x="88" y="3720"/>
                    <a:pt x="109" y="3709"/>
                    <a:pt x="121" y="3691"/>
                  </a:cubicBezTo>
                  <a:cubicBezTo>
                    <a:pt x="132" y="3673"/>
                    <a:pt x="144" y="3656"/>
                    <a:pt x="155" y="3637"/>
                  </a:cubicBezTo>
                  <a:lnTo>
                    <a:pt x="155" y="3637"/>
                  </a:lnTo>
                  <a:cubicBezTo>
                    <a:pt x="144" y="3660"/>
                    <a:pt x="151" y="3691"/>
                    <a:pt x="172" y="3708"/>
                  </a:cubicBezTo>
                  <a:cubicBezTo>
                    <a:pt x="177" y="3714"/>
                    <a:pt x="178" y="3714"/>
                    <a:pt x="182" y="3717"/>
                  </a:cubicBezTo>
                  <a:cubicBezTo>
                    <a:pt x="191" y="3722"/>
                    <a:pt x="201" y="3725"/>
                    <a:pt x="212" y="3725"/>
                  </a:cubicBezTo>
                  <a:cubicBezTo>
                    <a:pt x="227" y="3725"/>
                    <a:pt x="243" y="3719"/>
                    <a:pt x="254" y="3708"/>
                  </a:cubicBezTo>
                  <a:cubicBezTo>
                    <a:pt x="315" y="3657"/>
                    <a:pt x="376" y="3607"/>
                    <a:pt x="439" y="3553"/>
                  </a:cubicBezTo>
                  <a:lnTo>
                    <a:pt x="439" y="3553"/>
                  </a:lnTo>
                  <a:cubicBezTo>
                    <a:pt x="427" y="3573"/>
                    <a:pt x="426" y="3600"/>
                    <a:pt x="442" y="3620"/>
                  </a:cubicBezTo>
                  <a:cubicBezTo>
                    <a:pt x="446" y="3629"/>
                    <a:pt x="454" y="3636"/>
                    <a:pt x="461" y="3639"/>
                  </a:cubicBezTo>
                  <a:cubicBezTo>
                    <a:pt x="471" y="3645"/>
                    <a:pt x="482" y="3648"/>
                    <a:pt x="493" y="3648"/>
                  </a:cubicBezTo>
                  <a:cubicBezTo>
                    <a:pt x="503" y="3648"/>
                    <a:pt x="513" y="3646"/>
                    <a:pt x="521" y="3642"/>
                  </a:cubicBezTo>
                  <a:cubicBezTo>
                    <a:pt x="682" y="3560"/>
                    <a:pt x="842" y="3485"/>
                    <a:pt x="1004" y="3411"/>
                  </a:cubicBezTo>
                  <a:lnTo>
                    <a:pt x="1004" y="3411"/>
                  </a:lnTo>
                  <a:cubicBezTo>
                    <a:pt x="817" y="3501"/>
                    <a:pt x="628" y="3587"/>
                    <a:pt x="443" y="3684"/>
                  </a:cubicBezTo>
                  <a:cubicBezTo>
                    <a:pt x="414" y="3696"/>
                    <a:pt x="403" y="3730"/>
                    <a:pt x="414" y="3760"/>
                  </a:cubicBezTo>
                  <a:cubicBezTo>
                    <a:pt x="419" y="3774"/>
                    <a:pt x="429" y="3785"/>
                    <a:pt x="443" y="3794"/>
                  </a:cubicBezTo>
                  <a:cubicBezTo>
                    <a:pt x="453" y="3800"/>
                    <a:pt x="465" y="3803"/>
                    <a:pt x="478" y="3803"/>
                  </a:cubicBezTo>
                  <a:cubicBezTo>
                    <a:pt x="481" y="3803"/>
                    <a:pt x="485" y="3803"/>
                    <a:pt x="489" y="3802"/>
                  </a:cubicBezTo>
                  <a:cubicBezTo>
                    <a:pt x="1050" y="3676"/>
                    <a:pt x="1628" y="3632"/>
                    <a:pt x="2159" y="3632"/>
                  </a:cubicBezTo>
                  <a:cubicBezTo>
                    <a:pt x="3306" y="3632"/>
                    <a:pt x="4230" y="3836"/>
                    <a:pt x="4284" y="3849"/>
                  </a:cubicBezTo>
                  <a:cubicBezTo>
                    <a:pt x="4291" y="3851"/>
                    <a:pt x="4297" y="3852"/>
                    <a:pt x="4299" y="3857"/>
                  </a:cubicBezTo>
                  <a:cubicBezTo>
                    <a:pt x="4317" y="3867"/>
                    <a:pt x="4327" y="3878"/>
                    <a:pt x="4331" y="3888"/>
                  </a:cubicBezTo>
                  <a:cubicBezTo>
                    <a:pt x="4336" y="3909"/>
                    <a:pt x="4334" y="3931"/>
                    <a:pt x="4321" y="3948"/>
                  </a:cubicBezTo>
                  <a:cubicBezTo>
                    <a:pt x="4039" y="4332"/>
                    <a:pt x="3730" y="4667"/>
                    <a:pt x="3418" y="4949"/>
                  </a:cubicBezTo>
                  <a:cubicBezTo>
                    <a:pt x="2905" y="5417"/>
                    <a:pt x="2391" y="5756"/>
                    <a:pt x="1985" y="5986"/>
                  </a:cubicBezTo>
                  <a:cubicBezTo>
                    <a:pt x="1955" y="6003"/>
                    <a:pt x="1944" y="6037"/>
                    <a:pt x="1958" y="6070"/>
                  </a:cubicBezTo>
                  <a:cubicBezTo>
                    <a:pt x="1964" y="6081"/>
                    <a:pt x="1972" y="6088"/>
                    <a:pt x="1984" y="6095"/>
                  </a:cubicBezTo>
                  <a:cubicBezTo>
                    <a:pt x="1992" y="6101"/>
                    <a:pt x="2001" y="6102"/>
                    <a:pt x="2010" y="6102"/>
                  </a:cubicBezTo>
                  <a:cubicBezTo>
                    <a:pt x="2018" y="6102"/>
                    <a:pt x="2026" y="6101"/>
                    <a:pt x="2035" y="6100"/>
                  </a:cubicBezTo>
                  <a:lnTo>
                    <a:pt x="2035" y="6100"/>
                  </a:lnTo>
                  <a:cubicBezTo>
                    <a:pt x="2008" y="6110"/>
                    <a:pt x="1981" y="6124"/>
                    <a:pt x="1955" y="6135"/>
                  </a:cubicBezTo>
                  <a:cubicBezTo>
                    <a:pt x="1927" y="6148"/>
                    <a:pt x="1913" y="6179"/>
                    <a:pt x="1920" y="6212"/>
                  </a:cubicBezTo>
                  <a:cubicBezTo>
                    <a:pt x="1924" y="6226"/>
                    <a:pt x="1935" y="6241"/>
                    <a:pt x="1948" y="6249"/>
                  </a:cubicBezTo>
                  <a:cubicBezTo>
                    <a:pt x="1951" y="6251"/>
                    <a:pt x="1957" y="6255"/>
                    <a:pt x="1962" y="6255"/>
                  </a:cubicBezTo>
                  <a:cubicBezTo>
                    <a:pt x="1874" y="6269"/>
                    <a:pt x="1787" y="6283"/>
                    <a:pt x="1700" y="6293"/>
                  </a:cubicBezTo>
                  <a:cubicBezTo>
                    <a:pt x="1672" y="6298"/>
                    <a:pt x="1646" y="6323"/>
                    <a:pt x="1646" y="6356"/>
                  </a:cubicBezTo>
                  <a:cubicBezTo>
                    <a:pt x="1645" y="6379"/>
                    <a:pt x="1659" y="6400"/>
                    <a:pt x="1679" y="6413"/>
                  </a:cubicBezTo>
                  <a:cubicBezTo>
                    <a:pt x="1682" y="6414"/>
                    <a:pt x="1692" y="6416"/>
                    <a:pt x="1699" y="6419"/>
                  </a:cubicBezTo>
                  <a:cubicBezTo>
                    <a:pt x="1998" y="6472"/>
                    <a:pt x="2396" y="6519"/>
                    <a:pt x="2859" y="6519"/>
                  </a:cubicBezTo>
                  <a:cubicBezTo>
                    <a:pt x="4474" y="6519"/>
                    <a:pt x="6873" y="5935"/>
                    <a:pt x="8550" y="2939"/>
                  </a:cubicBezTo>
                  <a:cubicBezTo>
                    <a:pt x="8912" y="2291"/>
                    <a:pt x="8981" y="1729"/>
                    <a:pt x="8756" y="1266"/>
                  </a:cubicBezTo>
                  <a:cubicBezTo>
                    <a:pt x="8731" y="1215"/>
                    <a:pt x="8706" y="1165"/>
                    <a:pt x="8673" y="1117"/>
                  </a:cubicBezTo>
                  <a:cubicBezTo>
                    <a:pt x="8529" y="894"/>
                    <a:pt x="8308" y="698"/>
                    <a:pt x="8022" y="534"/>
                  </a:cubicBezTo>
                  <a:cubicBezTo>
                    <a:pt x="7917" y="474"/>
                    <a:pt x="7803" y="417"/>
                    <a:pt x="7677" y="368"/>
                  </a:cubicBezTo>
                  <a:cubicBezTo>
                    <a:pt x="7102" y="126"/>
                    <a:pt x="6353" y="0"/>
                    <a:pt x="55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6"/>
            <p:cNvSpPr/>
            <p:nvPr/>
          </p:nvSpPr>
          <p:spPr>
            <a:xfrm>
              <a:off x="6714544" y="752150"/>
              <a:ext cx="54804" cy="146028"/>
            </a:xfrm>
            <a:custGeom>
              <a:avLst/>
              <a:gdLst/>
              <a:ahLst/>
              <a:cxnLst/>
              <a:rect l="l" t="t" r="r" b="b"/>
              <a:pathLst>
                <a:path w="1866" h="4972" extrusionOk="0">
                  <a:moveTo>
                    <a:pt x="957" y="1"/>
                  </a:moveTo>
                  <a:cubicBezTo>
                    <a:pt x="953" y="1"/>
                    <a:pt x="949" y="1"/>
                    <a:pt x="944" y="2"/>
                  </a:cubicBezTo>
                  <a:cubicBezTo>
                    <a:pt x="916" y="8"/>
                    <a:pt x="895" y="32"/>
                    <a:pt x="893" y="61"/>
                  </a:cubicBezTo>
                  <a:cubicBezTo>
                    <a:pt x="869" y="536"/>
                    <a:pt x="904" y="1022"/>
                    <a:pt x="964" y="1606"/>
                  </a:cubicBezTo>
                  <a:cubicBezTo>
                    <a:pt x="904" y="1031"/>
                    <a:pt x="872" y="585"/>
                    <a:pt x="887" y="138"/>
                  </a:cubicBezTo>
                  <a:cubicBezTo>
                    <a:pt x="887" y="115"/>
                    <a:pt x="875" y="92"/>
                    <a:pt x="855" y="81"/>
                  </a:cubicBezTo>
                  <a:cubicBezTo>
                    <a:pt x="850" y="78"/>
                    <a:pt x="843" y="75"/>
                    <a:pt x="836" y="74"/>
                  </a:cubicBezTo>
                  <a:cubicBezTo>
                    <a:pt x="832" y="73"/>
                    <a:pt x="829" y="73"/>
                    <a:pt x="825" y="73"/>
                  </a:cubicBezTo>
                  <a:cubicBezTo>
                    <a:pt x="798" y="73"/>
                    <a:pt x="772" y="90"/>
                    <a:pt x="765" y="116"/>
                  </a:cubicBezTo>
                  <a:cubicBezTo>
                    <a:pt x="453" y="1079"/>
                    <a:pt x="0" y="2912"/>
                    <a:pt x="470" y="4350"/>
                  </a:cubicBezTo>
                  <a:cubicBezTo>
                    <a:pt x="476" y="4366"/>
                    <a:pt x="487" y="4379"/>
                    <a:pt x="499" y="4386"/>
                  </a:cubicBezTo>
                  <a:cubicBezTo>
                    <a:pt x="759" y="4542"/>
                    <a:pt x="1014" y="4723"/>
                    <a:pt x="1256" y="4928"/>
                  </a:cubicBezTo>
                  <a:cubicBezTo>
                    <a:pt x="1258" y="4931"/>
                    <a:pt x="1261" y="4933"/>
                    <a:pt x="1265" y="4936"/>
                  </a:cubicBezTo>
                  <a:cubicBezTo>
                    <a:pt x="1275" y="4941"/>
                    <a:pt x="1285" y="4943"/>
                    <a:pt x="1296" y="4943"/>
                  </a:cubicBezTo>
                  <a:cubicBezTo>
                    <a:pt x="1307" y="4943"/>
                    <a:pt x="1317" y="4941"/>
                    <a:pt x="1327" y="4936"/>
                  </a:cubicBezTo>
                  <a:cubicBezTo>
                    <a:pt x="1348" y="4924"/>
                    <a:pt x="1361" y="4902"/>
                    <a:pt x="1360" y="4880"/>
                  </a:cubicBezTo>
                  <a:lnTo>
                    <a:pt x="1360" y="4880"/>
                  </a:lnTo>
                  <a:cubicBezTo>
                    <a:pt x="1361" y="4892"/>
                    <a:pt x="1363" y="4905"/>
                    <a:pt x="1364" y="4917"/>
                  </a:cubicBezTo>
                  <a:cubicBezTo>
                    <a:pt x="1367" y="4937"/>
                    <a:pt x="1380" y="4955"/>
                    <a:pt x="1396" y="4964"/>
                  </a:cubicBezTo>
                  <a:cubicBezTo>
                    <a:pt x="1403" y="4967"/>
                    <a:pt x="1410" y="4968"/>
                    <a:pt x="1420" y="4971"/>
                  </a:cubicBezTo>
                  <a:cubicBezTo>
                    <a:pt x="1422" y="4971"/>
                    <a:pt x="1424" y="4971"/>
                    <a:pt x="1427" y="4971"/>
                  </a:cubicBezTo>
                  <a:cubicBezTo>
                    <a:pt x="1452" y="4971"/>
                    <a:pt x="1475" y="4956"/>
                    <a:pt x="1488" y="4930"/>
                  </a:cubicBezTo>
                  <a:cubicBezTo>
                    <a:pt x="1581" y="4701"/>
                    <a:pt x="1691" y="4460"/>
                    <a:pt x="1809" y="4212"/>
                  </a:cubicBezTo>
                  <a:cubicBezTo>
                    <a:pt x="1815" y="4204"/>
                    <a:pt x="1816" y="4195"/>
                    <a:pt x="1816" y="4185"/>
                  </a:cubicBezTo>
                  <a:cubicBezTo>
                    <a:pt x="1819" y="4091"/>
                    <a:pt x="1866" y="1847"/>
                    <a:pt x="1016" y="38"/>
                  </a:cubicBezTo>
                  <a:cubicBezTo>
                    <a:pt x="1008" y="25"/>
                    <a:pt x="1000" y="17"/>
                    <a:pt x="989" y="10"/>
                  </a:cubicBezTo>
                  <a:cubicBezTo>
                    <a:pt x="978" y="4"/>
                    <a:pt x="968"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6"/>
            <p:cNvSpPr/>
            <p:nvPr/>
          </p:nvSpPr>
          <p:spPr>
            <a:xfrm>
              <a:off x="6634804" y="796323"/>
              <a:ext cx="207705" cy="305742"/>
            </a:xfrm>
            <a:custGeom>
              <a:avLst/>
              <a:gdLst/>
              <a:ahLst/>
              <a:cxnLst/>
              <a:rect l="l" t="t" r="r" b="b"/>
              <a:pathLst>
                <a:path w="7072" h="10410" extrusionOk="0">
                  <a:moveTo>
                    <a:pt x="1151" y="2306"/>
                  </a:moveTo>
                  <a:lnTo>
                    <a:pt x="1151" y="2306"/>
                  </a:lnTo>
                  <a:cubicBezTo>
                    <a:pt x="1604" y="2378"/>
                    <a:pt x="2903" y="2664"/>
                    <a:pt x="4038" y="3715"/>
                  </a:cubicBezTo>
                  <a:cubicBezTo>
                    <a:pt x="3782" y="4414"/>
                    <a:pt x="3679" y="4970"/>
                    <a:pt x="3668" y="5412"/>
                  </a:cubicBezTo>
                  <a:cubicBezTo>
                    <a:pt x="3150" y="4992"/>
                    <a:pt x="1637" y="3676"/>
                    <a:pt x="1151" y="2306"/>
                  </a:cubicBezTo>
                  <a:close/>
                  <a:moveTo>
                    <a:pt x="6069" y="394"/>
                  </a:moveTo>
                  <a:cubicBezTo>
                    <a:pt x="6210" y="1274"/>
                    <a:pt x="6510" y="4235"/>
                    <a:pt x="4799" y="6965"/>
                  </a:cubicBezTo>
                  <a:cubicBezTo>
                    <a:pt x="4641" y="6919"/>
                    <a:pt x="4243" y="6760"/>
                    <a:pt x="4028" y="6261"/>
                  </a:cubicBezTo>
                  <a:cubicBezTo>
                    <a:pt x="3958" y="6097"/>
                    <a:pt x="3904" y="5895"/>
                    <a:pt x="3889" y="5646"/>
                  </a:cubicBezTo>
                  <a:cubicBezTo>
                    <a:pt x="3889" y="5638"/>
                    <a:pt x="3889" y="5628"/>
                    <a:pt x="3887" y="5623"/>
                  </a:cubicBezTo>
                  <a:cubicBezTo>
                    <a:pt x="3862" y="5165"/>
                    <a:pt x="3954" y="4552"/>
                    <a:pt x="4260" y="3736"/>
                  </a:cubicBezTo>
                  <a:cubicBezTo>
                    <a:pt x="4266" y="3726"/>
                    <a:pt x="4269" y="3716"/>
                    <a:pt x="4272" y="3705"/>
                  </a:cubicBezTo>
                  <a:cubicBezTo>
                    <a:pt x="4596" y="2848"/>
                    <a:pt x="5159" y="1761"/>
                    <a:pt x="6069" y="394"/>
                  </a:cubicBezTo>
                  <a:close/>
                  <a:moveTo>
                    <a:pt x="3684" y="5798"/>
                  </a:moveTo>
                  <a:cubicBezTo>
                    <a:pt x="3711" y="6018"/>
                    <a:pt x="3762" y="6201"/>
                    <a:pt x="3829" y="6352"/>
                  </a:cubicBezTo>
                  <a:cubicBezTo>
                    <a:pt x="4061" y="6886"/>
                    <a:pt x="4477" y="7087"/>
                    <a:pt x="4693" y="7158"/>
                  </a:cubicBezTo>
                  <a:cubicBezTo>
                    <a:pt x="4410" y="7730"/>
                    <a:pt x="3079" y="10188"/>
                    <a:pt x="1156" y="10188"/>
                  </a:cubicBezTo>
                  <a:cubicBezTo>
                    <a:pt x="1047" y="10188"/>
                    <a:pt x="937" y="10180"/>
                    <a:pt x="824" y="10163"/>
                  </a:cubicBezTo>
                  <a:cubicBezTo>
                    <a:pt x="793" y="9957"/>
                    <a:pt x="730" y="9329"/>
                    <a:pt x="964" y="8575"/>
                  </a:cubicBezTo>
                  <a:cubicBezTo>
                    <a:pt x="1332" y="7393"/>
                    <a:pt x="2272" y="6436"/>
                    <a:pt x="3684" y="5798"/>
                  </a:cubicBezTo>
                  <a:close/>
                  <a:moveTo>
                    <a:pt x="6127" y="0"/>
                  </a:moveTo>
                  <a:cubicBezTo>
                    <a:pt x="6092" y="0"/>
                    <a:pt x="6058" y="19"/>
                    <a:pt x="6038" y="49"/>
                  </a:cubicBezTo>
                  <a:cubicBezTo>
                    <a:pt x="5081" y="1459"/>
                    <a:pt x="4480" y="2588"/>
                    <a:pt x="4122" y="3496"/>
                  </a:cubicBezTo>
                  <a:cubicBezTo>
                    <a:pt x="2687" y="2210"/>
                    <a:pt x="1070" y="2073"/>
                    <a:pt x="1001" y="2067"/>
                  </a:cubicBezTo>
                  <a:cubicBezTo>
                    <a:pt x="999" y="2067"/>
                    <a:pt x="997" y="2067"/>
                    <a:pt x="996" y="2067"/>
                  </a:cubicBezTo>
                  <a:cubicBezTo>
                    <a:pt x="962" y="2067"/>
                    <a:pt x="928" y="2081"/>
                    <a:pt x="907" y="2109"/>
                  </a:cubicBezTo>
                  <a:cubicBezTo>
                    <a:pt x="884" y="2137"/>
                    <a:pt x="877" y="2174"/>
                    <a:pt x="887" y="2208"/>
                  </a:cubicBezTo>
                  <a:cubicBezTo>
                    <a:pt x="1338" y="3748"/>
                    <a:pt x="3048" y="5202"/>
                    <a:pt x="3567" y="5615"/>
                  </a:cubicBezTo>
                  <a:cubicBezTo>
                    <a:pt x="1" y="7238"/>
                    <a:pt x="615" y="10254"/>
                    <a:pt x="622" y="10284"/>
                  </a:cubicBezTo>
                  <a:cubicBezTo>
                    <a:pt x="630" y="10327"/>
                    <a:pt x="666" y="10361"/>
                    <a:pt x="709" y="10368"/>
                  </a:cubicBezTo>
                  <a:cubicBezTo>
                    <a:pt x="867" y="10397"/>
                    <a:pt x="1018" y="10410"/>
                    <a:pt x="1167" y="10410"/>
                  </a:cubicBezTo>
                  <a:cubicBezTo>
                    <a:pt x="3430" y="10410"/>
                    <a:pt x="4849" y="7361"/>
                    <a:pt x="4945" y="7143"/>
                  </a:cubicBezTo>
                  <a:cubicBezTo>
                    <a:pt x="7072" y="3816"/>
                    <a:pt x="6244" y="123"/>
                    <a:pt x="6234" y="86"/>
                  </a:cubicBezTo>
                  <a:cubicBezTo>
                    <a:pt x="6224" y="44"/>
                    <a:pt x="6190" y="9"/>
                    <a:pt x="6147" y="2"/>
                  </a:cubicBezTo>
                  <a:cubicBezTo>
                    <a:pt x="6141" y="1"/>
                    <a:pt x="6134" y="0"/>
                    <a:pt x="6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6"/>
            <p:cNvSpPr/>
            <p:nvPr/>
          </p:nvSpPr>
          <p:spPr>
            <a:xfrm>
              <a:off x="6773636" y="962674"/>
              <a:ext cx="176778" cy="117686"/>
            </a:xfrm>
            <a:custGeom>
              <a:avLst/>
              <a:gdLst/>
              <a:ahLst/>
              <a:cxnLst/>
              <a:rect l="l" t="t" r="r" b="b"/>
              <a:pathLst>
                <a:path w="6019" h="4007" extrusionOk="0">
                  <a:moveTo>
                    <a:pt x="814" y="0"/>
                  </a:moveTo>
                  <a:cubicBezTo>
                    <a:pt x="762" y="0"/>
                    <a:pt x="719" y="35"/>
                    <a:pt x="708" y="85"/>
                  </a:cubicBezTo>
                  <a:cubicBezTo>
                    <a:pt x="694" y="143"/>
                    <a:pt x="732" y="203"/>
                    <a:pt x="791" y="217"/>
                  </a:cubicBezTo>
                  <a:cubicBezTo>
                    <a:pt x="3400" y="811"/>
                    <a:pt x="5218" y="3124"/>
                    <a:pt x="5690" y="3780"/>
                  </a:cubicBezTo>
                  <a:cubicBezTo>
                    <a:pt x="2142" y="3635"/>
                    <a:pt x="228" y="1376"/>
                    <a:pt x="208" y="1352"/>
                  </a:cubicBezTo>
                  <a:cubicBezTo>
                    <a:pt x="187" y="1326"/>
                    <a:pt x="155" y="1313"/>
                    <a:pt x="123" y="1313"/>
                  </a:cubicBezTo>
                  <a:cubicBezTo>
                    <a:pt x="99" y="1313"/>
                    <a:pt x="74" y="1321"/>
                    <a:pt x="53" y="1338"/>
                  </a:cubicBezTo>
                  <a:cubicBezTo>
                    <a:pt x="8" y="1378"/>
                    <a:pt x="0" y="1446"/>
                    <a:pt x="39" y="1493"/>
                  </a:cubicBezTo>
                  <a:cubicBezTo>
                    <a:pt x="59" y="1517"/>
                    <a:pt x="2110" y="3944"/>
                    <a:pt x="5902" y="4007"/>
                  </a:cubicBezTo>
                  <a:cubicBezTo>
                    <a:pt x="5942" y="4007"/>
                    <a:pt x="5978" y="3985"/>
                    <a:pt x="5999" y="3950"/>
                  </a:cubicBezTo>
                  <a:cubicBezTo>
                    <a:pt x="6019" y="3914"/>
                    <a:pt x="6017" y="3871"/>
                    <a:pt x="5996" y="3837"/>
                  </a:cubicBezTo>
                  <a:cubicBezTo>
                    <a:pt x="5976" y="3806"/>
                    <a:pt x="3964" y="715"/>
                    <a:pt x="841" y="3"/>
                  </a:cubicBezTo>
                  <a:cubicBezTo>
                    <a:pt x="832" y="1"/>
                    <a:pt x="823"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6"/>
            <p:cNvSpPr/>
            <p:nvPr/>
          </p:nvSpPr>
          <p:spPr>
            <a:xfrm>
              <a:off x="6809027" y="904727"/>
              <a:ext cx="136365" cy="84204"/>
            </a:xfrm>
            <a:custGeom>
              <a:avLst/>
              <a:gdLst/>
              <a:ahLst/>
              <a:cxnLst/>
              <a:rect l="l" t="t" r="r" b="b"/>
              <a:pathLst>
                <a:path w="4643" h="2867" extrusionOk="0">
                  <a:moveTo>
                    <a:pt x="2405" y="0"/>
                  </a:moveTo>
                  <a:cubicBezTo>
                    <a:pt x="1665" y="0"/>
                    <a:pt x="834" y="85"/>
                    <a:pt x="87" y="360"/>
                  </a:cubicBezTo>
                  <a:cubicBezTo>
                    <a:pt x="30" y="381"/>
                    <a:pt x="0" y="444"/>
                    <a:pt x="22" y="501"/>
                  </a:cubicBezTo>
                  <a:cubicBezTo>
                    <a:pt x="38" y="546"/>
                    <a:pt x="81" y="573"/>
                    <a:pt x="125" y="573"/>
                  </a:cubicBezTo>
                  <a:cubicBezTo>
                    <a:pt x="138" y="573"/>
                    <a:pt x="150" y="571"/>
                    <a:pt x="163" y="567"/>
                  </a:cubicBezTo>
                  <a:cubicBezTo>
                    <a:pt x="874" y="305"/>
                    <a:pt x="1678" y="225"/>
                    <a:pt x="2399" y="225"/>
                  </a:cubicBezTo>
                  <a:cubicBezTo>
                    <a:pt x="3266" y="225"/>
                    <a:pt x="4013" y="341"/>
                    <a:pt x="4335" y="401"/>
                  </a:cubicBezTo>
                  <a:cubicBezTo>
                    <a:pt x="3076" y="2015"/>
                    <a:pt x="1329" y="2646"/>
                    <a:pt x="1310" y="2653"/>
                  </a:cubicBezTo>
                  <a:cubicBezTo>
                    <a:pt x="1253" y="2674"/>
                    <a:pt x="1224" y="2737"/>
                    <a:pt x="1244" y="2792"/>
                  </a:cubicBezTo>
                  <a:cubicBezTo>
                    <a:pt x="1259" y="2838"/>
                    <a:pt x="1302" y="2866"/>
                    <a:pt x="1346" y="2866"/>
                  </a:cubicBezTo>
                  <a:cubicBezTo>
                    <a:pt x="1359" y="2866"/>
                    <a:pt x="1372" y="2864"/>
                    <a:pt x="1383" y="2859"/>
                  </a:cubicBezTo>
                  <a:cubicBezTo>
                    <a:pt x="1461" y="2832"/>
                    <a:pt x="3311" y="2164"/>
                    <a:pt x="4616" y="391"/>
                  </a:cubicBezTo>
                  <a:cubicBezTo>
                    <a:pt x="4637" y="361"/>
                    <a:pt x="4643" y="323"/>
                    <a:pt x="4630" y="289"/>
                  </a:cubicBezTo>
                  <a:cubicBezTo>
                    <a:pt x="4619" y="253"/>
                    <a:pt x="4587" y="228"/>
                    <a:pt x="4552" y="219"/>
                  </a:cubicBezTo>
                  <a:cubicBezTo>
                    <a:pt x="4489" y="205"/>
                    <a:pt x="3556" y="0"/>
                    <a:pt x="2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6"/>
            <p:cNvSpPr/>
            <p:nvPr/>
          </p:nvSpPr>
          <p:spPr>
            <a:xfrm>
              <a:off x="6815665" y="794414"/>
              <a:ext cx="270498" cy="201390"/>
            </a:xfrm>
            <a:custGeom>
              <a:avLst/>
              <a:gdLst/>
              <a:ahLst/>
              <a:cxnLst/>
              <a:rect l="l" t="t" r="r" b="b"/>
              <a:pathLst>
                <a:path w="9210" h="6857" extrusionOk="0">
                  <a:moveTo>
                    <a:pt x="5541" y="1"/>
                  </a:moveTo>
                  <a:cubicBezTo>
                    <a:pt x="5278" y="1"/>
                    <a:pt x="5006" y="13"/>
                    <a:pt x="4727" y="39"/>
                  </a:cubicBezTo>
                  <a:cubicBezTo>
                    <a:pt x="2976" y="200"/>
                    <a:pt x="693" y="957"/>
                    <a:pt x="23" y="2571"/>
                  </a:cubicBezTo>
                  <a:cubicBezTo>
                    <a:pt x="1" y="2626"/>
                    <a:pt x="28" y="2690"/>
                    <a:pt x="82" y="2713"/>
                  </a:cubicBezTo>
                  <a:cubicBezTo>
                    <a:pt x="95" y="2719"/>
                    <a:pt x="109" y="2721"/>
                    <a:pt x="123" y="2721"/>
                  </a:cubicBezTo>
                  <a:cubicBezTo>
                    <a:pt x="166" y="2721"/>
                    <a:pt x="207" y="2696"/>
                    <a:pt x="224" y="2655"/>
                  </a:cubicBezTo>
                  <a:cubicBezTo>
                    <a:pt x="857" y="1133"/>
                    <a:pt x="3055" y="412"/>
                    <a:pt x="4746" y="257"/>
                  </a:cubicBezTo>
                  <a:cubicBezTo>
                    <a:pt x="5022" y="231"/>
                    <a:pt x="5291" y="219"/>
                    <a:pt x="5550" y="219"/>
                  </a:cubicBezTo>
                  <a:cubicBezTo>
                    <a:pt x="7038" y="219"/>
                    <a:pt x="8221" y="623"/>
                    <a:pt x="8672" y="1316"/>
                  </a:cubicBezTo>
                  <a:cubicBezTo>
                    <a:pt x="8981" y="1793"/>
                    <a:pt x="8938" y="2389"/>
                    <a:pt x="8547" y="3089"/>
                  </a:cubicBezTo>
                  <a:cubicBezTo>
                    <a:pt x="6884" y="6057"/>
                    <a:pt x="4455" y="6625"/>
                    <a:pt x="2842" y="6625"/>
                  </a:cubicBezTo>
                  <a:cubicBezTo>
                    <a:pt x="1856" y="6625"/>
                    <a:pt x="1175" y="6413"/>
                    <a:pt x="1157" y="6407"/>
                  </a:cubicBezTo>
                  <a:cubicBezTo>
                    <a:pt x="1146" y="6404"/>
                    <a:pt x="1135" y="6402"/>
                    <a:pt x="1124" y="6402"/>
                  </a:cubicBezTo>
                  <a:cubicBezTo>
                    <a:pt x="1078" y="6402"/>
                    <a:pt x="1035" y="6433"/>
                    <a:pt x="1019" y="6479"/>
                  </a:cubicBezTo>
                  <a:cubicBezTo>
                    <a:pt x="999" y="6537"/>
                    <a:pt x="1030" y="6597"/>
                    <a:pt x="1089" y="6617"/>
                  </a:cubicBezTo>
                  <a:cubicBezTo>
                    <a:pt x="1126" y="6630"/>
                    <a:pt x="1834" y="6856"/>
                    <a:pt x="2859" y="6856"/>
                  </a:cubicBezTo>
                  <a:cubicBezTo>
                    <a:pt x="3168" y="6856"/>
                    <a:pt x="3505" y="6833"/>
                    <a:pt x="3867" y="6781"/>
                  </a:cubicBezTo>
                  <a:cubicBezTo>
                    <a:pt x="5291" y="6568"/>
                    <a:pt x="7294" y="5777"/>
                    <a:pt x="8739" y="3196"/>
                  </a:cubicBezTo>
                  <a:cubicBezTo>
                    <a:pt x="9168" y="2430"/>
                    <a:pt x="9209" y="1739"/>
                    <a:pt x="8857" y="1197"/>
                  </a:cubicBezTo>
                  <a:cubicBezTo>
                    <a:pt x="8366" y="443"/>
                    <a:pt x="7108" y="1"/>
                    <a:pt x="5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6"/>
            <p:cNvSpPr/>
            <p:nvPr/>
          </p:nvSpPr>
          <p:spPr>
            <a:xfrm>
              <a:off x="6703648" y="737818"/>
              <a:ext cx="71722" cy="147261"/>
            </a:xfrm>
            <a:custGeom>
              <a:avLst/>
              <a:gdLst/>
              <a:ahLst/>
              <a:cxnLst/>
              <a:rect l="l" t="t" r="r" b="b"/>
              <a:pathLst>
                <a:path w="2442" h="5014" extrusionOk="0">
                  <a:moveTo>
                    <a:pt x="1243" y="0"/>
                  </a:moveTo>
                  <a:cubicBezTo>
                    <a:pt x="1241" y="0"/>
                    <a:pt x="1238" y="0"/>
                    <a:pt x="1236" y="1"/>
                  </a:cubicBezTo>
                  <a:cubicBezTo>
                    <a:pt x="1193" y="2"/>
                    <a:pt x="1157" y="29"/>
                    <a:pt x="1140" y="69"/>
                  </a:cubicBezTo>
                  <a:cubicBezTo>
                    <a:pt x="1093" y="184"/>
                    <a:pt x="1" y="2921"/>
                    <a:pt x="690" y="4939"/>
                  </a:cubicBezTo>
                  <a:cubicBezTo>
                    <a:pt x="704" y="4985"/>
                    <a:pt x="747" y="5013"/>
                    <a:pt x="794" y="5013"/>
                  </a:cubicBezTo>
                  <a:cubicBezTo>
                    <a:pt x="806" y="5013"/>
                    <a:pt x="817" y="5012"/>
                    <a:pt x="833" y="5006"/>
                  </a:cubicBezTo>
                  <a:cubicBezTo>
                    <a:pt x="890" y="4986"/>
                    <a:pt x="919" y="4925"/>
                    <a:pt x="900" y="4868"/>
                  </a:cubicBezTo>
                  <a:cubicBezTo>
                    <a:pt x="348" y="3253"/>
                    <a:pt x="1018" y="1073"/>
                    <a:pt x="1263" y="375"/>
                  </a:cubicBezTo>
                  <a:cubicBezTo>
                    <a:pt x="2215" y="2241"/>
                    <a:pt x="2141" y="4666"/>
                    <a:pt x="2139" y="4692"/>
                  </a:cubicBezTo>
                  <a:cubicBezTo>
                    <a:pt x="2136" y="4751"/>
                    <a:pt x="2184" y="4804"/>
                    <a:pt x="2244" y="4805"/>
                  </a:cubicBezTo>
                  <a:cubicBezTo>
                    <a:pt x="2315" y="4805"/>
                    <a:pt x="2356" y="4761"/>
                    <a:pt x="2358" y="4700"/>
                  </a:cubicBezTo>
                  <a:cubicBezTo>
                    <a:pt x="2362" y="4592"/>
                    <a:pt x="2442" y="2000"/>
                    <a:pt x="1338" y="56"/>
                  </a:cubicBezTo>
                  <a:cubicBezTo>
                    <a:pt x="1318" y="21"/>
                    <a:pt x="1284"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6"/>
            <p:cNvSpPr/>
            <p:nvPr/>
          </p:nvSpPr>
          <p:spPr>
            <a:xfrm>
              <a:off x="6765325" y="1013661"/>
              <a:ext cx="99300" cy="156160"/>
            </a:xfrm>
            <a:custGeom>
              <a:avLst/>
              <a:gdLst/>
              <a:ahLst/>
              <a:cxnLst/>
              <a:rect l="l" t="t" r="r" b="b"/>
              <a:pathLst>
                <a:path w="3381" h="5317" extrusionOk="0">
                  <a:moveTo>
                    <a:pt x="197" y="1"/>
                  </a:moveTo>
                  <a:cubicBezTo>
                    <a:pt x="135" y="1"/>
                    <a:pt x="84" y="46"/>
                    <a:pt x="83" y="106"/>
                  </a:cubicBezTo>
                  <a:cubicBezTo>
                    <a:pt x="83" y="139"/>
                    <a:pt x="0" y="3209"/>
                    <a:pt x="2031" y="5283"/>
                  </a:cubicBezTo>
                  <a:cubicBezTo>
                    <a:pt x="2052" y="5304"/>
                    <a:pt x="2081" y="5317"/>
                    <a:pt x="2109" y="5317"/>
                  </a:cubicBezTo>
                  <a:cubicBezTo>
                    <a:pt x="2113" y="5317"/>
                    <a:pt x="2116" y="5316"/>
                    <a:pt x="2119" y="5316"/>
                  </a:cubicBezTo>
                  <a:cubicBezTo>
                    <a:pt x="2120" y="5316"/>
                    <a:pt x="2121" y="5316"/>
                    <a:pt x="2122" y="5317"/>
                  </a:cubicBezTo>
                  <a:cubicBezTo>
                    <a:pt x="2156" y="5313"/>
                    <a:pt x="2186" y="5291"/>
                    <a:pt x="2205" y="5263"/>
                  </a:cubicBezTo>
                  <a:cubicBezTo>
                    <a:pt x="2216" y="5241"/>
                    <a:pt x="3381" y="3219"/>
                    <a:pt x="2179" y="976"/>
                  </a:cubicBezTo>
                  <a:cubicBezTo>
                    <a:pt x="2159" y="940"/>
                    <a:pt x="2122" y="919"/>
                    <a:pt x="2083" y="919"/>
                  </a:cubicBezTo>
                  <a:cubicBezTo>
                    <a:pt x="2065" y="919"/>
                    <a:pt x="2048" y="923"/>
                    <a:pt x="2031" y="932"/>
                  </a:cubicBezTo>
                  <a:cubicBezTo>
                    <a:pt x="1978" y="960"/>
                    <a:pt x="1958" y="1026"/>
                    <a:pt x="1987" y="1080"/>
                  </a:cubicBezTo>
                  <a:cubicBezTo>
                    <a:pt x="2957" y="2890"/>
                    <a:pt x="2307" y="4549"/>
                    <a:pt x="2084" y="5019"/>
                  </a:cubicBezTo>
                  <a:cubicBezTo>
                    <a:pt x="228" y="3017"/>
                    <a:pt x="301" y="143"/>
                    <a:pt x="303" y="114"/>
                  </a:cubicBezTo>
                  <a:cubicBezTo>
                    <a:pt x="305" y="55"/>
                    <a:pt x="256" y="3"/>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6"/>
            <p:cNvSpPr/>
            <p:nvPr/>
          </p:nvSpPr>
          <p:spPr>
            <a:xfrm>
              <a:off x="6301778" y="950222"/>
              <a:ext cx="436585" cy="1058642"/>
            </a:xfrm>
            <a:custGeom>
              <a:avLst/>
              <a:gdLst/>
              <a:ahLst/>
              <a:cxnLst/>
              <a:rect l="l" t="t" r="r" b="b"/>
              <a:pathLst>
                <a:path w="14865" h="36045" extrusionOk="0">
                  <a:moveTo>
                    <a:pt x="14755" y="0"/>
                  </a:moveTo>
                  <a:cubicBezTo>
                    <a:pt x="14719" y="0"/>
                    <a:pt x="11361" y="39"/>
                    <a:pt x="7923" y="3560"/>
                  </a:cubicBezTo>
                  <a:cubicBezTo>
                    <a:pt x="1116" y="10533"/>
                    <a:pt x="1" y="24565"/>
                    <a:pt x="264" y="35108"/>
                  </a:cubicBezTo>
                  <a:cubicBezTo>
                    <a:pt x="280" y="35746"/>
                    <a:pt x="507" y="35955"/>
                    <a:pt x="692" y="36019"/>
                  </a:cubicBezTo>
                  <a:cubicBezTo>
                    <a:pt x="743" y="36037"/>
                    <a:pt x="796" y="36045"/>
                    <a:pt x="850" y="36045"/>
                  </a:cubicBezTo>
                  <a:cubicBezTo>
                    <a:pt x="1076" y="36045"/>
                    <a:pt x="1311" y="35902"/>
                    <a:pt x="1448" y="35740"/>
                  </a:cubicBezTo>
                  <a:cubicBezTo>
                    <a:pt x="1707" y="35421"/>
                    <a:pt x="1558" y="34186"/>
                    <a:pt x="1526" y="33954"/>
                  </a:cubicBezTo>
                  <a:cubicBezTo>
                    <a:pt x="1399" y="24922"/>
                    <a:pt x="2341" y="12689"/>
                    <a:pt x="7539" y="5702"/>
                  </a:cubicBezTo>
                  <a:cubicBezTo>
                    <a:pt x="10636" y="1537"/>
                    <a:pt x="13829" y="1221"/>
                    <a:pt x="13861" y="1218"/>
                  </a:cubicBezTo>
                  <a:cubicBezTo>
                    <a:pt x="13922" y="1212"/>
                    <a:pt x="13966" y="1159"/>
                    <a:pt x="13960" y="1098"/>
                  </a:cubicBezTo>
                  <a:cubicBezTo>
                    <a:pt x="13958" y="1042"/>
                    <a:pt x="13904" y="998"/>
                    <a:pt x="13853" y="998"/>
                  </a:cubicBezTo>
                  <a:cubicBezTo>
                    <a:pt x="13850" y="998"/>
                    <a:pt x="13846" y="998"/>
                    <a:pt x="13843" y="998"/>
                  </a:cubicBezTo>
                  <a:cubicBezTo>
                    <a:pt x="13710" y="1011"/>
                    <a:pt x="10537" y="1319"/>
                    <a:pt x="7379" y="5549"/>
                  </a:cubicBezTo>
                  <a:cubicBezTo>
                    <a:pt x="2130" y="12581"/>
                    <a:pt x="1179" y="24880"/>
                    <a:pt x="1307" y="33971"/>
                  </a:cubicBezTo>
                  <a:cubicBezTo>
                    <a:pt x="1382" y="34538"/>
                    <a:pt x="1422" y="35421"/>
                    <a:pt x="1277" y="35602"/>
                  </a:cubicBezTo>
                  <a:cubicBezTo>
                    <a:pt x="1178" y="35722"/>
                    <a:pt x="1002" y="35829"/>
                    <a:pt x="851" y="35829"/>
                  </a:cubicBezTo>
                  <a:cubicBezTo>
                    <a:pt x="821" y="35829"/>
                    <a:pt x="791" y="35825"/>
                    <a:pt x="763" y="35815"/>
                  </a:cubicBezTo>
                  <a:cubicBezTo>
                    <a:pt x="592" y="35755"/>
                    <a:pt x="494" y="35505"/>
                    <a:pt x="482" y="35105"/>
                  </a:cubicBezTo>
                  <a:cubicBezTo>
                    <a:pt x="222" y="24610"/>
                    <a:pt x="1325" y="10647"/>
                    <a:pt x="8071" y="3724"/>
                  </a:cubicBezTo>
                  <a:cubicBezTo>
                    <a:pt x="11445" y="264"/>
                    <a:pt x="14722" y="221"/>
                    <a:pt x="14755" y="221"/>
                  </a:cubicBezTo>
                  <a:cubicBezTo>
                    <a:pt x="14815" y="221"/>
                    <a:pt x="14865" y="171"/>
                    <a:pt x="14865" y="110"/>
                  </a:cubicBezTo>
                  <a:cubicBezTo>
                    <a:pt x="14865" y="50"/>
                    <a:pt x="14815" y="0"/>
                    <a:pt x="14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6"/>
            <p:cNvSpPr/>
            <p:nvPr/>
          </p:nvSpPr>
          <p:spPr>
            <a:xfrm>
              <a:off x="6092487" y="893126"/>
              <a:ext cx="372676" cy="857222"/>
            </a:xfrm>
            <a:custGeom>
              <a:avLst/>
              <a:gdLst/>
              <a:ahLst/>
              <a:cxnLst/>
              <a:rect l="l" t="t" r="r" b="b"/>
              <a:pathLst>
                <a:path w="12689" h="29187" extrusionOk="0">
                  <a:moveTo>
                    <a:pt x="12565" y="1"/>
                  </a:moveTo>
                  <a:cubicBezTo>
                    <a:pt x="12535" y="1"/>
                    <a:pt x="12506" y="13"/>
                    <a:pt x="12484" y="36"/>
                  </a:cubicBezTo>
                  <a:cubicBezTo>
                    <a:pt x="12460" y="60"/>
                    <a:pt x="10072" y="2581"/>
                    <a:pt x="7573" y="4691"/>
                  </a:cubicBezTo>
                  <a:cubicBezTo>
                    <a:pt x="5999" y="6020"/>
                    <a:pt x="4269" y="7675"/>
                    <a:pt x="3370" y="9861"/>
                  </a:cubicBezTo>
                  <a:cubicBezTo>
                    <a:pt x="1552" y="14286"/>
                    <a:pt x="1" y="21099"/>
                    <a:pt x="7516" y="29151"/>
                  </a:cubicBezTo>
                  <a:cubicBezTo>
                    <a:pt x="7537" y="29173"/>
                    <a:pt x="7568" y="29186"/>
                    <a:pt x="7597" y="29186"/>
                  </a:cubicBezTo>
                  <a:cubicBezTo>
                    <a:pt x="7623" y="29186"/>
                    <a:pt x="7650" y="29176"/>
                    <a:pt x="7671" y="29153"/>
                  </a:cubicBezTo>
                  <a:cubicBezTo>
                    <a:pt x="7715" y="29112"/>
                    <a:pt x="7718" y="29044"/>
                    <a:pt x="7677" y="28998"/>
                  </a:cubicBezTo>
                  <a:cubicBezTo>
                    <a:pt x="246" y="21040"/>
                    <a:pt x="1777" y="14311"/>
                    <a:pt x="3574" y="9942"/>
                  </a:cubicBezTo>
                  <a:cubicBezTo>
                    <a:pt x="4454" y="7799"/>
                    <a:pt x="6161" y="6168"/>
                    <a:pt x="7715" y="4856"/>
                  </a:cubicBezTo>
                  <a:cubicBezTo>
                    <a:pt x="9484" y="3364"/>
                    <a:pt x="11194" y="1669"/>
                    <a:pt x="12059" y="789"/>
                  </a:cubicBezTo>
                  <a:lnTo>
                    <a:pt x="12059" y="789"/>
                  </a:lnTo>
                  <a:cubicBezTo>
                    <a:pt x="10834" y="2890"/>
                    <a:pt x="9585" y="4258"/>
                    <a:pt x="8470" y="5482"/>
                  </a:cubicBezTo>
                  <a:cubicBezTo>
                    <a:pt x="6640" y="7487"/>
                    <a:pt x="5059" y="9220"/>
                    <a:pt x="4282" y="13319"/>
                  </a:cubicBezTo>
                  <a:cubicBezTo>
                    <a:pt x="2773" y="21268"/>
                    <a:pt x="7640" y="26604"/>
                    <a:pt x="7689" y="26658"/>
                  </a:cubicBezTo>
                  <a:cubicBezTo>
                    <a:pt x="7710" y="26681"/>
                    <a:pt x="7739" y="26693"/>
                    <a:pt x="7768" y="26693"/>
                  </a:cubicBezTo>
                  <a:cubicBezTo>
                    <a:pt x="7795" y="26693"/>
                    <a:pt x="7822" y="26683"/>
                    <a:pt x="7843" y="26663"/>
                  </a:cubicBezTo>
                  <a:cubicBezTo>
                    <a:pt x="7889" y="26623"/>
                    <a:pt x="7890" y="26553"/>
                    <a:pt x="7849" y="26509"/>
                  </a:cubicBezTo>
                  <a:cubicBezTo>
                    <a:pt x="7801" y="26455"/>
                    <a:pt x="3008" y="21200"/>
                    <a:pt x="4497" y="13360"/>
                  </a:cubicBezTo>
                  <a:cubicBezTo>
                    <a:pt x="5263" y="9323"/>
                    <a:pt x="6824" y="7611"/>
                    <a:pt x="8632" y="5628"/>
                  </a:cubicBezTo>
                  <a:cubicBezTo>
                    <a:pt x="9880" y="4261"/>
                    <a:pt x="11294" y="2712"/>
                    <a:pt x="12661" y="163"/>
                  </a:cubicBezTo>
                  <a:cubicBezTo>
                    <a:pt x="12688" y="114"/>
                    <a:pt x="12674" y="53"/>
                    <a:pt x="12628" y="22"/>
                  </a:cubicBezTo>
                  <a:cubicBezTo>
                    <a:pt x="12609" y="8"/>
                    <a:pt x="12587" y="1"/>
                    <a:pt x="12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6"/>
            <p:cNvSpPr/>
            <p:nvPr/>
          </p:nvSpPr>
          <p:spPr>
            <a:xfrm>
              <a:off x="6853053" y="919853"/>
              <a:ext cx="155837" cy="67668"/>
            </a:xfrm>
            <a:custGeom>
              <a:avLst/>
              <a:gdLst/>
              <a:ahLst/>
              <a:cxnLst/>
              <a:rect l="l" t="t" r="r" b="b"/>
              <a:pathLst>
                <a:path w="5306" h="2304" extrusionOk="0">
                  <a:moveTo>
                    <a:pt x="5246" y="1"/>
                  </a:moveTo>
                  <a:cubicBezTo>
                    <a:pt x="5233" y="1"/>
                    <a:pt x="5220" y="5"/>
                    <a:pt x="5209" y="15"/>
                  </a:cubicBezTo>
                  <a:cubicBezTo>
                    <a:pt x="3771" y="1248"/>
                    <a:pt x="1941" y="2023"/>
                    <a:pt x="54" y="2195"/>
                  </a:cubicBezTo>
                  <a:cubicBezTo>
                    <a:pt x="24" y="2196"/>
                    <a:pt x="1" y="2223"/>
                    <a:pt x="4" y="2253"/>
                  </a:cubicBezTo>
                  <a:cubicBezTo>
                    <a:pt x="8" y="2282"/>
                    <a:pt x="31" y="2303"/>
                    <a:pt x="59" y="2303"/>
                  </a:cubicBezTo>
                  <a:lnTo>
                    <a:pt x="62" y="2303"/>
                  </a:lnTo>
                  <a:cubicBezTo>
                    <a:pt x="1973" y="2126"/>
                    <a:pt x="3826" y="1343"/>
                    <a:pt x="5280" y="96"/>
                  </a:cubicBezTo>
                  <a:cubicBezTo>
                    <a:pt x="5303" y="76"/>
                    <a:pt x="5306" y="43"/>
                    <a:pt x="5286" y="19"/>
                  </a:cubicBezTo>
                  <a:cubicBezTo>
                    <a:pt x="5276" y="7"/>
                    <a:pt x="5261" y="1"/>
                    <a:pt x="5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6"/>
            <p:cNvSpPr/>
            <p:nvPr/>
          </p:nvSpPr>
          <p:spPr>
            <a:xfrm>
              <a:off x="6856019" y="932423"/>
              <a:ext cx="98683" cy="55304"/>
            </a:xfrm>
            <a:custGeom>
              <a:avLst/>
              <a:gdLst/>
              <a:ahLst/>
              <a:cxnLst/>
              <a:rect l="l" t="t" r="r" b="b"/>
              <a:pathLst>
                <a:path w="3360" h="1883" extrusionOk="0">
                  <a:moveTo>
                    <a:pt x="3299" y="0"/>
                  </a:moveTo>
                  <a:cubicBezTo>
                    <a:pt x="3288" y="0"/>
                    <a:pt x="3276" y="4"/>
                    <a:pt x="3265" y="11"/>
                  </a:cubicBezTo>
                  <a:cubicBezTo>
                    <a:pt x="2287" y="759"/>
                    <a:pt x="1203" y="1354"/>
                    <a:pt x="44" y="1777"/>
                  </a:cubicBezTo>
                  <a:cubicBezTo>
                    <a:pt x="15" y="1787"/>
                    <a:pt x="1" y="1818"/>
                    <a:pt x="11" y="1847"/>
                  </a:cubicBezTo>
                  <a:cubicBezTo>
                    <a:pt x="21" y="1868"/>
                    <a:pt x="39" y="1882"/>
                    <a:pt x="64" y="1882"/>
                  </a:cubicBezTo>
                  <a:cubicBezTo>
                    <a:pt x="68" y="1882"/>
                    <a:pt x="75" y="1881"/>
                    <a:pt x="81" y="1881"/>
                  </a:cubicBezTo>
                  <a:cubicBezTo>
                    <a:pt x="1250" y="1454"/>
                    <a:pt x="2344" y="854"/>
                    <a:pt x="3331" y="99"/>
                  </a:cubicBezTo>
                  <a:cubicBezTo>
                    <a:pt x="3356" y="81"/>
                    <a:pt x="3359" y="46"/>
                    <a:pt x="3342" y="22"/>
                  </a:cubicBezTo>
                  <a:cubicBezTo>
                    <a:pt x="3331" y="7"/>
                    <a:pt x="3316"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6"/>
            <p:cNvSpPr/>
            <p:nvPr/>
          </p:nvSpPr>
          <p:spPr>
            <a:xfrm>
              <a:off x="6985482" y="882964"/>
              <a:ext cx="17681" cy="13686"/>
            </a:xfrm>
            <a:custGeom>
              <a:avLst/>
              <a:gdLst/>
              <a:ahLst/>
              <a:cxnLst/>
              <a:rect l="l" t="t" r="r" b="b"/>
              <a:pathLst>
                <a:path w="602" h="466" extrusionOk="0">
                  <a:moveTo>
                    <a:pt x="541" y="1"/>
                  </a:moveTo>
                  <a:cubicBezTo>
                    <a:pt x="530" y="1"/>
                    <a:pt x="518" y="4"/>
                    <a:pt x="508" y="12"/>
                  </a:cubicBezTo>
                  <a:lnTo>
                    <a:pt x="29" y="365"/>
                  </a:lnTo>
                  <a:cubicBezTo>
                    <a:pt x="6" y="383"/>
                    <a:pt x="1" y="417"/>
                    <a:pt x="18" y="442"/>
                  </a:cubicBezTo>
                  <a:cubicBezTo>
                    <a:pt x="29" y="459"/>
                    <a:pt x="46" y="466"/>
                    <a:pt x="63" y="466"/>
                  </a:cubicBezTo>
                  <a:cubicBezTo>
                    <a:pt x="73" y="466"/>
                    <a:pt x="85" y="462"/>
                    <a:pt x="95" y="453"/>
                  </a:cubicBezTo>
                  <a:lnTo>
                    <a:pt x="573" y="98"/>
                  </a:lnTo>
                  <a:cubicBezTo>
                    <a:pt x="597" y="81"/>
                    <a:pt x="602" y="47"/>
                    <a:pt x="585" y="22"/>
                  </a:cubicBezTo>
                  <a:cubicBezTo>
                    <a:pt x="574" y="8"/>
                    <a:pt x="558" y="1"/>
                    <a:pt x="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6"/>
            <p:cNvSpPr/>
            <p:nvPr/>
          </p:nvSpPr>
          <p:spPr>
            <a:xfrm>
              <a:off x="6812757" y="870335"/>
              <a:ext cx="108375" cy="46904"/>
            </a:xfrm>
            <a:custGeom>
              <a:avLst/>
              <a:gdLst/>
              <a:ahLst/>
              <a:cxnLst/>
              <a:rect l="l" t="t" r="r" b="b"/>
              <a:pathLst>
                <a:path w="3690" h="1597" extrusionOk="0">
                  <a:moveTo>
                    <a:pt x="3628" y="1"/>
                  </a:moveTo>
                  <a:cubicBezTo>
                    <a:pt x="3623" y="1"/>
                    <a:pt x="3618" y="1"/>
                    <a:pt x="3613" y="3"/>
                  </a:cubicBezTo>
                  <a:cubicBezTo>
                    <a:pt x="2370" y="358"/>
                    <a:pt x="1164" y="859"/>
                    <a:pt x="36" y="1493"/>
                  </a:cubicBezTo>
                  <a:cubicBezTo>
                    <a:pt x="9" y="1507"/>
                    <a:pt x="0" y="1541"/>
                    <a:pt x="14" y="1568"/>
                  </a:cubicBezTo>
                  <a:cubicBezTo>
                    <a:pt x="24" y="1585"/>
                    <a:pt x="43" y="1597"/>
                    <a:pt x="63" y="1597"/>
                  </a:cubicBezTo>
                  <a:cubicBezTo>
                    <a:pt x="71" y="1597"/>
                    <a:pt x="80" y="1595"/>
                    <a:pt x="91" y="1588"/>
                  </a:cubicBezTo>
                  <a:cubicBezTo>
                    <a:pt x="1212" y="960"/>
                    <a:pt x="2408" y="462"/>
                    <a:pt x="3644" y="108"/>
                  </a:cubicBezTo>
                  <a:cubicBezTo>
                    <a:pt x="3673" y="100"/>
                    <a:pt x="3690" y="70"/>
                    <a:pt x="3681" y="41"/>
                  </a:cubicBezTo>
                  <a:cubicBezTo>
                    <a:pt x="3674" y="17"/>
                    <a:pt x="3652"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6"/>
            <p:cNvSpPr/>
            <p:nvPr/>
          </p:nvSpPr>
          <p:spPr>
            <a:xfrm>
              <a:off x="6813903" y="838821"/>
              <a:ext cx="153634" cy="78535"/>
            </a:xfrm>
            <a:custGeom>
              <a:avLst/>
              <a:gdLst/>
              <a:ahLst/>
              <a:cxnLst/>
              <a:rect l="l" t="t" r="r" b="b"/>
              <a:pathLst>
                <a:path w="5231" h="2674" extrusionOk="0">
                  <a:moveTo>
                    <a:pt x="5169" y="0"/>
                  </a:moveTo>
                  <a:cubicBezTo>
                    <a:pt x="5166" y="0"/>
                    <a:pt x="5163" y="0"/>
                    <a:pt x="5160" y="1"/>
                  </a:cubicBezTo>
                  <a:cubicBezTo>
                    <a:pt x="3261" y="345"/>
                    <a:pt x="1436" y="1260"/>
                    <a:pt x="25" y="2577"/>
                  </a:cubicBezTo>
                  <a:cubicBezTo>
                    <a:pt x="4" y="2598"/>
                    <a:pt x="1" y="2633"/>
                    <a:pt x="22" y="2655"/>
                  </a:cubicBezTo>
                  <a:cubicBezTo>
                    <a:pt x="34" y="2668"/>
                    <a:pt x="48" y="2674"/>
                    <a:pt x="62" y="2674"/>
                  </a:cubicBezTo>
                  <a:cubicBezTo>
                    <a:pt x="75" y="2674"/>
                    <a:pt x="89" y="2668"/>
                    <a:pt x="99" y="2657"/>
                  </a:cubicBezTo>
                  <a:cubicBezTo>
                    <a:pt x="1498" y="1357"/>
                    <a:pt x="3301" y="449"/>
                    <a:pt x="5180" y="110"/>
                  </a:cubicBezTo>
                  <a:cubicBezTo>
                    <a:pt x="5210" y="105"/>
                    <a:pt x="5230" y="76"/>
                    <a:pt x="5225" y="46"/>
                  </a:cubicBezTo>
                  <a:cubicBezTo>
                    <a:pt x="5219" y="18"/>
                    <a:pt x="5196" y="0"/>
                    <a:pt x="5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6"/>
            <p:cNvSpPr/>
            <p:nvPr/>
          </p:nvSpPr>
          <p:spPr>
            <a:xfrm>
              <a:off x="6814079" y="855033"/>
              <a:ext cx="57448" cy="61413"/>
            </a:xfrm>
            <a:custGeom>
              <a:avLst/>
              <a:gdLst/>
              <a:ahLst/>
              <a:cxnLst/>
              <a:rect l="l" t="t" r="r" b="b"/>
              <a:pathLst>
                <a:path w="1956" h="2091" extrusionOk="0">
                  <a:moveTo>
                    <a:pt x="1893" y="0"/>
                  </a:moveTo>
                  <a:cubicBezTo>
                    <a:pt x="1882" y="0"/>
                    <a:pt x="1871" y="3"/>
                    <a:pt x="1862" y="10"/>
                  </a:cubicBezTo>
                  <a:cubicBezTo>
                    <a:pt x="1107" y="524"/>
                    <a:pt x="469" y="1215"/>
                    <a:pt x="18" y="2009"/>
                  </a:cubicBezTo>
                  <a:cubicBezTo>
                    <a:pt x="1" y="2036"/>
                    <a:pt x="11" y="2069"/>
                    <a:pt x="36" y="2083"/>
                  </a:cubicBezTo>
                  <a:cubicBezTo>
                    <a:pt x="46" y="2089"/>
                    <a:pt x="55" y="2090"/>
                    <a:pt x="63" y="2090"/>
                  </a:cubicBezTo>
                  <a:cubicBezTo>
                    <a:pt x="83" y="2090"/>
                    <a:pt x="100" y="2082"/>
                    <a:pt x="113" y="2062"/>
                  </a:cubicBezTo>
                  <a:cubicBezTo>
                    <a:pt x="556" y="1284"/>
                    <a:pt x="1183" y="607"/>
                    <a:pt x="1923" y="101"/>
                  </a:cubicBezTo>
                  <a:cubicBezTo>
                    <a:pt x="1949" y="82"/>
                    <a:pt x="1956" y="50"/>
                    <a:pt x="1937" y="24"/>
                  </a:cubicBezTo>
                  <a:cubicBezTo>
                    <a:pt x="1927" y="8"/>
                    <a:pt x="1910" y="0"/>
                    <a:pt x="1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6"/>
            <p:cNvSpPr/>
            <p:nvPr/>
          </p:nvSpPr>
          <p:spPr>
            <a:xfrm>
              <a:off x="6890088" y="837323"/>
              <a:ext cx="15419" cy="8282"/>
            </a:xfrm>
            <a:custGeom>
              <a:avLst/>
              <a:gdLst/>
              <a:ahLst/>
              <a:cxnLst/>
              <a:rect l="l" t="t" r="r" b="b"/>
              <a:pathLst>
                <a:path w="525" h="282" extrusionOk="0">
                  <a:moveTo>
                    <a:pt x="467" y="1"/>
                  </a:moveTo>
                  <a:cubicBezTo>
                    <a:pt x="464" y="1"/>
                    <a:pt x="461" y="1"/>
                    <a:pt x="457" y="2"/>
                  </a:cubicBezTo>
                  <a:cubicBezTo>
                    <a:pt x="301" y="26"/>
                    <a:pt x="153" y="87"/>
                    <a:pt x="29" y="184"/>
                  </a:cubicBezTo>
                  <a:cubicBezTo>
                    <a:pt x="3" y="201"/>
                    <a:pt x="0" y="235"/>
                    <a:pt x="17" y="261"/>
                  </a:cubicBezTo>
                  <a:cubicBezTo>
                    <a:pt x="29" y="275"/>
                    <a:pt x="44" y="281"/>
                    <a:pt x="60" y="281"/>
                  </a:cubicBezTo>
                  <a:cubicBezTo>
                    <a:pt x="71" y="281"/>
                    <a:pt x="83" y="278"/>
                    <a:pt x="96" y="271"/>
                  </a:cubicBezTo>
                  <a:cubicBezTo>
                    <a:pt x="207" y="187"/>
                    <a:pt x="336" y="130"/>
                    <a:pt x="473" y="112"/>
                  </a:cubicBezTo>
                  <a:cubicBezTo>
                    <a:pt x="503" y="106"/>
                    <a:pt x="524" y="79"/>
                    <a:pt x="520" y="49"/>
                  </a:cubicBezTo>
                  <a:cubicBezTo>
                    <a:pt x="515" y="21"/>
                    <a:pt x="493"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6"/>
            <p:cNvSpPr/>
            <p:nvPr/>
          </p:nvSpPr>
          <p:spPr>
            <a:xfrm>
              <a:off x="7001841" y="841435"/>
              <a:ext cx="15537" cy="4670"/>
            </a:xfrm>
            <a:custGeom>
              <a:avLst/>
              <a:gdLst/>
              <a:ahLst/>
              <a:cxnLst/>
              <a:rect l="l" t="t" r="r" b="b"/>
              <a:pathLst>
                <a:path w="529" h="159" extrusionOk="0">
                  <a:moveTo>
                    <a:pt x="473" y="1"/>
                  </a:moveTo>
                  <a:cubicBezTo>
                    <a:pt x="470" y="1"/>
                    <a:pt x="467" y="1"/>
                    <a:pt x="465" y="1"/>
                  </a:cubicBezTo>
                  <a:lnTo>
                    <a:pt x="52" y="50"/>
                  </a:lnTo>
                  <a:cubicBezTo>
                    <a:pt x="22" y="53"/>
                    <a:pt x="0" y="80"/>
                    <a:pt x="5" y="110"/>
                  </a:cubicBezTo>
                  <a:cubicBezTo>
                    <a:pt x="8" y="137"/>
                    <a:pt x="33" y="158"/>
                    <a:pt x="59" y="158"/>
                  </a:cubicBezTo>
                  <a:lnTo>
                    <a:pt x="65" y="158"/>
                  </a:lnTo>
                  <a:lnTo>
                    <a:pt x="478" y="110"/>
                  </a:lnTo>
                  <a:cubicBezTo>
                    <a:pt x="507" y="107"/>
                    <a:pt x="529" y="80"/>
                    <a:pt x="526" y="50"/>
                  </a:cubicBezTo>
                  <a:cubicBezTo>
                    <a:pt x="522" y="21"/>
                    <a:pt x="500" y="1"/>
                    <a:pt x="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6"/>
            <p:cNvSpPr/>
            <p:nvPr/>
          </p:nvSpPr>
          <p:spPr>
            <a:xfrm>
              <a:off x="7038231" y="844842"/>
              <a:ext cx="7401" cy="5815"/>
            </a:xfrm>
            <a:custGeom>
              <a:avLst/>
              <a:gdLst/>
              <a:ahLst/>
              <a:cxnLst/>
              <a:rect l="l" t="t" r="r" b="b"/>
              <a:pathLst>
                <a:path w="252" h="198" extrusionOk="0">
                  <a:moveTo>
                    <a:pt x="189" y="1"/>
                  </a:moveTo>
                  <a:cubicBezTo>
                    <a:pt x="179" y="1"/>
                    <a:pt x="168" y="3"/>
                    <a:pt x="159" y="9"/>
                  </a:cubicBezTo>
                  <a:lnTo>
                    <a:pt x="33" y="95"/>
                  </a:lnTo>
                  <a:cubicBezTo>
                    <a:pt x="6" y="113"/>
                    <a:pt x="0" y="148"/>
                    <a:pt x="16" y="172"/>
                  </a:cubicBezTo>
                  <a:cubicBezTo>
                    <a:pt x="28" y="187"/>
                    <a:pt x="45" y="197"/>
                    <a:pt x="63" y="197"/>
                  </a:cubicBezTo>
                  <a:cubicBezTo>
                    <a:pt x="73" y="197"/>
                    <a:pt x="84" y="193"/>
                    <a:pt x="94" y="186"/>
                  </a:cubicBezTo>
                  <a:lnTo>
                    <a:pt x="221" y="101"/>
                  </a:lnTo>
                  <a:cubicBezTo>
                    <a:pt x="247" y="83"/>
                    <a:pt x="251" y="49"/>
                    <a:pt x="235" y="24"/>
                  </a:cubicBezTo>
                  <a:cubicBezTo>
                    <a:pt x="224" y="9"/>
                    <a:pt x="207"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6"/>
            <p:cNvSpPr/>
            <p:nvPr/>
          </p:nvSpPr>
          <p:spPr>
            <a:xfrm>
              <a:off x="6936287" y="880820"/>
              <a:ext cx="12512" cy="5022"/>
            </a:xfrm>
            <a:custGeom>
              <a:avLst/>
              <a:gdLst/>
              <a:ahLst/>
              <a:cxnLst/>
              <a:rect l="l" t="t" r="r" b="b"/>
              <a:pathLst>
                <a:path w="426" h="171" extrusionOk="0">
                  <a:moveTo>
                    <a:pt x="369" y="1"/>
                  </a:moveTo>
                  <a:cubicBezTo>
                    <a:pt x="365" y="1"/>
                    <a:pt x="361" y="1"/>
                    <a:pt x="357" y="2"/>
                  </a:cubicBezTo>
                  <a:lnTo>
                    <a:pt x="48" y="62"/>
                  </a:lnTo>
                  <a:cubicBezTo>
                    <a:pt x="19" y="66"/>
                    <a:pt x="1" y="95"/>
                    <a:pt x="5" y="126"/>
                  </a:cubicBezTo>
                  <a:cubicBezTo>
                    <a:pt x="11" y="152"/>
                    <a:pt x="32" y="170"/>
                    <a:pt x="59" y="170"/>
                  </a:cubicBezTo>
                  <a:cubicBezTo>
                    <a:pt x="62" y="170"/>
                    <a:pt x="66" y="169"/>
                    <a:pt x="68" y="169"/>
                  </a:cubicBezTo>
                  <a:lnTo>
                    <a:pt x="378" y="109"/>
                  </a:lnTo>
                  <a:cubicBezTo>
                    <a:pt x="407" y="103"/>
                    <a:pt x="425" y="75"/>
                    <a:pt x="421" y="45"/>
                  </a:cubicBezTo>
                  <a:cubicBezTo>
                    <a:pt x="416" y="20"/>
                    <a:pt x="395"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6"/>
            <p:cNvSpPr/>
            <p:nvPr/>
          </p:nvSpPr>
          <p:spPr>
            <a:xfrm>
              <a:off x="6960900" y="866400"/>
              <a:ext cx="11219" cy="4611"/>
            </a:xfrm>
            <a:custGeom>
              <a:avLst/>
              <a:gdLst/>
              <a:ahLst/>
              <a:cxnLst/>
              <a:rect l="l" t="t" r="r" b="b"/>
              <a:pathLst>
                <a:path w="382" h="157" extrusionOk="0">
                  <a:moveTo>
                    <a:pt x="324" y="0"/>
                  </a:moveTo>
                  <a:cubicBezTo>
                    <a:pt x="320" y="0"/>
                    <a:pt x="316" y="1"/>
                    <a:pt x="312" y="2"/>
                  </a:cubicBezTo>
                  <a:lnTo>
                    <a:pt x="50" y="49"/>
                  </a:lnTo>
                  <a:cubicBezTo>
                    <a:pt x="20" y="54"/>
                    <a:pt x="0" y="83"/>
                    <a:pt x="6" y="113"/>
                  </a:cubicBezTo>
                  <a:cubicBezTo>
                    <a:pt x="10" y="140"/>
                    <a:pt x="33" y="157"/>
                    <a:pt x="60" y="157"/>
                  </a:cubicBezTo>
                  <a:cubicBezTo>
                    <a:pt x="62" y="157"/>
                    <a:pt x="63" y="156"/>
                    <a:pt x="66" y="156"/>
                  </a:cubicBezTo>
                  <a:cubicBezTo>
                    <a:pt x="67" y="156"/>
                    <a:pt x="68" y="156"/>
                    <a:pt x="70" y="157"/>
                  </a:cubicBezTo>
                  <a:lnTo>
                    <a:pt x="332" y="110"/>
                  </a:lnTo>
                  <a:cubicBezTo>
                    <a:pt x="362" y="106"/>
                    <a:pt x="382" y="77"/>
                    <a:pt x="376" y="46"/>
                  </a:cubicBezTo>
                  <a:cubicBezTo>
                    <a:pt x="371" y="20"/>
                    <a:pt x="349"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6"/>
            <p:cNvSpPr/>
            <p:nvPr/>
          </p:nvSpPr>
          <p:spPr>
            <a:xfrm>
              <a:off x="7035088" y="876562"/>
              <a:ext cx="13363" cy="8165"/>
            </a:xfrm>
            <a:custGeom>
              <a:avLst/>
              <a:gdLst/>
              <a:ahLst/>
              <a:cxnLst/>
              <a:rect l="l" t="t" r="r" b="b"/>
              <a:pathLst>
                <a:path w="455" h="278" extrusionOk="0">
                  <a:moveTo>
                    <a:pt x="393" y="1"/>
                  </a:moveTo>
                  <a:cubicBezTo>
                    <a:pt x="384" y="1"/>
                    <a:pt x="375" y="3"/>
                    <a:pt x="367" y="7"/>
                  </a:cubicBezTo>
                  <a:lnTo>
                    <a:pt x="38" y="174"/>
                  </a:lnTo>
                  <a:cubicBezTo>
                    <a:pt x="11" y="187"/>
                    <a:pt x="1" y="221"/>
                    <a:pt x="15" y="247"/>
                  </a:cubicBezTo>
                  <a:cubicBezTo>
                    <a:pt x="23" y="267"/>
                    <a:pt x="43" y="278"/>
                    <a:pt x="63" y="278"/>
                  </a:cubicBezTo>
                  <a:cubicBezTo>
                    <a:pt x="72" y="278"/>
                    <a:pt x="80" y="275"/>
                    <a:pt x="88" y="271"/>
                  </a:cubicBezTo>
                  <a:lnTo>
                    <a:pt x="418" y="103"/>
                  </a:lnTo>
                  <a:cubicBezTo>
                    <a:pt x="444" y="90"/>
                    <a:pt x="455" y="57"/>
                    <a:pt x="441" y="30"/>
                  </a:cubicBezTo>
                  <a:cubicBezTo>
                    <a:pt x="432" y="11"/>
                    <a:pt x="413"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6"/>
            <p:cNvSpPr/>
            <p:nvPr/>
          </p:nvSpPr>
          <p:spPr>
            <a:xfrm>
              <a:off x="6797309" y="914772"/>
              <a:ext cx="141828" cy="51603"/>
            </a:xfrm>
            <a:custGeom>
              <a:avLst/>
              <a:gdLst/>
              <a:ahLst/>
              <a:cxnLst/>
              <a:rect l="l" t="t" r="r" b="b"/>
              <a:pathLst>
                <a:path w="4829" h="1757" extrusionOk="0">
                  <a:moveTo>
                    <a:pt x="4771" y="1"/>
                  </a:moveTo>
                  <a:cubicBezTo>
                    <a:pt x="4767" y="1"/>
                    <a:pt x="4763" y="1"/>
                    <a:pt x="4759" y="2"/>
                  </a:cubicBezTo>
                  <a:cubicBezTo>
                    <a:pt x="4448" y="55"/>
                    <a:pt x="4156" y="185"/>
                    <a:pt x="3873" y="311"/>
                  </a:cubicBezTo>
                  <a:cubicBezTo>
                    <a:pt x="3809" y="340"/>
                    <a:pt x="3746" y="368"/>
                    <a:pt x="3683" y="395"/>
                  </a:cubicBezTo>
                  <a:cubicBezTo>
                    <a:pt x="3097" y="647"/>
                    <a:pt x="2471" y="837"/>
                    <a:pt x="1868" y="1021"/>
                  </a:cubicBezTo>
                  <a:cubicBezTo>
                    <a:pt x="1261" y="1204"/>
                    <a:pt x="634" y="1394"/>
                    <a:pt x="42" y="1650"/>
                  </a:cubicBezTo>
                  <a:cubicBezTo>
                    <a:pt x="13" y="1663"/>
                    <a:pt x="1" y="1694"/>
                    <a:pt x="13" y="1723"/>
                  </a:cubicBezTo>
                  <a:cubicBezTo>
                    <a:pt x="22" y="1744"/>
                    <a:pt x="42" y="1757"/>
                    <a:pt x="63" y="1757"/>
                  </a:cubicBezTo>
                  <a:cubicBezTo>
                    <a:pt x="70" y="1757"/>
                    <a:pt x="77" y="1755"/>
                    <a:pt x="90" y="1751"/>
                  </a:cubicBezTo>
                  <a:cubicBezTo>
                    <a:pt x="676" y="1499"/>
                    <a:pt x="1301" y="1310"/>
                    <a:pt x="1903" y="1127"/>
                  </a:cubicBezTo>
                  <a:cubicBezTo>
                    <a:pt x="2511" y="944"/>
                    <a:pt x="3138" y="753"/>
                    <a:pt x="3730" y="497"/>
                  </a:cubicBezTo>
                  <a:cubicBezTo>
                    <a:pt x="3793" y="469"/>
                    <a:pt x="3857" y="441"/>
                    <a:pt x="3918" y="413"/>
                  </a:cubicBezTo>
                  <a:cubicBezTo>
                    <a:pt x="4195" y="290"/>
                    <a:pt x="4479" y="162"/>
                    <a:pt x="4778" y="111"/>
                  </a:cubicBezTo>
                  <a:cubicBezTo>
                    <a:pt x="4808" y="105"/>
                    <a:pt x="4828" y="76"/>
                    <a:pt x="4823" y="47"/>
                  </a:cubicBezTo>
                  <a:cubicBezTo>
                    <a:pt x="4819" y="21"/>
                    <a:pt x="4797" y="1"/>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6"/>
            <p:cNvSpPr/>
            <p:nvPr/>
          </p:nvSpPr>
          <p:spPr>
            <a:xfrm>
              <a:off x="6773842" y="801521"/>
              <a:ext cx="42557" cy="205473"/>
            </a:xfrm>
            <a:custGeom>
              <a:avLst/>
              <a:gdLst/>
              <a:ahLst/>
              <a:cxnLst/>
              <a:rect l="l" t="t" r="r" b="b"/>
              <a:pathLst>
                <a:path w="1449" h="6996" extrusionOk="0">
                  <a:moveTo>
                    <a:pt x="1388" y="1"/>
                  </a:moveTo>
                  <a:cubicBezTo>
                    <a:pt x="1363" y="1"/>
                    <a:pt x="1339" y="21"/>
                    <a:pt x="1335" y="49"/>
                  </a:cubicBezTo>
                  <a:cubicBezTo>
                    <a:pt x="1252" y="628"/>
                    <a:pt x="1083" y="1202"/>
                    <a:pt x="919" y="1758"/>
                  </a:cubicBezTo>
                  <a:cubicBezTo>
                    <a:pt x="842" y="2014"/>
                    <a:pt x="765" y="2279"/>
                    <a:pt x="697" y="2541"/>
                  </a:cubicBezTo>
                  <a:cubicBezTo>
                    <a:pt x="455" y="3462"/>
                    <a:pt x="307" y="4417"/>
                    <a:pt x="164" y="5341"/>
                  </a:cubicBezTo>
                  <a:cubicBezTo>
                    <a:pt x="85" y="5864"/>
                    <a:pt x="1" y="6405"/>
                    <a:pt x="43" y="6946"/>
                  </a:cubicBezTo>
                  <a:cubicBezTo>
                    <a:pt x="46" y="6974"/>
                    <a:pt x="70" y="6996"/>
                    <a:pt x="99" y="6996"/>
                  </a:cubicBezTo>
                  <a:cubicBezTo>
                    <a:pt x="99" y="6996"/>
                    <a:pt x="100" y="6996"/>
                    <a:pt x="105" y="6994"/>
                  </a:cubicBezTo>
                  <a:cubicBezTo>
                    <a:pt x="136" y="6993"/>
                    <a:pt x="157" y="6966"/>
                    <a:pt x="154" y="6936"/>
                  </a:cubicBezTo>
                  <a:cubicBezTo>
                    <a:pt x="112" y="6409"/>
                    <a:pt x="194" y="5873"/>
                    <a:pt x="274" y="5355"/>
                  </a:cubicBezTo>
                  <a:cubicBezTo>
                    <a:pt x="415" y="4435"/>
                    <a:pt x="563" y="3484"/>
                    <a:pt x="804" y="2567"/>
                  </a:cubicBezTo>
                  <a:cubicBezTo>
                    <a:pt x="871" y="2306"/>
                    <a:pt x="949" y="2043"/>
                    <a:pt x="1025" y="1788"/>
                  </a:cubicBezTo>
                  <a:cubicBezTo>
                    <a:pt x="1188" y="1228"/>
                    <a:pt x="1359" y="651"/>
                    <a:pt x="1445" y="65"/>
                  </a:cubicBezTo>
                  <a:cubicBezTo>
                    <a:pt x="1449" y="35"/>
                    <a:pt x="1428" y="5"/>
                    <a:pt x="1398" y="2"/>
                  </a:cubicBezTo>
                  <a:cubicBezTo>
                    <a:pt x="1395" y="1"/>
                    <a:pt x="1391"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6"/>
            <p:cNvSpPr/>
            <p:nvPr/>
          </p:nvSpPr>
          <p:spPr>
            <a:xfrm>
              <a:off x="6737746" y="743633"/>
              <a:ext cx="19355" cy="160478"/>
            </a:xfrm>
            <a:custGeom>
              <a:avLst/>
              <a:gdLst/>
              <a:ahLst/>
              <a:cxnLst/>
              <a:rect l="l" t="t" r="r" b="b"/>
              <a:pathLst>
                <a:path w="659" h="5464" extrusionOk="0">
                  <a:moveTo>
                    <a:pt x="122" y="0"/>
                  </a:moveTo>
                  <a:cubicBezTo>
                    <a:pt x="94" y="0"/>
                    <a:pt x="70" y="20"/>
                    <a:pt x="68" y="49"/>
                  </a:cubicBezTo>
                  <a:cubicBezTo>
                    <a:pt x="1" y="651"/>
                    <a:pt x="50" y="1247"/>
                    <a:pt x="119" y="1907"/>
                  </a:cubicBezTo>
                  <a:cubicBezTo>
                    <a:pt x="238" y="3072"/>
                    <a:pt x="382" y="4253"/>
                    <a:pt x="547" y="5415"/>
                  </a:cubicBezTo>
                  <a:cubicBezTo>
                    <a:pt x="552" y="5442"/>
                    <a:pt x="574" y="5462"/>
                    <a:pt x="602" y="5462"/>
                  </a:cubicBezTo>
                  <a:cubicBezTo>
                    <a:pt x="603" y="5462"/>
                    <a:pt x="606" y="5462"/>
                    <a:pt x="609" y="5463"/>
                  </a:cubicBezTo>
                  <a:cubicBezTo>
                    <a:pt x="639" y="5458"/>
                    <a:pt x="659" y="5432"/>
                    <a:pt x="654" y="5401"/>
                  </a:cubicBezTo>
                  <a:cubicBezTo>
                    <a:pt x="489" y="4240"/>
                    <a:pt x="345" y="3061"/>
                    <a:pt x="227" y="1896"/>
                  </a:cubicBezTo>
                  <a:cubicBezTo>
                    <a:pt x="161" y="1242"/>
                    <a:pt x="112" y="654"/>
                    <a:pt x="176" y="60"/>
                  </a:cubicBezTo>
                  <a:cubicBezTo>
                    <a:pt x="179" y="30"/>
                    <a:pt x="157" y="3"/>
                    <a:pt x="127" y="0"/>
                  </a:cubicBezTo>
                  <a:cubicBezTo>
                    <a:pt x="125" y="0"/>
                    <a:pt x="124"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6"/>
            <p:cNvSpPr/>
            <p:nvPr/>
          </p:nvSpPr>
          <p:spPr>
            <a:xfrm>
              <a:off x="6665819" y="860702"/>
              <a:ext cx="84380" cy="72720"/>
            </a:xfrm>
            <a:custGeom>
              <a:avLst/>
              <a:gdLst/>
              <a:ahLst/>
              <a:cxnLst/>
              <a:rect l="l" t="t" r="r" b="b"/>
              <a:pathLst>
                <a:path w="2873" h="2476" extrusionOk="0">
                  <a:moveTo>
                    <a:pt x="61" y="1"/>
                  </a:moveTo>
                  <a:cubicBezTo>
                    <a:pt x="47" y="1"/>
                    <a:pt x="32" y="7"/>
                    <a:pt x="21" y="18"/>
                  </a:cubicBezTo>
                  <a:cubicBezTo>
                    <a:pt x="0" y="40"/>
                    <a:pt x="3" y="75"/>
                    <a:pt x="24" y="96"/>
                  </a:cubicBezTo>
                  <a:cubicBezTo>
                    <a:pt x="625" y="671"/>
                    <a:pt x="1287" y="1194"/>
                    <a:pt x="1927" y="1702"/>
                  </a:cubicBezTo>
                  <a:lnTo>
                    <a:pt x="2165" y="1890"/>
                  </a:lnTo>
                  <a:cubicBezTo>
                    <a:pt x="2368" y="2053"/>
                    <a:pt x="2596" y="2235"/>
                    <a:pt x="2769" y="2456"/>
                  </a:cubicBezTo>
                  <a:cubicBezTo>
                    <a:pt x="2780" y="2470"/>
                    <a:pt x="2796" y="2476"/>
                    <a:pt x="2811" y="2476"/>
                  </a:cubicBezTo>
                  <a:cubicBezTo>
                    <a:pt x="2824" y="2476"/>
                    <a:pt x="2834" y="2473"/>
                    <a:pt x="2845" y="2463"/>
                  </a:cubicBezTo>
                  <a:cubicBezTo>
                    <a:pt x="2868" y="2444"/>
                    <a:pt x="2873" y="2409"/>
                    <a:pt x="2854" y="2386"/>
                  </a:cubicBezTo>
                  <a:cubicBezTo>
                    <a:pt x="2675" y="2154"/>
                    <a:pt x="2440" y="1967"/>
                    <a:pt x="2233" y="1803"/>
                  </a:cubicBezTo>
                  <a:lnTo>
                    <a:pt x="1994" y="1616"/>
                  </a:lnTo>
                  <a:cubicBezTo>
                    <a:pt x="1357" y="1109"/>
                    <a:pt x="698" y="586"/>
                    <a:pt x="100" y="16"/>
                  </a:cubicBez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6"/>
            <p:cNvSpPr/>
            <p:nvPr/>
          </p:nvSpPr>
          <p:spPr>
            <a:xfrm>
              <a:off x="6785003" y="988696"/>
              <a:ext cx="162034" cy="89902"/>
            </a:xfrm>
            <a:custGeom>
              <a:avLst/>
              <a:gdLst/>
              <a:ahLst/>
              <a:cxnLst/>
              <a:rect l="l" t="t" r="r" b="b"/>
              <a:pathLst>
                <a:path w="5517" h="3061" extrusionOk="0">
                  <a:moveTo>
                    <a:pt x="65" y="0"/>
                  </a:moveTo>
                  <a:cubicBezTo>
                    <a:pt x="42" y="0"/>
                    <a:pt x="20" y="14"/>
                    <a:pt x="12" y="36"/>
                  </a:cubicBezTo>
                  <a:cubicBezTo>
                    <a:pt x="1" y="64"/>
                    <a:pt x="15" y="96"/>
                    <a:pt x="44" y="107"/>
                  </a:cubicBezTo>
                  <a:cubicBezTo>
                    <a:pt x="1032" y="486"/>
                    <a:pt x="1976" y="984"/>
                    <a:pt x="2848" y="1587"/>
                  </a:cubicBezTo>
                  <a:lnTo>
                    <a:pt x="2970" y="1672"/>
                  </a:lnTo>
                  <a:cubicBezTo>
                    <a:pt x="3094" y="1758"/>
                    <a:pt x="3222" y="1846"/>
                    <a:pt x="3352" y="1929"/>
                  </a:cubicBezTo>
                  <a:cubicBezTo>
                    <a:pt x="3521" y="2033"/>
                    <a:pt x="3696" y="2128"/>
                    <a:pt x="3873" y="2222"/>
                  </a:cubicBezTo>
                  <a:lnTo>
                    <a:pt x="5427" y="3054"/>
                  </a:lnTo>
                  <a:cubicBezTo>
                    <a:pt x="5437" y="3058"/>
                    <a:pt x="5445" y="3061"/>
                    <a:pt x="5454" y="3061"/>
                  </a:cubicBezTo>
                  <a:cubicBezTo>
                    <a:pt x="5474" y="3061"/>
                    <a:pt x="5494" y="3049"/>
                    <a:pt x="5502" y="3029"/>
                  </a:cubicBezTo>
                  <a:cubicBezTo>
                    <a:pt x="5516" y="3004"/>
                    <a:pt x="5505" y="2970"/>
                    <a:pt x="5479" y="2955"/>
                  </a:cubicBezTo>
                  <a:lnTo>
                    <a:pt x="3921" y="2122"/>
                  </a:lnTo>
                  <a:cubicBezTo>
                    <a:pt x="3752" y="2031"/>
                    <a:pt x="3575" y="1937"/>
                    <a:pt x="3410" y="1833"/>
                  </a:cubicBezTo>
                  <a:cubicBezTo>
                    <a:pt x="3282" y="1753"/>
                    <a:pt x="3158" y="1667"/>
                    <a:pt x="3034" y="1581"/>
                  </a:cubicBezTo>
                  <a:lnTo>
                    <a:pt x="2910" y="1496"/>
                  </a:lnTo>
                  <a:cubicBezTo>
                    <a:pt x="2030" y="889"/>
                    <a:pt x="1080" y="386"/>
                    <a:pt x="83" y="3"/>
                  </a:cubicBezTo>
                  <a:cubicBezTo>
                    <a:pt x="77" y="1"/>
                    <a:pt x="71"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6"/>
            <p:cNvSpPr/>
            <p:nvPr/>
          </p:nvSpPr>
          <p:spPr>
            <a:xfrm>
              <a:off x="6790230" y="1018360"/>
              <a:ext cx="37887" cy="149376"/>
            </a:xfrm>
            <a:custGeom>
              <a:avLst/>
              <a:gdLst/>
              <a:ahLst/>
              <a:cxnLst/>
              <a:rect l="l" t="t" r="r" b="b"/>
              <a:pathLst>
                <a:path w="1290" h="5086" extrusionOk="0">
                  <a:moveTo>
                    <a:pt x="63" y="0"/>
                  </a:moveTo>
                  <a:cubicBezTo>
                    <a:pt x="56" y="0"/>
                    <a:pt x="49" y="2"/>
                    <a:pt x="42" y="4"/>
                  </a:cubicBezTo>
                  <a:cubicBezTo>
                    <a:pt x="15" y="16"/>
                    <a:pt x="1" y="47"/>
                    <a:pt x="14" y="76"/>
                  </a:cubicBezTo>
                  <a:cubicBezTo>
                    <a:pt x="639" y="1564"/>
                    <a:pt x="1032" y="3234"/>
                    <a:pt x="1180" y="5036"/>
                  </a:cubicBezTo>
                  <a:cubicBezTo>
                    <a:pt x="1183" y="5064"/>
                    <a:pt x="1207" y="5086"/>
                    <a:pt x="1236" y="5086"/>
                  </a:cubicBezTo>
                  <a:lnTo>
                    <a:pt x="1238" y="5086"/>
                  </a:lnTo>
                  <a:cubicBezTo>
                    <a:pt x="1268" y="5084"/>
                    <a:pt x="1290" y="5057"/>
                    <a:pt x="1288" y="5027"/>
                  </a:cubicBezTo>
                  <a:cubicBezTo>
                    <a:pt x="1139" y="3213"/>
                    <a:pt x="744" y="1534"/>
                    <a:pt x="113" y="33"/>
                  </a:cubicBezTo>
                  <a:cubicBezTo>
                    <a:pt x="106" y="13"/>
                    <a:pt x="8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6"/>
            <p:cNvSpPr/>
            <p:nvPr/>
          </p:nvSpPr>
          <p:spPr>
            <a:xfrm>
              <a:off x="6656186" y="982000"/>
              <a:ext cx="96099" cy="116893"/>
            </a:xfrm>
            <a:custGeom>
              <a:avLst/>
              <a:gdLst/>
              <a:ahLst/>
              <a:cxnLst/>
              <a:rect l="l" t="t" r="r" b="b"/>
              <a:pathLst>
                <a:path w="3272" h="3980" extrusionOk="0">
                  <a:moveTo>
                    <a:pt x="3209" y="1"/>
                  </a:moveTo>
                  <a:cubicBezTo>
                    <a:pt x="3191" y="1"/>
                    <a:pt x="3173" y="10"/>
                    <a:pt x="3162" y="28"/>
                  </a:cubicBezTo>
                  <a:cubicBezTo>
                    <a:pt x="3097" y="137"/>
                    <a:pt x="2997" y="227"/>
                    <a:pt x="2899" y="314"/>
                  </a:cubicBezTo>
                  <a:lnTo>
                    <a:pt x="2866" y="344"/>
                  </a:lnTo>
                  <a:cubicBezTo>
                    <a:pt x="2561" y="619"/>
                    <a:pt x="2283" y="926"/>
                    <a:pt x="2014" y="1225"/>
                  </a:cubicBezTo>
                  <a:lnTo>
                    <a:pt x="1456" y="1846"/>
                  </a:lnTo>
                  <a:cubicBezTo>
                    <a:pt x="1336" y="1979"/>
                    <a:pt x="1215" y="2115"/>
                    <a:pt x="1110" y="2263"/>
                  </a:cubicBezTo>
                  <a:cubicBezTo>
                    <a:pt x="987" y="2437"/>
                    <a:pt x="889" y="2629"/>
                    <a:pt x="795" y="2815"/>
                  </a:cubicBezTo>
                  <a:cubicBezTo>
                    <a:pt x="727" y="2947"/>
                    <a:pt x="658" y="3084"/>
                    <a:pt x="580" y="3212"/>
                  </a:cubicBezTo>
                  <a:cubicBezTo>
                    <a:pt x="426" y="3461"/>
                    <a:pt x="240" y="3688"/>
                    <a:pt x="25" y="3883"/>
                  </a:cubicBezTo>
                  <a:cubicBezTo>
                    <a:pt x="3" y="3904"/>
                    <a:pt x="1" y="3938"/>
                    <a:pt x="20" y="3961"/>
                  </a:cubicBezTo>
                  <a:cubicBezTo>
                    <a:pt x="32" y="3974"/>
                    <a:pt x="48" y="3979"/>
                    <a:pt x="62" y="3979"/>
                  </a:cubicBezTo>
                  <a:cubicBezTo>
                    <a:pt x="76" y="3979"/>
                    <a:pt x="89" y="3974"/>
                    <a:pt x="93" y="3965"/>
                  </a:cubicBezTo>
                  <a:cubicBezTo>
                    <a:pt x="318" y="3762"/>
                    <a:pt x="510" y="3528"/>
                    <a:pt x="668" y="3269"/>
                  </a:cubicBezTo>
                  <a:cubicBezTo>
                    <a:pt x="748" y="3136"/>
                    <a:pt x="819" y="2998"/>
                    <a:pt x="888" y="2864"/>
                  </a:cubicBezTo>
                  <a:cubicBezTo>
                    <a:pt x="982" y="2684"/>
                    <a:pt x="1079" y="2494"/>
                    <a:pt x="1195" y="2325"/>
                  </a:cubicBezTo>
                  <a:cubicBezTo>
                    <a:pt x="1296" y="2182"/>
                    <a:pt x="1416" y="2050"/>
                    <a:pt x="1534" y="1919"/>
                  </a:cubicBezTo>
                  <a:lnTo>
                    <a:pt x="2093" y="1298"/>
                  </a:lnTo>
                  <a:cubicBezTo>
                    <a:pt x="2360" y="1003"/>
                    <a:pt x="2635" y="697"/>
                    <a:pt x="2937" y="426"/>
                  </a:cubicBezTo>
                  <a:lnTo>
                    <a:pt x="2970" y="395"/>
                  </a:lnTo>
                  <a:cubicBezTo>
                    <a:pt x="3074" y="302"/>
                    <a:pt x="3181" y="207"/>
                    <a:pt x="3255" y="85"/>
                  </a:cubicBezTo>
                  <a:cubicBezTo>
                    <a:pt x="3272" y="59"/>
                    <a:pt x="3265" y="25"/>
                    <a:pt x="3238" y="9"/>
                  </a:cubicBezTo>
                  <a:cubicBezTo>
                    <a:pt x="3229" y="4"/>
                    <a:pt x="3219" y="1"/>
                    <a:pt x="3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6"/>
            <p:cNvSpPr/>
            <p:nvPr/>
          </p:nvSpPr>
          <p:spPr>
            <a:xfrm>
              <a:off x="6169202" y="1393209"/>
              <a:ext cx="66171" cy="216927"/>
            </a:xfrm>
            <a:custGeom>
              <a:avLst/>
              <a:gdLst/>
              <a:ahLst/>
              <a:cxnLst/>
              <a:rect l="l" t="t" r="r" b="b"/>
              <a:pathLst>
                <a:path w="2253" h="7386" extrusionOk="0">
                  <a:moveTo>
                    <a:pt x="60" y="1"/>
                  </a:moveTo>
                  <a:cubicBezTo>
                    <a:pt x="57" y="1"/>
                    <a:pt x="55" y="1"/>
                    <a:pt x="52" y="1"/>
                  </a:cubicBezTo>
                  <a:cubicBezTo>
                    <a:pt x="22" y="7"/>
                    <a:pt x="0" y="34"/>
                    <a:pt x="5" y="64"/>
                  </a:cubicBezTo>
                  <a:lnTo>
                    <a:pt x="339" y="2320"/>
                  </a:lnTo>
                  <a:cubicBezTo>
                    <a:pt x="401" y="2731"/>
                    <a:pt x="465" y="3156"/>
                    <a:pt x="574" y="3566"/>
                  </a:cubicBezTo>
                  <a:cubicBezTo>
                    <a:pt x="671" y="3923"/>
                    <a:pt x="809" y="4284"/>
                    <a:pt x="922" y="4571"/>
                  </a:cubicBezTo>
                  <a:cubicBezTo>
                    <a:pt x="1274" y="5483"/>
                    <a:pt x="1660" y="6450"/>
                    <a:pt x="2140" y="7357"/>
                  </a:cubicBezTo>
                  <a:cubicBezTo>
                    <a:pt x="2148" y="7376"/>
                    <a:pt x="2168" y="7385"/>
                    <a:pt x="2188" y="7385"/>
                  </a:cubicBezTo>
                  <a:cubicBezTo>
                    <a:pt x="2196" y="7385"/>
                    <a:pt x="2205" y="7384"/>
                    <a:pt x="2215" y="7381"/>
                  </a:cubicBezTo>
                  <a:cubicBezTo>
                    <a:pt x="2241" y="7367"/>
                    <a:pt x="2252" y="7333"/>
                    <a:pt x="2238" y="7306"/>
                  </a:cubicBezTo>
                  <a:cubicBezTo>
                    <a:pt x="1759" y="6403"/>
                    <a:pt x="1376" y="5440"/>
                    <a:pt x="1024" y="4533"/>
                  </a:cubicBezTo>
                  <a:cubicBezTo>
                    <a:pt x="915" y="4245"/>
                    <a:pt x="778" y="3889"/>
                    <a:pt x="681" y="3538"/>
                  </a:cubicBezTo>
                  <a:cubicBezTo>
                    <a:pt x="572" y="3134"/>
                    <a:pt x="509" y="2712"/>
                    <a:pt x="449" y="2304"/>
                  </a:cubicBezTo>
                  <a:lnTo>
                    <a:pt x="114" y="48"/>
                  </a:lnTo>
                  <a:cubicBezTo>
                    <a:pt x="109" y="20"/>
                    <a:pt x="88"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6"/>
            <p:cNvSpPr/>
            <p:nvPr/>
          </p:nvSpPr>
          <p:spPr>
            <a:xfrm>
              <a:off x="6194166" y="1448190"/>
              <a:ext cx="27109" cy="96392"/>
            </a:xfrm>
            <a:custGeom>
              <a:avLst/>
              <a:gdLst/>
              <a:ahLst/>
              <a:cxnLst/>
              <a:rect l="l" t="t" r="r" b="b"/>
              <a:pathLst>
                <a:path w="923" h="3282" extrusionOk="0">
                  <a:moveTo>
                    <a:pt x="56" y="0"/>
                  </a:moveTo>
                  <a:cubicBezTo>
                    <a:pt x="54" y="0"/>
                    <a:pt x="52" y="1"/>
                    <a:pt x="51" y="1"/>
                  </a:cubicBezTo>
                  <a:cubicBezTo>
                    <a:pt x="22" y="6"/>
                    <a:pt x="1" y="33"/>
                    <a:pt x="4" y="63"/>
                  </a:cubicBezTo>
                  <a:cubicBezTo>
                    <a:pt x="149" y="1151"/>
                    <a:pt x="419" y="2221"/>
                    <a:pt x="810" y="3246"/>
                  </a:cubicBezTo>
                  <a:cubicBezTo>
                    <a:pt x="818" y="3268"/>
                    <a:pt x="839" y="3282"/>
                    <a:pt x="861" y="3282"/>
                  </a:cubicBezTo>
                  <a:cubicBezTo>
                    <a:pt x="868" y="3282"/>
                    <a:pt x="874" y="3282"/>
                    <a:pt x="881" y="3276"/>
                  </a:cubicBezTo>
                  <a:cubicBezTo>
                    <a:pt x="908" y="3266"/>
                    <a:pt x="922" y="3233"/>
                    <a:pt x="912" y="3205"/>
                  </a:cubicBezTo>
                  <a:cubicBezTo>
                    <a:pt x="526" y="2188"/>
                    <a:pt x="257" y="1126"/>
                    <a:pt x="113" y="48"/>
                  </a:cubicBezTo>
                  <a:cubicBezTo>
                    <a:pt x="108" y="21"/>
                    <a:pt x="85"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6191494" y="1422579"/>
              <a:ext cx="4053" cy="12218"/>
            </a:xfrm>
            <a:custGeom>
              <a:avLst/>
              <a:gdLst/>
              <a:ahLst/>
              <a:cxnLst/>
              <a:rect l="l" t="t" r="r" b="b"/>
              <a:pathLst>
                <a:path w="138" h="416" extrusionOk="0">
                  <a:moveTo>
                    <a:pt x="59" y="1"/>
                  </a:moveTo>
                  <a:cubicBezTo>
                    <a:pt x="57" y="1"/>
                    <a:pt x="54" y="1"/>
                    <a:pt x="52" y="1"/>
                  </a:cubicBezTo>
                  <a:cubicBezTo>
                    <a:pt x="22" y="3"/>
                    <a:pt x="1" y="30"/>
                    <a:pt x="3" y="60"/>
                  </a:cubicBezTo>
                  <a:lnTo>
                    <a:pt x="28" y="366"/>
                  </a:lnTo>
                  <a:cubicBezTo>
                    <a:pt x="32" y="394"/>
                    <a:pt x="55" y="416"/>
                    <a:pt x="83" y="416"/>
                  </a:cubicBezTo>
                  <a:lnTo>
                    <a:pt x="86" y="416"/>
                  </a:lnTo>
                  <a:cubicBezTo>
                    <a:pt x="116" y="414"/>
                    <a:pt x="137" y="387"/>
                    <a:pt x="136" y="357"/>
                  </a:cubicBezTo>
                  <a:lnTo>
                    <a:pt x="112" y="51"/>
                  </a:lnTo>
                  <a:cubicBezTo>
                    <a:pt x="110" y="22"/>
                    <a:pt x="8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6167440" y="1267476"/>
              <a:ext cx="17593" cy="112105"/>
            </a:xfrm>
            <a:custGeom>
              <a:avLst/>
              <a:gdLst/>
              <a:ahLst/>
              <a:cxnLst/>
              <a:rect l="l" t="t" r="r" b="b"/>
              <a:pathLst>
                <a:path w="599" h="3817" extrusionOk="0">
                  <a:moveTo>
                    <a:pt x="539" y="1"/>
                  </a:moveTo>
                  <a:cubicBezTo>
                    <a:pt x="515" y="1"/>
                    <a:pt x="491" y="18"/>
                    <a:pt x="485" y="41"/>
                  </a:cubicBezTo>
                  <a:cubicBezTo>
                    <a:pt x="146" y="1253"/>
                    <a:pt x="1" y="2507"/>
                    <a:pt x="55" y="3765"/>
                  </a:cubicBezTo>
                  <a:cubicBezTo>
                    <a:pt x="56" y="3794"/>
                    <a:pt x="82" y="3817"/>
                    <a:pt x="110" y="3817"/>
                  </a:cubicBezTo>
                  <a:lnTo>
                    <a:pt x="113" y="3817"/>
                  </a:lnTo>
                  <a:cubicBezTo>
                    <a:pt x="143" y="3815"/>
                    <a:pt x="167" y="3790"/>
                    <a:pt x="164" y="3760"/>
                  </a:cubicBezTo>
                  <a:cubicBezTo>
                    <a:pt x="110" y="2514"/>
                    <a:pt x="254" y="1273"/>
                    <a:pt x="590" y="71"/>
                  </a:cubicBezTo>
                  <a:cubicBezTo>
                    <a:pt x="599" y="43"/>
                    <a:pt x="582" y="13"/>
                    <a:pt x="553" y="3"/>
                  </a:cubicBezTo>
                  <a:cubicBezTo>
                    <a:pt x="548" y="2"/>
                    <a:pt x="544"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6185767" y="1241719"/>
              <a:ext cx="5874" cy="10514"/>
            </a:xfrm>
            <a:custGeom>
              <a:avLst/>
              <a:gdLst/>
              <a:ahLst/>
              <a:cxnLst/>
              <a:rect l="l" t="t" r="r" b="b"/>
              <a:pathLst>
                <a:path w="200" h="358" extrusionOk="0">
                  <a:moveTo>
                    <a:pt x="138" y="0"/>
                  </a:moveTo>
                  <a:cubicBezTo>
                    <a:pt x="114" y="0"/>
                    <a:pt x="93" y="15"/>
                    <a:pt x="86" y="38"/>
                  </a:cubicBezTo>
                  <a:lnTo>
                    <a:pt x="9" y="288"/>
                  </a:lnTo>
                  <a:cubicBezTo>
                    <a:pt x="0" y="316"/>
                    <a:pt x="16" y="346"/>
                    <a:pt x="45" y="356"/>
                  </a:cubicBezTo>
                  <a:cubicBezTo>
                    <a:pt x="50" y="357"/>
                    <a:pt x="56" y="357"/>
                    <a:pt x="60" y="357"/>
                  </a:cubicBezTo>
                  <a:cubicBezTo>
                    <a:pt x="84" y="357"/>
                    <a:pt x="104" y="343"/>
                    <a:pt x="112" y="322"/>
                  </a:cubicBezTo>
                  <a:lnTo>
                    <a:pt x="190" y="72"/>
                  </a:lnTo>
                  <a:cubicBezTo>
                    <a:pt x="200" y="43"/>
                    <a:pt x="183" y="11"/>
                    <a:pt x="154" y="3"/>
                  </a:cubicBezTo>
                  <a:cubicBezTo>
                    <a:pt x="149" y="1"/>
                    <a:pt x="143"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6248589" y="1634689"/>
              <a:ext cx="6373" cy="7607"/>
            </a:xfrm>
            <a:custGeom>
              <a:avLst/>
              <a:gdLst/>
              <a:ahLst/>
              <a:cxnLst/>
              <a:rect l="l" t="t" r="r" b="b"/>
              <a:pathLst>
                <a:path w="217" h="259" extrusionOk="0">
                  <a:moveTo>
                    <a:pt x="63" y="0"/>
                  </a:moveTo>
                  <a:cubicBezTo>
                    <a:pt x="54" y="0"/>
                    <a:pt x="44" y="3"/>
                    <a:pt x="35" y="8"/>
                  </a:cubicBezTo>
                  <a:cubicBezTo>
                    <a:pt x="10" y="22"/>
                    <a:pt x="0" y="56"/>
                    <a:pt x="18" y="82"/>
                  </a:cubicBezTo>
                  <a:lnTo>
                    <a:pt x="107" y="232"/>
                  </a:lnTo>
                  <a:cubicBezTo>
                    <a:pt x="117" y="250"/>
                    <a:pt x="136" y="259"/>
                    <a:pt x="154" y="259"/>
                  </a:cubicBezTo>
                  <a:cubicBezTo>
                    <a:pt x="163" y="259"/>
                    <a:pt x="173" y="256"/>
                    <a:pt x="183" y="250"/>
                  </a:cubicBezTo>
                  <a:cubicBezTo>
                    <a:pt x="207" y="236"/>
                    <a:pt x="217" y="202"/>
                    <a:pt x="200" y="175"/>
                  </a:cubicBezTo>
                  <a:lnTo>
                    <a:pt x="110" y="25"/>
                  </a:lnTo>
                  <a:cubicBezTo>
                    <a:pt x="99" y="9"/>
                    <a:pt x="82"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6280250" y="1679214"/>
              <a:ext cx="7401" cy="8899"/>
            </a:xfrm>
            <a:custGeom>
              <a:avLst/>
              <a:gdLst/>
              <a:ahLst/>
              <a:cxnLst/>
              <a:rect l="l" t="t" r="r" b="b"/>
              <a:pathLst>
                <a:path w="252" h="303" extrusionOk="0">
                  <a:moveTo>
                    <a:pt x="61" y="1"/>
                  </a:moveTo>
                  <a:cubicBezTo>
                    <a:pt x="51" y="1"/>
                    <a:pt x="41" y="4"/>
                    <a:pt x="32" y="10"/>
                  </a:cubicBezTo>
                  <a:cubicBezTo>
                    <a:pt x="5" y="29"/>
                    <a:pt x="1" y="61"/>
                    <a:pt x="16" y="87"/>
                  </a:cubicBezTo>
                  <a:lnTo>
                    <a:pt x="143" y="278"/>
                  </a:lnTo>
                  <a:cubicBezTo>
                    <a:pt x="153" y="293"/>
                    <a:pt x="171" y="302"/>
                    <a:pt x="189" y="302"/>
                  </a:cubicBezTo>
                  <a:cubicBezTo>
                    <a:pt x="198" y="302"/>
                    <a:pt x="210" y="299"/>
                    <a:pt x="218" y="293"/>
                  </a:cubicBezTo>
                  <a:cubicBezTo>
                    <a:pt x="245" y="275"/>
                    <a:pt x="251" y="242"/>
                    <a:pt x="234" y="217"/>
                  </a:cubicBezTo>
                  <a:lnTo>
                    <a:pt x="109" y="26"/>
                  </a:lnTo>
                  <a:cubicBezTo>
                    <a:pt x="97" y="10"/>
                    <a:pt x="79"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46"/>
          <p:cNvGrpSpPr/>
          <p:nvPr/>
        </p:nvGrpSpPr>
        <p:grpSpPr>
          <a:xfrm>
            <a:off x="2594070" y="4928235"/>
            <a:ext cx="312879" cy="321425"/>
            <a:chOff x="8068650" y="2896252"/>
            <a:chExt cx="312879" cy="321425"/>
          </a:xfrm>
        </p:grpSpPr>
        <p:sp>
          <p:nvSpPr>
            <p:cNvPr id="1524" name="Google Shape;1524;p46"/>
            <p:cNvSpPr/>
            <p:nvPr/>
          </p:nvSpPr>
          <p:spPr>
            <a:xfrm>
              <a:off x="8068650" y="2896252"/>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8140753" y="2965007"/>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8135026" y="2960660"/>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8226161" y="3024980"/>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8199816" y="3003305"/>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8263079" y="3044600"/>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8213855" y="3036024"/>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8214266" y="3059431"/>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8170975" y="3026889"/>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3" name="Google Shape;1533;p46"/>
          <p:cNvGrpSpPr/>
          <p:nvPr/>
        </p:nvGrpSpPr>
        <p:grpSpPr>
          <a:xfrm>
            <a:off x="8135635" y="2711943"/>
            <a:ext cx="798474" cy="793572"/>
            <a:chOff x="5027580" y="3548689"/>
            <a:chExt cx="972444" cy="966474"/>
          </a:xfrm>
        </p:grpSpPr>
        <p:sp>
          <p:nvSpPr>
            <p:cNvPr id="1534" name="Google Shape;1534;p46"/>
            <p:cNvSpPr/>
            <p:nvPr/>
          </p:nvSpPr>
          <p:spPr>
            <a:xfrm>
              <a:off x="5027580" y="3548689"/>
              <a:ext cx="972444" cy="966474"/>
            </a:xfrm>
            <a:custGeom>
              <a:avLst/>
              <a:gdLst/>
              <a:ahLst/>
              <a:cxnLst/>
              <a:rect l="l" t="t" r="r" b="b"/>
              <a:pathLst>
                <a:path w="25084" h="24930" extrusionOk="0">
                  <a:moveTo>
                    <a:pt x="12240" y="0"/>
                  </a:moveTo>
                  <a:cubicBezTo>
                    <a:pt x="12139" y="0"/>
                    <a:pt x="12037" y="3"/>
                    <a:pt x="11931" y="7"/>
                  </a:cubicBezTo>
                  <a:cubicBezTo>
                    <a:pt x="10197" y="93"/>
                    <a:pt x="8811" y="880"/>
                    <a:pt x="8028" y="2225"/>
                  </a:cubicBezTo>
                  <a:cubicBezTo>
                    <a:pt x="7965" y="2331"/>
                    <a:pt x="7907" y="2441"/>
                    <a:pt x="7853" y="2555"/>
                  </a:cubicBezTo>
                  <a:cubicBezTo>
                    <a:pt x="7524" y="2475"/>
                    <a:pt x="7195" y="2434"/>
                    <a:pt x="6863" y="2428"/>
                  </a:cubicBezTo>
                  <a:lnTo>
                    <a:pt x="6779" y="2428"/>
                  </a:lnTo>
                  <a:cubicBezTo>
                    <a:pt x="5880" y="2428"/>
                    <a:pt x="4547" y="2717"/>
                    <a:pt x="3304" y="4089"/>
                  </a:cubicBezTo>
                  <a:cubicBezTo>
                    <a:pt x="2030" y="5494"/>
                    <a:pt x="1890" y="6883"/>
                    <a:pt x="1994" y="7800"/>
                  </a:cubicBezTo>
                  <a:cubicBezTo>
                    <a:pt x="2032" y="8129"/>
                    <a:pt x="2106" y="8451"/>
                    <a:pt x="2219" y="8770"/>
                  </a:cubicBezTo>
                  <a:cubicBezTo>
                    <a:pt x="2112" y="8834"/>
                    <a:pt x="2011" y="8902"/>
                    <a:pt x="1911" y="8974"/>
                  </a:cubicBezTo>
                  <a:cubicBezTo>
                    <a:pt x="648" y="9885"/>
                    <a:pt x="0" y="11340"/>
                    <a:pt x="86" y="13076"/>
                  </a:cubicBezTo>
                  <a:cubicBezTo>
                    <a:pt x="171" y="14810"/>
                    <a:pt x="959" y="16197"/>
                    <a:pt x="2303" y="16980"/>
                  </a:cubicBezTo>
                  <a:cubicBezTo>
                    <a:pt x="2407" y="17043"/>
                    <a:pt x="2517" y="17100"/>
                    <a:pt x="2628" y="17152"/>
                  </a:cubicBezTo>
                  <a:cubicBezTo>
                    <a:pt x="2546" y="17480"/>
                    <a:pt x="2504" y="17809"/>
                    <a:pt x="2498" y="18141"/>
                  </a:cubicBezTo>
                  <a:cubicBezTo>
                    <a:pt x="2482" y="19065"/>
                    <a:pt x="2760" y="20431"/>
                    <a:pt x="4166" y="21707"/>
                  </a:cubicBezTo>
                  <a:cubicBezTo>
                    <a:pt x="5388" y="22812"/>
                    <a:pt x="6592" y="23045"/>
                    <a:pt x="7387" y="23045"/>
                  </a:cubicBezTo>
                  <a:cubicBezTo>
                    <a:pt x="7551" y="23045"/>
                    <a:pt x="7716" y="23035"/>
                    <a:pt x="7878" y="23017"/>
                  </a:cubicBezTo>
                  <a:cubicBezTo>
                    <a:pt x="8207" y="22980"/>
                    <a:pt x="8529" y="22904"/>
                    <a:pt x="8848" y="22792"/>
                  </a:cubicBezTo>
                  <a:cubicBezTo>
                    <a:pt x="8912" y="22897"/>
                    <a:pt x="8979" y="22998"/>
                    <a:pt x="9050" y="23098"/>
                  </a:cubicBezTo>
                  <a:cubicBezTo>
                    <a:pt x="9903" y="24280"/>
                    <a:pt x="11251" y="24929"/>
                    <a:pt x="12844" y="24929"/>
                  </a:cubicBezTo>
                  <a:cubicBezTo>
                    <a:pt x="12945" y="24929"/>
                    <a:pt x="13049" y="24928"/>
                    <a:pt x="13152" y="24925"/>
                  </a:cubicBezTo>
                  <a:cubicBezTo>
                    <a:pt x="14886" y="24840"/>
                    <a:pt x="16274" y="24052"/>
                    <a:pt x="17057" y="22709"/>
                  </a:cubicBezTo>
                  <a:cubicBezTo>
                    <a:pt x="17118" y="22604"/>
                    <a:pt x="17175" y="22496"/>
                    <a:pt x="17229" y="22383"/>
                  </a:cubicBezTo>
                  <a:cubicBezTo>
                    <a:pt x="17557" y="22464"/>
                    <a:pt x="17884" y="22507"/>
                    <a:pt x="18215" y="22513"/>
                  </a:cubicBezTo>
                  <a:lnTo>
                    <a:pt x="18290" y="22513"/>
                  </a:lnTo>
                  <a:cubicBezTo>
                    <a:pt x="19193" y="22513"/>
                    <a:pt x="20532" y="22222"/>
                    <a:pt x="21781" y="20845"/>
                  </a:cubicBezTo>
                  <a:cubicBezTo>
                    <a:pt x="23055" y="19438"/>
                    <a:pt x="23196" y="18049"/>
                    <a:pt x="23091" y="17134"/>
                  </a:cubicBezTo>
                  <a:cubicBezTo>
                    <a:pt x="23054" y="16803"/>
                    <a:pt x="22978" y="16482"/>
                    <a:pt x="22867" y="16163"/>
                  </a:cubicBezTo>
                  <a:cubicBezTo>
                    <a:pt x="22971" y="16098"/>
                    <a:pt x="23075" y="16032"/>
                    <a:pt x="23173" y="15960"/>
                  </a:cubicBezTo>
                  <a:cubicBezTo>
                    <a:pt x="24435" y="15049"/>
                    <a:pt x="25083" y="13592"/>
                    <a:pt x="24998" y="11857"/>
                  </a:cubicBezTo>
                  <a:cubicBezTo>
                    <a:pt x="24912" y="10121"/>
                    <a:pt x="24125" y="8734"/>
                    <a:pt x="22782" y="7951"/>
                  </a:cubicBezTo>
                  <a:cubicBezTo>
                    <a:pt x="22676" y="7888"/>
                    <a:pt x="22568" y="7831"/>
                    <a:pt x="22456" y="7779"/>
                  </a:cubicBezTo>
                  <a:cubicBezTo>
                    <a:pt x="22537" y="7451"/>
                    <a:pt x="22580" y="7122"/>
                    <a:pt x="22585" y="6790"/>
                  </a:cubicBezTo>
                  <a:cubicBezTo>
                    <a:pt x="22601" y="5869"/>
                    <a:pt x="22323" y="4502"/>
                    <a:pt x="20918" y="3224"/>
                  </a:cubicBezTo>
                  <a:cubicBezTo>
                    <a:pt x="19696" y="2119"/>
                    <a:pt x="18492" y="1886"/>
                    <a:pt x="17698" y="1886"/>
                  </a:cubicBezTo>
                  <a:cubicBezTo>
                    <a:pt x="17535" y="1886"/>
                    <a:pt x="17372" y="1896"/>
                    <a:pt x="17208" y="1914"/>
                  </a:cubicBezTo>
                  <a:cubicBezTo>
                    <a:pt x="16879" y="1951"/>
                    <a:pt x="16556" y="2027"/>
                    <a:pt x="16238" y="2139"/>
                  </a:cubicBezTo>
                  <a:cubicBezTo>
                    <a:pt x="16174" y="2034"/>
                    <a:pt x="16106" y="1933"/>
                    <a:pt x="16034" y="1833"/>
                  </a:cubicBezTo>
                  <a:cubicBezTo>
                    <a:pt x="15181" y="651"/>
                    <a:pt x="13834" y="0"/>
                    <a:pt x="12240"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5120818" y="3948430"/>
              <a:ext cx="348287" cy="194186"/>
            </a:xfrm>
            <a:custGeom>
              <a:avLst/>
              <a:gdLst/>
              <a:ahLst/>
              <a:cxnLst/>
              <a:rect l="l" t="t" r="r" b="b"/>
              <a:pathLst>
                <a:path w="8984" h="5009" extrusionOk="0">
                  <a:moveTo>
                    <a:pt x="5775" y="2092"/>
                  </a:moveTo>
                  <a:lnTo>
                    <a:pt x="5780" y="2153"/>
                  </a:lnTo>
                  <a:lnTo>
                    <a:pt x="5029" y="2254"/>
                  </a:lnTo>
                  <a:lnTo>
                    <a:pt x="5029" y="2254"/>
                  </a:lnTo>
                  <a:lnTo>
                    <a:pt x="5777" y="2153"/>
                  </a:lnTo>
                  <a:lnTo>
                    <a:pt x="5775" y="2092"/>
                  </a:lnTo>
                  <a:close/>
                  <a:moveTo>
                    <a:pt x="6195" y="3052"/>
                  </a:moveTo>
                  <a:cubicBezTo>
                    <a:pt x="6072" y="3096"/>
                    <a:pt x="5943" y="3136"/>
                    <a:pt x="5815" y="3170"/>
                  </a:cubicBezTo>
                  <a:cubicBezTo>
                    <a:pt x="5943" y="3134"/>
                    <a:pt x="6069" y="3094"/>
                    <a:pt x="6195" y="3052"/>
                  </a:cubicBezTo>
                  <a:close/>
                  <a:moveTo>
                    <a:pt x="3238" y="1"/>
                  </a:moveTo>
                  <a:cubicBezTo>
                    <a:pt x="3114" y="1"/>
                    <a:pt x="2991" y="4"/>
                    <a:pt x="2870" y="10"/>
                  </a:cubicBezTo>
                  <a:cubicBezTo>
                    <a:pt x="2027" y="51"/>
                    <a:pt x="1361" y="243"/>
                    <a:pt x="892" y="581"/>
                  </a:cubicBezTo>
                  <a:cubicBezTo>
                    <a:pt x="285" y="1019"/>
                    <a:pt x="0" y="1714"/>
                    <a:pt x="47" y="2650"/>
                  </a:cubicBezTo>
                  <a:cubicBezTo>
                    <a:pt x="93" y="3584"/>
                    <a:pt x="443" y="4248"/>
                    <a:pt x="1090" y="4625"/>
                  </a:cubicBezTo>
                  <a:cubicBezTo>
                    <a:pt x="1528" y="4880"/>
                    <a:pt x="2106" y="5009"/>
                    <a:pt x="2810" y="5009"/>
                  </a:cubicBezTo>
                  <a:cubicBezTo>
                    <a:pt x="2909" y="5009"/>
                    <a:pt x="3010" y="5006"/>
                    <a:pt x="3114" y="5001"/>
                  </a:cubicBezTo>
                  <a:cubicBezTo>
                    <a:pt x="5434" y="4889"/>
                    <a:pt x="8379" y="3533"/>
                    <a:pt x="8944" y="3262"/>
                  </a:cubicBezTo>
                  <a:cubicBezTo>
                    <a:pt x="8962" y="3253"/>
                    <a:pt x="8974" y="3237"/>
                    <a:pt x="8980" y="3217"/>
                  </a:cubicBezTo>
                  <a:cubicBezTo>
                    <a:pt x="8984" y="3198"/>
                    <a:pt x="8978" y="3178"/>
                    <a:pt x="8965" y="3163"/>
                  </a:cubicBezTo>
                  <a:cubicBezTo>
                    <a:pt x="8735" y="2896"/>
                    <a:pt x="8602" y="2572"/>
                    <a:pt x="8587" y="2223"/>
                  </a:cubicBezTo>
                  <a:cubicBezTo>
                    <a:pt x="8571" y="1881"/>
                    <a:pt x="8665" y="1549"/>
                    <a:pt x="8863" y="1264"/>
                  </a:cubicBezTo>
                  <a:cubicBezTo>
                    <a:pt x="8873" y="1249"/>
                    <a:pt x="8877" y="1227"/>
                    <a:pt x="8871" y="1209"/>
                  </a:cubicBezTo>
                  <a:cubicBezTo>
                    <a:pt x="8866" y="1190"/>
                    <a:pt x="8851" y="1176"/>
                    <a:pt x="8831" y="1169"/>
                  </a:cubicBezTo>
                  <a:cubicBezTo>
                    <a:pt x="8047" y="886"/>
                    <a:pt x="5427" y="1"/>
                    <a:pt x="3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5215684" y="4080553"/>
              <a:ext cx="254586" cy="269861"/>
            </a:xfrm>
            <a:custGeom>
              <a:avLst/>
              <a:gdLst/>
              <a:ahLst/>
              <a:cxnLst/>
              <a:rect l="l" t="t" r="r" b="b"/>
              <a:pathLst>
                <a:path w="6567" h="6961" extrusionOk="0">
                  <a:moveTo>
                    <a:pt x="5006" y="4386"/>
                  </a:moveTo>
                  <a:cubicBezTo>
                    <a:pt x="4837" y="4659"/>
                    <a:pt x="4647" y="4915"/>
                    <a:pt x="4433" y="5155"/>
                  </a:cubicBezTo>
                  <a:cubicBezTo>
                    <a:pt x="4645" y="4915"/>
                    <a:pt x="4837" y="4659"/>
                    <a:pt x="5006" y="4386"/>
                  </a:cubicBezTo>
                  <a:close/>
                  <a:moveTo>
                    <a:pt x="6498" y="1"/>
                  </a:moveTo>
                  <a:cubicBezTo>
                    <a:pt x="6497" y="1"/>
                    <a:pt x="6496" y="1"/>
                    <a:pt x="6494" y="1"/>
                  </a:cubicBezTo>
                  <a:cubicBezTo>
                    <a:pt x="6484" y="1"/>
                    <a:pt x="6477" y="4"/>
                    <a:pt x="6468" y="7"/>
                  </a:cubicBezTo>
                  <a:cubicBezTo>
                    <a:pt x="5727" y="361"/>
                    <a:pt x="3791" y="1223"/>
                    <a:pt x="1873" y="1578"/>
                  </a:cubicBezTo>
                  <a:cubicBezTo>
                    <a:pt x="1861" y="1579"/>
                    <a:pt x="1851" y="1585"/>
                    <a:pt x="1842" y="1592"/>
                  </a:cubicBezTo>
                  <a:cubicBezTo>
                    <a:pt x="642" y="2613"/>
                    <a:pt x="24" y="3580"/>
                    <a:pt x="10" y="4463"/>
                  </a:cubicBezTo>
                  <a:cubicBezTo>
                    <a:pt x="0" y="5091"/>
                    <a:pt x="299" y="5688"/>
                    <a:pt x="900" y="6235"/>
                  </a:cubicBezTo>
                  <a:cubicBezTo>
                    <a:pt x="1432" y="6716"/>
                    <a:pt x="1979" y="6960"/>
                    <a:pt x="2529" y="6960"/>
                  </a:cubicBezTo>
                  <a:cubicBezTo>
                    <a:pt x="2560" y="6960"/>
                    <a:pt x="2590" y="6959"/>
                    <a:pt x="2621" y="6958"/>
                  </a:cubicBezTo>
                  <a:cubicBezTo>
                    <a:pt x="2663" y="6957"/>
                    <a:pt x="2707" y="6952"/>
                    <a:pt x="2752" y="6948"/>
                  </a:cubicBezTo>
                  <a:cubicBezTo>
                    <a:pt x="3629" y="6847"/>
                    <a:pt x="4530" y="6138"/>
                    <a:pt x="5430" y="4843"/>
                  </a:cubicBezTo>
                  <a:cubicBezTo>
                    <a:pt x="5437" y="4835"/>
                    <a:pt x="5443" y="4825"/>
                    <a:pt x="5443" y="4813"/>
                  </a:cubicBezTo>
                  <a:cubicBezTo>
                    <a:pt x="5614" y="2812"/>
                    <a:pt x="6339" y="690"/>
                    <a:pt x="6558" y="87"/>
                  </a:cubicBezTo>
                  <a:cubicBezTo>
                    <a:pt x="6567" y="62"/>
                    <a:pt x="6560" y="35"/>
                    <a:pt x="6540" y="18"/>
                  </a:cubicBezTo>
                  <a:cubicBezTo>
                    <a:pt x="6528" y="8"/>
                    <a:pt x="6514" y="1"/>
                    <a:pt x="6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5396384" y="4076831"/>
              <a:ext cx="261681" cy="346698"/>
            </a:xfrm>
            <a:custGeom>
              <a:avLst/>
              <a:gdLst/>
              <a:ahLst/>
              <a:cxnLst/>
              <a:rect l="l" t="t" r="r" b="b"/>
              <a:pathLst>
                <a:path w="6750" h="8943" extrusionOk="0">
                  <a:moveTo>
                    <a:pt x="2414" y="2065"/>
                  </a:moveTo>
                  <a:lnTo>
                    <a:pt x="2418" y="2124"/>
                  </a:lnTo>
                  <a:cubicBezTo>
                    <a:pt x="2408" y="2169"/>
                    <a:pt x="2396" y="2213"/>
                    <a:pt x="2384" y="2258"/>
                  </a:cubicBezTo>
                  <a:lnTo>
                    <a:pt x="2384" y="2258"/>
                  </a:lnTo>
                  <a:cubicBezTo>
                    <a:pt x="2396" y="2212"/>
                    <a:pt x="2408" y="2167"/>
                    <a:pt x="2417" y="2122"/>
                  </a:cubicBezTo>
                  <a:lnTo>
                    <a:pt x="2414" y="2065"/>
                  </a:lnTo>
                  <a:close/>
                  <a:moveTo>
                    <a:pt x="5215" y="5043"/>
                  </a:moveTo>
                  <a:cubicBezTo>
                    <a:pt x="5284" y="5378"/>
                    <a:pt x="5354" y="5722"/>
                    <a:pt x="5361" y="6070"/>
                  </a:cubicBezTo>
                  <a:cubicBezTo>
                    <a:pt x="5354" y="5722"/>
                    <a:pt x="5282" y="5378"/>
                    <a:pt x="5215" y="5043"/>
                  </a:cubicBezTo>
                  <a:close/>
                  <a:moveTo>
                    <a:pt x="5361" y="6076"/>
                  </a:moveTo>
                  <a:lnTo>
                    <a:pt x="5361" y="6076"/>
                  </a:lnTo>
                  <a:cubicBezTo>
                    <a:pt x="5361" y="6098"/>
                    <a:pt x="5362" y="6120"/>
                    <a:pt x="5362" y="6143"/>
                  </a:cubicBezTo>
                  <a:lnTo>
                    <a:pt x="5362" y="6143"/>
                  </a:lnTo>
                  <a:cubicBezTo>
                    <a:pt x="5362" y="6120"/>
                    <a:pt x="5361" y="6098"/>
                    <a:pt x="5361" y="6076"/>
                  </a:cubicBezTo>
                  <a:close/>
                  <a:moveTo>
                    <a:pt x="4072" y="0"/>
                  </a:moveTo>
                  <a:cubicBezTo>
                    <a:pt x="4058" y="0"/>
                    <a:pt x="4045" y="5"/>
                    <a:pt x="4035" y="15"/>
                  </a:cubicBezTo>
                  <a:cubicBezTo>
                    <a:pt x="3770" y="240"/>
                    <a:pt x="3450" y="368"/>
                    <a:pt x="3103" y="385"/>
                  </a:cubicBezTo>
                  <a:cubicBezTo>
                    <a:pt x="3079" y="386"/>
                    <a:pt x="3056" y="386"/>
                    <a:pt x="3032" y="386"/>
                  </a:cubicBezTo>
                  <a:cubicBezTo>
                    <a:pt x="2714" y="386"/>
                    <a:pt x="2407" y="290"/>
                    <a:pt x="2142" y="107"/>
                  </a:cubicBezTo>
                  <a:cubicBezTo>
                    <a:pt x="2131" y="99"/>
                    <a:pt x="2122" y="95"/>
                    <a:pt x="2109" y="95"/>
                  </a:cubicBezTo>
                  <a:cubicBezTo>
                    <a:pt x="2107" y="95"/>
                    <a:pt x="2105" y="96"/>
                    <a:pt x="2102" y="96"/>
                  </a:cubicBezTo>
                  <a:cubicBezTo>
                    <a:pt x="2098" y="96"/>
                    <a:pt x="2092" y="97"/>
                    <a:pt x="2087" y="100"/>
                  </a:cubicBezTo>
                  <a:cubicBezTo>
                    <a:pt x="2067" y="104"/>
                    <a:pt x="2054" y="121"/>
                    <a:pt x="2047" y="138"/>
                  </a:cubicBezTo>
                  <a:cubicBezTo>
                    <a:pt x="1694" y="1114"/>
                    <a:pt x="0" y="6077"/>
                    <a:pt x="1456" y="8092"/>
                  </a:cubicBezTo>
                  <a:cubicBezTo>
                    <a:pt x="1863" y="8657"/>
                    <a:pt x="2494" y="8943"/>
                    <a:pt x="3334" y="8943"/>
                  </a:cubicBezTo>
                  <a:cubicBezTo>
                    <a:pt x="3396" y="8943"/>
                    <a:pt x="3459" y="8941"/>
                    <a:pt x="3524" y="8938"/>
                  </a:cubicBezTo>
                  <a:cubicBezTo>
                    <a:pt x="4458" y="8891"/>
                    <a:pt x="5123" y="8541"/>
                    <a:pt x="5500" y="7894"/>
                  </a:cubicBezTo>
                  <a:cubicBezTo>
                    <a:pt x="6749" y="5748"/>
                    <a:pt x="4580" y="973"/>
                    <a:pt x="4132" y="37"/>
                  </a:cubicBezTo>
                  <a:cubicBezTo>
                    <a:pt x="4123" y="19"/>
                    <a:pt x="4107" y="7"/>
                    <a:pt x="4088" y="2"/>
                  </a:cubicBezTo>
                  <a:cubicBezTo>
                    <a:pt x="4082" y="0"/>
                    <a:pt x="4078" y="0"/>
                    <a:pt x="4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5562235" y="4075823"/>
              <a:ext cx="272380" cy="253888"/>
            </a:xfrm>
            <a:custGeom>
              <a:avLst/>
              <a:gdLst/>
              <a:ahLst/>
              <a:cxnLst/>
              <a:rect l="l" t="t" r="r" b="b"/>
              <a:pathLst>
                <a:path w="7026" h="6549" extrusionOk="0">
                  <a:moveTo>
                    <a:pt x="4486" y="1707"/>
                  </a:moveTo>
                  <a:cubicBezTo>
                    <a:pt x="4486" y="1707"/>
                    <a:pt x="4486" y="1707"/>
                    <a:pt x="4486" y="1708"/>
                  </a:cubicBezTo>
                  <a:cubicBezTo>
                    <a:pt x="4486" y="1707"/>
                    <a:pt x="4486" y="1707"/>
                    <a:pt x="4486" y="1707"/>
                  </a:cubicBezTo>
                  <a:close/>
                  <a:moveTo>
                    <a:pt x="2028" y="3494"/>
                  </a:moveTo>
                  <a:cubicBezTo>
                    <a:pt x="2377" y="3864"/>
                    <a:pt x="2750" y="4209"/>
                    <a:pt x="3148" y="4527"/>
                  </a:cubicBezTo>
                  <a:cubicBezTo>
                    <a:pt x="2750" y="4209"/>
                    <a:pt x="2376" y="3864"/>
                    <a:pt x="2028" y="3494"/>
                  </a:cubicBezTo>
                  <a:close/>
                  <a:moveTo>
                    <a:pt x="64" y="1"/>
                  </a:moveTo>
                  <a:cubicBezTo>
                    <a:pt x="49" y="1"/>
                    <a:pt x="33" y="8"/>
                    <a:pt x="22" y="21"/>
                  </a:cubicBezTo>
                  <a:cubicBezTo>
                    <a:pt x="5" y="41"/>
                    <a:pt x="0" y="66"/>
                    <a:pt x="12" y="90"/>
                  </a:cubicBezTo>
                  <a:cubicBezTo>
                    <a:pt x="287" y="669"/>
                    <a:pt x="1217" y="2711"/>
                    <a:pt x="1581" y="4685"/>
                  </a:cubicBezTo>
                  <a:cubicBezTo>
                    <a:pt x="1583" y="4695"/>
                    <a:pt x="1588" y="4706"/>
                    <a:pt x="1595" y="4715"/>
                  </a:cubicBezTo>
                  <a:cubicBezTo>
                    <a:pt x="2616" y="5916"/>
                    <a:pt x="3583" y="6532"/>
                    <a:pt x="4466" y="6549"/>
                  </a:cubicBezTo>
                  <a:cubicBezTo>
                    <a:pt x="4508" y="6549"/>
                    <a:pt x="4549" y="6549"/>
                    <a:pt x="4587" y="6546"/>
                  </a:cubicBezTo>
                  <a:cubicBezTo>
                    <a:pt x="5174" y="6517"/>
                    <a:pt x="5730" y="6218"/>
                    <a:pt x="6238" y="5659"/>
                  </a:cubicBezTo>
                  <a:cubicBezTo>
                    <a:pt x="6785" y="5056"/>
                    <a:pt x="7026" y="4434"/>
                    <a:pt x="6951" y="3809"/>
                  </a:cubicBezTo>
                  <a:cubicBezTo>
                    <a:pt x="6850" y="2930"/>
                    <a:pt x="6143" y="2030"/>
                    <a:pt x="4848" y="1130"/>
                  </a:cubicBezTo>
                  <a:cubicBezTo>
                    <a:pt x="4840" y="1123"/>
                    <a:pt x="4828" y="1119"/>
                    <a:pt x="4818" y="1119"/>
                  </a:cubicBezTo>
                  <a:cubicBezTo>
                    <a:pt x="2817" y="948"/>
                    <a:pt x="692" y="223"/>
                    <a:pt x="90" y="5"/>
                  </a:cubicBezTo>
                  <a:cubicBezTo>
                    <a:pt x="80" y="1"/>
                    <a:pt x="73" y="1"/>
                    <a:pt x="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5193082" y="3734700"/>
              <a:ext cx="272380" cy="253539"/>
            </a:xfrm>
            <a:custGeom>
              <a:avLst/>
              <a:gdLst/>
              <a:ahLst/>
              <a:cxnLst/>
              <a:rect l="l" t="t" r="r" b="b"/>
              <a:pathLst>
                <a:path w="7026" h="6540" extrusionOk="0">
                  <a:moveTo>
                    <a:pt x="1281" y="3727"/>
                  </a:moveTo>
                  <a:cubicBezTo>
                    <a:pt x="1502" y="3982"/>
                    <a:pt x="1743" y="4216"/>
                    <a:pt x="2002" y="4428"/>
                  </a:cubicBezTo>
                  <a:cubicBezTo>
                    <a:pt x="1742" y="4216"/>
                    <a:pt x="1501" y="3982"/>
                    <a:pt x="1281" y="3727"/>
                  </a:cubicBezTo>
                  <a:close/>
                  <a:moveTo>
                    <a:pt x="2550" y="0"/>
                  </a:moveTo>
                  <a:cubicBezTo>
                    <a:pt x="2510" y="0"/>
                    <a:pt x="2472" y="0"/>
                    <a:pt x="2432" y="3"/>
                  </a:cubicBezTo>
                  <a:cubicBezTo>
                    <a:pt x="1845" y="31"/>
                    <a:pt x="1291" y="326"/>
                    <a:pt x="787" y="882"/>
                  </a:cubicBezTo>
                  <a:cubicBezTo>
                    <a:pt x="241" y="1484"/>
                    <a:pt x="1" y="2106"/>
                    <a:pt x="73" y="2732"/>
                  </a:cubicBezTo>
                  <a:cubicBezTo>
                    <a:pt x="174" y="3609"/>
                    <a:pt x="882" y="4510"/>
                    <a:pt x="2178" y="5410"/>
                  </a:cubicBezTo>
                  <a:cubicBezTo>
                    <a:pt x="2187" y="5417"/>
                    <a:pt x="2197" y="5422"/>
                    <a:pt x="2208" y="5422"/>
                  </a:cubicBezTo>
                  <a:cubicBezTo>
                    <a:pt x="4152" y="5587"/>
                    <a:pt x="6161" y="6256"/>
                    <a:pt x="6936" y="6535"/>
                  </a:cubicBezTo>
                  <a:cubicBezTo>
                    <a:pt x="6945" y="6540"/>
                    <a:pt x="6952" y="6540"/>
                    <a:pt x="6960" y="6540"/>
                  </a:cubicBezTo>
                  <a:cubicBezTo>
                    <a:pt x="6976" y="6540"/>
                    <a:pt x="6993" y="6530"/>
                    <a:pt x="7006" y="6518"/>
                  </a:cubicBezTo>
                  <a:cubicBezTo>
                    <a:pt x="7023" y="6498"/>
                    <a:pt x="7026" y="6471"/>
                    <a:pt x="7016" y="6448"/>
                  </a:cubicBezTo>
                  <a:cubicBezTo>
                    <a:pt x="6738" y="5866"/>
                    <a:pt x="5804" y="3812"/>
                    <a:pt x="5441" y="1830"/>
                  </a:cubicBezTo>
                  <a:cubicBezTo>
                    <a:pt x="5439" y="1820"/>
                    <a:pt x="5434" y="1809"/>
                    <a:pt x="5427" y="1800"/>
                  </a:cubicBezTo>
                  <a:cubicBezTo>
                    <a:pt x="4407" y="618"/>
                    <a:pt x="3440" y="13"/>
                    <a:pt x="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5457095" y="3976266"/>
              <a:ext cx="113511" cy="110720"/>
            </a:xfrm>
            <a:custGeom>
              <a:avLst/>
              <a:gdLst/>
              <a:ahLst/>
              <a:cxnLst/>
              <a:rect l="l" t="t" r="r" b="b"/>
              <a:pathLst>
                <a:path w="2928" h="2856" extrusionOk="0">
                  <a:moveTo>
                    <a:pt x="939" y="1542"/>
                  </a:moveTo>
                  <a:lnTo>
                    <a:pt x="944" y="1600"/>
                  </a:lnTo>
                  <a:cubicBezTo>
                    <a:pt x="922" y="1666"/>
                    <a:pt x="929" y="1741"/>
                    <a:pt x="961" y="1812"/>
                  </a:cubicBezTo>
                  <a:cubicBezTo>
                    <a:pt x="929" y="1741"/>
                    <a:pt x="922" y="1666"/>
                    <a:pt x="941" y="1600"/>
                  </a:cubicBezTo>
                  <a:lnTo>
                    <a:pt x="939" y="1542"/>
                  </a:lnTo>
                  <a:close/>
                  <a:moveTo>
                    <a:pt x="1465" y="1"/>
                  </a:moveTo>
                  <a:cubicBezTo>
                    <a:pt x="1442" y="1"/>
                    <a:pt x="1419" y="1"/>
                    <a:pt x="1395" y="2"/>
                  </a:cubicBezTo>
                  <a:cubicBezTo>
                    <a:pt x="609" y="41"/>
                    <a:pt x="1" y="712"/>
                    <a:pt x="39" y="1498"/>
                  </a:cubicBezTo>
                  <a:cubicBezTo>
                    <a:pt x="77" y="2259"/>
                    <a:pt x="707" y="2855"/>
                    <a:pt x="1462" y="2855"/>
                  </a:cubicBezTo>
                  <a:cubicBezTo>
                    <a:pt x="1486" y="2855"/>
                    <a:pt x="1510" y="2855"/>
                    <a:pt x="1535" y="2854"/>
                  </a:cubicBezTo>
                  <a:cubicBezTo>
                    <a:pt x="2319" y="2816"/>
                    <a:pt x="2927" y="2146"/>
                    <a:pt x="2890" y="1358"/>
                  </a:cubicBezTo>
                  <a:cubicBezTo>
                    <a:pt x="2853" y="596"/>
                    <a:pt x="2220"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5369750" y="3640531"/>
              <a:ext cx="261293" cy="346116"/>
            </a:xfrm>
            <a:custGeom>
              <a:avLst/>
              <a:gdLst/>
              <a:ahLst/>
              <a:cxnLst/>
              <a:rect l="l" t="t" r="r" b="b"/>
              <a:pathLst>
                <a:path w="6740" h="8928" extrusionOk="0">
                  <a:moveTo>
                    <a:pt x="3418" y="0"/>
                  </a:moveTo>
                  <a:cubicBezTo>
                    <a:pt x="3354" y="0"/>
                    <a:pt x="3289" y="2"/>
                    <a:pt x="3222" y="5"/>
                  </a:cubicBezTo>
                  <a:cubicBezTo>
                    <a:pt x="2288" y="51"/>
                    <a:pt x="1624" y="401"/>
                    <a:pt x="1247" y="1048"/>
                  </a:cubicBezTo>
                  <a:cubicBezTo>
                    <a:pt x="1" y="3185"/>
                    <a:pt x="2160" y="7955"/>
                    <a:pt x="2607" y="8889"/>
                  </a:cubicBezTo>
                  <a:cubicBezTo>
                    <a:pt x="2616" y="8907"/>
                    <a:pt x="2631" y="8920"/>
                    <a:pt x="2651" y="8924"/>
                  </a:cubicBezTo>
                  <a:cubicBezTo>
                    <a:pt x="2657" y="8927"/>
                    <a:pt x="2663" y="8927"/>
                    <a:pt x="2667" y="8927"/>
                  </a:cubicBezTo>
                  <a:cubicBezTo>
                    <a:pt x="2681" y="8927"/>
                    <a:pt x="2694" y="8922"/>
                    <a:pt x="2705" y="8910"/>
                  </a:cubicBezTo>
                  <a:cubicBezTo>
                    <a:pt x="2970" y="8681"/>
                    <a:pt x="3293" y="8551"/>
                    <a:pt x="3641" y="8536"/>
                  </a:cubicBezTo>
                  <a:cubicBezTo>
                    <a:pt x="3669" y="8534"/>
                    <a:pt x="3696" y="8533"/>
                    <a:pt x="3724" y="8533"/>
                  </a:cubicBezTo>
                  <a:cubicBezTo>
                    <a:pt x="4041" y="8533"/>
                    <a:pt x="4346" y="8632"/>
                    <a:pt x="4609" y="8818"/>
                  </a:cubicBezTo>
                  <a:cubicBezTo>
                    <a:pt x="4619" y="8826"/>
                    <a:pt x="4631" y="8829"/>
                    <a:pt x="4642" y="8829"/>
                  </a:cubicBezTo>
                  <a:cubicBezTo>
                    <a:pt x="4645" y="8829"/>
                    <a:pt x="4647" y="8829"/>
                    <a:pt x="4649" y="8829"/>
                  </a:cubicBezTo>
                  <a:cubicBezTo>
                    <a:pt x="4653" y="8829"/>
                    <a:pt x="4659" y="8828"/>
                    <a:pt x="4665" y="8826"/>
                  </a:cubicBezTo>
                  <a:cubicBezTo>
                    <a:pt x="4685" y="8821"/>
                    <a:pt x="4699" y="8805"/>
                    <a:pt x="4706" y="8786"/>
                  </a:cubicBezTo>
                  <a:cubicBezTo>
                    <a:pt x="5058" y="7812"/>
                    <a:pt x="6740" y="2855"/>
                    <a:pt x="5291" y="851"/>
                  </a:cubicBezTo>
                  <a:cubicBezTo>
                    <a:pt x="4884" y="286"/>
                    <a:pt x="4255" y="0"/>
                    <a:pt x="3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5557467" y="3713571"/>
              <a:ext cx="254509" cy="269822"/>
            </a:xfrm>
            <a:custGeom>
              <a:avLst/>
              <a:gdLst/>
              <a:ahLst/>
              <a:cxnLst/>
              <a:rect l="l" t="t" r="r" b="b"/>
              <a:pathLst>
                <a:path w="6565" h="6960" extrusionOk="0">
                  <a:moveTo>
                    <a:pt x="4128" y="3299"/>
                  </a:moveTo>
                  <a:lnTo>
                    <a:pt x="4128" y="3299"/>
                  </a:lnTo>
                  <a:cubicBezTo>
                    <a:pt x="3968" y="3444"/>
                    <a:pt x="3817" y="3603"/>
                    <a:pt x="3677" y="3771"/>
                  </a:cubicBezTo>
                  <a:cubicBezTo>
                    <a:pt x="3816" y="3603"/>
                    <a:pt x="3968" y="3444"/>
                    <a:pt x="4128" y="3299"/>
                  </a:cubicBezTo>
                  <a:close/>
                  <a:moveTo>
                    <a:pt x="4031" y="0"/>
                  </a:moveTo>
                  <a:cubicBezTo>
                    <a:pt x="4001" y="0"/>
                    <a:pt x="3970" y="1"/>
                    <a:pt x="3940" y="2"/>
                  </a:cubicBezTo>
                  <a:cubicBezTo>
                    <a:pt x="3897" y="4"/>
                    <a:pt x="3856" y="8"/>
                    <a:pt x="3813" y="14"/>
                  </a:cubicBezTo>
                  <a:cubicBezTo>
                    <a:pt x="2936" y="115"/>
                    <a:pt x="2036" y="823"/>
                    <a:pt x="1134" y="2117"/>
                  </a:cubicBezTo>
                  <a:cubicBezTo>
                    <a:pt x="1127" y="2126"/>
                    <a:pt x="1123" y="2137"/>
                    <a:pt x="1123" y="2147"/>
                  </a:cubicBezTo>
                  <a:cubicBezTo>
                    <a:pt x="958" y="4094"/>
                    <a:pt x="289" y="6102"/>
                    <a:pt x="9" y="6874"/>
                  </a:cubicBezTo>
                  <a:cubicBezTo>
                    <a:pt x="1" y="6899"/>
                    <a:pt x="8" y="6925"/>
                    <a:pt x="26" y="6944"/>
                  </a:cubicBezTo>
                  <a:cubicBezTo>
                    <a:pt x="38" y="6953"/>
                    <a:pt x="52" y="6959"/>
                    <a:pt x="69" y="6959"/>
                  </a:cubicBezTo>
                  <a:cubicBezTo>
                    <a:pt x="70" y="6959"/>
                    <a:pt x="72" y="6959"/>
                    <a:pt x="73" y="6959"/>
                  </a:cubicBezTo>
                  <a:cubicBezTo>
                    <a:pt x="82" y="6959"/>
                    <a:pt x="89" y="6958"/>
                    <a:pt x="98" y="6954"/>
                  </a:cubicBezTo>
                  <a:cubicBezTo>
                    <a:pt x="677" y="6679"/>
                    <a:pt x="2718" y="5749"/>
                    <a:pt x="4695" y="5384"/>
                  </a:cubicBezTo>
                  <a:cubicBezTo>
                    <a:pt x="4705" y="5383"/>
                    <a:pt x="4716" y="5377"/>
                    <a:pt x="4725" y="5370"/>
                  </a:cubicBezTo>
                  <a:cubicBezTo>
                    <a:pt x="5925" y="4347"/>
                    <a:pt x="6542" y="3382"/>
                    <a:pt x="6556" y="2499"/>
                  </a:cubicBezTo>
                  <a:cubicBezTo>
                    <a:pt x="6565" y="1869"/>
                    <a:pt x="6266" y="1274"/>
                    <a:pt x="5663" y="727"/>
                  </a:cubicBezTo>
                  <a:cubicBezTo>
                    <a:pt x="5131" y="244"/>
                    <a:pt x="4583" y="0"/>
                    <a:pt x="40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5559134" y="3921369"/>
              <a:ext cx="347861" cy="194303"/>
            </a:xfrm>
            <a:custGeom>
              <a:avLst/>
              <a:gdLst/>
              <a:ahLst/>
              <a:cxnLst/>
              <a:rect l="l" t="t" r="r" b="b"/>
              <a:pathLst>
                <a:path w="8973" h="5012" extrusionOk="0">
                  <a:moveTo>
                    <a:pt x="4643" y="859"/>
                  </a:moveTo>
                  <a:cubicBezTo>
                    <a:pt x="4652" y="859"/>
                    <a:pt x="4657" y="860"/>
                    <a:pt x="4657" y="863"/>
                  </a:cubicBezTo>
                  <a:lnTo>
                    <a:pt x="4632" y="863"/>
                  </a:lnTo>
                  <a:cubicBezTo>
                    <a:pt x="3815" y="903"/>
                    <a:pt x="3005" y="1056"/>
                    <a:pt x="2235" y="1314"/>
                  </a:cubicBezTo>
                  <a:lnTo>
                    <a:pt x="2235" y="1314"/>
                  </a:lnTo>
                  <a:cubicBezTo>
                    <a:pt x="3013" y="1053"/>
                    <a:pt x="3829" y="898"/>
                    <a:pt x="4643" y="859"/>
                  </a:cubicBezTo>
                  <a:close/>
                  <a:moveTo>
                    <a:pt x="2675" y="1594"/>
                  </a:moveTo>
                  <a:cubicBezTo>
                    <a:pt x="2473" y="1661"/>
                    <a:pt x="2268" y="1740"/>
                    <a:pt x="2073" y="1829"/>
                  </a:cubicBezTo>
                  <a:cubicBezTo>
                    <a:pt x="2268" y="1740"/>
                    <a:pt x="2471" y="1661"/>
                    <a:pt x="2675" y="1594"/>
                  </a:cubicBezTo>
                  <a:close/>
                  <a:moveTo>
                    <a:pt x="7676" y="3762"/>
                  </a:moveTo>
                  <a:cubicBezTo>
                    <a:pt x="7422" y="3897"/>
                    <a:pt x="7158" y="4012"/>
                    <a:pt x="6888" y="4100"/>
                  </a:cubicBezTo>
                  <a:cubicBezTo>
                    <a:pt x="7158" y="4010"/>
                    <a:pt x="7422" y="3897"/>
                    <a:pt x="7676" y="3762"/>
                  </a:cubicBezTo>
                  <a:close/>
                  <a:moveTo>
                    <a:pt x="6888" y="4100"/>
                  </a:moveTo>
                  <a:cubicBezTo>
                    <a:pt x="6695" y="4164"/>
                    <a:pt x="6495" y="4218"/>
                    <a:pt x="6284" y="4260"/>
                  </a:cubicBezTo>
                  <a:cubicBezTo>
                    <a:pt x="6495" y="4217"/>
                    <a:pt x="6695" y="4163"/>
                    <a:pt x="6888" y="4100"/>
                  </a:cubicBezTo>
                  <a:close/>
                  <a:moveTo>
                    <a:pt x="1653" y="3899"/>
                  </a:moveTo>
                  <a:cubicBezTo>
                    <a:pt x="2292" y="4040"/>
                    <a:pt x="2944" y="4184"/>
                    <a:pt x="3604" y="4278"/>
                  </a:cubicBezTo>
                  <a:cubicBezTo>
                    <a:pt x="2943" y="4184"/>
                    <a:pt x="2289" y="4040"/>
                    <a:pt x="1653" y="3899"/>
                  </a:cubicBezTo>
                  <a:close/>
                  <a:moveTo>
                    <a:pt x="6160" y="1"/>
                  </a:moveTo>
                  <a:cubicBezTo>
                    <a:pt x="6061" y="1"/>
                    <a:pt x="5959" y="3"/>
                    <a:pt x="5855" y="9"/>
                  </a:cubicBezTo>
                  <a:cubicBezTo>
                    <a:pt x="3601" y="118"/>
                    <a:pt x="832" y="1364"/>
                    <a:pt x="38" y="1743"/>
                  </a:cubicBezTo>
                  <a:cubicBezTo>
                    <a:pt x="21" y="1753"/>
                    <a:pt x="8" y="1769"/>
                    <a:pt x="3" y="1789"/>
                  </a:cubicBezTo>
                  <a:cubicBezTo>
                    <a:pt x="1" y="1807"/>
                    <a:pt x="6" y="1827"/>
                    <a:pt x="18" y="1843"/>
                  </a:cubicBezTo>
                  <a:cubicBezTo>
                    <a:pt x="243" y="2106"/>
                    <a:pt x="369" y="2427"/>
                    <a:pt x="385" y="2768"/>
                  </a:cubicBezTo>
                  <a:cubicBezTo>
                    <a:pt x="402" y="3117"/>
                    <a:pt x="303" y="3455"/>
                    <a:pt x="100" y="3743"/>
                  </a:cubicBezTo>
                  <a:cubicBezTo>
                    <a:pt x="87" y="3758"/>
                    <a:pt x="86" y="3780"/>
                    <a:pt x="92" y="3798"/>
                  </a:cubicBezTo>
                  <a:cubicBezTo>
                    <a:pt x="96" y="3817"/>
                    <a:pt x="110" y="3832"/>
                    <a:pt x="130" y="3839"/>
                  </a:cubicBezTo>
                  <a:cubicBezTo>
                    <a:pt x="690" y="4042"/>
                    <a:pt x="3478" y="5011"/>
                    <a:pt x="5744" y="5011"/>
                  </a:cubicBezTo>
                  <a:cubicBezTo>
                    <a:pt x="5865" y="5011"/>
                    <a:pt x="5984" y="5009"/>
                    <a:pt x="6102" y="5003"/>
                  </a:cubicBezTo>
                  <a:cubicBezTo>
                    <a:pt x="6945" y="4962"/>
                    <a:pt x="7611" y="4768"/>
                    <a:pt x="8081" y="4432"/>
                  </a:cubicBezTo>
                  <a:cubicBezTo>
                    <a:pt x="8688" y="3993"/>
                    <a:pt x="8973" y="3298"/>
                    <a:pt x="8926" y="2363"/>
                  </a:cubicBezTo>
                  <a:cubicBezTo>
                    <a:pt x="8880" y="1426"/>
                    <a:pt x="8527" y="760"/>
                    <a:pt x="7882" y="383"/>
                  </a:cubicBezTo>
                  <a:cubicBezTo>
                    <a:pt x="7442" y="130"/>
                    <a:pt x="6866" y="1"/>
                    <a:pt x="6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5736150" y="3735708"/>
              <a:ext cx="82497" cy="193256"/>
            </a:xfrm>
            <a:custGeom>
              <a:avLst/>
              <a:gdLst/>
              <a:ahLst/>
              <a:cxnLst/>
              <a:rect l="l" t="t" r="r" b="b"/>
              <a:pathLst>
                <a:path w="2128" h="4985" extrusionOk="0">
                  <a:moveTo>
                    <a:pt x="1095" y="1"/>
                  </a:moveTo>
                  <a:cubicBezTo>
                    <a:pt x="1065" y="1"/>
                    <a:pt x="1035" y="13"/>
                    <a:pt x="1013" y="37"/>
                  </a:cubicBezTo>
                  <a:cubicBezTo>
                    <a:pt x="973" y="81"/>
                    <a:pt x="976" y="151"/>
                    <a:pt x="1020" y="192"/>
                  </a:cubicBezTo>
                  <a:cubicBezTo>
                    <a:pt x="1614" y="727"/>
                    <a:pt x="1907" y="1311"/>
                    <a:pt x="1896" y="1928"/>
                  </a:cubicBezTo>
                  <a:cubicBezTo>
                    <a:pt x="1882" y="2805"/>
                    <a:pt x="1261" y="3768"/>
                    <a:pt x="52" y="4790"/>
                  </a:cubicBezTo>
                  <a:cubicBezTo>
                    <a:pt x="6" y="4829"/>
                    <a:pt x="0" y="4899"/>
                    <a:pt x="40" y="4944"/>
                  </a:cubicBezTo>
                  <a:cubicBezTo>
                    <a:pt x="62" y="4971"/>
                    <a:pt x="93" y="4984"/>
                    <a:pt x="123" y="4984"/>
                  </a:cubicBezTo>
                  <a:cubicBezTo>
                    <a:pt x="148" y="4984"/>
                    <a:pt x="175" y="4976"/>
                    <a:pt x="193" y="4958"/>
                  </a:cubicBezTo>
                  <a:cubicBezTo>
                    <a:pt x="1452" y="3895"/>
                    <a:pt x="2099" y="2876"/>
                    <a:pt x="2115" y="1932"/>
                  </a:cubicBezTo>
                  <a:cubicBezTo>
                    <a:pt x="2128" y="1250"/>
                    <a:pt x="1809" y="609"/>
                    <a:pt x="1168" y="30"/>
                  </a:cubicBezTo>
                  <a:cubicBezTo>
                    <a:pt x="1147" y="10"/>
                    <a:pt x="1121"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5593638" y="3706941"/>
              <a:ext cx="189689" cy="92887"/>
            </a:xfrm>
            <a:custGeom>
              <a:avLst/>
              <a:gdLst/>
              <a:ahLst/>
              <a:cxnLst/>
              <a:rect l="l" t="t" r="r" b="b"/>
              <a:pathLst>
                <a:path w="4893" h="2396" extrusionOk="0">
                  <a:moveTo>
                    <a:pt x="3098" y="0"/>
                  </a:moveTo>
                  <a:cubicBezTo>
                    <a:pt x="3019" y="0"/>
                    <a:pt x="2939" y="5"/>
                    <a:pt x="2859" y="14"/>
                  </a:cubicBezTo>
                  <a:cubicBezTo>
                    <a:pt x="1922" y="122"/>
                    <a:pt x="970" y="864"/>
                    <a:pt x="35" y="2223"/>
                  </a:cubicBezTo>
                  <a:cubicBezTo>
                    <a:pt x="1" y="2273"/>
                    <a:pt x="13" y="2342"/>
                    <a:pt x="63" y="2375"/>
                  </a:cubicBezTo>
                  <a:cubicBezTo>
                    <a:pt x="82" y="2388"/>
                    <a:pt x="103" y="2395"/>
                    <a:pt x="125" y="2395"/>
                  </a:cubicBezTo>
                  <a:cubicBezTo>
                    <a:pt x="160" y="2395"/>
                    <a:pt x="194" y="2378"/>
                    <a:pt x="213" y="2347"/>
                  </a:cubicBezTo>
                  <a:cubicBezTo>
                    <a:pt x="1113" y="1044"/>
                    <a:pt x="2010" y="332"/>
                    <a:pt x="2883" y="230"/>
                  </a:cubicBezTo>
                  <a:cubicBezTo>
                    <a:pt x="2954" y="222"/>
                    <a:pt x="3025" y="218"/>
                    <a:pt x="3095" y="218"/>
                  </a:cubicBezTo>
                  <a:cubicBezTo>
                    <a:pt x="3635" y="218"/>
                    <a:pt x="4173" y="458"/>
                    <a:pt x="4696" y="933"/>
                  </a:cubicBezTo>
                  <a:cubicBezTo>
                    <a:pt x="4717" y="951"/>
                    <a:pt x="4743" y="961"/>
                    <a:pt x="4770" y="961"/>
                  </a:cubicBezTo>
                  <a:cubicBezTo>
                    <a:pt x="4799" y="961"/>
                    <a:pt x="4829" y="949"/>
                    <a:pt x="4851" y="925"/>
                  </a:cubicBezTo>
                  <a:cubicBezTo>
                    <a:pt x="4893" y="880"/>
                    <a:pt x="4888" y="811"/>
                    <a:pt x="4844" y="770"/>
                  </a:cubicBezTo>
                  <a:cubicBezTo>
                    <a:pt x="4280" y="258"/>
                    <a:pt x="3693" y="0"/>
                    <a:pt x="3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5209055" y="4135061"/>
              <a:ext cx="82497" cy="193295"/>
            </a:xfrm>
            <a:custGeom>
              <a:avLst/>
              <a:gdLst/>
              <a:ahLst/>
              <a:cxnLst/>
              <a:rect l="l" t="t" r="r" b="b"/>
              <a:pathLst>
                <a:path w="2128" h="4986" extrusionOk="0">
                  <a:moveTo>
                    <a:pt x="2006" y="1"/>
                  </a:moveTo>
                  <a:cubicBezTo>
                    <a:pt x="1981" y="1"/>
                    <a:pt x="1955" y="9"/>
                    <a:pt x="1934" y="26"/>
                  </a:cubicBezTo>
                  <a:cubicBezTo>
                    <a:pt x="677" y="1092"/>
                    <a:pt x="27" y="2110"/>
                    <a:pt x="12" y="3053"/>
                  </a:cubicBezTo>
                  <a:cubicBezTo>
                    <a:pt x="0" y="3735"/>
                    <a:pt x="318" y="4376"/>
                    <a:pt x="959" y="4957"/>
                  </a:cubicBezTo>
                  <a:cubicBezTo>
                    <a:pt x="979" y="4975"/>
                    <a:pt x="1006" y="4985"/>
                    <a:pt x="1033" y="4985"/>
                  </a:cubicBezTo>
                  <a:cubicBezTo>
                    <a:pt x="1063" y="4985"/>
                    <a:pt x="1091" y="4974"/>
                    <a:pt x="1114" y="4947"/>
                  </a:cubicBezTo>
                  <a:cubicBezTo>
                    <a:pt x="1155" y="4903"/>
                    <a:pt x="1151" y="4833"/>
                    <a:pt x="1107" y="4793"/>
                  </a:cubicBezTo>
                  <a:cubicBezTo>
                    <a:pt x="514" y="4256"/>
                    <a:pt x="221" y="3672"/>
                    <a:pt x="231" y="3057"/>
                  </a:cubicBezTo>
                  <a:cubicBezTo>
                    <a:pt x="247" y="2180"/>
                    <a:pt x="869" y="1216"/>
                    <a:pt x="2077" y="194"/>
                  </a:cubicBezTo>
                  <a:cubicBezTo>
                    <a:pt x="2124" y="155"/>
                    <a:pt x="2128" y="86"/>
                    <a:pt x="2089" y="39"/>
                  </a:cubicBezTo>
                  <a:cubicBezTo>
                    <a:pt x="2068" y="14"/>
                    <a:pt x="2037" y="1"/>
                    <a:pt x="2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6"/>
            <p:cNvSpPr/>
            <p:nvPr/>
          </p:nvSpPr>
          <p:spPr>
            <a:xfrm>
              <a:off x="5244373" y="4264237"/>
              <a:ext cx="189728" cy="92926"/>
            </a:xfrm>
            <a:custGeom>
              <a:avLst/>
              <a:gdLst/>
              <a:ahLst/>
              <a:cxnLst/>
              <a:rect l="l" t="t" r="r" b="b"/>
              <a:pathLst>
                <a:path w="4894" h="2397" extrusionOk="0">
                  <a:moveTo>
                    <a:pt x="4769" y="1"/>
                  </a:moveTo>
                  <a:cubicBezTo>
                    <a:pt x="4734" y="1"/>
                    <a:pt x="4699" y="17"/>
                    <a:pt x="4677" y="48"/>
                  </a:cubicBezTo>
                  <a:cubicBezTo>
                    <a:pt x="3779" y="1351"/>
                    <a:pt x="2882" y="2063"/>
                    <a:pt x="2010" y="2164"/>
                  </a:cubicBezTo>
                  <a:cubicBezTo>
                    <a:pt x="1939" y="2173"/>
                    <a:pt x="1868" y="2177"/>
                    <a:pt x="1797" y="2177"/>
                  </a:cubicBezTo>
                  <a:cubicBezTo>
                    <a:pt x="1256" y="2177"/>
                    <a:pt x="718" y="1937"/>
                    <a:pt x="196" y="1464"/>
                  </a:cubicBezTo>
                  <a:cubicBezTo>
                    <a:pt x="175" y="1444"/>
                    <a:pt x="149" y="1435"/>
                    <a:pt x="123" y="1435"/>
                  </a:cubicBezTo>
                  <a:cubicBezTo>
                    <a:pt x="93" y="1435"/>
                    <a:pt x="63" y="1447"/>
                    <a:pt x="41" y="1471"/>
                  </a:cubicBezTo>
                  <a:cubicBezTo>
                    <a:pt x="1" y="1515"/>
                    <a:pt x="4" y="1585"/>
                    <a:pt x="48" y="1626"/>
                  </a:cubicBezTo>
                  <a:cubicBezTo>
                    <a:pt x="613" y="2139"/>
                    <a:pt x="1200" y="2397"/>
                    <a:pt x="1795" y="2397"/>
                  </a:cubicBezTo>
                  <a:cubicBezTo>
                    <a:pt x="1875" y="2397"/>
                    <a:pt x="1953" y="2391"/>
                    <a:pt x="2034" y="2382"/>
                  </a:cubicBezTo>
                  <a:cubicBezTo>
                    <a:pt x="2973" y="2274"/>
                    <a:pt x="3923" y="1532"/>
                    <a:pt x="4860" y="174"/>
                  </a:cubicBezTo>
                  <a:cubicBezTo>
                    <a:pt x="4894" y="124"/>
                    <a:pt x="4881" y="54"/>
                    <a:pt x="4831" y="20"/>
                  </a:cubicBezTo>
                  <a:cubicBezTo>
                    <a:pt x="4812" y="7"/>
                    <a:pt x="4791" y="1"/>
                    <a:pt x="4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5616511" y="4254894"/>
              <a:ext cx="194148" cy="81567"/>
            </a:xfrm>
            <a:custGeom>
              <a:avLst/>
              <a:gdLst/>
              <a:ahLst/>
              <a:cxnLst/>
              <a:rect l="l" t="t" r="r" b="b"/>
              <a:pathLst>
                <a:path w="5008" h="2104" extrusionOk="0">
                  <a:moveTo>
                    <a:pt x="122" y="0"/>
                  </a:moveTo>
                  <a:cubicBezTo>
                    <a:pt x="97" y="0"/>
                    <a:pt x="72" y="9"/>
                    <a:pt x="52" y="26"/>
                  </a:cubicBezTo>
                  <a:cubicBezTo>
                    <a:pt x="5" y="66"/>
                    <a:pt x="0" y="135"/>
                    <a:pt x="39" y="181"/>
                  </a:cubicBezTo>
                  <a:cubicBezTo>
                    <a:pt x="1104" y="1440"/>
                    <a:pt x="2122" y="2088"/>
                    <a:pt x="3065" y="2104"/>
                  </a:cubicBezTo>
                  <a:lnTo>
                    <a:pt x="3101" y="2104"/>
                  </a:lnTo>
                  <a:cubicBezTo>
                    <a:pt x="3768" y="2104"/>
                    <a:pt x="4397" y="1783"/>
                    <a:pt x="4966" y="1155"/>
                  </a:cubicBezTo>
                  <a:cubicBezTo>
                    <a:pt x="5007" y="1109"/>
                    <a:pt x="5003" y="1041"/>
                    <a:pt x="4959" y="1000"/>
                  </a:cubicBezTo>
                  <a:cubicBezTo>
                    <a:pt x="4938" y="981"/>
                    <a:pt x="4912" y="971"/>
                    <a:pt x="4886" y="971"/>
                  </a:cubicBezTo>
                  <a:cubicBezTo>
                    <a:pt x="4856" y="971"/>
                    <a:pt x="4826" y="983"/>
                    <a:pt x="4804" y="1007"/>
                  </a:cubicBezTo>
                  <a:cubicBezTo>
                    <a:pt x="4276" y="1590"/>
                    <a:pt x="3701" y="1883"/>
                    <a:pt x="3095" y="1883"/>
                  </a:cubicBezTo>
                  <a:cubicBezTo>
                    <a:pt x="3087" y="1883"/>
                    <a:pt x="3078" y="1883"/>
                    <a:pt x="3069" y="1883"/>
                  </a:cubicBezTo>
                  <a:cubicBezTo>
                    <a:pt x="2191" y="1869"/>
                    <a:pt x="1228" y="1248"/>
                    <a:pt x="207" y="39"/>
                  </a:cubicBezTo>
                  <a:cubicBezTo>
                    <a:pt x="185" y="13"/>
                    <a:pt x="153"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5745532" y="4112343"/>
              <a:ext cx="95988" cy="188720"/>
            </a:xfrm>
            <a:custGeom>
              <a:avLst/>
              <a:gdLst/>
              <a:ahLst/>
              <a:cxnLst/>
              <a:rect l="l" t="t" r="r" b="b"/>
              <a:pathLst>
                <a:path w="2476" h="4868" extrusionOk="0">
                  <a:moveTo>
                    <a:pt x="125" y="1"/>
                  </a:moveTo>
                  <a:cubicBezTo>
                    <a:pt x="90" y="1"/>
                    <a:pt x="56" y="17"/>
                    <a:pt x="35" y="48"/>
                  </a:cubicBezTo>
                  <a:cubicBezTo>
                    <a:pt x="0" y="98"/>
                    <a:pt x="13" y="168"/>
                    <a:pt x="63" y="202"/>
                  </a:cubicBezTo>
                  <a:cubicBezTo>
                    <a:pt x="1366" y="1101"/>
                    <a:pt x="2078" y="1998"/>
                    <a:pt x="2179" y="2870"/>
                  </a:cubicBezTo>
                  <a:cubicBezTo>
                    <a:pt x="2251" y="3482"/>
                    <a:pt x="2014" y="4093"/>
                    <a:pt x="1479" y="4684"/>
                  </a:cubicBezTo>
                  <a:cubicBezTo>
                    <a:pt x="1437" y="4728"/>
                    <a:pt x="1440" y="4798"/>
                    <a:pt x="1486" y="4839"/>
                  </a:cubicBezTo>
                  <a:cubicBezTo>
                    <a:pt x="1504" y="4859"/>
                    <a:pt x="1531" y="4868"/>
                    <a:pt x="1558" y="4868"/>
                  </a:cubicBezTo>
                  <a:cubicBezTo>
                    <a:pt x="1587" y="4868"/>
                    <a:pt x="1617" y="4855"/>
                    <a:pt x="1640" y="4832"/>
                  </a:cubicBezTo>
                  <a:cubicBezTo>
                    <a:pt x="2221" y="4191"/>
                    <a:pt x="2476" y="3522"/>
                    <a:pt x="2397" y="2845"/>
                  </a:cubicBezTo>
                  <a:cubicBezTo>
                    <a:pt x="2288" y="1907"/>
                    <a:pt x="1544" y="957"/>
                    <a:pt x="187" y="20"/>
                  </a:cubicBezTo>
                  <a:cubicBezTo>
                    <a:pt x="168" y="7"/>
                    <a:pt x="147"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5217041" y="3727876"/>
              <a:ext cx="193993" cy="80365"/>
            </a:xfrm>
            <a:custGeom>
              <a:avLst/>
              <a:gdLst/>
              <a:ahLst/>
              <a:cxnLst/>
              <a:rect l="l" t="t" r="r" b="b"/>
              <a:pathLst>
                <a:path w="5004" h="2073" extrusionOk="0">
                  <a:moveTo>
                    <a:pt x="1890" y="0"/>
                  </a:moveTo>
                  <a:cubicBezTo>
                    <a:pt x="1231" y="0"/>
                    <a:pt x="602" y="318"/>
                    <a:pt x="41" y="938"/>
                  </a:cubicBezTo>
                  <a:cubicBezTo>
                    <a:pt x="1" y="984"/>
                    <a:pt x="4" y="1052"/>
                    <a:pt x="48" y="1093"/>
                  </a:cubicBezTo>
                  <a:cubicBezTo>
                    <a:pt x="69" y="1112"/>
                    <a:pt x="95" y="1122"/>
                    <a:pt x="121" y="1122"/>
                  </a:cubicBezTo>
                  <a:cubicBezTo>
                    <a:pt x="151" y="1122"/>
                    <a:pt x="181" y="1110"/>
                    <a:pt x="203" y="1086"/>
                  </a:cubicBezTo>
                  <a:cubicBezTo>
                    <a:pt x="728" y="509"/>
                    <a:pt x="1301" y="219"/>
                    <a:pt x="1908" y="219"/>
                  </a:cubicBezTo>
                  <a:cubicBezTo>
                    <a:pt x="1916" y="219"/>
                    <a:pt x="1923" y="219"/>
                    <a:pt x="1930" y="219"/>
                  </a:cubicBezTo>
                  <a:cubicBezTo>
                    <a:pt x="2813" y="233"/>
                    <a:pt x="3778" y="843"/>
                    <a:pt x="4797" y="2033"/>
                  </a:cubicBezTo>
                  <a:cubicBezTo>
                    <a:pt x="4819" y="2060"/>
                    <a:pt x="4851" y="2073"/>
                    <a:pt x="4881" y="2073"/>
                  </a:cubicBezTo>
                  <a:cubicBezTo>
                    <a:pt x="4908" y="2073"/>
                    <a:pt x="4932" y="2066"/>
                    <a:pt x="4952" y="2046"/>
                  </a:cubicBezTo>
                  <a:cubicBezTo>
                    <a:pt x="4999" y="2006"/>
                    <a:pt x="5004" y="1936"/>
                    <a:pt x="4965" y="1891"/>
                  </a:cubicBezTo>
                  <a:cubicBezTo>
                    <a:pt x="3904" y="650"/>
                    <a:pt x="2885" y="14"/>
                    <a:pt x="1933" y="1"/>
                  </a:cubicBezTo>
                  <a:cubicBezTo>
                    <a:pt x="1919" y="1"/>
                    <a:pt x="1904" y="0"/>
                    <a:pt x="1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5186259" y="3762923"/>
              <a:ext cx="95911" cy="188720"/>
            </a:xfrm>
            <a:custGeom>
              <a:avLst/>
              <a:gdLst/>
              <a:ahLst/>
              <a:cxnLst/>
              <a:rect l="l" t="t" r="r" b="b"/>
              <a:pathLst>
                <a:path w="2474" h="4868" extrusionOk="0">
                  <a:moveTo>
                    <a:pt x="916" y="1"/>
                  </a:moveTo>
                  <a:cubicBezTo>
                    <a:pt x="886" y="1"/>
                    <a:pt x="856" y="13"/>
                    <a:pt x="835" y="37"/>
                  </a:cubicBezTo>
                  <a:cubicBezTo>
                    <a:pt x="255" y="678"/>
                    <a:pt x="0" y="1347"/>
                    <a:pt x="78" y="2023"/>
                  </a:cubicBezTo>
                  <a:cubicBezTo>
                    <a:pt x="187" y="2961"/>
                    <a:pt x="931" y="3912"/>
                    <a:pt x="2287" y="4847"/>
                  </a:cubicBezTo>
                  <a:cubicBezTo>
                    <a:pt x="2307" y="4860"/>
                    <a:pt x="2329" y="4867"/>
                    <a:pt x="2350" y="4867"/>
                  </a:cubicBezTo>
                  <a:cubicBezTo>
                    <a:pt x="2384" y="4867"/>
                    <a:pt x="2420" y="4852"/>
                    <a:pt x="2441" y="4819"/>
                  </a:cubicBezTo>
                  <a:cubicBezTo>
                    <a:pt x="2474" y="4769"/>
                    <a:pt x="2462" y="4701"/>
                    <a:pt x="2413" y="4667"/>
                  </a:cubicBezTo>
                  <a:cubicBezTo>
                    <a:pt x="1109" y="3768"/>
                    <a:pt x="397" y="2871"/>
                    <a:pt x="295" y="1998"/>
                  </a:cubicBezTo>
                  <a:cubicBezTo>
                    <a:pt x="224" y="1385"/>
                    <a:pt x="461" y="775"/>
                    <a:pt x="997" y="184"/>
                  </a:cubicBezTo>
                  <a:cubicBezTo>
                    <a:pt x="1038" y="139"/>
                    <a:pt x="1034" y="70"/>
                    <a:pt x="990" y="30"/>
                  </a:cubicBezTo>
                  <a:cubicBezTo>
                    <a:pt x="969" y="10"/>
                    <a:pt x="943" y="1"/>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6"/>
            <p:cNvSpPr/>
            <p:nvPr/>
          </p:nvSpPr>
          <p:spPr>
            <a:xfrm>
              <a:off x="5552737" y="4008405"/>
              <a:ext cx="361003" cy="114054"/>
            </a:xfrm>
            <a:custGeom>
              <a:avLst/>
              <a:gdLst/>
              <a:ahLst/>
              <a:cxnLst/>
              <a:rect l="l" t="t" r="r" b="b"/>
              <a:pathLst>
                <a:path w="9312" h="2942" extrusionOk="0">
                  <a:moveTo>
                    <a:pt x="9158" y="1"/>
                  </a:moveTo>
                  <a:cubicBezTo>
                    <a:pt x="9155" y="1"/>
                    <a:pt x="9153" y="1"/>
                    <a:pt x="9150" y="1"/>
                  </a:cubicBezTo>
                  <a:cubicBezTo>
                    <a:pt x="9091" y="4"/>
                    <a:pt x="9044" y="55"/>
                    <a:pt x="9046" y="116"/>
                  </a:cubicBezTo>
                  <a:cubicBezTo>
                    <a:pt x="9091" y="1035"/>
                    <a:pt x="8811" y="1717"/>
                    <a:pt x="8219" y="2146"/>
                  </a:cubicBezTo>
                  <a:cubicBezTo>
                    <a:pt x="7641" y="2563"/>
                    <a:pt x="6813" y="2718"/>
                    <a:pt x="5906" y="2718"/>
                  </a:cubicBezTo>
                  <a:cubicBezTo>
                    <a:pt x="3368" y="2718"/>
                    <a:pt x="209" y="1512"/>
                    <a:pt x="166" y="1495"/>
                  </a:cubicBezTo>
                  <a:cubicBezTo>
                    <a:pt x="152" y="1490"/>
                    <a:pt x="138" y="1487"/>
                    <a:pt x="125" y="1487"/>
                  </a:cubicBezTo>
                  <a:cubicBezTo>
                    <a:pt x="81" y="1487"/>
                    <a:pt x="39" y="1512"/>
                    <a:pt x="23" y="1556"/>
                  </a:cubicBezTo>
                  <a:cubicBezTo>
                    <a:pt x="0" y="1613"/>
                    <a:pt x="29" y="1677"/>
                    <a:pt x="86" y="1698"/>
                  </a:cubicBezTo>
                  <a:cubicBezTo>
                    <a:pt x="261" y="1767"/>
                    <a:pt x="3336" y="2942"/>
                    <a:pt x="5883" y="2942"/>
                  </a:cubicBezTo>
                  <a:cubicBezTo>
                    <a:pt x="6839" y="2942"/>
                    <a:pt x="7721" y="2776"/>
                    <a:pt x="8347" y="2324"/>
                  </a:cubicBezTo>
                  <a:cubicBezTo>
                    <a:pt x="9004" y="1848"/>
                    <a:pt x="9311" y="1103"/>
                    <a:pt x="9264" y="106"/>
                  </a:cubicBezTo>
                  <a:cubicBezTo>
                    <a:pt x="9262" y="48"/>
                    <a:pt x="9214" y="1"/>
                    <a:pt x="9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6"/>
            <p:cNvSpPr/>
            <p:nvPr/>
          </p:nvSpPr>
          <p:spPr>
            <a:xfrm>
              <a:off x="5548705" y="3914469"/>
              <a:ext cx="363251" cy="102540"/>
            </a:xfrm>
            <a:custGeom>
              <a:avLst/>
              <a:gdLst/>
              <a:ahLst/>
              <a:cxnLst/>
              <a:rect l="l" t="t" r="r" b="b"/>
              <a:pathLst>
                <a:path w="9370" h="2645" extrusionOk="0">
                  <a:moveTo>
                    <a:pt x="6416" y="1"/>
                  </a:moveTo>
                  <a:cubicBezTo>
                    <a:pt x="3762" y="1"/>
                    <a:pt x="260" y="1746"/>
                    <a:pt x="76" y="1840"/>
                  </a:cubicBezTo>
                  <a:cubicBezTo>
                    <a:pt x="22" y="1868"/>
                    <a:pt x="0" y="1934"/>
                    <a:pt x="27" y="1987"/>
                  </a:cubicBezTo>
                  <a:cubicBezTo>
                    <a:pt x="48" y="2025"/>
                    <a:pt x="86" y="2047"/>
                    <a:pt x="126" y="2047"/>
                  </a:cubicBezTo>
                  <a:cubicBezTo>
                    <a:pt x="143" y="2047"/>
                    <a:pt x="160" y="2043"/>
                    <a:pt x="176" y="2035"/>
                  </a:cubicBezTo>
                  <a:cubicBezTo>
                    <a:pt x="219" y="2013"/>
                    <a:pt x="3809" y="224"/>
                    <a:pt x="6433" y="224"/>
                  </a:cubicBezTo>
                  <a:cubicBezTo>
                    <a:pt x="7078" y="224"/>
                    <a:pt x="7665" y="332"/>
                    <a:pt x="8126" y="601"/>
                  </a:cubicBezTo>
                  <a:cubicBezTo>
                    <a:pt x="8760" y="968"/>
                    <a:pt x="9103" y="1621"/>
                    <a:pt x="9149" y="2539"/>
                  </a:cubicBezTo>
                  <a:cubicBezTo>
                    <a:pt x="9150" y="2598"/>
                    <a:pt x="9199" y="2645"/>
                    <a:pt x="9257" y="2645"/>
                  </a:cubicBezTo>
                  <a:lnTo>
                    <a:pt x="9263" y="2645"/>
                  </a:lnTo>
                  <a:cubicBezTo>
                    <a:pt x="9321" y="2640"/>
                    <a:pt x="9370" y="2589"/>
                    <a:pt x="9365" y="2528"/>
                  </a:cubicBezTo>
                  <a:cubicBezTo>
                    <a:pt x="9316" y="1531"/>
                    <a:pt x="8937" y="817"/>
                    <a:pt x="8235" y="410"/>
                  </a:cubicBezTo>
                  <a:cubicBezTo>
                    <a:pt x="7733" y="118"/>
                    <a:pt x="7103" y="1"/>
                    <a:pt x="6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6"/>
            <p:cNvSpPr/>
            <p:nvPr/>
          </p:nvSpPr>
          <p:spPr>
            <a:xfrm>
              <a:off x="5113956" y="3941568"/>
              <a:ext cx="361080" cy="114054"/>
            </a:xfrm>
            <a:custGeom>
              <a:avLst/>
              <a:gdLst/>
              <a:ahLst/>
              <a:cxnLst/>
              <a:rect l="l" t="t" r="r" b="b"/>
              <a:pathLst>
                <a:path w="9314" h="2942" extrusionOk="0">
                  <a:moveTo>
                    <a:pt x="3429" y="0"/>
                  </a:moveTo>
                  <a:cubicBezTo>
                    <a:pt x="2473" y="0"/>
                    <a:pt x="1592" y="166"/>
                    <a:pt x="966" y="617"/>
                  </a:cubicBezTo>
                  <a:cubicBezTo>
                    <a:pt x="310" y="1093"/>
                    <a:pt x="1" y="1839"/>
                    <a:pt x="49" y="2836"/>
                  </a:cubicBezTo>
                  <a:cubicBezTo>
                    <a:pt x="51" y="2894"/>
                    <a:pt x="99" y="2941"/>
                    <a:pt x="158" y="2941"/>
                  </a:cubicBezTo>
                  <a:lnTo>
                    <a:pt x="162" y="2941"/>
                  </a:lnTo>
                  <a:cubicBezTo>
                    <a:pt x="220" y="2937"/>
                    <a:pt x="269" y="2885"/>
                    <a:pt x="264" y="2824"/>
                  </a:cubicBezTo>
                  <a:cubicBezTo>
                    <a:pt x="220" y="1906"/>
                    <a:pt x="499" y="1225"/>
                    <a:pt x="1093" y="795"/>
                  </a:cubicBezTo>
                  <a:cubicBezTo>
                    <a:pt x="1671" y="378"/>
                    <a:pt x="2499" y="224"/>
                    <a:pt x="3406" y="224"/>
                  </a:cubicBezTo>
                  <a:cubicBezTo>
                    <a:pt x="5945" y="224"/>
                    <a:pt x="9105" y="1430"/>
                    <a:pt x="9148" y="1447"/>
                  </a:cubicBezTo>
                  <a:cubicBezTo>
                    <a:pt x="9161" y="1452"/>
                    <a:pt x="9175" y="1454"/>
                    <a:pt x="9188" y="1454"/>
                  </a:cubicBezTo>
                  <a:cubicBezTo>
                    <a:pt x="9232" y="1454"/>
                    <a:pt x="9274" y="1428"/>
                    <a:pt x="9290" y="1384"/>
                  </a:cubicBezTo>
                  <a:cubicBezTo>
                    <a:pt x="9313" y="1328"/>
                    <a:pt x="9285" y="1263"/>
                    <a:pt x="9228" y="1242"/>
                  </a:cubicBezTo>
                  <a:cubicBezTo>
                    <a:pt x="9052" y="1174"/>
                    <a:pt x="5976" y="0"/>
                    <a:pt x="3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6"/>
            <p:cNvSpPr/>
            <p:nvPr/>
          </p:nvSpPr>
          <p:spPr>
            <a:xfrm>
              <a:off x="5115623" y="4047057"/>
              <a:ext cx="363251" cy="102463"/>
            </a:xfrm>
            <a:custGeom>
              <a:avLst/>
              <a:gdLst/>
              <a:ahLst/>
              <a:cxnLst/>
              <a:rect l="l" t="t" r="r" b="b"/>
              <a:pathLst>
                <a:path w="9370" h="2643" extrusionOk="0">
                  <a:moveTo>
                    <a:pt x="117" y="0"/>
                  </a:moveTo>
                  <a:cubicBezTo>
                    <a:pt x="114" y="0"/>
                    <a:pt x="111" y="0"/>
                    <a:pt x="107" y="1"/>
                  </a:cubicBezTo>
                  <a:cubicBezTo>
                    <a:pt x="49" y="4"/>
                    <a:pt x="1" y="55"/>
                    <a:pt x="5" y="116"/>
                  </a:cubicBezTo>
                  <a:cubicBezTo>
                    <a:pt x="55" y="1112"/>
                    <a:pt x="434" y="1825"/>
                    <a:pt x="1136" y="2232"/>
                  </a:cubicBezTo>
                  <a:cubicBezTo>
                    <a:pt x="1637" y="2524"/>
                    <a:pt x="2268" y="2642"/>
                    <a:pt x="2954" y="2642"/>
                  </a:cubicBezTo>
                  <a:cubicBezTo>
                    <a:pt x="5610" y="2642"/>
                    <a:pt x="9112" y="896"/>
                    <a:pt x="9296" y="804"/>
                  </a:cubicBezTo>
                  <a:cubicBezTo>
                    <a:pt x="9349" y="775"/>
                    <a:pt x="9370" y="709"/>
                    <a:pt x="9343" y="656"/>
                  </a:cubicBezTo>
                  <a:cubicBezTo>
                    <a:pt x="9323" y="618"/>
                    <a:pt x="9284" y="595"/>
                    <a:pt x="9245" y="595"/>
                  </a:cubicBezTo>
                  <a:cubicBezTo>
                    <a:pt x="9228" y="595"/>
                    <a:pt x="9212" y="599"/>
                    <a:pt x="9196" y="607"/>
                  </a:cubicBezTo>
                  <a:cubicBezTo>
                    <a:pt x="9152" y="630"/>
                    <a:pt x="5562" y="2421"/>
                    <a:pt x="2937" y="2421"/>
                  </a:cubicBezTo>
                  <a:cubicBezTo>
                    <a:pt x="2292" y="2421"/>
                    <a:pt x="1705" y="2313"/>
                    <a:pt x="1244" y="2044"/>
                  </a:cubicBezTo>
                  <a:cubicBezTo>
                    <a:pt x="610" y="1675"/>
                    <a:pt x="267" y="1025"/>
                    <a:pt x="221" y="106"/>
                  </a:cubicBezTo>
                  <a:cubicBezTo>
                    <a:pt x="220" y="48"/>
                    <a:pt x="17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6"/>
            <p:cNvSpPr/>
            <p:nvPr/>
          </p:nvSpPr>
          <p:spPr>
            <a:xfrm>
              <a:off x="5383241" y="4071442"/>
              <a:ext cx="154217" cy="358832"/>
            </a:xfrm>
            <a:custGeom>
              <a:avLst/>
              <a:gdLst/>
              <a:ahLst/>
              <a:cxnLst/>
              <a:rect l="l" t="t" r="r" b="b"/>
              <a:pathLst>
                <a:path w="3978" h="9256" extrusionOk="0">
                  <a:moveTo>
                    <a:pt x="2381" y="0"/>
                  </a:moveTo>
                  <a:cubicBezTo>
                    <a:pt x="2337" y="0"/>
                    <a:pt x="2295" y="27"/>
                    <a:pt x="2279" y="71"/>
                  </a:cubicBezTo>
                  <a:cubicBezTo>
                    <a:pt x="2184" y="313"/>
                    <a:pt x="0" y="6042"/>
                    <a:pt x="1654" y="8332"/>
                  </a:cubicBezTo>
                  <a:cubicBezTo>
                    <a:pt x="2097" y="8945"/>
                    <a:pt x="2773" y="9255"/>
                    <a:pt x="3670" y="9255"/>
                  </a:cubicBezTo>
                  <a:cubicBezTo>
                    <a:pt x="3736" y="9255"/>
                    <a:pt x="3804" y="9254"/>
                    <a:pt x="3871" y="9254"/>
                  </a:cubicBezTo>
                  <a:cubicBezTo>
                    <a:pt x="3931" y="9249"/>
                    <a:pt x="3978" y="9198"/>
                    <a:pt x="3975" y="9137"/>
                  </a:cubicBezTo>
                  <a:cubicBezTo>
                    <a:pt x="3974" y="9080"/>
                    <a:pt x="3925" y="9032"/>
                    <a:pt x="3870" y="9032"/>
                  </a:cubicBezTo>
                  <a:cubicBezTo>
                    <a:pt x="3867" y="9032"/>
                    <a:pt x="3864" y="9033"/>
                    <a:pt x="3861" y="9033"/>
                  </a:cubicBezTo>
                  <a:cubicBezTo>
                    <a:pt x="3798" y="9036"/>
                    <a:pt x="3736" y="9037"/>
                    <a:pt x="3675" y="9037"/>
                  </a:cubicBezTo>
                  <a:cubicBezTo>
                    <a:pt x="2850" y="9037"/>
                    <a:pt x="2231" y="8759"/>
                    <a:pt x="1832" y="8206"/>
                  </a:cubicBezTo>
                  <a:cubicBezTo>
                    <a:pt x="245" y="6010"/>
                    <a:pt x="2460" y="209"/>
                    <a:pt x="2483" y="151"/>
                  </a:cubicBezTo>
                  <a:cubicBezTo>
                    <a:pt x="2507" y="94"/>
                    <a:pt x="2478" y="30"/>
                    <a:pt x="2421" y="8"/>
                  </a:cubicBezTo>
                  <a:cubicBezTo>
                    <a:pt x="2408" y="3"/>
                    <a:pt x="2394" y="0"/>
                    <a:pt x="2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6"/>
            <p:cNvSpPr/>
            <p:nvPr/>
          </p:nvSpPr>
          <p:spPr>
            <a:xfrm>
              <a:off x="5528778" y="4067371"/>
              <a:ext cx="141812" cy="362670"/>
            </a:xfrm>
            <a:custGeom>
              <a:avLst/>
              <a:gdLst/>
              <a:ahLst/>
              <a:cxnLst/>
              <a:rect l="l" t="t" r="r" b="b"/>
              <a:pathLst>
                <a:path w="3658" h="9355" extrusionOk="0">
                  <a:moveTo>
                    <a:pt x="708" y="0"/>
                  </a:moveTo>
                  <a:cubicBezTo>
                    <a:pt x="691" y="0"/>
                    <a:pt x="674" y="4"/>
                    <a:pt x="658" y="12"/>
                  </a:cubicBezTo>
                  <a:cubicBezTo>
                    <a:pt x="606" y="41"/>
                    <a:pt x="584" y="106"/>
                    <a:pt x="610" y="160"/>
                  </a:cubicBezTo>
                  <a:cubicBezTo>
                    <a:pt x="637" y="216"/>
                    <a:pt x="3410" y="5771"/>
                    <a:pt x="2045" y="8113"/>
                  </a:cubicBezTo>
                  <a:cubicBezTo>
                    <a:pt x="1677" y="8746"/>
                    <a:pt x="1026" y="9090"/>
                    <a:pt x="107" y="9134"/>
                  </a:cubicBezTo>
                  <a:cubicBezTo>
                    <a:pt x="49" y="9138"/>
                    <a:pt x="0" y="9189"/>
                    <a:pt x="3" y="9249"/>
                  </a:cubicBezTo>
                  <a:cubicBezTo>
                    <a:pt x="6" y="9309"/>
                    <a:pt x="53" y="9354"/>
                    <a:pt x="113" y="9354"/>
                  </a:cubicBezTo>
                  <a:cubicBezTo>
                    <a:pt x="114" y="9354"/>
                    <a:pt x="116" y="9354"/>
                    <a:pt x="120" y="9352"/>
                  </a:cubicBezTo>
                  <a:cubicBezTo>
                    <a:pt x="1114" y="9300"/>
                    <a:pt x="1829" y="8921"/>
                    <a:pt x="2236" y="8221"/>
                  </a:cubicBezTo>
                  <a:cubicBezTo>
                    <a:pt x="3657" y="5780"/>
                    <a:pt x="925" y="294"/>
                    <a:pt x="806" y="61"/>
                  </a:cubicBezTo>
                  <a:cubicBezTo>
                    <a:pt x="786" y="22"/>
                    <a:pt x="748" y="0"/>
                    <a:pt x="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a:off x="5490165" y="3633708"/>
              <a:ext cx="154295" cy="358948"/>
            </a:xfrm>
            <a:custGeom>
              <a:avLst/>
              <a:gdLst/>
              <a:ahLst/>
              <a:cxnLst/>
              <a:rect l="l" t="t" r="r" b="b"/>
              <a:pathLst>
                <a:path w="3980" h="9259" extrusionOk="0">
                  <a:moveTo>
                    <a:pt x="311" y="1"/>
                  </a:moveTo>
                  <a:cubicBezTo>
                    <a:pt x="245" y="1"/>
                    <a:pt x="177" y="3"/>
                    <a:pt x="108" y="6"/>
                  </a:cubicBezTo>
                  <a:cubicBezTo>
                    <a:pt x="49" y="10"/>
                    <a:pt x="1" y="62"/>
                    <a:pt x="5" y="121"/>
                  </a:cubicBezTo>
                  <a:cubicBezTo>
                    <a:pt x="6" y="179"/>
                    <a:pt x="54" y="227"/>
                    <a:pt x="110" y="227"/>
                  </a:cubicBezTo>
                  <a:cubicBezTo>
                    <a:pt x="113" y="227"/>
                    <a:pt x="116" y="227"/>
                    <a:pt x="119" y="227"/>
                  </a:cubicBezTo>
                  <a:cubicBezTo>
                    <a:pt x="182" y="224"/>
                    <a:pt x="244" y="222"/>
                    <a:pt x="305" y="222"/>
                  </a:cubicBezTo>
                  <a:cubicBezTo>
                    <a:pt x="1130" y="222"/>
                    <a:pt x="1748" y="501"/>
                    <a:pt x="2148" y="1053"/>
                  </a:cubicBezTo>
                  <a:cubicBezTo>
                    <a:pt x="3733" y="3250"/>
                    <a:pt x="1519" y="9049"/>
                    <a:pt x="1496" y="9109"/>
                  </a:cubicBezTo>
                  <a:cubicBezTo>
                    <a:pt x="1473" y="9166"/>
                    <a:pt x="1502" y="9230"/>
                    <a:pt x="1559" y="9251"/>
                  </a:cubicBezTo>
                  <a:cubicBezTo>
                    <a:pt x="1572" y="9256"/>
                    <a:pt x="1586" y="9259"/>
                    <a:pt x="1597" y="9259"/>
                  </a:cubicBezTo>
                  <a:cubicBezTo>
                    <a:pt x="1643" y="9259"/>
                    <a:pt x="1683" y="9231"/>
                    <a:pt x="1701" y="9184"/>
                  </a:cubicBezTo>
                  <a:cubicBezTo>
                    <a:pt x="1795" y="8942"/>
                    <a:pt x="3980" y="3215"/>
                    <a:pt x="2326" y="923"/>
                  </a:cubicBezTo>
                  <a:cubicBezTo>
                    <a:pt x="1884" y="312"/>
                    <a:pt x="1207"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6"/>
            <p:cNvSpPr/>
            <p:nvPr/>
          </p:nvSpPr>
          <p:spPr>
            <a:xfrm>
              <a:off x="5357112" y="3634018"/>
              <a:ext cx="141773" cy="362554"/>
            </a:xfrm>
            <a:custGeom>
              <a:avLst/>
              <a:gdLst/>
              <a:ahLst/>
              <a:cxnLst/>
              <a:rect l="l" t="t" r="r" b="b"/>
              <a:pathLst>
                <a:path w="3657" h="9352" extrusionOk="0">
                  <a:moveTo>
                    <a:pt x="3549" y="0"/>
                  </a:moveTo>
                  <a:cubicBezTo>
                    <a:pt x="3546" y="0"/>
                    <a:pt x="3543" y="1"/>
                    <a:pt x="3540" y="1"/>
                  </a:cubicBezTo>
                  <a:cubicBezTo>
                    <a:pt x="2544" y="51"/>
                    <a:pt x="1831" y="430"/>
                    <a:pt x="1423" y="1130"/>
                  </a:cubicBezTo>
                  <a:cubicBezTo>
                    <a:pt x="1" y="3571"/>
                    <a:pt x="2735" y="9058"/>
                    <a:pt x="2853" y="9290"/>
                  </a:cubicBezTo>
                  <a:cubicBezTo>
                    <a:pt x="2872" y="9330"/>
                    <a:pt x="2912" y="9352"/>
                    <a:pt x="2950" y="9352"/>
                  </a:cubicBezTo>
                  <a:cubicBezTo>
                    <a:pt x="2967" y="9352"/>
                    <a:pt x="2984" y="9347"/>
                    <a:pt x="2999" y="9343"/>
                  </a:cubicBezTo>
                  <a:cubicBezTo>
                    <a:pt x="3053" y="9315"/>
                    <a:pt x="3074" y="9248"/>
                    <a:pt x="3047" y="9195"/>
                  </a:cubicBezTo>
                  <a:cubicBezTo>
                    <a:pt x="3020" y="9139"/>
                    <a:pt x="249" y="3584"/>
                    <a:pt x="1611" y="1243"/>
                  </a:cubicBezTo>
                  <a:cubicBezTo>
                    <a:pt x="1980" y="609"/>
                    <a:pt x="2631" y="266"/>
                    <a:pt x="3550" y="222"/>
                  </a:cubicBezTo>
                  <a:cubicBezTo>
                    <a:pt x="3609" y="217"/>
                    <a:pt x="3656" y="166"/>
                    <a:pt x="3654" y="105"/>
                  </a:cubicBezTo>
                  <a:cubicBezTo>
                    <a:pt x="3652" y="48"/>
                    <a:pt x="3605"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6"/>
            <p:cNvSpPr/>
            <p:nvPr/>
          </p:nvSpPr>
          <p:spPr>
            <a:xfrm>
              <a:off x="5450970" y="3969520"/>
              <a:ext cx="125645" cy="124172"/>
            </a:xfrm>
            <a:custGeom>
              <a:avLst/>
              <a:gdLst/>
              <a:ahLst/>
              <a:cxnLst/>
              <a:rect l="l" t="t" r="r" b="b"/>
              <a:pathLst>
                <a:path w="3241" h="3203" extrusionOk="0">
                  <a:moveTo>
                    <a:pt x="1623" y="221"/>
                  </a:moveTo>
                  <a:cubicBezTo>
                    <a:pt x="1966" y="221"/>
                    <a:pt x="2294" y="347"/>
                    <a:pt x="2548" y="578"/>
                  </a:cubicBezTo>
                  <a:cubicBezTo>
                    <a:pt x="2822" y="826"/>
                    <a:pt x="2983" y="1166"/>
                    <a:pt x="3000" y="1534"/>
                  </a:cubicBezTo>
                  <a:cubicBezTo>
                    <a:pt x="3018" y="1902"/>
                    <a:pt x="2892" y="2256"/>
                    <a:pt x="2644" y="2529"/>
                  </a:cubicBezTo>
                  <a:cubicBezTo>
                    <a:pt x="2398" y="2804"/>
                    <a:pt x="2057" y="2963"/>
                    <a:pt x="1688" y="2982"/>
                  </a:cubicBezTo>
                  <a:cubicBezTo>
                    <a:pt x="1666" y="2983"/>
                    <a:pt x="1645" y="2983"/>
                    <a:pt x="1623" y="2983"/>
                  </a:cubicBezTo>
                  <a:cubicBezTo>
                    <a:pt x="1280" y="2983"/>
                    <a:pt x="951" y="2858"/>
                    <a:pt x="693" y="2626"/>
                  </a:cubicBezTo>
                  <a:cubicBezTo>
                    <a:pt x="419" y="2378"/>
                    <a:pt x="258" y="2038"/>
                    <a:pt x="241" y="1669"/>
                  </a:cubicBezTo>
                  <a:cubicBezTo>
                    <a:pt x="223" y="1301"/>
                    <a:pt x="350" y="948"/>
                    <a:pt x="597" y="675"/>
                  </a:cubicBezTo>
                  <a:cubicBezTo>
                    <a:pt x="845" y="400"/>
                    <a:pt x="1184" y="241"/>
                    <a:pt x="1553" y="222"/>
                  </a:cubicBezTo>
                  <a:cubicBezTo>
                    <a:pt x="1576" y="221"/>
                    <a:pt x="1600" y="221"/>
                    <a:pt x="1623" y="221"/>
                  </a:cubicBezTo>
                  <a:close/>
                  <a:moveTo>
                    <a:pt x="1624" y="1"/>
                  </a:moveTo>
                  <a:cubicBezTo>
                    <a:pt x="1597" y="1"/>
                    <a:pt x="1570" y="1"/>
                    <a:pt x="1543" y="3"/>
                  </a:cubicBezTo>
                  <a:cubicBezTo>
                    <a:pt x="1116" y="24"/>
                    <a:pt x="721" y="209"/>
                    <a:pt x="435" y="527"/>
                  </a:cubicBezTo>
                  <a:cubicBezTo>
                    <a:pt x="149" y="843"/>
                    <a:pt x="1" y="1253"/>
                    <a:pt x="22" y="1680"/>
                  </a:cubicBezTo>
                  <a:cubicBezTo>
                    <a:pt x="43" y="2108"/>
                    <a:pt x="229" y="2501"/>
                    <a:pt x="546" y="2787"/>
                  </a:cubicBezTo>
                  <a:cubicBezTo>
                    <a:pt x="842" y="3056"/>
                    <a:pt x="1223" y="3203"/>
                    <a:pt x="1619" y="3203"/>
                  </a:cubicBezTo>
                  <a:cubicBezTo>
                    <a:pt x="1646" y="3203"/>
                    <a:pt x="1673" y="3203"/>
                    <a:pt x="1700" y="3200"/>
                  </a:cubicBezTo>
                  <a:cubicBezTo>
                    <a:pt x="2127" y="3178"/>
                    <a:pt x="2520" y="2993"/>
                    <a:pt x="2806" y="2677"/>
                  </a:cubicBezTo>
                  <a:cubicBezTo>
                    <a:pt x="3093" y="2360"/>
                    <a:pt x="3241" y="1951"/>
                    <a:pt x="3219" y="1524"/>
                  </a:cubicBezTo>
                  <a:cubicBezTo>
                    <a:pt x="3198" y="1096"/>
                    <a:pt x="3013" y="703"/>
                    <a:pt x="2697" y="416"/>
                  </a:cubicBezTo>
                  <a:cubicBezTo>
                    <a:pt x="2399" y="148"/>
                    <a:pt x="2022" y="1"/>
                    <a:pt x="1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6"/>
            <p:cNvSpPr/>
            <p:nvPr/>
          </p:nvSpPr>
          <p:spPr>
            <a:xfrm>
              <a:off x="5706841" y="3837669"/>
              <a:ext cx="83738" cy="80443"/>
            </a:xfrm>
            <a:custGeom>
              <a:avLst/>
              <a:gdLst/>
              <a:ahLst/>
              <a:cxnLst/>
              <a:rect l="l" t="t" r="r" b="b"/>
              <a:pathLst>
                <a:path w="2160" h="2075" extrusionOk="0">
                  <a:moveTo>
                    <a:pt x="2097" y="0"/>
                  </a:moveTo>
                  <a:cubicBezTo>
                    <a:pt x="2080" y="0"/>
                    <a:pt x="2063" y="8"/>
                    <a:pt x="2052" y="24"/>
                  </a:cubicBezTo>
                  <a:cubicBezTo>
                    <a:pt x="1518" y="790"/>
                    <a:pt x="819" y="1465"/>
                    <a:pt x="31" y="1972"/>
                  </a:cubicBezTo>
                  <a:cubicBezTo>
                    <a:pt x="7" y="1991"/>
                    <a:pt x="0" y="2024"/>
                    <a:pt x="16" y="2049"/>
                  </a:cubicBezTo>
                  <a:cubicBezTo>
                    <a:pt x="27" y="2065"/>
                    <a:pt x="44" y="2075"/>
                    <a:pt x="63" y="2075"/>
                  </a:cubicBezTo>
                  <a:cubicBezTo>
                    <a:pt x="73" y="2075"/>
                    <a:pt x="84" y="2072"/>
                    <a:pt x="93" y="2064"/>
                  </a:cubicBezTo>
                  <a:cubicBezTo>
                    <a:pt x="890" y="1549"/>
                    <a:pt x="1601" y="866"/>
                    <a:pt x="2143" y="85"/>
                  </a:cubicBezTo>
                  <a:cubicBezTo>
                    <a:pt x="2159" y="61"/>
                    <a:pt x="2153" y="27"/>
                    <a:pt x="2129" y="10"/>
                  </a:cubicBezTo>
                  <a:cubicBezTo>
                    <a:pt x="2119" y="3"/>
                    <a:pt x="2108" y="0"/>
                    <a:pt x="2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6"/>
            <p:cNvSpPr/>
            <p:nvPr/>
          </p:nvSpPr>
          <p:spPr>
            <a:xfrm>
              <a:off x="5710912" y="3861976"/>
              <a:ext cx="30510" cy="28262"/>
            </a:xfrm>
            <a:custGeom>
              <a:avLst/>
              <a:gdLst/>
              <a:ahLst/>
              <a:cxnLst/>
              <a:rect l="l" t="t" r="r" b="b"/>
              <a:pathLst>
                <a:path w="787" h="729" extrusionOk="0">
                  <a:moveTo>
                    <a:pt x="724" y="1"/>
                  </a:moveTo>
                  <a:cubicBezTo>
                    <a:pt x="711" y="1"/>
                    <a:pt x="698" y="5"/>
                    <a:pt x="687" y="14"/>
                  </a:cubicBezTo>
                  <a:lnTo>
                    <a:pt x="23" y="633"/>
                  </a:lnTo>
                  <a:cubicBezTo>
                    <a:pt x="2" y="653"/>
                    <a:pt x="0" y="689"/>
                    <a:pt x="22" y="710"/>
                  </a:cubicBezTo>
                  <a:cubicBezTo>
                    <a:pt x="32" y="723"/>
                    <a:pt x="46" y="729"/>
                    <a:pt x="60" y="729"/>
                  </a:cubicBezTo>
                  <a:cubicBezTo>
                    <a:pt x="75" y="729"/>
                    <a:pt x="87" y="723"/>
                    <a:pt x="100" y="716"/>
                  </a:cubicBezTo>
                  <a:lnTo>
                    <a:pt x="764" y="96"/>
                  </a:lnTo>
                  <a:cubicBezTo>
                    <a:pt x="785" y="75"/>
                    <a:pt x="787" y="40"/>
                    <a:pt x="765" y="18"/>
                  </a:cubicBezTo>
                  <a:cubicBezTo>
                    <a:pt x="754" y="6"/>
                    <a:pt x="739" y="1"/>
                    <a:pt x="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6"/>
            <p:cNvSpPr/>
            <p:nvPr/>
          </p:nvSpPr>
          <p:spPr>
            <a:xfrm>
              <a:off x="5694939" y="3839258"/>
              <a:ext cx="24966" cy="25858"/>
            </a:xfrm>
            <a:custGeom>
              <a:avLst/>
              <a:gdLst/>
              <a:ahLst/>
              <a:cxnLst/>
              <a:rect l="l" t="t" r="r" b="b"/>
              <a:pathLst>
                <a:path w="644" h="667" extrusionOk="0">
                  <a:moveTo>
                    <a:pt x="581" y="1"/>
                  </a:moveTo>
                  <a:cubicBezTo>
                    <a:pt x="568" y="1"/>
                    <a:pt x="556" y="5"/>
                    <a:pt x="545" y="15"/>
                  </a:cubicBezTo>
                  <a:cubicBezTo>
                    <a:pt x="357" y="187"/>
                    <a:pt x="179" y="376"/>
                    <a:pt x="21" y="577"/>
                  </a:cubicBezTo>
                  <a:cubicBezTo>
                    <a:pt x="1" y="600"/>
                    <a:pt x="7" y="634"/>
                    <a:pt x="29" y="654"/>
                  </a:cubicBezTo>
                  <a:cubicBezTo>
                    <a:pt x="39" y="663"/>
                    <a:pt x="51" y="667"/>
                    <a:pt x="64" y="667"/>
                  </a:cubicBezTo>
                  <a:cubicBezTo>
                    <a:pt x="79" y="667"/>
                    <a:pt x="95" y="660"/>
                    <a:pt x="108" y="643"/>
                  </a:cubicBezTo>
                  <a:cubicBezTo>
                    <a:pt x="263" y="448"/>
                    <a:pt x="435" y="262"/>
                    <a:pt x="620" y="94"/>
                  </a:cubicBezTo>
                  <a:cubicBezTo>
                    <a:pt x="642" y="76"/>
                    <a:pt x="643" y="42"/>
                    <a:pt x="623" y="19"/>
                  </a:cubicBezTo>
                  <a:cubicBezTo>
                    <a:pt x="612" y="7"/>
                    <a:pt x="596"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6"/>
            <p:cNvSpPr/>
            <p:nvPr/>
          </p:nvSpPr>
          <p:spPr>
            <a:xfrm>
              <a:off x="5544053" y="3749548"/>
              <a:ext cx="35317" cy="201436"/>
            </a:xfrm>
            <a:custGeom>
              <a:avLst/>
              <a:gdLst/>
              <a:ahLst/>
              <a:cxnLst/>
              <a:rect l="l" t="t" r="r" b="b"/>
              <a:pathLst>
                <a:path w="911" h="5196" extrusionOk="0">
                  <a:moveTo>
                    <a:pt x="787" y="0"/>
                  </a:moveTo>
                  <a:cubicBezTo>
                    <a:pt x="756" y="2"/>
                    <a:pt x="731" y="27"/>
                    <a:pt x="733" y="57"/>
                  </a:cubicBezTo>
                  <a:cubicBezTo>
                    <a:pt x="801" y="1782"/>
                    <a:pt x="556" y="3485"/>
                    <a:pt x="12" y="5121"/>
                  </a:cubicBezTo>
                  <a:cubicBezTo>
                    <a:pt x="1" y="5150"/>
                    <a:pt x="18" y="5183"/>
                    <a:pt x="46" y="5191"/>
                  </a:cubicBezTo>
                  <a:cubicBezTo>
                    <a:pt x="53" y="5195"/>
                    <a:pt x="58" y="5195"/>
                    <a:pt x="63" y="5195"/>
                  </a:cubicBezTo>
                  <a:cubicBezTo>
                    <a:pt x="86" y="5195"/>
                    <a:pt x="108" y="5181"/>
                    <a:pt x="118" y="5157"/>
                  </a:cubicBezTo>
                  <a:cubicBezTo>
                    <a:pt x="667" y="3506"/>
                    <a:pt x="911" y="1790"/>
                    <a:pt x="844" y="53"/>
                  </a:cubicBezTo>
                  <a:cubicBezTo>
                    <a:pt x="841" y="23"/>
                    <a:pt x="818" y="2"/>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6"/>
            <p:cNvSpPr/>
            <p:nvPr/>
          </p:nvSpPr>
          <p:spPr>
            <a:xfrm>
              <a:off x="5545061" y="3841313"/>
              <a:ext cx="12134" cy="46288"/>
            </a:xfrm>
            <a:custGeom>
              <a:avLst/>
              <a:gdLst/>
              <a:ahLst/>
              <a:cxnLst/>
              <a:rect l="l" t="t" r="r" b="b"/>
              <a:pathLst>
                <a:path w="313" h="1194" extrusionOk="0">
                  <a:moveTo>
                    <a:pt x="251" y="1"/>
                  </a:moveTo>
                  <a:cubicBezTo>
                    <a:pt x="223" y="1"/>
                    <a:pt x="202" y="21"/>
                    <a:pt x="200" y="48"/>
                  </a:cubicBezTo>
                  <a:cubicBezTo>
                    <a:pt x="164" y="410"/>
                    <a:pt x="99" y="772"/>
                    <a:pt x="8" y="1124"/>
                  </a:cubicBezTo>
                  <a:cubicBezTo>
                    <a:pt x="0" y="1155"/>
                    <a:pt x="18" y="1185"/>
                    <a:pt x="46" y="1192"/>
                  </a:cubicBezTo>
                  <a:cubicBezTo>
                    <a:pt x="52" y="1193"/>
                    <a:pt x="56" y="1193"/>
                    <a:pt x="60" y="1193"/>
                  </a:cubicBezTo>
                  <a:cubicBezTo>
                    <a:pt x="84" y="1193"/>
                    <a:pt x="107" y="1178"/>
                    <a:pt x="114" y="1155"/>
                  </a:cubicBezTo>
                  <a:cubicBezTo>
                    <a:pt x="207" y="796"/>
                    <a:pt x="272" y="429"/>
                    <a:pt x="309" y="61"/>
                  </a:cubicBezTo>
                  <a:cubicBezTo>
                    <a:pt x="312" y="31"/>
                    <a:pt x="291" y="4"/>
                    <a:pt x="260" y="1"/>
                  </a:cubicBezTo>
                  <a:cubicBezTo>
                    <a:pt x="257" y="1"/>
                    <a:pt x="254"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6"/>
            <p:cNvSpPr/>
            <p:nvPr/>
          </p:nvSpPr>
          <p:spPr>
            <a:xfrm>
              <a:off x="5424413" y="3778004"/>
              <a:ext cx="47645" cy="157551"/>
            </a:xfrm>
            <a:custGeom>
              <a:avLst/>
              <a:gdLst/>
              <a:ahLst/>
              <a:cxnLst/>
              <a:rect l="l" t="t" r="r" b="b"/>
              <a:pathLst>
                <a:path w="1229" h="4064" extrusionOk="0">
                  <a:moveTo>
                    <a:pt x="55" y="1"/>
                  </a:moveTo>
                  <a:cubicBezTo>
                    <a:pt x="54" y="1"/>
                    <a:pt x="53" y="1"/>
                    <a:pt x="52" y="1"/>
                  </a:cubicBezTo>
                  <a:cubicBezTo>
                    <a:pt x="22" y="5"/>
                    <a:pt x="1" y="32"/>
                    <a:pt x="4" y="62"/>
                  </a:cubicBezTo>
                  <a:cubicBezTo>
                    <a:pt x="152" y="1442"/>
                    <a:pt x="525" y="2778"/>
                    <a:pt x="1119" y="4031"/>
                  </a:cubicBezTo>
                  <a:cubicBezTo>
                    <a:pt x="1127" y="4053"/>
                    <a:pt x="1147" y="4064"/>
                    <a:pt x="1169" y="4064"/>
                  </a:cubicBezTo>
                  <a:cubicBezTo>
                    <a:pt x="1177" y="4064"/>
                    <a:pt x="1184" y="4063"/>
                    <a:pt x="1190" y="4057"/>
                  </a:cubicBezTo>
                  <a:cubicBezTo>
                    <a:pt x="1218" y="4044"/>
                    <a:pt x="1228" y="4010"/>
                    <a:pt x="1216" y="3984"/>
                  </a:cubicBezTo>
                  <a:cubicBezTo>
                    <a:pt x="629" y="2741"/>
                    <a:pt x="258" y="1417"/>
                    <a:pt x="112" y="49"/>
                  </a:cubicBezTo>
                  <a:cubicBezTo>
                    <a:pt x="109" y="21"/>
                    <a:pt x="84"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6"/>
            <p:cNvSpPr/>
            <p:nvPr/>
          </p:nvSpPr>
          <p:spPr>
            <a:xfrm>
              <a:off x="5450427" y="3836505"/>
              <a:ext cx="21361" cy="45629"/>
            </a:xfrm>
            <a:custGeom>
              <a:avLst/>
              <a:gdLst/>
              <a:ahLst/>
              <a:cxnLst/>
              <a:rect l="l" t="t" r="r" b="b"/>
              <a:pathLst>
                <a:path w="551" h="1177" extrusionOk="0">
                  <a:moveTo>
                    <a:pt x="64" y="1"/>
                  </a:moveTo>
                  <a:cubicBezTo>
                    <a:pt x="58" y="1"/>
                    <a:pt x="51" y="2"/>
                    <a:pt x="45" y="4"/>
                  </a:cubicBezTo>
                  <a:cubicBezTo>
                    <a:pt x="16" y="13"/>
                    <a:pt x="0" y="44"/>
                    <a:pt x="12" y="73"/>
                  </a:cubicBezTo>
                  <a:cubicBezTo>
                    <a:pt x="137" y="433"/>
                    <a:pt x="281" y="795"/>
                    <a:pt x="439" y="1145"/>
                  </a:cubicBezTo>
                  <a:cubicBezTo>
                    <a:pt x="448" y="1165"/>
                    <a:pt x="468" y="1176"/>
                    <a:pt x="489" y="1176"/>
                  </a:cubicBezTo>
                  <a:cubicBezTo>
                    <a:pt x="496" y="1176"/>
                    <a:pt x="503" y="1175"/>
                    <a:pt x="509" y="1174"/>
                  </a:cubicBezTo>
                  <a:cubicBezTo>
                    <a:pt x="537" y="1161"/>
                    <a:pt x="550" y="1129"/>
                    <a:pt x="537" y="1101"/>
                  </a:cubicBezTo>
                  <a:cubicBezTo>
                    <a:pt x="384" y="753"/>
                    <a:pt x="241" y="396"/>
                    <a:pt x="114" y="37"/>
                  </a:cubicBezTo>
                  <a:cubicBezTo>
                    <a:pt x="108" y="15"/>
                    <a:pt x="87"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6"/>
            <p:cNvSpPr/>
            <p:nvPr/>
          </p:nvSpPr>
          <p:spPr>
            <a:xfrm>
              <a:off x="5479465" y="3813787"/>
              <a:ext cx="9692" cy="24579"/>
            </a:xfrm>
            <a:custGeom>
              <a:avLst/>
              <a:gdLst/>
              <a:ahLst/>
              <a:cxnLst/>
              <a:rect l="l" t="t" r="r" b="b"/>
              <a:pathLst>
                <a:path w="250" h="634" extrusionOk="0">
                  <a:moveTo>
                    <a:pt x="62" y="1"/>
                  </a:moveTo>
                  <a:cubicBezTo>
                    <a:pt x="58" y="1"/>
                    <a:pt x="53" y="1"/>
                    <a:pt x="49" y="2"/>
                  </a:cubicBezTo>
                  <a:cubicBezTo>
                    <a:pt x="19" y="9"/>
                    <a:pt x="1" y="38"/>
                    <a:pt x="8" y="68"/>
                  </a:cubicBezTo>
                  <a:lnTo>
                    <a:pt x="136" y="592"/>
                  </a:lnTo>
                  <a:cubicBezTo>
                    <a:pt x="143" y="616"/>
                    <a:pt x="164" y="633"/>
                    <a:pt x="190" y="633"/>
                  </a:cubicBezTo>
                  <a:cubicBezTo>
                    <a:pt x="192" y="633"/>
                    <a:pt x="195" y="632"/>
                    <a:pt x="198" y="632"/>
                  </a:cubicBezTo>
                  <a:cubicBezTo>
                    <a:pt x="200" y="632"/>
                    <a:pt x="201" y="632"/>
                    <a:pt x="203" y="633"/>
                  </a:cubicBezTo>
                  <a:cubicBezTo>
                    <a:pt x="233" y="626"/>
                    <a:pt x="250" y="598"/>
                    <a:pt x="243" y="566"/>
                  </a:cubicBezTo>
                  <a:lnTo>
                    <a:pt x="115" y="44"/>
                  </a:lnTo>
                  <a:cubicBezTo>
                    <a:pt x="108" y="18"/>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6"/>
            <p:cNvSpPr/>
            <p:nvPr/>
          </p:nvSpPr>
          <p:spPr>
            <a:xfrm>
              <a:off x="5425266" y="3730319"/>
              <a:ext cx="4807" cy="18221"/>
            </a:xfrm>
            <a:custGeom>
              <a:avLst/>
              <a:gdLst/>
              <a:ahLst/>
              <a:cxnLst/>
              <a:rect l="l" t="t" r="r" b="b"/>
              <a:pathLst>
                <a:path w="124" h="470" extrusionOk="0">
                  <a:moveTo>
                    <a:pt x="56" y="0"/>
                  </a:moveTo>
                  <a:cubicBezTo>
                    <a:pt x="55" y="0"/>
                    <a:pt x="53" y="0"/>
                    <a:pt x="51" y="1"/>
                  </a:cubicBezTo>
                  <a:cubicBezTo>
                    <a:pt x="21" y="5"/>
                    <a:pt x="0" y="32"/>
                    <a:pt x="3" y="62"/>
                  </a:cubicBezTo>
                  <a:cubicBezTo>
                    <a:pt x="16" y="177"/>
                    <a:pt x="16" y="294"/>
                    <a:pt x="3" y="409"/>
                  </a:cubicBezTo>
                  <a:cubicBezTo>
                    <a:pt x="0" y="439"/>
                    <a:pt x="21" y="466"/>
                    <a:pt x="51" y="469"/>
                  </a:cubicBezTo>
                  <a:lnTo>
                    <a:pt x="57" y="469"/>
                  </a:lnTo>
                  <a:cubicBezTo>
                    <a:pt x="86" y="469"/>
                    <a:pt x="108" y="448"/>
                    <a:pt x="111" y="419"/>
                  </a:cubicBezTo>
                  <a:cubicBezTo>
                    <a:pt x="124" y="297"/>
                    <a:pt x="124" y="173"/>
                    <a:pt x="111" y="49"/>
                  </a:cubicBezTo>
                  <a:cubicBezTo>
                    <a:pt x="108" y="22"/>
                    <a:pt x="84"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6"/>
            <p:cNvSpPr/>
            <p:nvPr/>
          </p:nvSpPr>
          <p:spPr>
            <a:xfrm>
              <a:off x="5335634" y="3785758"/>
              <a:ext cx="53344" cy="42722"/>
            </a:xfrm>
            <a:custGeom>
              <a:avLst/>
              <a:gdLst/>
              <a:ahLst/>
              <a:cxnLst/>
              <a:rect l="l" t="t" r="r" b="b"/>
              <a:pathLst>
                <a:path w="1376" h="1102" extrusionOk="0">
                  <a:moveTo>
                    <a:pt x="64" y="1"/>
                  </a:moveTo>
                  <a:cubicBezTo>
                    <a:pt x="44" y="1"/>
                    <a:pt x="24" y="12"/>
                    <a:pt x="14" y="32"/>
                  </a:cubicBezTo>
                  <a:cubicBezTo>
                    <a:pt x="1" y="57"/>
                    <a:pt x="12" y="90"/>
                    <a:pt x="39" y="104"/>
                  </a:cubicBezTo>
                  <a:cubicBezTo>
                    <a:pt x="509" y="339"/>
                    <a:pt x="936" y="677"/>
                    <a:pt x="1272" y="1081"/>
                  </a:cubicBezTo>
                  <a:cubicBezTo>
                    <a:pt x="1282" y="1094"/>
                    <a:pt x="1300" y="1101"/>
                    <a:pt x="1315" y="1101"/>
                  </a:cubicBezTo>
                  <a:cubicBezTo>
                    <a:pt x="1328" y="1101"/>
                    <a:pt x="1339" y="1097"/>
                    <a:pt x="1349" y="1087"/>
                  </a:cubicBezTo>
                  <a:cubicBezTo>
                    <a:pt x="1372" y="1067"/>
                    <a:pt x="1375" y="1033"/>
                    <a:pt x="1357" y="1010"/>
                  </a:cubicBezTo>
                  <a:cubicBezTo>
                    <a:pt x="1010" y="596"/>
                    <a:pt x="570" y="248"/>
                    <a:pt x="86" y="6"/>
                  </a:cubicBezTo>
                  <a:cubicBezTo>
                    <a:pt x="79" y="3"/>
                    <a:pt x="72"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6"/>
            <p:cNvSpPr/>
            <p:nvPr/>
          </p:nvSpPr>
          <p:spPr>
            <a:xfrm>
              <a:off x="5339898" y="3815958"/>
              <a:ext cx="10971" cy="8645"/>
            </a:xfrm>
            <a:custGeom>
              <a:avLst/>
              <a:gdLst/>
              <a:ahLst/>
              <a:cxnLst/>
              <a:rect l="l" t="t" r="r" b="b"/>
              <a:pathLst>
                <a:path w="283" h="223" extrusionOk="0">
                  <a:moveTo>
                    <a:pt x="62" y="0"/>
                  </a:moveTo>
                  <a:cubicBezTo>
                    <a:pt x="45" y="0"/>
                    <a:pt x="29" y="8"/>
                    <a:pt x="17" y="23"/>
                  </a:cubicBezTo>
                  <a:cubicBezTo>
                    <a:pt x="0" y="47"/>
                    <a:pt x="5" y="82"/>
                    <a:pt x="30" y="100"/>
                  </a:cubicBezTo>
                  <a:lnTo>
                    <a:pt x="188" y="211"/>
                  </a:lnTo>
                  <a:cubicBezTo>
                    <a:pt x="200" y="218"/>
                    <a:pt x="210" y="223"/>
                    <a:pt x="221" y="223"/>
                  </a:cubicBezTo>
                  <a:cubicBezTo>
                    <a:pt x="237" y="223"/>
                    <a:pt x="254" y="214"/>
                    <a:pt x="267" y="200"/>
                  </a:cubicBezTo>
                  <a:cubicBezTo>
                    <a:pt x="282" y="174"/>
                    <a:pt x="278" y="140"/>
                    <a:pt x="252" y="123"/>
                  </a:cubicBezTo>
                  <a:lnTo>
                    <a:pt x="94" y="10"/>
                  </a:lnTo>
                  <a:cubicBezTo>
                    <a:pt x="84" y="4"/>
                    <a:pt x="73"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6"/>
            <p:cNvSpPr/>
            <p:nvPr/>
          </p:nvSpPr>
          <p:spPr>
            <a:xfrm>
              <a:off x="5240225" y="3877018"/>
              <a:ext cx="65207" cy="53538"/>
            </a:xfrm>
            <a:custGeom>
              <a:avLst/>
              <a:gdLst/>
              <a:ahLst/>
              <a:cxnLst/>
              <a:rect l="l" t="t" r="r" b="b"/>
              <a:pathLst>
                <a:path w="1682" h="1381" extrusionOk="0">
                  <a:moveTo>
                    <a:pt x="61" y="1"/>
                  </a:moveTo>
                  <a:cubicBezTo>
                    <a:pt x="48" y="1"/>
                    <a:pt x="36" y="6"/>
                    <a:pt x="25" y="15"/>
                  </a:cubicBezTo>
                  <a:cubicBezTo>
                    <a:pt x="2" y="35"/>
                    <a:pt x="1" y="67"/>
                    <a:pt x="19" y="92"/>
                  </a:cubicBezTo>
                  <a:cubicBezTo>
                    <a:pt x="468" y="607"/>
                    <a:pt x="995" y="1039"/>
                    <a:pt x="1592" y="1373"/>
                  </a:cubicBezTo>
                  <a:cubicBezTo>
                    <a:pt x="1600" y="1378"/>
                    <a:pt x="1610" y="1380"/>
                    <a:pt x="1619" y="1380"/>
                  </a:cubicBezTo>
                  <a:cubicBezTo>
                    <a:pt x="1639" y="1380"/>
                    <a:pt x="1657" y="1369"/>
                    <a:pt x="1667" y="1352"/>
                  </a:cubicBezTo>
                  <a:cubicBezTo>
                    <a:pt x="1681" y="1325"/>
                    <a:pt x="1671" y="1291"/>
                    <a:pt x="1646" y="1276"/>
                  </a:cubicBezTo>
                  <a:cubicBezTo>
                    <a:pt x="1062" y="949"/>
                    <a:pt x="542" y="527"/>
                    <a:pt x="103" y="20"/>
                  </a:cubicBezTo>
                  <a:cubicBezTo>
                    <a:pt x="92" y="7"/>
                    <a:pt x="77"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6"/>
            <p:cNvSpPr/>
            <p:nvPr/>
          </p:nvSpPr>
          <p:spPr>
            <a:xfrm>
              <a:off x="5269960" y="3879073"/>
              <a:ext cx="22834" cy="19190"/>
            </a:xfrm>
            <a:custGeom>
              <a:avLst/>
              <a:gdLst/>
              <a:ahLst/>
              <a:cxnLst/>
              <a:rect l="l" t="t" r="r" b="b"/>
              <a:pathLst>
                <a:path w="589" h="495" extrusionOk="0">
                  <a:moveTo>
                    <a:pt x="63" y="0"/>
                  </a:moveTo>
                  <a:cubicBezTo>
                    <a:pt x="48" y="0"/>
                    <a:pt x="31" y="7"/>
                    <a:pt x="20" y="20"/>
                  </a:cubicBezTo>
                  <a:cubicBezTo>
                    <a:pt x="0" y="43"/>
                    <a:pt x="4" y="77"/>
                    <a:pt x="27" y="97"/>
                  </a:cubicBezTo>
                  <a:lnTo>
                    <a:pt x="491" y="481"/>
                  </a:lnTo>
                  <a:cubicBezTo>
                    <a:pt x="503" y="490"/>
                    <a:pt x="516" y="494"/>
                    <a:pt x="527" y="494"/>
                  </a:cubicBezTo>
                  <a:cubicBezTo>
                    <a:pt x="544" y="494"/>
                    <a:pt x="560" y="489"/>
                    <a:pt x="568" y="474"/>
                  </a:cubicBezTo>
                  <a:cubicBezTo>
                    <a:pt x="588" y="452"/>
                    <a:pt x="584" y="417"/>
                    <a:pt x="561" y="397"/>
                  </a:cubicBezTo>
                  <a:lnTo>
                    <a:pt x="97" y="13"/>
                  </a:lnTo>
                  <a:cubicBezTo>
                    <a:pt x="88" y="4"/>
                    <a:pt x="76"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6"/>
            <p:cNvSpPr/>
            <p:nvPr/>
          </p:nvSpPr>
          <p:spPr>
            <a:xfrm>
              <a:off x="5321134" y="3879189"/>
              <a:ext cx="17135" cy="14809"/>
            </a:xfrm>
            <a:custGeom>
              <a:avLst/>
              <a:gdLst/>
              <a:ahLst/>
              <a:cxnLst/>
              <a:rect l="l" t="t" r="r" b="b"/>
              <a:pathLst>
                <a:path w="442" h="382" extrusionOk="0">
                  <a:moveTo>
                    <a:pt x="59" y="0"/>
                  </a:moveTo>
                  <a:cubicBezTo>
                    <a:pt x="44" y="0"/>
                    <a:pt x="29" y="6"/>
                    <a:pt x="19" y="18"/>
                  </a:cubicBezTo>
                  <a:cubicBezTo>
                    <a:pt x="0" y="41"/>
                    <a:pt x="2" y="75"/>
                    <a:pt x="24" y="95"/>
                  </a:cubicBezTo>
                  <a:lnTo>
                    <a:pt x="345" y="370"/>
                  </a:lnTo>
                  <a:cubicBezTo>
                    <a:pt x="356" y="379"/>
                    <a:pt x="368" y="382"/>
                    <a:pt x="380" y="382"/>
                  </a:cubicBezTo>
                  <a:cubicBezTo>
                    <a:pt x="396" y="382"/>
                    <a:pt x="413" y="377"/>
                    <a:pt x="422" y="365"/>
                  </a:cubicBezTo>
                  <a:cubicBezTo>
                    <a:pt x="442" y="343"/>
                    <a:pt x="439" y="308"/>
                    <a:pt x="416" y="288"/>
                  </a:cubicBezTo>
                  <a:lnTo>
                    <a:pt x="96" y="14"/>
                  </a:lnTo>
                  <a:cubicBezTo>
                    <a:pt x="85" y="5"/>
                    <a:pt x="72"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6"/>
            <p:cNvSpPr/>
            <p:nvPr/>
          </p:nvSpPr>
          <p:spPr>
            <a:xfrm>
              <a:off x="5249568" y="4068806"/>
              <a:ext cx="175733" cy="43924"/>
            </a:xfrm>
            <a:custGeom>
              <a:avLst/>
              <a:gdLst/>
              <a:ahLst/>
              <a:cxnLst/>
              <a:rect l="l" t="t" r="r" b="b"/>
              <a:pathLst>
                <a:path w="4533" h="1133" extrusionOk="0">
                  <a:moveTo>
                    <a:pt x="4469" y="0"/>
                  </a:moveTo>
                  <a:cubicBezTo>
                    <a:pt x="4461" y="0"/>
                    <a:pt x="4454" y="2"/>
                    <a:pt x="4447" y="5"/>
                  </a:cubicBezTo>
                  <a:cubicBezTo>
                    <a:pt x="3243" y="568"/>
                    <a:pt x="1806" y="901"/>
                    <a:pt x="55" y="1022"/>
                  </a:cubicBezTo>
                  <a:cubicBezTo>
                    <a:pt x="25" y="1023"/>
                    <a:pt x="1" y="1050"/>
                    <a:pt x="3" y="1080"/>
                  </a:cubicBezTo>
                  <a:cubicBezTo>
                    <a:pt x="5" y="1112"/>
                    <a:pt x="30" y="1133"/>
                    <a:pt x="59" y="1133"/>
                  </a:cubicBezTo>
                  <a:cubicBezTo>
                    <a:pt x="60" y="1133"/>
                    <a:pt x="62" y="1133"/>
                    <a:pt x="62" y="1130"/>
                  </a:cubicBezTo>
                  <a:cubicBezTo>
                    <a:pt x="1828" y="1009"/>
                    <a:pt x="3276" y="673"/>
                    <a:pt x="4492" y="105"/>
                  </a:cubicBezTo>
                  <a:cubicBezTo>
                    <a:pt x="4519" y="93"/>
                    <a:pt x="4532" y="59"/>
                    <a:pt x="4519" y="32"/>
                  </a:cubicBezTo>
                  <a:cubicBezTo>
                    <a:pt x="4510" y="11"/>
                    <a:pt x="4489" y="0"/>
                    <a:pt x="4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6"/>
            <p:cNvSpPr/>
            <p:nvPr/>
          </p:nvSpPr>
          <p:spPr>
            <a:xfrm>
              <a:off x="5310241" y="4064619"/>
              <a:ext cx="53111" cy="15429"/>
            </a:xfrm>
            <a:custGeom>
              <a:avLst/>
              <a:gdLst/>
              <a:ahLst/>
              <a:cxnLst/>
              <a:rect l="l" t="t" r="r" b="b"/>
              <a:pathLst>
                <a:path w="1370" h="398" extrusionOk="0">
                  <a:moveTo>
                    <a:pt x="1306" y="1"/>
                  </a:moveTo>
                  <a:cubicBezTo>
                    <a:pt x="1301" y="1"/>
                    <a:pt x="1295" y="2"/>
                    <a:pt x="1289" y="3"/>
                  </a:cubicBezTo>
                  <a:cubicBezTo>
                    <a:pt x="889" y="142"/>
                    <a:pt x="473" y="238"/>
                    <a:pt x="52" y="290"/>
                  </a:cubicBezTo>
                  <a:cubicBezTo>
                    <a:pt x="22" y="294"/>
                    <a:pt x="1" y="320"/>
                    <a:pt x="5" y="351"/>
                  </a:cubicBezTo>
                  <a:cubicBezTo>
                    <a:pt x="8" y="379"/>
                    <a:pt x="33" y="398"/>
                    <a:pt x="60" y="398"/>
                  </a:cubicBezTo>
                  <a:lnTo>
                    <a:pt x="65" y="398"/>
                  </a:lnTo>
                  <a:cubicBezTo>
                    <a:pt x="492" y="345"/>
                    <a:pt x="918" y="247"/>
                    <a:pt x="1325" y="106"/>
                  </a:cubicBezTo>
                  <a:cubicBezTo>
                    <a:pt x="1354" y="97"/>
                    <a:pt x="1369" y="66"/>
                    <a:pt x="1359" y="38"/>
                  </a:cubicBezTo>
                  <a:cubicBezTo>
                    <a:pt x="1352" y="15"/>
                    <a:pt x="1330" y="1"/>
                    <a:pt x="1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6"/>
            <p:cNvSpPr/>
            <p:nvPr/>
          </p:nvSpPr>
          <p:spPr>
            <a:xfrm>
              <a:off x="5313497" y="4029688"/>
              <a:ext cx="33495" cy="8296"/>
            </a:xfrm>
            <a:custGeom>
              <a:avLst/>
              <a:gdLst/>
              <a:ahLst/>
              <a:cxnLst/>
              <a:rect l="l" t="t" r="r" b="b"/>
              <a:pathLst>
                <a:path w="864" h="214" extrusionOk="0">
                  <a:moveTo>
                    <a:pt x="807" y="1"/>
                  </a:moveTo>
                  <a:cubicBezTo>
                    <a:pt x="804" y="1"/>
                    <a:pt x="801" y="1"/>
                    <a:pt x="798" y="2"/>
                  </a:cubicBezTo>
                  <a:lnTo>
                    <a:pt x="51" y="103"/>
                  </a:lnTo>
                  <a:cubicBezTo>
                    <a:pt x="22" y="108"/>
                    <a:pt x="1" y="135"/>
                    <a:pt x="4" y="165"/>
                  </a:cubicBezTo>
                  <a:cubicBezTo>
                    <a:pt x="9" y="194"/>
                    <a:pt x="33" y="214"/>
                    <a:pt x="59" y="214"/>
                  </a:cubicBezTo>
                  <a:cubicBezTo>
                    <a:pt x="62" y="214"/>
                    <a:pt x="65" y="214"/>
                    <a:pt x="66" y="212"/>
                  </a:cubicBezTo>
                  <a:lnTo>
                    <a:pt x="814" y="110"/>
                  </a:lnTo>
                  <a:cubicBezTo>
                    <a:pt x="842" y="106"/>
                    <a:pt x="864" y="78"/>
                    <a:pt x="861" y="49"/>
                  </a:cubicBezTo>
                  <a:cubicBezTo>
                    <a:pt x="856" y="23"/>
                    <a:pt x="833" y="1"/>
                    <a:pt x="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6"/>
            <p:cNvSpPr/>
            <p:nvPr/>
          </p:nvSpPr>
          <p:spPr>
            <a:xfrm>
              <a:off x="5371184" y="4248303"/>
              <a:ext cx="41132" cy="48576"/>
            </a:xfrm>
            <a:custGeom>
              <a:avLst/>
              <a:gdLst/>
              <a:ahLst/>
              <a:cxnLst/>
              <a:rect l="l" t="t" r="r" b="b"/>
              <a:pathLst>
                <a:path w="1061" h="1253" extrusionOk="0">
                  <a:moveTo>
                    <a:pt x="998" y="1"/>
                  </a:moveTo>
                  <a:cubicBezTo>
                    <a:pt x="980" y="1"/>
                    <a:pt x="962" y="10"/>
                    <a:pt x="952" y="28"/>
                  </a:cubicBezTo>
                  <a:cubicBezTo>
                    <a:pt x="696" y="444"/>
                    <a:pt x="384" y="822"/>
                    <a:pt x="27" y="1156"/>
                  </a:cubicBezTo>
                  <a:cubicBezTo>
                    <a:pt x="2" y="1177"/>
                    <a:pt x="1" y="1213"/>
                    <a:pt x="22" y="1234"/>
                  </a:cubicBezTo>
                  <a:cubicBezTo>
                    <a:pt x="34" y="1247"/>
                    <a:pt x="48" y="1252"/>
                    <a:pt x="62" y="1252"/>
                  </a:cubicBezTo>
                  <a:cubicBezTo>
                    <a:pt x="74" y="1252"/>
                    <a:pt x="88" y="1247"/>
                    <a:pt x="101" y="1234"/>
                  </a:cubicBezTo>
                  <a:cubicBezTo>
                    <a:pt x="465" y="895"/>
                    <a:pt x="783" y="508"/>
                    <a:pt x="1045" y="83"/>
                  </a:cubicBezTo>
                  <a:cubicBezTo>
                    <a:pt x="1060" y="59"/>
                    <a:pt x="1053" y="25"/>
                    <a:pt x="1026" y="9"/>
                  </a:cubicBezTo>
                  <a:cubicBezTo>
                    <a:pt x="1018" y="4"/>
                    <a:pt x="1008" y="1"/>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6"/>
            <p:cNvSpPr/>
            <p:nvPr/>
          </p:nvSpPr>
          <p:spPr>
            <a:xfrm>
              <a:off x="5365834" y="4232331"/>
              <a:ext cx="23842" cy="24889"/>
            </a:xfrm>
            <a:custGeom>
              <a:avLst/>
              <a:gdLst/>
              <a:ahLst/>
              <a:cxnLst/>
              <a:rect l="l" t="t" r="r" b="b"/>
              <a:pathLst>
                <a:path w="615" h="642" extrusionOk="0">
                  <a:moveTo>
                    <a:pt x="553" y="1"/>
                  </a:moveTo>
                  <a:cubicBezTo>
                    <a:pt x="536" y="1"/>
                    <a:pt x="518" y="9"/>
                    <a:pt x="508" y="24"/>
                  </a:cubicBezTo>
                  <a:cubicBezTo>
                    <a:pt x="372" y="220"/>
                    <a:pt x="210" y="394"/>
                    <a:pt x="26" y="546"/>
                  </a:cubicBezTo>
                  <a:cubicBezTo>
                    <a:pt x="4" y="564"/>
                    <a:pt x="1" y="599"/>
                    <a:pt x="19" y="622"/>
                  </a:cubicBezTo>
                  <a:cubicBezTo>
                    <a:pt x="31" y="635"/>
                    <a:pt x="46" y="642"/>
                    <a:pt x="62" y="642"/>
                  </a:cubicBezTo>
                  <a:cubicBezTo>
                    <a:pt x="73" y="642"/>
                    <a:pt x="86" y="638"/>
                    <a:pt x="98" y="629"/>
                  </a:cubicBezTo>
                  <a:cubicBezTo>
                    <a:pt x="288" y="472"/>
                    <a:pt x="456" y="290"/>
                    <a:pt x="599" y="87"/>
                  </a:cubicBezTo>
                  <a:cubicBezTo>
                    <a:pt x="615" y="61"/>
                    <a:pt x="609" y="28"/>
                    <a:pt x="585" y="10"/>
                  </a:cubicBezTo>
                  <a:cubicBezTo>
                    <a:pt x="575" y="4"/>
                    <a:pt x="564"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6"/>
            <p:cNvSpPr/>
            <p:nvPr/>
          </p:nvSpPr>
          <p:spPr>
            <a:xfrm>
              <a:off x="5371107" y="4192322"/>
              <a:ext cx="21128" cy="21012"/>
            </a:xfrm>
            <a:custGeom>
              <a:avLst/>
              <a:gdLst/>
              <a:ahLst/>
              <a:cxnLst/>
              <a:rect l="l" t="t" r="r" b="b"/>
              <a:pathLst>
                <a:path w="545" h="542" extrusionOk="0">
                  <a:moveTo>
                    <a:pt x="483" y="0"/>
                  </a:moveTo>
                  <a:cubicBezTo>
                    <a:pt x="469" y="0"/>
                    <a:pt x="455" y="6"/>
                    <a:pt x="444" y="16"/>
                  </a:cubicBezTo>
                  <a:lnTo>
                    <a:pt x="21" y="448"/>
                  </a:lnTo>
                  <a:cubicBezTo>
                    <a:pt x="0" y="471"/>
                    <a:pt x="0" y="505"/>
                    <a:pt x="21" y="526"/>
                  </a:cubicBezTo>
                  <a:cubicBezTo>
                    <a:pt x="31" y="536"/>
                    <a:pt x="46" y="542"/>
                    <a:pt x="60" y="542"/>
                  </a:cubicBezTo>
                  <a:cubicBezTo>
                    <a:pt x="74" y="542"/>
                    <a:pt x="88" y="536"/>
                    <a:pt x="100" y="526"/>
                  </a:cubicBezTo>
                  <a:lnTo>
                    <a:pt x="523" y="95"/>
                  </a:lnTo>
                  <a:cubicBezTo>
                    <a:pt x="544" y="72"/>
                    <a:pt x="544" y="38"/>
                    <a:pt x="523" y="16"/>
                  </a:cubicBezTo>
                  <a:cubicBezTo>
                    <a:pt x="511" y="6"/>
                    <a:pt x="497"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6"/>
            <p:cNvSpPr/>
            <p:nvPr/>
          </p:nvSpPr>
          <p:spPr>
            <a:xfrm>
              <a:off x="5262439" y="4162509"/>
              <a:ext cx="37643" cy="39582"/>
            </a:xfrm>
            <a:custGeom>
              <a:avLst/>
              <a:gdLst/>
              <a:ahLst/>
              <a:cxnLst/>
              <a:rect l="l" t="t" r="r" b="b"/>
              <a:pathLst>
                <a:path w="971" h="1021" extrusionOk="0">
                  <a:moveTo>
                    <a:pt x="910" y="0"/>
                  </a:moveTo>
                  <a:cubicBezTo>
                    <a:pt x="898" y="0"/>
                    <a:pt x="885" y="5"/>
                    <a:pt x="875" y="13"/>
                  </a:cubicBezTo>
                  <a:cubicBezTo>
                    <a:pt x="549" y="278"/>
                    <a:pt x="261" y="587"/>
                    <a:pt x="19" y="933"/>
                  </a:cubicBezTo>
                  <a:cubicBezTo>
                    <a:pt x="0" y="959"/>
                    <a:pt x="6" y="992"/>
                    <a:pt x="30" y="1010"/>
                  </a:cubicBezTo>
                  <a:cubicBezTo>
                    <a:pt x="42" y="1017"/>
                    <a:pt x="52" y="1020"/>
                    <a:pt x="63" y="1020"/>
                  </a:cubicBezTo>
                  <a:cubicBezTo>
                    <a:pt x="80" y="1020"/>
                    <a:pt x="97" y="1013"/>
                    <a:pt x="107" y="996"/>
                  </a:cubicBezTo>
                  <a:cubicBezTo>
                    <a:pt x="344" y="658"/>
                    <a:pt x="626" y="357"/>
                    <a:pt x="945" y="97"/>
                  </a:cubicBezTo>
                  <a:cubicBezTo>
                    <a:pt x="967" y="79"/>
                    <a:pt x="970" y="43"/>
                    <a:pt x="952" y="20"/>
                  </a:cubicBezTo>
                  <a:cubicBezTo>
                    <a:pt x="941" y="7"/>
                    <a:pt x="926"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6"/>
            <p:cNvSpPr/>
            <p:nvPr/>
          </p:nvSpPr>
          <p:spPr>
            <a:xfrm>
              <a:off x="5560723" y="4132851"/>
              <a:ext cx="46056" cy="245631"/>
            </a:xfrm>
            <a:custGeom>
              <a:avLst/>
              <a:gdLst/>
              <a:ahLst/>
              <a:cxnLst/>
              <a:rect l="l" t="t" r="r" b="b"/>
              <a:pathLst>
                <a:path w="1188" h="6336" extrusionOk="0">
                  <a:moveTo>
                    <a:pt x="62" y="0"/>
                  </a:moveTo>
                  <a:cubicBezTo>
                    <a:pt x="56" y="0"/>
                    <a:pt x="50" y="1"/>
                    <a:pt x="44" y="4"/>
                  </a:cubicBezTo>
                  <a:cubicBezTo>
                    <a:pt x="15" y="14"/>
                    <a:pt x="1" y="46"/>
                    <a:pt x="11" y="75"/>
                  </a:cubicBezTo>
                  <a:cubicBezTo>
                    <a:pt x="430" y="1214"/>
                    <a:pt x="679" y="2425"/>
                    <a:pt x="919" y="3594"/>
                  </a:cubicBezTo>
                  <a:cubicBezTo>
                    <a:pt x="986" y="3933"/>
                    <a:pt x="1059" y="4280"/>
                    <a:pt x="1066" y="4626"/>
                  </a:cubicBezTo>
                  <a:cubicBezTo>
                    <a:pt x="1079" y="5116"/>
                    <a:pt x="965" y="5652"/>
                    <a:pt x="720" y="6261"/>
                  </a:cubicBezTo>
                  <a:cubicBezTo>
                    <a:pt x="709" y="6290"/>
                    <a:pt x="721" y="6321"/>
                    <a:pt x="750" y="6332"/>
                  </a:cubicBezTo>
                  <a:cubicBezTo>
                    <a:pt x="757" y="6334"/>
                    <a:pt x="764" y="6335"/>
                    <a:pt x="771" y="6335"/>
                  </a:cubicBezTo>
                  <a:cubicBezTo>
                    <a:pt x="793" y="6335"/>
                    <a:pt x="813" y="6324"/>
                    <a:pt x="821" y="6301"/>
                  </a:cubicBezTo>
                  <a:cubicBezTo>
                    <a:pt x="1072" y="5679"/>
                    <a:pt x="1187" y="5129"/>
                    <a:pt x="1177" y="4623"/>
                  </a:cubicBezTo>
                  <a:cubicBezTo>
                    <a:pt x="1169" y="4265"/>
                    <a:pt x="1095" y="3913"/>
                    <a:pt x="1026" y="3571"/>
                  </a:cubicBezTo>
                  <a:cubicBezTo>
                    <a:pt x="784" y="2396"/>
                    <a:pt x="535" y="1183"/>
                    <a:pt x="112" y="35"/>
                  </a:cubicBezTo>
                  <a:cubicBezTo>
                    <a:pt x="105" y="14"/>
                    <a:pt x="85"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6"/>
            <p:cNvSpPr/>
            <p:nvPr/>
          </p:nvSpPr>
          <p:spPr>
            <a:xfrm>
              <a:off x="5556614" y="4203410"/>
              <a:ext cx="26284" cy="112581"/>
            </a:xfrm>
            <a:custGeom>
              <a:avLst/>
              <a:gdLst/>
              <a:ahLst/>
              <a:cxnLst/>
              <a:rect l="l" t="t" r="r" b="b"/>
              <a:pathLst>
                <a:path w="678" h="2904" extrusionOk="0">
                  <a:moveTo>
                    <a:pt x="63" y="0"/>
                  </a:moveTo>
                  <a:cubicBezTo>
                    <a:pt x="55" y="0"/>
                    <a:pt x="47" y="2"/>
                    <a:pt x="40" y="5"/>
                  </a:cubicBezTo>
                  <a:cubicBezTo>
                    <a:pt x="11" y="16"/>
                    <a:pt x="0" y="49"/>
                    <a:pt x="11" y="78"/>
                  </a:cubicBezTo>
                  <a:cubicBezTo>
                    <a:pt x="399" y="942"/>
                    <a:pt x="565" y="1899"/>
                    <a:pt x="499" y="2843"/>
                  </a:cubicBezTo>
                  <a:cubicBezTo>
                    <a:pt x="496" y="2875"/>
                    <a:pt x="520" y="2902"/>
                    <a:pt x="550" y="2903"/>
                  </a:cubicBezTo>
                  <a:lnTo>
                    <a:pt x="553" y="2903"/>
                  </a:lnTo>
                  <a:cubicBezTo>
                    <a:pt x="581" y="2903"/>
                    <a:pt x="605" y="2882"/>
                    <a:pt x="608" y="2853"/>
                  </a:cubicBezTo>
                  <a:cubicBezTo>
                    <a:pt x="678" y="1891"/>
                    <a:pt x="507" y="914"/>
                    <a:pt x="114" y="34"/>
                  </a:cubicBezTo>
                  <a:cubicBezTo>
                    <a:pt x="105" y="13"/>
                    <a:pt x="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6"/>
            <p:cNvSpPr/>
            <p:nvPr/>
          </p:nvSpPr>
          <p:spPr>
            <a:xfrm>
              <a:off x="5531569" y="4268812"/>
              <a:ext cx="7909" cy="32603"/>
            </a:xfrm>
            <a:custGeom>
              <a:avLst/>
              <a:gdLst/>
              <a:ahLst/>
              <a:cxnLst/>
              <a:rect l="l" t="t" r="r" b="b"/>
              <a:pathLst>
                <a:path w="204" h="841" extrusionOk="0">
                  <a:moveTo>
                    <a:pt x="60" y="1"/>
                  </a:moveTo>
                  <a:cubicBezTo>
                    <a:pt x="57" y="1"/>
                    <a:pt x="55" y="1"/>
                    <a:pt x="52" y="1"/>
                  </a:cubicBezTo>
                  <a:cubicBezTo>
                    <a:pt x="22" y="6"/>
                    <a:pt x="1" y="33"/>
                    <a:pt x="5" y="63"/>
                  </a:cubicBezTo>
                  <a:lnTo>
                    <a:pt x="92" y="792"/>
                  </a:lnTo>
                  <a:cubicBezTo>
                    <a:pt x="95" y="820"/>
                    <a:pt x="121" y="840"/>
                    <a:pt x="148" y="840"/>
                  </a:cubicBezTo>
                  <a:lnTo>
                    <a:pt x="152" y="840"/>
                  </a:lnTo>
                  <a:cubicBezTo>
                    <a:pt x="182" y="836"/>
                    <a:pt x="203" y="810"/>
                    <a:pt x="200" y="780"/>
                  </a:cubicBezTo>
                  <a:lnTo>
                    <a:pt x="113" y="50"/>
                  </a:lnTo>
                  <a:cubicBezTo>
                    <a:pt x="110" y="22"/>
                    <a:pt x="89"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6"/>
            <p:cNvSpPr/>
            <p:nvPr/>
          </p:nvSpPr>
          <p:spPr>
            <a:xfrm>
              <a:off x="5454188" y="4112885"/>
              <a:ext cx="32875" cy="94399"/>
            </a:xfrm>
            <a:custGeom>
              <a:avLst/>
              <a:gdLst/>
              <a:ahLst/>
              <a:cxnLst/>
              <a:rect l="l" t="t" r="r" b="b"/>
              <a:pathLst>
                <a:path w="848" h="2435" extrusionOk="0">
                  <a:moveTo>
                    <a:pt x="785" y="1"/>
                  </a:moveTo>
                  <a:cubicBezTo>
                    <a:pt x="762" y="1"/>
                    <a:pt x="741" y="14"/>
                    <a:pt x="734" y="36"/>
                  </a:cubicBezTo>
                  <a:cubicBezTo>
                    <a:pt x="450" y="798"/>
                    <a:pt x="207" y="1581"/>
                    <a:pt x="7" y="2367"/>
                  </a:cubicBezTo>
                  <a:cubicBezTo>
                    <a:pt x="0" y="2396"/>
                    <a:pt x="17" y="2426"/>
                    <a:pt x="46" y="2433"/>
                  </a:cubicBezTo>
                  <a:cubicBezTo>
                    <a:pt x="52" y="2434"/>
                    <a:pt x="54" y="2434"/>
                    <a:pt x="60" y="2434"/>
                  </a:cubicBezTo>
                  <a:cubicBezTo>
                    <a:pt x="86" y="2434"/>
                    <a:pt x="107" y="2418"/>
                    <a:pt x="114" y="2393"/>
                  </a:cubicBezTo>
                  <a:cubicBezTo>
                    <a:pt x="311" y="1614"/>
                    <a:pt x="556" y="833"/>
                    <a:pt x="836" y="76"/>
                  </a:cubicBezTo>
                  <a:cubicBezTo>
                    <a:pt x="848" y="47"/>
                    <a:pt x="833" y="15"/>
                    <a:pt x="805" y="5"/>
                  </a:cubicBezTo>
                  <a:cubicBezTo>
                    <a:pt x="798" y="2"/>
                    <a:pt x="791"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6"/>
            <p:cNvSpPr/>
            <p:nvPr/>
          </p:nvSpPr>
          <p:spPr>
            <a:xfrm>
              <a:off x="5483613" y="4157004"/>
              <a:ext cx="8761" cy="17756"/>
            </a:xfrm>
            <a:custGeom>
              <a:avLst/>
              <a:gdLst/>
              <a:ahLst/>
              <a:cxnLst/>
              <a:rect l="l" t="t" r="r" b="b"/>
              <a:pathLst>
                <a:path w="226" h="458" extrusionOk="0">
                  <a:moveTo>
                    <a:pt x="168" y="1"/>
                  </a:moveTo>
                  <a:cubicBezTo>
                    <a:pt x="143" y="1"/>
                    <a:pt x="118" y="17"/>
                    <a:pt x="113" y="44"/>
                  </a:cubicBezTo>
                  <a:cubicBezTo>
                    <a:pt x="90" y="158"/>
                    <a:pt x="56" y="272"/>
                    <a:pt x="13" y="383"/>
                  </a:cubicBezTo>
                  <a:cubicBezTo>
                    <a:pt x="0" y="412"/>
                    <a:pt x="15" y="443"/>
                    <a:pt x="43" y="454"/>
                  </a:cubicBezTo>
                  <a:cubicBezTo>
                    <a:pt x="49" y="456"/>
                    <a:pt x="56" y="457"/>
                    <a:pt x="63" y="457"/>
                  </a:cubicBezTo>
                  <a:cubicBezTo>
                    <a:pt x="86" y="457"/>
                    <a:pt x="106" y="443"/>
                    <a:pt x="114" y="422"/>
                  </a:cubicBezTo>
                  <a:cubicBezTo>
                    <a:pt x="160" y="306"/>
                    <a:pt x="195" y="187"/>
                    <a:pt x="220" y="66"/>
                  </a:cubicBezTo>
                  <a:cubicBezTo>
                    <a:pt x="225" y="37"/>
                    <a:pt x="207" y="7"/>
                    <a:pt x="177" y="2"/>
                  </a:cubicBezTo>
                  <a:cubicBezTo>
                    <a:pt x="174" y="1"/>
                    <a:pt x="171"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6"/>
            <p:cNvSpPr/>
            <p:nvPr/>
          </p:nvSpPr>
          <p:spPr>
            <a:xfrm>
              <a:off x="5463841" y="4317776"/>
              <a:ext cx="8102" cy="21981"/>
            </a:xfrm>
            <a:custGeom>
              <a:avLst/>
              <a:gdLst/>
              <a:ahLst/>
              <a:cxnLst/>
              <a:rect l="l" t="t" r="r" b="b"/>
              <a:pathLst>
                <a:path w="209" h="567" extrusionOk="0">
                  <a:moveTo>
                    <a:pt x="59" y="0"/>
                  </a:moveTo>
                  <a:cubicBezTo>
                    <a:pt x="55" y="0"/>
                    <a:pt x="51" y="1"/>
                    <a:pt x="48" y="2"/>
                  </a:cubicBezTo>
                  <a:cubicBezTo>
                    <a:pt x="19" y="6"/>
                    <a:pt x="1" y="34"/>
                    <a:pt x="5" y="66"/>
                  </a:cubicBezTo>
                  <a:lnTo>
                    <a:pt x="96" y="523"/>
                  </a:lnTo>
                  <a:cubicBezTo>
                    <a:pt x="102" y="550"/>
                    <a:pt x="124" y="567"/>
                    <a:pt x="150" y="567"/>
                  </a:cubicBezTo>
                  <a:cubicBezTo>
                    <a:pt x="153" y="567"/>
                    <a:pt x="157" y="567"/>
                    <a:pt x="160" y="566"/>
                  </a:cubicBezTo>
                  <a:cubicBezTo>
                    <a:pt x="189" y="560"/>
                    <a:pt x="208" y="531"/>
                    <a:pt x="203" y="501"/>
                  </a:cubicBezTo>
                  <a:lnTo>
                    <a:pt x="112" y="44"/>
                  </a:lnTo>
                  <a:cubicBezTo>
                    <a:pt x="108" y="20"/>
                    <a:pt x="8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6"/>
            <p:cNvSpPr/>
            <p:nvPr/>
          </p:nvSpPr>
          <p:spPr>
            <a:xfrm>
              <a:off x="5733669" y="4139829"/>
              <a:ext cx="67533" cy="62183"/>
            </a:xfrm>
            <a:custGeom>
              <a:avLst/>
              <a:gdLst/>
              <a:ahLst/>
              <a:cxnLst/>
              <a:rect l="l" t="t" r="r" b="b"/>
              <a:pathLst>
                <a:path w="1742" h="1604" extrusionOk="0">
                  <a:moveTo>
                    <a:pt x="63" y="1"/>
                  </a:moveTo>
                  <a:cubicBezTo>
                    <a:pt x="44" y="1"/>
                    <a:pt x="25" y="11"/>
                    <a:pt x="16" y="29"/>
                  </a:cubicBezTo>
                  <a:cubicBezTo>
                    <a:pt x="0" y="56"/>
                    <a:pt x="9" y="87"/>
                    <a:pt x="36" y="103"/>
                  </a:cubicBezTo>
                  <a:cubicBezTo>
                    <a:pt x="667" y="470"/>
                    <a:pt x="1218" y="981"/>
                    <a:pt x="1632" y="1581"/>
                  </a:cubicBezTo>
                  <a:cubicBezTo>
                    <a:pt x="1644" y="1595"/>
                    <a:pt x="1659" y="1604"/>
                    <a:pt x="1678" y="1604"/>
                  </a:cubicBezTo>
                  <a:cubicBezTo>
                    <a:pt x="1688" y="1604"/>
                    <a:pt x="1699" y="1602"/>
                    <a:pt x="1709" y="1595"/>
                  </a:cubicBezTo>
                  <a:cubicBezTo>
                    <a:pt x="1735" y="1577"/>
                    <a:pt x="1742" y="1544"/>
                    <a:pt x="1723" y="1518"/>
                  </a:cubicBezTo>
                  <a:cubicBezTo>
                    <a:pt x="1298" y="906"/>
                    <a:pt x="735" y="385"/>
                    <a:pt x="91" y="9"/>
                  </a:cubicBezTo>
                  <a:cubicBezTo>
                    <a:pt x="82" y="4"/>
                    <a:pt x="72"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6"/>
            <p:cNvSpPr/>
            <p:nvPr/>
          </p:nvSpPr>
          <p:spPr>
            <a:xfrm>
              <a:off x="5743284" y="4182862"/>
              <a:ext cx="16592" cy="16360"/>
            </a:xfrm>
            <a:custGeom>
              <a:avLst/>
              <a:gdLst/>
              <a:ahLst/>
              <a:cxnLst/>
              <a:rect l="l" t="t" r="r" b="b"/>
              <a:pathLst>
                <a:path w="428" h="422" extrusionOk="0">
                  <a:moveTo>
                    <a:pt x="61" y="1"/>
                  </a:moveTo>
                  <a:cubicBezTo>
                    <a:pt x="46" y="1"/>
                    <a:pt x="32" y="6"/>
                    <a:pt x="21" y="17"/>
                  </a:cubicBezTo>
                  <a:cubicBezTo>
                    <a:pt x="0" y="38"/>
                    <a:pt x="0" y="74"/>
                    <a:pt x="21" y="95"/>
                  </a:cubicBezTo>
                  <a:lnTo>
                    <a:pt x="328" y="406"/>
                  </a:lnTo>
                  <a:cubicBezTo>
                    <a:pt x="338" y="415"/>
                    <a:pt x="352" y="421"/>
                    <a:pt x="366" y="421"/>
                  </a:cubicBezTo>
                  <a:cubicBezTo>
                    <a:pt x="379" y="421"/>
                    <a:pt x="393" y="415"/>
                    <a:pt x="406" y="406"/>
                  </a:cubicBezTo>
                  <a:cubicBezTo>
                    <a:pt x="427" y="383"/>
                    <a:pt x="427" y="347"/>
                    <a:pt x="406" y="327"/>
                  </a:cubicBezTo>
                  <a:lnTo>
                    <a:pt x="100" y="17"/>
                  </a:ln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6"/>
            <p:cNvSpPr/>
            <p:nvPr/>
          </p:nvSpPr>
          <p:spPr>
            <a:xfrm>
              <a:off x="5651945" y="4252956"/>
              <a:ext cx="57221" cy="44040"/>
            </a:xfrm>
            <a:custGeom>
              <a:avLst/>
              <a:gdLst/>
              <a:ahLst/>
              <a:cxnLst/>
              <a:rect l="l" t="t" r="r" b="b"/>
              <a:pathLst>
                <a:path w="1476" h="1136" extrusionOk="0">
                  <a:moveTo>
                    <a:pt x="62" y="1"/>
                  </a:moveTo>
                  <a:cubicBezTo>
                    <a:pt x="47" y="1"/>
                    <a:pt x="33" y="6"/>
                    <a:pt x="22" y="17"/>
                  </a:cubicBezTo>
                  <a:cubicBezTo>
                    <a:pt x="1" y="40"/>
                    <a:pt x="1" y="74"/>
                    <a:pt x="22" y="96"/>
                  </a:cubicBezTo>
                  <a:cubicBezTo>
                    <a:pt x="432" y="494"/>
                    <a:pt x="889" y="842"/>
                    <a:pt x="1383" y="1128"/>
                  </a:cubicBezTo>
                  <a:cubicBezTo>
                    <a:pt x="1390" y="1134"/>
                    <a:pt x="1402" y="1135"/>
                    <a:pt x="1410" y="1135"/>
                  </a:cubicBezTo>
                  <a:cubicBezTo>
                    <a:pt x="1430" y="1135"/>
                    <a:pt x="1447" y="1127"/>
                    <a:pt x="1460" y="1105"/>
                  </a:cubicBezTo>
                  <a:cubicBezTo>
                    <a:pt x="1476" y="1078"/>
                    <a:pt x="1467" y="1047"/>
                    <a:pt x="1440" y="1030"/>
                  </a:cubicBezTo>
                  <a:cubicBezTo>
                    <a:pt x="955" y="749"/>
                    <a:pt x="503" y="408"/>
                    <a:pt x="100" y="16"/>
                  </a:cubicBezTo>
                  <a:cubicBezTo>
                    <a:pt x="89" y="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6"/>
            <p:cNvSpPr/>
            <p:nvPr/>
          </p:nvSpPr>
          <p:spPr>
            <a:xfrm>
              <a:off x="5619884" y="4187980"/>
              <a:ext cx="66758" cy="65440"/>
            </a:xfrm>
            <a:custGeom>
              <a:avLst/>
              <a:gdLst/>
              <a:ahLst/>
              <a:cxnLst/>
              <a:rect l="l" t="t" r="r" b="b"/>
              <a:pathLst>
                <a:path w="1722" h="1688" extrusionOk="0">
                  <a:moveTo>
                    <a:pt x="61" y="0"/>
                  </a:moveTo>
                  <a:cubicBezTo>
                    <a:pt x="49" y="0"/>
                    <a:pt x="37" y="4"/>
                    <a:pt x="27" y="13"/>
                  </a:cubicBezTo>
                  <a:cubicBezTo>
                    <a:pt x="3" y="31"/>
                    <a:pt x="0" y="67"/>
                    <a:pt x="20" y="90"/>
                  </a:cubicBezTo>
                  <a:cubicBezTo>
                    <a:pt x="497" y="672"/>
                    <a:pt x="1038" y="1206"/>
                    <a:pt x="1626" y="1676"/>
                  </a:cubicBezTo>
                  <a:cubicBezTo>
                    <a:pt x="1636" y="1685"/>
                    <a:pt x="1648" y="1688"/>
                    <a:pt x="1661" y="1688"/>
                  </a:cubicBezTo>
                  <a:cubicBezTo>
                    <a:pt x="1676" y="1688"/>
                    <a:pt x="1693" y="1681"/>
                    <a:pt x="1703" y="1666"/>
                  </a:cubicBezTo>
                  <a:cubicBezTo>
                    <a:pt x="1722" y="1644"/>
                    <a:pt x="1718" y="1609"/>
                    <a:pt x="1695" y="1591"/>
                  </a:cubicBezTo>
                  <a:cubicBezTo>
                    <a:pt x="1111" y="1125"/>
                    <a:pt x="575" y="597"/>
                    <a:pt x="103" y="20"/>
                  </a:cubicBezTo>
                  <a:cubicBezTo>
                    <a:pt x="92" y="7"/>
                    <a:pt x="7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6"/>
            <p:cNvSpPr/>
            <p:nvPr/>
          </p:nvSpPr>
          <p:spPr>
            <a:xfrm>
              <a:off x="5638686" y="4169410"/>
              <a:ext cx="13646" cy="12444"/>
            </a:xfrm>
            <a:custGeom>
              <a:avLst/>
              <a:gdLst/>
              <a:ahLst/>
              <a:cxnLst/>
              <a:rect l="l" t="t" r="r" b="b"/>
              <a:pathLst>
                <a:path w="352" h="321" extrusionOk="0">
                  <a:moveTo>
                    <a:pt x="61" y="1"/>
                  </a:moveTo>
                  <a:cubicBezTo>
                    <a:pt x="46" y="1"/>
                    <a:pt x="31" y="6"/>
                    <a:pt x="21" y="18"/>
                  </a:cubicBezTo>
                  <a:cubicBezTo>
                    <a:pt x="1" y="39"/>
                    <a:pt x="1" y="75"/>
                    <a:pt x="24" y="95"/>
                  </a:cubicBezTo>
                  <a:lnTo>
                    <a:pt x="256" y="307"/>
                  </a:lnTo>
                  <a:cubicBezTo>
                    <a:pt x="266" y="315"/>
                    <a:pt x="280" y="321"/>
                    <a:pt x="293" y="321"/>
                  </a:cubicBezTo>
                  <a:cubicBezTo>
                    <a:pt x="307" y="321"/>
                    <a:pt x="323" y="315"/>
                    <a:pt x="333" y="302"/>
                  </a:cubicBezTo>
                  <a:cubicBezTo>
                    <a:pt x="351" y="281"/>
                    <a:pt x="351" y="246"/>
                    <a:pt x="328" y="227"/>
                  </a:cubicBezTo>
                  <a:lnTo>
                    <a:pt x="98" y="15"/>
                  </a:lnTo>
                  <a:cubicBezTo>
                    <a:pt x="87" y="5"/>
                    <a:pt x="74"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6"/>
            <p:cNvSpPr/>
            <p:nvPr/>
          </p:nvSpPr>
          <p:spPr>
            <a:xfrm>
              <a:off x="5620814" y="4064968"/>
              <a:ext cx="238420" cy="28494"/>
            </a:xfrm>
            <a:custGeom>
              <a:avLst/>
              <a:gdLst/>
              <a:ahLst/>
              <a:cxnLst/>
              <a:rect l="l" t="t" r="r" b="b"/>
              <a:pathLst>
                <a:path w="6150" h="735" extrusionOk="0">
                  <a:moveTo>
                    <a:pt x="6086" y="1"/>
                  </a:moveTo>
                  <a:cubicBezTo>
                    <a:pt x="6077" y="1"/>
                    <a:pt x="6068" y="3"/>
                    <a:pt x="6060" y="7"/>
                  </a:cubicBezTo>
                  <a:cubicBezTo>
                    <a:pt x="5811" y="140"/>
                    <a:pt x="5547" y="254"/>
                    <a:pt x="5280" y="343"/>
                  </a:cubicBezTo>
                  <a:cubicBezTo>
                    <a:pt x="4717" y="530"/>
                    <a:pt x="4082" y="625"/>
                    <a:pt x="3384" y="625"/>
                  </a:cubicBezTo>
                  <a:cubicBezTo>
                    <a:pt x="3155" y="625"/>
                    <a:pt x="2919" y="614"/>
                    <a:pt x="2678" y="594"/>
                  </a:cubicBezTo>
                  <a:cubicBezTo>
                    <a:pt x="1799" y="521"/>
                    <a:pt x="922" y="329"/>
                    <a:pt x="73" y="143"/>
                  </a:cubicBezTo>
                  <a:cubicBezTo>
                    <a:pt x="69" y="141"/>
                    <a:pt x="65" y="141"/>
                    <a:pt x="60" y="141"/>
                  </a:cubicBezTo>
                  <a:cubicBezTo>
                    <a:pt x="37" y="141"/>
                    <a:pt x="13" y="157"/>
                    <a:pt x="7" y="182"/>
                  </a:cubicBezTo>
                  <a:cubicBezTo>
                    <a:pt x="0" y="214"/>
                    <a:pt x="19" y="242"/>
                    <a:pt x="49" y="249"/>
                  </a:cubicBezTo>
                  <a:cubicBezTo>
                    <a:pt x="900" y="437"/>
                    <a:pt x="1780" y="631"/>
                    <a:pt x="2668" y="705"/>
                  </a:cubicBezTo>
                  <a:cubicBezTo>
                    <a:pt x="2911" y="724"/>
                    <a:pt x="3148" y="735"/>
                    <a:pt x="3380" y="735"/>
                  </a:cubicBezTo>
                  <a:cubicBezTo>
                    <a:pt x="4092" y="735"/>
                    <a:pt x="4740" y="638"/>
                    <a:pt x="5312" y="449"/>
                  </a:cubicBezTo>
                  <a:cubicBezTo>
                    <a:pt x="5589" y="358"/>
                    <a:pt x="5858" y="242"/>
                    <a:pt x="6111" y="104"/>
                  </a:cubicBezTo>
                  <a:cubicBezTo>
                    <a:pt x="6140" y="90"/>
                    <a:pt x="6150" y="57"/>
                    <a:pt x="6135" y="30"/>
                  </a:cubicBezTo>
                  <a:cubicBezTo>
                    <a:pt x="6126" y="11"/>
                    <a:pt x="6106" y="1"/>
                    <a:pt x="6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6"/>
            <p:cNvSpPr/>
            <p:nvPr/>
          </p:nvSpPr>
          <p:spPr>
            <a:xfrm>
              <a:off x="5693311" y="4055741"/>
              <a:ext cx="71836" cy="11010"/>
            </a:xfrm>
            <a:custGeom>
              <a:avLst/>
              <a:gdLst/>
              <a:ahLst/>
              <a:cxnLst/>
              <a:rect l="l" t="t" r="r" b="b"/>
              <a:pathLst>
                <a:path w="1853" h="284" extrusionOk="0">
                  <a:moveTo>
                    <a:pt x="58" y="0"/>
                  </a:moveTo>
                  <a:cubicBezTo>
                    <a:pt x="34" y="0"/>
                    <a:pt x="13" y="17"/>
                    <a:pt x="7" y="42"/>
                  </a:cubicBezTo>
                  <a:cubicBezTo>
                    <a:pt x="0" y="70"/>
                    <a:pt x="17" y="100"/>
                    <a:pt x="46" y="107"/>
                  </a:cubicBezTo>
                  <a:cubicBezTo>
                    <a:pt x="501" y="225"/>
                    <a:pt x="969" y="284"/>
                    <a:pt x="1439" y="284"/>
                  </a:cubicBezTo>
                  <a:cubicBezTo>
                    <a:pt x="1558" y="284"/>
                    <a:pt x="1679" y="281"/>
                    <a:pt x="1800" y="275"/>
                  </a:cubicBezTo>
                  <a:cubicBezTo>
                    <a:pt x="1830" y="274"/>
                    <a:pt x="1853" y="247"/>
                    <a:pt x="1852" y="217"/>
                  </a:cubicBezTo>
                  <a:cubicBezTo>
                    <a:pt x="1850" y="186"/>
                    <a:pt x="1825" y="164"/>
                    <a:pt x="1796" y="164"/>
                  </a:cubicBezTo>
                  <a:cubicBezTo>
                    <a:pt x="1795" y="164"/>
                    <a:pt x="1794" y="164"/>
                    <a:pt x="1793" y="164"/>
                  </a:cubicBezTo>
                  <a:cubicBezTo>
                    <a:pt x="1676" y="171"/>
                    <a:pt x="1560" y="175"/>
                    <a:pt x="1443" y="175"/>
                  </a:cubicBezTo>
                  <a:cubicBezTo>
                    <a:pt x="981" y="175"/>
                    <a:pt x="523" y="118"/>
                    <a:pt x="74" y="3"/>
                  </a:cubicBezTo>
                  <a:cubicBezTo>
                    <a:pt x="69" y="1"/>
                    <a:pt x="63"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6"/>
            <p:cNvSpPr/>
            <p:nvPr/>
          </p:nvSpPr>
          <p:spPr>
            <a:xfrm>
              <a:off x="5599259" y="3952501"/>
              <a:ext cx="142587" cy="40008"/>
            </a:xfrm>
            <a:custGeom>
              <a:avLst/>
              <a:gdLst/>
              <a:ahLst/>
              <a:cxnLst/>
              <a:rect l="l" t="t" r="r" b="b"/>
              <a:pathLst>
                <a:path w="3678" h="1032" extrusionOk="0">
                  <a:moveTo>
                    <a:pt x="3621" y="0"/>
                  </a:moveTo>
                  <a:cubicBezTo>
                    <a:pt x="3620" y="0"/>
                    <a:pt x="3619" y="0"/>
                    <a:pt x="3618" y="0"/>
                  </a:cubicBezTo>
                  <a:cubicBezTo>
                    <a:pt x="2385" y="57"/>
                    <a:pt x="1147" y="380"/>
                    <a:pt x="41" y="929"/>
                  </a:cubicBezTo>
                  <a:cubicBezTo>
                    <a:pt x="14" y="940"/>
                    <a:pt x="1" y="974"/>
                    <a:pt x="15" y="1001"/>
                  </a:cubicBezTo>
                  <a:cubicBezTo>
                    <a:pt x="27" y="1021"/>
                    <a:pt x="46" y="1031"/>
                    <a:pt x="65" y="1031"/>
                  </a:cubicBezTo>
                  <a:cubicBezTo>
                    <a:pt x="72" y="1031"/>
                    <a:pt x="82" y="1030"/>
                    <a:pt x="91" y="1026"/>
                  </a:cubicBezTo>
                  <a:cubicBezTo>
                    <a:pt x="1183" y="483"/>
                    <a:pt x="2405" y="167"/>
                    <a:pt x="3624" y="110"/>
                  </a:cubicBezTo>
                  <a:cubicBezTo>
                    <a:pt x="3654" y="107"/>
                    <a:pt x="3678" y="83"/>
                    <a:pt x="3675" y="53"/>
                  </a:cubicBezTo>
                  <a:cubicBezTo>
                    <a:pt x="3674" y="23"/>
                    <a:pt x="3648" y="0"/>
                    <a:pt x="3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6"/>
            <p:cNvSpPr/>
            <p:nvPr/>
          </p:nvSpPr>
          <p:spPr>
            <a:xfrm>
              <a:off x="5637058" y="3980995"/>
              <a:ext cx="28184" cy="13375"/>
            </a:xfrm>
            <a:custGeom>
              <a:avLst/>
              <a:gdLst/>
              <a:ahLst/>
              <a:cxnLst/>
              <a:rect l="l" t="t" r="r" b="b"/>
              <a:pathLst>
                <a:path w="727" h="345" extrusionOk="0">
                  <a:moveTo>
                    <a:pt x="664" y="1"/>
                  </a:moveTo>
                  <a:cubicBezTo>
                    <a:pt x="659" y="1"/>
                    <a:pt x="653" y="1"/>
                    <a:pt x="648" y="3"/>
                  </a:cubicBezTo>
                  <a:cubicBezTo>
                    <a:pt x="442" y="70"/>
                    <a:pt x="236" y="148"/>
                    <a:pt x="40" y="239"/>
                  </a:cubicBezTo>
                  <a:cubicBezTo>
                    <a:pt x="13" y="252"/>
                    <a:pt x="0" y="286"/>
                    <a:pt x="13" y="312"/>
                  </a:cubicBezTo>
                  <a:cubicBezTo>
                    <a:pt x="21" y="332"/>
                    <a:pt x="41" y="345"/>
                    <a:pt x="63" y="345"/>
                  </a:cubicBezTo>
                  <a:cubicBezTo>
                    <a:pt x="71" y="345"/>
                    <a:pt x="78" y="345"/>
                    <a:pt x="84" y="339"/>
                  </a:cubicBezTo>
                  <a:cubicBezTo>
                    <a:pt x="278" y="252"/>
                    <a:pt x="479" y="174"/>
                    <a:pt x="682" y="108"/>
                  </a:cubicBezTo>
                  <a:cubicBezTo>
                    <a:pt x="712" y="98"/>
                    <a:pt x="726" y="67"/>
                    <a:pt x="718" y="39"/>
                  </a:cubicBezTo>
                  <a:cubicBezTo>
                    <a:pt x="710" y="15"/>
                    <a:pt x="687" y="1"/>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6"/>
            <p:cNvSpPr/>
            <p:nvPr/>
          </p:nvSpPr>
          <p:spPr>
            <a:xfrm>
              <a:off x="5641168" y="4013677"/>
              <a:ext cx="19151" cy="8955"/>
            </a:xfrm>
            <a:custGeom>
              <a:avLst/>
              <a:gdLst/>
              <a:ahLst/>
              <a:cxnLst/>
              <a:rect l="l" t="t" r="r" b="b"/>
              <a:pathLst>
                <a:path w="494" h="231" extrusionOk="0">
                  <a:moveTo>
                    <a:pt x="431" y="1"/>
                  </a:moveTo>
                  <a:cubicBezTo>
                    <a:pt x="426" y="1"/>
                    <a:pt x="421" y="1"/>
                    <a:pt x="415" y="3"/>
                  </a:cubicBezTo>
                  <a:lnTo>
                    <a:pt x="45" y="124"/>
                  </a:lnTo>
                  <a:cubicBezTo>
                    <a:pt x="15" y="135"/>
                    <a:pt x="1" y="165"/>
                    <a:pt x="9" y="194"/>
                  </a:cubicBezTo>
                  <a:cubicBezTo>
                    <a:pt x="16" y="217"/>
                    <a:pt x="38" y="231"/>
                    <a:pt x="62" y="231"/>
                  </a:cubicBezTo>
                  <a:cubicBezTo>
                    <a:pt x="66" y="231"/>
                    <a:pt x="72" y="231"/>
                    <a:pt x="79" y="229"/>
                  </a:cubicBezTo>
                  <a:lnTo>
                    <a:pt x="449" y="108"/>
                  </a:lnTo>
                  <a:cubicBezTo>
                    <a:pt x="479" y="98"/>
                    <a:pt x="494" y="67"/>
                    <a:pt x="485" y="39"/>
                  </a:cubicBezTo>
                  <a:cubicBezTo>
                    <a:pt x="477" y="15"/>
                    <a:pt x="455"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6"/>
            <p:cNvSpPr/>
            <p:nvPr/>
          </p:nvSpPr>
          <p:spPr>
            <a:xfrm>
              <a:off x="5472680" y="4020384"/>
              <a:ext cx="54585" cy="56368"/>
            </a:xfrm>
            <a:custGeom>
              <a:avLst/>
              <a:gdLst/>
              <a:ahLst/>
              <a:cxnLst/>
              <a:rect l="l" t="t" r="r" b="b"/>
              <a:pathLst>
                <a:path w="1408" h="1454" extrusionOk="0">
                  <a:moveTo>
                    <a:pt x="167" y="1"/>
                  </a:moveTo>
                  <a:cubicBezTo>
                    <a:pt x="148" y="1"/>
                    <a:pt x="130" y="10"/>
                    <a:pt x="119" y="28"/>
                  </a:cubicBezTo>
                  <a:cubicBezTo>
                    <a:pt x="25" y="183"/>
                    <a:pt x="0" y="385"/>
                    <a:pt x="46" y="582"/>
                  </a:cubicBezTo>
                  <a:cubicBezTo>
                    <a:pt x="87" y="749"/>
                    <a:pt x="176" y="912"/>
                    <a:pt x="314" y="1066"/>
                  </a:cubicBezTo>
                  <a:cubicBezTo>
                    <a:pt x="452" y="1223"/>
                    <a:pt x="614" y="1338"/>
                    <a:pt x="784" y="1401"/>
                  </a:cubicBezTo>
                  <a:cubicBezTo>
                    <a:pt x="881" y="1436"/>
                    <a:pt x="983" y="1453"/>
                    <a:pt x="1083" y="1453"/>
                  </a:cubicBezTo>
                  <a:cubicBezTo>
                    <a:pt x="1182" y="1453"/>
                    <a:pt x="1278" y="1436"/>
                    <a:pt x="1368" y="1399"/>
                  </a:cubicBezTo>
                  <a:cubicBezTo>
                    <a:pt x="1396" y="1388"/>
                    <a:pt x="1407" y="1357"/>
                    <a:pt x="1397" y="1328"/>
                  </a:cubicBezTo>
                  <a:cubicBezTo>
                    <a:pt x="1389" y="1306"/>
                    <a:pt x="1368" y="1293"/>
                    <a:pt x="1346" y="1293"/>
                  </a:cubicBezTo>
                  <a:cubicBezTo>
                    <a:pt x="1339" y="1293"/>
                    <a:pt x="1333" y="1294"/>
                    <a:pt x="1326" y="1297"/>
                  </a:cubicBezTo>
                  <a:cubicBezTo>
                    <a:pt x="1252" y="1327"/>
                    <a:pt x="1169" y="1343"/>
                    <a:pt x="1084" y="1343"/>
                  </a:cubicBezTo>
                  <a:cubicBezTo>
                    <a:pt x="997" y="1343"/>
                    <a:pt x="908" y="1327"/>
                    <a:pt x="822" y="1295"/>
                  </a:cubicBezTo>
                  <a:cubicBezTo>
                    <a:pt x="670" y="1240"/>
                    <a:pt x="523" y="1136"/>
                    <a:pt x="395" y="991"/>
                  </a:cubicBezTo>
                  <a:cubicBezTo>
                    <a:pt x="271" y="851"/>
                    <a:pt x="188" y="704"/>
                    <a:pt x="153" y="555"/>
                  </a:cubicBezTo>
                  <a:cubicBezTo>
                    <a:pt x="114" y="385"/>
                    <a:pt x="136" y="214"/>
                    <a:pt x="214" y="83"/>
                  </a:cubicBezTo>
                  <a:cubicBezTo>
                    <a:pt x="228" y="58"/>
                    <a:pt x="221" y="25"/>
                    <a:pt x="194" y="8"/>
                  </a:cubicBezTo>
                  <a:cubicBezTo>
                    <a:pt x="185" y="3"/>
                    <a:pt x="176"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6"/>
            <p:cNvSpPr/>
            <p:nvPr/>
          </p:nvSpPr>
          <p:spPr>
            <a:xfrm>
              <a:off x="5490359" y="4036124"/>
              <a:ext cx="17678" cy="23687"/>
            </a:xfrm>
            <a:custGeom>
              <a:avLst/>
              <a:gdLst/>
              <a:ahLst/>
              <a:cxnLst/>
              <a:rect l="l" t="t" r="r" b="b"/>
              <a:pathLst>
                <a:path w="456" h="611" extrusionOk="0">
                  <a:moveTo>
                    <a:pt x="84" y="1"/>
                  </a:moveTo>
                  <a:cubicBezTo>
                    <a:pt x="60" y="1"/>
                    <a:pt x="38" y="17"/>
                    <a:pt x="31" y="41"/>
                  </a:cubicBezTo>
                  <a:cubicBezTo>
                    <a:pt x="0" y="149"/>
                    <a:pt x="29" y="278"/>
                    <a:pt x="110" y="385"/>
                  </a:cubicBezTo>
                  <a:cubicBezTo>
                    <a:pt x="178" y="475"/>
                    <a:pt x="268" y="539"/>
                    <a:pt x="363" y="602"/>
                  </a:cubicBezTo>
                  <a:cubicBezTo>
                    <a:pt x="372" y="606"/>
                    <a:pt x="382" y="610"/>
                    <a:pt x="393" y="610"/>
                  </a:cubicBezTo>
                  <a:cubicBezTo>
                    <a:pt x="410" y="610"/>
                    <a:pt x="429" y="602"/>
                    <a:pt x="439" y="585"/>
                  </a:cubicBezTo>
                  <a:cubicBezTo>
                    <a:pt x="456" y="559"/>
                    <a:pt x="449" y="525"/>
                    <a:pt x="423" y="509"/>
                  </a:cubicBezTo>
                  <a:cubicBezTo>
                    <a:pt x="338" y="452"/>
                    <a:pt x="256" y="395"/>
                    <a:pt x="197" y="318"/>
                  </a:cubicBezTo>
                  <a:cubicBezTo>
                    <a:pt x="137" y="239"/>
                    <a:pt x="114" y="146"/>
                    <a:pt x="137" y="71"/>
                  </a:cubicBezTo>
                  <a:cubicBezTo>
                    <a:pt x="145" y="42"/>
                    <a:pt x="128" y="12"/>
                    <a:pt x="100" y="4"/>
                  </a:cubicBezTo>
                  <a:cubicBezTo>
                    <a:pt x="95" y="2"/>
                    <a:pt x="89"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6"/>
            <p:cNvSpPr/>
            <p:nvPr/>
          </p:nvSpPr>
          <p:spPr>
            <a:xfrm>
              <a:off x="5514085" y="4031045"/>
              <a:ext cx="4575" cy="6435"/>
            </a:xfrm>
            <a:custGeom>
              <a:avLst/>
              <a:gdLst/>
              <a:ahLst/>
              <a:cxnLst/>
              <a:rect l="l" t="t" r="r" b="b"/>
              <a:pathLst>
                <a:path w="118" h="166" extrusionOk="0">
                  <a:moveTo>
                    <a:pt x="53" y="1"/>
                  </a:moveTo>
                  <a:cubicBezTo>
                    <a:pt x="23" y="1"/>
                    <a:pt x="1" y="26"/>
                    <a:pt x="2" y="58"/>
                  </a:cubicBezTo>
                  <a:lnTo>
                    <a:pt x="5" y="115"/>
                  </a:lnTo>
                  <a:cubicBezTo>
                    <a:pt x="8" y="143"/>
                    <a:pt x="32" y="166"/>
                    <a:pt x="60" y="166"/>
                  </a:cubicBezTo>
                  <a:lnTo>
                    <a:pt x="65" y="166"/>
                  </a:lnTo>
                  <a:cubicBezTo>
                    <a:pt x="94" y="165"/>
                    <a:pt x="117" y="139"/>
                    <a:pt x="116" y="109"/>
                  </a:cubicBezTo>
                  <a:lnTo>
                    <a:pt x="112" y="52"/>
                  </a:lnTo>
                  <a:cubicBezTo>
                    <a:pt x="110" y="24"/>
                    <a:pt x="86"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6"/>
            <p:cNvSpPr/>
            <p:nvPr/>
          </p:nvSpPr>
          <p:spPr>
            <a:xfrm>
              <a:off x="5489002" y="3998053"/>
              <a:ext cx="9149" cy="7986"/>
            </a:xfrm>
            <a:custGeom>
              <a:avLst/>
              <a:gdLst/>
              <a:ahLst/>
              <a:cxnLst/>
              <a:rect l="l" t="t" r="r" b="b"/>
              <a:pathLst>
                <a:path w="236" h="206" extrusionOk="0">
                  <a:moveTo>
                    <a:pt x="175" y="1"/>
                  </a:moveTo>
                  <a:cubicBezTo>
                    <a:pt x="167" y="1"/>
                    <a:pt x="159" y="2"/>
                    <a:pt x="152" y="6"/>
                  </a:cubicBezTo>
                  <a:cubicBezTo>
                    <a:pt x="96" y="29"/>
                    <a:pt x="49" y="70"/>
                    <a:pt x="17" y="120"/>
                  </a:cubicBezTo>
                  <a:cubicBezTo>
                    <a:pt x="1" y="147"/>
                    <a:pt x="8" y="181"/>
                    <a:pt x="32" y="197"/>
                  </a:cubicBezTo>
                  <a:cubicBezTo>
                    <a:pt x="42" y="202"/>
                    <a:pt x="52" y="205"/>
                    <a:pt x="64" y="205"/>
                  </a:cubicBezTo>
                  <a:cubicBezTo>
                    <a:pt x="81" y="205"/>
                    <a:pt x="99" y="197"/>
                    <a:pt x="108" y="178"/>
                  </a:cubicBezTo>
                  <a:cubicBezTo>
                    <a:pt x="129" y="147"/>
                    <a:pt x="159" y="121"/>
                    <a:pt x="195" y="105"/>
                  </a:cubicBezTo>
                  <a:cubicBezTo>
                    <a:pt x="223" y="96"/>
                    <a:pt x="236" y="63"/>
                    <a:pt x="223" y="34"/>
                  </a:cubicBezTo>
                  <a:cubicBezTo>
                    <a:pt x="216" y="13"/>
                    <a:pt x="196"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6"/>
            <p:cNvSpPr/>
            <p:nvPr/>
          </p:nvSpPr>
          <p:spPr>
            <a:xfrm>
              <a:off x="5538393" y="4044188"/>
              <a:ext cx="8800" cy="11126"/>
            </a:xfrm>
            <a:custGeom>
              <a:avLst/>
              <a:gdLst/>
              <a:ahLst/>
              <a:cxnLst/>
              <a:rect l="l" t="t" r="r" b="b"/>
              <a:pathLst>
                <a:path w="227" h="287" extrusionOk="0">
                  <a:moveTo>
                    <a:pt x="166" y="1"/>
                  </a:moveTo>
                  <a:cubicBezTo>
                    <a:pt x="147" y="1"/>
                    <a:pt x="129" y="10"/>
                    <a:pt x="118" y="28"/>
                  </a:cubicBezTo>
                  <a:lnTo>
                    <a:pt x="13" y="204"/>
                  </a:lnTo>
                  <a:cubicBezTo>
                    <a:pt x="0" y="230"/>
                    <a:pt x="6" y="263"/>
                    <a:pt x="33" y="280"/>
                  </a:cubicBezTo>
                  <a:cubicBezTo>
                    <a:pt x="41" y="284"/>
                    <a:pt x="53" y="287"/>
                    <a:pt x="61" y="287"/>
                  </a:cubicBezTo>
                  <a:cubicBezTo>
                    <a:pt x="80" y="287"/>
                    <a:pt x="97" y="277"/>
                    <a:pt x="108" y="260"/>
                  </a:cubicBezTo>
                  <a:lnTo>
                    <a:pt x="212" y="83"/>
                  </a:lnTo>
                  <a:cubicBezTo>
                    <a:pt x="227" y="58"/>
                    <a:pt x="219" y="25"/>
                    <a:pt x="194" y="8"/>
                  </a:cubicBezTo>
                  <a:cubicBezTo>
                    <a:pt x="185" y="3"/>
                    <a:pt x="176"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46"/>
          <p:cNvGrpSpPr/>
          <p:nvPr/>
        </p:nvGrpSpPr>
        <p:grpSpPr>
          <a:xfrm>
            <a:off x="7414075" y="1982139"/>
            <a:ext cx="312879" cy="321425"/>
            <a:chOff x="7000750" y="998464"/>
            <a:chExt cx="312879" cy="321425"/>
          </a:xfrm>
        </p:grpSpPr>
        <p:sp>
          <p:nvSpPr>
            <p:cNvPr id="1604" name="Google Shape;1604;p46"/>
            <p:cNvSpPr/>
            <p:nvPr/>
          </p:nvSpPr>
          <p:spPr>
            <a:xfrm>
              <a:off x="7000750" y="998464"/>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6"/>
            <p:cNvSpPr/>
            <p:nvPr/>
          </p:nvSpPr>
          <p:spPr>
            <a:xfrm>
              <a:off x="7072853" y="1067219"/>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6"/>
            <p:cNvSpPr/>
            <p:nvPr/>
          </p:nvSpPr>
          <p:spPr>
            <a:xfrm>
              <a:off x="7067126" y="1062873"/>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6"/>
            <p:cNvSpPr/>
            <p:nvPr/>
          </p:nvSpPr>
          <p:spPr>
            <a:xfrm>
              <a:off x="7158261" y="1127193"/>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6"/>
            <p:cNvSpPr/>
            <p:nvPr/>
          </p:nvSpPr>
          <p:spPr>
            <a:xfrm>
              <a:off x="7131916" y="1105518"/>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6"/>
            <p:cNvSpPr/>
            <p:nvPr/>
          </p:nvSpPr>
          <p:spPr>
            <a:xfrm>
              <a:off x="7195179" y="1146812"/>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6"/>
            <p:cNvSpPr/>
            <p:nvPr/>
          </p:nvSpPr>
          <p:spPr>
            <a:xfrm>
              <a:off x="7145955" y="1138236"/>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6"/>
            <p:cNvSpPr/>
            <p:nvPr/>
          </p:nvSpPr>
          <p:spPr>
            <a:xfrm>
              <a:off x="7146366" y="1161644"/>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6"/>
            <p:cNvSpPr/>
            <p:nvPr/>
          </p:nvSpPr>
          <p:spPr>
            <a:xfrm>
              <a:off x="7103075" y="1129102"/>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3" name="Google Shape;1613;p46"/>
          <p:cNvGrpSpPr/>
          <p:nvPr/>
        </p:nvGrpSpPr>
        <p:grpSpPr>
          <a:xfrm>
            <a:off x="8641283" y="4185279"/>
            <a:ext cx="379783" cy="304303"/>
            <a:chOff x="5596825" y="2420607"/>
            <a:chExt cx="379783" cy="304303"/>
          </a:xfrm>
        </p:grpSpPr>
        <p:sp>
          <p:nvSpPr>
            <p:cNvPr id="1614" name="Google Shape;1614;p46"/>
            <p:cNvSpPr/>
            <p:nvPr/>
          </p:nvSpPr>
          <p:spPr>
            <a:xfrm>
              <a:off x="5596825" y="2420607"/>
              <a:ext cx="379783" cy="304303"/>
            </a:xfrm>
            <a:custGeom>
              <a:avLst/>
              <a:gdLst/>
              <a:ahLst/>
              <a:cxnLst/>
              <a:rect l="l" t="t" r="r" b="b"/>
              <a:pathLst>
                <a:path w="12931" h="10361" extrusionOk="0">
                  <a:moveTo>
                    <a:pt x="6560" y="0"/>
                  </a:moveTo>
                  <a:cubicBezTo>
                    <a:pt x="6016" y="0"/>
                    <a:pt x="5484" y="101"/>
                    <a:pt x="4977" y="304"/>
                  </a:cubicBezTo>
                  <a:cubicBezTo>
                    <a:pt x="2557" y="1269"/>
                    <a:pt x="2080" y="3091"/>
                    <a:pt x="1889" y="3962"/>
                  </a:cubicBezTo>
                  <a:cubicBezTo>
                    <a:pt x="603" y="4831"/>
                    <a:pt x="1" y="6433"/>
                    <a:pt x="475" y="7920"/>
                  </a:cubicBezTo>
                  <a:cubicBezTo>
                    <a:pt x="849" y="9100"/>
                    <a:pt x="2014" y="10361"/>
                    <a:pt x="4156" y="10361"/>
                  </a:cubicBezTo>
                  <a:cubicBezTo>
                    <a:pt x="4545" y="10361"/>
                    <a:pt x="4961" y="10318"/>
                    <a:pt x="5390" y="10234"/>
                  </a:cubicBezTo>
                  <a:cubicBezTo>
                    <a:pt x="7156" y="9886"/>
                    <a:pt x="8244" y="9019"/>
                    <a:pt x="8963" y="8447"/>
                  </a:cubicBezTo>
                  <a:cubicBezTo>
                    <a:pt x="9635" y="7911"/>
                    <a:pt x="9753" y="7850"/>
                    <a:pt x="10099" y="7850"/>
                  </a:cubicBezTo>
                  <a:cubicBezTo>
                    <a:pt x="10160" y="7850"/>
                    <a:pt x="10227" y="7851"/>
                    <a:pt x="10299" y="7859"/>
                  </a:cubicBezTo>
                  <a:lnTo>
                    <a:pt x="10334" y="7863"/>
                  </a:lnTo>
                  <a:lnTo>
                    <a:pt x="10440" y="7868"/>
                  </a:lnTo>
                  <a:lnTo>
                    <a:pt x="10502" y="7868"/>
                  </a:lnTo>
                  <a:cubicBezTo>
                    <a:pt x="11291" y="7868"/>
                    <a:pt x="12015" y="7473"/>
                    <a:pt x="12440" y="6812"/>
                  </a:cubicBezTo>
                  <a:cubicBezTo>
                    <a:pt x="12903" y="6095"/>
                    <a:pt x="12930" y="5185"/>
                    <a:pt x="12512" y="4438"/>
                  </a:cubicBezTo>
                  <a:cubicBezTo>
                    <a:pt x="12482" y="4387"/>
                    <a:pt x="11784" y="3155"/>
                    <a:pt x="10710" y="2047"/>
                  </a:cubicBezTo>
                  <a:cubicBezTo>
                    <a:pt x="9394" y="688"/>
                    <a:pt x="7997" y="0"/>
                    <a:pt x="6560"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6"/>
            <p:cNvSpPr/>
            <p:nvPr/>
          </p:nvSpPr>
          <p:spPr>
            <a:xfrm>
              <a:off x="5673569" y="2489656"/>
              <a:ext cx="227735" cy="166029"/>
            </a:xfrm>
            <a:custGeom>
              <a:avLst/>
              <a:gdLst/>
              <a:ahLst/>
              <a:cxnLst/>
              <a:rect l="l" t="t" r="r" b="b"/>
              <a:pathLst>
                <a:path w="7754" h="5653" extrusionOk="0">
                  <a:moveTo>
                    <a:pt x="3951" y="0"/>
                  </a:moveTo>
                  <a:cubicBezTo>
                    <a:pt x="3715" y="0"/>
                    <a:pt x="3475" y="43"/>
                    <a:pt x="3235" y="139"/>
                  </a:cubicBezTo>
                  <a:cubicBezTo>
                    <a:pt x="2684" y="359"/>
                    <a:pt x="2287" y="641"/>
                    <a:pt x="2020" y="1004"/>
                  </a:cubicBezTo>
                  <a:cubicBezTo>
                    <a:pt x="1731" y="1396"/>
                    <a:pt x="1639" y="1826"/>
                    <a:pt x="1559" y="2206"/>
                  </a:cubicBezTo>
                  <a:cubicBezTo>
                    <a:pt x="1512" y="2429"/>
                    <a:pt x="1465" y="2642"/>
                    <a:pt x="1384" y="2833"/>
                  </a:cubicBezTo>
                  <a:cubicBezTo>
                    <a:pt x="1345" y="2930"/>
                    <a:pt x="1297" y="3021"/>
                    <a:pt x="1234" y="3105"/>
                  </a:cubicBezTo>
                  <a:cubicBezTo>
                    <a:pt x="1125" y="3255"/>
                    <a:pt x="981" y="3368"/>
                    <a:pt x="796" y="3453"/>
                  </a:cubicBezTo>
                  <a:cubicBezTo>
                    <a:pt x="596" y="3542"/>
                    <a:pt x="421" y="3682"/>
                    <a:pt x="292" y="3858"/>
                  </a:cubicBezTo>
                  <a:cubicBezTo>
                    <a:pt x="71" y="4157"/>
                    <a:pt x="1" y="4529"/>
                    <a:pt x="106" y="4855"/>
                  </a:cubicBezTo>
                  <a:cubicBezTo>
                    <a:pt x="148" y="4986"/>
                    <a:pt x="212" y="5102"/>
                    <a:pt x="297" y="5200"/>
                  </a:cubicBezTo>
                  <a:cubicBezTo>
                    <a:pt x="549" y="5496"/>
                    <a:pt x="984" y="5652"/>
                    <a:pt x="1553" y="5652"/>
                  </a:cubicBezTo>
                  <a:cubicBezTo>
                    <a:pt x="1787" y="5652"/>
                    <a:pt x="2044" y="5626"/>
                    <a:pt x="2321" y="5572"/>
                  </a:cubicBezTo>
                  <a:cubicBezTo>
                    <a:pt x="3523" y="5334"/>
                    <a:pt x="4215" y="4784"/>
                    <a:pt x="4880" y="4251"/>
                  </a:cubicBezTo>
                  <a:cubicBezTo>
                    <a:pt x="5418" y="3826"/>
                    <a:pt x="5934" y="3413"/>
                    <a:pt x="6669" y="3235"/>
                  </a:cubicBezTo>
                  <a:lnTo>
                    <a:pt x="6673" y="3235"/>
                  </a:lnTo>
                  <a:cubicBezTo>
                    <a:pt x="6919" y="3175"/>
                    <a:pt x="7188" y="3141"/>
                    <a:pt x="7492" y="3141"/>
                  </a:cubicBezTo>
                  <a:cubicBezTo>
                    <a:pt x="7559" y="3141"/>
                    <a:pt x="7628" y="3143"/>
                    <a:pt x="7698" y="3146"/>
                  </a:cubicBezTo>
                  <a:cubicBezTo>
                    <a:pt x="7699" y="3146"/>
                    <a:pt x="7701" y="3146"/>
                    <a:pt x="7702" y="3146"/>
                  </a:cubicBezTo>
                  <a:cubicBezTo>
                    <a:pt x="7717" y="3146"/>
                    <a:pt x="7733" y="3138"/>
                    <a:pt x="7743" y="3125"/>
                  </a:cubicBezTo>
                  <a:cubicBezTo>
                    <a:pt x="7743" y="3125"/>
                    <a:pt x="7745" y="3122"/>
                    <a:pt x="7745" y="3121"/>
                  </a:cubicBezTo>
                  <a:cubicBezTo>
                    <a:pt x="7754" y="3105"/>
                    <a:pt x="7754" y="3084"/>
                    <a:pt x="7745" y="3068"/>
                  </a:cubicBezTo>
                  <a:cubicBezTo>
                    <a:pt x="7743" y="3065"/>
                    <a:pt x="7738" y="3057"/>
                    <a:pt x="7738" y="3057"/>
                  </a:cubicBezTo>
                  <a:cubicBezTo>
                    <a:pt x="7733" y="3049"/>
                    <a:pt x="7724" y="3040"/>
                    <a:pt x="7717" y="3034"/>
                  </a:cubicBezTo>
                  <a:cubicBezTo>
                    <a:pt x="7658" y="2997"/>
                    <a:pt x="7597" y="2962"/>
                    <a:pt x="7538" y="2928"/>
                  </a:cubicBezTo>
                  <a:lnTo>
                    <a:pt x="7538" y="2928"/>
                  </a:lnTo>
                  <a:cubicBezTo>
                    <a:pt x="7545" y="2931"/>
                    <a:pt x="7554" y="2933"/>
                    <a:pt x="7561" y="2933"/>
                  </a:cubicBezTo>
                  <a:cubicBezTo>
                    <a:pt x="7575" y="2933"/>
                    <a:pt x="7588" y="2928"/>
                    <a:pt x="7599" y="2918"/>
                  </a:cubicBezTo>
                  <a:lnTo>
                    <a:pt x="7603" y="2913"/>
                  </a:lnTo>
                  <a:cubicBezTo>
                    <a:pt x="7617" y="2894"/>
                    <a:pt x="7617" y="2871"/>
                    <a:pt x="7606" y="2852"/>
                  </a:cubicBezTo>
                  <a:cubicBezTo>
                    <a:pt x="7562" y="2783"/>
                    <a:pt x="7510" y="2708"/>
                    <a:pt x="7455" y="2629"/>
                  </a:cubicBezTo>
                  <a:cubicBezTo>
                    <a:pt x="6779" y="1652"/>
                    <a:pt x="5421" y="0"/>
                    <a:pt x="3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6"/>
            <p:cNvSpPr/>
            <p:nvPr/>
          </p:nvSpPr>
          <p:spPr>
            <a:xfrm>
              <a:off x="5666402" y="2484928"/>
              <a:ext cx="242303" cy="175574"/>
            </a:xfrm>
            <a:custGeom>
              <a:avLst/>
              <a:gdLst/>
              <a:ahLst/>
              <a:cxnLst/>
              <a:rect l="l" t="t" r="r" b="b"/>
              <a:pathLst>
                <a:path w="8250" h="5978" extrusionOk="0">
                  <a:moveTo>
                    <a:pt x="4195" y="220"/>
                  </a:moveTo>
                  <a:cubicBezTo>
                    <a:pt x="5922" y="220"/>
                    <a:pt x="7514" y="2577"/>
                    <a:pt x="7932" y="3250"/>
                  </a:cubicBezTo>
                  <a:cubicBezTo>
                    <a:pt x="7862" y="3247"/>
                    <a:pt x="7794" y="3245"/>
                    <a:pt x="7727" y="3245"/>
                  </a:cubicBezTo>
                  <a:cubicBezTo>
                    <a:pt x="6495" y="3245"/>
                    <a:pt x="5811" y="3791"/>
                    <a:pt x="5088" y="4368"/>
                  </a:cubicBezTo>
                  <a:cubicBezTo>
                    <a:pt x="4426" y="4897"/>
                    <a:pt x="3741" y="5441"/>
                    <a:pt x="2552" y="5676"/>
                  </a:cubicBezTo>
                  <a:cubicBezTo>
                    <a:pt x="2280" y="5729"/>
                    <a:pt x="2026" y="5755"/>
                    <a:pt x="1796" y="5755"/>
                  </a:cubicBezTo>
                  <a:cubicBezTo>
                    <a:pt x="1063" y="5755"/>
                    <a:pt x="560" y="5490"/>
                    <a:pt x="403" y="4996"/>
                  </a:cubicBezTo>
                  <a:cubicBezTo>
                    <a:pt x="242" y="4489"/>
                    <a:pt x="531" y="3903"/>
                    <a:pt x="1062" y="3665"/>
                  </a:cubicBezTo>
                  <a:cubicBezTo>
                    <a:pt x="1639" y="3407"/>
                    <a:pt x="1745" y="2906"/>
                    <a:pt x="1859" y="2379"/>
                  </a:cubicBezTo>
                  <a:cubicBezTo>
                    <a:pt x="2009" y="1678"/>
                    <a:pt x="2179" y="882"/>
                    <a:pt x="3503" y="354"/>
                  </a:cubicBezTo>
                  <a:cubicBezTo>
                    <a:pt x="3734" y="261"/>
                    <a:pt x="3966" y="220"/>
                    <a:pt x="4195" y="220"/>
                  </a:cubicBezTo>
                  <a:close/>
                  <a:moveTo>
                    <a:pt x="4191" y="0"/>
                  </a:moveTo>
                  <a:cubicBezTo>
                    <a:pt x="3927" y="0"/>
                    <a:pt x="3670" y="49"/>
                    <a:pt x="3421" y="149"/>
                  </a:cubicBezTo>
                  <a:cubicBezTo>
                    <a:pt x="1990" y="720"/>
                    <a:pt x="1797" y="1614"/>
                    <a:pt x="1645" y="2333"/>
                  </a:cubicBezTo>
                  <a:cubicBezTo>
                    <a:pt x="1535" y="2846"/>
                    <a:pt x="1448" y="3252"/>
                    <a:pt x="973" y="3465"/>
                  </a:cubicBezTo>
                  <a:cubicBezTo>
                    <a:pt x="342" y="3749"/>
                    <a:pt x="0" y="4451"/>
                    <a:pt x="195" y="5063"/>
                  </a:cubicBezTo>
                  <a:cubicBezTo>
                    <a:pt x="272" y="5303"/>
                    <a:pt x="594" y="5978"/>
                    <a:pt x="1787" y="5978"/>
                  </a:cubicBezTo>
                  <a:cubicBezTo>
                    <a:pt x="2022" y="5978"/>
                    <a:pt x="2290" y="5952"/>
                    <a:pt x="2595" y="5889"/>
                  </a:cubicBezTo>
                  <a:cubicBezTo>
                    <a:pt x="3835" y="5646"/>
                    <a:pt x="4574" y="5056"/>
                    <a:pt x="5227" y="4539"/>
                  </a:cubicBezTo>
                  <a:cubicBezTo>
                    <a:pt x="5946" y="3965"/>
                    <a:pt x="6579" y="3464"/>
                    <a:pt x="7733" y="3464"/>
                  </a:cubicBezTo>
                  <a:cubicBezTo>
                    <a:pt x="7858" y="3464"/>
                    <a:pt x="7988" y="3470"/>
                    <a:pt x="8126" y="3482"/>
                  </a:cubicBezTo>
                  <a:cubicBezTo>
                    <a:pt x="8129" y="3483"/>
                    <a:pt x="8132" y="3483"/>
                    <a:pt x="8134" y="3483"/>
                  </a:cubicBezTo>
                  <a:cubicBezTo>
                    <a:pt x="8172" y="3483"/>
                    <a:pt x="8207" y="3465"/>
                    <a:pt x="8227" y="3433"/>
                  </a:cubicBezTo>
                  <a:cubicBezTo>
                    <a:pt x="8249" y="3400"/>
                    <a:pt x="8250" y="3354"/>
                    <a:pt x="8231" y="3319"/>
                  </a:cubicBezTo>
                  <a:cubicBezTo>
                    <a:pt x="8226" y="3309"/>
                    <a:pt x="7640" y="2279"/>
                    <a:pt x="6767" y="1380"/>
                  </a:cubicBezTo>
                  <a:cubicBezTo>
                    <a:pt x="5881" y="467"/>
                    <a:pt x="5004" y="0"/>
                    <a:pt x="4191"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17" name="Google Shape;1617;p46"/>
            <p:cNvSpPr/>
            <p:nvPr/>
          </p:nvSpPr>
          <p:spPr>
            <a:xfrm>
              <a:off x="5761708" y="2557237"/>
              <a:ext cx="144618" cy="25816"/>
            </a:xfrm>
            <a:custGeom>
              <a:avLst/>
              <a:gdLst/>
              <a:ahLst/>
              <a:cxnLst/>
              <a:rect l="l" t="t" r="r" b="b"/>
              <a:pathLst>
                <a:path w="4924" h="879" extrusionOk="0">
                  <a:moveTo>
                    <a:pt x="2328" y="1"/>
                  </a:moveTo>
                  <a:cubicBezTo>
                    <a:pt x="1530" y="1"/>
                    <a:pt x="732" y="204"/>
                    <a:pt x="36" y="615"/>
                  </a:cubicBezTo>
                  <a:cubicBezTo>
                    <a:pt x="11" y="629"/>
                    <a:pt x="1" y="663"/>
                    <a:pt x="18" y="690"/>
                  </a:cubicBezTo>
                  <a:cubicBezTo>
                    <a:pt x="28" y="708"/>
                    <a:pt x="46" y="718"/>
                    <a:pt x="64" y="718"/>
                  </a:cubicBezTo>
                  <a:cubicBezTo>
                    <a:pt x="74" y="718"/>
                    <a:pt x="83" y="715"/>
                    <a:pt x="92" y="710"/>
                  </a:cubicBezTo>
                  <a:cubicBezTo>
                    <a:pt x="759" y="317"/>
                    <a:pt x="1541" y="122"/>
                    <a:pt x="2324" y="122"/>
                  </a:cubicBezTo>
                  <a:cubicBezTo>
                    <a:pt x="3213" y="122"/>
                    <a:pt x="4104" y="373"/>
                    <a:pt x="4830" y="870"/>
                  </a:cubicBezTo>
                  <a:cubicBezTo>
                    <a:pt x="4838" y="875"/>
                    <a:pt x="4848" y="878"/>
                    <a:pt x="4860" y="878"/>
                  </a:cubicBezTo>
                  <a:cubicBezTo>
                    <a:pt x="4877" y="878"/>
                    <a:pt x="4895" y="870"/>
                    <a:pt x="4905" y="855"/>
                  </a:cubicBezTo>
                  <a:cubicBezTo>
                    <a:pt x="4924" y="831"/>
                    <a:pt x="4917" y="797"/>
                    <a:pt x="4891" y="778"/>
                  </a:cubicBezTo>
                  <a:cubicBezTo>
                    <a:pt x="4137" y="262"/>
                    <a:pt x="3233" y="1"/>
                    <a:pt x="2328" y="1"/>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18" name="Google Shape;1618;p46"/>
            <p:cNvSpPr/>
            <p:nvPr/>
          </p:nvSpPr>
          <p:spPr>
            <a:xfrm>
              <a:off x="5818510" y="2546282"/>
              <a:ext cx="37417" cy="5169"/>
            </a:xfrm>
            <a:custGeom>
              <a:avLst/>
              <a:gdLst/>
              <a:ahLst/>
              <a:cxnLst/>
              <a:rect l="l" t="t" r="r" b="b"/>
              <a:pathLst>
                <a:path w="1274" h="176" extrusionOk="0">
                  <a:moveTo>
                    <a:pt x="554" y="0"/>
                  </a:moveTo>
                  <a:cubicBezTo>
                    <a:pt x="387" y="0"/>
                    <a:pt x="219" y="13"/>
                    <a:pt x="52" y="38"/>
                  </a:cubicBezTo>
                  <a:cubicBezTo>
                    <a:pt x="22" y="43"/>
                    <a:pt x="1" y="69"/>
                    <a:pt x="6" y="100"/>
                  </a:cubicBezTo>
                  <a:cubicBezTo>
                    <a:pt x="10" y="127"/>
                    <a:pt x="31" y="147"/>
                    <a:pt x="57" y="147"/>
                  </a:cubicBezTo>
                  <a:cubicBezTo>
                    <a:pt x="61" y="147"/>
                    <a:pt x="64" y="147"/>
                    <a:pt x="67" y="146"/>
                  </a:cubicBezTo>
                  <a:cubicBezTo>
                    <a:pt x="228" y="122"/>
                    <a:pt x="389" y="110"/>
                    <a:pt x="550" y="110"/>
                  </a:cubicBezTo>
                  <a:cubicBezTo>
                    <a:pt x="769" y="110"/>
                    <a:pt x="987" y="132"/>
                    <a:pt x="1203" y="174"/>
                  </a:cubicBezTo>
                  <a:cubicBezTo>
                    <a:pt x="1205" y="176"/>
                    <a:pt x="1210" y="176"/>
                    <a:pt x="1212" y="176"/>
                  </a:cubicBezTo>
                  <a:cubicBezTo>
                    <a:pt x="1238" y="176"/>
                    <a:pt x="1261" y="159"/>
                    <a:pt x="1268" y="132"/>
                  </a:cubicBezTo>
                  <a:cubicBezTo>
                    <a:pt x="1274" y="103"/>
                    <a:pt x="1255" y="73"/>
                    <a:pt x="1225" y="68"/>
                  </a:cubicBezTo>
                  <a:cubicBezTo>
                    <a:pt x="1003" y="23"/>
                    <a:pt x="779" y="0"/>
                    <a:pt x="554"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19" name="Google Shape;1619;p46"/>
            <p:cNvSpPr/>
            <p:nvPr/>
          </p:nvSpPr>
          <p:spPr>
            <a:xfrm>
              <a:off x="5801269" y="2525723"/>
              <a:ext cx="24495" cy="4082"/>
            </a:xfrm>
            <a:custGeom>
              <a:avLst/>
              <a:gdLst/>
              <a:ahLst/>
              <a:cxnLst/>
              <a:rect l="l" t="t" r="r" b="b"/>
              <a:pathLst>
                <a:path w="834" h="139" extrusionOk="0">
                  <a:moveTo>
                    <a:pt x="774" y="0"/>
                  </a:moveTo>
                  <a:lnTo>
                    <a:pt x="55" y="27"/>
                  </a:lnTo>
                  <a:cubicBezTo>
                    <a:pt x="25" y="29"/>
                    <a:pt x="1" y="54"/>
                    <a:pt x="2" y="84"/>
                  </a:cubicBezTo>
                  <a:cubicBezTo>
                    <a:pt x="4" y="114"/>
                    <a:pt x="29" y="138"/>
                    <a:pt x="58" y="138"/>
                  </a:cubicBezTo>
                  <a:lnTo>
                    <a:pt x="59" y="138"/>
                  </a:lnTo>
                  <a:lnTo>
                    <a:pt x="778" y="111"/>
                  </a:lnTo>
                  <a:cubicBezTo>
                    <a:pt x="808" y="110"/>
                    <a:pt x="834" y="84"/>
                    <a:pt x="831" y="54"/>
                  </a:cubicBezTo>
                  <a:cubicBezTo>
                    <a:pt x="830" y="24"/>
                    <a:pt x="805" y="0"/>
                    <a:pt x="777"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20" name="Google Shape;1620;p46"/>
            <p:cNvSpPr/>
            <p:nvPr/>
          </p:nvSpPr>
          <p:spPr>
            <a:xfrm>
              <a:off x="5707785" y="2606578"/>
              <a:ext cx="64966" cy="27813"/>
            </a:xfrm>
            <a:custGeom>
              <a:avLst/>
              <a:gdLst/>
              <a:ahLst/>
              <a:cxnLst/>
              <a:rect l="l" t="t" r="r" b="b"/>
              <a:pathLst>
                <a:path w="2212" h="947" extrusionOk="0">
                  <a:moveTo>
                    <a:pt x="2149" y="0"/>
                  </a:moveTo>
                  <a:cubicBezTo>
                    <a:pt x="2131" y="0"/>
                    <a:pt x="2113" y="9"/>
                    <a:pt x="2103" y="24"/>
                  </a:cubicBezTo>
                  <a:cubicBezTo>
                    <a:pt x="1916" y="313"/>
                    <a:pt x="1593" y="544"/>
                    <a:pt x="1197" y="675"/>
                  </a:cubicBezTo>
                  <a:cubicBezTo>
                    <a:pt x="824" y="797"/>
                    <a:pt x="428" y="824"/>
                    <a:pt x="54" y="836"/>
                  </a:cubicBezTo>
                  <a:cubicBezTo>
                    <a:pt x="24" y="839"/>
                    <a:pt x="1" y="863"/>
                    <a:pt x="1" y="893"/>
                  </a:cubicBezTo>
                  <a:cubicBezTo>
                    <a:pt x="2" y="924"/>
                    <a:pt x="25" y="947"/>
                    <a:pt x="55" y="947"/>
                  </a:cubicBezTo>
                  <a:cubicBezTo>
                    <a:pt x="440" y="934"/>
                    <a:pt x="848" y="906"/>
                    <a:pt x="1231" y="779"/>
                  </a:cubicBezTo>
                  <a:cubicBezTo>
                    <a:pt x="1653" y="642"/>
                    <a:pt x="1996" y="394"/>
                    <a:pt x="2195" y="85"/>
                  </a:cubicBezTo>
                  <a:cubicBezTo>
                    <a:pt x="2211" y="58"/>
                    <a:pt x="2204" y="24"/>
                    <a:pt x="2180" y="8"/>
                  </a:cubicBezTo>
                  <a:cubicBezTo>
                    <a:pt x="2170" y="3"/>
                    <a:pt x="2159" y="0"/>
                    <a:pt x="2149"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21" name="Google Shape;1621;p46"/>
            <p:cNvSpPr/>
            <p:nvPr/>
          </p:nvSpPr>
          <p:spPr>
            <a:xfrm>
              <a:off x="5715861" y="2612393"/>
              <a:ext cx="20060" cy="7666"/>
            </a:xfrm>
            <a:custGeom>
              <a:avLst/>
              <a:gdLst/>
              <a:ahLst/>
              <a:cxnLst/>
              <a:rect l="l" t="t" r="r" b="b"/>
              <a:pathLst>
                <a:path w="683" h="261" extrusionOk="0">
                  <a:moveTo>
                    <a:pt x="621" y="0"/>
                  </a:moveTo>
                  <a:cubicBezTo>
                    <a:pt x="612" y="0"/>
                    <a:pt x="603" y="2"/>
                    <a:pt x="595" y="7"/>
                  </a:cubicBezTo>
                  <a:cubicBezTo>
                    <a:pt x="432" y="101"/>
                    <a:pt x="247" y="151"/>
                    <a:pt x="58" y="151"/>
                  </a:cubicBezTo>
                  <a:lnTo>
                    <a:pt x="56" y="151"/>
                  </a:lnTo>
                  <a:cubicBezTo>
                    <a:pt x="26" y="151"/>
                    <a:pt x="1" y="175"/>
                    <a:pt x="1" y="206"/>
                  </a:cubicBezTo>
                  <a:cubicBezTo>
                    <a:pt x="1" y="235"/>
                    <a:pt x="23" y="261"/>
                    <a:pt x="51" y="261"/>
                  </a:cubicBezTo>
                  <a:cubicBezTo>
                    <a:pt x="53" y="261"/>
                    <a:pt x="56" y="261"/>
                    <a:pt x="58" y="260"/>
                  </a:cubicBezTo>
                  <a:cubicBezTo>
                    <a:pt x="267" y="260"/>
                    <a:pt x="469" y="208"/>
                    <a:pt x="649" y="101"/>
                  </a:cubicBezTo>
                  <a:cubicBezTo>
                    <a:pt x="674" y="87"/>
                    <a:pt x="683" y="53"/>
                    <a:pt x="669" y="25"/>
                  </a:cubicBezTo>
                  <a:cubicBezTo>
                    <a:pt x="658" y="9"/>
                    <a:pt x="639" y="0"/>
                    <a:pt x="621"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22" name="Google Shape;1622;p46"/>
            <p:cNvSpPr/>
            <p:nvPr/>
          </p:nvSpPr>
          <p:spPr>
            <a:xfrm>
              <a:off x="5721089" y="2598678"/>
              <a:ext cx="12747" cy="4640"/>
            </a:xfrm>
            <a:custGeom>
              <a:avLst/>
              <a:gdLst/>
              <a:ahLst/>
              <a:cxnLst/>
              <a:rect l="l" t="t" r="r" b="b"/>
              <a:pathLst>
                <a:path w="434" h="158" extrusionOk="0">
                  <a:moveTo>
                    <a:pt x="375" y="1"/>
                  </a:moveTo>
                  <a:cubicBezTo>
                    <a:pt x="372" y="1"/>
                    <a:pt x="369" y="1"/>
                    <a:pt x="367" y="1"/>
                  </a:cubicBezTo>
                  <a:lnTo>
                    <a:pt x="53" y="50"/>
                  </a:lnTo>
                  <a:cubicBezTo>
                    <a:pt x="22" y="55"/>
                    <a:pt x="1" y="82"/>
                    <a:pt x="6" y="112"/>
                  </a:cubicBezTo>
                  <a:cubicBezTo>
                    <a:pt x="11" y="139"/>
                    <a:pt x="34" y="158"/>
                    <a:pt x="61" y="158"/>
                  </a:cubicBezTo>
                  <a:lnTo>
                    <a:pt x="69" y="158"/>
                  </a:lnTo>
                  <a:lnTo>
                    <a:pt x="382" y="111"/>
                  </a:lnTo>
                  <a:cubicBezTo>
                    <a:pt x="412" y="105"/>
                    <a:pt x="434" y="78"/>
                    <a:pt x="428" y="48"/>
                  </a:cubicBezTo>
                  <a:cubicBezTo>
                    <a:pt x="424" y="21"/>
                    <a:pt x="402" y="1"/>
                    <a:pt x="375" y="1"/>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2" name="Imagen 1"/>
          <p:cNvPicPr>
            <a:picLocks noChangeAspect="1"/>
          </p:cNvPicPr>
          <p:nvPr/>
        </p:nvPicPr>
        <p:blipFill>
          <a:blip r:embed="rId3"/>
          <a:stretch>
            <a:fillRect/>
          </a:stretch>
        </p:blipFill>
        <p:spPr>
          <a:xfrm>
            <a:off x="-64401" y="2337614"/>
            <a:ext cx="4013123" cy="2809186"/>
          </a:xfrm>
          <a:prstGeom prst="rect">
            <a:avLst/>
          </a:prstGeom>
        </p:spPr>
      </p:pic>
    </p:spTree>
    <p:extLst>
      <p:ext uri="{BB962C8B-B14F-4D97-AF65-F5344CB8AC3E}">
        <p14:creationId xmlns:p14="http://schemas.microsoft.com/office/powerpoint/2010/main" val="19306966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Fecha de prestación de servicio</a:t>
            </a:r>
            <a:endParaRPr dirty="0"/>
          </a:p>
        </p:txBody>
      </p:sp>
      <p:sp>
        <p:nvSpPr>
          <p:cNvPr id="1133" name="Google Shape;1133;p4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p>
            <a:pPr marL="0" lvl="0" indent="0">
              <a:buNone/>
            </a:pPr>
            <a:r>
              <a:rPr lang="es-MX" sz="1800" dirty="0">
                <a:solidFill>
                  <a:schemeClr val="dk1"/>
                </a:solidFill>
              </a:rPr>
              <a:t>Se reportarán según corresponda, la fecha atención o prestación de servicio. De acuerdo con el siguiente formato.</a:t>
            </a:r>
          </a:p>
          <a:p>
            <a:pPr marL="0" lvl="0" indent="0">
              <a:buNone/>
            </a:pPr>
            <a:endParaRPr sz="1800" b="1" dirty="0">
              <a:solidFill>
                <a:schemeClr val="accent6"/>
              </a:solidFill>
            </a:endParaRPr>
          </a:p>
          <a:p>
            <a:pPr marL="457200" lvl="0" indent="-295275" algn="l" rtl="0">
              <a:spcBef>
                <a:spcPts val="0"/>
              </a:spcBef>
              <a:spcAft>
                <a:spcPts val="0"/>
              </a:spcAft>
              <a:buClr>
                <a:schemeClr val="accent2"/>
              </a:buClr>
              <a:buSzPts val="1050"/>
              <a:buFont typeface="Arial"/>
              <a:buChar char="●"/>
            </a:pPr>
            <a:r>
              <a:rPr lang="en" sz="1800" dirty="0">
                <a:solidFill>
                  <a:schemeClr val="dk1"/>
                </a:solidFill>
              </a:rPr>
              <a:t>La </a:t>
            </a:r>
            <a:r>
              <a:rPr lang="es-ES" sz="1800" b="1" dirty="0">
                <a:solidFill>
                  <a:schemeClr val="accent6"/>
                </a:solidFill>
                <a:uFill>
                  <a:noFill/>
                </a:uFill>
              </a:rPr>
              <a:t>Fecha de prestación de servicio </a:t>
            </a:r>
            <a:r>
              <a:rPr lang="en" sz="1800" dirty="0">
                <a:solidFill>
                  <a:schemeClr val="dk1"/>
                </a:solidFill>
              </a:rPr>
              <a:t>debe ser </a:t>
            </a:r>
            <a:r>
              <a:rPr lang="en" sz="1800" b="1" dirty="0">
                <a:solidFill>
                  <a:schemeClr val="accent6"/>
                </a:solidFill>
                <a:uFill>
                  <a:noFill/>
                </a:uFill>
              </a:rPr>
              <a:t>menor</a:t>
            </a:r>
            <a:r>
              <a:rPr lang="en" sz="1800" dirty="0">
                <a:solidFill>
                  <a:schemeClr val="dk1"/>
                </a:solidFill>
              </a:rPr>
              <a:t> o </a:t>
            </a:r>
            <a:r>
              <a:rPr lang="en" sz="1800" b="1" dirty="0">
                <a:solidFill>
                  <a:schemeClr val="accent6"/>
                </a:solidFill>
                <a:uFill>
                  <a:noFill/>
                </a:uFill>
              </a:rPr>
              <a:t>igual</a:t>
            </a:r>
            <a:r>
              <a:rPr lang="en" sz="1800" dirty="0">
                <a:solidFill>
                  <a:schemeClr val="dk1"/>
                </a:solidFill>
              </a:rPr>
              <a:t> a fin de vigencia.</a:t>
            </a:r>
          </a:p>
          <a:p>
            <a:pPr marL="457200" lvl="0" indent="-295275" algn="l" rtl="0">
              <a:spcBef>
                <a:spcPts val="0"/>
              </a:spcBef>
              <a:spcAft>
                <a:spcPts val="0"/>
              </a:spcAft>
              <a:buClr>
                <a:schemeClr val="accent2"/>
              </a:buClr>
              <a:buSzPts val="1050"/>
              <a:buFont typeface="Arial"/>
              <a:buChar char="●"/>
            </a:pPr>
            <a:endParaRPr lang="en" sz="1800" dirty="0">
              <a:solidFill>
                <a:schemeClr val="dk1"/>
              </a:solidFill>
            </a:endParaRPr>
          </a:p>
          <a:p>
            <a:pPr indent="-295275">
              <a:buClr>
                <a:schemeClr val="accent2"/>
              </a:buClr>
              <a:buSzPts val="1050"/>
              <a:buFont typeface="Arial"/>
              <a:buChar char="●"/>
            </a:pPr>
            <a:endParaRPr lang="en" sz="1800" dirty="0">
              <a:solidFill>
                <a:schemeClr val="dk1"/>
              </a:solidFill>
            </a:endParaRPr>
          </a:p>
          <a:p>
            <a:pPr indent="-295275">
              <a:buClr>
                <a:schemeClr val="accent2"/>
              </a:buClr>
              <a:buSzPts val="1050"/>
              <a:buFont typeface="Arial"/>
              <a:buChar char="●"/>
            </a:pPr>
            <a:endParaRPr lang="en" sz="1800" dirty="0">
              <a:solidFill>
                <a:schemeClr val="dk1"/>
              </a:solidFill>
            </a:endParaRPr>
          </a:p>
          <a:p>
            <a:pPr marL="457200" lvl="0" indent="-295275" algn="l" rtl="0">
              <a:spcBef>
                <a:spcPts val="0"/>
              </a:spcBef>
              <a:spcAft>
                <a:spcPts val="0"/>
              </a:spcAft>
              <a:buClr>
                <a:schemeClr val="accent2"/>
              </a:buClr>
              <a:buSzPts val="1050"/>
              <a:buFont typeface="Arial"/>
              <a:buChar char="●"/>
            </a:pPr>
            <a:endParaRPr sz="1800" dirty="0">
              <a:solidFill>
                <a:schemeClr val="dk1"/>
              </a:solidFill>
            </a:endParaRPr>
          </a:p>
        </p:txBody>
      </p:sp>
      <p:grpSp>
        <p:nvGrpSpPr>
          <p:cNvPr id="1134" name="Google Shape;1134;p44"/>
          <p:cNvGrpSpPr/>
          <p:nvPr/>
        </p:nvGrpSpPr>
        <p:grpSpPr>
          <a:xfrm>
            <a:off x="6754864" y="442347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522550" y="4243277"/>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8" name="Conector recto 27">
            <a:extLst>
              <a:ext uri="{FF2B5EF4-FFF2-40B4-BE49-F238E27FC236}">
                <a16:creationId xmlns:a16="http://schemas.microsoft.com/office/drawing/2014/main" id="{7AEBE99D-74FE-4973-85FA-043A6139872F}"/>
              </a:ext>
            </a:extLst>
          </p:cNvPr>
          <p:cNvCxnSpPr/>
          <p:nvPr/>
        </p:nvCxnSpPr>
        <p:spPr>
          <a:xfrm>
            <a:off x="2102531" y="3843624"/>
            <a:ext cx="54200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217608B4-D571-4892-8C1F-5162727A5357}"/>
              </a:ext>
            </a:extLst>
          </p:cNvPr>
          <p:cNvCxnSpPr>
            <a:cxnSpLocks/>
          </p:cNvCxnSpPr>
          <p:nvPr/>
        </p:nvCxnSpPr>
        <p:spPr>
          <a:xfrm>
            <a:off x="2766410" y="3584492"/>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5733B02A-751E-4C8E-AF78-6B0D333817DF}"/>
              </a:ext>
            </a:extLst>
          </p:cNvPr>
          <p:cNvCxnSpPr>
            <a:cxnSpLocks/>
          </p:cNvCxnSpPr>
          <p:nvPr/>
        </p:nvCxnSpPr>
        <p:spPr>
          <a:xfrm>
            <a:off x="4046153" y="3636684"/>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8609CFD-9DC3-4264-A9DC-5B6B786B7118}"/>
              </a:ext>
            </a:extLst>
          </p:cNvPr>
          <p:cNvCxnSpPr>
            <a:cxnSpLocks/>
          </p:cNvCxnSpPr>
          <p:nvPr/>
        </p:nvCxnSpPr>
        <p:spPr>
          <a:xfrm>
            <a:off x="5409402" y="3636684"/>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4BA166B7-3FF6-4597-9610-AA6CB8F6B2BD}"/>
              </a:ext>
            </a:extLst>
          </p:cNvPr>
          <p:cNvCxnSpPr>
            <a:cxnSpLocks/>
          </p:cNvCxnSpPr>
          <p:nvPr/>
        </p:nvCxnSpPr>
        <p:spPr>
          <a:xfrm>
            <a:off x="6889561" y="3636684"/>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B14C98E3-AF4A-4CA5-8F36-BF11FC0B3C4C}"/>
              </a:ext>
            </a:extLst>
          </p:cNvPr>
          <p:cNvSpPr txBox="1"/>
          <p:nvPr/>
        </p:nvSpPr>
        <p:spPr>
          <a:xfrm>
            <a:off x="1535133" y="3040052"/>
            <a:ext cx="2462554" cy="523220"/>
          </a:xfrm>
          <a:prstGeom prst="rect">
            <a:avLst/>
          </a:prstGeom>
          <a:noFill/>
        </p:spPr>
        <p:txBody>
          <a:bodyPr wrap="square" rtlCol="0">
            <a:spAutoFit/>
          </a:bodyPr>
          <a:lstStyle/>
          <a:p>
            <a:pPr algn="ctr"/>
            <a:r>
              <a:rPr lang="es-ES" b="1" dirty="0">
                <a:solidFill>
                  <a:schemeClr val="accent6"/>
                </a:solidFill>
                <a:uFill>
                  <a:noFill/>
                </a:uFill>
                <a:latin typeface="Nunito"/>
              </a:rPr>
              <a:t>Fecha de prestación de servicio</a:t>
            </a:r>
            <a:endParaRPr lang="es-MX" b="1" dirty="0">
              <a:solidFill>
                <a:schemeClr val="accent6"/>
              </a:solidFill>
              <a:uFill>
                <a:noFill/>
              </a:uFill>
              <a:latin typeface="Nunito"/>
              <a:sym typeface="Nunito"/>
            </a:endParaRPr>
          </a:p>
        </p:txBody>
      </p:sp>
      <p:sp>
        <p:nvSpPr>
          <p:cNvPr id="34" name="CuadroTexto 33">
            <a:extLst>
              <a:ext uri="{FF2B5EF4-FFF2-40B4-BE49-F238E27FC236}">
                <a16:creationId xmlns:a16="http://schemas.microsoft.com/office/drawing/2014/main" id="{78D253AE-7ED5-4923-BFB0-91F7239B7B12}"/>
              </a:ext>
            </a:extLst>
          </p:cNvPr>
          <p:cNvSpPr txBox="1"/>
          <p:nvPr/>
        </p:nvSpPr>
        <p:spPr>
          <a:xfrm>
            <a:off x="6235990" y="3136985"/>
            <a:ext cx="1432176" cy="307777"/>
          </a:xfrm>
          <a:prstGeom prst="rect">
            <a:avLst/>
          </a:prstGeom>
          <a:noFill/>
        </p:spPr>
        <p:txBody>
          <a:bodyPr wrap="square" rtlCol="0">
            <a:spAutoFit/>
          </a:bodyPr>
          <a:lstStyle/>
          <a:p>
            <a:r>
              <a:rPr lang="es-ES" dirty="0"/>
              <a:t>Fin de vigencia</a:t>
            </a:r>
            <a:endParaRPr lang="es-MX" dirty="0"/>
          </a:p>
        </p:txBody>
      </p:sp>
      <p:sp>
        <p:nvSpPr>
          <p:cNvPr id="35" name="CuadroTexto 34">
            <a:extLst>
              <a:ext uri="{FF2B5EF4-FFF2-40B4-BE49-F238E27FC236}">
                <a16:creationId xmlns:a16="http://schemas.microsoft.com/office/drawing/2014/main" id="{BE5C00AB-D6F2-44DD-8941-145D84BBC333}"/>
              </a:ext>
            </a:extLst>
          </p:cNvPr>
          <p:cNvSpPr txBox="1"/>
          <p:nvPr/>
        </p:nvSpPr>
        <p:spPr>
          <a:xfrm>
            <a:off x="4165569" y="3190180"/>
            <a:ext cx="1432176" cy="369332"/>
          </a:xfrm>
          <a:prstGeom prst="rect">
            <a:avLst/>
          </a:prstGeom>
          <a:noFill/>
        </p:spPr>
        <p:txBody>
          <a:bodyPr wrap="square" rtlCol="0">
            <a:spAutoFit/>
          </a:bodyPr>
          <a:lstStyle/>
          <a:p>
            <a:pPr algn="ctr"/>
            <a:r>
              <a:rPr lang="es-ES" sz="1800" b="1" dirty="0">
                <a:solidFill>
                  <a:schemeClr val="accent6"/>
                </a:solidFill>
                <a:uFill>
                  <a:noFill/>
                </a:uFill>
                <a:latin typeface="Nunito"/>
              </a:rPr>
              <a:t>&lt;=</a:t>
            </a:r>
            <a:endParaRPr lang="es-MX" sz="1800" b="1" dirty="0">
              <a:solidFill>
                <a:schemeClr val="accent6"/>
              </a:solidFill>
              <a:uFill>
                <a:noFill/>
              </a:uFill>
              <a:latin typeface="Nunito"/>
            </a:endParaRPr>
          </a:p>
        </p:txBody>
      </p:sp>
      <p:sp>
        <p:nvSpPr>
          <p:cNvPr id="36" name="CuadroTexto 35">
            <a:extLst>
              <a:ext uri="{FF2B5EF4-FFF2-40B4-BE49-F238E27FC236}">
                <a16:creationId xmlns:a16="http://schemas.microsoft.com/office/drawing/2014/main" id="{D39AF4B0-E9D8-4AE7-A2A4-7A1EE297692C}"/>
              </a:ext>
            </a:extLst>
          </p:cNvPr>
          <p:cNvSpPr txBox="1"/>
          <p:nvPr/>
        </p:nvSpPr>
        <p:spPr>
          <a:xfrm>
            <a:off x="1347822" y="3896676"/>
            <a:ext cx="1432176" cy="307777"/>
          </a:xfrm>
          <a:prstGeom prst="rect">
            <a:avLst/>
          </a:prstGeom>
          <a:noFill/>
        </p:spPr>
        <p:txBody>
          <a:bodyPr wrap="square" rtlCol="0">
            <a:spAutoFit/>
          </a:bodyPr>
          <a:lstStyle/>
          <a:p>
            <a:pPr algn="r"/>
            <a:r>
              <a:rPr lang="es-ES" dirty="0"/>
              <a:t>Marzo 2021</a:t>
            </a:r>
            <a:endParaRPr lang="es-MX" dirty="0"/>
          </a:p>
        </p:txBody>
      </p:sp>
      <p:sp>
        <p:nvSpPr>
          <p:cNvPr id="37" name="CuadroTexto 36">
            <a:extLst>
              <a:ext uri="{FF2B5EF4-FFF2-40B4-BE49-F238E27FC236}">
                <a16:creationId xmlns:a16="http://schemas.microsoft.com/office/drawing/2014/main" id="{12656C32-F6C0-4A6C-B53B-D22F81928C4B}"/>
              </a:ext>
            </a:extLst>
          </p:cNvPr>
          <p:cNvSpPr txBox="1"/>
          <p:nvPr/>
        </p:nvSpPr>
        <p:spPr>
          <a:xfrm>
            <a:off x="5451463" y="3872721"/>
            <a:ext cx="1432176" cy="307777"/>
          </a:xfrm>
          <a:prstGeom prst="rect">
            <a:avLst/>
          </a:prstGeom>
          <a:noFill/>
        </p:spPr>
        <p:txBody>
          <a:bodyPr wrap="square" rtlCol="0">
            <a:spAutoFit/>
          </a:bodyPr>
          <a:lstStyle/>
          <a:p>
            <a:pPr algn="r"/>
            <a:r>
              <a:rPr lang="es-ES" dirty="0"/>
              <a:t>Junio 2021</a:t>
            </a:r>
            <a:endParaRPr lang="es-MX" dirty="0"/>
          </a:p>
        </p:txBody>
      </p:sp>
      <p:sp>
        <p:nvSpPr>
          <p:cNvPr id="38" name="CuadroTexto 37">
            <a:extLst>
              <a:ext uri="{FF2B5EF4-FFF2-40B4-BE49-F238E27FC236}">
                <a16:creationId xmlns:a16="http://schemas.microsoft.com/office/drawing/2014/main" id="{F10D82E5-13FA-4072-8031-7FF83B608B3C}"/>
              </a:ext>
            </a:extLst>
          </p:cNvPr>
          <p:cNvSpPr txBox="1"/>
          <p:nvPr/>
        </p:nvSpPr>
        <p:spPr>
          <a:xfrm>
            <a:off x="3568727" y="4056567"/>
            <a:ext cx="1432176" cy="307777"/>
          </a:xfrm>
          <a:prstGeom prst="rect">
            <a:avLst/>
          </a:prstGeom>
          <a:noFill/>
        </p:spPr>
        <p:txBody>
          <a:bodyPr wrap="square" rtlCol="0">
            <a:spAutoFit/>
          </a:bodyPr>
          <a:lstStyle/>
          <a:p>
            <a:pPr algn="r"/>
            <a:r>
              <a:rPr lang="es-ES" dirty="0"/>
              <a:t>…</a:t>
            </a:r>
            <a:endParaRPr lang="es-MX" dirty="0"/>
          </a:p>
        </p:txBody>
      </p:sp>
    </p:spTree>
    <p:extLst>
      <p:ext uri="{BB962C8B-B14F-4D97-AF65-F5344CB8AC3E}">
        <p14:creationId xmlns:p14="http://schemas.microsoft.com/office/powerpoint/2010/main" val="334843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Fecha de prestación de servicio</a:t>
            </a:r>
            <a:endParaRPr dirty="0"/>
          </a:p>
        </p:txBody>
      </p:sp>
      <p:sp>
        <p:nvSpPr>
          <p:cNvPr id="1133" name="Google Shape;1133;p4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p>
            <a:pPr marL="0" lvl="0" indent="0">
              <a:buNone/>
            </a:pPr>
            <a:endParaRPr sz="1800" b="1" dirty="0">
              <a:solidFill>
                <a:schemeClr val="accent6"/>
              </a:solidFill>
            </a:endParaRPr>
          </a:p>
          <a:p>
            <a:pPr marL="457200" lvl="0" indent="-295275" algn="l" rtl="0">
              <a:spcBef>
                <a:spcPts val="0"/>
              </a:spcBef>
              <a:spcAft>
                <a:spcPts val="0"/>
              </a:spcAft>
              <a:buClr>
                <a:schemeClr val="accent2"/>
              </a:buClr>
              <a:buSzPts val="1050"/>
              <a:buFont typeface="Arial"/>
              <a:buChar char="●"/>
            </a:pPr>
            <a:r>
              <a:rPr lang="en" sz="1800" dirty="0">
                <a:solidFill>
                  <a:schemeClr val="dk1"/>
                </a:solidFill>
              </a:rPr>
              <a:t>Si la fecha de baja es distinto de vacío entonces la </a:t>
            </a:r>
            <a:r>
              <a:rPr lang="es-ES" sz="1800" b="1" dirty="0">
                <a:solidFill>
                  <a:schemeClr val="accent6"/>
                </a:solidFill>
                <a:uFill>
                  <a:noFill/>
                </a:uFill>
              </a:rPr>
              <a:t>Fecha de prestación de servicio </a:t>
            </a:r>
            <a:r>
              <a:rPr lang="en" sz="1800" dirty="0">
                <a:solidFill>
                  <a:schemeClr val="dk1"/>
                </a:solidFill>
              </a:rPr>
              <a:t>debe ser </a:t>
            </a:r>
            <a:r>
              <a:rPr lang="en" sz="1800" b="1" dirty="0">
                <a:solidFill>
                  <a:schemeClr val="accent6"/>
                </a:solidFill>
                <a:uFill>
                  <a:noFill/>
                </a:uFill>
              </a:rPr>
              <a:t>menor</a:t>
            </a:r>
            <a:r>
              <a:rPr lang="en" sz="1800" dirty="0">
                <a:solidFill>
                  <a:schemeClr val="dk1"/>
                </a:solidFill>
              </a:rPr>
              <a:t> o </a:t>
            </a:r>
            <a:r>
              <a:rPr lang="en" sz="1800" b="1" dirty="0">
                <a:solidFill>
                  <a:schemeClr val="accent6"/>
                </a:solidFill>
                <a:uFill>
                  <a:noFill/>
                </a:uFill>
              </a:rPr>
              <a:t>igual</a:t>
            </a:r>
            <a:r>
              <a:rPr lang="en" sz="1800" dirty="0">
                <a:solidFill>
                  <a:schemeClr val="dk1"/>
                </a:solidFill>
              </a:rPr>
              <a:t> a fecha de baja.</a:t>
            </a:r>
          </a:p>
          <a:p>
            <a:pPr marL="457200" lvl="0" indent="-295275" algn="l" rtl="0">
              <a:spcBef>
                <a:spcPts val="0"/>
              </a:spcBef>
              <a:spcAft>
                <a:spcPts val="0"/>
              </a:spcAft>
              <a:buClr>
                <a:schemeClr val="accent2"/>
              </a:buClr>
              <a:buSzPts val="1050"/>
              <a:buFont typeface="Arial"/>
              <a:buChar char="●"/>
            </a:pPr>
            <a:endParaRPr lang="en" sz="1800" dirty="0">
              <a:solidFill>
                <a:schemeClr val="dk1"/>
              </a:solidFill>
            </a:endParaRPr>
          </a:p>
          <a:p>
            <a:pPr indent="-295275">
              <a:buClr>
                <a:schemeClr val="accent2"/>
              </a:buClr>
              <a:buSzPts val="1050"/>
              <a:buFont typeface="Arial"/>
              <a:buChar char="●"/>
            </a:pPr>
            <a:endParaRPr lang="en" sz="1800" dirty="0">
              <a:solidFill>
                <a:schemeClr val="dk1"/>
              </a:solidFill>
            </a:endParaRPr>
          </a:p>
          <a:p>
            <a:pPr indent="-295275">
              <a:buClr>
                <a:schemeClr val="accent2"/>
              </a:buClr>
              <a:buSzPts val="1050"/>
              <a:buFont typeface="Arial"/>
              <a:buChar char="●"/>
            </a:pPr>
            <a:endParaRPr lang="en" sz="1800" dirty="0">
              <a:solidFill>
                <a:schemeClr val="dk1"/>
              </a:solidFill>
            </a:endParaRPr>
          </a:p>
          <a:p>
            <a:pPr marL="457200" lvl="0" indent="-295275" algn="l" rtl="0">
              <a:spcBef>
                <a:spcPts val="0"/>
              </a:spcBef>
              <a:spcAft>
                <a:spcPts val="0"/>
              </a:spcAft>
              <a:buClr>
                <a:schemeClr val="accent2"/>
              </a:buClr>
              <a:buSzPts val="1050"/>
              <a:buFont typeface="Arial"/>
              <a:buChar char="●"/>
            </a:pPr>
            <a:endParaRPr sz="1800" dirty="0">
              <a:solidFill>
                <a:schemeClr val="dk1"/>
              </a:solidFill>
            </a:endParaRPr>
          </a:p>
        </p:txBody>
      </p:sp>
      <p:grpSp>
        <p:nvGrpSpPr>
          <p:cNvPr id="1134" name="Google Shape;1134;p44"/>
          <p:cNvGrpSpPr/>
          <p:nvPr/>
        </p:nvGrpSpPr>
        <p:grpSpPr>
          <a:xfrm>
            <a:off x="6754864" y="442347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522550" y="4243277"/>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8" name="Conector recto 27">
            <a:extLst>
              <a:ext uri="{FF2B5EF4-FFF2-40B4-BE49-F238E27FC236}">
                <a16:creationId xmlns:a16="http://schemas.microsoft.com/office/drawing/2014/main" id="{7AEBE99D-74FE-4973-85FA-043A6139872F}"/>
              </a:ext>
            </a:extLst>
          </p:cNvPr>
          <p:cNvCxnSpPr/>
          <p:nvPr/>
        </p:nvCxnSpPr>
        <p:spPr>
          <a:xfrm>
            <a:off x="2102531" y="3555526"/>
            <a:ext cx="54200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217608B4-D571-4892-8C1F-5162727A5357}"/>
              </a:ext>
            </a:extLst>
          </p:cNvPr>
          <p:cNvCxnSpPr>
            <a:cxnSpLocks/>
          </p:cNvCxnSpPr>
          <p:nvPr/>
        </p:nvCxnSpPr>
        <p:spPr>
          <a:xfrm>
            <a:off x="2766410" y="3296394"/>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5733B02A-751E-4C8E-AF78-6B0D333817DF}"/>
              </a:ext>
            </a:extLst>
          </p:cNvPr>
          <p:cNvCxnSpPr>
            <a:cxnSpLocks/>
          </p:cNvCxnSpPr>
          <p:nvPr/>
        </p:nvCxnSpPr>
        <p:spPr>
          <a:xfrm>
            <a:off x="4046153" y="3348586"/>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8609CFD-9DC3-4264-A9DC-5B6B786B7118}"/>
              </a:ext>
            </a:extLst>
          </p:cNvPr>
          <p:cNvCxnSpPr>
            <a:cxnSpLocks/>
          </p:cNvCxnSpPr>
          <p:nvPr/>
        </p:nvCxnSpPr>
        <p:spPr>
          <a:xfrm>
            <a:off x="5409402" y="3348586"/>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4BA166B7-3FF6-4597-9610-AA6CB8F6B2BD}"/>
              </a:ext>
            </a:extLst>
          </p:cNvPr>
          <p:cNvCxnSpPr>
            <a:cxnSpLocks/>
          </p:cNvCxnSpPr>
          <p:nvPr/>
        </p:nvCxnSpPr>
        <p:spPr>
          <a:xfrm>
            <a:off x="6889561" y="3348586"/>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3" name="CuadroTexto 32">
            <a:extLst>
              <a:ext uri="{FF2B5EF4-FFF2-40B4-BE49-F238E27FC236}">
                <a16:creationId xmlns:a16="http://schemas.microsoft.com/office/drawing/2014/main" id="{B14C98E3-AF4A-4CA5-8F36-BF11FC0B3C4C}"/>
              </a:ext>
            </a:extLst>
          </p:cNvPr>
          <p:cNvSpPr txBox="1"/>
          <p:nvPr/>
        </p:nvSpPr>
        <p:spPr>
          <a:xfrm>
            <a:off x="1535133" y="2751954"/>
            <a:ext cx="2462554" cy="523220"/>
          </a:xfrm>
          <a:prstGeom prst="rect">
            <a:avLst/>
          </a:prstGeom>
          <a:noFill/>
        </p:spPr>
        <p:txBody>
          <a:bodyPr wrap="square" rtlCol="0">
            <a:spAutoFit/>
          </a:bodyPr>
          <a:lstStyle/>
          <a:p>
            <a:pPr algn="ctr"/>
            <a:r>
              <a:rPr lang="es-ES" b="1" dirty="0">
                <a:solidFill>
                  <a:schemeClr val="accent6"/>
                </a:solidFill>
                <a:uFill>
                  <a:noFill/>
                </a:uFill>
                <a:latin typeface="Nunito"/>
              </a:rPr>
              <a:t>Fecha de prestación de servicio</a:t>
            </a:r>
            <a:endParaRPr lang="es-MX" b="1" dirty="0">
              <a:solidFill>
                <a:schemeClr val="accent6"/>
              </a:solidFill>
              <a:uFill>
                <a:noFill/>
              </a:uFill>
              <a:latin typeface="Nunito"/>
              <a:sym typeface="Nunito"/>
            </a:endParaRPr>
          </a:p>
        </p:txBody>
      </p:sp>
      <p:sp>
        <p:nvSpPr>
          <p:cNvPr id="34" name="CuadroTexto 33">
            <a:extLst>
              <a:ext uri="{FF2B5EF4-FFF2-40B4-BE49-F238E27FC236}">
                <a16:creationId xmlns:a16="http://schemas.microsoft.com/office/drawing/2014/main" id="{78D253AE-7ED5-4923-BFB0-91F7239B7B12}"/>
              </a:ext>
            </a:extLst>
          </p:cNvPr>
          <p:cNvSpPr txBox="1"/>
          <p:nvPr/>
        </p:nvSpPr>
        <p:spPr>
          <a:xfrm>
            <a:off x="6235990" y="2848887"/>
            <a:ext cx="1432176" cy="307777"/>
          </a:xfrm>
          <a:prstGeom prst="rect">
            <a:avLst/>
          </a:prstGeom>
          <a:noFill/>
        </p:spPr>
        <p:txBody>
          <a:bodyPr wrap="square" rtlCol="0">
            <a:spAutoFit/>
          </a:bodyPr>
          <a:lstStyle/>
          <a:p>
            <a:r>
              <a:rPr lang="es-ES" dirty="0"/>
              <a:t>Fecha de baja</a:t>
            </a:r>
            <a:endParaRPr lang="es-MX" dirty="0"/>
          </a:p>
        </p:txBody>
      </p:sp>
      <p:sp>
        <p:nvSpPr>
          <p:cNvPr id="35" name="CuadroTexto 34">
            <a:extLst>
              <a:ext uri="{FF2B5EF4-FFF2-40B4-BE49-F238E27FC236}">
                <a16:creationId xmlns:a16="http://schemas.microsoft.com/office/drawing/2014/main" id="{BE5C00AB-D6F2-44DD-8941-145D84BBC333}"/>
              </a:ext>
            </a:extLst>
          </p:cNvPr>
          <p:cNvSpPr txBox="1"/>
          <p:nvPr/>
        </p:nvSpPr>
        <p:spPr>
          <a:xfrm>
            <a:off x="4165569" y="2902082"/>
            <a:ext cx="1432176" cy="369332"/>
          </a:xfrm>
          <a:prstGeom prst="rect">
            <a:avLst/>
          </a:prstGeom>
          <a:noFill/>
        </p:spPr>
        <p:txBody>
          <a:bodyPr wrap="square" rtlCol="0">
            <a:spAutoFit/>
          </a:bodyPr>
          <a:lstStyle/>
          <a:p>
            <a:pPr algn="ctr"/>
            <a:r>
              <a:rPr lang="es-ES" sz="1800" b="1" dirty="0">
                <a:solidFill>
                  <a:schemeClr val="accent6"/>
                </a:solidFill>
                <a:uFill>
                  <a:noFill/>
                </a:uFill>
                <a:latin typeface="Nunito"/>
              </a:rPr>
              <a:t>&lt;=</a:t>
            </a:r>
            <a:endParaRPr lang="es-MX" sz="1800" b="1" dirty="0">
              <a:solidFill>
                <a:schemeClr val="accent6"/>
              </a:solidFill>
              <a:uFill>
                <a:noFill/>
              </a:uFill>
              <a:latin typeface="Nunito"/>
            </a:endParaRPr>
          </a:p>
        </p:txBody>
      </p:sp>
      <p:sp>
        <p:nvSpPr>
          <p:cNvPr id="36" name="CuadroTexto 35">
            <a:extLst>
              <a:ext uri="{FF2B5EF4-FFF2-40B4-BE49-F238E27FC236}">
                <a16:creationId xmlns:a16="http://schemas.microsoft.com/office/drawing/2014/main" id="{D39AF4B0-E9D8-4AE7-A2A4-7A1EE297692C}"/>
              </a:ext>
            </a:extLst>
          </p:cNvPr>
          <p:cNvSpPr txBox="1"/>
          <p:nvPr/>
        </p:nvSpPr>
        <p:spPr>
          <a:xfrm>
            <a:off x="1347822" y="3608578"/>
            <a:ext cx="1432176" cy="307777"/>
          </a:xfrm>
          <a:prstGeom prst="rect">
            <a:avLst/>
          </a:prstGeom>
          <a:noFill/>
        </p:spPr>
        <p:txBody>
          <a:bodyPr wrap="square" rtlCol="0">
            <a:spAutoFit/>
          </a:bodyPr>
          <a:lstStyle/>
          <a:p>
            <a:pPr algn="r"/>
            <a:r>
              <a:rPr lang="es-ES" dirty="0"/>
              <a:t>Marzo 2021</a:t>
            </a:r>
            <a:endParaRPr lang="es-MX" dirty="0"/>
          </a:p>
        </p:txBody>
      </p:sp>
      <p:sp>
        <p:nvSpPr>
          <p:cNvPr id="37" name="CuadroTexto 36">
            <a:extLst>
              <a:ext uri="{FF2B5EF4-FFF2-40B4-BE49-F238E27FC236}">
                <a16:creationId xmlns:a16="http://schemas.microsoft.com/office/drawing/2014/main" id="{12656C32-F6C0-4A6C-B53B-D22F81928C4B}"/>
              </a:ext>
            </a:extLst>
          </p:cNvPr>
          <p:cNvSpPr txBox="1"/>
          <p:nvPr/>
        </p:nvSpPr>
        <p:spPr>
          <a:xfrm>
            <a:off x="5451463" y="3584623"/>
            <a:ext cx="1432176" cy="307777"/>
          </a:xfrm>
          <a:prstGeom prst="rect">
            <a:avLst/>
          </a:prstGeom>
          <a:noFill/>
        </p:spPr>
        <p:txBody>
          <a:bodyPr wrap="square" rtlCol="0">
            <a:spAutoFit/>
          </a:bodyPr>
          <a:lstStyle/>
          <a:p>
            <a:pPr algn="r"/>
            <a:r>
              <a:rPr lang="es-ES" dirty="0"/>
              <a:t>Junio 2021</a:t>
            </a:r>
            <a:endParaRPr lang="es-MX" dirty="0"/>
          </a:p>
        </p:txBody>
      </p:sp>
      <p:sp>
        <p:nvSpPr>
          <p:cNvPr id="38" name="CuadroTexto 37">
            <a:extLst>
              <a:ext uri="{FF2B5EF4-FFF2-40B4-BE49-F238E27FC236}">
                <a16:creationId xmlns:a16="http://schemas.microsoft.com/office/drawing/2014/main" id="{F10D82E5-13FA-4072-8031-7FF83B608B3C}"/>
              </a:ext>
            </a:extLst>
          </p:cNvPr>
          <p:cNvSpPr txBox="1"/>
          <p:nvPr/>
        </p:nvSpPr>
        <p:spPr>
          <a:xfrm>
            <a:off x="3568727" y="3768469"/>
            <a:ext cx="1432176" cy="307777"/>
          </a:xfrm>
          <a:prstGeom prst="rect">
            <a:avLst/>
          </a:prstGeom>
          <a:noFill/>
        </p:spPr>
        <p:txBody>
          <a:bodyPr wrap="square" rtlCol="0">
            <a:spAutoFit/>
          </a:bodyPr>
          <a:lstStyle/>
          <a:p>
            <a:pPr algn="r"/>
            <a:r>
              <a:rPr lang="es-ES" dirty="0"/>
              <a:t>…</a:t>
            </a:r>
            <a:endParaRPr lang="es-MX" dirty="0"/>
          </a:p>
        </p:txBody>
      </p:sp>
    </p:spTree>
    <p:extLst>
      <p:ext uri="{BB962C8B-B14F-4D97-AF65-F5344CB8AC3E}">
        <p14:creationId xmlns:p14="http://schemas.microsoft.com/office/powerpoint/2010/main" val="47138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26"/>
        <p:cNvGrpSpPr/>
        <p:nvPr/>
      </p:nvGrpSpPr>
      <p:grpSpPr>
        <a:xfrm>
          <a:off x="0" y="0"/>
          <a:ext cx="0" cy="0"/>
          <a:chOff x="0" y="0"/>
          <a:chExt cx="0" cy="0"/>
        </a:xfrm>
      </p:grpSpPr>
      <p:sp>
        <p:nvSpPr>
          <p:cNvPr id="1628" name="Google Shape;1628;p47"/>
          <p:cNvSpPr txBox="1">
            <a:spLocks noGrp="1"/>
          </p:cNvSpPr>
          <p:nvPr>
            <p:ph type="title"/>
          </p:nvPr>
        </p:nvSpPr>
        <p:spPr>
          <a:xfrm>
            <a:off x="1802225" y="1315525"/>
            <a:ext cx="5539800" cy="1631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5400" dirty="0"/>
              <a:t>Validaciones de cartera</a:t>
            </a:r>
            <a:endParaRPr sz="5400" dirty="0"/>
          </a:p>
        </p:txBody>
      </p:sp>
      <p:grpSp>
        <p:nvGrpSpPr>
          <p:cNvPr id="1629" name="Google Shape;1629;p47"/>
          <p:cNvGrpSpPr/>
          <p:nvPr/>
        </p:nvGrpSpPr>
        <p:grpSpPr>
          <a:xfrm rot="1690315">
            <a:off x="6906633" y="3057155"/>
            <a:ext cx="1153255" cy="1488148"/>
            <a:chOff x="1916700" y="2922672"/>
            <a:chExt cx="1153301" cy="1488207"/>
          </a:xfrm>
        </p:grpSpPr>
        <p:sp>
          <p:nvSpPr>
            <p:cNvPr id="1630" name="Google Shape;1630;p47"/>
            <p:cNvSpPr/>
            <p:nvPr/>
          </p:nvSpPr>
          <p:spPr>
            <a:xfrm>
              <a:off x="1916700" y="2922672"/>
              <a:ext cx="1153301" cy="1488207"/>
            </a:xfrm>
            <a:custGeom>
              <a:avLst/>
              <a:gdLst/>
              <a:ahLst/>
              <a:cxnLst/>
              <a:rect l="l" t="t" r="r" b="b"/>
              <a:pathLst>
                <a:path w="39268" h="50671" extrusionOk="0">
                  <a:moveTo>
                    <a:pt x="23016" y="0"/>
                  </a:moveTo>
                  <a:lnTo>
                    <a:pt x="22934" y="2"/>
                  </a:lnTo>
                  <a:lnTo>
                    <a:pt x="22782" y="2"/>
                  </a:lnTo>
                  <a:lnTo>
                    <a:pt x="22756" y="9"/>
                  </a:lnTo>
                  <a:lnTo>
                    <a:pt x="22597" y="16"/>
                  </a:lnTo>
                  <a:lnTo>
                    <a:pt x="22389" y="99"/>
                  </a:lnTo>
                  <a:lnTo>
                    <a:pt x="22188" y="151"/>
                  </a:lnTo>
                  <a:lnTo>
                    <a:pt x="22046" y="235"/>
                  </a:lnTo>
                  <a:lnTo>
                    <a:pt x="22004" y="251"/>
                  </a:lnTo>
                  <a:lnTo>
                    <a:pt x="21821" y="365"/>
                  </a:lnTo>
                  <a:cubicBezTo>
                    <a:pt x="21728" y="423"/>
                    <a:pt x="21641" y="487"/>
                    <a:pt x="21560" y="557"/>
                  </a:cubicBezTo>
                  <a:lnTo>
                    <a:pt x="21354" y="715"/>
                  </a:lnTo>
                  <a:lnTo>
                    <a:pt x="21154" y="1010"/>
                  </a:lnTo>
                  <a:cubicBezTo>
                    <a:pt x="21127" y="1049"/>
                    <a:pt x="18477" y="4973"/>
                    <a:pt x="17057" y="9751"/>
                  </a:cubicBezTo>
                  <a:cubicBezTo>
                    <a:pt x="16009" y="13282"/>
                    <a:pt x="15882" y="16483"/>
                    <a:pt x="16643" y="19207"/>
                  </a:cubicBezTo>
                  <a:cubicBezTo>
                    <a:pt x="15472" y="18037"/>
                    <a:pt x="13999" y="16935"/>
                    <a:pt x="12154" y="15972"/>
                  </a:cubicBezTo>
                  <a:lnTo>
                    <a:pt x="11862" y="15818"/>
                  </a:lnTo>
                  <a:lnTo>
                    <a:pt x="11608" y="15771"/>
                  </a:lnTo>
                  <a:cubicBezTo>
                    <a:pt x="11556" y="15760"/>
                    <a:pt x="11503" y="15750"/>
                    <a:pt x="11450" y="15740"/>
                  </a:cubicBezTo>
                  <a:cubicBezTo>
                    <a:pt x="11423" y="15737"/>
                    <a:pt x="11399" y="15733"/>
                    <a:pt x="11373" y="15730"/>
                  </a:cubicBezTo>
                  <a:lnTo>
                    <a:pt x="11259" y="15710"/>
                  </a:lnTo>
                  <a:lnTo>
                    <a:pt x="10945" y="15710"/>
                  </a:lnTo>
                  <a:lnTo>
                    <a:pt x="10765" y="15731"/>
                  </a:lnTo>
                  <a:lnTo>
                    <a:pt x="10576" y="15747"/>
                  </a:lnTo>
                  <a:lnTo>
                    <a:pt x="10540" y="15758"/>
                  </a:lnTo>
                  <a:lnTo>
                    <a:pt x="10505" y="15761"/>
                  </a:lnTo>
                  <a:lnTo>
                    <a:pt x="10317" y="15839"/>
                  </a:lnTo>
                  <a:lnTo>
                    <a:pt x="10213" y="15878"/>
                  </a:lnTo>
                  <a:lnTo>
                    <a:pt x="9878" y="16029"/>
                  </a:lnTo>
                  <a:lnTo>
                    <a:pt x="9727" y="16151"/>
                  </a:lnTo>
                  <a:cubicBezTo>
                    <a:pt x="9697" y="16174"/>
                    <a:pt x="9666" y="16195"/>
                    <a:pt x="9637" y="16221"/>
                  </a:cubicBezTo>
                  <a:lnTo>
                    <a:pt x="9495" y="16334"/>
                  </a:lnTo>
                  <a:lnTo>
                    <a:pt x="9362" y="16485"/>
                  </a:lnTo>
                  <a:cubicBezTo>
                    <a:pt x="9294" y="16561"/>
                    <a:pt x="9230" y="16644"/>
                    <a:pt x="9172" y="16732"/>
                  </a:cubicBezTo>
                  <a:lnTo>
                    <a:pt x="9018" y="16940"/>
                  </a:lnTo>
                  <a:lnTo>
                    <a:pt x="8908" y="17262"/>
                  </a:lnTo>
                  <a:cubicBezTo>
                    <a:pt x="8774" y="17654"/>
                    <a:pt x="7863" y="20516"/>
                    <a:pt x="8330" y="24171"/>
                  </a:cubicBezTo>
                  <a:cubicBezTo>
                    <a:pt x="8430" y="24940"/>
                    <a:pt x="8593" y="25784"/>
                    <a:pt x="8857" y="26670"/>
                  </a:cubicBezTo>
                  <a:cubicBezTo>
                    <a:pt x="8667" y="26509"/>
                    <a:pt x="8472" y="26347"/>
                    <a:pt x="8270" y="26188"/>
                  </a:cubicBezTo>
                  <a:lnTo>
                    <a:pt x="8249" y="26169"/>
                  </a:lnTo>
                  <a:lnTo>
                    <a:pt x="7988" y="25976"/>
                  </a:lnTo>
                  <a:lnTo>
                    <a:pt x="7790" y="25898"/>
                  </a:lnTo>
                  <a:cubicBezTo>
                    <a:pt x="7740" y="25872"/>
                    <a:pt x="7688" y="25851"/>
                    <a:pt x="7635" y="25832"/>
                  </a:cubicBezTo>
                  <a:cubicBezTo>
                    <a:pt x="7607" y="25822"/>
                    <a:pt x="7579" y="25814"/>
                    <a:pt x="7552" y="25805"/>
                  </a:cubicBezTo>
                  <a:lnTo>
                    <a:pt x="7315" y="25716"/>
                  </a:lnTo>
                  <a:lnTo>
                    <a:pt x="7050" y="25699"/>
                  </a:lnTo>
                  <a:lnTo>
                    <a:pt x="6980" y="25690"/>
                  </a:lnTo>
                  <a:lnTo>
                    <a:pt x="6608" y="25691"/>
                  </a:lnTo>
                  <a:lnTo>
                    <a:pt x="6070" y="25798"/>
                  </a:lnTo>
                  <a:lnTo>
                    <a:pt x="5846" y="25919"/>
                  </a:lnTo>
                  <a:cubicBezTo>
                    <a:pt x="5835" y="25925"/>
                    <a:pt x="5821" y="25929"/>
                    <a:pt x="5811" y="25936"/>
                  </a:cubicBezTo>
                  <a:cubicBezTo>
                    <a:pt x="5665" y="26010"/>
                    <a:pt x="5534" y="26093"/>
                    <a:pt x="5412" y="26190"/>
                  </a:cubicBezTo>
                  <a:lnTo>
                    <a:pt x="5205" y="26359"/>
                  </a:lnTo>
                  <a:lnTo>
                    <a:pt x="5147" y="26432"/>
                  </a:lnTo>
                  <a:lnTo>
                    <a:pt x="4999" y="26573"/>
                  </a:lnTo>
                  <a:lnTo>
                    <a:pt x="4835" y="26865"/>
                  </a:lnTo>
                  <a:cubicBezTo>
                    <a:pt x="4545" y="27393"/>
                    <a:pt x="0" y="35968"/>
                    <a:pt x="6548" y="43936"/>
                  </a:cubicBezTo>
                  <a:cubicBezTo>
                    <a:pt x="5658" y="44582"/>
                    <a:pt x="4731" y="45198"/>
                    <a:pt x="3774" y="45774"/>
                  </a:cubicBezTo>
                  <a:cubicBezTo>
                    <a:pt x="3055" y="46207"/>
                    <a:pt x="2567" y="46961"/>
                    <a:pt x="2471" y="47785"/>
                  </a:cubicBezTo>
                  <a:cubicBezTo>
                    <a:pt x="2376" y="48594"/>
                    <a:pt x="2652" y="49380"/>
                    <a:pt x="3227" y="49940"/>
                  </a:cubicBezTo>
                  <a:cubicBezTo>
                    <a:pt x="3710" y="50413"/>
                    <a:pt x="4347" y="50670"/>
                    <a:pt x="5027" y="50670"/>
                  </a:cubicBezTo>
                  <a:cubicBezTo>
                    <a:pt x="5463" y="50670"/>
                    <a:pt x="5900" y="50558"/>
                    <a:pt x="6288" y="50350"/>
                  </a:cubicBezTo>
                  <a:cubicBezTo>
                    <a:pt x="6980" y="49980"/>
                    <a:pt x="9224" y="48705"/>
                    <a:pt x="11957" y="46394"/>
                  </a:cubicBezTo>
                  <a:cubicBezTo>
                    <a:pt x="13109" y="47035"/>
                    <a:pt x="14818" y="47825"/>
                    <a:pt x="16865" y="48262"/>
                  </a:cubicBezTo>
                  <a:cubicBezTo>
                    <a:pt x="17923" y="48487"/>
                    <a:pt x="18994" y="48601"/>
                    <a:pt x="20053" y="48601"/>
                  </a:cubicBezTo>
                  <a:cubicBezTo>
                    <a:pt x="24104" y="48601"/>
                    <a:pt x="27828" y="47006"/>
                    <a:pt x="31124" y="43858"/>
                  </a:cubicBezTo>
                  <a:lnTo>
                    <a:pt x="31381" y="43600"/>
                  </a:lnTo>
                  <a:lnTo>
                    <a:pt x="31490" y="43402"/>
                  </a:lnTo>
                  <a:cubicBezTo>
                    <a:pt x="31529" y="43343"/>
                    <a:pt x="31562" y="43281"/>
                    <a:pt x="31593" y="43221"/>
                  </a:cubicBezTo>
                  <a:lnTo>
                    <a:pt x="31687" y="43039"/>
                  </a:lnTo>
                  <a:lnTo>
                    <a:pt x="31744" y="42832"/>
                  </a:lnTo>
                  <a:cubicBezTo>
                    <a:pt x="31764" y="42767"/>
                    <a:pt x="31780" y="42698"/>
                    <a:pt x="31792" y="42633"/>
                  </a:cubicBezTo>
                  <a:lnTo>
                    <a:pt x="31851" y="42395"/>
                  </a:lnTo>
                  <a:lnTo>
                    <a:pt x="31839" y="42186"/>
                  </a:lnTo>
                  <a:lnTo>
                    <a:pt x="31849" y="42062"/>
                  </a:lnTo>
                  <a:lnTo>
                    <a:pt x="31837" y="41986"/>
                  </a:lnTo>
                  <a:lnTo>
                    <a:pt x="31837" y="41797"/>
                  </a:lnTo>
                  <a:lnTo>
                    <a:pt x="31751" y="41566"/>
                  </a:lnTo>
                  <a:lnTo>
                    <a:pt x="31703" y="41367"/>
                  </a:lnTo>
                  <a:lnTo>
                    <a:pt x="31643" y="41254"/>
                  </a:lnTo>
                  <a:lnTo>
                    <a:pt x="31612" y="41169"/>
                  </a:lnTo>
                  <a:lnTo>
                    <a:pt x="31482" y="40969"/>
                  </a:lnTo>
                  <a:cubicBezTo>
                    <a:pt x="31451" y="40917"/>
                    <a:pt x="31415" y="40865"/>
                    <a:pt x="31377" y="40816"/>
                  </a:cubicBezTo>
                  <a:lnTo>
                    <a:pt x="31257" y="40639"/>
                  </a:lnTo>
                  <a:lnTo>
                    <a:pt x="30995" y="40414"/>
                  </a:lnTo>
                  <a:lnTo>
                    <a:pt x="30956" y="40386"/>
                  </a:lnTo>
                  <a:cubicBezTo>
                    <a:pt x="30699" y="40180"/>
                    <a:pt x="28325" y="38376"/>
                    <a:pt x="24662" y="37641"/>
                  </a:cubicBezTo>
                  <a:cubicBezTo>
                    <a:pt x="23661" y="37440"/>
                    <a:pt x="22635" y="37339"/>
                    <a:pt x="21613" y="37339"/>
                  </a:cubicBezTo>
                  <a:cubicBezTo>
                    <a:pt x="21008" y="37339"/>
                    <a:pt x="20408" y="37373"/>
                    <a:pt x="19811" y="37442"/>
                  </a:cubicBezTo>
                  <a:cubicBezTo>
                    <a:pt x="20404" y="36508"/>
                    <a:pt x="20955" y="35546"/>
                    <a:pt x="21462" y="34569"/>
                  </a:cubicBezTo>
                  <a:cubicBezTo>
                    <a:pt x="22217" y="34679"/>
                    <a:pt x="23152" y="34769"/>
                    <a:pt x="24205" y="34769"/>
                  </a:cubicBezTo>
                  <a:cubicBezTo>
                    <a:pt x="25122" y="34769"/>
                    <a:pt x="26029" y="34699"/>
                    <a:pt x="26902" y="34564"/>
                  </a:cubicBezTo>
                  <a:cubicBezTo>
                    <a:pt x="30632" y="33991"/>
                    <a:pt x="35739" y="31903"/>
                    <a:pt x="38971" y="25259"/>
                  </a:cubicBezTo>
                  <a:lnTo>
                    <a:pt x="39050" y="25136"/>
                  </a:lnTo>
                  <a:lnTo>
                    <a:pt x="39108" y="24964"/>
                  </a:lnTo>
                  <a:lnTo>
                    <a:pt x="39196" y="24759"/>
                  </a:lnTo>
                  <a:lnTo>
                    <a:pt x="39222" y="24551"/>
                  </a:lnTo>
                  <a:cubicBezTo>
                    <a:pt x="39243" y="24440"/>
                    <a:pt x="39258" y="24330"/>
                    <a:pt x="39259" y="24219"/>
                  </a:cubicBezTo>
                  <a:lnTo>
                    <a:pt x="39268" y="23987"/>
                  </a:lnTo>
                  <a:lnTo>
                    <a:pt x="39235" y="23793"/>
                  </a:lnTo>
                  <a:lnTo>
                    <a:pt x="39202" y="23443"/>
                  </a:lnTo>
                  <a:lnTo>
                    <a:pt x="39030" y="23115"/>
                  </a:lnTo>
                  <a:lnTo>
                    <a:pt x="38937" y="22909"/>
                  </a:lnTo>
                  <a:lnTo>
                    <a:pt x="38909" y="22873"/>
                  </a:lnTo>
                  <a:lnTo>
                    <a:pt x="38906" y="22860"/>
                  </a:lnTo>
                  <a:lnTo>
                    <a:pt x="38706" y="22622"/>
                  </a:lnTo>
                  <a:lnTo>
                    <a:pt x="38472" y="22359"/>
                  </a:lnTo>
                  <a:lnTo>
                    <a:pt x="38284" y="22239"/>
                  </a:lnTo>
                  <a:cubicBezTo>
                    <a:pt x="38284" y="22239"/>
                    <a:pt x="38211" y="22194"/>
                    <a:pt x="38191" y="22181"/>
                  </a:cubicBezTo>
                  <a:lnTo>
                    <a:pt x="37973" y="22026"/>
                  </a:lnTo>
                  <a:lnTo>
                    <a:pt x="37634" y="21923"/>
                  </a:lnTo>
                  <a:cubicBezTo>
                    <a:pt x="37406" y="21852"/>
                    <a:pt x="35744" y="21368"/>
                    <a:pt x="33353" y="21368"/>
                  </a:cubicBezTo>
                  <a:cubicBezTo>
                    <a:pt x="32408" y="21368"/>
                    <a:pt x="31468" y="21443"/>
                    <a:pt x="30553" y="21596"/>
                  </a:cubicBezTo>
                  <a:cubicBezTo>
                    <a:pt x="29155" y="21828"/>
                    <a:pt x="27500" y="22296"/>
                    <a:pt x="25780" y="23188"/>
                  </a:cubicBezTo>
                  <a:cubicBezTo>
                    <a:pt x="26630" y="21949"/>
                    <a:pt x="27707" y="20069"/>
                    <a:pt x="28419" y="17711"/>
                  </a:cubicBezTo>
                  <a:cubicBezTo>
                    <a:pt x="29586" y="13831"/>
                    <a:pt x="29970" y="7924"/>
                    <a:pt x="25335" y="1509"/>
                  </a:cubicBezTo>
                  <a:lnTo>
                    <a:pt x="25335" y="1326"/>
                  </a:lnTo>
                  <a:lnTo>
                    <a:pt x="24714" y="705"/>
                  </a:lnTo>
                  <a:lnTo>
                    <a:pt x="24648" y="640"/>
                  </a:lnTo>
                  <a:lnTo>
                    <a:pt x="24509" y="500"/>
                  </a:lnTo>
                  <a:lnTo>
                    <a:pt x="24404" y="435"/>
                  </a:lnTo>
                  <a:cubicBezTo>
                    <a:pt x="24324" y="376"/>
                    <a:pt x="24237" y="322"/>
                    <a:pt x="24146" y="274"/>
                  </a:cubicBezTo>
                  <a:lnTo>
                    <a:pt x="23975" y="178"/>
                  </a:lnTo>
                  <a:lnTo>
                    <a:pt x="23792" y="120"/>
                  </a:lnTo>
                  <a:cubicBezTo>
                    <a:pt x="23733" y="100"/>
                    <a:pt x="23672" y="82"/>
                    <a:pt x="23614" y="70"/>
                  </a:cubicBezTo>
                  <a:lnTo>
                    <a:pt x="23387"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47"/>
            <p:cNvSpPr/>
            <p:nvPr/>
          </p:nvSpPr>
          <p:spPr>
            <a:xfrm>
              <a:off x="2195685" y="3468132"/>
              <a:ext cx="238308" cy="458407"/>
            </a:xfrm>
            <a:custGeom>
              <a:avLst/>
              <a:gdLst/>
              <a:ahLst/>
              <a:cxnLst/>
              <a:rect l="l" t="t" r="r" b="b"/>
              <a:pathLst>
                <a:path w="8114" h="15608" extrusionOk="0">
                  <a:moveTo>
                    <a:pt x="1541" y="0"/>
                  </a:moveTo>
                  <a:cubicBezTo>
                    <a:pt x="1515" y="0"/>
                    <a:pt x="1489" y="19"/>
                    <a:pt x="1481" y="46"/>
                  </a:cubicBezTo>
                  <a:cubicBezTo>
                    <a:pt x="1467" y="103"/>
                    <a:pt x="1451" y="167"/>
                    <a:pt x="1437" y="234"/>
                  </a:cubicBezTo>
                  <a:cubicBezTo>
                    <a:pt x="882" y="2653"/>
                    <a:pt x="0" y="9891"/>
                    <a:pt x="7433" y="15198"/>
                  </a:cubicBezTo>
                  <a:cubicBezTo>
                    <a:pt x="7437" y="15200"/>
                    <a:pt x="7440" y="15201"/>
                    <a:pt x="7440" y="15206"/>
                  </a:cubicBezTo>
                  <a:cubicBezTo>
                    <a:pt x="7622" y="15335"/>
                    <a:pt x="7813" y="15466"/>
                    <a:pt x="8009" y="15597"/>
                  </a:cubicBezTo>
                  <a:lnTo>
                    <a:pt x="8015" y="15600"/>
                  </a:lnTo>
                  <a:cubicBezTo>
                    <a:pt x="8025" y="15605"/>
                    <a:pt x="8035" y="15607"/>
                    <a:pt x="8045" y="15607"/>
                  </a:cubicBezTo>
                  <a:cubicBezTo>
                    <a:pt x="8062" y="15607"/>
                    <a:pt x="8078" y="15601"/>
                    <a:pt x="8091" y="15587"/>
                  </a:cubicBezTo>
                  <a:cubicBezTo>
                    <a:pt x="8113" y="15564"/>
                    <a:pt x="8113" y="15530"/>
                    <a:pt x="8096" y="15506"/>
                  </a:cubicBezTo>
                  <a:cubicBezTo>
                    <a:pt x="6846" y="13817"/>
                    <a:pt x="2682" y="7705"/>
                    <a:pt x="1605" y="54"/>
                  </a:cubicBezTo>
                  <a:cubicBezTo>
                    <a:pt x="1602" y="33"/>
                    <a:pt x="1591" y="15"/>
                    <a:pt x="1574" y="6"/>
                  </a:cubicBezTo>
                  <a:cubicBezTo>
                    <a:pt x="1565" y="0"/>
                    <a:pt x="1555" y="0"/>
                    <a:pt x="1547" y="0"/>
                  </a:cubicBezTo>
                  <a:cubicBezTo>
                    <a:pt x="1545" y="0"/>
                    <a:pt x="1543" y="0"/>
                    <a:pt x="1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47"/>
            <p:cNvSpPr/>
            <p:nvPr/>
          </p:nvSpPr>
          <p:spPr>
            <a:xfrm>
              <a:off x="2534233" y="3643353"/>
              <a:ext cx="458965" cy="230290"/>
            </a:xfrm>
            <a:custGeom>
              <a:avLst/>
              <a:gdLst/>
              <a:ahLst/>
              <a:cxnLst/>
              <a:rect l="l" t="t" r="r" b="b"/>
              <a:pathLst>
                <a:path w="15627" h="7841" extrusionOk="0">
                  <a:moveTo>
                    <a:pt x="15555" y="0"/>
                  </a:moveTo>
                  <a:cubicBezTo>
                    <a:pt x="15542" y="0"/>
                    <a:pt x="15530" y="4"/>
                    <a:pt x="15519" y="13"/>
                  </a:cubicBezTo>
                  <a:cubicBezTo>
                    <a:pt x="13525" y="1613"/>
                    <a:pt x="6517" y="6873"/>
                    <a:pt x="60" y="7438"/>
                  </a:cubicBezTo>
                  <a:cubicBezTo>
                    <a:pt x="29" y="7440"/>
                    <a:pt x="3" y="7462"/>
                    <a:pt x="1" y="7496"/>
                  </a:cubicBezTo>
                  <a:cubicBezTo>
                    <a:pt x="0" y="7521"/>
                    <a:pt x="14" y="7542"/>
                    <a:pt x="37" y="7555"/>
                  </a:cubicBezTo>
                  <a:cubicBezTo>
                    <a:pt x="43" y="7556"/>
                    <a:pt x="46" y="7561"/>
                    <a:pt x="51" y="7561"/>
                  </a:cubicBezTo>
                  <a:cubicBezTo>
                    <a:pt x="266" y="7602"/>
                    <a:pt x="524" y="7647"/>
                    <a:pt x="820" y="7687"/>
                  </a:cubicBezTo>
                  <a:cubicBezTo>
                    <a:pt x="1427" y="7771"/>
                    <a:pt x="2193" y="7840"/>
                    <a:pt x="3065" y="7840"/>
                  </a:cubicBezTo>
                  <a:cubicBezTo>
                    <a:pt x="6724" y="7840"/>
                    <a:pt x="12237" y="6619"/>
                    <a:pt x="15603" y="112"/>
                  </a:cubicBezTo>
                  <a:lnTo>
                    <a:pt x="15613" y="92"/>
                  </a:lnTo>
                  <a:cubicBezTo>
                    <a:pt x="15627" y="65"/>
                    <a:pt x="15620" y="34"/>
                    <a:pt x="15597" y="13"/>
                  </a:cubicBezTo>
                  <a:lnTo>
                    <a:pt x="15587" y="7"/>
                  </a:lnTo>
                  <a:cubicBezTo>
                    <a:pt x="15576" y="3"/>
                    <a:pt x="15566" y="0"/>
                    <a:pt x="155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47"/>
            <p:cNvSpPr/>
            <p:nvPr/>
          </p:nvSpPr>
          <p:spPr>
            <a:xfrm>
              <a:off x="2245086" y="3456531"/>
              <a:ext cx="281423" cy="477057"/>
            </a:xfrm>
            <a:custGeom>
              <a:avLst/>
              <a:gdLst/>
              <a:ahLst/>
              <a:cxnLst/>
              <a:rect l="l" t="t" r="r" b="b"/>
              <a:pathLst>
                <a:path w="9582" h="16243" extrusionOk="0">
                  <a:moveTo>
                    <a:pt x="66" y="1"/>
                  </a:moveTo>
                  <a:cubicBezTo>
                    <a:pt x="53" y="1"/>
                    <a:pt x="40" y="4"/>
                    <a:pt x="30" y="11"/>
                  </a:cubicBezTo>
                  <a:cubicBezTo>
                    <a:pt x="9" y="24"/>
                    <a:pt x="0" y="49"/>
                    <a:pt x="1" y="72"/>
                  </a:cubicBezTo>
                  <a:cubicBezTo>
                    <a:pt x="1074" y="8470"/>
                    <a:pt x="5866" y="14993"/>
                    <a:pt x="6813" y="16217"/>
                  </a:cubicBezTo>
                  <a:cubicBezTo>
                    <a:pt x="6819" y="16223"/>
                    <a:pt x="6827" y="16230"/>
                    <a:pt x="6836" y="16236"/>
                  </a:cubicBezTo>
                  <a:cubicBezTo>
                    <a:pt x="6844" y="16240"/>
                    <a:pt x="6855" y="16243"/>
                    <a:pt x="6865" y="16243"/>
                  </a:cubicBezTo>
                  <a:cubicBezTo>
                    <a:pt x="6869" y="16243"/>
                    <a:pt x="6872" y="16242"/>
                    <a:pt x="6876" y="16241"/>
                  </a:cubicBezTo>
                  <a:cubicBezTo>
                    <a:pt x="6899" y="16236"/>
                    <a:pt x="6918" y="16220"/>
                    <a:pt x="6926" y="16194"/>
                  </a:cubicBezTo>
                  <a:cubicBezTo>
                    <a:pt x="7448" y="14387"/>
                    <a:pt x="9582" y="5112"/>
                    <a:pt x="97" y="9"/>
                  </a:cubicBezTo>
                  <a:lnTo>
                    <a:pt x="94" y="8"/>
                  </a:lnTo>
                  <a:cubicBezTo>
                    <a:pt x="85" y="3"/>
                    <a:pt x="75" y="1"/>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47"/>
            <p:cNvSpPr/>
            <p:nvPr/>
          </p:nvSpPr>
          <p:spPr>
            <a:xfrm>
              <a:off x="2514350" y="3619945"/>
              <a:ext cx="481903" cy="239248"/>
            </a:xfrm>
            <a:custGeom>
              <a:avLst/>
              <a:gdLst/>
              <a:ahLst/>
              <a:cxnLst/>
              <a:rect l="l" t="t" r="r" b="b"/>
              <a:pathLst>
                <a:path w="16408" h="8146" extrusionOk="0">
                  <a:moveTo>
                    <a:pt x="13043" y="1"/>
                  </a:moveTo>
                  <a:cubicBezTo>
                    <a:pt x="9454" y="1"/>
                    <a:pt x="3937" y="1272"/>
                    <a:pt x="12" y="8051"/>
                  </a:cubicBezTo>
                  <a:cubicBezTo>
                    <a:pt x="2" y="8071"/>
                    <a:pt x="1" y="8096"/>
                    <a:pt x="15" y="8115"/>
                  </a:cubicBezTo>
                  <a:cubicBezTo>
                    <a:pt x="19" y="8125"/>
                    <a:pt x="29" y="8133"/>
                    <a:pt x="39" y="8138"/>
                  </a:cubicBezTo>
                  <a:cubicBezTo>
                    <a:pt x="48" y="8144"/>
                    <a:pt x="59" y="8145"/>
                    <a:pt x="69" y="8145"/>
                  </a:cubicBezTo>
                  <a:cubicBezTo>
                    <a:pt x="7036" y="7895"/>
                    <a:pt x="14883" y="1727"/>
                    <a:pt x="16382" y="489"/>
                  </a:cubicBezTo>
                  <a:cubicBezTo>
                    <a:pt x="16401" y="475"/>
                    <a:pt x="16408" y="449"/>
                    <a:pt x="16404" y="425"/>
                  </a:cubicBezTo>
                  <a:cubicBezTo>
                    <a:pt x="16401" y="410"/>
                    <a:pt x="16388" y="391"/>
                    <a:pt x="16372" y="383"/>
                  </a:cubicBezTo>
                  <a:cubicBezTo>
                    <a:pt x="16367" y="381"/>
                    <a:pt x="16361" y="381"/>
                    <a:pt x="16359" y="378"/>
                  </a:cubicBezTo>
                  <a:cubicBezTo>
                    <a:pt x="15828" y="247"/>
                    <a:pt x="14622" y="1"/>
                    <a:pt x="130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47"/>
            <p:cNvSpPr/>
            <p:nvPr/>
          </p:nvSpPr>
          <p:spPr>
            <a:xfrm>
              <a:off x="2440778" y="2997713"/>
              <a:ext cx="283186" cy="611248"/>
            </a:xfrm>
            <a:custGeom>
              <a:avLst/>
              <a:gdLst/>
              <a:ahLst/>
              <a:cxnLst/>
              <a:rect l="l" t="t" r="r" b="b"/>
              <a:pathLst>
                <a:path w="9642" h="20812" extrusionOk="0">
                  <a:moveTo>
                    <a:pt x="5156" y="0"/>
                  </a:moveTo>
                  <a:cubicBezTo>
                    <a:pt x="5134" y="0"/>
                    <a:pt x="5114" y="12"/>
                    <a:pt x="5102" y="30"/>
                  </a:cubicBezTo>
                  <a:cubicBezTo>
                    <a:pt x="4858" y="415"/>
                    <a:pt x="4393" y="1177"/>
                    <a:pt x="3849" y="2205"/>
                  </a:cubicBezTo>
                  <a:lnTo>
                    <a:pt x="3847" y="2208"/>
                  </a:lnTo>
                  <a:cubicBezTo>
                    <a:pt x="2968" y="3887"/>
                    <a:pt x="1893" y="6251"/>
                    <a:pt x="1248" y="8821"/>
                  </a:cubicBezTo>
                  <a:cubicBezTo>
                    <a:pt x="1" y="13806"/>
                    <a:pt x="812" y="17641"/>
                    <a:pt x="3658" y="20243"/>
                  </a:cubicBezTo>
                  <a:cubicBezTo>
                    <a:pt x="3658" y="20243"/>
                    <a:pt x="3659" y="20244"/>
                    <a:pt x="3662" y="20244"/>
                  </a:cubicBezTo>
                  <a:cubicBezTo>
                    <a:pt x="3662" y="20244"/>
                    <a:pt x="3663" y="20244"/>
                    <a:pt x="3663" y="20244"/>
                  </a:cubicBezTo>
                  <a:cubicBezTo>
                    <a:pt x="3870" y="20433"/>
                    <a:pt x="4092" y="20621"/>
                    <a:pt x="4324" y="20797"/>
                  </a:cubicBezTo>
                  <a:cubicBezTo>
                    <a:pt x="4328" y="20802"/>
                    <a:pt x="4330" y="20802"/>
                    <a:pt x="4334" y="20805"/>
                  </a:cubicBezTo>
                  <a:cubicBezTo>
                    <a:pt x="4343" y="20810"/>
                    <a:pt x="4352" y="20812"/>
                    <a:pt x="4360" y="20812"/>
                  </a:cubicBezTo>
                  <a:cubicBezTo>
                    <a:pt x="4368" y="20812"/>
                    <a:pt x="4376" y="20810"/>
                    <a:pt x="4384" y="20807"/>
                  </a:cubicBezTo>
                  <a:cubicBezTo>
                    <a:pt x="4405" y="20797"/>
                    <a:pt x="4420" y="20780"/>
                    <a:pt x="4425" y="20758"/>
                  </a:cubicBezTo>
                  <a:cubicBezTo>
                    <a:pt x="4712" y="19220"/>
                    <a:pt x="4794" y="18152"/>
                    <a:pt x="4817" y="17766"/>
                  </a:cubicBezTo>
                  <a:cubicBezTo>
                    <a:pt x="4824" y="17622"/>
                    <a:pt x="4937" y="17504"/>
                    <a:pt x="5078" y="17488"/>
                  </a:cubicBezTo>
                  <a:cubicBezTo>
                    <a:pt x="5091" y="17487"/>
                    <a:pt x="5103" y="17486"/>
                    <a:pt x="5116" y="17486"/>
                  </a:cubicBezTo>
                  <a:cubicBezTo>
                    <a:pt x="5161" y="17486"/>
                    <a:pt x="5204" y="17496"/>
                    <a:pt x="5244" y="17517"/>
                  </a:cubicBezTo>
                  <a:cubicBezTo>
                    <a:pt x="5271" y="17531"/>
                    <a:pt x="5295" y="17548"/>
                    <a:pt x="5320" y="17572"/>
                  </a:cubicBezTo>
                  <a:cubicBezTo>
                    <a:pt x="5381" y="17632"/>
                    <a:pt x="5415" y="17719"/>
                    <a:pt x="5406" y="17806"/>
                  </a:cubicBezTo>
                  <a:cubicBezTo>
                    <a:pt x="5335" y="18623"/>
                    <a:pt x="5236" y="19454"/>
                    <a:pt x="5107" y="20271"/>
                  </a:cubicBezTo>
                  <a:cubicBezTo>
                    <a:pt x="5106" y="20297"/>
                    <a:pt x="5117" y="20324"/>
                    <a:pt x="5143" y="20337"/>
                  </a:cubicBezTo>
                  <a:lnTo>
                    <a:pt x="5144" y="20338"/>
                  </a:lnTo>
                  <a:cubicBezTo>
                    <a:pt x="5153" y="20341"/>
                    <a:pt x="5161" y="20343"/>
                    <a:pt x="5170" y="20343"/>
                  </a:cubicBezTo>
                  <a:cubicBezTo>
                    <a:pt x="5189" y="20343"/>
                    <a:pt x="5207" y="20335"/>
                    <a:pt x="5221" y="20320"/>
                  </a:cubicBezTo>
                  <a:cubicBezTo>
                    <a:pt x="5481" y="19999"/>
                    <a:pt x="5899" y="19457"/>
                    <a:pt x="6361" y="18722"/>
                  </a:cubicBezTo>
                  <a:cubicBezTo>
                    <a:pt x="6362" y="18720"/>
                    <a:pt x="6362" y="18720"/>
                    <a:pt x="6362" y="18716"/>
                  </a:cubicBezTo>
                  <a:cubicBezTo>
                    <a:pt x="7029" y="17659"/>
                    <a:pt x="7790" y="16202"/>
                    <a:pt x="8316" y="14458"/>
                  </a:cubicBezTo>
                  <a:cubicBezTo>
                    <a:pt x="9306" y="11174"/>
                    <a:pt x="9642" y="6114"/>
                    <a:pt x="5727" y="550"/>
                  </a:cubicBezTo>
                  <a:cubicBezTo>
                    <a:pt x="5660" y="453"/>
                    <a:pt x="5589" y="358"/>
                    <a:pt x="5519" y="259"/>
                  </a:cubicBezTo>
                  <a:cubicBezTo>
                    <a:pt x="5512" y="251"/>
                    <a:pt x="5505" y="244"/>
                    <a:pt x="5496" y="238"/>
                  </a:cubicBezTo>
                  <a:cubicBezTo>
                    <a:pt x="5488" y="234"/>
                    <a:pt x="5480" y="232"/>
                    <a:pt x="5471" y="232"/>
                  </a:cubicBezTo>
                  <a:cubicBezTo>
                    <a:pt x="5461" y="232"/>
                    <a:pt x="5451" y="234"/>
                    <a:pt x="5441" y="238"/>
                  </a:cubicBezTo>
                  <a:cubicBezTo>
                    <a:pt x="5414" y="251"/>
                    <a:pt x="5399" y="279"/>
                    <a:pt x="5405" y="308"/>
                  </a:cubicBezTo>
                  <a:cubicBezTo>
                    <a:pt x="5814" y="2273"/>
                    <a:pt x="7051" y="9160"/>
                    <a:pt x="5720" y="15338"/>
                  </a:cubicBezTo>
                  <a:cubicBezTo>
                    <a:pt x="5718" y="15354"/>
                    <a:pt x="5707" y="15368"/>
                    <a:pt x="5693" y="15378"/>
                  </a:cubicBezTo>
                  <a:cubicBezTo>
                    <a:pt x="5682" y="15384"/>
                    <a:pt x="5672" y="15388"/>
                    <a:pt x="5662" y="15388"/>
                  </a:cubicBezTo>
                  <a:cubicBezTo>
                    <a:pt x="5657" y="15388"/>
                    <a:pt x="5652" y="15387"/>
                    <a:pt x="5647" y="15385"/>
                  </a:cubicBezTo>
                  <a:cubicBezTo>
                    <a:pt x="5646" y="15386"/>
                    <a:pt x="5645" y="15386"/>
                    <a:pt x="5644" y="15386"/>
                  </a:cubicBezTo>
                  <a:cubicBezTo>
                    <a:pt x="5642" y="15386"/>
                    <a:pt x="5641" y="15385"/>
                    <a:pt x="5640" y="15384"/>
                  </a:cubicBezTo>
                  <a:cubicBezTo>
                    <a:pt x="5604" y="15366"/>
                    <a:pt x="5592" y="15338"/>
                    <a:pt x="5597" y="15311"/>
                  </a:cubicBezTo>
                  <a:cubicBezTo>
                    <a:pt x="7003" y="8791"/>
                    <a:pt x="5528" y="1453"/>
                    <a:pt x="5221" y="50"/>
                  </a:cubicBezTo>
                  <a:cubicBezTo>
                    <a:pt x="5219" y="30"/>
                    <a:pt x="5206" y="16"/>
                    <a:pt x="5186" y="7"/>
                  </a:cubicBezTo>
                  <a:cubicBezTo>
                    <a:pt x="5180" y="5"/>
                    <a:pt x="5176" y="2"/>
                    <a:pt x="5169" y="2"/>
                  </a:cubicBezTo>
                  <a:cubicBezTo>
                    <a:pt x="5164" y="1"/>
                    <a:pt x="5160" y="0"/>
                    <a:pt x="515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47"/>
            <p:cNvSpPr/>
            <p:nvPr/>
          </p:nvSpPr>
          <p:spPr>
            <a:xfrm>
              <a:off x="2058028" y="3515065"/>
              <a:ext cx="537823" cy="826207"/>
            </a:xfrm>
            <a:custGeom>
              <a:avLst/>
              <a:gdLst/>
              <a:ahLst/>
              <a:cxnLst/>
              <a:rect l="l" t="t" r="r" b="b"/>
              <a:pathLst>
                <a:path w="18312" h="28131" extrusionOk="0">
                  <a:moveTo>
                    <a:pt x="18141" y="0"/>
                  </a:moveTo>
                  <a:cubicBezTo>
                    <a:pt x="18134" y="0"/>
                    <a:pt x="18127" y="1"/>
                    <a:pt x="18119" y="2"/>
                  </a:cubicBezTo>
                  <a:cubicBezTo>
                    <a:pt x="18038" y="10"/>
                    <a:pt x="17976" y="78"/>
                    <a:pt x="17970" y="160"/>
                  </a:cubicBezTo>
                  <a:cubicBezTo>
                    <a:pt x="17949" y="573"/>
                    <a:pt x="17860" y="1709"/>
                    <a:pt x="17543" y="3348"/>
                  </a:cubicBezTo>
                  <a:cubicBezTo>
                    <a:pt x="17541" y="3351"/>
                    <a:pt x="17534" y="3392"/>
                    <a:pt x="17534" y="3395"/>
                  </a:cubicBezTo>
                  <a:cubicBezTo>
                    <a:pt x="17019" y="6036"/>
                    <a:pt x="15875" y="10089"/>
                    <a:pt x="13360" y="14418"/>
                  </a:cubicBezTo>
                  <a:lnTo>
                    <a:pt x="13340" y="14472"/>
                  </a:lnTo>
                  <a:lnTo>
                    <a:pt x="13324" y="14495"/>
                  </a:lnTo>
                  <a:cubicBezTo>
                    <a:pt x="13319" y="14501"/>
                    <a:pt x="13306" y="14513"/>
                    <a:pt x="13303" y="14520"/>
                  </a:cubicBezTo>
                  <a:cubicBezTo>
                    <a:pt x="11197" y="18116"/>
                    <a:pt x="8472" y="21325"/>
                    <a:pt x="5208" y="24055"/>
                  </a:cubicBezTo>
                  <a:lnTo>
                    <a:pt x="5186" y="24078"/>
                  </a:lnTo>
                  <a:cubicBezTo>
                    <a:pt x="3635" y="25371"/>
                    <a:pt x="1954" y="26563"/>
                    <a:pt x="183" y="27629"/>
                  </a:cubicBezTo>
                  <a:cubicBezTo>
                    <a:pt x="87" y="27686"/>
                    <a:pt x="22" y="27786"/>
                    <a:pt x="9" y="27889"/>
                  </a:cubicBezTo>
                  <a:cubicBezTo>
                    <a:pt x="0" y="27964"/>
                    <a:pt x="22" y="28030"/>
                    <a:pt x="67" y="28074"/>
                  </a:cubicBezTo>
                  <a:cubicBezTo>
                    <a:pt x="80" y="28088"/>
                    <a:pt x="96" y="28099"/>
                    <a:pt x="114" y="28108"/>
                  </a:cubicBezTo>
                  <a:cubicBezTo>
                    <a:pt x="144" y="28123"/>
                    <a:pt x="177" y="28131"/>
                    <a:pt x="213" y="28131"/>
                  </a:cubicBezTo>
                  <a:cubicBezTo>
                    <a:pt x="261" y="28131"/>
                    <a:pt x="311" y="28118"/>
                    <a:pt x="359" y="28092"/>
                  </a:cubicBezTo>
                  <a:cubicBezTo>
                    <a:pt x="2025" y="27199"/>
                    <a:pt x="16680" y="18846"/>
                    <a:pt x="18309" y="184"/>
                  </a:cubicBezTo>
                  <a:cubicBezTo>
                    <a:pt x="18312" y="135"/>
                    <a:pt x="18295" y="84"/>
                    <a:pt x="18256" y="49"/>
                  </a:cubicBezTo>
                  <a:cubicBezTo>
                    <a:pt x="18245" y="37"/>
                    <a:pt x="18231" y="26"/>
                    <a:pt x="18216" y="19"/>
                  </a:cubicBezTo>
                  <a:cubicBezTo>
                    <a:pt x="18194" y="6"/>
                    <a:pt x="18168" y="0"/>
                    <a:pt x="181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47"/>
            <p:cNvSpPr/>
            <p:nvPr/>
          </p:nvSpPr>
          <p:spPr>
            <a:xfrm>
              <a:off x="2268464" y="4088955"/>
              <a:ext cx="508659" cy="120065"/>
            </a:xfrm>
            <a:custGeom>
              <a:avLst/>
              <a:gdLst/>
              <a:ahLst/>
              <a:cxnLst/>
              <a:rect l="l" t="t" r="r" b="b"/>
              <a:pathLst>
                <a:path w="17319" h="4088" extrusionOk="0">
                  <a:moveTo>
                    <a:pt x="9580" y="0"/>
                  </a:moveTo>
                  <a:cubicBezTo>
                    <a:pt x="6783" y="0"/>
                    <a:pt x="3490" y="897"/>
                    <a:pt x="29" y="3699"/>
                  </a:cubicBezTo>
                  <a:cubicBezTo>
                    <a:pt x="9" y="3712"/>
                    <a:pt x="0" y="3739"/>
                    <a:pt x="9" y="3763"/>
                  </a:cubicBezTo>
                  <a:cubicBezTo>
                    <a:pt x="13" y="3779"/>
                    <a:pt x="24" y="3793"/>
                    <a:pt x="41" y="3803"/>
                  </a:cubicBezTo>
                  <a:cubicBezTo>
                    <a:pt x="49" y="3806"/>
                    <a:pt x="51" y="3809"/>
                    <a:pt x="60" y="3810"/>
                  </a:cubicBezTo>
                  <a:cubicBezTo>
                    <a:pt x="1195" y="4007"/>
                    <a:pt x="2489" y="4087"/>
                    <a:pt x="3848" y="4087"/>
                  </a:cubicBezTo>
                  <a:cubicBezTo>
                    <a:pt x="9285" y="4087"/>
                    <a:pt x="15765" y="2798"/>
                    <a:pt x="17266" y="2480"/>
                  </a:cubicBezTo>
                  <a:cubicBezTo>
                    <a:pt x="17290" y="2476"/>
                    <a:pt x="17309" y="2457"/>
                    <a:pt x="17316" y="2431"/>
                  </a:cubicBezTo>
                  <a:cubicBezTo>
                    <a:pt x="17319" y="2409"/>
                    <a:pt x="17310" y="2380"/>
                    <a:pt x="17289" y="2367"/>
                  </a:cubicBezTo>
                  <a:cubicBezTo>
                    <a:pt x="17011" y="2175"/>
                    <a:pt x="16546" y="1880"/>
                    <a:pt x="15913" y="1557"/>
                  </a:cubicBezTo>
                  <a:cubicBezTo>
                    <a:pt x="14434" y="805"/>
                    <a:pt x="12230" y="0"/>
                    <a:pt x="95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47"/>
            <p:cNvSpPr/>
            <p:nvPr/>
          </p:nvSpPr>
          <p:spPr>
            <a:xfrm>
              <a:off x="2275601" y="4166286"/>
              <a:ext cx="498145" cy="114014"/>
            </a:xfrm>
            <a:custGeom>
              <a:avLst/>
              <a:gdLst/>
              <a:ahLst/>
              <a:cxnLst/>
              <a:rect l="l" t="t" r="r" b="b"/>
              <a:pathLst>
                <a:path w="16961" h="3882" extrusionOk="0">
                  <a:moveTo>
                    <a:pt x="16890" y="0"/>
                  </a:moveTo>
                  <a:cubicBezTo>
                    <a:pt x="16886" y="0"/>
                    <a:pt x="16882" y="1"/>
                    <a:pt x="16878" y="2"/>
                  </a:cubicBezTo>
                  <a:cubicBezTo>
                    <a:pt x="15401" y="309"/>
                    <a:pt x="8947" y="1574"/>
                    <a:pt x="3555" y="1574"/>
                  </a:cubicBezTo>
                  <a:cubicBezTo>
                    <a:pt x="2316" y="1574"/>
                    <a:pt x="1134" y="1507"/>
                    <a:pt x="80" y="1346"/>
                  </a:cubicBezTo>
                  <a:cubicBezTo>
                    <a:pt x="78" y="1346"/>
                    <a:pt x="76" y="1346"/>
                    <a:pt x="74" y="1346"/>
                  </a:cubicBezTo>
                  <a:cubicBezTo>
                    <a:pt x="45" y="1346"/>
                    <a:pt x="20" y="1364"/>
                    <a:pt x="12" y="1389"/>
                  </a:cubicBezTo>
                  <a:cubicBezTo>
                    <a:pt x="1" y="1418"/>
                    <a:pt x="9" y="1448"/>
                    <a:pt x="35" y="1465"/>
                  </a:cubicBezTo>
                  <a:cubicBezTo>
                    <a:pt x="230" y="1590"/>
                    <a:pt x="506" y="1764"/>
                    <a:pt x="851" y="1956"/>
                  </a:cubicBezTo>
                  <a:cubicBezTo>
                    <a:pt x="1017" y="2049"/>
                    <a:pt x="1198" y="2147"/>
                    <a:pt x="1392" y="2245"/>
                  </a:cubicBezTo>
                  <a:cubicBezTo>
                    <a:pt x="2943" y="3033"/>
                    <a:pt x="5230" y="3881"/>
                    <a:pt x="7883" y="3881"/>
                  </a:cubicBezTo>
                  <a:cubicBezTo>
                    <a:pt x="10605" y="3881"/>
                    <a:pt x="13713" y="2989"/>
                    <a:pt x="16808" y="221"/>
                  </a:cubicBezTo>
                  <a:cubicBezTo>
                    <a:pt x="16849" y="186"/>
                    <a:pt x="16891" y="150"/>
                    <a:pt x="16933" y="110"/>
                  </a:cubicBezTo>
                  <a:cubicBezTo>
                    <a:pt x="16955" y="93"/>
                    <a:pt x="16961" y="62"/>
                    <a:pt x="16949" y="36"/>
                  </a:cubicBezTo>
                  <a:cubicBezTo>
                    <a:pt x="16942" y="23"/>
                    <a:pt x="16932" y="15"/>
                    <a:pt x="16921" y="9"/>
                  </a:cubicBezTo>
                  <a:cubicBezTo>
                    <a:pt x="16910" y="4"/>
                    <a:pt x="16901" y="0"/>
                    <a:pt x="16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47"/>
            <p:cNvSpPr/>
            <p:nvPr/>
          </p:nvSpPr>
          <p:spPr>
            <a:xfrm>
              <a:off x="2032976" y="3760451"/>
              <a:ext cx="161770" cy="440462"/>
            </a:xfrm>
            <a:custGeom>
              <a:avLst/>
              <a:gdLst/>
              <a:ahLst/>
              <a:cxnLst/>
              <a:rect l="l" t="t" r="r" b="b"/>
              <a:pathLst>
                <a:path w="5508" h="14997" extrusionOk="0">
                  <a:moveTo>
                    <a:pt x="2740" y="0"/>
                  </a:moveTo>
                  <a:cubicBezTo>
                    <a:pt x="2712" y="0"/>
                    <a:pt x="2683" y="16"/>
                    <a:pt x="2671" y="42"/>
                  </a:cubicBezTo>
                  <a:cubicBezTo>
                    <a:pt x="2644" y="102"/>
                    <a:pt x="2615" y="166"/>
                    <a:pt x="2585" y="237"/>
                  </a:cubicBezTo>
                  <a:lnTo>
                    <a:pt x="2584" y="240"/>
                  </a:lnTo>
                  <a:cubicBezTo>
                    <a:pt x="1745" y="2174"/>
                    <a:pt x="0" y="7605"/>
                    <a:pt x="3727" y="12976"/>
                  </a:cubicBezTo>
                  <a:cubicBezTo>
                    <a:pt x="4194" y="13648"/>
                    <a:pt x="4744" y="14317"/>
                    <a:pt x="5392" y="14979"/>
                  </a:cubicBezTo>
                  <a:cubicBezTo>
                    <a:pt x="5398" y="14984"/>
                    <a:pt x="5402" y="14986"/>
                    <a:pt x="5409" y="14989"/>
                  </a:cubicBezTo>
                  <a:cubicBezTo>
                    <a:pt x="5417" y="14994"/>
                    <a:pt x="5427" y="14996"/>
                    <a:pt x="5436" y="14996"/>
                  </a:cubicBezTo>
                  <a:cubicBezTo>
                    <a:pt x="5450" y="14996"/>
                    <a:pt x="5464" y="14991"/>
                    <a:pt x="5476" y="14982"/>
                  </a:cubicBezTo>
                  <a:cubicBezTo>
                    <a:pt x="5503" y="14965"/>
                    <a:pt x="5507" y="14931"/>
                    <a:pt x="5493" y="14902"/>
                  </a:cubicBezTo>
                  <a:cubicBezTo>
                    <a:pt x="2679" y="9696"/>
                    <a:pt x="2715" y="2229"/>
                    <a:pt x="2793" y="66"/>
                  </a:cubicBezTo>
                  <a:cubicBezTo>
                    <a:pt x="2794" y="42"/>
                    <a:pt x="2780" y="19"/>
                    <a:pt x="2757" y="6"/>
                  </a:cubicBezTo>
                  <a:cubicBezTo>
                    <a:pt x="2752" y="5"/>
                    <a:pt x="2746" y="5"/>
                    <a:pt x="2743" y="0"/>
                  </a:cubicBezTo>
                  <a:cubicBezTo>
                    <a:pt x="2742" y="0"/>
                    <a:pt x="2741" y="0"/>
                    <a:pt x="27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47"/>
            <p:cNvSpPr/>
            <p:nvPr/>
          </p:nvSpPr>
          <p:spPr>
            <a:xfrm>
              <a:off x="2109543" y="3750378"/>
              <a:ext cx="229615" cy="464457"/>
            </a:xfrm>
            <a:custGeom>
              <a:avLst/>
              <a:gdLst/>
              <a:ahLst/>
              <a:cxnLst/>
              <a:rect l="l" t="t" r="r" b="b"/>
              <a:pathLst>
                <a:path w="7818" h="15814" extrusionOk="0">
                  <a:moveTo>
                    <a:pt x="390" y="1"/>
                  </a:moveTo>
                  <a:cubicBezTo>
                    <a:pt x="382" y="1"/>
                    <a:pt x="373" y="3"/>
                    <a:pt x="364" y="6"/>
                  </a:cubicBezTo>
                  <a:cubicBezTo>
                    <a:pt x="343" y="17"/>
                    <a:pt x="328" y="39"/>
                    <a:pt x="326" y="63"/>
                  </a:cubicBezTo>
                  <a:cubicBezTo>
                    <a:pt x="244" y="1721"/>
                    <a:pt x="1" y="10282"/>
                    <a:pt x="3340" y="15782"/>
                  </a:cubicBezTo>
                  <a:cubicBezTo>
                    <a:pt x="3346" y="15794"/>
                    <a:pt x="3355" y="15801"/>
                    <a:pt x="3365" y="15807"/>
                  </a:cubicBezTo>
                  <a:cubicBezTo>
                    <a:pt x="3375" y="15811"/>
                    <a:pt x="3385" y="15814"/>
                    <a:pt x="3396" y="15814"/>
                  </a:cubicBezTo>
                  <a:cubicBezTo>
                    <a:pt x="3419" y="15811"/>
                    <a:pt x="3440" y="15799"/>
                    <a:pt x="3452" y="15778"/>
                  </a:cubicBezTo>
                  <a:cubicBezTo>
                    <a:pt x="4242" y="14206"/>
                    <a:pt x="7818" y="6063"/>
                    <a:pt x="432" y="14"/>
                  </a:cubicBezTo>
                  <a:lnTo>
                    <a:pt x="418" y="7"/>
                  </a:lnTo>
                  <a:cubicBezTo>
                    <a:pt x="409" y="3"/>
                    <a:pt x="400" y="1"/>
                    <a:pt x="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47"/>
            <p:cNvSpPr/>
            <p:nvPr/>
          </p:nvSpPr>
          <p:spPr>
            <a:xfrm>
              <a:off x="2052830" y="3510043"/>
              <a:ext cx="548309" cy="836369"/>
            </a:xfrm>
            <a:custGeom>
              <a:avLst/>
              <a:gdLst/>
              <a:ahLst/>
              <a:cxnLst/>
              <a:rect l="l" t="t" r="r" b="b"/>
              <a:pathLst>
                <a:path w="18669" h="28477" extrusionOk="0">
                  <a:moveTo>
                    <a:pt x="18321" y="221"/>
                  </a:moveTo>
                  <a:cubicBezTo>
                    <a:pt x="18351" y="221"/>
                    <a:pt x="18382" y="232"/>
                    <a:pt x="18405" y="254"/>
                  </a:cubicBezTo>
                  <a:cubicBezTo>
                    <a:pt x="18432" y="281"/>
                    <a:pt x="18446" y="316"/>
                    <a:pt x="18443" y="353"/>
                  </a:cubicBezTo>
                  <a:cubicBezTo>
                    <a:pt x="16815" y="18988"/>
                    <a:pt x="2181" y="27333"/>
                    <a:pt x="519" y="28223"/>
                  </a:cubicBezTo>
                  <a:cubicBezTo>
                    <a:pt x="478" y="28246"/>
                    <a:pt x="436" y="28257"/>
                    <a:pt x="397" y="28257"/>
                  </a:cubicBezTo>
                  <a:cubicBezTo>
                    <a:pt x="352" y="28257"/>
                    <a:pt x="311" y="28242"/>
                    <a:pt x="280" y="28213"/>
                  </a:cubicBezTo>
                  <a:cubicBezTo>
                    <a:pt x="232" y="28165"/>
                    <a:pt x="232" y="28100"/>
                    <a:pt x="236" y="28065"/>
                  </a:cubicBezTo>
                  <a:cubicBezTo>
                    <a:pt x="246" y="27976"/>
                    <a:pt x="303" y="27889"/>
                    <a:pt x="387" y="27839"/>
                  </a:cubicBezTo>
                  <a:cubicBezTo>
                    <a:pt x="16757" y="17973"/>
                    <a:pt x="18097" y="2112"/>
                    <a:pt x="18197" y="336"/>
                  </a:cubicBezTo>
                  <a:cubicBezTo>
                    <a:pt x="18201" y="275"/>
                    <a:pt x="18245" y="228"/>
                    <a:pt x="18306" y="221"/>
                  </a:cubicBezTo>
                  <a:close/>
                  <a:moveTo>
                    <a:pt x="18318" y="1"/>
                  </a:moveTo>
                  <a:cubicBezTo>
                    <a:pt x="18305" y="1"/>
                    <a:pt x="18291" y="1"/>
                    <a:pt x="18277" y="3"/>
                  </a:cubicBezTo>
                  <a:cubicBezTo>
                    <a:pt x="18111" y="23"/>
                    <a:pt x="17985" y="157"/>
                    <a:pt x="17976" y="324"/>
                  </a:cubicBezTo>
                  <a:cubicBezTo>
                    <a:pt x="17878" y="2088"/>
                    <a:pt x="16545" y="17842"/>
                    <a:pt x="271" y="27652"/>
                  </a:cubicBezTo>
                  <a:cubicBezTo>
                    <a:pt x="129" y="27738"/>
                    <a:pt x="32" y="27882"/>
                    <a:pt x="15" y="28041"/>
                  </a:cubicBezTo>
                  <a:cubicBezTo>
                    <a:pt x="1" y="28166"/>
                    <a:pt x="41" y="28288"/>
                    <a:pt x="125" y="28370"/>
                  </a:cubicBezTo>
                  <a:cubicBezTo>
                    <a:pt x="199" y="28441"/>
                    <a:pt x="293" y="28477"/>
                    <a:pt x="394" y="28477"/>
                  </a:cubicBezTo>
                  <a:cubicBezTo>
                    <a:pt x="469" y="28477"/>
                    <a:pt x="548" y="28457"/>
                    <a:pt x="622" y="28417"/>
                  </a:cubicBezTo>
                  <a:cubicBezTo>
                    <a:pt x="2295" y="27523"/>
                    <a:pt x="17022" y="19123"/>
                    <a:pt x="18660" y="373"/>
                  </a:cubicBezTo>
                  <a:cubicBezTo>
                    <a:pt x="18668" y="271"/>
                    <a:pt x="18631" y="171"/>
                    <a:pt x="18557" y="97"/>
                  </a:cubicBezTo>
                  <a:cubicBezTo>
                    <a:pt x="18492" y="35"/>
                    <a:pt x="18407" y="1"/>
                    <a:pt x="18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47"/>
            <p:cNvSpPr/>
            <p:nvPr/>
          </p:nvSpPr>
          <p:spPr>
            <a:xfrm>
              <a:off x="2428031" y="2987198"/>
              <a:ext cx="301894" cy="629928"/>
            </a:xfrm>
            <a:custGeom>
              <a:avLst/>
              <a:gdLst/>
              <a:ahLst/>
              <a:cxnLst/>
              <a:rect l="l" t="t" r="r" b="b"/>
              <a:pathLst>
                <a:path w="10279" h="21448" extrusionOk="0">
                  <a:moveTo>
                    <a:pt x="5652" y="0"/>
                  </a:moveTo>
                  <a:cubicBezTo>
                    <a:pt x="5649" y="0"/>
                    <a:pt x="5647" y="1"/>
                    <a:pt x="5644" y="1"/>
                  </a:cubicBezTo>
                  <a:cubicBezTo>
                    <a:pt x="5608" y="2"/>
                    <a:pt x="5577" y="19"/>
                    <a:pt x="5557" y="48"/>
                  </a:cubicBezTo>
                  <a:cubicBezTo>
                    <a:pt x="5533" y="83"/>
                    <a:pt x="3069" y="3746"/>
                    <a:pt x="1752" y="8179"/>
                  </a:cubicBezTo>
                  <a:cubicBezTo>
                    <a:pt x="0" y="14075"/>
                    <a:pt x="1061" y="18657"/>
                    <a:pt x="4818" y="21427"/>
                  </a:cubicBezTo>
                  <a:cubicBezTo>
                    <a:pt x="4839" y="21441"/>
                    <a:pt x="4862" y="21448"/>
                    <a:pt x="4885" y="21448"/>
                  </a:cubicBezTo>
                  <a:cubicBezTo>
                    <a:pt x="4919" y="21448"/>
                    <a:pt x="4950" y="21431"/>
                    <a:pt x="4973" y="21407"/>
                  </a:cubicBezTo>
                  <a:cubicBezTo>
                    <a:pt x="5009" y="21358"/>
                    <a:pt x="4999" y="21289"/>
                    <a:pt x="4950" y="21253"/>
                  </a:cubicBezTo>
                  <a:cubicBezTo>
                    <a:pt x="306" y="17831"/>
                    <a:pt x="762" y="12292"/>
                    <a:pt x="1961" y="8249"/>
                  </a:cubicBezTo>
                  <a:cubicBezTo>
                    <a:pt x="3130" y="4310"/>
                    <a:pt x="5212" y="983"/>
                    <a:pt x="5655" y="301"/>
                  </a:cubicBezTo>
                  <a:cubicBezTo>
                    <a:pt x="10040" y="6086"/>
                    <a:pt x="9737" y="11382"/>
                    <a:pt x="8703" y="14814"/>
                  </a:cubicBezTo>
                  <a:cubicBezTo>
                    <a:pt x="7572" y="18567"/>
                    <a:pt x="5351" y="20972"/>
                    <a:pt x="5328" y="20995"/>
                  </a:cubicBezTo>
                  <a:cubicBezTo>
                    <a:pt x="5287" y="21039"/>
                    <a:pt x="5288" y="21109"/>
                    <a:pt x="5334" y="21150"/>
                  </a:cubicBezTo>
                  <a:cubicBezTo>
                    <a:pt x="5354" y="21170"/>
                    <a:pt x="5381" y="21180"/>
                    <a:pt x="5408" y="21180"/>
                  </a:cubicBezTo>
                  <a:cubicBezTo>
                    <a:pt x="5437" y="21180"/>
                    <a:pt x="5466" y="21168"/>
                    <a:pt x="5487" y="21145"/>
                  </a:cubicBezTo>
                  <a:cubicBezTo>
                    <a:pt x="5509" y="21120"/>
                    <a:pt x="7763" y="18685"/>
                    <a:pt x="8909" y="14886"/>
                  </a:cubicBezTo>
                  <a:cubicBezTo>
                    <a:pt x="9969" y="11377"/>
                    <a:pt x="10278" y="5955"/>
                    <a:pt x="5735" y="44"/>
                  </a:cubicBezTo>
                  <a:cubicBezTo>
                    <a:pt x="5714" y="17"/>
                    <a:pt x="5684" y="0"/>
                    <a:pt x="5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47"/>
            <p:cNvSpPr/>
            <p:nvPr/>
          </p:nvSpPr>
          <p:spPr>
            <a:xfrm>
              <a:off x="2506361" y="3614659"/>
              <a:ext cx="499231" cy="264682"/>
            </a:xfrm>
            <a:custGeom>
              <a:avLst/>
              <a:gdLst/>
              <a:ahLst/>
              <a:cxnLst/>
              <a:rect l="l" t="t" r="r" b="b"/>
              <a:pathLst>
                <a:path w="16998" h="9012" extrusionOk="0">
                  <a:moveTo>
                    <a:pt x="13280" y="220"/>
                  </a:moveTo>
                  <a:cubicBezTo>
                    <a:pt x="15039" y="220"/>
                    <a:pt x="16336" y="528"/>
                    <a:pt x="16728" y="634"/>
                  </a:cubicBezTo>
                  <a:cubicBezTo>
                    <a:pt x="13954" y="6342"/>
                    <a:pt x="9620" y="8127"/>
                    <a:pt x="6463" y="8617"/>
                  </a:cubicBezTo>
                  <a:cubicBezTo>
                    <a:pt x="5638" y="8745"/>
                    <a:pt x="4849" y="8794"/>
                    <a:pt x="4124" y="8794"/>
                  </a:cubicBezTo>
                  <a:cubicBezTo>
                    <a:pt x="2188" y="8794"/>
                    <a:pt x="717" y="8446"/>
                    <a:pt x="281" y="8330"/>
                  </a:cubicBezTo>
                  <a:cubicBezTo>
                    <a:pt x="3498" y="2721"/>
                    <a:pt x="7808" y="931"/>
                    <a:pt x="10865" y="419"/>
                  </a:cubicBezTo>
                  <a:cubicBezTo>
                    <a:pt x="11730" y="274"/>
                    <a:pt x="12545" y="220"/>
                    <a:pt x="13280" y="220"/>
                  </a:cubicBezTo>
                  <a:close/>
                  <a:moveTo>
                    <a:pt x="13282" y="1"/>
                  </a:moveTo>
                  <a:cubicBezTo>
                    <a:pt x="12539" y="1"/>
                    <a:pt x="11714" y="55"/>
                    <a:pt x="10841" y="201"/>
                  </a:cubicBezTo>
                  <a:cubicBezTo>
                    <a:pt x="7709" y="722"/>
                    <a:pt x="3289" y="2559"/>
                    <a:pt x="20" y="8342"/>
                  </a:cubicBezTo>
                  <a:cubicBezTo>
                    <a:pt x="3" y="8371"/>
                    <a:pt x="1" y="8407"/>
                    <a:pt x="13" y="8438"/>
                  </a:cubicBezTo>
                  <a:cubicBezTo>
                    <a:pt x="26" y="8468"/>
                    <a:pt x="52" y="8493"/>
                    <a:pt x="83" y="8502"/>
                  </a:cubicBezTo>
                  <a:cubicBezTo>
                    <a:pt x="106" y="8509"/>
                    <a:pt x="1782" y="9012"/>
                    <a:pt x="4128" y="9012"/>
                  </a:cubicBezTo>
                  <a:cubicBezTo>
                    <a:pt x="4860" y="9012"/>
                    <a:pt x="5657" y="8963"/>
                    <a:pt x="6490" y="8834"/>
                  </a:cubicBezTo>
                  <a:cubicBezTo>
                    <a:pt x="9724" y="8335"/>
                    <a:pt x="14169" y="6504"/>
                    <a:pt x="16983" y="610"/>
                  </a:cubicBezTo>
                  <a:cubicBezTo>
                    <a:pt x="16997" y="581"/>
                    <a:pt x="16997" y="548"/>
                    <a:pt x="16986" y="520"/>
                  </a:cubicBezTo>
                  <a:cubicBezTo>
                    <a:pt x="16973" y="491"/>
                    <a:pt x="16948" y="467"/>
                    <a:pt x="16918" y="459"/>
                  </a:cubicBezTo>
                  <a:cubicBezTo>
                    <a:pt x="16898" y="452"/>
                    <a:pt x="15427" y="1"/>
                    <a:pt x="13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47"/>
            <p:cNvSpPr/>
            <p:nvPr/>
          </p:nvSpPr>
          <p:spPr>
            <a:xfrm>
              <a:off x="2212749" y="3448425"/>
              <a:ext cx="266591" cy="494385"/>
            </a:xfrm>
            <a:custGeom>
              <a:avLst/>
              <a:gdLst/>
              <a:ahLst/>
              <a:cxnLst/>
              <a:rect l="l" t="t" r="r" b="b"/>
              <a:pathLst>
                <a:path w="9077" h="16833" extrusionOk="0">
                  <a:moveTo>
                    <a:pt x="1071" y="268"/>
                  </a:moveTo>
                  <a:cubicBezTo>
                    <a:pt x="6526" y="3156"/>
                    <a:pt x="8102" y="7442"/>
                    <a:pt x="8462" y="10535"/>
                  </a:cubicBezTo>
                  <a:cubicBezTo>
                    <a:pt x="8806" y="13501"/>
                    <a:pt x="8131" y="15971"/>
                    <a:pt x="7953" y="16554"/>
                  </a:cubicBezTo>
                  <a:cubicBezTo>
                    <a:pt x="2615" y="13233"/>
                    <a:pt x="1030" y="8974"/>
                    <a:pt x="645" y="5975"/>
                  </a:cubicBezTo>
                  <a:cubicBezTo>
                    <a:pt x="275" y="3101"/>
                    <a:pt x="903" y="809"/>
                    <a:pt x="1071" y="268"/>
                  </a:cubicBezTo>
                  <a:close/>
                  <a:moveTo>
                    <a:pt x="1007" y="1"/>
                  </a:moveTo>
                  <a:cubicBezTo>
                    <a:pt x="993" y="1"/>
                    <a:pt x="979" y="3"/>
                    <a:pt x="966" y="8"/>
                  </a:cubicBezTo>
                  <a:cubicBezTo>
                    <a:pt x="937" y="20"/>
                    <a:pt x="915" y="43"/>
                    <a:pt x="903" y="73"/>
                  </a:cubicBezTo>
                  <a:cubicBezTo>
                    <a:pt x="895" y="99"/>
                    <a:pt x="0" y="2664"/>
                    <a:pt x="426" y="5993"/>
                  </a:cubicBezTo>
                  <a:cubicBezTo>
                    <a:pt x="819" y="9065"/>
                    <a:pt x="2445" y="13436"/>
                    <a:pt x="7958" y="16817"/>
                  </a:cubicBezTo>
                  <a:cubicBezTo>
                    <a:pt x="7975" y="16826"/>
                    <a:pt x="7995" y="16832"/>
                    <a:pt x="8015" y="16832"/>
                  </a:cubicBezTo>
                  <a:cubicBezTo>
                    <a:pt x="8028" y="16832"/>
                    <a:pt x="8039" y="16828"/>
                    <a:pt x="8051" y="16826"/>
                  </a:cubicBezTo>
                  <a:cubicBezTo>
                    <a:pt x="8081" y="16817"/>
                    <a:pt x="8106" y="16791"/>
                    <a:pt x="8116" y="16760"/>
                  </a:cubicBezTo>
                  <a:cubicBezTo>
                    <a:pt x="8128" y="16731"/>
                    <a:pt x="9076" y="13954"/>
                    <a:pt x="8679" y="10519"/>
                  </a:cubicBezTo>
                  <a:cubicBezTo>
                    <a:pt x="8313" y="7348"/>
                    <a:pt x="6692" y="2950"/>
                    <a:pt x="1057" y="13"/>
                  </a:cubicBezTo>
                  <a:cubicBezTo>
                    <a:pt x="1041" y="5"/>
                    <a:pt x="1024" y="1"/>
                    <a:pt x="1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47"/>
            <p:cNvSpPr/>
            <p:nvPr/>
          </p:nvSpPr>
          <p:spPr>
            <a:xfrm>
              <a:off x="2258596" y="4083580"/>
              <a:ext cx="528836" cy="202154"/>
            </a:xfrm>
            <a:custGeom>
              <a:avLst/>
              <a:gdLst/>
              <a:ahLst/>
              <a:cxnLst/>
              <a:rect l="l" t="t" r="r" b="b"/>
              <a:pathLst>
                <a:path w="18006" h="6883" extrusionOk="0">
                  <a:moveTo>
                    <a:pt x="9976" y="220"/>
                  </a:moveTo>
                  <a:cubicBezTo>
                    <a:pt x="10920" y="220"/>
                    <a:pt x="11780" y="322"/>
                    <a:pt x="12537" y="473"/>
                  </a:cubicBezTo>
                  <a:cubicBezTo>
                    <a:pt x="15335" y="1032"/>
                    <a:pt x="17272" y="2344"/>
                    <a:pt x="17725" y="2674"/>
                  </a:cubicBezTo>
                  <a:cubicBezTo>
                    <a:pt x="14436" y="5772"/>
                    <a:pt x="11127" y="6663"/>
                    <a:pt x="8410" y="6663"/>
                  </a:cubicBezTo>
                  <a:cubicBezTo>
                    <a:pt x="7433" y="6663"/>
                    <a:pt x="6532" y="6548"/>
                    <a:pt x="5736" y="6378"/>
                  </a:cubicBezTo>
                  <a:cubicBezTo>
                    <a:pt x="2860" y="5766"/>
                    <a:pt x="776" y="4356"/>
                    <a:pt x="286" y="4002"/>
                  </a:cubicBezTo>
                  <a:cubicBezTo>
                    <a:pt x="3872" y="1060"/>
                    <a:pt x="7268" y="220"/>
                    <a:pt x="9976" y="220"/>
                  </a:cubicBezTo>
                  <a:close/>
                  <a:moveTo>
                    <a:pt x="9971" y="0"/>
                  </a:moveTo>
                  <a:cubicBezTo>
                    <a:pt x="7194" y="0"/>
                    <a:pt x="3709" y="869"/>
                    <a:pt x="39" y="3922"/>
                  </a:cubicBezTo>
                  <a:cubicBezTo>
                    <a:pt x="14" y="3943"/>
                    <a:pt x="0" y="3973"/>
                    <a:pt x="0" y="4007"/>
                  </a:cubicBezTo>
                  <a:cubicBezTo>
                    <a:pt x="1" y="4041"/>
                    <a:pt x="16" y="4073"/>
                    <a:pt x="43" y="4093"/>
                  </a:cubicBezTo>
                  <a:cubicBezTo>
                    <a:pt x="64" y="4110"/>
                    <a:pt x="2350" y="5880"/>
                    <a:pt x="5684" y="6591"/>
                  </a:cubicBezTo>
                  <a:cubicBezTo>
                    <a:pt x="6495" y="6764"/>
                    <a:pt x="7415" y="6883"/>
                    <a:pt x="8414" y="6883"/>
                  </a:cubicBezTo>
                  <a:cubicBezTo>
                    <a:pt x="11202" y="6883"/>
                    <a:pt x="14602" y="5960"/>
                    <a:pt x="17970" y="2741"/>
                  </a:cubicBezTo>
                  <a:cubicBezTo>
                    <a:pt x="17994" y="2720"/>
                    <a:pt x="18005" y="2690"/>
                    <a:pt x="18004" y="2657"/>
                  </a:cubicBezTo>
                  <a:cubicBezTo>
                    <a:pt x="18002" y="2627"/>
                    <a:pt x="17988" y="2597"/>
                    <a:pt x="17963" y="2577"/>
                  </a:cubicBezTo>
                  <a:cubicBezTo>
                    <a:pt x="17941" y="2560"/>
                    <a:pt x="15836" y="911"/>
                    <a:pt x="12591" y="260"/>
                  </a:cubicBezTo>
                  <a:cubicBezTo>
                    <a:pt x="11818" y="105"/>
                    <a:pt x="10937" y="0"/>
                    <a:pt x="99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47"/>
            <p:cNvSpPr/>
            <p:nvPr/>
          </p:nvSpPr>
          <p:spPr>
            <a:xfrm>
              <a:off x="1968685" y="3741537"/>
              <a:ext cx="299457" cy="482344"/>
            </a:xfrm>
            <a:custGeom>
              <a:avLst/>
              <a:gdLst/>
              <a:ahLst/>
              <a:cxnLst/>
              <a:rect l="l" t="t" r="r" b="b"/>
              <a:pathLst>
                <a:path w="10196" h="16423" extrusionOk="0">
                  <a:moveTo>
                    <a:pt x="5107" y="277"/>
                  </a:moveTo>
                  <a:lnTo>
                    <a:pt x="5107" y="277"/>
                  </a:lnTo>
                  <a:cubicBezTo>
                    <a:pt x="9368" y="3715"/>
                    <a:pt x="9968" y="7850"/>
                    <a:pt x="9717" y="10724"/>
                  </a:cubicBezTo>
                  <a:cubicBezTo>
                    <a:pt x="9477" y="13466"/>
                    <a:pt x="8440" y="15612"/>
                    <a:pt x="8166" y="16136"/>
                  </a:cubicBezTo>
                  <a:cubicBezTo>
                    <a:pt x="811" y="9266"/>
                    <a:pt x="4568" y="1315"/>
                    <a:pt x="5107" y="277"/>
                  </a:cubicBezTo>
                  <a:close/>
                  <a:moveTo>
                    <a:pt x="5074" y="0"/>
                  </a:moveTo>
                  <a:cubicBezTo>
                    <a:pt x="5067" y="0"/>
                    <a:pt x="5060" y="1"/>
                    <a:pt x="5053" y="2"/>
                  </a:cubicBezTo>
                  <a:cubicBezTo>
                    <a:pt x="5020" y="9"/>
                    <a:pt x="4995" y="26"/>
                    <a:pt x="4978" y="55"/>
                  </a:cubicBezTo>
                  <a:cubicBezTo>
                    <a:pt x="4928" y="145"/>
                    <a:pt x="0" y="8926"/>
                    <a:pt x="8122" y="16394"/>
                  </a:cubicBezTo>
                  <a:cubicBezTo>
                    <a:pt x="8144" y="16411"/>
                    <a:pt x="8171" y="16422"/>
                    <a:pt x="8196" y="16422"/>
                  </a:cubicBezTo>
                  <a:cubicBezTo>
                    <a:pt x="8202" y="16422"/>
                    <a:pt x="8208" y="16422"/>
                    <a:pt x="8215" y="16421"/>
                  </a:cubicBezTo>
                  <a:cubicBezTo>
                    <a:pt x="8249" y="16417"/>
                    <a:pt x="8277" y="16395"/>
                    <a:pt x="8293" y="16367"/>
                  </a:cubicBezTo>
                  <a:cubicBezTo>
                    <a:pt x="8307" y="16343"/>
                    <a:pt x="9655" y="13944"/>
                    <a:pt x="9937" y="10750"/>
                  </a:cubicBezTo>
                  <a:cubicBezTo>
                    <a:pt x="10196" y="7796"/>
                    <a:pt x="9575" y="3538"/>
                    <a:pt x="5142" y="24"/>
                  </a:cubicBezTo>
                  <a:cubicBezTo>
                    <a:pt x="5123" y="8"/>
                    <a:pt x="5099" y="0"/>
                    <a:pt x="50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47"/>
            <p:cNvSpPr/>
            <p:nvPr/>
          </p:nvSpPr>
          <p:spPr>
            <a:xfrm>
              <a:off x="2258243" y="4158562"/>
              <a:ext cx="529336" cy="55480"/>
            </a:xfrm>
            <a:custGeom>
              <a:avLst/>
              <a:gdLst/>
              <a:ahLst/>
              <a:cxnLst/>
              <a:rect l="l" t="t" r="r" b="b"/>
              <a:pathLst>
                <a:path w="18023" h="1889" extrusionOk="0">
                  <a:moveTo>
                    <a:pt x="17904" y="1"/>
                  </a:moveTo>
                  <a:cubicBezTo>
                    <a:pt x="17896" y="1"/>
                    <a:pt x="17888" y="1"/>
                    <a:pt x="17881" y="3"/>
                  </a:cubicBezTo>
                  <a:cubicBezTo>
                    <a:pt x="17787" y="25"/>
                    <a:pt x="10297" y="1670"/>
                    <a:pt x="4168" y="1670"/>
                  </a:cubicBezTo>
                  <a:cubicBezTo>
                    <a:pt x="2709" y="1670"/>
                    <a:pt x="1327" y="1577"/>
                    <a:pt x="140" y="1346"/>
                  </a:cubicBezTo>
                  <a:cubicBezTo>
                    <a:pt x="133" y="1345"/>
                    <a:pt x="126" y="1344"/>
                    <a:pt x="120" y="1344"/>
                  </a:cubicBezTo>
                  <a:cubicBezTo>
                    <a:pt x="68" y="1344"/>
                    <a:pt x="21" y="1381"/>
                    <a:pt x="12" y="1433"/>
                  </a:cubicBezTo>
                  <a:cubicBezTo>
                    <a:pt x="1" y="1491"/>
                    <a:pt x="41" y="1550"/>
                    <a:pt x="99" y="1561"/>
                  </a:cubicBezTo>
                  <a:cubicBezTo>
                    <a:pt x="1298" y="1795"/>
                    <a:pt x="2694" y="1889"/>
                    <a:pt x="4166" y="1889"/>
                  </a:cubicBezTo>
                  <a:cubicBezTo>
                    <a:pt x="10327" y="1889"/>
                    <a:pt x="17836" y="239"/>
                    <a:pt x="17928" y="217"/>
                  </a:cubicBezTo>
                  <a:cubicBezTo>
                    <a:pt x="17986" y="204"/>
                    <a:pt x="18023" y="145"/>
                    <a:pt x="18010" y="87"/>
                  </a:cubicBezTo>
                  <a:cubicBezTo>
                    <a:pt x="18000" y="36"/>
                    <a:pt x="17956" y="1"/>
                    <a:pt x="17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47"/>
            <p:cNvSpPr/>
            <p:nvPr/>
          </p:nvSpPr>
          <p:spPr>
            <a:xfrm>
              <a:off x="2094124" y="3741537"/>
              <a:ext cx="118978" cy="482344"/>
            </a:xfrm>
            <a:custGeom>
              <a:avLst/>
              <a:gdLst/>
              <a:ahLst/>
              <a:cxnLst/>
              <a:rect l="l" t="t" r="r" b="b"/>
              <a:pathLst>
                <a:path w="4051" h="16423" extrusionOk="0">
                  <a:moveTo>
                    <a:pt x="801" y="0"/>
                  </a:moveTo>
                  <a:cubicBezTo>
                    <a:pt x="748" y="0"/>
                    <a:pt x="698" y="44"/>
                    <a:pt x="693" y="102"/>
                  </a:cubicBezTo>
                  <a:cubicBezTo>
                    <a:pt x="685" y="203"/>
                    <a:pt x="0" y="10290"/>
                    <a:pt x="3833" y="16371"/>
                  </a:cubicBezTo>
                  <a:cubicBezTo>
                    <a:pt x="3854" y="16404"/>
                    <a:pt x="3890" y="16422"/>
                    <a:pt x="3925" y="16422"/>
                  </a:cubicBezTo>
                  <a:cubicBezTo>
                    <a:pt x="3945" y="16422"/>
                    <a:pt x="3965" y="16417"/>
                    <a:pt x="3985" y="16404"/>
                  </a:cubicBezTo>
                  <a:cubicBezTo>
                    <a:pt x="4036" y="16372"/>
                    <a:pt x="4051" y="16304"/>
                    <a:pt x="4019" y="16253"/>
                  </a:cubicBezTo>
                  <a:cubicBezTo>
                    <a:pt x="225" y="10234"/>
                    <a:pt x="905" y="217"/>
                    <a:pt x="912" y="118"/>
                  </a:cubicBezTo>
                  <a:cubicBezTo>
                    <a:pt x="916" y="58"/>
                    <a:pt x="871" y="4"/>
                    <a:pt x="811" y="1"/>
                  </a:cubicBezTo>
                  <a:cubicBezTo>
                    <a:pt x="808" y="0"/>
                    <a:pt x="804" y="0"/>
                    <a:pt x="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47"/>
            <p:cNvSpPr/>
            <p:nvPr/>
          </p:nvSpPr>
          <p:spPr>
            <a:xfrm>
              <a:off x="2238977" y="3448454"/>
              <a:ext cx="212844" cy="494356"/>
            </a:xfrm>
            <a:custGeom>
              <a:avLst/>
              <a:gdLst/>
              <a:ahLst/>
              <a:cxnLst/>
              <a:rect l="l" t="t" r="r" b="b"/>
              <a:pathLst>
                <a:path w="7247" h="16832" extrusionOk="0">
                  <a:moveTo>
                    <a:pt x="115" y="0"/>
                  </a:moveTo>
                  <a:cubicBezTo>
                    <a:pt x="111" y="0"/>
                    <a:pt x="107" y="0"/>
                    <a:pt x="103" y="1"/>
                  </a:cubicBezTo>
                  <a:cubicBezTo>
                    <a:pt x="43" y="8"/>
                    <a:pt x="0" y="62"/>
                    <a:pt x="7" y="122"/>
                  </a:cubicBezTo>
                  <a:cubicBezTo>
                    <a:pt x="1120" y="9548"/>
                    <a:pt x="6980" y="16720"/>
                    <a:pt x="7038" y="16791"/>
                  </a:cubicBezTo>
                  <a:cubicBezTo>
                    <a:pt x="7060" y="16817"/>
                    <a:pt x="7091" y="16831"/>
                    <a:pt x="7122" y="16831"/>
                  </a:cubicBezTo>
                  <a:cubicBezTo>
                    <a:pt x="7146" y="16831"/>
                    <a:pt x="7172" y="16823"/>
                    <a:pt x="7193" y="16807"/>
                  </a:cubicBezTo>
                  <a:cubicBezTo>
                    <a:pt x="7239" y="16769"/>
                    <a:pt x="7246" y="16699"/>
                    <a:pt x="7208" y="16653"/>
                  </a:cubicBezTo>
                  <a:cubicBezTo>
                    <a:pt x="7149" y="16582"/>
                    <a:pt x="1329" y="9460"/>
                    <a:pt x="224" y="98"/>
                  </a:cubicBezTo>
                  <a:cubicBezTo>
                    <a:pt x="217" y="41"/>
                    <a:pt x="169" y="0"/>
                    <a:pt x="1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47"/>
            <p:cNvSpPr/>
            <p:nvPr/>
          </p:nvSpPr>
          <p:spPr>
            <a:xfrm>
              <a:off x="2506449" y="3627993"/>
              <a:ext cx="499437" cy="236605"/>
            </a:xfrm>
            <a:custGeom>
              <a:avLst/>
              <a:gdLst/>
              <a:ahLst/>
              <a:cxnLst/>
              <a:rect l="l" t="t" r="r" b="b"/>
              <a:pathLst>
                <a:path w="17005" h="8056" extrusionOk="0">
                  <a:moveTo>
                    <a:pt x="16881" y="0"/>
                  </a:moveTo>
                  <a:cubicBezTo>
                    <a:pt x="16856" y="0"/>
                    <a:pt x="16831" y="9"/>
                    <a:pt x="16811" y="26"/>
                  </a:cubicBezTo>
                  <a:cubicBezTo>
                    <a:pt x="16720" y="103"/>
                    <a:pt x="7779" y="7703"/>
                    <a:pt x="110" y="7834"/>
                  </a:cubicBezTo>
                  <a:cubicBezTo>
                    <a:pt x="50" y="7836"/>
                    <a:pt x="0" y="7886"/>
                    <a:pt x="2" y="7947"/>
                  </a:cubicBezTo>
                  <a:cubicBezTo>
                    <a:pt x="3" y="8005"/>
                    <a:pt x="52" y="8054"/>
                    <a:pt x="113" y="8054"/>
                  </a:cubicBezTo>
                  <a:cubicBezTo>
                    <a:pt x="114" y="8054"/>
                    <a:pt x="114" y="8054"/>
                    <a:pt x="116" y="8055"/>
                  </a:cubicBezTo>
                  <a:cubicBezTo>
                    <a:pt x="7863" y="7923"/>
                    <a:pt x="16863" y="271"/>
                    <a:pt x="16955" y="194"/>
                  </a:cubicBezTo>
                  <a:cubicBezTo>
                    <a:pt x="16999" y="154"/>
                    <a:pt x="17004" y="84"/>
                    <a:pt x="16965" y="39"/>
                  </a:cubicBezTo>
                  <a:cubicBezTo>
                    <a:pt x="16943" y="13"/>
                    <a:pt x="16912" y="0"/>
                    <a:pt x="168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47"/>
            <p:cNvSpPr/>
            <p:nvPr/>
          </p:nvSpPr>
          <p:spPr>
            <a:xfrm>
              <a:off x="2590389" y="2987169"/>
              <a:ext cx="66024" cy="464046"/>
            </a:xfrm>
            <a:custGeom>
              <a:avLst/>
              <a:gdLst/>
              <a:ahLst/>
              <a:cxnLst/>
              <a:rect l="l" t="t" r="r" b="b"/>
              <a:pathLst>
                <a:path w="2248" h="15800" extrusionOk="0">
                  <a:moveTo>
                    <a:pt x="122" y="0"/>
                  </a:moveTo>
                  <a:cubicBezTo>
                    <a:pt x="114" y="0"/>
                    <a:pt x="105" y="1"/>
                    <a:pt x="96" y="3"/>
                  </a:cubicBezTo>
                  <a:cubicBezTo>
                    <a:pt x="36" y="19"/>
                    <a:pt x="1" y="77"/>
                    <a:pt x="15" y="137"/>
                  </a:cubicBezTo>
                  <a:cubicBezTo>
                    <a:pt x="35" y="218"/>
                    <a:pt x="2021" y="8423"/>
                    <a:pt x="459" y="15669"/>
                  </a:cubicBezTo>
                  <a:cubicBezTo>
                    <a:pt x="446" y="15727"/>
                    <a:pt x="483" y="15785"/>
                    <a:pt x="542" y="15798"/>
                  </a:cubicBezTo>
                  <a:cubicBezTo>
                    <a:pt x="549" y="15800"/>
                    <a:pt x="559" y="15800"/>
                    <a:pt x="566" y="15800"/>
                  </a:cubicBezTo>
                  <a:cubicBezTo>
                    <a:pt x="616" y="15800"/>
                    <a:pt x="661" y="15764"/>
                    <a:pt x="674" y="15714"/>
                  </a:cubicBezTo>
                  <a:cubicBezTo>
                    <a:pt x="2248" y="8420"/>
                    <a:pt x="248" y="166"/>
                    <a:pt x="228" y="83"/>
                  </a:cubicBezTo>
                  <a:cubicBezTo>
                    <a:pt x="215" y="33"/>
                    <a:pt x="172"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47"/>
            <p:cNvSpPr/>
            <p:nvPr/>
          </p:nvSpPr>
          <p:spPr>
            <a:xfrm>
              <a:off x="2402186" y="4176301"/>
              <a:ext cx="153106" cy="15243"/>
            </a:xfrm>
            <a:custGeom>
              <a:avLst/>
              <a:gdLst/>
              <a:ahLst/>
              <a:cxnLst/>
              <a:rect l="l" t="t" r="r" b="b"/>
              <a:pathLst>
                <a:path w="5213" h="519" extrusionOk="0">
                  <a:moveTo>
                    <a:pt x="5156" y="1"/>
                  </a:moveTo>
                  <a:cubicBezTo>
                    <a:pt x="5153" y="1"/>
                    <a:pt x="5151" y="1"/>
                    <a:pt x="5148" y="1"/>
                  </a:cubicBezTo>
                  <a:cubicBezTo>
                    <a:pt x="3465" y="182"/>
                    <a:pt x="1750" y="319"/>
                    <a:pt x="54" y="410"/>
                  </a:cubicBezTo>
                  <a:cubicBezTo>
                    <a:pt x="24" y="410"/>
                    <a:pt x="0" y="437"/>
                    <a:pt x="3" y="467"/>
                  </a:cubicBezTo>
                  <a:cubicBezTo>
                    <a:pt x="4" y="496"/>
                    <a:pt x="29" y="518"/>
                    <a:pt x="57" y="518"/>
                  </a:cubicBezTo>
                  <a:lnTo>
                    <a:pt x="61" y="518"/>
                  </a:lnTo>
                  <a:cubicBezTo>
                    <a:pt x="1759" y="427"/>
                    <a:pt x="3475" y="291"/>
                    <a:pt x="5161" y="110"/>
                  </a:cubicBezTo>
                  <a:cubicBezTo>
                    <a:pt x="5191" y="105"/>
                    <a:pt x="5212" y="80"/>
                    <a:pt x="5210" y="48"/>
                  </a:cubicBezTo>
                  <a:cubicBezTo>
                    <a:pt x="5206" y="21"/>
                    <a:pt x="5181" y="1"/>
                    <a:pt x="5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47"/>
            <p:cNvSpPr/>
            <p:nvPr/>
          </p:nvSpPr>
          <p:spPr>
            <a:xfrm>
              <a:off x="2449266" y="4164406"/>
              <a:ext cx="35743" cy="6843"/>
            </a:xfrm>
            <a:custGeom>
              <a:avLst/>
              <a:gdLst/>
              <a:ahLst/>
              <a:cxnLst/>
              <a:rect l="l" t="t" r="r" b="b"/>
              <a:pathLst>
                <a:path w="1217" h="233" extrusionOk="0">
                  <a:moveTo>
                    <a:pt x="1161" y="0"/>
                  </a:moveTo>
                  <a:cubicBezTo>
                    <a:pt x="1159" y="0"/>
                    <a:pt x="1156" y="0"/>
                    <a:pt x="1153" y="1"/>
                  </a:cubicBezTo>
                  <a:lnTo>
                    <a:pt x="53" y="124"/>
                  </a:lnTo>
                  <a:cubicBezTo>
                    <a:pt x="22" y="129"/>
                    <a:pt x="1" y="154"/>
                    <a:pt x="5" y="186"/>
                  </a:cubicBezTo>
                  <a:cubicBezTo>
                    <a:pt x="9" y="211"/>
                    <a:pt x="32" y="233"/>
                    <a:pt x="60" y="233"/>
                  </a:cubicBezTo>
                  <a:lnTo>
                    <a:pt x="65" y="233"/>
                  </a:lnTo>
                  <a:lnTo>
                    <a:pt x="1166" y="109"/>
                  </a:lnTo>
                  <a:cubicBezTo>
                    <a:pt x="1195" y="105"/>
                    <a:pt x="1217" y="79"/>
                    <a:pt x="1214" y="48"/>
                  </a:cubicBezTo>
                  <a:cubicBezTo>
                    <a:pt x="1210" y="20"/>
                    <a:pt x="1191" y="0"/>
                    <a:pt x="1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47"/>
            <p:cNvSpPr/>
            <p:nvPr/>
          </p:nvSpPr>
          <p:spPr>
            <a:xfrm>
              <a:off x="2450323" y="4141380"/>
              <a:ext cx="27255" cy="5815"/>
            </a:xfrm>
            <a:custGeom>
              <a:avLst/>
              <a:gdLst/>
              <a:ahLst/>
              <a:cxnLst/>
              <a:rect l="l" t="t" r="r" b="b"/>
              <a:pathLst>
                <a:path w="928" h="198" extrusionOk="0">
                  <a:moveTo>
                    <a:pt x="871" y="1"/>
                  </a:moveTo>
                  <a:cubicBezTo>
                    <a:pt x="868" y="1"/>
                    <a:pt x="866" y="1"/>
                    <a:pt x="863" y="1"/>
                  </a:cubicBezTo>
                  <a:lnTo>
                    <a:pt x="53" y="88"/>
                  </a:lnTo>
                  <a:cubicBezTo>
                    <a:pt x="22" y="91"/>
                    <a:pt x="0" y="118"/>
                    <a:pt x="5" y="148"/>
                  </a:cubicBezTo>
                  <a:cubicBezTo>
                    <a:pt x="9" y="176"/>
                    <a:pt x="32" y="198"/>
                    <a:pt x="60" y="198"/>
                  </a:cubicBezTo>
                  <a:cubicBezTo>
                    <a:pt x="61" y="198"/>
                    <a:pt x="63" y="198"/>
                    <a:pt x="64" y="196"/>
                  </a:cubicBezTo>
                  <a:lnTo>
                    <a:pt x="875" y="110"/>
                  </a:lnTo>
                  <a:cubicBezTo>
                    <a:pt x="906" y="105"/>
                    <a:pt x="927" y="80"/>
                    <a:pt x="923" y="48"/>
                  </a:cubicBezTo>
                  <a:cubicBezTo>
                    <a:pt x="920" y="21"/>
                    <a:pt x="896" y="1"/>
                    <a:pt x="8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47"/>
            <p:cNvSpPr/>
            <p:nvPr/>
          </p:nvSpPr>
          <p:spPr>
            <a:xfrm>
              <a:off x="2583781" y="3769468"/>
              <a:ext cx="157834" cy="55832"/>
            </a:xfrm>
            <a:custGeom>
              <a:avLst/>
              <a:gdLst/>
              <a:ahLst/>
              <a:cxnLst/>
              <a:rect l="l" t="t" r="r" b="b"/>
              <a:pathLst>
                <a:path w="5374" h="1901" extrusionOk="0">
                  <a:moveTo>
                    <a:pt x="5311" y="0"/>
                  </a:moveTo>
                  <a:cubicBezTo>
                    <a:pt x="5303" y="0"/>
                    <a:pt x="5296" y="2"/>
                    <a:pt x="5288" y="5"/>
                  </a:cubicBezTo>
                  <a:cubicBezTo>
                    <a:pt x="3611" y="773"/>
                    <a:pt x="1846" y="1374"/>
                    <a:pt x="48" y="1793"/>
                  </a:cubicBezTo>
                  <a:cubicBezTo>
                    <a:pt x="18" y="1800"/>
                    <a:pt x="1" y="1828"/>
                    <a:pt x="8" y="1858"/>
                  </a:cubicBezTo>
                  <a:cubicBezTo>
                    <a:pt x="12" y="1884"/>
                    <a:pt x="36" y="1901"/>
                    <a:pt x="60" y="1901"/>
                  </a:cubicBezTo>
                  <a:cubicBezTo>
                    <a:pt x="65" y="1901"/>
                    <a:pt x="68" y="1899"/>
                    <a:pt x="73" y="1899"/>
                  </a:cubicBezTo>
                  <a:cubicBezTo>
                    <a:pt x="1878" y="1481"/>
                    <a:pt x="3649" y="875"/>
                    <a:pt x="5335" y="105"/>
                  </a:cubicBezTo>
                  <a:cubicBezTo>
                    <a:pt x="5362" y="92"/>
                    <a:pt x="5374" y="58"/>
                    <a:pt x="5362" y="32"/>
                  </a:cubicBezTo>
                  <a:cubicBezTo>
                    <a:pt x="5353" y="13"/>
                    <a:pt x="5332" y="0"/>
                    <a:pt x="5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47"/>
            <p:cNvSpPr/>
            <p:nvPr/>
          </p:nvSpPr>
          <p:spPr>
            <a:xfrm>
              <a:off x="2630919" y="3776311"/>
              <a:ext cx="37682" cy="15507"/>
            </a:xfrm>
            <a:custGeom>
              <a:avLst/>
              <a:gdLst/>
              <a:ahLst/>
              <a:cxnLst/>
              <a:rect l="l" t="t" r="r" b="b"/>
              <a:pathLst>
                <a:path w="1283" h="528" extrusionOk="0">
                  <a:moveTo>
                    <a:pt x="1220" y="0"/>
                  </a:moveTo>
                  <a:cubicBezTo>
                    <a:pt x="1214" y="0"/>
                    <a:pt x="1208" y="1"/>
                    <a:pt x="1203" y="3"/>
                  </a:cubicBezTo>
                  <a:lnTo>
                    <a:pt x="45" y="422"/>
                  </a:lnTo>
                  <a:cubicBezTo>
                    <a:pt x="16" y="430"/>
                    <a:pt x="1" y="463"/>
                    <a:pt x="12" y="492"/>
                  </a:cubicBezTo>
                  <a:cubicBezTo>
                    <a:pt x="21" y="513"/>
                    <a:pt x="40" y="527"/>
                    <a:pt x="63" y="527"/>
                  </a:cubicBezTo>
                  <a:cubicBezTo>
                    <a:pt x="70" y="527"/>
                    <a:pt x="76" y="527"/>
                    <a:pt x="80" y="524"/>
                  </a:cubicBezTo>
                  <a:lnTo>
                    <a:pt x="1238" y="107"/>
                  </a:lnTo>
                  <a:cubicBezTo>
                    <a:pt x="1267" y="97"/>
                    <a:pt x="1282" y="66"/>
                    <a:pt x="1272" y="37"/>
                  </a:cubicBezTo>
                  <a:cubicBezTo>
                    <a:pt x="1264" y="15"/>
                    <a:pt x="1243"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47"/>
            <p:cNvSpPr/>
            <p:nvPr/>
          </p:nvSpPr>
          <p:spPr>
            <a:xfrm>
              <a:off x="2636470" y="3758131"/>
              <a:ext cx="22497" cy="9428"/>
            </a:xfrm>
            <a:custGeom>
              <a:avLst/>
              <a:gdLst/>
              <a:ahLst/>
              <a:cxnLst/>
              <a:rect l="l" t="t" r="r" b="b"/>
              <a:pathLst>
                <a:path w="766" h="321" extrusionOk="0">
                  <a:moveTo>
                    <a:pt x="703" y="0"/>
                  </a:moveTo>
                  <a:cubicBezTo>
                    <a:pt x="698" y="0"/>
                    <a:pt x="693" y="1"/>
                    <a:pt x="687" y="3"/>
                  </a:cubicBezTo>
                  <a:lnTo>
                    <a:pt x="45" y="213"/>
                  </a:lnTo>
                  <a:cubicBezTo>
                    <a:pt x="15" y="222"/>
                    <a:pt x="1" y="253"/>
                    <a:pt x="10" y="282"/>
                  </a:cubicBezTo>
                  <a:cubicBezTo>
                    <a:pt x="17" y="306"/>
                    <a:pt x="38" y="320"/>
                    <a:pt x="61" y="320"/>
                  </a:cubicBezTo>
                  <a:cubicBezTo>
                    <a:pt x="67" y="320"/>
                    <a:pt x="74" y="317"/>
                    <a:pt x="79" y="317"/>
                  </a:cubicBezTo>
                  <a:lnTo>
                    <a:pt x="722" y="108"/>
                  </a:lnTo>
                  <a:cubicBezTo>
                    <a:pt x="752" y="99"/>
                    <a:pt x="766" y="67"/>
                    <a:pt x="757" y="38"/>
                  </a:cubicBezTo>
                  <a:cubicBezTo>
                    <a:pt x="750" y="15"/>
                    <a:pt x="727" y="0"/>
                    <a:pt x="7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47"/>
            <p:cNvSpPr/>
            <p:nvPr/>
          </p:nvSpPr>
          <p:spPr>
            <a:xfrm>
              <a:off x="2658116" y="3736809"/>
              <a:ext cx="20676" cy="8018"/>
            </a:xfrm>
            <a:custGeom>
              <a:avLst/>
              <a:gdLst/>
              <a:ahLst/>
              <a:cxnLst/>
              <a:rect l="l" t="t" r="r" b="b"/>
              <a:pathLst>
                <a:path w="704" h="273" extrusionOk="0">
                  <a:moveTo>
                    <a:pt x="640" y="1"/>
                  </a:moveTo>
                  <a:cubicBezTo>
                    <a:pt x="636" y="1"/>
                    <a:pt x="631" y="1"/>
                    <a:pt x="627" y="2"/>
                  </a:cubicBezTo>
                  <a:lnTo>
                    <a:pt x="47" y="166"/>
                  </a:lnTo>
                  <a:cubicBezTo>
                    <a:pt x="19" y="176"/>
                    <a:pt x="0" y="206"/>
                    <a:pt x="9" y="234"/>
                  </a:cubicBezTo>
                  <a:cubicBezTo>
                    <a:pt x="16" y="257"/>
                    <a:pt x="40" y="273"/>
                    <a:pt x="63" y="273"/>
                  </a:cubicBezTo>
                  <a:cubicBezTo>
                    <a:pt x="66" y="273"/>
                    <a:pt x="71" y="271"/>
                    <a:pt x="77" y="271"/>
                  </a:cubicBezTo>
                  <a:lnTo>
                    <a:pt x="657" y="108"/>
                  </a:lnTo>
                  <a:cubicBezTo>
                    <a:pt x="685" y="99"/>
                    <a:pt x="704" y="69"/>
                    <a:pt x="695" y="41"/>
                  </a:cubicBezTo>
                  <a:cubicBezTo>
                    <a:pt x="687" y="17"/>
                    <a:pt x="665" y="1"/>
                    <a:pt x="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47"/>
            <p:cNvSpPr/>
            <p:nvPr/>
          </p:nvSpPr>
          <p:spPr>
            <a:xfrm>
              <a:off x="2836803" y="3678333"/>
              <a:ext cx="25787" cy="15654"/>
            </a:xfrm>
            <a:custGeom>
              <a:avLst/>
              <a:gdLst/>
              <a:ahLst/>
              <a:cxnLst/>
              <a:rect l="l" t="t" r="r" b="b"/>
              <a:pathLst>
                <a:path w="878" h="533" extrusionOk="0">
                  <a:moveTo>
                    <a:pt x="814" y="0"/>
                  </a:moveTo>
                  <a:cubicBezTo>
                    <a:pt x="805" y="0"/>
                    <a:pt x="796" y="2"/>
                    <a:pt x="788" y="7"/>
                  </a:cubicBezTo>
                  <a:lnTo>
                    <a:pt x="36" y="430"/>
                  </a:lnTo>
                  <a:cubicBezTo>
                    <a:pt x="10" y="444"/>
                    <a:pt x="0" y="477"/>
                    <a:pt x="14" y="504"/>
                  </a:cubicBezTo>
                  <a:cubicBezTo>
                    <a:pt x="26" y="522"/>
                    <a:pt x="43" y="532"/>
                    <a:pt x="63" y="532"/>
                  </a:cubicBezTo>
                  <a:cubicBezTo>
                    <a:pt x="71" y="532"/>
                    <a:pt x="81" y="531"/>
                    <a:pt x="90" y="525"/>
                  </a:cubicBezTo>
                  <a:lnTo>
                    <a:pt x="842" y="103"/>
                  </a:lnTo>
                  <a:cubicBezTo>
                    <a:pt x="867" y="89"/>
                    <a:pt x="877" y="55"/>
                    <a:pt x="863" y="28"/>
                  </a:cubicBezTo>
                  <a:cubicBezTo>
                    <a:pt x="853" y="10"/>
                    <a:pt x="834"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47"/>
            <p:cNvSpPr/>
            <p:nvPr/>
          </p:nvSpPr>
          <p:spPr>
            <a:xfrm>
              <a:off x="2571328" y="3221306"/>
              <a:ext cx="24818" cy="218836"/>
            </a:xfrm>
            <a:custGeom>
              <a:avLst/>
              <a:gdLst/>
              <a:ahLst/>
              <a:cxnLst/>
              <a:rect l="l" t="t" r="r" b="b"/>
              <a:pathLst>
                <a:path w="845" h="7451" extrusionOk="0">
                  <a:moveTo>
                    <a:pt x="61" y="0"/>
                  </a:moveTo>
                  <a:cubicBezTo>
                    <a:pt x="57" y="0"/>
                    <a:pt x="53" y="1"/>
                    <a:pt x="49" y="2"/>
                  </a:cubicBezTo>
                  <a:cubicBezTo>
                    <a:pt x="19" y="9"/>
                    <a:pt x="0" y="40"/>
                    <a:pt x="7" y="69"/>
                  </a:cubicBezTo>
                  <a:cubicBezTo>
                    <a:pt x="595" y="2471"/>
                    <a:pt x="734" y="4935"/>
                    <a:pt x="422" y="7390"/>
                  </a:cubicBezTo>
                  <a:cubicBezTo>
                    <a:pt x="419" y="7419"/>
                    <a:pt x="440" y="7447"/>
                    <a:pt x="470" y="7450"/>
                  </a:cubicBezTo>
                  <a:lnTo>
                    <a:pt x="477" y="7450"/>
                  </a:lnTo>
                  <a:cubicBezTo>
                    <a:pt x="504" y="7450"/>
                    <a:pt x="527" y="7429"/>
                    <a:pt x="530" y="7406"/>
                  </a:cubicBezTo>
                  <a:cubicBezTo>
                    <a:pt x="845" y="4937"/>
                    <a:pt x="704" y="2461"/>
                    <a:pt x="114" y="43"/>
                  </a:cubicBezTo>
                  <a:cubicBezTo>
                    <a:pt x="108" y="18"/>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47"/>
            <p:cNvSpPr/>
            <p:nvPr/>
          </p:nvSpPr>
          <p:spPr>
            <a:xfrm>
              <a:off x="2553970" y="3333529"/>
              <a:ext cx="6843" cy="55686"/>
            </a:xfrm>
            <a:custGeom>
              <a:avLst/>
              <a:gdLst/>
              <a:ahLst/>
              <a:cxnLst/>
              <a:rect l="l" t="t" r="r" b="b"/>
              <a:pathLst>
                <a:path w="233" h="1896" extrusionOk="0">
                  <a:moveTo>
                    <a:pt x="62" y="1"/>
                  </a:moveTo>
                  <a:cubicBezTo>
                    <a:pt x="58" y="1"/>
                    <a:pt x="55" y="1"/>
                    <a:pt x="51" y="2"/>
                  </a:cubicBezTo>
                  <a:cubicBezTo>
                    <a:pt x="22" y="5"/>
                    <a:pt x="0" y="33"/>
                    <a:pt x="6" y="65"/>
                  </a:cubicBezTo>
                  <a:cubicBezTo>
                    <a:pt x="100" y="650"/>
                    <a:pt x="123" y="1247"/>
                    <a:pt x="73" y="1838"/>
                  </a:cubicBezTo>
                  <a:cubicBezTo>
                    <a:pt x="70" y="1868"/>
                    <a:pt x="93" y="1895"/>
                    <a:pt x="123" y="1896"/>
                  </a:cubicBezTo>
                  <a:lnTo>
                    <a:pt x="128" y="1896"/>
                  </a:lnTo>
                  <a:cubicBezTo>
                    <a:pt x="155" y="1896"/>
                    <a:pt x="180" y="1875"/>
                    <a:pt x="182" y="1848"/>
                  </a:cubicBezTo>
                  <a:cubicBezTo>
                    <a:pt x="232" y="1248"/>
                    <a:pt x="208" y="643"/>
                    <a:pt x="114" y="47"/>
                  </a:cubicBezTo>
                  <a:cubicBezTo>
                    <a:pt x="112" y="21"/>
                    <a:pt x="89"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47"/>
            <p:cNvSpPr/>
            <p:nvPr/>
          </p:nvSpPr>
          <p:spPr>
            <a:xfrm>
              <a:off x="2525980" y="3377702"/>
              <a:ext cx="7108" cy="18503"/>
            </a:xfrm>
            <a:custGeom>
              <a:avLst/>
              <a:gdLst/>
              <a:ahLst/>
              <a:cxnLst/>
              <a:rect l="l" t="t" r="r" b="b"/>
              <a:pathLst>
                <a:path w="242" h="630" extrusionOk="0">
                  <a:moveTo>
                    <a:pt x="61" y="0"/>
                  </a:moveTo>
                  <a:cubicBezTo>
                    <a:pt x="57" y="0"/>
                    <a:pt x="53" y="1"/>
                    <a:pt x="49" y="2"/>
                  </a:cubicBezTo>
                  <a:cubicBezTo>
                    <a:pt x="20" y="9"/>
                    <a:pt x="0" y="37"/>
                    <a:pt x="8" y="67"/>
                  </a:cubicBezTo>
                  <a:lnTo>
                    <a:pt x="127" y="587"/>
                  </a:lnTo>
                  <a:cubicBezTo>
                    <a:pt x="133" y="613"/>
                    <a:pt x="156" y="630"/>
                    <a:pt x="181" y="630"/>
                  </a:cubicBezTo>
                  <a:cubicBezTo>
                    <a:pt x="186" y="630"/>
                    <a:pt x="190" y="628"/>
                    <a:pt x="193" y="628"/>
                  </a:cubicBezTo>
                  <a:cubicBezTo>
                    <a:pt x="221" y="621"/>
                    <a:pt x="241" y="593"/>
                    <a:pt x="234" y="563"/>
                  </a:cubicBezTo>
                  <a:lnTo>
                    <a:pt x="114" y="43"/>
                  </a:lnTo>
                  <a:cubicBezTo>
                    <a:pt x="108" y="19"/>
                    <a:pt x="8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47"/>
            <p:cNvSpPr/>
            <p:nvPr/>
          </p:nvSpPr>
          <p:spPr>
            <a:xfrm>
              <a:off x="2518990" y="3515682"/>
              <a:ext cx="33570" cy="45670"/>
            </a:xfrm>
            <a:custGeom>
              <a:avLst/>
              <a:gdLst/>
              <a:ahLst/>
              <a:cxnLst/>
              <a:rect l="l" t="t" r="r" b="b"/>
              <a:pathLst>
                <a:path w="1143" h="1555" extrusionOk="0">
                  <a:moveTo>
                    <a:pt x="60" y="0"/>
                  </a:moveTo>
                  <a:cubicBezTo>
                    <a:pt x="56" y="0"/>
                    <a:pt x="51" y="1"/>
                    <a:pt x="46" y="2"/>
                  </a:cubicBezTo>
                  <a:cubicBezTo>
                    <a:pt x="18" y="9"/>
                    <a:pt x="1" y="38"/>
                    <a:pt x="8" y="67"/>
                  </a:cubicBezTo>
                  <a:cubicBezTo>
                    <a:pt x="157" y="666"/>
                    <a:pt x="538" y="1205"/>
                    <a:pt x="1053" y="1546"/>
                  </a:cubicBezTo>
                  <a:cubicBezTo>
                    <a:pt x="1062" y="1550"/>
                    <a:pt x="1072" y="1554"/>
                    <a:pt x="1083" y="1554"/>
                  </a:cubicBezTo>
                  <a:cubicBezTo>
                    <a:pt x="1100" y="1554"/>
                    <a:pt x="1119" y="1546"/>
                    <a:pt x="1127" y="1531"/>
                  </a:cubicBezTo>
                  <a:cubicBezTo>
                    <a:pt x="1143" y="1506"/>
                    <a:pt x="1136" y="1470"/>
                    <a:pt x="1111" y="1455"/>
                  </a:cubicBezTo>
                  <a:cubicBezTo>
                    <a:pt x="620" y="1128"/>
                    <a:pt x="257" y="613"/>
                    <a:pt x="113" y="40"/>
                  </a:cubicBezTo>
                  <a:cubicBezTo>
                    <a:pt x="106" y="16"/>
                    <a:pt x="85"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47"/>
            <p:cNvSpPr/>
            <p:nvPr/>
          </p:nvSpPr>
          <p:spPr>
            <a:xfrm>
              <a:off x="2542457" y="3528898"/>
              <a:ext cx="11190" cy="10485"/>
            </a:xfrm>
            <a:custGeom>
              <a:avLst/>
              <a:gdLst/>
              <a:ahLst/>
              <a:cxnLst/>
              <a:rect l="l" t="t" r="r" b="b"/>
              <a:pathLst>
                <a:path w="381" h="357" extrusionOk="0">
                  <a:moveTo>
                    <a:pt x="62" y="1"/>
                  </a:moveTo>
                  <a:cubicBezTo>
                    <a:pt x="47" y="1"/>
                    <a:pt x="33" y="7"/>
                    <a:pt x="22" y="18"/>
                  </a:cubicBezTo>
                  <a:cubicBezTo>
                    <a:pt x="1" y="40"/>
                    <a:pt x="2" y="75"/>
                    <a:pt x="23" y="96"/>
                  </a:cubicBezTo>
                  <a:lnTo>
                    <a:pt x="283" y="342"/>
                  </a:lnTo>
                  <a:cubicBezTo>
                    <a:pt x="293" y="351"/>
                    <a:pt x="305" y="357"/>
                    <a:pt x="320" y="357"/>
                  </a:cubicBezTo>
                  <a:cubicBezTo>
                    <a:pt x="334" y="357"/>
                    <a:pt x="348" y="351"/>
                    <a:pt x="361" y="341"/>
                  </a:cubicBezTo>
                  <a:cubicBezTo>
                    <a:pt x="381" y="317"/>
                    <a:pt x="379" y="283"/>
                    <a:pt x="358" y="263"/>
                  </a:cubicBezTo>
                  <a:lnTo>
                    <a:pt x="100" y="16"/>
                  </a:lnTo>
                  <a:cubicBezTo>
                    <a:pt x="89" y="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47"/>
            <p:cNvSpPr/>
            <p:nvPr/>
          </p:nvSpPr>
          <p:spPr>
            <a:xfrm>
              <a:off x="2426739" y="3719422"/>
              <a:ext cx="21587" cy="145998"/>
            </a:xfrm>
            <a:custGeom>
              <a:avLst/>
              <a:gdLst/>
              <a:ahLst/>
              <a:cxnLst/>
              <a:rect l="l" t="t" r="r" b="b"/>
              <a:pathLst>
                <a:path w="735" h="4971" extrusionOk="0">
                  <a:moveTo>
                    <a:pt x="60" y="1"/>
                  </a:moveTo>
                  <a:cubicBezTo>
                    <a:pt x="55" y="1"/>
                    <a:pt x="49" y="2"/>
                    <a:pt x="44" y="3"/>
                  </a:cubicBezTo>
                  <a:cubicBezTo>
                    <a:pt x="16" y="15"/>
                    <a:pt x="0" y="45"/>
                    <a:pt x="9" y="73"/>
                  </a:cubicBezTo>
                  <a:cubicBezTo>
                    <a:pt x="493" y="1625"/>
                    <a:pt x="624" y="3297"/>
                    <a:pt x="387" y="4908"/>
                  </a:cubicBezTo>
                  <a:cubicBezTo>
                    <a:pt x="382" y="4938"/>
                    <a:pt x="403" y="4966"/>
                    <a:pt x="434" y="4971"/>
                  </a:cubicBezTo>
                  <a:lnTo>
                    <a:pt x="442" y="4971"/>
                  </a:lnTo>
                  <a:cubicBezTo>
                    <a:pt x="467" y="4971"/>
                    <a:pt x="491" y="4949"/>
                    <a:pt x="494" y="4922"/>
                  </a:cubicBezTo>
                  <a:cubicBezTo>
                    <a:pt x="735" y="3297"/>
                    <a:pt x="601" y="1608"/>
                    <a:pt x="111" y="39"/>
                  </a:cubicBezTo>
                  <a:cubicBezTo>
                    <a:pt x="104" y="16"/>
                    <a:pt x="8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47"/>
            <p:cNvSpPr/>
            <p:nvPr/>
          </p:nvSpPr>
          <p:spPr>
            <a:xfrm>
              <a:off x="2417781" y="3772317"/>
              <a:ext cx="5551" cy="21176"/>
            </a:xfrm>
            <a:custGeom>
              <a:avLst/>
              <a:gdLst/>
              <a:ahLst/>
              <a:cxnLst/>
              <a:rect l="l" t="t" r="r" b="b"/>
              <a:pathLst>
                <a:path w="189" h="721" extrusionOk="0">
                  <a:moveTo>
                    <a:pt x="60" y="0"/>
                  </a:moveTo>
                  <a:cubicBezTo>
                    <a:pt x="57" y="0"/>
                    <a:pt x="54" y="0"/>
                    <a:pt x="52" y="1"/>
                  </a:cubicBezTo>
                  <a:cubicBezTo>
                    <a:pt x="22" y="4"/>
                    <a:pt x="0" y="31"/>
                    <a:pt x="3" y="61"/>
                  </a:cubicBezTo>
                  <a:lnTo>
                    <a:pt x="77" y="672"/>
                  </a:lnTo>
                  <a:cubicBezTo>
                    <a:pt x="80" y="700"/>
                    <a:pt x="106" y="720"/>
                    <a:pt x="131" y="720"/>
                  </a:cubicBezTo>
                  <a:lnTo>
                    <a:pt x="137" y="720"/>
                  </a:lnTo>
                  <a:cubicBezTo>
                    <a:pt x="167" y="716"/>
                    <a:pt x="188" y="690"/>
                    <a:pt x="185" y="659"/>
                  </a:cubicBezTo>
                  <a:lnTo>
                    <a:pt x="113" y="49"/>
                  </a:lnTo>
                  <a:cubicBezTo>
                    <a:pt x="109" y="21"/>
                    <a:pt x="8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47"/>
            <p:cNvSpPr/>
            <p:nvPr/>
          </p:nvSpPr>
          <p:spPr>
            <a:xfrm>
              <a:off x="2391436" y="3762272"/>
              <a:ext cx="10984" cy="30633"/>
            </a:xfrm>
            <a:custGeom>
              <a:avLst/>
              <a:gdLst/>
              <a:ahLst/>
              <a:cxnLst/>
              <a:rect l="l" t="t" r="r" b="b"/>
              <a:pathLst>
                <a:path w="374" h="1043" extrusionOk="0">
                  <a:moveTo>
                    <a:pt x="59" y="0"/>
                  </a:moveTo>
                  <a:cubicBezTo>
                    <a:pt x="56" y="0"/>
                    <a:pt x="52" y="0"/>
                    <a:pt x="48" y="1"/>
                  </a:cubicBezTo>
                  <a:cubicBezTo>
                    <a:pt x="17" y="5"/>
                    <a:pt x="0" y="34"/>
                    <a:pt x="6" y="65"/>
                  </a:cubicBezTo>
                  <a:cubicBezTo>
                    <a:pt x="68" y="381"/>
                    <a:pt x="155" y="699"/>
                    <a:pt x="259" y="1005"/>
                  </a:cubicBezTo>
                  <a:cubicBezTo>
                    <a:pt x="266" y="1028"/>
                    <a:pt x="288" y="1042"/>
                    <a:pt x="312" y="1042"/>
                  </a:cubicBezTo>
                  <a:cubicBezTo>
                    <a:pt x="316" y="1042"/>
                    <a:pt x="323" y="1041"/>
                    <a:pt x="329" y="1038"/>
                  </a:cubicBezTo>
                  <a:cubicBezTo>
                    <a:pt x="358" y="1029"/>
                    <a:pt x="373" y="998"/>
                    <a:pt x="363" y="970"/>
                  </a:cubicBezTo>
                  <a:cubicBezTo>
                    <a:pt x="259" y="666"/>
                    <a:pt x="177" y="354"/>
                    <a:pt x="113" y="44"/>
                  </a:cubicBezTo>
                  <a:cubicBezTo>
                    <a:pt x="108" y="17"/>
                    <a:pt x="84"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47"/>
            <p:cNvSpPr/>
            <p:nvPr/>
          </p:nvSpPr>
          <p:spPr>
            <a:xfrm>
              <a:off x="2271049" y="3695632"/>
              <a:ext cx="28166" cy="65436"/>
            </a:xfrm>
            <a:custGeom>
              <a:avLst/>
              <a:gdLst/>
              <a:ahLst/>
              <a:cxnLst/>
              <a:rect l="l" t="t" r="r" b="b"/>
              <a:pathLst>
                <a:path w="959" h="2228" extrusionOk="0">
                  <a:moveTo>
                    <a:pt x="61" y="0"/>
                  </a:moveTo>
                  <a:cubicBezTo>
                    <a:pt x="57" y="0"/>
                    <a:pt x="53" y="1"/>
                    <a:pt x="49" y="1"/>
                  </a:cubicBezTo>
                  <a:cubicBezTo>
                    <a:pt x="20" y="9"/>
                    <a:pt x="0" y="37"/>
                    <a:pt x="8" y="68"/>
                  </a:cubicBezTo>
                  <a:cubicBezTo>
                    <a:pt x="178" y="819"/>
                    <a:pt x="462" y="1537"/>
                    <a:pt x="848" y="2200"/>
                  </a:cubicBezTo>
                  <a:cubicBezTo>
                    <a:pt x="859" y="2219"/>
                    <a:pt x="876" y="2227"/>
                    <a:pt x="896" y="2227"/>
                  </a:cubicBezTo>
                  <a:cubicBezTo>
                    <a:pt x="908" y="2227"/>
                    <a:pt x="916" y="2226"/>
                    <a:pt x="923" y="2220"/>
                  </a:cubicBezTo>
                  <a:cubicBezTo>
                    <a:pt x="949" y="2205"/>
                    <a:pt x="959" y="2172"/>
                    <a:pt x="942" y="2145"/>
                  </a:cubicBezTo>
                  <a:cubicBezTo>
                    <a:pt x="562" y="1490"/>
                    <a:pt x="284" y="782"/>
                    <a:pt x="114" y="43"/>
                  </a:cubicBezTo>
                  <a:cubicBezTo>
                    <a:pt x="108" y="18"/>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47"/>
            <p:cNvSpPr/>
            <p:nvPr/>
          </p:nvSpPr>
          <p:spPr>
            <a:xfrm>
              <a:off x="2288583" y="3707732"/>
              <a:ext cx="8018" cy="19032"/>
            </a:xfrm>
            <a:custGeom>
              <a:avLst/>
              <a:gdLst/>
              <a:ahLst/>
              <a:cxnLst/>
              <a:rect l="l" t="t" r="r" b="b"/>
              <a:pathLst>
                <a:path w="273" h="648" extrusionOk="0">
                  <a:moveTo>
                    <a:pt x="61" y="0"/>
                  </a:moveTo>
                  <a:cubicBezTo>
                    <a:pt x="57" y="0"/>
                    <a:pt x="52" y="1"/>
                    <a:pt x="47" y="2"/>
                  </a:cubicBezTo>
                  <a:cubicBezTo>
                    <a:pt x="19" y="12"/>
                    <a:pt x="0" y="42"/>
                    <a:pt x="9" y="71"/>
                  </a:cubicBezTo>
                  <a:lnTo>
                    <a:pt x="158" y="606"/>
                  </a:lnTo>
                  <a:cubicBezTo>
                    <a:pt x="165" y="632"/>
                    <a:pt x="190" y="648"/>
                    <a:pt x="212" y="648"/>
                  </a:cubicBezTo>
                  <a:cubicBezTo>
                    <a:pt x="215" y="648"/>
                    <a:pt x="221" y="648"/>
                    <a:pt x="227" y="643"/>
                  </a:cubicBezTo>
                  <a:cubicBezTo>
                    <a:pt x="255" y="635"/>
                    <a:pt x="272" y="605"/>
                    <a:pt x="264" y="576"/>
                  </a:cubicBezTo>
                  <a:lnTo>
                    <a:pt x="114" y="40"/>
                  </a:lnTo>
                  <a:cubicBezTo>
                    <a:pt x="107" y="17"/>
                    <a:pt x="8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47"/>
            <p:cNvSpPr/>
            <p:nvPr/>
          </p:nvSpPr>
          <p:spPr>
            <a:xfrm>
              <a:off x="2217478" y="3930768"/>
              <a:ext cx="24524" cy="210583"/>
            </a:xfrm>
            <a:custGeom>
              <a:avLst/>
              <a:gdLst/>
              <a:ahLst/>
              <a:cxnLst/>
              <a:rect l="l" t="t" r="r" b="b"/>
              <a:pathLst>
                <a:path w="835" h="7170" extrusionOk="0">
                  <a:moveTo>
                    <a:pt x="61" y="1"/>
                  </a:moveTo>
                  <a:cubicBezTo>
                    <a:pt x="56" y="1"/>
                    <a:pt x="50" y="2"/>
                    <a:pt x="44" y="3"/>
                  </a:cubicBezTo>
                  <a:cubicBezTo>
                    <a:pt x="16" y="12"/>
                    <a:pt x="0" y="45"/>
                    <a:pt x="9" y="73"/>
                  </a:cubicBezTo>
                  <a:cubicBezTo>
                    <a:pt x="724" y="2339"/>
                    <a:pt x="724" y="4832"/>
                    <a:pt x="9" y="7098"/>
                  </a:cubicBezTo>
                  <a:cubicBezTo>
                    <a:pt x="0" y="7130"/>
                    <a:pt x="16" y="7160"/>
                    <a:pt x="44" y="7168"/>
                  </a:cubicBezTo>
                  <a:cubicBezTo>
                    <a:pt x="50" y="7169"/>
                    <a:pt x="56" y="7169"/>
                    <a:pt x="61" y="7169"/>
                  </a:cubicBezTo>
                  <a:cubicBezTo>
                    <a:pt x="84" y="7169"/>
                    <a:pt x="106" y="7155"/>
                    <a:pt x="114" y="7131"/>
                  </a:cubicBezTo>
                  <a:cubicBezTo>
                    <a:pt x="835" y="4845"/>
                    <a:pt x="835" y="2326"/>
                    <a:pt x="114" y="39"/>
                  </a:cubicBezTo>
                  <a:cubicBezTo>
                    <a:pt x="107" y="16"/>
                    <a:pt x="8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47"/>
            <p:cNvSpPr/>
            <p:nvPr/>
          </p:nvSpPr>
          <p:spPr>
            <a:xfrm>
              <a:off x="2209989" y="3978054"/>
              <a:ext cx="7342" cy="80826"/>
            </a:xfrm>
            <a:custGeom>
              <a:avLst/>
              <a:gdLst/>
              <a:ahLst/>
              <a:cxnLst/>
              <a:rect l="l" t="t" r="r" b="b"/>
              <a:pathLst>
                <a:path w="250" h="2752" extrusionOk="0">
                  <a:moveTo>
                    <a:pt x="63" y="0"/>
                  </a:moveTo>
                  <a:cubicBezTo>
                    <a:pt x="60" y="0"/>
                    <a:pt x="56" y="1"/>
                    <a:pt x="53" y="1"/>
                  </a:cubicBezTo>
                  <a:cubicBezTo>
                    <a:pt x="22" y="5"/>
                    <a:pt x="0" y="32"/>
                    <a:pt x="6" y="62"/>
                  </a:cubicBezTo>
                  <a:cubicBezTo>
                    <a:pt x="136" y="933"/>
                    <a:pt x="138" y="1817"/>
                    <a:pt x="12" y="2688"/>
                  </a:cubicBezTo>
                  <a:cubicBezTo>
                    <a:pt x="6" y="2718"/>
                    <a:pt x="27" y="2747"/>
                    <a:pt x="57" y="2751"/>
                  </a:cubicBezTo>
                  <a:lnTo>
                    <a:pt x="64" y="2751"/>
                  </a:lnTo>
                  <a:cubicBezTo>
                    <a:pt x="91" y="2751"/>
                    <a:pt x="114" y="2731"/>
                    <a:pt x="120" y="2704"/>
                  </a:cubicBezTo>
                  <a:cubicBezTo>
                    <a:pt x="249" y="1821"/>
                    <a:pt x="248" y="928"/>
                    <a:pt x="114" y="47"/>
                  </a:cubicBezTo>
                  <a:cubicBezTo>
                    <a:pt x="110" y="20"/>
                    <a:pt x="9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47"/>
            <p:cNvSpPr/>
            <p:nvPr/>
          </p:nvSpPr>
          <p:spPr>
            <a:xfrm>
              <a:off x="2187197" y="3999376"/>
              <a:ext cx="4464" cy="22086"/>
            </a:xfrm>
            <a:custGeom>
              <a:avLst/>
              <a:gdLst/>
              <a:ahLst/>
              <a:cxnLst/>
              <a:rect l="l" t="t" r="r" b="b"/>
              <a:pathLst>
                <a:path w="152" h="752" extrusionOk="0">
                  <a:moveTo>
                    <a:pt x="86" y="0"/>
                  </a:moveTo>
                  <a:cubicBezTo>
                    <a:pt x="83" y="0"/>
                    <a:pt x="80" y="1"/>
                    <a:pt x="77" y="1"/>
                  </a:cubicBezTo>
                  <a:cubicBezTo>
                    <a:pt x="47" y="3"/>
                    <a:pt x="24" y="30"/>
                    <a:pt x="26" y="60"/>
                  </a:cubicBezTo>
                  <a:cubicBezTo>
                    <a:pt x="40" y="269"/>
                    <a:pt x="34" y="481"/>
                    <a:pt x="6" y="689"/>
                  </a:cubicBezTo>
                  <a:cubicBezTo>
                    <a:pt x="0" y="719"/>
                    <a:pt x="21" y="749"/>
                    <a:pt x="53" y="752"/>
                  </a:cubicBezTo>
                  <a:lnTo>
                    <a:pt x="60" y="752"/>
                  </a:lnTo>
                  <a:cubicBezTo>
                    <a:pt x="86" y="752"/>
                    <a:pt x="110" y="731"/>
                    <a:pt x="115" y="704"/>
                  </a:cubicBezTo>
                  <a:cubicBezTo>
                    <a:pt x="145" y="488"/>
                    <a:pt x="151" y="269"/>
                    <a:pt x="135" y="53"/>
                  </a:cubicBezTo>
                  <a:cubicBezTo>
                    <a:pt x="134" y="26"/>
                    <a:pt x="111"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47"/>
            <p:cNvSpPr/>
            <p:nvPr/>
          </p:nvSpPr>
          <p:spPr>
            <a:xfrm>
              <a:off x="2142555" y="3866477"/>
              <a:ext cx="7196" cy="61060"/>
            </a:xfrm>
            <a:custGeom>
              <a:avLst/>
              <a:gdLst/>
              <a:ahLst/>
              <a:cxnLst/>
              <a:rect l="l" t="t" r="r" b="b"/>
              <a:pathLst>
                <a:path w="245" h="2079" extrusionOk="0">
                  <a:moveTo>
                    <a:pt x="53" y="1"/>
                  </a:moveTo>
                  <a:cubicBezTo>
                    <a:pt x="23" y="2"/>
                    <a:pt x="1" y="29"/>
                    <a:pt x="2" y="59"/>
                  </a:cubicBezTo>
                  <a:lnTo>
                    <a:pt x="132" y="2027"/>
                  </a:lnTo>
                  <a:cubicBezTo>
                    <a:pt x="134" y="2056"/>
                    <a:pt x="159" y="2078"/>
                    <a:pt x="187" y="2078"/>
                  </a:cubicBezTo>
                  <a:lnTo>
                    <a:pt x="191" y="2078"/>
                  </a:lnTo>
                  <a:cubicBezTo>
                    <a:pt x="221" y="2076"/>
                    <a:pt x="244" y="2050"/>
                    <a:pt x="243" y="2020"/>
                  </a:cubicBezTo>
                  <a:lnTo>
                    <a:pt x="113" y="52"/>
                  </a:lnTo>
                  <a:cubicBezTo>
                    <a:pt x="110" y="23"/>
                    <a:pt x="86"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47"/>
            <p:cNvSpPr/>
            <p:nvPr/>
          </p:nvSpPr>
          <p:spPr>
            <a:xfrm>
              <a:off x="2141145" y="3812613"/>
              <a:ext cx="3378" cy="16712"/>
            </a:xfrm>
            <a:custGeom>
              <a:avLst/>
              <a:gdLst/>
              <a:ahLst/>
              <a:cxnLst/>
              <a:rect l="l" t="t" r="r" b="b"/>
              <a:pathLst>
                <a:path w="115" h="569" extrusionOk="0">
                  <a:moveTo>
                    <a:pt x="61" y="0"/>
                  </a:moveTo>
                  <a:cubicBezTo>
                    <a:pt x="60" y="0"/>
                    <a:pt x="59" y="0"/>
                    <a:pt x="59" y="0"/>
                  </a:cubicBezTo>
                  <a:cubicBezTo>
                    <a:pt x="29" y="0"/>
                    <a:pt x="4" y="26"/>
                    <a:pt x="4" y="56"/>
                  </a:cubicBezTo>
                  <a:lnTo>
                    <a:pt x="0" y="513"/>
                  </a:lnTo>
                  <a:cubicBezTo>
                    <a:pt x="0" y="544"/>
                    <a:pt x="24" y="566"/>
                    <a:pt x="56" y="569"/>
                  </a:cubicBezTo>
                  <a:cubicBezTo>
                    <a:pt x="86" y="569"/>
                    <a:pt x="111" y="544"/>
                    <a:pt x="111" y="513"/>
                  </a:cubicBezTo>
                  <a:lnTo>
                    <a:pt x="114" y="56"/>
                  </a:lnTo>
                  <a:cubicBezTo>
                    <a:pt x="114" y="27"/>
                    <a:pt x="8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5" name="Google Shape;1675;p47"/>
          <p:cNvGrpSpPr/>
          <p:nvPr/>
        </p:nvGrpSpPr>
        <p:grpSpPr>
          <a:xfrm>
            <a:off x="1849439" y="616253"/>
            <a:ext cx="383249" cy="360047"/>
            <a:chOff x="1130114" y="2192815"/>
            <a:chExt cx="383249" cy="360047"/>
          </a:xfrm>
        </p:grpSpPr>
        <p:sp>
          <p:nvSpPr>
            <p:cNvPr id="1676" name="Google Shape;1676;p47"/>
            <p:cNvSpPr/>
            <p:nvPr/>
          </p:nvSpPr>
          <p:spPr>
            <a:xfrm>
              <a:off x="1130114" y="2192815"/>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47"/>
            <p:cNvSpPr/>
            <p:nvPr/>
          </p:nvSpPr>
          <p:spPr>
            <a:xfrm>
              <a:off x="1209384" y="2262187"/>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47"/>
            <p:cNvSpPr/>
            <p:nvPr/>
          </p:nvSpPr>
          <p:spPr>
            <a:xfrm>
              <a:off x="1195580" y="2257194"/>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7"/>
            <p:cNvSpPr/>
            <p:nvPr/>
          </p:nvSpPr>
          <p:spPr>
            <a:xfrm>
              <a:off x="1256875" y="2359784"/>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7"/>
            <p:cNvSpPr/>
            <p:nvPr/>
          </p:nvSpPr>
          <p:spPr>
            <a:xfrm>
              <a:off x="1282603" y="2359167"/>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7"/>
            <p:cNvSpPr/>
            <p:nvPr/>
          </p:nvSpPr>
          <p:spPr>
            <a:xfrm>
              <a:off x="1304748" y="2351824"/>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7"/>
            <p:cNvSpPr/>
            <p:nvPr/>
          </p:nvSpPr>
          <p:spPr>
            <a:xfrm>
              <a:off x="1209031" y="2259191"/>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7"/>
            <p:cNvSpPr/>
            <p:nvPr/>
          </p:nvSpPr>
          <p:spPr>
            <a:xfrm>
              <a:off x="1239811" y="2349299"/>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7"/>
            <p:cNvSpPr/>
            <p:nvPr/>
          </p:nvSpPr>
          <p:spPr>
            <a:xfrm>
              <a:off x="1300930" y="2285184"/>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7"/>
            <p:cNvSpPr/>
            <p:nvPr/>
          </p:nvSpPr>
          <p:spPr>
            <a:xfrm>
              <a:off x="1276201" y="2279046"/>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7"/>
            <p:cNvSpPr/>
            <p:nvPr/>
          </p:nvSpPr>
          <p:spPr>
            <a:xfrm>
              <a:off x="1316643" y="2300045"/>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7"/>
            <p:cNvSpPr/>
            <p:nvPr/>
          </p:nvSpPr>
          <p:spPr>
            <a:xfrm>
              <a:off x="1263953" y="2446866"/>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7"/>
            <p:cNvSpPr/>
            <p:nvPr/>
          </p:nvSpPr>
          <p:spPr>
            <a:xfrm>
              <a:off x="1278726" y="2448922"/>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 name="Google Shape;1689;p47"/>
          <p:cNvGrpSpPr/>
          <p:nvPr/>
        </p:nvGrpSpPr>
        <p:grpSpPr>
          <a:xfrm>
            <a:off x="8062125" y="1890552"/>
            <a:ext cx="312879" cy="321425"/>
            <a:chOff x="8068650" y="2896252"/>
            <a:chExt cx="312879" cy="321425"/>
          </a:xfrm>
        </p:grpSpPr>
        <p:sp>
          <p:nvSpPr>
            <p:cNvPr id="1690" name="Google Shape;1690;p47"/>
            <p:cNvSpPr/>
            <p:nvPr/>
          </p:nvSpPr>
          <p:spPr>
            <a:xfrm>
              <a:off x="8068650" y="2896252"/>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7"/>
            <p:cNvSpPr/>
            <p:nvPr/>
          </p:nvSpPr>
          <p:spPr>
            <a:xfrm>
              <a:off x="8140753" y="2965007"/>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7"/>
            <p:cNvSpPr/>
            <p:nvPr/>
          </p:nvSpPr>
          <p:spPr>
            <a:xfrm>
              <a:off x="8135026" y="2960660"/>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7"/>
            <p:cNvSpPr/>
            <p:nvPr/>
          </p:nvSpPr>
          <p:spPr>
            <a:xfrm>
              <a:off x="8226161" y="3024980"/>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7"/>
            <p:cNvSpPr/>
            <p:nvPr/>
          </p:nvSpPr>
          <p:spPr>
            <a:xfrm>
              <a:off x="8199816" y="3003305"/>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7"/>
            <p:cNvSpPr/>
            <p:nvPr/>
          </p:nvSpPr>
          <p:spPr>
            <a:xfrm>
              <a:off x="8263079" y="3044600"/>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7"/>
            <p:cNvSpPr/>
            <p:nvPr/>
          </p:nvSpPr>
          <p:spPr>
            <a:xfrm>
              <a:off x="8213855" y="3036024"/>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7"/>
            <p:cNvSpPr/>
            <p:nvPr/>
          </p:nvSpPr>
          <p:spPr>
            <a:xfrm>
              <a:off x="8214266" y="3059431"/>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7"/>
            <p:cNvSpPr/>
            <p:nvPr/>
          </p:nvSpPr>
          <p:spPr>
            <a:xfrm>
              <a:off x="8170975" y="3026889"/>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 name="Google Shape;1699;p47"/>
          <p:cNvGrpSpPr/>
          <p:nvPr/>
        </p:nvGrpSpPr>
        <p:grpSpPr>
          <a:xfrm>
            <a:off x="1003301" y="3184014"/>
            <a:ext cx="1079201" cy="1399804"/>
            <a:chOff x="6073926" y="673439"/>
            <a:chExt cx="1079201" cy="1399804"/>
          </a:xfrm>
        </p:grpSpPr>
        <p:sp>
          <p:nvSpPr>
            <p:cNvPr id="1700" name="Google Shape;1700;p47"/>
            <p:cNvSpPr/>
            <p:nvPr/>
          </p:nvSpPr>
          <p:spPr>
            <a:xfrm>
              <a:off x="6073926" y="673439"/>
              <a:ext cx="1079201" cy="1399804"/>
            </a:xfrm>
            <a:custGeom>
              <a:avLst/>
              <a:gdLst/>
              <a:ahLst/>
              <a:cxnLst/>
              <a:rect l="l" t="t" r="r" b="b"/>
              <a:pathLst>
                <a:path w="36745" h="47661" extrusionOk="0">
                  <a:moveTo>
                    <a:pt x="22567" y="1"/>
                  </a:moveTo>
                  <a:lnTo>
                    <a:pt x="22474" y="11"/>
                  </a:lnTo>
                  <a:cubicBezTo>
                    <a:pt x="21611" y="89"/>
                    <a:pt x="20877" y="632"/>
                    <a:pt x="20546" y="1439"/>
                  </a:cubicBezTo>
                  <a:cubicBezTo>
                    <a:pt x="20424" y="1745"/>
                    <a:pt x="20033" y="2775"/>
                    <a:pt x="19833" y="4072"/>
                  </a:cubicBezTo>
                  <a:cubicBezTo>
                    <a:pt x="19236" y="4138"/>
                    <a:pt x="18691" y="4434"/>
                    <a:pt x="18306" y="4905"/>
                  </a:cubicBezTo>
                  <a:cubicBezTo>
                    <a:pt x="17823" y="5495"/>
                    <a:pt x="17667" y="6284"/>
                    <a:pt x="17880" y="7006"/>
                  </a:cubicBezTo>
                  <a:cubicBezTo>
                    <a:pt x="18014" y="7459"/>
                    <a:pt x="18208" y="7895"/>
                    <a:pt x="18441" y="8308"/>
                  </a:cubicBezTo>
                  <a:cubicBezTo>
                    <a:pt x="17125" y="8929"/>
                    <a:pt x="15620" y="9908"/>
                    <a:pt x="14113" y="11451"/>
                  </a:cubicBezTo>
                  <a:cubicBezTo>
                    <a:pt x="10886" y="14759"/>
                    <a:pt x="8581" y="19679"/>
                    <a:pt x="7226" y="26129"/>
                  </a:cubicBezTo>
                  <a:cubicBezTo>
                    <a:pt x="6983" y="24691"/>
                    <a:pt x="6942" y="23050"/>
                    <a:pt x="7283" y="21253"/>
                  </a:cubicBezTo>
                  <a:cubicBezTo>
                    <a:pt x="7934" y="17826"/>
                    <a:pt x="9172" y="16469"/>
                    <a:pt x="10885" y="14591"/>
                  </a:cubicBezTo>
                  <a:cubicBezTo>
                    <a:pt x="12154" y="13202"/>
                    <a:pt x="13730" y="11475"/>
                    <a:pt x="15228" y="8681"/>
                  </a:cubicBezTo>
                  <a:cubicBezTo>
                    <a:pt x="15771" y="7667"/>
                    <a:pt x="15475" y="6395"/>
                    <a:pt x="14545" y="5729"/>
                  </a:cubicBezTo>
                  <a:cubicBezTo>
                    <a:pt x="14149" y="5445"/>
                    <a:pt x="13682" y="5294"/>
                    <a:pt x="13196" y="5294"/>
                  </a:cubicBezTo>
                  <a:cubicBezTo>
                    <a:pt x="12567" y="5294"/>
                    <a:pt x="11957" y="5555"/>
                    <a:pt x="11523" y="6015"/>
                  </a:cubicBezTo>
                  <a:cubicBezTo>
                    <a:pt x="11500" y="6038"/>
                    <a:pt x="9192" y="8473"/>
                    <a:pt x="6792" y="10499"/>
                  </a:cubicBezTo>
                  <a:cubicBezTo>
                    <a:pt x="5015" y="11998"/>
                    <a:pt x="3054" y="13885"/>
                    <a:pt x="1974" y="16509"/>
                  </a:cubicBezTo>
                  <a:cubicBezTo>
                    <a:pt x="1108" y="18617"/>
                    <a:pt x="0" y="21875"/>
                    <a:pt x="392" y="25833"/>
                  </a:cubicBezTo>
                  <a:cubicBezTo>
                    <a:pt x="785" y="29806"/>
                    <a:pt x="2635" y="33695"/>
                    <a:pt x="5893" y="37405"/>
                  </a:cubicBezTo>
                  <a:cubicBezTo>
                    <a:pt x="5791" y="39708"/>
                    <a:pt x="5769" y="42118"/>
                    <a:pt x="5832" y="44586"/>
                  </a:cubicBezTo>
                  <a:cubicBezTo>
                    <a:pt x="5886" y="46720"/>
                    <a:pt x="7308" y="47367"/>
                    <a:pt x="7739" y="47515"/>
                  </a:cubicBezTo>
                  <a:cubicBezTo>
                    <a:pt x="8017" y="47612"/>
                    <a:pt x="8310" y="47660"/>
                    <a:pt x="8608" y="47660"/>
                  </a:cubicBezTo>
                  <a:cubicBezTo>
                    <a:pt x="9476" y="47660"/>
                    <a:pt x="10334" y="47244"/>
                    <a:pt x="10902" y="46547"/>
                  </a:cubicBezTo>
                  <a:cubicBezTo>
                    <a:pt x="11301" y="46055"/>
                    <a:pt x="11722" y="45235"/>
                    <a:pt x="11470" y="43218"/>
                  </a:cubicBezTo>
                  <a:cubicBezTo>
                    <a:pt x="11269" y="27556"/>
                    <a:pt x="14393" y="20007"/>
                    <a:pt x="17053" y="16432"/>
                  </a:cubicBezTo>
                  <a:cubicBezTo>
                    <a:pt x="17301" y="16099"/>
                    <a:pt x="17546" y="15797"/>
                    <a:pt x="17789" y="15522"/>
                  </a:cubicBezTo>
                  <a:cubicBezTo>
                    <a:pt x="18114" y="16133"/>
                    <a:pt x="18703" y="16578"/>
                    <a:pt x="19420" y="16711"/>
                  </a:cubicBezTo>
                  <a:cubicBezTo>
                    <a:pt x="19700" y="16761"/>
                    <a:pt x="19982" y="16787"/>
                    <a:pt x="20263" y="16787"/>
                  </a:cubicBezTo>
                  <a:cubicBezTo>
                    <a:pt x="21027" y="16787"/>
                    <a:pt x="21775" y="16599"/>
                    <a:pt x="22484" y="16240"/>
                  </a:cubicBezTo>
                  <a:cubicBezTo>
                    <a:pt x="22849" y="16979"/>
                    <a:pt x="23339" y="17721"/>
                    <a:pt x="23997" y="18393"/>
                  </a:cubicBezTo>
                  <a:cubicBezTo>
                    <a:pt x="24428" y="18839"/>
                    <a:pt x="25029" y="19094"/>
                    <a:pt x="25649" y="19094"/>
                  </a:cubicBezTo>
                  <a:lnTo>
                    <a:pt x="25870" y="19094"/>
                  </a:lnTo>
                  <a:lnTo>
                    <a:pt x="26049" y="19060"/>
                  </a:lnTo>
                  <a:cubicBezTo>
                    <a:pt x="26708" y="18942"/>
                    <a:pt x="27292" y="18540"/>
                    <a:pt x="27627" y="17970"/>
                  </a:cubicBezTo>
                  <a:cubicBezTo>
                    <a:pt x="27893" y="17520"/>
                    <a:pt x="28185" y="16811"/>
                    <a:pt x="28340" y="15947"/>
                  </a:cubicBezTo>
                  <a:cubicBezTo>
                    <a:pt x="28782" y="16006"/>
                    <a:pt x="29230" y="16042"/>
                    <a:pt x="29686" y="16049"/>
                  </a:cubicBezTo>
                  <a:lnTo>
                    <a:pt x="29723" y="16049"/>
                  </a:lnTo>
                  <a:cubicBezTo>
                    <a:pt x="30559" y="16049"/>
                    <a:pt x="31330" y="15595"/>
                    <a:pt x="31731" y="14873"/>
                  </a:cubicBezTo>
                  <a:cubicBezTo>
                    <a:pt x="32147" y="14132"/>
                    <a:pt x="32121" y="13227"/>
                    <a:pt x="31664" y="12509"/>
                  </a:cubicBezTo>
                  <a:cubicBezTo>
                    <a:pt x="31659" y="12502"/>
                    <a:pt x="31644" y="12479"/>
                    <a:pt x="31617" y="12439"/>
                  </a:cubicBezTo>
                  <a:cubicBezTo>
                    <a:pt x="33368" y="11657"/>
                    <a:pt x="34847" y="10272"/>
                    <a:pt x="35901" y="8392"/>
                  </a:cubicBezTo>
                  <a:cubicBezTo>
                    <a:pt x="36728" y="6913"/>
                    <a:pt x="36744" y="5360"/>
                    <a:pt x="35944" y="4126"/>
                  </a:cubicBezTo>
                  <a:cubicBezTo>
                    <a:pt x="35038" y="2731"/>
                    <a:pt x="33160" y="1930"/>
                    <a:pt x="30788" y="1930"/>
                  </a:cubicBezTo>
                  <a:cubicBezTo>
                    <a:pt x="30457" y="1930"/>
                    <a:pt x="30115" y="1945"/>
                    <a:pt x="29776" y="1977"/>
                  </a:cubicBezTo>
                  <a:cubicBezTo>
                    <a:pt x="29250" y="2026"/>
                    <a:pt x="28078" y="2180"/>
                    <a:pt x="26845" y="2661"/>
                  </a:cubicBezTo>
                  <a:cubicBezTo>
                    <a:pt x="26525" y="2343"/>
                    <a:pt x="26113" y="2120"/>
                    <a:pt x="25653" y="2033"/>
                  </a:cubicBezTo>
                  <a:lnTo>
                    <a:pt x="25441" y="1992"/>
                  </a:lnTo>
                  <a:lnTo>
                    <a:pt x="25223" y="1992"/>
                  </a:lnTo>
                  <a:cubicBezTo>
                    <a:pt x="25179" y="1992"/>
                    <a:pt x="25136" y="1993"/>
                    <a:pt x="25092" y="1995"/>
                  </a:cubicBezTo>
                  <a:cubicBezTo>
                    <a:pt x="24971" y="1714"/>
                    <a:pt x="24836" y="1436"/>
                    <a:pt x="24680" y="1164"/>
                  </a:cubicBezTo>
                  <a:cubicBezTo>
                    <a:pt x="24272" y="447"/>
                    <a:pt x="23505" y="1"/>
                    <a:pt x="22684" y="1"/>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7"/>
            <p:cNvSpPr/>
            <p:nvPr/>
          </p:nvSpPr>
          <p:spPr>
            <a:xfrm>
              <a:off x="6772755" y="1009079"/>
              <a:ext cx="78800" cy="150345"/>
            </a:xfrm>
            <a:custGeom>
              <a:avLst/>
              <a:gdLst/>
              <a:ahLst/>
              <a:cxnLst/>
              <a:rect l="l" t="t" r="r" b="b"/>
              <a:pathLst>
                <a:path w="2683" h="5119" extrusionOk="0">
                  <a:moveTo>
                    <a:pt x="187" y="1"/>
                  </a:moveTo>
                  <a:cubicBezTo>
                    <a:pt x="184" y="1"/>
                    <a:pt x="181" y="1"/>
                    <a:pt x="179" y="1"/>
                  </a:cubicBezTo>
                  <a:cubicBezTo>
                    <a:pt x="159" y="6"/>
                    <a:pt x="140" y="20"/>
                    <a:pt x="132" y="38"/>
                  </a:cubicBezTo>
                  <a:cubicBezTo>
                    <a:pt x="102" y="102"/>
                    <a:pt x="59" y="181"/>
                    <a:pt x="11" y="269"/>
                  </a:cubicBezTo>
                  <a:cubicBezTo>
                    <a:pt x="5" y="278"/>
                    <a:pt x="3" y="289"/>
                    <a:pt x="2" y="299"/>
                  </a:cubicBezTo>
                  <a:cubicBezTo>
                    <a:pt x="1" y="589"/>
                    <a:pt x="26" y="3180"/>
                    <a:pt x="1688" y="5084"/>
                  </a:cubicBezTo>
                  <a:cubicBezTo>
                    <a:pt x="1691" y="5090"/>
                    <a:pt x="1697" y="5094"/>
                    <a:pt x="1704" y="5097"/>
                  </a:cubicBezTo>
                  <a:cubicBezTo>
                    <a:pt x="1713" y="5102"/>
                    <a:pt x="1725" y="5105"/>
                    <a:pt x="1737" y="5105"/>
                  </a:cubicBezTo>
                  <a:cubicBezTo>
                    <a:pt x="1745" y="5105"/>
                    <a:pt x="1753" y="5104"/>
                    <a:pt x="1761" y="5101"/>
                  </a:cubicBezTo>
                  <a:cubicBezTo>
                    <a:pt x="1783" y="5090"/>
                    <a:pt x="1796" y="5070"/>
                    <a:pt x="1797" y="5044"/>
                  </a:cubicBezTo>
                  <a:lnTo>
                    <a:pt x="1797" y="5044"/>
                  </a:lnTo>
                  <a:cubicBezTo>
                    <a:pt x="1797" y="5051"/>
                    <a:pt x="1798" y="5056"/>
                    <a:pt x="1799" y="5061"/>
                  </a:cubicBezTo>
                  <a:cubicBezTo>
                    <a:pt x="1802" y="5083"/>
                    <a:pt x="1813" y="5103"/>
                    <a:pt x="1832" y="5111"/>
                  </a:cubicBezTo>
                  <a:cubicBezTo>
                    <a:pt x="1839" y="5114"/>
                    <a:pt x="1845" y="5118"/>
                    <a:pt x="1855" y="5118"/>
                  </a:cubicBezTo>
                  <a:cubicBezTo>
                    <a:pt x="1857" y="5118"/>
                    <a:pt x="1860" y="5119"/>
                    <a:pt x="1863" y="5119"/>
                  </a:cubicBezTo>
                  <a:cubicBezTo>
                    <a:pt x="1887" y="5119"/>
                    <a:pt x="1912" y="5107"/>
                    <a:pt x="1923" y="5081"/>
                  </a:cubicBezTo>
                  <a:cubicBezTo>
                    <a:pt x="2179" y="4487"/>
                    <a:pt x="2682" y="2928"/>
                    <a:pt x="1781" y="1230"/>
                  </a:cubicBezTo>
                  <a:cubicBezTo>
                    <a:pt x="1776" y="1219"/>
                    <a:pt x="1768" y="1210"/>
                    <a:pt x="1757" y="1205"/>
                  </a:cubicBezTo>
                  <a:cubicBezTo>
                    <a:pt x="1446" y="1018"/>
                    <a:pt x="1150" y="816"/>
                    <a:pt x="876" y="597"/>
                  </a:cubicBezTo>
                  <a:lnTo>
                    <a:pt x="869" y="592"/>
                  </a:lnTo>
                  <a:cubicBezTo>
                    <a:pt x="860" y="587"/>
                    <a:pt x="849" y="585"/>
                    <a:pt x="838" y="585"/>
                  </a:cubicBezTo>
                  <a:cubicBezTo>
                    <a:pt x="824" y="585"/>
                    <a:pt x="811" y="589"/>
                    <a:pt x="799" y="597"/>
                  </a:cubicBezTo>
                  <a:cubicBezTo>
                    <a:pt x="778" y="611"/>
                    <a:pt x="767" y="641"/>
                    <a:pt x="775" y="666"/>
                  </a:cubicBezTo>
                  <a:lnTo>
                    <a:pt x="775" y="666"/>
                  </a:lnTo>
                  <a:cubicBezTo>
                    <a:pt x="748" y="596"/>
                    <a:pt x="722" y="529"/>
                    <a:pt x="694" y="457"/>
                  </a:cubicBezTo>
                  <a:cubicBezTo>
                    <a:pt x="691" y="449"/>
                    <a:pt x="684" y="440"/>
                    <a:pt x="674" y="434"/>
                  </a:cubicBezTo>
                  <a:cubicBezTo>
                    <a:pt x="472" y="261"/>
                    <a:pt x="321" y="112"/>
                    <a:pt x="231" y="20"/>
                  </a:cubicBezTo>
                  <a:cubicBezTo>
                    <a:pt x="228" y="14"/>
                    <a:pt x="223" y="11"/>
                    <a:pt x="217" y="8"/>
                  </a:cubicBezTo>
                  <a:cubicBezTo>
                    <a:pt x="209" y="3"/>
                    <a:pt x="197"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7"/>
            <p:cNvSpPr/>
            <p:nvPr/>
          </p:nvSpPr>
          <p:spPr>
            <a:xfrm>
              <a:off x="6779775" y="968431"/>
              <a:ext cx="160390" cy="106261"/>
            </a:xfrm>
            <a:custGeom>
              <a:avLst/>
              <a:gdLst/>
              <a:ahLst/>
              <a:cxnLst/>
              <a:rect l="l" t="t" r="r" b="b"/>
              <a:pathLst>
                <a:path w="5461" h="3618" extrusionOk="0">
                  <a:moveTo>
                    <a:pt x="677" y="1"/>
                  </a:moveTo>
                  <a:cubicBezTo>
                    <a:pt x="652" y="1"/>
                    <a:pt x="628" y="17"/>
                    <a:pt x="617" y="41"/>
                  </a:cubicBezTo>
                  <a:cubicBezTo>
                    <a:pt x="525" y="259"/>
                    <a:pt x="417" y="480"/>
                    <a:pt x="298" y="693"/>
                  </a:cubicBezTo>
                  <a:cubicBezTo>
                    <a:pt x="291" y="713"/>
                    <a:pt x="290" y="729"/>
                    <a:pt x="296" y="747"/>
                  </a:cubicBezTo>
                  <a:cubicBezTo>
                    <a:pt x="300" y="760"/>
                    <a:pt x="310" y="770"/>
                    <a:pt x="317" y="777"/>
                  </a:cubicBezTo>
                  <a:cubicBezTo>
                    <a:pt x="310" y="774"/>
                    <a:pt x="302" y="772"/>
                    <a:pt x="295" y="772"/>
                  </a:cubicBezTo>
                  <a:cubicBezTo>
                    <a:pt x="272" y="772"/>
                    <a:pt x="250" y="786"/>
                    <a:pt x="239" y="806"/>
                  </a:cubicBezTo>
                  <a:cubicBezTo>
                    <a:pt x="169" y="932"/>
                    <a:pt x="93" y="1056"/>
                    <a:pt x="19" y="1180"/>
                  </a:cubicBezTo>
                  <a:cubicBezTo>
                    <a:pt x="1" y="1204"/>
                    <a:pt x="7" y="1237"/>
                    <a:pt x="25" y="1256"/>
                  </a:cubicBezTo>
                  <a:cubicBezTo>
                    <a:pt x="179" y="1424"/>
                    <a:pt x="756" y="2013"/>
                    <a:pt x="1708" y="2556"/>
                  </a:cubicBezTo>
                  <a:cubicBezTo>
                    <a:pt x="2788" y="3171"/>
                    <a:pt x="3971" y="3527"/>
                    <a:pt x="5226" y="3617"/>
                  </a:cubicBezTo>
                  <a:cubicBezTo>
                    <a:pt x="5228" y="3617"/>
                    <a:pt x="5230" y="3617"/>
                    <a:pt x="5232" y="3617"/>
                  </a:cubicBezTo>
                  <a:cubicBezTo>
                    <a:pt x="5260" y="3617"/>
                    <a:pt x="5285" y="3599"/>
                    <a:pt x="5294" y="3570"/>
                  </a:cubicBezTo>
                  <a:cubicBezTo>
                    <a:pt x="5301" y="3541"/>
                    <a:pt x="5289" y="3512"/>
                    <a:pt x="5266" y="3499"/>
                  </a:cubicBezTo>
                  <a:lnTo>
                    <a:pt x="5266" y="3499"/>
                  </a:lnTo>
                  <a:lnTo>
                    <a:pt x="5363" y="3553"/>
                  </a:lnTo>
                  <a:cubicBezTo>
                    <a:pt x="5372" y="3558"/>
                    <a:pt x="5383" y="3560"/>
                    <a:pt x="5393" y="3560"/>
                  </a:cubicBezTo>
                  <a:cubicBezTo>
                    <a:pt x="5412" y="3560"/>
                    <a:pt x="5430" y="3552"/>
                    <a:pt x="5441" y="3539"/>
                  </a:cubicBezTo>
                  <a:cubicBezTo>
                    <a:pt x="5461" y="3516"/>
                    <a:pt x="5461" y="3483"/>
                    <a:pt x="5445" y="3459"/>
                  </a:cubicBezTo>
                  <a:cubicBezTo>
                    <a:pt x="5052" y="2926"/>
                    <a:pt x="3970" y="1595"/>
                    <a:pt x="2413" y="705"/>
                  </a:cubicBezTo>
                  <a:cubicBezTo>
                    <a:pt x="1849" y="383"/>
                    <a:pt x="1268" y="148"/>
                    <a:pt x="690" y="3"/>
                  </a:cubicBezTo>
                  <a:cubicBezTo>
                    <a:pt x="686" y="1"/>
                    <a:pt x="681" y="1"/>
                    <a:pt x="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7"/>
            <p:cNvSpPr/>
            <p:nvPr/>
          </p:nvSpPr>
          <p:spPr>
            <a:xfrm>
              <a:off x="6650253" y="965553"/>
              <a:ext cx="123648" cy="131255"/>
            </a:xfrm>
            <a:custGeom>
              <a:avLst/>
              <a:gdLst/>
              <a:ahLst/>
              <a:cxnLst/>
              <a:rect l="l" t="t" r="r" b="b"/>
              <a:pathLst>
                <a:path w="4210" h="4469" extrusionOk="0">
                  <a:moveTo>
                    <a:pt x="3145" y="0"/>
                  </a:moveTo>
                  <a:cubicBezTo>
                    <a:pt x="3137" y="0"/>
                    <a:pt x="3128" y="2"/>
                    <a:pt x="3121" y="7"/>
                  </a:cubicBezTo>
                  <a:cubicBezTo>
                    <a:pt x="0" y="1418"/>
                    <a:pt x="178" y="3882"/>
                    <a:pt x="245" y="4364"/>
                  </a:cubicBezTo>
                  <a:cubicBezTo>
                    <a:pt x="248" y="4383"/>
                    <a:pt x="259" y="4400"/>
                    <a:pt x="277" y="4408"/>
                  </a:cubicBezTo>
                  <a:lnTo>
                    <a:pt x="287" y="4416"/>
                  </a:lnTo>
                  <a:cubicBezTo>
                    <a:pt x="293" y="4418"/>
                    <a:pt x="301" y="4419"/>
                    <a:pt x="308" y="4419"/>
                  </a:cubicBezTo>
                  <a:cubicBezTo>
                    <a:pt x="324" y="4419"/>
                    <a:pt x="340" y="4413"/>
                    <a:pt x="351" y="4400"/>
                  </a:cubicBezTo>
                  <a:cubicBezTo>
                    <a:pt x="380" y="4373"/>
                    <a:pt x="407" y="4343"/>
                    <a:pt x="434" y="4314"/>
                  </a:cubicBezTo>
                  <a:lnTo>
                    <a:pt x="434" y="4314"/>
                  </a:lnTo>
                  <a:cubicBezTo>
                    <a:pt x="423" y="4327"/>
                    <a:pt x="412" y="4340"/>
                    <a:pt x="400" y="4352"/>
                  </a:cubicBezTo>
                  <a:cubicBezTo>
                    <a:pt x="383" y="4369"/>
                    <a:pt x="379" y="4394"/>
                    <a:pt x="386" y="4418"/>
                  </a:cubicBezTo>
                  <a:cubicBezTo>
                    <a:pt x="392" y="4433"/>
                    <a:pt x="400" y="4443"/>
                    <a:pt x="415" y="4451"/>
                  </a:cubicBezTo>
                  <a:cubicBezTo>
                    <a:pt x="423" y="4457"/>
                    <a:pt x="430" y="4458"/>
                    <a:pt x="442" y="4461"/>
                  </a:cubicBezTo>
                  <a:cubicBezTo>
                    <a:pt x="504" y="4466"/>
                    <a:pt x="565" y="4469"/>
                    <a:pt x="626" y="4469"/>
                  </a:cubicBezTo>
                  <a:cubicBezTo>
                    <a:pt x="2585" y="4469"/>
                    <a:pt x="3942" y="1956"/>
                    <a:pt x="4201" y="1438"/>
                  </a:cubicBezTo>
                  <a:cubicBezTo>
                    <a:pt x="4210" y="1422"/>
                    <a:pt x="4210" y="1402"/>
                    <a:pt x="4204" y="1386"/>
                  </a:cubicBezTo>
                  <a:cubicBezTo>
                    <a:pt x="4200" y="1372"/>
                    <a:pt x="4190" y="1361"/>
                    <a:pt x="4176" y="1352"/>
                  </a:cubicBezTo>
                  <a:cubicBezTo>
                    <a:pt x="4174" y="1351"/>
                    <a:pt x="4169" y="1349"/>
                    <a:pt x="4164" y="1349"/>
                  </a:cubicBezTo>
                  <a:cubicBezTo>
                    <a:pt x="4088" y="1324"/>
                    <a:pt x="4011" y="1288"/>
                    <a:pt x="3939" y="1247"/>
                  </a:cubicBezTo>
                  <a:cubicBezTo>
                    <a:pt x="3727" y="1126"/>
                    <a:pt x="3556" y="955"/>
                    <a:pt x="3432" y="741"/>
                  </a:cubicBezTo>
                  <a:cubicBezTo>
                    <a:pt x="3425" y="733"/>
                    <a:pt x="3418" y="726"/>
                    <a:pt x="3407" y="719"/>
                  </a:cubicBezTo>
                  <a:cubicBezTo>
                    <a:pt x="3400" y="716"/>
                    <a:pt x="3391" y="710"/>
                    <a:pt x="3383" y="710"/>
                  </a:cubicBezTo>
                  <a:cubicBezTo>
                    <a:pt x="3381" y="710"/>
                    <a:pt x="3379" y="710"/>
                    <a:pt x="3378" y="710"/>
                  </a:cubicBezTo>
                  <a:cubicBezTo>
                    <a:pt x="3359" y="710"/>
                    <a:pt x="3340" y="717"/>
                    <a:pt x="3328" y="731"/>
                  </a:cubicBezTo>
                  <a:cubicBezTo>
                    <a:pt x="3310" y="754"/>
                    <a:pt x="3290" y="776"/>
                    <a:pt x="3264" y="797"/>
                  </a:cubicBezTo>
                  <a:cubicBezTo>
                    <a:pt x="3303" y="758"/>
                    <a:pt x="3333" y="719"/>
                    <a:pt x="3363" y="683"/>
                  </a:cubicBezTo>
                  <a:cubicBezTo>
                    <a:pt x="3377" y="666"/>
                    <a:pt x="3378" y="640"/>
                    <a:pt x="3371" y="617"/>
                  </a:cubicBezTo>
                  <a:cubicBezTo>
                    <a:pt x="3370" y="616"/>
                    <a:pt x="3357" y="595"/>
                    <a:pt x="3357" y="595"/>
                  </a:cubicBezTo>
                  <a:cubicBezTo>
                    <a:pt x="3279" y="418"/>
                    <a:pt x="3233" y="246"/>
                    <a:pt x="3210" y="56"/>
                  </a:cubicBezTo>
                  <a:cubicBezTo>
                    <a:pt x="3207" y="35"/>
                    <a:pt x="3196" y="19"/>
                    <a:pt x="3178" y="11"/>
                  </a:cubicBezTo>
                  <a:cubicBezTo>
                    <a:pt x="3168" y="4"/>
                    <a:pt x="3156" y="0"/>
                    <a:pt x="3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7"/>
            <p:cNvSpPr/>
            <p:nvPr/>
          </p:nvSpPr>
          <p:spPr>
            <a:xfrm>
              <a:off x="6300662" y="955244"/>
              <a:ext cx="439904" cy="1048568"/>
            </a:xfrm>
            <a:custGeom>
              <a:avLst/>
              <a:gdLst/>
              <a:ahLst/>
              <a:cxnLst/>
              <a:rect l="l" t="t" r="r" b="b"/>
              <a:pathLst>
                <a:path w="14978" h="35702" extrusionOk="0">
                  <a:moveTo>
                    <a:pt x="14744" y="0"/>
                  </a:moveTo>
                  <a:cubicBezTo>
                    <a:pt x="14398" y="16"/>
                    <a:pt x="11265" y="244"/>
                    <a:pt x="8075" y="3519"/>
                  </a:cubicBezTo>
                  <a:cubicBezTo>
                    <a:pt x="4345" y="7346"/>
                    <a:pt x="0" y="15903"/>
                    <a:pt x="475" y="34932"/>
                  </a:cubicBezTo>
                  <a:cubicBezTo>
                    <a:pt x="483" y="35318"/>
                    <a:pt x="574" y="35569"/>
                    <a:pt x="734" y="35661"/>
                  </a:cubicBezTo>
                  <a:cubicBezTo>
                    <a:pt x="750" y="35670"/>
                    <a:pt x="767" y="35680"/>
                    <a:pt x="784" y="35684"/>
                  </a:cubicBezTo>
                  <a:cubicBezTo>
                    <a:pt x="817" y="35696"/>
                    <a:pt x="852" y="35701"/>
                    <a:pt x="889" y="35701"/>
                  </a:cubicBezTo>
                  <a:cubicBezTo>
                    <a:pt x="1054" y="35701"/>
                    <a:pt x="1240" y="35591"/>
                    <a:pt x="1348" y="35459"/>
                  </a:cubicBezTo>
                  <a:cubicBezTo>
                    <a:pt x="1533" y="35233"/>
                    <a:pt x="1439" y="34167"/>
                    <a:pt x="1388" y="33776"/>
                  </a:cubicBezTo>
                  <a:cubicBezTo>
                    <a:pt x="1160" y="17349"/>
                    <a:pt x="4559" y="9278"/>
                    <a:pt x="7453" y="5403"/>
                  </a:cubicBezTo>
                  <a:cubicBezTo>
                    <a:pt x="10476" y="1352"/>
                    <a:pt x="13515" y="912"/>
                    <a:pt x="13853" y="874"/>
                  </a:cubicBezTo>
                  <a:cubicBezTo>
                    <a:pt x="13863" y="874"/>
                    <a:pt x="13874" y="870"/>
                    <a:pt x="13883" y="863"/>
                  </a:cubicBezTo>
                  <a:cubicBezTo>
                    <a:pt x="14202" y="635"/>
                    <a:pt x="14555" y="432"/>
                    <a:pt x="14938" y="256"/>
                  </a:cubicBezTo>
                  <a:cubicBezTo>
                    <a:pt x="14958" y="248"/>
                    <a:pt x="14972" y="228"/>
                    <a:pt x="14974" y="207"/>
                  </a:cubicBezTo>
                  <a:cubicBezTo>
                    <a:pt x="14978" y="185"/>
                    <a:pt x="14968" y="164"/>
                    <a:pt x="14951" y="150"/>
                  </a:cubicBezTo>
                  <a:cubicBezTo>
                    <a:pt x="14904" y="114"/>
                    <a:pt x="14847" y="66"/>
                    <a:pt x="14787" y="16"/>
                  </a:cubicBezTo>
                  <a:cubicBezTo>
                    <a:pt x="14786" y="13"/>
                    <a:pt x="14781" y="10"/>
                    <a:pt x="14779" y="9"/>
                  </a:cubicBezTo>
                  <a:cubicBezTo>
                    <a:pt x="14767" y="1"/>
                    <a:pt x="14757" y="0"/>
                    <a:pt x="14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7"/>
            <p:cNvSpPr/>
            <p:nvPr/>
          </p:nvSpPr>
          <p:spPr>
            <a:xfrm>
              <a:off x="6098919" y="917738"/>
              <a:ext cx="347330" cy="822213"/>
            </a:xfrm>
            <a:custGeom>
              <a:avLst/>
              <a:gdLst/>
              <a:ahLst/>
              <a:cxnLst/>
              <a:rect l="l" t="t" r="r" b="b"/>
              <a:pathLst>
                <a:path w="11826" h="27995" extrusionOk="0">
                  <a:moveTo>
                    <a:pt x="3366" y="20743"/>
                  </a:moveTo>
                  <a:lnTo>
                    <a:pt x="3366" y="20743"/>
                  </a:lnTo>
                  <a:cubicBezTo>
                    <a:pt x="3719" y="21652"/>
                    <a:pt x="4102" y="22617"/>
                    <a:pt x="4581" y="23522"/>
                  </a:cubicBezTo>
                  <a:cubicBezTo>
                    <a:pt x="4102" y="22619"/>
                    <a:pt x="3719" y="21655"/>
                    <a:pt x="3366" y="20743"/>
                  </a:cubicBezTo>
                  <a:close/>
                  <a:moveTo>
                    <a:pt x="11754" y="1"/>
                  </a:moveTo>
                  <a:cubicBezTo>
                    <a:pt x="11738" y="1"/>
                    <a:pt x="11722" y="7"/>
                    <a:pt x="11710" y="20"/>
                  </a:cubicBezTo>
                  <a:cubicBezTo>
                    <a:pt x="10864" y="878"/>
                    <a:pt x="9188" y="2533"/>
                    <a:pt x="7466" y="3986"/>
                  </a:cubicBezTo>
                  <a:cubicBezTo>
                    <a:pt x="5908" y="5302"/>
                    <a:pt x="4196" y="6937"/>
                    <a:pt x="3312" y="9088"/>
                  </a:cubicBezTo>
                  <a:cubicBezTo>
                    <a:pt x="1532" y="13416"/>
                    <a:pt x="1" y="20083"/>
                    <a:pt x="7224" y="27974"/>
                  </a:cubicBezTo>
                  <a:cubicBezTo>
                    <a:pt x="7230" y="27979"/>
                    <a:pt x="7233" y="27982"/>
                    <a:pt x="7240" y="27986"/>
                  </a:cubicBezTo>
                  <a:cubicBezTo>
                    <a:pt x="7251" y="27992"/>
                    <a:pt x="7262" y="27994"/>
                    <a:pt x="7274" y="27994"/>
                  </a:cubicBezTo>
                  <a:cubicBezTo>
                    <a:pt x="7281" y="27994"/>
                    <a:pt x="7287" y="27994"/>
                    <a:pt x="7294" y="27992"/>
                  </a:cubicBezTo>
                  <a:cubicBezTo>
                    <a:pt x="7317" y="27982"/>
                    <a:pt x="7335" y="27961"/>
                    <a:pt x="7337" y="27937"/>
                  </a:cubicBezTo>
                  <a:cubicBezTo>
                    <a:pt x="7375" y="27269"/>
                    <a:pt x="7425" y="26572"/>
                    <a:pt x="7489" y="25806"/>
                  </a:cubicBezTo>
                  <a:cubicBezTo>
                    <a:pt x="7492" y="25788"/>
                    <a:pt x="7486" y="25772"/>
                    <a:pt x="7473" y="25759"/>
                  </a:cubicBezTo>
                  <a:cubicBezTo>
                    <a:pt x="6976" y="25197"/>
                    <a:pt x="2670" y="20060"/>
                    <a:pt x="4107" y="12492"/>
                  </a:cubicBezTo>
                  <a:cubicBezTo>
                    <a:pt x="4883" y="8406"/>
                    <a:pt x="6461" y="6677"/>
                    <a:pt x="8285" y="4676"/>
                  </a:cubicBezTo>
                  <a:cubicBezTo>
                    <a:pt x="9373" y="3484"/>
                    <a:pt x="10605" y="2134"/>
                    <a:pt x="11810" y="96"/>
                  </a:cubicBezTo>
                  <a:cubicBezTo>
                    <a:pt x="11825" y="69"/>
                    <a:pt x="11818" y="34"/>
                    <a:pt x="11794" y="15"/>
                  </a:cubicBezTo>
                  <a:cubicBezTo>
                    <a:pt x="11793" y="12"/>
                    <a:pt x="11788" y="11"/>
                    <a:pt x="11787" y="10"/>
                  </a:cubicBezTo>
                  <a:cubicBezTo>
                    <a:pt x="11776" y="4"/>
                    <a:pt x="11765" y="1"/>
                    <a:pt x="11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7"/>
            <p:cNvSpPr/>
            <p:nvPr/>
          </p:nvSpPr>
          <p:spPr>
            <a:xfrm>
              <a:off x="6801450" y="910014"/>
              <a:ext cx="133957" cy="73454"/>
            </a:xfrm>
            <a:custGeom>
              <a:avLst/>
              <a:gdLst/>
              <a:ahLst/>
              <a:cxnLst/>
              <a:rect l="l" t="t" r="r" b="b"/>
              <a:pathLst>
                <a:path w="4561" h="2501" extrusionOk="0">
                  <a:moveTo>
                    <a:pt x="2664" y="0"/>
                  </a:moveTo>
                  <a:cubicBezTo>
                    <a:pt x="1958" y="0"/>
                    <a:pt x="1169" y="76"/>
                    <a:pt x="463" y="324"/>
                  </a:cubicBezTo>
                  <a:cubicBezTo>
                    <a:pt x="443" y="331"/>
                    <a:pt x="428" y="350"/>
                    <a:pt x="423" y="369"/>
                  </a:cubicBezTo>
                  <a:cubicBezTo>
                    <a:pt x="317" y="831"/>
                    <a:pt x="179" y="1285"/>
                    <a:pt x="9" y="1712"/>
                  </a:cubicBezTo>
                  <a:cubicBezTo>
                    <a:pt x="1" y="1737"/>
                    <a:pt x="6" y="1764"/>
                    <a:pt x="25" y="1782"/>
                  </a:cubicBezTo>
                  <a:cubicBezTo>
                    <a:pt x="29" y="1784"/>
                    <a:pt x="32" y="1789"/>
                    <a:pt x="38" y="1791"/>
                  </a:cubicBezTo>
                  <a:cubicBezTo>
                    <a:pt x="48" y="1796"/>
                    <a:pt x="58" y="1799"/>
                    <a:pt x="68" y="1799"/>
                  </a:cubicBezTo>
                  <a:cubicBezTo>
                    <a:pt x="77" y="1799"/>
                    <a:pt x="85" y="1797"/>
                    <a:pt x="94" y="1794"/>
                  </a:cubicBezTo>
                  <a:lnTo>
                    <a:pt x="122" y="1784"/>
                  </a:lnTo>
                  <a:lnTo>
                    <a:pt x="122" y="1784"/>
                  </a:lnTo>
                  <a:cubicBezTo>
                    <a:pt x="96" y="1796"/>
                    <a:pt x="80" y="1819"/>
                    <a:pt x="82" y="1846"/>
                  </a:cubicBezTo>
                  <a:cubicBezTo>
                    <a:pt x="85" y="1868"/>
                    <a:pt x="96" y="1886"/>
                    <a:pt x="114" y="1896"/>
                  </a:cubicBezTo>
                  <a:cubicBezTo>
                    <a:pt x="117" y="1898"/>
                    <a:pt x="123" y="1900"/>
                    <a:pt x="129" y="1900"/>
                  </a:cubicBezTo>
                  <a:cubicBezTo>
                    <a:pt x="613" y="2034"/>
                    <a:pt x="1103" y="2232"/>
                    <a:pt x="1580" y="2494"/>
                  </a:cubicBezTo>
                  <a:cubicBezTo>
                    <a:pt x="1588" y="2498"/>
                    <a:pt x="1598" y="2500"/>
                    <a:pt x="1609" y="2500"/>
                  </a:cubicBezTo>
                  <a:cubicBezTo>
                    <a:pt x="1617" y="2500"/>
                    <a:pt x="1626" y="2499"/>
                    <a:pt x="1634" y="2496"/>
                  </a:cubicBezTo>
                  <a:cubicBezTo>
                    <a:pt x="1916" y="2385"/>
                    <a:pt x="3398" y="1761"/>
                    <a:pt x="4543" y="352"/>
                  </a:cubicBezTo>
                  <a:cubicBezTo>
                    <a:pt x="4558" y="331"/>
                    <a:pt x="4561" y="301"/>
                    <a:pt x="4546" y="280"/>
                  </a:cubicBezTo>
                  <a:cubicBezTo>
                    <a:pt x="4539" y="270"/>
                    <a:pt x="4532" y="263"/>
                    <a:pt x="4524" y="258"/>
                  </a:cubicBezTo>
                  <a:cubicBezTo>
                    <a:pt x="4515" y="254"/>
                    <a:pt x="4503" y="251"/>
                    <a:pt x="4493" y="251"/>
                  </a:cubicBezTo>
                  <a:cubicBezTo>
                    <a:pt x="4488" y="251"/>
                    <a:pt x="4483" y="251"/>
                    <a:pt x="4478" y="253"/>
                  </a:cubicBezTo>
                  <a:cubicBezTo>
                    <a:pt x="4425" y="267"/>
                    <a:pt x="4374" y="281"/>
                    <a:pt x="4323" y="298"/>
                  </a:cubicBezTo>
                  <a:cubicBezTo>
                    <a:pt x="4354" y="284"/>
                    <a:pt x="4385" y="275"/>
                    <a:pt x="4421" y="267"/>
                  </a:cubicBezTo>
                  <a:cubicBezTo>
                    <a:pt x="4449" y="258"/>
                    <a:pt x="4467" y="231"/>
                    <a:pt x="4467" y="203"/>
                  </a:cubicBezTo>
                  <a:cubicBezTo>
                    <a:pt x="4465" y="180"/>
                    <a:pt x="4452" y="160"/>
                    <a:pt x="4435" y="149"/>
                  </a:cubicBezTo>
                  <a:cubicBezTo>
                    <a:pt x="4428" y="146"/>
                    <a:pt x="4421" y="144"/>
                    <a:pt x="4411" y="142"/>
                  </a:cubicBezTo>
                  <a:cubicBezTo>
                    <a:pt x="4050" y="84"/>
                    <a:pt x="3403" y="0"/>
                    <a:pt x="26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7"/>
            <p:cNvSpPr/>
            <p:nvPr/>
          </p:nvSpPr>
          <p:spPr>
            <a:xfrm>
              <a:off x="6746704" y="809833"/>
              <a:ext cx="76098" cy="192021"/>
            </a:xfrm>
            <a:custGeom>
              <a:avLst/>
              <a:gdLst/>
              <a:ahLst/>
              <a:cxnLst/>
              <a:rect l="l" t="t" r="r" b="b"/>
              <a:pathLst>
                <a:path w="2591" h="6538" extrusionOk="0">
                  <a:moveTo>
                    <a:pt x="2199" y="1"/>
                  </a:moveTo>
                  <a:cubicBezTo>
                    <a:pt x="2178" y="1"/>
                    <a:pt x="2155" y="11"/>
                    <a:pt x="2142" y="31"/>
                  </a:cubicBezTo>
                  <a:cubicBezTo>
                    <a:pt x="1346" y="1240"/>
                    <a:pt x="767" y="2316"/>
                    <a:pt x="419" y="3224"/>
                  </a:cubicBezTo>
                  <a:cubicBezTo>
                    <a:pt x="418" y="3226"/>
                    <a:pt x="406" y="3258"/>
                    <a:pt x="405" y="3259"/>
                  </a:cubicBezTo>
                  <a:cubicBezTo>
                    <a:pt x="127" y="4000"/>
                    <a:pt x="0" y="4641"/>
                    <a:pt x="30" y="5160"/>
                  </a:cubicBezTo>
                  <a:cubicBezTo>
                    <a:pt x="29" y="5163"/>
                    <a:pt x="30" y="5192"/>
                    <a:pt x="30" y="5192"/>
                  </a:cubicBezTo>
                  <a:cubicBezTo>
                    <a:pt x="47" y="5424"/>
                    <a:pt x="94" y="5636"/>
                    <a:pt x="175" y="5820"/>
                  </a:cubicBezTo>
                  <a:cubicBezTo>
                    <a:pt x="291" y="6086"/>
                    <a:pt x="477" y="6303"/>
                    <a:pt x="714" y="6438"/>
                  </a:cubicBezTo>
                  <a:cubicBezTo>
                    <a:pt x="785" y="6478"/>
                    <a:pt x="856" y="6510"/>
                    <a:pt x="933" y="6535"/>
                  </a:cubicBezTo>
                  <a:cubicBezTo>
                    <a:pt x="940" y="6537"/>
                    <a:pt x="946" y="6537"/>
                    <a:pt x="952" y="6537"/>
                  </a:cubicBezTo>
                  <a:cubicBezTo>
                    <a:pt x="966" y="6537"/>
                    <a:pt x="979" y="6533"/>
                    <a:pt x="992" y="6525"/>
                  </a:cubicBezTo>
                  <a:cubicBezTo>
                    <a:pt x="1007" y="6512"/>
                    <a:pt x="1017" y="6492"/>
                    <a:pt x="1017" y="6471"/>
                  </a:cubicBezTo>
                  <a:cubicBezTo>
                    <a:pt x="1014" y="6426"/>
                    <a:pt x="1017" y="6384"/>
                    <a:pt x="1019" y="6341"/>
                  </a:cubicBezTo>
                  <a:cubicBezTo>
                    <a:pt x="1023" y="6355"/>
                    <a:pt x="1031" y="6369"/>
                    <a:pt x="1046" y="6377"/>
                  </a:cubicBezTo>
                  <a:cubicBezTo>
                    <a:pt x="1048" y="6378"/>
                    <a:pt x="1054" y="6382"/>
                    <a:pt x="1060" y="6382"/>
                  </a:cubicBezTo>
                  <a:cubicBezTo>
                    <a:pt x="1066" y="6384"/>
                    <a:pt x="1072" y="6385"/>
                    <a:pt x="1078" y="6385"/>
                  </a:cubicBezTo>
                  <a:cubicBezTo>
                    <a:pt x="1100" y="6385"/>
                    <a:pt x="1120" y="6374"/>
                    <a:pt x="1131" y="6354"/>
                  </a:cubicBezTo>
                  <a:cubicBezTo>
                    <a:pt x="2591" y="3894"/>
                    <a:pt x="2470" y="1270"/>
                    <a:pt x="2349" y="254"/>
                  </a:cubicBezTo>
                  <a:cubicBezTo>
                    <a:pt x="2346" y="233"/>
                    <a:pt x="2334" y="217"/>
                    <a:pt x="2316" y="206"/>
                  </a:cubicBezTo>
                  <a:cubicBezTo>
                    <a:pt x="2307" y="202"/>
                    <a:pt x="2299" y="196"/>
                    <a:pt x="2287" y="196"/>
                  </a:cubicBezTo>
                  <a:cubicBezTo>
                    <a:pt x="2258" y="196"/>
                    <a:pt x="2231" y="216"/>
                    <a:pt x="2223" y="247"/>
                  </a:cubicBezTo>
                  <a:cubicBezTo>
                    <a:pt x="2215" y="296"/>
                    <a:pt x="2201" y="340"/>
                    <a:pt x="2188" y="388"/>
                  </a:cubicBezTo>
                  <a:cubicBezTo>
                    <a:pt x="2213" y="283"/>
                    <a:pt x="2238" y="180"/>
                    <a:pt x="2256" y="75"/>
                  </a:cubicBezTo>
                  <a:cubicBezTo>
                    <a:pt x="2260" y="49"/>
                    <a:pt x="2249" y="21"/>
                    <a:pt x="2228" y="9"/>
                  </a:cubicBezTo>
                  <a:lnTo>
                    <a:pt x="2218" y="4"/>
                  </a:lnTo>
                  <a:cubicBezTo>
                    <a:pt x="2212" y="2"/>
                    <a:pt x="2205"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7"/>
            <p:cNvSpPr/>
            <p:nvPr/>
          </p:nvSpPr>
          <p:spPr>
            <a:xfrm>
              <a:off x="6668492" y="863639"/>
              <a:ext cx="86407" cy="92545"/>
            </a:xfrm>
            <a:custGeom>
              <a:avLst/>
              <a:gdLst/>
              <a:ahLst/>
              <a:cxnLst/>
              <a:rect l="l" t="t" r="r" b="b"/>
              <a:pathLst>
                <a:path w="2942" h="3151" extrusionOk="0">
                  <a:moveTo>
                    <a:pt x="179" y="0"/>
                  </a:moveTo>
                  <a:cubicBezTo>
                    <a:pt x="157" y="0"/>
                    <a:pt x="133" y="14"/>
                    <a:pt x="121" y="36"/>
                  </a:cubicBezTo>
                  <a:cubicBezTo>
                    <a:pt x="108" y="60"/>
                    <a:pt x="116" y="91"/>
                    <a:pt x="134" y="110"/>
                  </a:cubicBezTo>
                  <a:cubicBezTo>
                    <a:pt x="127" y="103"/>
                    <a:pt x="120" y="96"/>
                    <a:pt x="111" y="89"/>
                  </a:cubicBezTo>
                  <a:cubicBezTo>
                    <a:pt x="107" y="87"/>
                    <a:pt x="104" y="81"/>
                    <a:pt x="98" y="80"/>
                  </a:cubicBezTo>
                  <a:cubicBezTo>
                    <a:pt x="90" y="75"/>
                    <a:pt x="81" y="73"/>
                    <a:pt x="71" y="73"/>
                  </a:cubicBezTo>
                  <a:cubicBezTo>
                    <a:pt x="57" y="73"/>
                    <a:pt x="43" y="77"/>
                    <a:pt x="30" y="86"/>
                  </a:cubicBezTo>
                  <a:cubicBezTo>
                    <a:pt x="10" y="100"/>
                    <a:pt x="0" y="131"/>
                    <a:pt x="13" y="158"/>
                  </a:cubicBezTo>
                  <a:cubicBezTo>
                    <a:pt x="536" y="1461"/>
                    <a:pt x="1903" y="2676"/>
                    <a:pt x="2468" y="3135"/>
                  </a:cubicBezTo>
                  <a:cubicBezTo>
                    <a:pt x="2470" y="3139"/>
                    <a:pt x="2472" y="3140"/>
                    <a:pt x="2475" y="3142"/>
                  </a:cubicBezTo>
                  <a:cubicBezTo>
                    <a:pt x="2484" y="3148"/>
                    <a:pt x="2494" y="3151"/>
                    <a:pt x="2504" y="3151"/>
                  </a:cubicBezTo>
                  <a:cubicBezTo>
                    <a:pt x="2513" y="3151"/>
                    <a:pt x="2523" y="3148"/>
                    <a:pt x="2534" y="3143"/>
                  </a:cubicBezTo>
                  <a:cubicBezTo>
                    <a:pt x="2555" y="3136"/>
                    <a:pt x="2566" y="3113"/>
                    <a:pt x="2571" y="3088"/>
                  </a:cubicBezTo>
                  <a:cubicBezTo>
                    <a:pt x="2579" y="2854"/>
                    <a:pt x="2615" y="2592"/>
                    <a:pt x="2676" y="2310"/>
                  </a:cubicBezTo>
                  <a:cubicBezTo>
                    <a:pt x="2680" y="2290"/>
                    <a:pt x="2676" y="2269"/>
                    <a:pt x="2663" y="2253"/>
                  </a:cubicBezTo>
                  <a:cubicBezTo>
                    <a:pt x="2642" y="2230"/>
                    <a:pt x="2622" y="2209"/>
                    <a:pt x="2602" y="2186"/>
                  </a:cubicBezTo>
                  <a:lnTo>
                    <a:pt x="2602" y="2186"/>
                  </a:lnTo>
                  <a:cubicBezTo>
                    <a:pt x="2609" y="2189"/>
                    <a:pt x="2612" y="2195"/>
                    <a:pt x="2619" y="2198"/>
                  </a:cubicBezTo>
                  <a:cubicBezTo>
                    <a:pt x="2627" y="2203"/>
                    <a:pt x="2639" y="2205"/>
                    <a:pt x="2650" y="2205"/>
                  </a:cubicBezTo>
                  <a:cubicBezTo>
                    <a:pt x="2655" y="2205"/>
                    <a:pt x="2660" y="2205"/>
                    <a:pt x="2665" y="2203"/>
                  </a:cubicBezTo>
                  <a:cubicBezTo>
                    <a:pt x="2690" y="2196"/>
                    <a:pt x="2705" y="2181"/>
                    <a:pt x="2712" y="2158"/>
                  </a:cubicBezTo>
                  <a:cubicBezTo>
                    <a:pt x="2766" y="1933"/>
                    <a:pt x="2843" y="1692"/>
                    <a:pt x="2932" y="1449"/>
                  </a:cubicBezTo>
                  <a:cubicBezTo>
                    <a:pt x="2941" y="1424"/>
                    <a:pt x="2932" y="1397"/>
                    <a:pt x="2915" y="1379"/>
                  </a:cubicBezTo>
                  <a:cubicBezTo>
                    <a:pt x="2612" y="1104"/>
                    <a:pt x="2277" y="856"/>
                    <a:pt x="1916" y="651"/>
                  </a:cubicBezTo>
                  <a:cubicBezTo>
                    <a:pt x="1235" y="264"/>
                    <a:pt x="601" y="86"/>
                    <a:pt x="191" y="2"/>
                  </a:cubicBezTo>
                  <a:cubicBezTo>
                    <a:pt x="187" y="1"/>
                    <a:pt x="183"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7"/>
            <p:cNvSpPr/>
            <p:nvPr/>
          </p:nvSpPr>
          <p:spPr>
            <a:xfrm>
              <a:off x="6816605" y="799524"/>
              <a:ext cx="263772" cy="191492"/>
            </a:xfrm>
            <a:custGeom>
              <a:avLst/>
              <a:gdLst/>
              <a:ahLst/>
              <a:cxnLst/>
              <a:rect l="l" t="t" r="r" b="b"/>
              <a:pathLst>
                <a:path w="8981" h="6520" extrusionOk="0">
                  <a:moveTo>
                    <a:pt x="5519" y="0"/>
                  </a:moveTo>
                  <a:cubicBezTo>
                    <a:pt x="5255" y="0"/>
                    <a:pt x="4982" y="13"/>
                    <a:pt x="4704" y="39"/>
                  </a:cubicBezTo>
                  <a:cubicBezTo>
                    <a:pt x="3005" y="192"/>
                    <a:pt x="790" y="923"/>
                    <a:pt x="147" y="2461"/>
                  </a:cubicBezTo>
                  <a:cubicBezTo>
                    <a:pt x="125" y="2784"/>
                    <a:pt x="91" y="3095"/>
                    <a:pt x="46" y="3399"/>
                  </a:cubicBezTo>
                  <a:lnTo>
                    <a:pt x="43" y="3418"/>
                  </a:lnTo>
                  <a:cubicBezTo>
                    <a:pt x="31" y="3496"/>
                    <a:pt x="19" y="3567"/>
                    <a:pt x="4" y="3644"/>
                  </a:cubicBezTo>
                  <a:cubicBezTo>
                    <a:pt x="0" y="3671"/>
                    <a:pt x="11" y="3699"/>
                    <a:pt x="36" y="3713"/>
                  </a:cubicBezTo>
                  <a:lnTo>
                    <a:pt x="43" y="3716"/>
                  </a:lnTo>
                  <a:cubicBezTo>
                    <a:pt x="50" y="3719"/>
                    <a:pt x="58" y="3720"/>
                    <a:pt x="66" y="3720"/>
                  </a:cubicBezTo>
                  <a:cubicBezTo>
                    <a:pt x="88" y="3720"/>
                    <a:pt x="109" y="3709"/>
                    <a:pt x="121" y="3691"/>
                  </a:cubicBezTo>
                  <a:cubicBezTo>
                    <a:pt x="132" y="3673"/>
                    <a:pt x="144" y="3656"/>
                    <a:pt x="155" y="3637"/>
                  </a:cubicBezTo>
                  <a:lnTo>
                    <a:pt x="155" y="3637"/>
                  </a:lnTo>
                  <a:cubicBezTo>
                    <a:pt x="144" y="3660"/>
                    <a:pt x="151" y="3691"/>
                    <a:pt x="172" y="3708"/>
                  </a:cubicBezTo>
                  <a:cubicBezTo>
                    <a:pt x="177" y="3714"/>
                    <a:pt x="178" y="3714"/>
                    <a:pt x="182" y="3717"/>
                  </a:cubicBezTo>
                  <a:cubicBezTo>
                    <a:pt x="191" y="3722"/>
                    <a:pt x="201" y="3725"/>
                    <a:pt x="212" y="3725"/>
                  </a:cubicBezTo>
                  <a:cubicBezTo>
                    <a:pt x="227" y="3725"/>
                    <a:pt x="243" y="3719"/>
                    <a:pt x="254" y="3708"/>
                  </a:cubicBezTo>
                  <a:cubicBezTo>
                    <a:pt x="315" y="3657"/>
                    <a:pt x="376" y="3607"/>
                    <a:pt x="439" y="3553"/>
                  </a:cubicBezTo>
                  <a:lnTo>
                    <a:pt x="439" y="3553"/>
                  </a:lnTo>
                  <a:cubicBezTo>
                    <a:pt x="427" y="3573"/>
                    <a:pt x="426" y="3600"/>
                    <a:pt x="442" y="3620"/>
                  </a:cubicBezTo>
                  <a:cubicBezTo>
                    <a:pt x="446" y="3629"/>
                    <a:pt x="454" y="3636"/>
                    <a:pt x="461" y="3639"/>
                  </a:cubicBezTo>
                  <a:cubicBezTo>
                    <a:pt x="471" y="3645"/>
                    <a:pt x="482" y="3648"/>
                    <a:pt x="493" y="3648"/>
                  </a:cubicBezTo>
                  <a:cubicBezTo>
                    <a:pt x="503" y="3648"/>
                    <a:pt x="513" y="3646"/>
                    <a:pt x="521" y="3642"/>
                  </a:cubicBezTo>
                  <a:cubicBezTo>
                    <a:pt x="682" y="3560"/>
                    <a:pt x="842" y="3485"/>
                    <a:pt x="1004" y="3411"/>
                  </a:cubicBezTo>
                  <a:lnTo>
                    <a:pt x="1004" y="3411"/>
                  </a:lnTo>
                  <a:cubicBezTo>
                    <a:pt x="817" y="3501"/>
                    <a:pt x="628" y="3587"/>
                    <a:pt x="443" y="3684"/>
                  </a:cubicBezTo>
                  <a:cubicBezTo>
                    <a:pt x="414" y="3696"/>
                    <a:pt x="403" y="3730"/>
                    <a:pt x="414" y="3760"/>
                  </a:cubicBezTo>
                  <a:cubicBezTo>
                    <a:pt x="419" y="3774"/>
                    <a:pt x="429" y="3785"/>
                    <a:pt x="443" y="3794"/>
                  </a:cubicBezTo>
                  <a:cubicBezTo>
                    <a:pt x="453" y="3800"/>
                    <a:pt x="465" y="3803"/>
                    <a:pt x="478" y="3803"/>
                  </a:cubicBezTo>
                  <a:cubicBezTo>
                    <a:pt x="481" y="3803"/>
                    <a:pt x="485" y="3803"/>
                    <a:pt x="489" y="3802"/>
                  </a:cubicBezTo>
                  <a:cubicBezTo>
                    <a:pt x="1050" y="3676"/>
                    <a:pt x="1628" y="3632"/>
                    <a:pt x="2159" y="3632"/>
                  </a:cubicBezTo>
                  <a:cubicBezTo>
                    <a:pt x="3306" y="3632"/>
                    <a:pt x="4230" y="3836"/>
                    <a:pt x="4284" y="3849"/>
                  </a:cubicBezTo>
                  <a:cubicBezTo>
                    <a:pt x="4291" y="3851"/>
                    <a:pt x="4297" y="3852"/>
                    <a:pt x="4299" y="3857"/>
                  </a:cubicBezTo>
                  <a:cubicBezTo>
                    <a:pt x="4317" y="3867"/>
                    <a:pt x="4327" y="3878"/>
                    <a:pt x="4331" y="3888"/>
                  </a:cubicBezTo>
                  <a:cubicBezTo>
                    <a:pt x="4336" y="3909"/>
                    <a:pt x="4334" y="3931"/>
                    <a:pt x="4321" y="3948"/>
                  </a:cubicBezTo>
                  <a:cubicBezTo>
                    <a:pt x="4039" y="4332"/>
                    <a:pt x="3730" y="4667"/>
                    <a:pt x="3418" y="4949"/>
                  </a:cubicBezTo>
                  <a:cubicBezTo>
                    <a:pt x="2905" y="5417"/>
                    <a:pt x="2391" y="5756"/>
                    <a:pt x="1985" y="5986"/>
                  </a:cubicBezTo>
                  <a:cubicBezTo>
                    <a:pt x="1955" y="6003"/>
                    <a:pt x="1944" y="6037"/>
                    <a:pt x="1958" y="6070"/>
                  </a:cubicBezTo>
                  <a:cubicBezTo>
                    <a:pt x="1964" y="6081"/>
                    <a:pt x="1972" y="6088"/>
                    <a:pt x="1984" y="6095"/>
                  </a:cubicBezTo>
                  <a:cubicBezTo>
                    <a:pt x="1992" y="6101"/>
                    <a:pt x="2001" y="6102"/>
                    <a:pt x="2010" y="6102"/>
                  </a:cubicBezTo>
                  <a:cubicBezTo>
                    <a:pt x="2018" y="6102"/>
                    <a:pt x="2026" y="6101"/>
                    <a:pt x="2035" y="6100"/>
                  </a:cubicBezTo>
                  <a:lnTo>
                    <a:pt x="2035" y="6100"/>
                  </a:lnTo>
                  <a:cubicBezTo>
                    <a:pt x="2008" y="6110"/>
                    <a:pt x="1981" y="6124"/>
                    <a:pt x="1955" y="6135"/>
                  </a:cubicBezTo>
                  <a:cubicBezTo>
                    <a:pt x="1927" y="6148"/>
                    <a:pt x="1913" y="6179"/>
                    <a:pt x="1920" y="6212"/>
                  </a:cubicBezTo>
                  <a:cubicBezTo>
                    <a:pt x="1924" y="6226"/>
                    <a:pt x="1935" y="6241"/>
                    <a:pt x="1948" y="6249"/>
                  </a:cubicBezTo>
                  <a:cubicBezTo>
                    <a:pt x="1951" y="6251"/>
                    <a:pt x="1957" y="6255"/>
                    <a:pt x="1962" y="6255"/>
                  </a:cubicBezTo>
                  <a:cubicBezTo>
                    <a:pt x="1874" y="6269"/>
                    <a:pt x="1787" y="6283"/>
                    <a:pt x="1700" y="6293"/>
                  </a:cubicBezTo>
                  <a:cubicBezTo>
                    <a:pt x="1672" y="6298"/>
                    <a:pt x="1646" y="6323"/>
                    <a:pt x="1646" y="6356"/>
                  </a:cubicBezTo>
                  <a:cubicBezTo>
                    <a:pt x="1645" y="6379"/>
                    <a:pt x="1659" y="6400"/>
                    <a:pt x="1679" y="6413"/>
                  </a:cubicBezTo>
                  <a:cubicBezTo>
                    <a:pt x="1682" y="6414"/>
                    <a:pt x="1692" y="6416"/>
                    <a:pt x="1699" y="6419"/>
                  </a:cubicBezTo>
                  <a:cubicBezTo>
                    <a:pt x="1998" y="6472"/>
                    <a:pt x="2396" y="6519"/>
                    <a:pt x="2859" y="6519"/>
                  </a:cubicBezTo>
                  <a:cubicBezTo>
                    <a:pt x="4474" y="6519"/>
                    <a:pt x="6873" y="5935"/>
                    <a:pt x="8550" y="2939"/>
                  </a:cubicBezTo>
                  <a:cubicBezTo>
                    <a:pt x="8912" y="2291"/>
                    <a:pt x="8981" y="1729"/>
                    <a:pt x="8756" y="1266"/>
                  </a:cubicBezTo>
                  <a:cubicBezTo>
                    <a:pt x="8731" y="1215"/>
                    <a:pt x="8706" y="1165"/>
                    <a:pt x="8673" y="1117"/>
                  </a:cubicBezTo>
                  <a:cubicBezTo>
                    <a:pt x="8529" y="894"/>
                    <a:pt x="8308" y="698"/>
                    <a:pt x="8022" y="534"/>
                  </a:cubicBezTo>
                  <a:cubicBezTo>
                    <a:pt x="7917" y="474"/>
                    <a:pt x="7803" y="417"/>
                    <a:pt x="7677" y="368"/>
                  </a:cubicBezTo>
                  <a:cubicBezTo>
                    <a:pt x="7102" y="126"/>
                    <a:pt x="6353" y="0"/>
                    <a:pt x="55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7"/>
            <p:cNvSpPr/>
            <p:nvPr/>
          </p:nvSpPr>
          <p:spPr>
            <a:xfrm>
              <a:off x="6714544" y="752150"/>
              <a:ext cx="54804" cy="146028"/>
            </a:xfrm>
            <a:custGeom>
              <a:avLst/>
              <a:gdLst/>
              <a:ahLst/>
              <a:cxnLst/>
              <a:rect l="l" t="t" r="r" b="b"/>
              <a:pathLst>
                <a:path w="1866" h="4972" extrusionOk="0">
                  <a:moveTo>
                    <a:pt x="957" y="1"/>
                  </a:moveTo>
                  <a:cubicBezTo>
                    <a:pt x="953" y="1"/>
                    <a:pt x="949" y="1"/>
                    <a:pt x="944" y="2"/>
                  </a:cubicBezTo>
                  <a:cubicBezTo>
                    <a:pt x="916" y="8"/>
                    <a:pt x="895" y="32"/>
                    <a:pt x="893" y="61"/>
                  </a:cubicBezTo>
                  <a:cubicBezTo>
                    <a:pt x="869" y="536"/>
                    <a:pt x="904" y="1022"/>
                    <a:pt x="964" y="1606"/>
                  </a:cubicBezTo>
                  <a:cubicBezTo>
                    <a:pt x="904" y="1031"/>
                    <a:pt x="872" y="585"/>
                    <a:pt x="887" y="138"/>
                  </a:cubicBezTo>
                  <a:cubicBezTo>
                    <a:pt x="887" y="115"/>
                    <a:pt x="875" y="92"/>
                    <a:pt x="855" y="81"/>
                  </a:cubicBezTo>
                  <a:cubicBezTo>
                    <a:pt x="850" y="78"/>
                    <a:pt x="843" y="75"/>
                    <a:pt x="836" y="74"/>
                  </a:cubicBezTo>
                  <a:cubicBezTo>
                    <a:pt x="832" y="73"/>
                    <a:pt x="829" y="73"/>
                    <a:pt x="825" y="73"/>
                  </a:cubicBezTo>
                  <a:cubicBezTo>
                    <a:pt x="798" y="73"/>
                    <a:pt x="772" y="90"/>
                    <a:pt x="765" y="116"/>
                  </a:cubicBezTo>
                  <a:cubicBezTo>
                    <a:pt x="453" y="1079"/>
                    <a:pt x="0" y="2912"/>
                    <a:pt x="470" y="4350"/>
                  </a:cubicBezTo>
                  <a:cubicBezTo>
                    <a:pt x="476" y="4366"/>
                    <a:pt x="487" y="4379"/>
                    <a:pt x="499" y="4386"/>
                  </a:cubicBezTo>
                  <a:cubicBezTo>
                    <a:pt x="759" y="4542"/>
                    <a:pt x="1014" y="4723"/>
                    <a:pt x="1256" y="4928"/>
                  </a:cubicBezTo>
                  <a:cubicBezTo>
                    <a:pt x="1258" y="4931"/>
                    <a:pt x="1261" y="4933"/>
                    <a:pt x="1265" y="4936"/>
                  </a:cubicBezTo>
                  <a:cubicBezTo>
                    <a:pt x="1275" y="4941"/>
                    <a:pt x="1285" y="4943"/>
                    <a:pt x="1296" y="4943"/>
                  </a:cubicBezTo>
                  <a:cubicBezTo>
                    <a:pt x="1307" y="4943"/>
                    <a:pt x="1317" y="4941"/>
                    <a:pt x="1327" y="4936"/>
                  </a:cubicBezTo>
                  <a:cubicBezTo>
                    <a:pt x="1348" y="4924"/>
                    <a:pt x="1361" y="4902"/>
                    <a:pt x="1360" y="4880"/>
                  </a:cubicBezTo>
                  <a:lnTo>
                    <a:pt x="1360" y="4880"/>
                  </a:lnTo>
                  <a:cubicBezTo>
                    <a:pt x="1361" y="4892"/>
                    <a:pt x="1363" y="4905"/>
                    <a:pt x="1364" y="4917"/>
                  </a:cubicBezTo>
                  <a:cubicBezTo>
                    <a:pt x="1367" y="4937"/>
                    <a:pt x="1380" y="4955"/>
                    <a:pt x="1396" y="4964"/>
                  </a:cubicBezTo>
                  <a:cubicBezTo>
                    <a:pt x="1403" y="4967"/>
                    <a:pt x="1410" y="4968"/>
                    <a:pt x="1420" y="4971"/>
                  </a:cubicBezTo>
                  <a:cubicBezTo>
                    <a:pt x="1422" y="4971"/>
                    <a:pt x="1424" y="4971"/>
                    <a:pt x="1427" y="4971"/>
                  </a:cubicBezTo>
                  <a:cubicBezTo>
                    <a:pt x="1452" y="4971"/>
                    <a:pt x="1475" y="4956"/>
                    <a:pt x="1488" y="4930"/>
                  </a:cubicBezTo>
                  <a:cubicBezTo>
                    <a:pt x="1581" y="4701"/>
                    <a:pt x="1691" y="4460"/>
                    <a:pt x="1809" y="4212"/>
                  </a:cubicBezTo>
                  <a:cubicBezTo>
                    <a:pt x="1815" y="4204"/>
                    <a:pt x="1816" y="4195"/>
                    <a:pt x="1816" y="4185"/>
                  </a:cubicBezTo>
                  <a:cubicBezTo>
                    <a:pt x="1819" y="4091"/>
                    <a:pt x="1866" y="1847"/>
                    <a:pt x="1016" y="38"/>
                  </a:cubicBezTo>
                  <a:cubicBezTo>
                    <a:pt x="1008" y="25"/>
                    <a:pt x="1000" y="17"/>
                    <a:pt x="989" y="10"/>
                  </a:cubicBezTo>
                  <a:cubicBezTo>
                    <a:pt x="978" y="4"/>
                    <a:pt x="968"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7"/>
            <p:cNvSpPr/>
            <p:nvPr/>
          </p:nvSpPr>
          <p:spPr>
            <a:xfrm>
              <a:off x="6634804" y="796323"/>
              <a:ext cx="207705" cy="305742"/>
            </a:xfrm>
            <a:custGeom>
              <a:avLst/>
              <a:gdLst/>
              <a:ahLst/>
              <a:cxnLst/>
              <a:rect l="l" t="t" r="r" b="b"/>
              <a:pathLst>
                <a:path w="7072" h="10410" extrusionOk="0">
                  <a:moveTo>
                    <a:pt x="1151" y="2306"/>
                  </a:moveTo>
                  <a:lnTo>
                    <a:pt x="1151" y="2306"/>
                  </a:lnTo>
                  <a:cubicBezTo>
                    <a:pt x="1604" y="2378"/>
                    <a:pt x="2903" y="2664"/>
                    <a:pt x="4038" y="3715"/>
                  </a:cubicBezTo>
                  <a:cubicBezTo>
                    <a:pt x="3782" y="4414"/>
                    <a:pt x="3679" y="4970"/>
                    <a:pt x="3668" y="5412"/>
                  </a:cubicBezTo>
                  <a:cubicBezTo>
                    <a:pt x="3150" y="4992"/>
                    <a:pt x="1637" y="3676"/>
                    <a:pt x="1151" y="2306"/>
                  </a:cubicBezTo>
                  <a:close/>
                  <a:moveTo>
                    <a:pt x="6069" y="394"/>
                  </a:moveTo>
                  <a:cubicBezTo>
                    <a:pt x="6210" y="1274"/>
                    <a:pt x="6510" y="4235"/>
                    <a:pt x="4799" y="6965"/>
                  </a:cubicBezTo>
                  <a:cubicBezTo>
                    <a:pt x="4641" y="6919"/>
                    <a:pt x="4243" y="6760"/>
                    <a:pt x="4028" y="6261"/>
                  </a:cubicBezTo>
                  <a:cubicBezTo>
                    <a:pt x="3958" y="6097"/>
                    <a:pt x="3904" y="5895"/>
                    <a:pt x="3889" y="5646"/>
                  </a:cubicBezTo>
                  <a:cubicBezTo>
                    <a:pt x="3889" y="5638"/>
                    <a:pt x="3889" y="5628"/>
                    <a:pt x="3887" y="5623"/>
                  </a:cubicBezTo>
                  <a:cubicBezTo>
                    <a:pt x="3862" y="5165"/>
                    <a:pt x="3954" y="4552"/>
                    <a:pt x="4260" y="3736"/>
                  </a:cubicBezTo>
                  <a:cubicBezTo>
                    <a:pt x="4266" y="3726"/>
                    <a:pt x="4269" y="3716"/>
                    <a:pt x="4272" y="3705"/>
                  </a:cubicBezTo>
                  <a:cubicBezTo>
                    <a:pt x="4596" y="2848"/>
                    <a:pt x="5159" y="1761"/>
                    <a:pt x="6069" y="394"/>
                  </a:cubicBezTo>
                  <a:close/>
                  <a:moveTo>
                    <a:pt x="3684" y="5798"/>
                  </a:moveTo>
                  <a:cubicBezTo>
                    <a:pt x="3711" y="6018"/>
                    <a:pt x="3762" y="6201"/>
                    <a:pt x="3829" y="6352"/>
                  </a:cubicBezTo>
                  <a:cubicBezTo>
                    <a:pt x="4061" y="6886"/>
                    <a:pt x="4477" y="7087"/>
                    <a:pt x="4693" y="7158"/>
                  </a:cubicBezTo>
                  <a:cubicBezTo>
                    <a:pt x="4410" y="7730"/>
                    <a:pt x="3079" y="10188"/>
                    <a:pt x="1156" y="10188"/>
                  </a:cubicBezTo>
                  <a:cubicBezTo>
                    <a:pt x="1047" y="10188"/>
                    <a:pt x="937" y="10180"/>
                    <a:pt x="824" y="10163"/>
                  </a:cubicBezTo>
                  <a:cubicBezTo>
                    <a:pt x="793" y="9957"/>
                    <a:pt x="730" y="9329"/>
                    <a:pt x="964" y="8575"/>
                  </a:cubicBezTo>
                  <a:cubicBezTo>
                    <a:pt x="1332" y="7393"/>
                    <a:pt x="2272" y="6436"/>
                    <a:pt x="3684" y="5798"/>
                  </a:cubicBezTo>
                  <a:close/>
                  <a:moveTo>
                    <a:pt x="6127" y="0"/>
                  </a:moveTo>
                  <a:cubicBezTo>
                    <a:pt x="6092" y="0"/>
                    <a:pt x="6058" y="19"/>
                    <a:pt x="6038" y="49"/>
                  </a:cubicBezTo>
                  <a:cubicBezTo>
                    <a:pt x="5081" y="1459"/>
                    <a:pt x="4480" y="2588"/>
                    <a:pt x="4122" y="3496"/>
                  </a:cubicBezTo>
                  <a:cubicBezTo>
                    <a:pt x="2687" y="2210"/>
                    <a:pt x="1070" y="2073"/>
                    <a:pt x="1001" y="2067"/>
                  </a:cubicBezTo>
                  <a:cubicBezTo>
                    <a:pt x="999" y="2067"/>
                    <a:pt x="997" y="2067"/>
                    <a:pt x="996" y="2067"/>
                  </a:cubicBezTo>
                  <a:cubicBezTo>
                    <a:pt x="962" y="2067"/>
                    <a:pt x="928" y="2081"/>
                    <a:pt x="907" y="2109"/>
                  </a:cubicBezTo>
                  <a:cubicBezTo>
                    <a:pt x="884" y="2137"/>
                    <a:pt x="877" y="2174"/>
                    <a:pt x="887" y="2208"/>
                  </a:cubicBezTo>
                  <a:cubicBezTo>
                    <a:pt x="1338" y="3748"/>
                    <a:pt x="3048" y="5202"/>
                    <a:pt x="3567" y="5615"/>
                  </a:cubicBezTo>
                  <a:cubicBezTo>
                    <a:pt x="1" y="7238"/>
                    <a:pt x="615" y="10254"/>
                    <a:pt x="622" y="10284"/>
                  </a:cubicBezTo>
                  <a:cubicBezTo>
                    <a:pt x="630" y="10327"/>
                    <a:pt x="666" y="10361"/>
                    <a:pt x="709" y="10368"/>
                  </a:cubicBezTo>
                  <a:cubicBezTo>
                    <a:pt x="867" y="10397"/>
                    <a:pt x="1018" y="10410"/>
                    <a:pt x="1167" y="10410"/>
                  </a:cubicBezTo>
                  <a:cubicBezTo>
                    <a:pt x="3430" y="10410"/>
                    <a:pt x="4849" y="7361"/>
                    <a:pt x="4945" y="7143"/>
                  </a:cubicBezTo>
                  <a:cubicBezTo>
                    <a:pt x="7072" y="3816"/>
                    <a:pt x="6244" y="123"/>
                    <a:pt x="6234" y="86"/>
                  </a:cubicBezTo>
                  <a:cubicBezTo>
                    <a:pt x="6224" y="44"/>
                    <a:pt x="6190" y="9"/>
                    <a:pt x="6147" y="2"/>
                  </a:cubicBezTo>
                  <a:cubicBezTo>
                    <a:pt x="6141" y="1"/>
                    <a:pt x="6134" y="0"/>
                    <a:pt x="6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7"/>
            <p:cNvSpPr/>
            <p:nvPr/>
          </p:nvSpPr>
          <p:spPr>
            <a:xfrm>
              <a:off x="6773636" y="962674"/>
              <a:ext cx="176778" cy="117686"/>
            </a:xfrm>
            <a:custGeom>
              <a:avLst/>
              <a:gdLst/>
              <a:ahLst/>
              <a:cxnLst/>
              <a:rect l="l" t="t" r="r" b="b"/>
              <a:pathLst>
                <a:path w="6019" h="4007" extrusionOk="0">
                  <a:moveTo>
                    <a:pt x="814" y="0"/>
                  </a:moveTo>
                  <a:cubicBezTo>
                    <a:pt x="762" y="0"/>
                    <a:pt x="719" y="35"/>
                    <a:pt x="708" y="85"/>
                  </a:cubicBezTo>
                  <a:cubicBezTo>
                    <a:pt x="694" y="143"/>
                    <a:pt x="732" y="203"/>
                    <a:pt x="791" y="217"/>
                  </a:cubicBezTo>
                  <a:cubicBezTo>
                    <a:pt x="3400" y="811"/>
                    <a:pt x="5218" y="3124"/>
                    <a:pt x="5690" y="3780"/>
                  </a:cubicBezTo>
                  <a:cubicBezTo>
                    <a:pt x="2142" y="3635"/>
                    <a:pt x="228" y="1376"/>
                    <a:pt x="208" y="1352"/>
                  </a:cubicBezTo>
                  <a:cubicBezTo>
                    <a:pt x="187" y="1326"/>
                    <a:pt x="155" y="1313"/>
                    <a:pt x="123" y="1313"/>
                  </a:cubicBezTo>
                  <a:cubicBezTo>
                    <a:pt x="99" y="1313"/>
                    <a:pt x="74" y="1321"/>
                    <a:pt x="53" y="1338"/>
                  </a:cubicBezTo>
                  <a:cubicBezTo>
                    <a:pt x="8" y="1378"/>
                    <a:pt x="0" y="1446"/>
                    <a:pt x="39" y="1493"/>
                  </a:cubicBezTo>
                  <a:cubicBezTo>
                    <a:pt x="59" y="1517"/>
                    <a:pt x="2110" y="3944"/>
                    <a:pt x="5902" y="4007"/>
                  </a:cubicBezTo>
                  <a:cubicBezTo>
                    <a:pt x="5942" y="4007"/>
                    <a:pt x="5978" y="3985"/>
                    <a:pt x="5999" y="3950"/>
                  </a:cubicBezTo>
                  <a:cubicBezTo>
                    <a:pt x="6019" y="3914"/>
                    <a:pt x="6017" y="3871"/>
                    <a:pt x="5996" y="3837"/>
                  </a:cubicBezTo>
                  <a:cubicBezTo>
                    <a:pt x="5976" y="3806"/>
                    <a:pt x="3964" y="715"/>
                    <a:pt x="841" y="3"/>
                  </a:cubicBezTo>
                  <a:cubicBezTo>
                    <a:pt x="832" y="1"/>
                    <a:pt x="823"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7"/>
            <p:cNvSpPr/>
            <p:nvPr/>
          </p:nvSpPr>
          <p:spPr>
            <a:xfrm>
              <a:off x="6809027" y="904727"/>
              <a:ext cx="136365" cy="84204"/>
            </a:xfrm>
            <a:custGeom>
              <a:avLst/>
              <a:gdLst/>
              <a:ahLst/>
              <a:cxnLst/>
              <a:rect l="l" t="t" r="r" b="b"/>
              <a:pathLst>
                <a:path w="4643" h="2867" extrusionOk="0">
                  <a:moveTo>
                    <a:pt x="2405" y="0"/>
                  </a:moveTo>
                  <a:cubicBezTo>
                    <a:pt x="1665" y="0"/>
                    <a:pt x="834" y="85"/>
                    <a:pt x="87" y="360"/>
                  </a:cubicBezTo>
                  <a:cubicBezTo>
                    <a:pt x="30" y="381"/>
                    <a:pt x="0" y="444"/>
                    <a:pt x="22" y="501"/>
                  </a:cubicBezTo>
                  <a:cubicBezTo>
                    <a:pt x="38" y="546"/>
                    <a:pt x="81" y="573"/>
                    <a:pt x="125" y="573"/>
                  </a:cubicBezTo>
                  <a:cubicBezTo>
                    <a:pt x="138" y="573"/>
                    <a:pt x="150" y="571"/>
                    <a:pt x="163" y="567"/>
                  </a:cubicBezTo>
                  <a:cubicBezTo>
                    <a:pt x="874" y="305"/>
                    <a:pt x="1678" y="225"/>
                    <a:pt x="2399" y="225"/>
                  </a:cubicBezTo>
                  <a:cubicBezTo>
                    <a:pt x="3266" y="225"/>
                    <a:pt x="4013" y="341"/>
                    <a:pt x="4335" y="401"/>
                  </a:cubicBezTo>
                  <a:cubicBezTo>
                    <a:pt x="3076" y="2015"/>
                    <a:pt x="1329" y="2646"/>
                    <a:pt x="1310" y="2653"/>
                  </a:cubicBezTo>
                  <a:cubicBezTo>
                    <a:pt x="1253" y="2674"/>
                    <a:pt x="1224" y="2737"/>
                    <a:pt x="1244" y="2792"/>
                  </a:cubicBezTo>
                  <a:cubicBezTo>
                    <a:pt x="1259" y="2838"/>
                    <a:pt x="1302" y="2866"/>
                    <a:pt x="1346" y="2866"/>
                  </a:cubicBezTo>
                  <a:cubicBezTo>
                    <a:pt x="1359" y="2866"/>
                    <a:pt x="1372" y="2864"/>
                    <a:pt x="1383" y="2859"/>
                  </a:cubicBezTo>
                  <a:cubicBezTo>
                    <a:pt x="1461" y="2832"/>
                    <a:pt x="3311" y="2164"/>
                    <a:pt x="4616" y="391"/>
                  </a:cubicBezTo>
                  <a:cubicBezTo>
                    <a:pt x="4637" y="361"/>
                    <a:pt x="4643" y="323"/>
                    <a:pt x="4630" y="289"/>
                  </a:cubicBezTo>
                  <a:cubicBezTo>
                    <a:pt x="4619" y="253"/>
                    <a:pt x="4587" y="228"/>
                    <a:pt x="4552" y="219"/>
                  </a:cubicBezTo>
                  <a:cubicBezTo>
                    <a:pt x="4489" y="205"/>
                    <a:pt x="3556" y="0"/>
                    <a:pt x="2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7"/>
            <p:cNvSpPr/>
            <p:nvPr/>
          </p:nvSpPr>
          <p:spPr>
            <a:xfrm>
              <a:off x="6815665" y="794414"/>
              <a:ext cx="270498" cy="201390"/>
            </a:xfrm>
            <a:custGeom>
              <a:avLst/>
              <a:gdLst/>
              <a:ahLst/>
              <a:cxnLst/>
              <a:rect l="l" t="t" r="r" b="b"/>
              <a:pathLst>
                <a:path w="9210" h="6857" extrusionOk="0">
                  <a:moveTo>
                    <a:pt x="5541" y="1"/>
                  </a:moveTo>
                  <a:cubicBezTo>
                    <a:pt x="5278" y="1"/>
                    <a:pt x="5006" y="13"/>
                    <a:pt x="4727" y="39"/>
                  </a:cubicBezTo>
                  <a:cubicBezTo>
                    <a:pt x="2976" y="200"/>
                    <a:pt x="693" y="957"/>
                    <a:pt x="23" y="2571"/>
                  </a:cubicBezTo>
                  <a:cubicBezTo>
                    <a:pt x="1" y="2626"/>
                    <a:pt x="28" y="2690"/>
                    <a:pt x="82" y="2713"/>
                  </a:cubicBezTo>
                  <a:cubicBezTo>
                    <a:pt x="95" y="2719"/>
                    <a:pt x="109" y="2721"/>
                    <a:pt x="123" y="2721"/>
                  </a:cubicBezTo>
                  <a:cubicBezTo>
                    <a:pt x="166" y="2721"/>
                    <a:pt x="207" y="2696"/>
                    <a:pt x="224" y="2655"/>
                  </a:cubicBezTo>
                  <a:cubicBezTo>
                    <a:pt x="857" y="1133"/>
                    <a:pt x="3055" y="412"/>
                    <a:pt x="4746" y="257"/>
                  </a:cubicBezTo>
                  <a:cubicBezTo>
                    <a:pt x="5022" y="231"/>
                    <a:pt x="5291" y="219"/>
                    <a:pt x="5550" y="219"/>
                  </a:cubicBezTo>
                  <a:cubicBezTo>
                    <a:pt x="7038" y="219"/>
                    <a:pt x="8221" y="623"/>
                    <a:pt x="8672" y="1316"/>
                  </a:cubicBezTo>
                  <a:cubicBezTo>
                    <a:pt x="8981" y="1793"/>
                    <a:pt x="8938" y="2389"/>
                    <a:pt x="8547" y="3089"/>
                  </a:cubicBezTo>
                  <a:cubicBezTo>
                    <a:pt x="6884" y="6057"/>
                    <a:pt x="4455" y="6625"/>
                    <a:pt x="2842" y="6625"/>
                  </a:cubicBezTo>
                  <a:cubicBezTo>
                    <a:pt x="1856" y="6625"/>
                    <a:pt x="1175" y="6413"/>
                    <a:pt x="1157" y="6407"/>
                  </a:cubicBezTo>
                  <a:cubicBezTo>
                    <a:pt x="1146" y="6404"/>
                    <a:pt x="1135" y="6402"/>
                    <a:pt x="1124" y="6402"/>
                  </a:cubicBezTo>
                  <a:cubicBezTo>
                    <a:pt x="1078" y="6402"/>
                    <a:pt x="1035" y="6433"/>
                    <a:pt x="1019" y="6479"/>
                  </a:cubicBezTo>
                  <a:cubicBezTo>
                    <a:pt x="999" y="6537"/>
                    <a:pt x="1030" y="6597"/>
                    <a:pt x="1089" y="6617"/>
                  </a:cubicBezTo>
                  <a:cubicBezTo>
                    <a:pt x="1126" y="6630"/>
                    <a:pt x="1834" y="6856"/>
                    <a:pt x="2859" y="6856"/>
                  </a:cubicBezTo>
                  <a:cubicBezTo>
                    <a:pt x="3168" y="6856"/>
                    <a:pt x="3505" y="6833"/>
                    <a:pt x="3867" y="6781"/>
                  </a:cubicBezTo>
                  <a:cubicBezTo>
                    <a:pt x="5291" y="6568"/>
                    <a:pt x="7294" y="5777"/>
                    <a:pt x="8739" y="3196"/>
                  </a:cubicBezTo>
                  <a:cubicBezTo>
                    <a:pt x="9168" y="2430"/>
                    <a:pt x="9209" y="1739"/>
                    <a:pt x="8857" y="1197"/>
                  </a:cubicBezTo>
                  <a:cubicBezTo>
                    <a:pt x="8366" y="443"/>
                    <a:pt x="7108" y="1"/>
                    <a:pt x="5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7"/>
            <p:cNvSpPr/>
            <p:nvPr/>
          </p:nvSpPr>
          <p:spPr>
            <a:xfrm>
              <a:off x="6703648" y="737818"/>
              <a:ext cx="71722" cy="147261"/>
            </a:xfrm>
            <a:custGeom>
              <a:avLst/>
              <a:gdLst/>
              <a:ahLst/>
              <a:cxnLst/>
              <a:rect l="l" t="t" r="r" b="b"/>
              <a:pathLst>
                <a:path w="2442" h="5014" extrusionOk="0">
                  <a:moveTo>
                    <a:pt x="1243" y="0"/>
                  </a:moveTo>
                  <a:cubicBezTo>
                    <a:pt x="1241" y="0"/>
                    <a:pt x="1238" y="0"/>
                    <a:pt x="1236" y="1"/>
                  </a:cubicBezTo>
                  <a:cubicBezTo>
                    <a:pt x="1193" y="2"/>
                    <a:pt x="1157" y="29"/>
                    <a:pt x="1140" y="69"/>
                  </a:cubicBezTo>
                  <a:cubicBezTo>
                    <a:pt x="1093" y="184"/>
                    <a:pt x="1" y="2921"/>
                    <a:pt x="690" y="4939"/>
                  </a:cubicBezTo>
                  <a:cubicBezTo>
                    <a:pt x="704" y="4985"/>
                    <a:pt x="747" y="5013"/>
                    <a:pt x="794" y="5013"/>
                  </a:cubicBezTo>
                  <a:cubicBezTo>
                    <a:pt x="806" y="5013"/>
                    <a:pt x="817" y="5012"/>
                    <a:pt x="833" y="5006"/>
                  </a:cubicBezTo>
                  <a:cubicBezTo>
                    <a:pt x="890" y="4986"/>
                    <a:pt x="919" y="4925"/>
                    <a:pt x="900" y="4868"/>
                  </a:cubicBezTo>
                  <a:cubicBezTo>
                    <a:pt x="348" y="3253"/>
                    <a:pt x="1018" y="1073"/>
                    <a:pt x="1263" y="375"/>
                  </a:cubicBezTo>
                  <a:cubicBezTo>
                    <a:pt x="2215" y="2241"/>
                    <a:pt x="2141" y="4666"/>
                    <a:pt x="2139" y="4692"/>
                  </a:cubicBezTo>
                  <a:cubicBezTo>
                    <a:pt x="2136" y="4751"/>
                    <a:pt x="2184" y="4804"/>
                    <a:pt x="2244" y="4805"/>
                  </a:cubicBezTo>
                  <a:cubicBezTo>
                    <a:pt x="2315" y="4805"/>
                    <a:pt x="2356" y="4761"/>
                    <a:pt x="2358" y="4700"/>
                  </a:cubicBezTo>
                  <a:cubicBezTo>
                    <a:pt x="2362" y="4592"/>
                    <a:pt x="2442" y="2000"/>
                    <a:pt x="1338" y="56"/>
                  </a:cubicBezTo>
                  <a:cubicBezTo>
                    <a:pt x="1318" y="21"/>
                    <a:pt x="1284"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7"/>
            <p:cNvSpPr/>
            <p:nvPr/>
          </p:nvSpPr>
          <p:spPr>
            <a:xfrm>
              <a:off x="6765325" y="1013661"/>
              <a:ext cx="99300" cy="156160"/>
            </a:xfrm>
            <a:custGeom>
              <a:avLst/>
              <a:gdLst/>
              <a:ahLst/>
              <a:cxnLst/>
              <a:rect l="l" t="t" r="r" b="b"/>
              <a:pathLst>
                <a:path w="3381" h="5317" extrusionOk="0">
                  <a:moveTo>
                    <a:pt x="197" y="1"/>
                  </a:moveTo>
                  <a:cubicBezTo>
                    <a:pt x="135" y="1"/>
                    <a:pt x="84" y="46"/>
                    <a:pt x="83" y="106"/>
                  </a:cubicBezTo>
                  <a:cubicBezTo>
                    <a:pt x="83" y="139"/>
                    <a:pt x="0" y="3209"/>
                    <a:pt x="2031" y="5283"/>
                  </a:cubicBezTo>
                  <a:cubicBezTo>
                    <a:pt x="2052" y="5304"/>
                    <a:pt x="2081" y="5317"/>
                    <a:pt x="2109" y="5317"/>
                  </a:cubicBezTo>
                  <a:cubicBezTo>
                    <a:pt x="2113" y="5317"/>
                    <a:pt x="2116" y="5316"/>
                    <a:pt x="2119" y="5316"/>
                  </a:cubicBezTo>
                  <a:cubicBezTo>
                    <a:pt x="2120" y="5316"/>
                    <a:pt x="2121" y="5316"/>
                    <a:pt x="2122" y="5317"/>
                  </a:cubicBezTo>
                  <a:cubicBezTo>
                    <a:pt x="2156" y="5313"/>
                    <a:pt x="2186" y="5291"/>
                    <a:pt x="2205" y="5263"/>
                  </a:cubicBezTo>
                  <a:cubicBezTo>
                    <a:pt x="2216" y="5241"/>
                    <a:pt x="3381" y="3219"/>
                    <a:pt x="2179" y="976"/>
                  </a:cubicBezTo>
                  <a:cubicBezTo>
                    <a:pt x="2159" y="940"/>
                    <a:pt x="2122" y="919"/>
                    <a:pt x="2083" y="919"/>
                  </a:cubicBezTo>
                  <a:cubicBezTo>
                    <a:pt x="2065" y="919"/>
                    <a:pt x="2048" y="923"/>
                    <a:pt x="2031" y="932"/>
                  </a:cubicBezTo>
                  <a:cubicBezTo>
                    <a:pt x="1978" y="960"/>
                    <a:pt x="1958" y="1026"/>
                    <a:pt x="1987" y="1080"/>
                  </a:cubicBezTo>
                  <a:cubicBezTo>
                    <a:pt x="2957" y="2890"/>
                    <a:pt x="2307" y="4549"/>
                    <a:pt x="2084" y="5019"/>
                  </a:cubicBezTo>
                  <a:cubicBezTo>
                    <a:pt x="228" y="3017"/>
                    <a:pt x="301" y="143"/>
                    <a:pt x="303" y="114"/>
                  </a:cubicBezTo>
                  <a:cubicBezTo>
                    <a:pt x="305" y="55"/>
                    <a:pt x="256" y="3"/>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7"/>
            <p:cNvSpPr/>
            <p:nvPr/>
          </p:nvSpPr>
          <p:spPr>
            <a:xfrm>
              <a:off x="6301778" y="950222"/>
              <a:ext cx="436585" cy="1058642"/>
            </a:xfrm>
            <a:custGeom>
              <a:avLst/>
              <a:gdLst/>
              <a:ahLst/>
              <a:cxnLst/>
              <a:rect l="l" t="t" r="r" b="b"/>
              <a:pathLst>
                <a:path w="14865" h="36045" extrusionOk="0">
                  <a:moveTo>
                    <a:pt x="14755" y="0"/>
                  </a:moveTo>
                  <a:cubicBezTo>
                    <a:pt x="14719" y="0"/>
                    <a:pt x="11361" y="39"/>
                    <a:pt x="7923" y="3560"/>
                  </a:cubicBezTo>
                  <a:cubicBezTo>
                    <a:pt x="1116" y="10533"/>
                    <a:pt x="1" y="24565"/>
                    <a:pt x="264" y="35108"/>
                  </a:cubicBezTo>
                  <a:cubicBezTo>
                    <a:pt x="280" y="35746"/>
                    <a:pt x="507" y="35955"/>
                    <a:pt x="692" y="36019"/>
                  </a:cubicBezTo>
                  <a:cubicBezTo>
                    <a:pt x="743" y="36037"/>
                    <a:pt x="796" y="36045"/>
                    <a:pt x="850" y="36045"/>
                  </a:cubicBezTo>
                  <a:cubicBezTo>
                    <a:pt x="1076" y="36045"/>
                    <a:pt x="1311" y="35902"/>
                    <a:pt x="1448" y="35740"/>
                  </a:cubicBezTo>
                  <a:cubicBezTo>
                    <a:pt x="1707" y="35421"/>
                    <a:pt x="1558" y="34186"/>
                    <a:pt x="1526" y="33954"/>
                  </a:cubicBezTo>
                  <a:cubicBezTo>
                    <a:pt x="1399" y="24922"/>
                    <a:pt x="2341" y="12689"/>
                    <a:pt x="7539" y="5702"/>
                  </a:cubicBezTo>
                  <a:cubicBezTo>
                    <a:pt x="10636" y="1537"/>
                    <a:pt x="13829" y="1221"/>
                    <a:pt x="13861" y="1218"/>
                  </a:cubicBezTo>
                  <a:cubicBezTo>
                    <a:pt x="13922" y="1212"/>
                    <a:pt x="13966" y="1159"/>
                    <a:pt x="13960" y="1098"/>
                  </a:cubicBezTo>
                  <a:cubicBezTo>
                    <a:pt x="13958" y="1042"/>
                    <a:pt x="13904" y="998"/>
                    <a:pt x="13853" y="998"/>
                  </a:cubicBezTo>
                  <a:cubicBezTo>
                    <a:pt x="13850" y="998"/>
                    <a:pt x="13846" y="998"/>
                    <a:pt x="13843" y="998"/>
                  </a:cubicBezTo>
                  <a:cubicBezTo>
                    <a:pt x="13710" y="1011"/>
                    <a:pt x="10537" y="1319"/>
                    <a:pt x="7379" y="5549"/>
                  </a:cubicBezTo>
                  <a:cubicBezTo>
                    <a:pt x="2130" y="12581"/>
                    <a:pt x="1179" y="24880"/>
                    <a:pt x="1307" y="33971"/>
                  </a:cubicBezTo>
                  <a:cubicBezTo>
                    <a:pt x="1382" y="34538"/>
                    <a:pt x="1422" y="35421"/>
                    <a:pt x="1277" y="35602"/>
                  </a:cubicBezTo>
                  <a:cubicBezTo>
                    <a:pt x="1178" y="35722"/>
                    <a:pt x="1002" y="35829"/>
                    <a:pt x="851" y="35829"/>
                  </a:cubicBezTo>
                  <a:cubicBezTo>
                    <a:pt x="821" y="35829"/>
                    <a:pt x="791" y="35825"/>
                    <a:pt x="763" y="35815"/>
                  </a:cubicBezTo>
                  <a:cubicBezTo>
                    <a:pt x="592" y="35755"/>
                    <a:pt x="494" y="35505"/>
                    <a:pt x="482" y="35105"/>
                  </a:cubicBezTo>
                  <a:cubicBezTo>
                    <a:pt x="222" y="24610"/>
                    <a:pt x="1325" y="10647"/>
                    <a:pt x="8071" y="3724"/>
                  </a:cubicBezTo>
                  <a:cubicBezTo>
                    <a:pt x="11445" y="264"/>
                    <a:pt x="14722" y="221"/>
                    <a:pt x="14755" y="221"/>
                  </a:cubicBezTo>
                  <a:cubicBezTo>
                    <a:pt x="14815" y="221"/>
                    <a:pt x="14865" y="171"/>
                    <a:pt x="14865" y="110"/>
                  </a:cubicBezTo>
                  <a:cubicBezTo>
                    <a:pt x="14865" y="50"/>
                    <a:pt x="14815" y="0"/>
                    <a:pt x="14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7"/>
            <p:cNvSpPr/>
            <p:nvPr/>
          </p:nvSpPr>
          <p:spPr>
            <a:xfrm>
              <a:off x="6092487" y="893126"/>
              <a:ext cx="372676" cy="857222"/>
            </a:xfrm>
            <a:custGeom>
              <a:avLst/>
              <a:gdLst/>
              <a:ahLst/>
              <a:cxnLst/>
              <a:rect l="l" t="t" r="r" b="b"/>
              <a:pathLst>
                <a:path w="12689" h="29187" extrusionOk="0">
                  <a:moveTo>
                    <a:pt x="12565" y="1"/>
                  </a:moveTo>
                  <a:cubicBezTo>
                    <a:pt x="12535" y="1"/>
                    <a:pt x="12506" y="13"/>
                    <a:pt x="12484" y="36"/>
                  </a:cubicBezTo>
                  <a:cubicBezTo>
                    <a:pt x="12460" y="60"/>
                    <a:pt x="10072" y="2581"/>
                    <a:pt x="7573" y="4691"/>
                  </a:cubicBezTo>
                  <a:cubicBezTo>
                    <a:pt x="5999" y="6020"/>
                    <a:pt x="4269" y="7675"/>
                    <a:pt x="3370" y="9861"/>
                  </a:cubicBezTo>
                  <a:cubicBezTo>
                    <a:pt x="1552" y="14286"/>
                    <a:pt x="1" y="21099"/>
                    <a:pt x="7516" y="29151"/>
                  </a:cubicBezTo>
                  <a:cubicBezTo>
                    <a:pt x="7537" y="29173"/>
                    <a:pt x="7568" y="29186"/>
                    <a:pt x="7597" y="29186"/>
                  </a:cubicBezTo>
                  <a:cubicBezTo>
                    <a:pt x="7623" y="29186"/>
                    <a:pt x="7650" y="29176"/>
                    <a:pt x="7671" y="29153"/>
                  </a:cubicBezTo>
                  <a:cubicBezTo>
                    <a:pt x="7715" y="29112"/>
                    <a:pt x="7718" y="29044"/>
                    <a:pt x="7677" y="28998"/>
                  </a:cubicBezTo>
                  <a:cubicBezTo>
                    <a:pt x="246" y="21040"/>
                    <a:pt x="1777" y="14311"/>
                    <a:pt x="3574" y="9942"/>
                  </a:cubicBezTo>
                  <a:cubicBezTo>
                    <a:pt x="4454" y="7799"/>
                    <a:pt x="6161" y="6168"/>
                    <a:pt x="7715" y="4856"/>
                  </a:cubicBezTo>
                  <a:cubicBezTo>
                    <a:pt x="9484" y="3364"/>
                    <a:pt x="11194" y="1669"/>
                    <a:pt x="12059" y="789"/>
                  </a:cubicBezTo>
                  <a:lnTo>
                    <a:pt x="12059" y="789"/>
                  </a:lnTo>
                  <a:cubicBezTo>
                    <a:pt x="10834" y="2890"/>
                    <a:pt x="9585" y="4258"/>
                    <a:pt x="8470" y="5482"/>
                  </a:cubicBezTo>
                  <a:cubicBezTo>
                    <a:pt x="6640" y="7487"/>
                    <a:pt x="5059" y="9220"/>
                    <a:pt x="4282" y="13319"/>
                  </a:cubicBezTo>
                  <a:cubicBezTo>
                    <a:pt x="2773" y="21268"/>
                    <a:pt x="7640" y="26604"/>
                    <a:pt x="7689" y="26658"/>
                  </a:cubicBezTo>
                  <a:cubicBezTo>
                    <a:pt x="7710" y="26681"/>
                    <a:pt x="7739" y="26693"/>
                    <a:pt x="7768" y="26693"/>
                  </a:cubicBezTo>
                  <a:cubicBezTo>
                    <a:pt x="7795" y="26693"/>
                    <a:pt x="7822" y="26683"/>
                    <a:pt x="7843" y="26663"/>
                  </a:cubicBezTo>
                  <a:cubicBezTo>
                    <a:pt x="7889" y="26623"/>
                    <a:pt x="7890" y="26553"/>
                    <a:pt x="7849" y="26509"/>
                  </a:cubicBezTo>
                  <a:cubicBezTo>
                    <a:pt x="7801" y="26455"/>
                    <a:pt x="3008" y="21200"/>
                    <a:pt x="4497" y="13360"/>
                  </a:cubicBezTo>
                  <a:cubicBezTo>
                    <a:pt x="5263" y="9323"/>
                    <a:pt x="6824" y="7611"/>
                    <a:pt x="8632" y="5628"/>
                  </a:cubicBezTo>
                  <a:cubicBezTo>
                    <a:pt x="9880" y="4261"/>
                    <a:pt x="11294" y="2712"/>
                    <a:pt x="12661" y="163"/>
                  </a:cubicBezTo>
                  <a:cubicBezTo>
                    <a:pt x="12688" y="114"/>
                    <a:pt x="12674" y="53"/>
                    <a:pt x="12628" y="22"/>
                  </a:cubicBezTo>
                  <a:cubicBezTo>
                    <a:pt x="12609" y="8"/>
                    <a:pt x="12587" y="1"/>
                    <a:pt x="12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7"/>
            <p:cNvSpPr/>
            <p:nvPr/>
          </p:nvSpPr>
          <p:spPr>
            <a:xfrm>
              <a:off x="6853053" y="919853"/>
              <a:ext cx="155837" cy="67668"/>
            </a:xfrm>
            <a:custGeom>
              <a:avLst/>
              <a:gdLst/>
              <a:ahLst/>
              <a:cxnLst/>
              <a:rect l="l" t="t" r="r" b="b"/>
              <a:pathLst>
                <a:path w="5306" h="2304" extrusionOk="0">
                  <a:moveTo>
                    <a:pt x="5246" y="1"/>
                  </a:moveTo>
                  <a:cubicBezTo>
                    <a:pt x="5233" y="1"/>
                    <a:pt x="5220" y="5"/>
                    <a:pt x="5209" y="15"/>
                  </a:cubicBezTo>
                  <a:cubicBezTo>
                    <a:pt x="3771" y="1248"/>
                    <a:pt x="1941" y="2023"/>
                    <a:pt x="54" y="2195"/>
                  </a:cubicBezTo>
                  <a:cubicBezTo>
                    <a:pt x="24" y="2196"/>
                    <a:pt x="1" y="2223"/>
                    <a:pt x="4" y="2253"/>
                  </a:cubicBezTo>
                  <a:cubicBezTo>
                    <a:pt x="8" y="2282"/>
                    <a:pt x="31" y="2303"/>
                    <a:pt x="59" y="2303"/>
                  </a:cubicBezTo>
                  <a:lnTo>
                    <a:pt x="62" y="2303"/>
                  </a:lnTo>
                  <a:cubicBezTo>
                    <a:pt x="1973" y="2126"/>
                    <a:pt x="3826" y="1343"/>
                    <a:pt x="5280" y="96"/>
                  </a:cubicBezTo>
                  <a:cubicBezTo>
                    <a:pt x="5303" y="76"/>
                    <a:pt x="5306" y="43"/>
                    <a:pt x="5286" y="19"/>
                  </a:cubicBezTo>
                  <a:cubicBezTo>
                    <a:pt x="5276" y="7"/>
                    <a:pt x="5261" y="1"/>
                    <a:pt x="5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7"/>
            <p:cNvSpPr/>
            <p:nvPr/>
          </p:nvSpPr>
          <p:spPr>
            <a:xfrm>
              <a:off x="6856019" y="932423"/>
              <a:ext cx="98683" cy="55304"/>
            </a:xfrm>
            <a:custGeom>
              <a:avLst/>
              <a:gdLst/>
              <a:ahLst/>
              <a:cxnLst/>
              <a:rect l="l" t="t" r="r" b="b"/>
              <a:pathLst>
                <a:path w="3360" h="1883" extrusionOk="0">
                  <a:moveTo>
                    <a:pt x="3299" y="0"/>
                  </a:moveTo>
                  <a:cubicBezTo>
                    <a:pt x="3288" y="0"/>
                    <a:pt x="3276" y="4"/>
                    <a:pt x="3265" y="11"/>
                  </a:cubicBezTo>
                  <a:cubicBezTo>
                    <a:pt x="2287" y="759"/>
                    <a:pt x="1203" y="1354"/>
                    <a:pt x="44" y="1777"/>
                  </a:cubicBezTo>
                  <a:cubicBezTo>
                    <a:pt x="15" y="1787"/>
                    <a:pt x="1" y="1818"/>
                    <a:pt x="11" y="1847"/>
                  </a:cubicBezTo>
                  <a:cubicBezTo>
                    <a:pt x="21" y="1868"/>
                    <a:pt x="39" y="1882"/>
                    <a:pt x="64" y="1882"/>
                  </a:cubicBezTo>
                  <a:cubicBezTo>
                    <a:pt x="68" y="1882"/>
                    <a:pt x="75" y="1881"/>
                    <a:pt x="81" y="1881"/>
                  </a:cubicBezTo>
                  <a:cubicBezTo>
                    <a:pt x="1250" y="1454"/>
                    <a:pt x="2344" y="854"/>
                    <a:pt x="3331" y="99"/>
                  </a:cubicBezTo>
                  <a:cubicBezTo>
                    <a:pt x="3356" y="81"/>
                    <a:pt x="3359" y="46"/>
                    <a:pt x="3342" y="22"/>
                  </a:cubicBezTo>
                  <a:cubicBezTo>
                    <a:pt x="3331" y="7"/>
                    <a:pt x="3316"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7"/>
            <p:cNvSpPr/>
            <p:nvPr/>
          </p:nvSpPr>
          <p:spPr>
            <a:xfrm>
              <a:off x="6985482" y="882964"/>
              <a:ext cx="17681" cy="13686"/>
            </a:xfrm>
            <a:custGeom>
              <a:avLst/>
              <a:gdLst/>
              <a:ahLst/>
              <a:cxnLst/>
              <a:rect l="l" t="t" r="r" b="b"/>
              <a:pathLst>
                <a:path w="602" h="466" extrusionOk="0">
                  <a:moveTo>
                    <a:pt x="541" y="1"/>
                  </a:moveTo>
                  <a:cubicBezTo>
                    <a:pt x="530" y="1"/>
                    <a:pt x="518" y="4"/>
                    <a:pt x="508" y="12"/>
                  </a:cubicBezTo>
                  <a:lnTo>
                    <a:pt x="29" y="365"/>
                  </a:lnTo>
                  <a:cubicBezTo>
                    <a:pt x="6" y="383"/>
                    <a:pt x="1" y="417"/>
                    <a:pt x="18" y="442"/>
                  </a:cubicBezTo>
                  <a:cubicBezTo>
                    <a:pt x="29" y="459"/>
                    <a:pt x="46" y="466"/>
                    <a:pt x="63" y="466"/>
                  </a:cubicBezTo>
                  <a:cubicBezTo>
                    <a:pt x="73" y="466"/>
                    <a:pt x="85" y="462"/>
                    <a:pt x="95" y="453"/>
                  </a:cubicBezTo>
                  <a:lnTo>
                    <a:pt x="573" y="98"/>
                  </a:lnTo>
                  <a:cubicBezTo>
                    <a:pt x="597" y="81"/>
                    <a:pt x="602" y="47"/>
                    <a:pt x="585" y="22"/>
                  </a:cubicBezTo>
                  <a:cubicBezTo>
                    <a:pt x="574" y="8"/>
                    <a:pt x="558" y="1"/>
                    <a:pt x="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7"/>
            <p:cNvSpPr/>
            <p:nvPr/>
          </p:nvSpPr>
          <p:spPr>
            <a:xfrm>
              <a:off x="6812757" y="870335"/>
              <a:ext cx="108375" cy="46904"/>
            </a:xfrm>
            <a:custGeom>
              <a:avLst/>
              <a:gdLst/>
              <a:ahLst/>
              <a:cxnLst/>
              <a:rect l="l" t="t" r="r" b="b"/>
              <a:pathLst>
                <a:path w="3690" h="1597" extrusionOk="0">
                  <a:moveTo>
                    <a:pt x="3628" y="1"/>
                  </a:moveTo>
                  <a:cubicBezTo>
                    <a:pt x="3623" y="1"/>
                    <a:pt x="3618" y="1"/>
                    <a:pt x="3613" y="3"/>
                  </a:cubicBezTo>
                  <a:cubicBezTo>
                    <a:pt x="2370" y="358"/>
                    <a:pt x="1164" y="859"/>
                    <a:pt x="36" y="1493"/>
                  </a:cubicBezTo>
                  <a:cubicBezTo>
                    <a:pt x="9" y="1507"/>
                    <a:pt x="0" y="1541"/>
                    <a:pt x="14" y="1568"/>
                  </a:cubicBezTo>
                  <a:cubicBezTo>
                    <a:pt x="24" y="1585"/>
                    <a:pt x="43" y="1597"/>
                    <a:pt x="63" y="1597"/>
                  </a:cubicBezTo>
                  <a:cubicBezTo>
                    <a:pt x="71" y="1597"/>
                    <a:pt x="80" y="1595"/>
                    <a:pt x="91" y="1588"/>
                  </a:cubicBezTo>
                  <a:cubicBezTo>
                    <a:pt x="1212" y="960"/>
                    <a:pt x="2408" y="462"/>
                    <a:pt x="3644" y="108"/>
                  </a:cubicBezTo>
                  <a:cubicBezTo>
                    <a:pt x="3673" y="100"/>
                    <a:pt x="3690" y="70"/>
                    <a:pt x="3681" y="41"/>
                  </a:cubicBezTo>
                  <a:cubicBezTo>
                    <a:pt x="3674" y="17"/>
                    <a:pt x="3652"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7"/>
            <p:cNvSpPr/>
            <p:nvPr/>
          </p:nvSpPr>
          <p:spPr>
            <a:xfrm>
              <a:off x="6813903" y="838821"/>
              <a:ext cx="153634" cy="78535"/>
            </a:xfrm>
            <a:custGeom>
              <a:avLst/>
              <a:gdLst/>
              <a:ahLst/>
              <a:cxnLst/>
              <a:rect l="l" t="t" r="r" b="b"/>
              <a:pathLst>
                <a:path w="5231" h="2674" extrusionOk="0">
                  <a:moveTo>
                    <a:pt x="5169" y="0"/>
                  </a:moveTo>
                  <a:cubicBezTo>
                    <a:pt x="5166" y="0"/>
                    <a:pt x="5163" y="0"/>
                    <a:pt x="5160" y="1"/>
                  </a:cubicBezTo>
                  <a:cubicBezTo>
                    <a:pt x="3261" y="345"/>
                    <a:pt x="1436" y="1260"/>
                    <a:pt x="25" y="2577"/>
                  </a:cubicBezTo>
                  <a:cubicBezTo>
                    <a:pt x="4" y="2598"/>
                    <a:pt x="1" y="2633"/>
                    <a:pt x="22" y="2655"/>
                  </a:cubicBezTo>
                  <a:cubicBezTo>
                    <a:pt x="34" y="2668"/>
                    <a:pt x="48" y="2674"/>
                    <a:pt x="62" y="2674"/>
                  </a:cubicBezTo>
                  <a:cubicBezTo>
                    <a:pt x="75" y="2674"/>
                    <a:pt x="89" y="2668"/>
                    <a:pt x="99" y="2657"/>
                  </a:cubicBezTo>
                  <a:cubicBezTo>
                    <a:pt x="1498" y="1357"/>
                    <a:pt x="3301" y="449"/>
                    <a:pt x="5180" y="110"/>
                  </a:cubicBezTo>
                  <a:cubicBezTo>
                    <a:pt x="5210" y="105"/>
                    <a:pt x="5230" y="76"/>
                    <a:pt x="5225" y="46"/>
                  </a:cubicBezTo>
                  <a:cubicBezTo>
                    <a:pt x="5219" y="18"/>
                    <a:pt x="5196" y="0"/>
                    <a:pt x="5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7"/>
            <p:cNvSpPr/>
            <p:nvPr/>
          </p:nvSpPr>
          <p:spPr>
            <a:xfrm>
              <a:off x="6814079" y="855033"/>
              <a:ext cx="57448" cy="61413"/>
            </a:xfrm>
            <a:custGeom>
              <a:avLst/>
              <a:gdLst/>
              <a:ahLst/>
              <a:cxnLst/>
              <a:rect l="l" t="t" r="r" b="b"/>
              <a:pathLst>
                <a:path w="1956" h="2091" extrusionOk="0">
                  <a:moveTo>
                    <a:pt x="1893" y="0"/>
                  </a:moveTo>
                  <a:cubicBezTo>
                    <a:pt x="1882" y="0"/>
                    <a:pt x="1871" y="3"/>
                    <a:pt x="1862" y="10"/>
                  </a:cubicBezTo>
                  <a:cubicBezTo>
                    <a:pt x="1107" y="524"/>
                    <a:pt x="469" y="1215"/>
                    <a:pt x="18" y="2009"/>
                  </a:cubicBezTo>
                  <a:cubicBezTo>
                    <a:pt x="1" y="2036"/>
                    <a:pt x="11" y="2069"/>
                    <a:pt x="36" y="2083"/>
                  </a:cubicBezTo>
                  <a:cubicBezTo>
                    <a:pt x="46" y="2089"/>
                    <a:pt x="55" y="2090"/>
                    <a:pt x="63" y="2090"/>
                  </a:cubicBezTo>
                  <a:cubicBezTo>
                    <a:pt x="83" y="2090"/>
                    <a:pt x="100" y="2082"/>
                    <a:pt x="113" y="2062"/>
                  </a:cubicBezTo>
                  <a:cubicBezTo>
                    <a:pt x="556" y="1284"/>
                    <a:pt x="1183" y="607"/>
                    <a:pt x="1923" y="101"/>
                  </a:cubicBezTo>
                  <a:cubicBezTo>
                    <a:pt x="1949" y="82"/>
                    <a:pt x="1956" y="50"/>
                    <a:pt x="1937" y="24"/>
                  </a:cubicBezTo>
                  <a:cubicBezTo>
                    <a:pt x="1927" y="8"/>
                    <a:pt x="1910" y="0"/>
                    <a:pt x="1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7"/>
            <p:cNvSpPr/>
            <p:nvPr/>
          </p:nvSpPr>
          <p:spPr>
            <a:xfrm>
              <a:off x="6890088" y="837323"/>
              <a:ext cx="15419" cy="8282"/>
            </a:xfrm>
            <a:custGeom>
              <a:avLst/>
              <a:gdLst/>
              <a:ahLst/>
              <a:cxnLst/>
              <a:rect l="l" t="t" r="r" b="b"/>
              <a:pathLst>
                <a:path w="525" h="282" extrusionOk="0">
                  <a:moveTo>
                    <a:pt x="467" y="1"/>
                  </a:moveTo>
                  <a:cubicBezTo>
                    <a:pt x="464" y="1"/>
                    <a:pt x="461" y="1"/>
                    <a:pt x="457" y="2"/>
                  </a:cubicBezTo>
                  <a:cubicBezTo>
                    <a:pt x="301" y="26"/>
                    <a:pt x="153" y="87"/>
                    <a:pt x="29" y="184"/>
                  </a:cubicBezTo>
                  <a:cubicBezTo>
                    <a:pt x="3" y="201"/>
                    <a:pt x="0" y="235"/>
                    <a:pt x="17" y="261"/>
                  </a:cubicBezTo>
                  <a:cubicBezTo>
                    <a:pt x="29" y="275"/>
                    <a:pt x="44" y="281"/>
                    <a:pt x="60" y="281"/>
                  </a:cubicBezTo>
                  <a:cubicBezTo>
                    <a:pt x="71" y="281"/>
                    <a:pt x="83" y="278"/>
                    <a:pt x="96" y="271"/>
                  </a:cubicBezTo>
                  <a:cubicBezTo>
                    <a:pt x="207" y="187"/>
                    <a:pt x="336" y="130"/>
                    <a:pt x="473" y="112"/>
                  </a:cubicBezTo>
                  <a:cubicBezTo>
                    <a:pt x="503" y="106"/>
                    <a:pt x="524" y="79"/>
                    <a:pt x="520" y="49"/>
                  </a:cubicBezTo>
                  <a:cubicBezTo>
                    <a:pt x="515" y="21"/>
                    <a:pt x="493"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7"/>
            <p:cNvSpPr/>
            <p:nvPr/>
          </p:nvSpPr>
          <p:spPr>
            <a:xfrm>
              <a:off x="7001841" y="841435"/>
              <a:ext cx="15537" cy="4670"/>
            </a:xfrm>
            <a:custGeom>
              <a:avLst/>
              <a:gdLst/>
              <a:ahLst/>
              <a:cxnLst/>
              <a:rect l="l" t="t" r="r" b="b"/>
              <a:pathLst>
                <a:path w="529" h="159" extrusionOk="0">
                  <a:moveTo>
                    <a:pt x="473" y="1"/>
                  </a:moveTo>
                  <a:cubicBezTo>
                    <a:pt x="470" y="1"/>
                    <a:pt x="467" y="1"/>
                    <a:pt x="465" y="1"/>
                  </a:cubicBezTo>
                  <a:lnTo>
                    <a:pt x="52" y="50"/>
                  </a:lnTo>
                  <a:cubicBezTo>
                    <a:pt x="22" y="53"/>
                    <a:pt x="0" y="80"/>
                    <a:pt x="5" y="110"/>
                  </a:cubicBezTo>
                  <a:cubicBezTo>
                    <a:pt x="8" y="137"/>
                    <a:pt x="33" y="158"/>
                    <a:pt x="59" y="158"/>
                  </a:cubicBezTo>
                  <a:lnTo>
                    <a:pt x="65" y="158"/>
                  </a:lnTo>
                  <a:lnTo>
                    <a:pt x="478" y="110"/>
                  </a:lnTo>
                  <a:cubicBezTo>
                    <a:pt x="507" y="107"/>
                    <a:pt x="529" y="80"/>
                    <a:pt x="526" y="50"/>
                  </a:cubicBezTo>
                  <a:cubicBezTo>
                    <a:pt x="522" y="21"/>
                    <a:pt x="500" y="1"/>
                    <a:pt x="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7"/>
            <p:cNvSpPr/>
            <p:nvPr/>
          </p:nvSpPr>
          <p:spPr>
            <a:xfrm>
              <a:off x="7038231" y="844842"/>
              <a:ext cx="7401" cy="5815"/>
            </a:xfrm>
            <a:custGeom>
              <a:avLst/>
              <a:gdLst/>
              <a:ahLst/>
              <a:cxnLst/>
              <a:rect l="l" t="t" r="r" b="b"/>
              <a:pathLst>
                <a:path w="252" h="198" extrusionOk="0">
                  <a:moveTo>
                    <a:pt x="189" y="1"/>
                  </a:moveTo>
                  <a:cubicBezTo>
                    <a:pt x="179" y="1"/>
                    <a:pt x="168" y="3"/>
                    <a:pt x="159" y="9"/>
                  </a:cubicBezTo>
                  <a:lnTo>
                    <a:pt x="33" y="95"/>
                  </a:lnTo>
                  <a:cubicBezTo>
                    <a:pt x="6" y="113"/>
                    <a:pt x="0" y="148"/>
                    <a:pt x="16" y="172"/>
                  </a:cubicBezTo>
                  <a:cubicBezTo>
                    <a:pt x="28" y="187"/>
                    <a:pt x="45" y="197"/>
                    <a:pt x="63" y="197"/>
                  </a:cubicBezTo>
                  <a:cubicBezTo>
                    <a:pt x="73" y="197"/>
                    <a:pt x="84" y="193"/>
                    <a:pt x="94" y="186"/>
                  </a:cubicBezTo>
                  <a:lnTo>
                    <a:pt x="221" y="101"/>
                  </a:lnTo>
                  <a:cubicBezTo>
                    <a:pt x="247" y="83"/>
                    <a:pt x="251" y="49"/>
                    <a:pt x="235" y="24"/>
                  </a:cubicBezTo>
                  <a:cubicBezTo>
                    <a:pt x="224" y="9"/>
                    <a:pt x="207"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7"/>
            <p:cNvSpPr/>
            <p:nvPr/>
          </p:nvSpPr>
          <p:spPr>
            <a:xfrm>
              <a:off x="6936287" y="880820"/>
              <a:ext cx="12512" cy="5022"/>
            </a:xfrm>
            <a:custGeom>
              <a:avLst/>
              <a:gdLst/>
              <a:ahLst/>
              <a:cxnLst/>
              <a:rect l="l" t="t" r="r" b="b"/>
              <a:pathLst>
                <a:path w="426" h="171" extrusionOk="0">
                  <a:moveTo>
                    <a:pt x="369" y="1"/>
                  </a:moveTo>
                  <a:cubicBezTo>
                    <a:pt x="365" y="1"/>
                    <a:pt x="361" y="1"/>
                    <a:pt x="357" y="2"/>
                  </a:cubicBezTo>
                  <a:lnTo>
                    <a:pt x="48" y="62"/>
                  </a:lnTo>
                  <a:cubicBezTo>
                    <a:pt x="19" y="66"/>
                    <a:pt x="1" y="95"/>
                    <a:pt x="5" y="126"/>
                  </a:cubicBezTo>
                  <a:cubicBezTo>
                    <a:pt x="11" y="152"/>
                    <a:pt x="32" y="170"/>
                    <a:pt x="59" y="170"/>
                  </a:cubicBezTo>
                  <a:cubicBezTo>
                    <a:pt x="62" y="170"/>
                    <a:pt x="66" y="169"/>
                    <a:pt x="68" y="169"/>
                  </a:cubicBezTo>
                  <a:lnTo>
                    <a:pt x="378" y="109"/>
                  </a:lnTo>
                  <a:cubicBezTo>
                    <a:pt x="407" y="103"/>
                    <a:pt x="425" y="75"/>
                    <a:pt x="421" y="45"/>
                  </a:cubicBezTo>
                  <a:cubicBezTo>
                    <a:pt x="416" y="20"/>
                    <a:pt x="395"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7"/>
            <p:cNvSpPr/>
            <p:nvPr/>
          </p:nvSpPr>
          <p:spPr>
            <a:xfrm>
              <a:off x="6960900" y="866400"/>
              <a:ext cx="11219" cy="4611"/>
            </a:xfrm>
            <a:custGeom>
              <a:avLst/>
              <a:gdLst/>
              <a:ahLst/>
              <a:cxnLst/>
              <a:rect l="l" t="t" r="r" b="b"/>
              <a:pathLst>
                <a:path w="382" h="157" extrusionOk="0">
                  <a:moveTo>
                    <a:pt x="324" y="0"/>
                  </a:moveTo>
                  <a:cubicBezTo>
                    <a:pt x="320" y="0"/>
                    <a:pt x="316" y="1"/>
                    <a:pt x="312" y="2"/>
                  </a:cubicBezTo>
                  <a:lnTo>
                    <a:pt x="50" y="49"/>
                  </a:lnTo>
                  <a:cubicBezTo>
                    <a:pt x="20" y="54"/>
                    <a:pt x="0" y="83"/>
                    <a:pt x="6" y="113"/>
                  </a:cubicBezTo>
                  <a:cubicBezTo>
                    <a:pt x="10" y="140"/>
                    <a:pt x="33" y="157"/>
                    <a:pt x="60" y="157"/>
                  </a:cubicBezTo>
                  <a:cubicBezTo>
                    <a:pt x="62" y="157"/>
                    <a:pt x="63" y="156"/>
                    <a:pt x="66" y="156"/>
                  </a:cubicBezTo>
                  <a:cubicBezTo>
                    <a:pt x="67" y="156"/>
                    <a:pt x="68" y="156"/>
                    <a:pt x="70" y="157"/>
                  </a:cubicBezTo>
                  <a:lnTo>
                    <a:pt x="332" y="110"/>
                  </a:lnTo>
                  <a:cubicBezTo>
                    <a:pt x="362" y="106"/>
                    <a:pt x="382" y="77"/>
                    <a:pt x="376" y="46"/>
                  </a:cubicBezTo>
                  <a:cubicBezTo>
                    <a:pt x="371" y="20"/>
                    <a:pt x="349"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7"/>
            <p:cNvSpPr/>
            <p:nvPr/>
          </p:nvSpPr>
          <p:spPr>
            <a:xfrm>
              <a:off x="7035088" y="876562"/>
              <a:ext cx="13363" cy="8165"/>
            </a:xfrm>
            <a:custGeom>
              <a:avLst/>
              <a:gdLst/>
              <a:ahLst/>
              <a:cxnLst/>
              <a:rect l="l" t="t" r="r" b="b"/>
              <a:pathLst>
                <a:path w="455" h="278" extrusionOk="0">
                  <a:moveTo>
                    <a:pt x="393" y="1"/>
                  </a:moveTo>
                  <a:cubicBezTo>
                    <a:pt x="384" y="1"/>
                    <a:pt x="375" y="3"/>
                    <a:pt x="367" y="7"/>
                  </a:cubicBezTo>
                  <a:lnTo>
                    <a:pt x="38" y="174"/>
                  </a:lnTo>
                  <a:cubicBezTo>
                    <a:pt x="11" y="187"/>
                    <a:pt x="1" y="221"/>
                    <a:pt x="15" y="247"/>
                  </a:cubicBezTo>
                  <a:cubicBezTo>
                    <a:pt x="23" y="267"/>
                    <a:pt x="43" y="278"/>
                    <a:pt x="63" y="278"/>
                  </a:cubicBezTo>
                  <a:cubicBezTo>
                    <a:pt x="72" y="278"/>
                    <a:pt x="80" y="275"/>
                    <a:pt x="88" y="271"/>
                  </a:cubicBezTo>
                  <a:lnTo>
                    <a:pt x="418" y="103"/>
                  </a:lnTo>
                  <a:cubicBezTo>
                    <a:pt x="444" y="90"/>
                    <a:pt x="455" y="57"/>
                    <a:pt x="441" y="30"/>
                  </a:cubicBezTo>
                  <a:cubicBezTo>
                    <a:pt x="432" y="11"/>
                    <a:pt x="413"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7"/>
            <p:cNvSpPr/>
            <p:nvPr/>
          </p:nvSpPr>
          <p:spPr>
            <a:xfrm>
              <a:off x="6797309" y="914772"/>
              <a:ext cx="141828" cy="51603"/>
            </a:xfrm>
            <a:custGeom>
              <a:avLst/>
              <a:gdLst/>
              <a:ahLst/>
              <a:cxnLst/>
              <a:rect l="l" t="t" r="r" b="b"/>
              <a:pathLst>
                <a:path w="4829" h="1757" extrusionOk="0">
                  <a:moveTo>
                    <a:pt x="4771" y="1"/>
                  </a:moveTo>
                  <a:cubicBezTo>
                    <a:pt x="4767" y="1"/>
                    <a:pt x="4763" y="1"/>
                    <a:pt x="4759" y="2"/>
                  </a:cubicBezTo>
                  <a:cubicBezTo>
                    <a:pt x="4448" y="55"/>
                    <a:pt x="4156" y="185"/>
                    <a:pt x="3873" y="311"/>
                  </a:cubicBezTo>
                  <a:cubicBezTo>
                    <a:pt x="3809" y="340"/>
                    <a:pt x="3746" y="368"/>
                    <a:pt x="3683" y="395"/>
                  </a:cubicBezTo>
                  <a:cubicBezTo>
                    <a:pt x="3097" y="647"/>
                    <a:pt x="2471" y="837"/>
                    <a:pt x="1868" y="1021"/>
                  </a:cubicBezTo>
                  <a:cubicBezTo>
                    <a:pt x="1261" y="1204"/>
                    <a:pt x="634" y="1394"/>
                    <a:pt x="42" y="1650"/>
                  </a:cubicBezTo>
                  <a:cubicBezTo>
                    <a:pt x="13" y="1663"/>
                    <a:pt x="1" y="1694"/>
                    <a:pt x="13" y="1723"/>
                  </a:cubicBezTo>
                  <a:cubicBezTo>
                    <a:pt x="22" y="1744"/>
                    <a:pt x="42" y="1757"/>
                    <a:pt x="63" y="1757"/>
                  </a:cubicBezTo>
                  <a:cubicBezTo>
                    <a:pt x="70" y="1757"/>
                    <a:pt x="77" y="1755"/>
                    <a:pt x="90" y="1751"/>
                  </a:cubicBezTo>
                  <a:cubicBezTo>
                    <a:pt x="676" y="1499"/>
                    <a:pt x="1301" y="1310"/>
                    <a:pt x="1903" y="1127"/>
                  </a:cubicBezTo>
                  <a:cubicBezTo>
                    <a:pt x="2511" y="944"/>
                    <a:pt x="3138" y="753"/>
                    <a:pt x="3730" y="497"/>
                  </a:cubicBezTo>
                  <a:cubicBezTo>
                    <a:pt x="3793" y="469"/>
                    <a:pt x="3857" y="441"/>
                    <a:pt x="3918" y="413"/>
                  </a:cubicBezTo>
                  <a:cubicBezTo>
                    <a:pt x="4195" y="290"/>
                    <a:pt x="4479" y="162"/>
                    <a:pt x="4778" y="111"/>
                  </a:cubicBezTo>
                  <a:cubicBezTo>
                    <a:pt x="4808" y="105"/>
                    <a:pt x="4828" y="76"/>
                    <a:pt x="4823" y="47"/>
                  </a:cubicBezTo>
                  <a:cubicBezTo>
                    <a:pt x="4819" y="21"/>
                    <a:pt x="4797" y="1"/>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7"/>
            <p:cNvSpPr/>
            <p:nvPr/>
          </p:nvSpPr>
          <p:spPr>
            <a:xfrm>
              <a:off x="6773842" y="801521"/>
              <a:ext cx="42557" cy="205473"/>
            </a:xfrm>
            <a:custGeom>
              <a:avLst/>
              <a:gdLst/>
              <a:ahLst/>
              <a:cxnLst/>
              <a:rect l="l" t="t" r="r" b="b"/>
              <a:pathLst>
                <a:path w="1449" h="6996" extrusionOk="0">
                  <a:moveTo>
                    <a:pt x="1388" y="1"/>
                  </a:moveTo>
                  <a:cubicBezTo>
                    <a:pt x="1363" y="1"/>
                    <a:pt x="1339" y="21"/>
                    <a:pt x="1335" y="49"/>
                  </a:cubicBezTo>
                  <a:cubicBezTo>
                    <a:pt x="1252" y="628"/>
                    <a:pt x="1083" y="1202"/>
                    <a:pt x="919" y="1758"/>
                  </a:cubicBezTo>
                  <a:cubicBezTo>
                    <a:pt x="842" y="2014"/>
                    <a:pt x="765" y="2279"/>
                    <a:pt x="697" y="2541"/>
                  </a:cubicBezTo>
                  <a:cubicBezTo>
                    <a:pt x="455" y="3462"/>
                    <a:pt x="307" y="4417"/>
                    <a:pt x="164" y="5341"/>
                  </a:cubicBezTo>
                  <a:cubicBezTo>
                    <a:pt x="85" y="5864"/>
                    <a:pt x="1" y="6405"/>
                    <a:pt x="43" y="6946"/>
                  </a:cubicBezTo>
                  <a:cubicBezTo>
                    <a:pt x="46" y="6974"/>
                    <a:pt x="70" y="6996"/>
                    <a:pt x="99" y="6996"/>
                  </a:cubicBezTo>
                  <a:cubicBezTo>
                    <a:pt x="99" y="6996"/>
                    <a:pt x="100" y="6996"/>
                    <a:pt x="105" y="6994"/>
                  </a:cubicBezTo>
                  <a:cubicBezTo>
                    <a:pt x="136" y="6993"/>
                    <a:pt x="157" y="6966"/>
                    <a:pt x="154" y="6936"/>
                  </a:cubicBezTo>
                  <a:cubicBezTo>
                    <a:pt x="112" y="6409"/>
                    <a:pt x="194" y="5873"/>
                    <a:pt x="274" y="5355"/>
                  </a:cubicBezTo>
                  <a:cubicBezTo>
                    <a:pt x="415" y="4435"/>
                    <a:pt x="563" y="3484"/>
                    <a:pt x="804" y="2567"/>
                  </a:cubicBezTo>
                  <a:cubicBezTo>
                    <a:pt x="871" y="2306"/>
                    <a:pt x="949" y="2043"/>
                    <a:pt x="1025" y="1788"/>
                  </a:cubicBezTo>
                  <a:cubicBezTo>
                    <a:pt x="1188" y="1228"/>
                    <a:pt x="1359" y="651"/>
                    <a:pt x="1445" y="65"/>
                  </a:cubicBezTo>
                  <a:cubicBezTo>
                    <a:pt x="1449" y="35"/>
                    <a:pt x="1428" y="5"/>
                    <a:pt x="1398" y="2"/>
                  </a:cubicBezTo>
                  <a:cubicBezTo>
                    <a:pt x="1395" y="1"/>
                    <a:pt x="1391"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7"/>
            <p:cNvSpPr/>
            <p:nvPr/>
          </p:nvSpPr>
          <p:spPr>
            <a:xfrm>
              <a:off x="6737746" y="743633"/>
              <a:ext cx="19355" cy="160478"/>
            </a:xfrm>
            <a:custGeom>
              <a:avLst/>
              <a:gdLst/>
              <a:ahLst/>
              <a:cxnLst/>
              <a:rect l="l" t="t" r="r" b="b"/>
              <a:pathLst>
                <a:path w="659" h="5464" extrusionOk="0">
                  <a:moveTo>
                    <a:pt x="122" y="0"/>
                  </a:moveTo>
                  <a:cubicBezTo>
                    <a:pt x="94" y="0"/>
                    <a:pt x="70" y="20"/>
                    <a:pt x="68" y="49"/>
                  </a:cubicBezTo>
                  <a:cubicBezTo>
                    <a:pt x="1" y="651"/>
                    <a:pt x="50" y="1247"/>
                    <a:pt x="119" y="1907"/>
                  </a:cubicBezTo>
                  <a:cubicBezTo>
                    <a:pt x="238" y="3072"/>
                    <a:pt x="382" y="4253"/>
                    <a:pt x="547" y="5415"/>
                  </a:cubicBezTo>
                  <a:cubicBezTo>
                    <a:pt x="552" y="5442"/>
                    <a:pt x="574" y="5462"/>
                    <a:pt x="602" y="5462"/>
                  </a:cubicBezTo>
                  <a:cubicBezTo>
                    <a:pt x="603" y="5462"/>
                    <a:pt x="606" y="5462"/>
                    <a:pt x="609" y="5463"/>
                  </a:cubicBezTo>
                  <a:cubicBezTo>
                    <a:pt x="639" y="5458"/>
                    <a:pt x="659" y="5432"/>
                    <a:pt x="654" y="5401"/>
                  </a:cubicBezTo>
                  <a:cubicBezTo>
                    <a:pt x="489" y="4240"/>
                    <a:pt x="345" y="3061"/>
                    <a:pt x="227" y="1896"/>
                  </a:cubicBezTo>
                  <a:cubicBezTo>
                    <a:pt x="161" y="1242"/>
                    <a:pt x="112" y="654"/>
                    <a:pt x="176" y="60"/>
                  </a:cubicBezTo>
                  <a:cubicBezTo>
                    <a:pt x="179" y="30"/>
                    <a:pt x="157" y="3"/>
                    <a:pt x="127" y="0"/>
                  </a:cubicBezTo>
                  <a:cubicBezTo>
                    <a:pt x="125" y="0"/>
                    <a:pt x="124"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7"/>
            <p:cNvSpPr/>
            <p:nvPr/>
          </p:nvSpPr>
          <p:spPr>
            <a:xfrm>
              <a:off x="6665819" y="860702"/>
              <a:ext cx="84380" cy="72720"/>
            </a:xfrm>
            <a:custGeom>
              <a:avLst/>
              <a:gdLst/>
              <a:ahLst/>
              <a:cxnLst/>
              <a:rect l="l" t="t" r="r" b="b"/>
              <a:pathLst>
                <a:path w="2873" h="2476" extrusionOk="0">
                  <a:moveTo>
                    <a:pt x="61" y="1"/>
                  </a:moveTo>
                  <a:cubicBezTo>
                    <a:pt x="47" y="1"/>
                    <a:pt x="32" y="7"/>
                    <a:pt x="21" y="18"/>
                  </a:cubicBezTo>
                  <a:cubicBezTo>
                    <a:pt x="0" y="40"/>
                    <a:pt x="3" y="75"/>
                    <a:pt x="24" y="96"/>
                  </a:cubicBezTo>
                  <a:cubicBezTo>
                    <a:pt x="625" y="671"/>
                    <a:pt x="1287" y="1194"/>
                    <a:pt x="1927" y="1702"/>
                  </a:cubicBezTo>
                  <a:lnTo>
                    <a:pt x="2165" y="1890"/>
                  </a:lnTo>
                  <a:cubicBezTo>
                    <a:pt x="2368" y="2053"/>
                    <a:pt x="2596" y="2235"/>
                    <a:pt x="2769" y="2456"/>
                  </a:cubicBezTo>
                  <a:cubicBezTo>
                    <a:pt x="2780" y="2470"/>
                    <a:pt x="2796" y="2476"/>
                    <a:pt x="2811" y="2476"/>
                  </a:cubicBezTo>
                  <a:cubicBezTo>
                    <a:pt x="2824" y="2476"/>
                    <a:pt x="2834" y="2473"/>
                    <a:pt x="2845" y="2463"/>
                  </a:cubicBezTo>
                  <a:cubicBezTo>
                    <a:pt x="2868" y="2444"/>
                    <a:pt x="2873" y="2409"/>
                    <a:pt x="2854" y="2386"/>
                  </a:cubicBezTo>
                  <a:cubicBezTo>
                    <a:pt x="2675" y="2154"/>
                    <a:pt x="2440" y="1967"/>
                    <a:pt x="2233" y="1803"/>
                  </a:cubicBezTo>
                  <a:lnTo>
                    <a:pt x="1994" y="1616"/>
                  </a:lnTo>
                  <a:cubicBezTo>
                    <a:pt x="1357" y="1109"/>
                    <a:pt x="698" y="586"/>
                    <a:pt x="100" y="16"/>
                  </a:cubicBez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7"/>
            <p:cNvSpPr/>
            <p:nvPr/>
          </p:nvSpPr>
          <p:spPr>
            <a:xfrm>
              <a:off x="6785003" y="988696"/>
              <a:ext cx="162034" cy="89902"/>
            </a:xfrm>
            <a:custGeom>
              <a:avLst/>
              <a:gdLst/>
              <a:ahLst/>
              <a:cxnLst/>
              <a:rect l="l" t="t" r="r" b="b"/>
              <a:pathLst>
                <a:path w="5517" h="3061" extrusionOk="0">
                  <a:moveTo>
                    <a:pt x="65" y="0"/>
                  </a:moveTo>
                  <a:cubicBezTo>
                    <a:pt x="42" y="0"/>
                    <a:pt x="20" y="14"/>
                    <a:pt x="12" y="36"/>
                  </a:cubicBezTo>
                  <a:cubicBezTo>
                    <a:pt x="1" y="64"/>
                    <a:pt x="15" y="96"/>
                    <a:pt x="44" y="107"/>
                  </a:cubicBezTo>
                  <a:cubicBezTo>
                    <a:pt x="1032" y="486"/>
                    <a:pt x="1976" y="984"/>
                    <a:pt x="2848" y="1587"/>
                  </a:cubicBezTo>
                  <a:lnTo>
                    <a:pt x="2970" y="1672"/>
                  </a:lnTo>
                  <a:cubicBezTo>
                    <a:pt x="3094" y="1758"/>
                    <a:pt x="3222" y="1846"/>
                    <a:pt x="3352" y="1929"/>
                  </a:cubicBezTo>
                  <a:cubicBezTo>
                    <a:pt x="3521" y="2033"/>
                    <a:pt x="3696" y="2128"/>
                    <a:pt x="3873" y="2222"/>
                  </a:cubicBezTo>
                  <a:lnTo>
                    <a:pt x="5427" y="3054"/>
                  </a:lnTo>
                  <a:cubicBezTo>
                    <a:pt x="5437" y="3058"/>
                    <a:pt x="5445" y="3061"/>
                    <a:pt x="5454" y="3061"/>
                  </a:cubicBezTo>
                  <a:cubicBezTo>
                    <a:pt x="5474" y="3061"/>
                    <a:pt x="5494" y="3049"/>
                    <a:pt x="5502" y="3029"/>
                  </a:cubicBezTo>
                  <a:cubicBezTo>
                    <a:pt x="5516" y="3004"/>
                    <a:pt x="5505" y="2970"/>
                    <a:pt x="5479" y="2955"/>
                  </a:cubicBezTo>
                  <a:lnTo>
                    <a:pt x="3921" y="2122"/>
                  </a:lnTo>
                  <a:cubicBezTo>
                    <a:pt x="3752" y="2031"/>
                    <a:pt x="3575" y="1937"/>
                    <a:pt x="3410" y="1833"/>
                  </a:cubicBezTo>
                  <a:cubicBezTo>
                    <a:pt x="3282" y="1753"/>
                    <a:pt x="3158" y="1667"/>
                    <a:pt x="3034" y="1581"/>
                  </a:cubicBezTo>
                  <a:lnTo>
                    <a:pt x="2910" y="1496"/>
                  </a:lnTo>
                  <a:cubicBezTo>
                    <a:pt x="2030" y="889"/>
                    <a:pt x="1080" y="386"/>
                    <a:pt x="83" y="3"/>
                  </a:cubicBezTo>
                  <a:cubicBezTo>
                    <a:pt x="77" y="1"/>
                    <a:pt x="71"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7"/>
            <p:cNvSpPr/>
            <p:nvPr/>
          </p:nvSpPr>
          <p:spPr>
            <a:xfrm>
              <a:off x="6790230" y="1018360"/>
              <a:ext cx="37887" cy="149376"/>
            </a:xfrm>
            <a:custGeom>
              <a:avLst/>
              <a:gdLst/>
              <a:ahLst/>
              <a:cxnLst/>
              <a:rect l="l" t="t" r="r" b="b"/>
              <a:pathLst>
                <a:path w="1290" h="5086" extrusionOk="0">
                  <a:moveTo>
                    <a:pt x="63" y="0"/>
                  </a:moveTo>
                  <a:cubicBezTo>
                    <a:pt x="56" y="0"/>
                    <a:pt x="49" y="2"/>
                    <a:pt x="42" y="4"/>
                  </a:cubicBezTo>
                  <a:cubicBezTo>
                    <a:pt x="15" y="16"/>
                    <a:pt x="1" y="47"/>
                    <a:pt x="14" y="76"/>
                  </a:cubicBezTo>
                  <a:cubicBezTo>
                    <a:pt x="639" y="1564"/>
                    <a:pt x="1032" y="3234"/>
                    <a:pt x="1180" y="5036"/>
                  </a:cubicBezTo>
                  <a:cubicBezTo>
                    <a:pt x="1183" y="5064"/>
                    <a:pt x="1207" y="5086"/>
                    <a:pt x="1236" y="5086"/>
                  </a:cubicBezTo>
                  <a:lnTo>
                    <a:pt x="1238" y="5086"/>
                  </a:lnTo>
                  <a:cubicBezTo>
                    <a:pt x="1268" y="5084"/>
                    <a:pt x="1290" y="5057"/>
                    <a:pt x="1288" y="5027"/>
                  </a:cubicBezTo>
                  <a:cubicBezTo>
                    <a:pt x="1139" y="3213"/>
                    <a:pt x="744" y="1534"/>
                    <a:pt x="113" y="33"/>
                  </a:cubicBezTo>
                  <a:cubicBezTo>
                    <a:pt x="106" y="13"/>
                    <a:pt x="8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7"/>
            <p:cNvSpPr/>
            <p:nvPr/>
          </p:nvSpPr>
          <p:spPr>
            <a:xfrm>
              <a:off x="6656186" y="982000"/>
              <a:ext cx="96099" cy="116893"/>
            </a:xfrm>
            <a:custGeom>
              <a:avLst/>
              <a:gdLst/>
              <a:ahLst/>
              <a:cxnLst/>
              <a:rect l="l" t="t" r="r" b="b"/>
              <a:pathLst>
                <a:path w="3272" h="3980" extrusionOk="0">
                  <a:moveTo>
                    <a:pt x="3209" y="1"/>
                  </a:moveTo>
                  <a:cubicBezTo>
                    <a:pt x="3191" y="1"/>
                    <a:pt x="3173" y="10"/>
                    <a:pt x="3162" y="28"/>
                  </a:cubicBezTo>
                  <a:cubicBezTo>
                    <a:pt x="3097" y="137"/>
                    <a:pt x="2997" y="227"/>
                    <a:pt x="2899" y="314"/>
                  </a:cubicBezTo>
                  <a:lnTo>
                    <a:pt x="2866" y="344"/>
                  </a:lnTo>
                  <a:cubicBezTo>
                    <a:pt x="2561" y="619"/>
                    <a:pt x="2283" y="926"/>
                    <a:pt x="2014" y="1225"/>
                  </a:cubicBezTo>
                  <a:lnTo>
                    <a:pt x="1456" y="1846"/>
                  </a:lnTo>
                  <a:cubicBezTo>
                    <a:pt x="1336" y="1979"/>
                    <a:pt x="1215" y="2115"/>
                    <a:pt x="1110" y="2263"/>
                  </a:cubicBezTo>
                  <a:cubicBezTo>
                    <a:pt x="987" y="2437"/>
                    <a:pt x="889" y="2629"/>
                    <a:pt x="795" y="2815"/>
                  </a:cubicBezTo>
                  <a:cubicBezTo>
                    <a:pt x="727" y="2947"/>
                    <a:pt x="658" y="3084"/>
                    <a:pt x="580" y="3212"/>
                  </a:cubicBezTo>
                  <a:cubicBezTo>
                    <a:pt x="426" y="3461"/>
                    <a:pt x="240" y="3688"/>
                    <a:pt x="25" y="3883"/>
                  </a:cubicBezTo>
                  <a:cubicBezTo>
                    <a:pt x="3" y="3904"/>
                    <a:pt x="1" y="3938"/>
                    <a:pt x="20" y="3961"/>
                  </a:cubicBezTo>
                  <a:cubicBezTo>
                    <a:pt x="32" y="3974"/>
                    <a:pt x="48" y="3979"/>
                    <a:pt x="62" y="3979"/>
                  </a:cubicBezTo>
                  <a:cubicBezTo>
                    <a:pt x="76" y="3979"/>
                    <a:pt x="89" y="3974"/>
                    <a:pt x="93" y="3965"/>
                  </a:cubicBezTo>
                  <a:cubicBezTo>
                    <a:pt x="318" y="3762"/>
                    <a:pt x="510" y="3528"/>
                    <a:pt x="668" y="3269"/>
                  </a:cubicBezTo>
                  <a:cubicBezTo>
                    <a:pt x="748" y="3136"/>
                    <a:pt x="819" y="2998"/>
                    <a:pt x="888" y="2864"/>
                  </a:cubicBezTo>
                  <a:cubicBezTo>
                    <a:pt x="982" y="2684"/>
                    <a:pt x="1079" y="2494"/>
                    <a:pt x="1195" y="2325"/>
                  </a:cubicBezTo>
                  <a:cubicBezTo>
                    <a:pt x="1296" y="2182"/>
                    <a:pt x="1416" y="2050"/>
                    <a:pt x="1534" y="1919"/>
                  </a:cubicBezTo>
                  <a:lnTo>
                    <a:pt x="2093" y="1298"/>
                  </a:lnTo>
                  <a:cubicBezTo>
                    <a:pt x="2360" y="1003"/>
                    <a:pt x="2635" y="697"/>
                    <a:pt x="2937" y="426"/>
                  </a:cubicBezTo>
                  <a:lnTo>
                    <a:pt x="2970" y="395"/>
                  </a:lnTo>
                  <a:cubicBezTo>
                    <a:pt x="3074" y="302"/>
                    <a:pt x="3181" y="207"/>
                    <a:pt x="3255" y="85"/>
                  </a:cubicBezTo>
                  <a:cubicBezTo>
                    <a:pt x="3272" y="59"/>
                    <a:pt x="3265" y="25"/>
                    <a:pt x="3238" y="9"/>
                  </a:cubicBezTo>
                  <a:cubicBezTo>
                    <a:pt x="3229" y="4"/>
                    <a:pt x="3219" y="1"/>
                    <a:pt x="3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7"/>
            <p:cNvSpPr/>
            <p:nvPr/>
          </p:nvSpPr>
          <p:spPr>
            <a:xfrm>
              <a:off x="6169202" y="1393209"/>
              <a:ext cx="66171" cy="216927"/>
            </a:xfrm>
            <a:custGeom>
              <a:avLst/>
              <a:gdLst/>
              <a:ahLst/>
              <a:cxnLst/>
              <a:rect l="l" t="t" r="r" b="b"/>
              <a:pathLst>
                <a:path w="2253" h="7386" extrusionOk="0">
                  <a:moveTo>
                    <a:pt x="60" y="1"/>
                  </a:moveTo>
                  <a:cubicBezTo>
                    <a:pt x="57" y="1"/>
                    <a:pt x="55" y="1"/>
                    <a:pt x="52" y="1"/>
                  </a:cubicBezTo>
                  <a:cubicBezTo>
                    <a:pt x="22" y="7"/>
                    <a:pt x="0" y="34"/>
                    <a:pt x="5" y="64"/>
                  </a:cubicBezTo>
                  <a:lnTo>
                    <a:pt x="339" y="2320"/>
                  </a:lnTo>
                  <a:cubicBezTo>
                    <a:pt x="401" y="2731"/>
                    <a:pt x="465" y="3156"/>
                    <a:pt x="574" y="3566"/>
                  </a:cubicBezTo>
                  <a:cubicBezTo>
                    <a:pt x="671" y="3923"/>
                    <a:pt x="809" y="4284"/>
                    <a:pt x="922" y="4571"/>
                  </a:cubicBezTo>
                  <a:cubicBezTo>
                    <a:pt x="1274" y="5483"/>
                    <a:pt x="1660" y="6450"/>
                    <a:pt x="2140" y="7357"/>
                  </a:cubicBezTo>
                  <a:cubicBezTo>
                    <a:pt x="2148" y="7376"/>
                    <a:pt x="2168" y="7385"/>
                    <a:pt x="2188" y="7385"/>
                  </a:cubicBezTo>
                  <a:cubicBezTo>
                    <a:pt x="2196" y="7385"/>
                    <a:pt x="2205" y="7384"/>
                    <a:pt x="2215" y="7381"/>
                  </a:cubicBezTo>
                  <a:cubicBezTo>
                    <a:pt x="2241" y="7367"/>
                    <a:pt x="2252" y="7333"/>
                    <a:pt x="2238" y="7306"/>
                  </a:cubicBezTo>
                  <a:cubicBezTo>
                    <a:pt x="1759" y="6403"/>
                    <a:pt x="1376" y="5440"/>
                    <a:pt x="1024" y="4533"/>
                  </a:cubicBezTo>
                  <a:cubicBezTo>
                    <a:pt x="915" y="4245"/>
                    <a:pt x="778" y="3889"/>
                    <a:pt x="681" y="3538"/>
                  </a:cubicBezTo>
                  <a:cubicBezTo>
                    <a:pt x="572" y="3134"/>
                    <a:pt x="509" y="2712"/>
                    <a:pt x="449" y="2304"/>
                  </a:cubicBezTo>
                  <a:lnTo>
                    <a:pt x="114" y="48"/>
                  </a:lnTo>
                  <a:cubicBezTo>
                    <a:pt x="109" y="20"/>
                    <a:pt x="88"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7"/>
            <p:cNvSpPr/>
            <p:nvPr/>
          </p:nvSpPr>
          <p:spPr>
            <a:xfrm>
              <a:off x="6194166" y="1448190"/>
              <a:ext cx="27109" cy="96392"/>
            </a:xfrm>
            <a:custGeom>
              <a:avLst/>
              <a:gdLst/>
              <a:ahLst/>
              <a:cxnLst/>
              <a:rect l="l" t="t" r="r" b="b"/>
              <a:pathLst>
                <a:path w="923" h="3282" extrusionOk="0">
                  <a:moveTo>
                    <a:pt x="56" y="0"/>
                  </a:moveTo>
                  <a:cubicBezTo>
                    <a:pt x="54" y="0"/>
                    <a:pt x="52" y="1"/>
                    <a:pt x="51" y="1"/>
                  </a:cubicBezTo>
                  <a:cubicBezTo>
                    <a:pt x="22" y="6"/>
                    <a:pt x="1" y="33"/>
                    <a:pt x="4" y="63"/>
                  </a:cubicBezTo>
                  <a:cubicBezTo>
                    <a:pt x="149" y="1151"/>
                    <a:pt x="419" y="2221"/>
                    <a:pt x="810" y="3246"/>
                  </a:cubicBezTo>
                  <a:cubicBezTo>
                    <a:pt x="818" y="3268"/>
                    <a:pt x="839" y="3282"/>
                    <a:pt x="861" y="3282"/>
                  </a:cubicBezTo>
                  <a:cubicBezTo>
                    <a:pt x="868" y="3282"/>
                    <a:pt x="874" y="3282"/>
                    <a:pt x="881" y="3276"/>
                  </a:cubicBezTo>
                  <a:cubicBezTo>
                    <a:pt x="908" y="3266"/>
                    <a:pt x="922" y="3233"/>
                    <a:pt x="912" y="3205"/>
                  </a:cubicBezTo>
                  <a:cubicBezTo>
                    <a:pt x="526" y="2188"/>
                    <a:pt x="257" y="1126"/>
                    <a:pt x="113" y="48"/>
                  </a:cubicBezTo>
                  <a:cubicBezTo>
                    <a:pt x="108" y="21"/>
                    <a:pt x="85"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7"/>
            <p:cNvSpPr/>
            <p:nvPr/>
          </p:nvSpPr>
          <p:spPr>
            <a:xfrm>
              <a:off x="6191494" y="1422579"/>
              <a:ext cx="4053" cy="12218"/>
            </a:xfrm>
            <a:custGeom>
              <a:avLst/>
              <a:gdLst/>
              <a:ahLst/>
              <a:cxnLst/>
              <a:rect l="l" t="t" r="r" b="b"/>
              <a:pathLst>
                <a:path w="138" h="416" extrusionOk="0">
                  <a:moveTo>
                    <a:pt x="59" y="1"/>
                  </a:moveTo>
                  <a:cubicBezTo>
                    <a:pt x="57" y="1"/>
                    <a:pt x="54" y="1"/>
                    <a:pt x="52" y="1"/>
                  </a:cubicBezTo>
                  <a:cubicBezTo>
                    <a:pt x="22" y="3"/>
                    <a:pt x="1" y="30"/>
                    <a:pt x="3" y="60"/>
                  </a:cubicBezTo>
                  <a:lnTo>
                    <a:pt x="28" y="366"/>
                  </a:lnTo>
                  <a:cubicBezTo>
                    <a:pt x="32" y="394"/>
                    <a:pt x="55" y="416"/>
                    <a:pt x="83" y="416"/>
                  </a:cubicBezTo>
                  <a:lnTo>
                    <a:pt x="86" y="416"/>
                  </a:lnTo>
                  <a:cubicBezTo>
                    <a:pt x="116" y="414"/>
                    <a:pt x="137" y="387"/>
                    <a:pt x="136" y="357"/>
                  </a:cubicBezTo>
                  <a:lnTo>
                    <a:pt x="112" y="51"/>
                  </a:lnTo>
                  <a:cubicBezTo>
                    <a:pt x="110" y="22"/>
                    <a:pt x="8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7"/>
            <p:cNvSpPr/>
            <p:nvPr/>
          </p:nvSpPr>
          <p:spPr>
            <a:xfrm>
              <a:off x="6167440" y="1267476"/>
              <a:ext cx="17593" cy="112105"/>
            </a:xfrm>
            <a:custGeom>
              <a:avLst/>
              <a:gdLst/>
              <a:ahLst/>
              <a:cxnLst/>
              <a:rect l="l" t="t" r="r" b="b"/>
              <a:pathLst>
                <a:path w="599" h="3817" extrusionOk="0">
                  <a:moveTo>
                    <a:pt x="539" y="1"/>
                  </a:moveTo>
                  <a:cubicBezTo>
                    <a:pt x="515" y="1"/>
                    <a:pt x="491" y="18"/>
                    <a:pt x="485" y="41"/>
                  </a:cubicBezTo>
                  <a:cubicBezTo>
                    <a:pt x="146" y="1253"/>
                    <a:pt x="1" y="2507"/>
                    <a:pt x="55" y="3765"/>
                  </a:cubicBezTo>
                  <a:cubicBezTo>
                    <a:pt x="56" y="3794"/>
                    <a:pt x="82" y="3817"/>
                    <a:pt x="110" y="3817"/>
                  </a:cubicBezTo>
                  <a:lnTo>
                    <a:pt x="113" y="3817"/>
                  </a:lnTo>
                  <a:cubicBezTo>
                    <a:pt x="143" y="3815"/>
                    <a:pt x="167" y="3790"/>
                    <a:pt x="164" y="3760"/>
                  </a:cubicBezTo>
                  <a:cubicBezTo>
                    <a:pt x="110" y="2514"/>
                    <a:pt x="254" y="1273"/>
                    <a:pt x="590" y="71"/>
                  </a:cubicBezTo>
                  <a:cubicBezTo>
                    <a:pt x="599" y="43"/>
                    <a:pt x="582" y="13"/>
                    <a:pt x="553" y="3"/>
                  </a:cubicBezTo>
                  <a:cubicBezTo>
                    <a:pt x="548" y="2"/>
                    <a:pt x="544"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7"/>
            <p:cNvSpPr/>
            <p:nvPr/>
          </p:nvSpPr>
          <p:spPr>
            <a:xfrm>
              <a:off x="6185767" y="1241719"/>
              <a:ext cx="5874" cy="10514"/>
            </a:xfrm>
            <a:custGeom>
              <a:avLst/>
              <a:gdLst/>
              <a:ahLst/>
              <a:cxnLst/>
              <a:rect l="l" t="t" r="r" b="b"/>
              <a:pathLst>
                <a:path w="200" h="358" extrusionOk="0">
                  <a:moveTo>
                    <a:pt x="138" y="0"/>
                  </a:moveTo>
                  <a:cubicBezTo>
                    <a:pt x="114" y="0"/>
                    <a:pt x="93" y="15"/>
                    <a:pt x="86" y="38"/>
                  </a:cubicBezTo>
                  <a:lnTo>
                    <a:pt x="9" y="288"/>
                  </a:lnTo>
                  <a:cubicBezTo>
                    <a:pt x="0" y="316"/>
                    <a:pt x="16" y="346"/>
                    <a:pt x="45" y="356"/>
                  </a:cubicBezTo>
                  <a:cubicBezTo>
                    <a:pt x="50" y="357"/>
                    <a:pt x="56" y="357"/>
                    <a:pt x="60" y="357"/>
                  </a:cubicBezTo>
                  <a:cubicBezTo>
                    <a:pt x="84" y="357"/>
                    <a:pt x="104" y="343"/>
                    <a:pt x="112" y="322"/>
                  </a:cubicBezTo>
                  <a:lnTo>
                    <a:pt x="190" y="72"/>
                  </a:lnTo>
                  <a:cubicBezTo>
                    <a:pt x="200" y="43"/>
                    <a:pt x="183" y="11"/>
                    <a:pt x="154" y="3"/>
                  </a:cubicBezTo>
                  <a:cubicBezTo>
                    <a:pt x="149" y="1"/>
                    <a:pt x="143"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7"/>
            <p:cNvSpPr/>
            <p:nvPr/>
          </p:nvSpPr>
          <p:spPr>
            <a:xfrm>
              <a:off x="6248589" y="1634689"/>
              <a:ext cx="6373" cy="7607"/>
            </a:xfrm>
            <a:custGeom>
              <a:avLst/>
              <a:gdLst/>
              <a:ahLst/>
              <a:cxnLst/>
              <a:rect l="l" t="t" r="r" b="b"/>
              <a:pathLst>
                <a:path w="217" h="259" extrusionOk="0">
                  <a:moveTo>
                    <a:pt x="63" y="0"/>
                  </a:moveTo>
                  <a:cubicBezTo>
                    <a:pt x="54" y="0"/>
                    <a:pt x="44" y="3"/>
                    <a:pt x="35" y="8"/>
                  </a:cubicBezTo>
                  <a:cubicBezTo>
                    <a:pt x="10" y="22"/>
                    <a:pt x="0" y="56"/>
                    <a:pt x="18" y="82"/>
                  </a:cubicBezTo>
                  <a:lnTo>
                    <a:pt x="107" y="232"/>
                  </a:lnTo>
                  <a:cubicBezTo>
                    <a:pt x="117" y="250"/>
                    <a:pt x="136" y="259"/>
                    <a:pt x="154" y="259"/>
                  </a:cubicBezTo>
                  <a:cubicBezTo>
                    <a:pt x="163" y="259"/>
                    <a:pt x="173" y="256"/>
                    <a:pt x="183" y="250"/>
                  </a:cubicBezTo>
                  <a:cubicBezTo>
                    <a:pt x="207" y="236"/>
                    <a:pt x="217" y="202"/>
                    <a:pt x="200" y="175"/>
                  </a:cubicBezTo>
                  <a:lnTo>
                    <a:pt x="110" y="25"/>
                  </a:lnTo>
                  <a:cubicBezTo>
                    <a:pt x="99" y="9"/>
                    <a:pt x="82"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7"/>
            <p:cNvSpPr/>
            <p:nvPr/>
          </p:nvSpPr>
          <p:spPr>
            <a:xfrm>
              <a:off x="6280250" y="1679214"/>
              <a:ext cx="7401" cy="8899"/>
            </a:xfrm>
            <a:custGeom>
              <a:avLst/>
              <a:gdLst/>
              <a:ahLst/>
              <a:cxnLst/>
              <a:rect l="l" t="t" r="r" b="b"/>
              <a:pathLst>
                <a:path w="252" h="303" extrusionOk="0">
                  <a:moveTo>
                    <a:pt x="61" y="1"/>
                  </a:moveTo>
                  <a:cubicBezTo>
                    <a:pt x="51" y="1"/>
                    <a:pt x="41" y="4"/>
                    <a:pt x="32" y="10"/>
                  </a:cubicBezTo>
                  <a:cubicBezTo>
                    <a:pt x="5" y="29"/>
                    <a:pt x="1" y="61"/>
                    <a:pt x="16" y="87"/>
                  </a:cubicBezTo>
                  <a:lnTo>
                    <a:pt x="143" y="278"/>
                  </a:lnTo>
                  <a:cubicBezTo>
                    <a:pt x="153" y="293"/>
                    <a:pt x="171" y="302"/>
                    <a:pt x="189" y="302"/>
                  </a:cubicBezTo>
                  <a:cubicBezTo>
                    <a:pt x="198" y="302"/>
                    <a:pt x="210" y="299"/>
                    <a:pt x="218" y="293"/>
                  </a:cubicBezTo>
                  <a:cubicBezTo>
                    <a:pt x="245" y="275"/>
                    <a:pt x="251" y="242"/>
                    <a:pt x="234" y="217"/>
                  </a:cubicBezTo>
                  <a:lnTo>
                    <a:pt x="109" y="26"/>
                  </a:lnTo>
                  <a:cubicBezTo>
                    <a:pt x="97" y="10"/>
                    <a:pt x="79"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54938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61"/>
        <p:cNvGrpSpPr/>
        <p:nvPr/>
      </p:nvGrpSpPr>
      <p:grpSpPr>
        <a:xfrm>
          <a:off x="0" y="0"/>
          <a:ext cx="0" cy="0"/>
          <a:chOff x="0" y="0"/>
          <a:chExt cx="0" cy="0"/>
        </a:xfrm>
      </p:grpSpPr>
      <p:grpSp>
        <p:nvGrpSpPr>
          <p:cNvPr id="1363" name="Google Shape;1363;p46"/>
          <p:cNvGrpSpPr/>
          <p:nvPr/>
        </p:nvGrpSpPr>
        <p:grpSpPr>
          <a:xfrm>
            <a:off x="3359787" y="2590726"/>
            <a:ext cx="4170308" cy="732233"/>
            <a:chOff x="1836800" y="1520550"/>
            <a:chExt cx="1871100" cy="440600"/>
          </a:xfrm>
        </p:grpSpPr>
        <p:sp>
          <p:nvSpPr>
            <p:cNvPr id="1364" name="Google Shape;1364;p46"/>
            <p:cNvSpPr/>
            <p:nvPr/>
          </p:nvSpPr>
          <p:spPr>
            <a:xfrm>
              <a:off x="1836800" y="1520550"/>
              <a:ext cx="1871100" cy="440600"/>
            </a:xfrm>
            <a:custGeom>
              <a:avLst/>
              <a:gdLst/>
              <a:ahLst/>
              <a:cxnLst/>
              <a:rect l="l" t="t" r="r" b="b"/>
              <a:pathLst>
                <a:path w="74844" h="17624" extrusionOk="0">
                  <a:moveTo>
                    <a:pt x="43225" y="1"/>
                  </a:moveTo>
                  <a:cubicBezTo>
                    <a:pt x="39923" y="1"/>
                    <a:pt x="37417" y="6"/>
                    <a:pt x="36481" y="14"/>
                  </a:cubicBezTo>
                  <a:cubicBezTo>
                    <a:pt x="29072" y="73"/>
                    <a:pt x="21665" y="132"/>
                    <a:pt x="14256" y="192"/>
                  </a:cubicBezTo>
                  <a:lnTo>
                    <a:pt x="5805" y="258"/>
                  </a:lnTo>
                  <a:cubicBezTo>
                    <a:pt x="5766" y="259"/>
                    <a:pt x="5728" y="259"/>
                    <a:pt x="5689" y="259"/>
                  </a:cubicBezTo>
                  <a:cubicBezTo>
                    <a:pt x="4401" y="259"/>
                    <a:pt x="3129" y="87"/>
                    <a:pt x="1853" y="87"/>
                  </a:cubicBezTo>
                  <a:cubicBezTo>
                    <a:pt x="1633" y="87"/>
                    <a:pt x="1413" y="92"/>
                    <a:pt x="1193" y="104"/>
                  </a:cubicBezTo>
                  <a:cubicBezTo>
                    <a:pt x="1025" y="114"/>
                    <a:pt x="850" y="126"/>
                    <a:pt x="704" y="277"/>
                  </a:cubicBezTo>
                  <a:cubicBezTo>
                    <a:pt x="475" y="516"/>
                    <a:pt x="384" y="1050"/>
                    <a:pt x="417" y="1523"/>
                  </a:cubicBezTo>
                  <a:cubicBezTo>
                    <a:pt x="627" y="4515"/>
                    <a:pt x="1994" y="6863"/>
                    <a:pt x="1668" y="10115"/>
                  </a:cubicBezTo>
                  <a:cubicBezTo>
                    <a:pt x="1451" y="12264"/>
                    <a:pt x="561" y="13969"/>
                    <a:pt x="94" y="15984"/>
                  </a:cubicBezTo>
                  <a:cubicBezTo>
                    <a:pt x="44" y="16196"/>
                    <a:pt x="0" y="16421"/>
                    <a:pt x="17" y="16646"/>
                  </a:cubicBezTo>
                  <a:cubicBezTo>
                    <a:pt x="68" y="17289"/>
                    <a:pt x="529" y="17463"/>
                    <a:pt x="889" y="17483"/>
                  </a:cubicBezTo>
                  <a:cubicBezTo>
                    <a:pt x="2878" y="17591"/>
                    <a:pt x="13114" y="17623"/>
                    <a:pt x="25387" y="17623"/>
                  </a:cubicBezTo>
                  <a:cubicBezTo>
                    <a:pt x="43424" y="17623"/>
                    <a:pt x="65862" y="17554"/>
                    <a:pt x="72997" y="17554"/>
                  </a:cubicBezTo>
                  <a:cubicBezTo>
                    <a:pt x="73183" y="17554"/>
                    <a:pt x="73359" y="17554"/>
                    <a:pt x="73524" y="17554"/>
                  </a:cubicBezTo>
                  <a:cubicBezTo>
                    <a:pt x="73524" y="17554"/>
                    <a:pt x="73524" y="17554"/>
                    <a:pt x="73525" y="17554"/>
                  </a:cubicBezTo>
                  <a:cubicBezTo>
                    <a:pt x="73528" y="17554"/>
                    <a:pt x="73541" y="17555"/>
                    <a:pt x="73563" y="17555"/>
                  </a:cubicBezTo>
                  <a:cubicBezTo>
                    <a:pt x="73782" y="17555"/>
                    <a:pt x="74844" y="17489"/>
                    <a:pt x="74836" y="16020"/>
                  </a:cubicBezTo>
                  <a:cubicBezTo>
                    <a:pt x="74835" y="15717"/>
                    <a:pt x="74803" y="15426"/>
                    <a:pt x="74732" y="15152"/>
                  </a:cubicBezTo>
                  <a:cubicBezTo>
                    <a:pt x="74157" y="12920"/>
                    <a:pt x="73100" y="9914"/>
                    <a:pt x="73199" y="7366"/>
                  </a:cubicBezTo>
                  <a:cubicBezTo>
                    <a:pt x="73226" y="6629"/>
                    <a:pt x="73373" y="5927"/>
                    <a:pt x="73518" y="5238"/>
                  </a:cubicBezTo>
                  <a:cubicBezTo>
                    <a:pt x="73769" y="4030"/>
                    <a:pt x="74078" y="2905"/>
                    <a:pt x="74351" y="1717"/>
                  </a:cubicBezTo>
                  <a:cubicBezTo>
                    <a:pt x="74408" y="1471"/>
                    <a:pt x="74466" y="1205"/>
                    <a:pt x="74432" y="945"/>
                  </a:cubicBezTo>
                  <a:cubicBezTo>
                    <a:pt x="74361" y="400"/>
                    <a:pt x="73971" y="268"/>
                    <a:pt x="73661" y="247"/>
                  </a:cubicBezTo>
                  <a:cubicBezTo>
                    <a:pt x="70803" y="51"/>
                    <a:pt x="53306" y="1"/>
                    <a:pt x="43225" y="1"/>
                  </a:cubicBezTo>
                  <a:close/>
                </a:path>
              </a:pathLst>
            </a:custGeom>
            <a:solidFill>
              <a:schemeClr val="accent6"/>
            </a:solidFill>
            <a:ln w="19050" cap="flat" cmpd="sng">
              <a:solidFill>
                <a:schemeClr val="dk1"/>
              </a:solidFill>
              <a:prstDash val="solid"/>
              <a:round/>
              <a:headEnd type="none" w="sm" len="sm"/>
              <a:tailEnd type="none" w="sm" len="sm"/>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6"/>
            <p:cNvSpPr/>
            <p:nvPr/>
          </p:nvSpPr>
          <p:spPr>
            <a:xfrm>
              <a:off x="1916900" y="1566950"/>
              <a:ext cx="1735600" cy="177700"/>
            </a:xfrm>
            <a:custGeom>
              <a:avLst/>
              <a:gdLst/>
              <a:ahLst/>
              <a:cxnLst/>
              <a:rect l="l" t="t" r="r" b="b"/>
              <a:pathLst>
                <a:path w="69424" h="7108" extrusionOk="0">
                  <a:moveTo>
                    <a:pt x="5142" y="0"/>
                  </a:moveTo>
                  <a:cubicBezTo>
                    <a:pt x="3412" y="0"/>
                    <a:pt x="1687" y="84"/>
                    <a:pt x="1" y="400"/>
                  </a:cubicBezTo>
                  <a:cubicBezTo>
                    <a:pt x="134" y="2878"/>
                    <a:pt x="481" y="5836"/>
                    <a:pt x="1963" y="6778"/>
                  </a:cubicBezTo>
                  <a:cubicBezTo>
                    <a:pt x="2410" y="7063"/>
                    <a:pt x="2898" y="7108"/>
                    <a:pt x="3384" y="7108"/>
                  </a:cubicBezTo>
                  <a:cubicBezTo>
                    <a:pt x="3489" y="7108"/>
                    <a:pt x="3595" y="7106"/>
                    <a:pt x="3700" y="7104"/>
                  </a:cubicBezTo>
                  <a:cubicBezTo>
                    <a:pt x="13188" y="6881"/>
                    <a:pt x="22673" y="6345"/>
                    <a:pt x="32148" y="5499"/>
                  </a:cubicBezTo>
                  <a:cubicBezTo>
                    <a:pt x="33095" y="5415"/>
                    <a:pt x="34048" y="5325"/>
                    <a:pt x="34960" y="4930"/>
                  </a:cubicBezTo>
                  <a:cubicBezTo>
                    <a:pt x="35882" y="4532"/>
                    <a:pt x="36743" y="3831"/>
                    <a:pt x="37677" y="3523"/>
                  </a:cubicBezTo>
                  <a:cubicBezTo>
                    <a:pt x="38092" y="3387"/>
                    <a:pt x="39962" y="3360"/>
                    <a:pt x="42600" y="3360"/>
                  </a:cubicBezTo>
                  <a:cubicBezTo>
                    <a:pt x="44401" y="3360"/>
                    <a:pt x="46560" y="3372"/>
                    <a:pt x="48857" y="3372"/>
                  </a:cubicBezTo>
                  <a:cubicBezTo>
                    <a:pt x="57626" y="3372"/>
                    <a:pt x="68418" y="3185"/>
                    <a:pt x="69056" y="1382"/>
                  </a:cubicBezTo>
                  <a:cubicBezTo>
                    <a:pt x="69424" y="346"/>
                    <a:pt x="55894" y="164"/>
                    <a:pt x="46190" y="164"/>
                  </a:cubicBezTo>
                  <a:cubicBezTo>
                    <a:pt x="40973" y="164"/>
                    <a:pt x="36861" y="217"/>
                    <a:pt x="36610" y="217"/>
                  </a:cubicBezTo>
                  <a:cubicBezTo>
                    <a:pt x="34013" y="217"/>
                    <a:pt x="31410" y="265"/>
                    <a:pt x="28819" y="265"/>
                  </a:cubicBezTo>
                  <a:cubicBezTo>
                    <a:pt x="27836" y="265"/>
                    <a:pt x="26855" y="258"/>
                    <a:pt x="25877" y="239"/>
                  </a:cubicBezTo>
                  <a:cubicBezTo>
                    <a:pt x="21355" y="151"/>
                    <a:pt x="16832" y="102"/>
                    <a:pt x="12310" y="102"/>
                  </a:cubicBezTo>
                  <a:cubicBezTo>
                    <a:pt x="11871" y="102"/>
                    <a:pt x="11432" y="102"/>
                    <a:pt x="10992" y="103"/>
                  </a:cubicBezTo>
                  <a:cubicBezTo>
                    <a:pt x="10953" y="103"/>
                    <a:pt x="10914" y="103"/>
                    <a:pt x="10874" y="103"/>
                  </a:cubicBezTo>
                  <a:cubicBezTo>
                    <a:pt x="8991" y="103"/>
                    <a:pt x="7064" y="0"/>
                    <a:pt x="514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66" name="Google Shape;1366;p46"/>
          <p:cNvSpPr txBox="1">
            <a:spLocks noGrp="1"/>
          </p:cNvSpPr>
          <p:nvPr>
            <p:ph type="title"/>
          </p:nvPr>
        </p:nvSpPr>
        <p:spPr>
          <a:xfrm>
            <a:off x="3767377" y="2536010"/>
            <a:ext cx="3355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dirty="0"/>
              <a:t>Validaciones actuales</a:t>
            </a:r>
            <a:endParaRPr sz="2400" dirty="0"/>
          </a:p>
        </p:txBody>
      </p:sp>
      <p:grpSp>
        <p:nvGrpSpPr>
          <p:cNvPr id="1408" name="Google Shape;1408;p46"/>
          <p:cNvGrpSpPr/>
          <p:nvPr/>
        </p:nvGrpSpPr>
        <p:grpSpPr>
          <a:xfrm>
            <a:off x="7808952" y="221419"/>
            <a:ext cx="1067629" cy="1061461"/>
            <a:chOff x="6223624" y="3063137"/>
            <a:chExt cx="1067629" cy="1061461"/>
          </a:xfrm>
        </p:grpSpPr>
        <p:sp>
          <p:nvSpPr>
            <p:cNvPr id="1409" name="Google Shape;1409;p46"/>
            <p:cNvSpPr/>
            <p:nvPr/>
          </p:nvSpPr>
          <p:spPr>
            <a:xfrm>
              <a:off x="6223624" y="3063137"/>
              <a:ext cx="1067629" cy="1061461"/>
            </a:xfrm>
            <a:custGeom>
              <a:avLst/>
              <a:gdLst/>
              <a:ahLst/>
              <a:cxnLst/>
              <a:rect l="l" t="t" r="r" b="b"/>
              <a:pathLst>
                <a:path w="36351" h="36141" extrusionOk="0">
                  <a:moveTo>
                    <a:pt x="12527" y="0"/>
                  </a:moveTo>
                  <a:cubicBezTo>
                    <a:pt x="12342" y="0"/>
                    <a:pt x="12154" y="22"/>
                    <a:pt x="11956" y="72"/>
                  </a:cubicBezTo>
                  <a:cubicBezTo>
                    <a:pt x="11270" y="247"/>
                    <a:pt x="10693" y="738"/>
                    <a:pt x="10413" y="1390"/>
                  </a:cubicBezTo>
                  <a:cubicBezTo>
                    <a:pt x="10336" y="1568"/>
                    <a:pt x="8973" y="4804"/>
                    <a:pt x="9305" y="8813"/>
                  </a:cubicBezTo>
                  <a:cubicBezTo>
                    <a:pt x="8100" y="8578"/>
                    <a:pt x="6841" y="8461"/>
                    <a:pt x="5535" y="8461"/>
                  </a:cubicBezTo>
                  <a:cubicBezTo>
                    <a:pt x="4636" y="8461"/>
                    <a:pt x="3703" y="8518"/>
                    <a:pt x="2764" y="8628"/>
                  </a:cubicBezTo>
                  <a:cubicBezTo>
                    <a:pt x="2060" y="8712"/>
                    <a:pt x="1421" y="9123"/>
                    <a:pt x="1050" y="9741"/>
                  </a:cubicBezTo>
                  <a:cubicBezTo>
                    <a:pt x="689" y="10351"/>
                    <a:pt x="630" y="11110"/>
                    <a:pt x="894" y="11772"/>
                  </a:cubicBezTo>
                  <a:cubicBezTo>
                    <a:pt x="965" y="11952"/>
                    <a:pt x="2296" y="15200"/>
                    <a:pt x="5358" y="17796"/>
                  </a:cubicBezTo>
                  <a:cubicBezTo>
                    <a:pt x="3639" y="18955"/>
                    <a:pt x="2047" y="20459"/>
                    <a:pt x="602" y="22292"/>
                  </a:cubicBezTo>
                  <a:cubicBezTo>
                    <a:pt x="160" y="22850"/>
                    <a:pt x="1" y="23594"/>
                    <a:pt x="174" y="24286"/>
                  </a:cubicBezTo>
                  <a:cubicBezTo>
                    <a:pt x="351" y="24977"/>
                    <a:pt x="845" y="25558"/>
                    <a:pt x="1496" y="25835"/>
                  </a:cubicBezTo>
                  <a:cubicBezTo>
                    <a:pt x="1604" y="25881"/>
                    <a:pt x="4223" y="26995"/>
                    <a:pt x="7663" y="26995"/>
                  </a:cubicBezTo>
                  <a:cubicBezTo>
                    <a:pt x="8085" y="26995"/>
                    <a:pt x="8506" y="26976"/>
                    <a:pt x="8919" y="26942"/>
                  </a:cubicBezTo>
                  <a:lnTo>
                    <a:pt x="8919" y="26942"/>
                  </a:lnTo>
                  <a:cubicBezTo>
                    <a:pt x="8524" y="28975"/>
                    <a:pt x="8461" y="31161"/>
                    <a:pt x="8735" y="33476"/>
                  </a:cubicBezTo>
                  <a:cubicBezTo>
                    <a:pt x="8817" y="34182"/>
                    <a:pt x="9230" y="34823"/>
                    <a:pt x="9839" y="35187"/>
                  </a:cubicBezTo>
                  <a:cubicBezTo>
                    <a:pt x="10197" y="35401"/>
                    <a:pt x="10606" y="35515"/>
                    <a:pt x="11023" y="35515"/>
                  </a:cubicBezTo>
                  <a:cubicBezTo>
                    <a:pt x="11313" y="35515"/>
                    <a:pt x="11596" y="35462"/>
                    <a:pt x="11875" y="35351"/>
                  </a:cubicBezTo>
                  <a:cubicBezTo>
                    <a:pt x="12056" y="35280"/>
                    <a:pt x="15304" y="33953"/>
                    <a:pt x="17903" y="30887"/>
                  </a:cubicBezTo>
                  <a:cubicBezTo>
                    <a:pt x="19063" y="32607"/>
                    <a:pt x="20566" y="34198"/>
                    <a:pt x="22399" y="35643"/>
                  </a:cubicBezTo>
                  <a:cubicBezTo>
                    <a:pt x="22805" y="35964"/>
                    <a:pt x="23314" y="36140"/>
                    <a:pt x="23829" y="36140"/>
                  </a:cubicBezTo>
                  <a:cubicBezTo>
                    <a:pt x="24027" y="36140"/>
                    <a:pt x="24222" y="36115"/>
                    <a:pt x="24390" y="36070"/>
                  </a:cubicBezTo>
                  <a:cubicBezTo>
                    <a:pt x="25078" y="35897"/>
                    <a:pt x="25658" y="35404"/>
                    <a:pt x="25940" y="34749"/>
                  </a:cubicBezTo>
                  <a:cubicBezTo>
                    <a:pt x="26017" y="34571"/>
                    <a:pt x="27377" y="31331"/>
                    <a:pt x="27046" y="27325"/>
                  </a:cubicBezTo>
                  <a:lnTo>
                    <a:pt x="27046" y="27325"/>
                  </a:lnTo>
                  <a:cubicBezTo>
                    <a:pt x="28251" y="27561"/>
                    <a:pt x="29507" y="27680"/>
                    <a:pt x="30810" y="27680"/>
                  </a:cubicBezTo>
                  <a:cubicBezTo>
                    <a:pt x="31712" y="27680"/>
                    <a:pt x="32646" y="27624"/>
                    <a:pt x="33590" y="27511"/>
                  </a:cubicBezTo>
                  <a:cubicBezTo>
                    <a:pt x="34298" y="27429"/>
                    <a:pt x="34939" y="27013"/>
                    <a:pt x="35303" y="26398"/>
                  </a:cubicBezTo>
                  <a:cubicBezTo>
                    <a:pt x="35664" y="25788"/>
                    <a:pt x="35722" y="25032"/>
                    <a:pt x="35459" y="24370"/>
                  </a:cubicBezTo>
                  <a:cubicBezTo>
                    <a:pt x="35386" y="24190"/>
                    <a:pt x="34054" y="20943"/>
                    <a:pt x="30992" y="18346"/>
                  </a:cubicBezTo>
                  <a:cubicBezTo>
                    <a:pt x="32711" y="17187"/>
                    <a:pt x="34304" y="15684"/>
                    <a:pt x="35749" y="13851"/>
                  </a:cubicBezTo>
                  <a:cubicBezTo>
                    <a:pt x="36191" y="13295"/>
                    <a:pt x="36350" y="12550"/>
                    <a:pt x="36176" y="11858"/>
                  </a:cubicBezTo>
                  <a:cubicBezTo>
                    <a:pt x="36001" y="11167"/>
                    <a:pt x="35507" y="10589"/>
                    <a:pt x="34855" y="10308"/>
                  </a:cubicBezTo>
                  <a:cubicBezTo>
                    <a:pt x="34746" y="10261"/>
                    <a:pt x="32132" y="9153"/>
                    <a:pt x="28698" y="9153"/>
                  </a:cubicBezTo>
                  <a:cubicBezTo>
                    <a:pt x="28271" y="9153"/>
                    <a:pt x="27849" y="9172"/>
                    <a:pt x="27434" y="9204"/>
                  </a:cubicBezTo>
                  <a:cubicBezTo>
                    <a:pt x="27831" y="7168"/>
                    <a:pt x="27895" y="4982"/>
                    <a:pt x="27622" y="2666"/>
                  </a:cubicBezTo>
                  <a:cubicBezTo>
                    <a:pt x="27539" y="1956"/>
                    <a:pt x="27125" y="1313"/>
                    <a:pt x="26501" y="943"/>
                  </a:cubicBezTo>
                  <a:cubicBezTo>
                    <a:pt x="26146" y="735"/>
                    <a:pt x="25743" y="624"/>
                    <a:pt x="25333" y="624"/>
                  </a:cubicBezTo>
                  <a:cubicBezTo>
                    <a:pt x="25043" y="624"/>
                    <a:pt x="24758" y="678"/>
                    <a:pt x="24489" y="785"/>
                  </a:cubicBezTo>
                  <a:cubicBezTo>
                    <a:pt x="24308" y="856"/>
                    <a:pt x="21054" y="2174"/>
                    <a:pt x="18450" y="5251"/>
                  </a:cubicBezTo>
                  <a:cubicBezTo>
                    <a:pt x="17290" y="3532"/>
                    <a:pt x="15784" y="1940"/>
                    <a:pt x="13947" y="492"/>
                  </a:cubicBezTo>
                  <a:cubicBezTo>
                    <a:pt x="13544" y="174"/>
                    <a:pt x="13040" y="0"/>
                    <a:pt x="12527"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46"/>
            <p:cNvSpPr/>
            <p:nvPr/>
          </p:nvSpPr>
          <p:spPr>
            <a:xfrm>
              <a:off x="6536708" y="3134800"/>
              <a:ext cx="242479" cy="407274"/>
            </a:xfrm>
            <a:custGeom>
              <a:avLst/>
              <a:gdLst/>
              <a:ahLst/>
              <a:cxnLst/>
              <a:rect l="l" t="t" r="r" b="b"/>
              <a:pathLst>
                <a:path w="8256" h="13867" extrusionOk="0">
                  <a:moveTo>
                    <a:pt x="1925" y="0"/>
                  </a:moveTo>
                  <a:cubicBezTo>
                    <a:pt x="1920" y="0"/>
                    <a:pt x="1915" y="1"/>
                    <a:pt x="1910" y="3"/>
                  </a:cubicBezTo>
                  <a:lnTo>
                    <a:pt x="1907" y="3"/>
                  </a:lnTo>
                  <a:cubicBezTo>
                    <a:pt x="1889" y="7"/>
                    <a:pt x="1874" y="20"/>
                    <a:pt x="1867" y="40"/>
                  </a:cubicBezTo>
                  <a:cubicBezTo>
                    <a:pt x="1538" y="907"/>
                    <a:pt x="0" y="5431"/>
                    <a:pt x="1892" y="9769"/>
                  </a:cubicBezTo>
                  <a:cubicBezTo>
                    <a:pt x="1897" y="9784"/>
                    <a:pt x="1909" y="9796"/>
                    <a:pt x="1920" y="9804"/>
                  </a:cubicBezTo>
                  <a:cubicBezTo>
                    <a:pt x="1998" y="9841"/>
                    <a:pt x="2072" y="9882"/>
                    <a:pt x="2146" y="9919"/>
                  </a:cubicBezTo>
                  <a:cubicBezTo>
                    <a:pt x="2146" y="9919"/>
                    <a:pt x="2350" y="10024"/>
                    <a:pt x="2380" y="10040"/>
                  </a:cubicBezTo>
                  <a:cubicBezTo>
                    <a:pt x="2508" y="10111"/>
                    <a:pt x="2632" y="10182"/>
                    <a:pt x="2757" y="10256"/>
                  </a:cubicBezTo>
                  <a:lnTo>
                    <a:pt x="2836" y="10301"/>
                  </a:lnTo>
                  <a:cubicBezTo>
                    <a:pt x="2985" y="10387"/>
                    <a:pt x="3129" y="10479"/>
                    <a:pt x="3269" y="10567"/>
                  </a:cubicBezTo>
                  <a:lnTo>
                    <a:pt x="3366" y="10634"/>
                  </a:lnTo>
                  <a:cubicBezTo>
                    <a:pt x="3469" y="10702"/>
                    <a:pt x="3576" y="10772"/>
                    <a:pt x="3675" y="10843"/>
                  </a:cubicBezTo>
                  <a:lnTo>
                    <a:pt x="3848" y="10968"/>
                  </a:lnTo>
                  <a:cubicBezTo>
                    <a:pt x="3918" y="11018"/>
                    <a:pt x="3989" y="11071"/>
                    <a:pt x="4056" y="11121"/>
                  </a:cubicBezTo>
                  <a:lnTo>
                    <a:pt x="4224" y="11249"/>
                  </a:lnTo>
                  <a:cubicBezTo>
                    <a:pt x="4288" y="11300"/>
                    <a:pt x="4351" y="11350"/>
                    <a:pt x="4415" y="11400"/>
                  </a:cubicBezTo>
                  <a:lnTo>
                    <a:pt x="4583" y="11542"/>
                  </a:lnTo>
                  <a:cubicBezTo>
                    <a:pt x="4640" y="11589"/>
                    <a:pt x="4694" y="11633"/>
                    <a:pt x="4747" y="11680"/>
                  </a:cubicBezTo>
                  <a:cubicBezTo>
                    <a:pt x="4747" y="11680"/>
                    <a:pt x="5010" y="11917"/>
                    <a:pt x="5057" y="11960"/>
                  </a:cubicBezTo>
                  <a:lnTo>
                    <a:pt x="5188" y="12084"/>
                  </a:lnTo>
                  <a:cubicBezTo>
                    <a:pt x="5252" y="12146"/>
                    <a:pt x="5301" y="12190"/>
                    <a:pt x="5344" y="12232"/>
                  </a:cubicBezTo>
                  <a:cubicBezTo>
                    <a:pt x="5344" y="12232"/>
                    <a:pt x="5571" y="12461"/>
                    <a:pt x="5608" y="12501"/>
                  </a:cubicBezTo>
                  <a:cubicBezTo>
                    <a:pt x="5608" y="12501"/>
                    <a:pt x="5660" y="12553"/>
                    <a:pt x="5712" y="12615"/>
                  </a:cubicBezTo>
                  <a:cubicBezTo>
                    <a:pt x="5759" y="12666"/>
                    <a:pt x="5806" y="12716"/>
                    <a:pt x="5851" y="12763"/>
                  </a:cubicBezTo>
                  <a:lnTo>
                    <a:pt x="5942" y="12864"/>
                  </a:lnTo>
                  <a:lnTo>
                    <a:pt x="5943" y="12864"/>
                  </a:lnTo>
                  <a:lnTo>
                    <a:pt x="6019" y="12855"/>
                  </a:lnTo>
                  <a:lnTo>
                    <a:pt x="5972" y="12895"/>
                  </a:lnTo>
                  <a:lnTo>
                    <a:pt x="5970" y="12895"/>
                  </a:lnTo>
                  <a:lnTo>
                    <a:pt x="6073" y="13015"/>
                  </a:lnTo>
                  <a:lnTo>
                    <a:pt x="6271" y="13254"/>
                  </a:lnTo>
                  <a:lnTo>
                    <a:pt x="6452" y="13482"/>
                  </a:lnTo>
                  <a:lnTo>
                    <a:pt x="6610" y="13693"/>
                  </a:lnTo>
                  <a:lnTo>
                    <a:pt x="6716" y="13841"/>
                  </a:lnTo>
                  <a:cubicBezTo>
                    <a:pt x="6722" y="13848"/>
                    <a:pt x="6725" y="13852"/>
                    <a:pt x="6728" y="13855"/>
                  </a:cubicBezTo>
                  <a:cubicBezTo>
                    <a:pt x="6739" y="13863"/>
                    <a:pt x="6753" y="13867"/>
                    <a:pt x="6767" y="13867"/>
                  </a:cubicBezTo>
                  <a:cubicBezTo>
                    <a:pt x="6774" y="13867"/>
                    <a:pt x="6781" y="13866"/>
                    <a:pt x="6788" y="13864"/>
                  </a:cubicBezTo>
                  <a:lnTo>
                    <a:pt x="6795" y="13862"/>
                  </a:lnTo>
                  <a:lnTo>
                    <a:pt x="6799" y="13791"/>
                  </a:lnTo>
                  <a:lnTo>
                    <a:pt x="6823" y="13849"/>
                  </a:lnTo>
                  <a:lnTo>
                    <a:pt x="6862" y="13832"/>
                  </a:lnTo>
                  <a:cubicBezTo>
                    <a:pt x="6912" y="13814"/>
                    <a:pt x="6941" y="13802"/>
                    <a:pt x="6980" y="13791"/>
                  </a:cubicBezTo>
                  <a:lnTo>
                    <a:pt x="7072" y="13763"/>
                  </a:lnTo>
                  <a:cubicBezTo>
                    <a:pt x="7154" y="13743"/>
                    <a:pt x="7238" y="13726"/>
                    <a:pt x="7330" y="13714"/>
                  </a:cubicBezTo>
                  <a:cubicBezTo>
                    <a:pt x="7340" y="13713"/>
                    <a:pt x="7348" y="13712"/>
                    <a:pt x="7356" y="13712"/>
                  </a:cubicBezTo>
                  <a:cubicBezTo>
                    <a:pt x="7364" y="13712"/>
                    <a:pt x="7372" y="13713"/>
                    <a:pt x="7380" y="13713"/>
                  </a:cubicBezTo>
                  <a:lnTo>
                    <a:pt x="7391" y="13713"/>
                  </a:lnTo>
                  <a:lnTo>
                    <a:pt x="7414" y="13711"/>
                  </a:lnTo>
                  <a:cubicBezTo>
                    <a:pt x="7473" y="13706"/>
                    <a:pt x="7531" y="13704"/>
                    <a:pt x="7591" y="13704"/>
                  </a:cubicBezTo>
                  <a:cubicBezTo>
                    <a:pt x="7617" y="13704"/>
                    <a:pt x="7644" y="13706"/>
                    <a:pt x="7671" y="13707"/>
                  </a:cubicBezTo>
                  <a:cubicBezTo>
                    <a:pt x="7740" y="13714"/>
                    <a:pt x="7793" y="13720"/>
                    <a:pt x="7847" y="13731"/>
                  </a:cubicBezTo>
                  <a:cubicBezTo>
                    <a:pt x="7880" y="13735"/>
                    <a:pt x="7914" y="13741"/>
                    <a:pt x="7947" y="13750"/>
                  </a:cubicBezTo>
                  <a:lnTo>
                    <a:pt x="7984" y="13757"/>
                  </a:lnTo>
                  <a:cubicBezTo>
                    <a:pt x="7994" y="13760"/>
                    <a:pt x="8008" y="13761"/>
                    <a:pt x="8022" y="13764"/>
                  </a:cubicBezTo>
                  <a:cubicBezTo>
                    <a:pt x="8029" y="13766"/>
                    <a:pt x="8035" y="13767"/>
                    <a:pt x="8041" y="13767"/>
                  </a:cubicBezTo>
                  <a:cubicBezTo>
                    <a:pt x="8046" y="13767"/>
                    <a:pt x="8052" y="13766"/>
                    <a:pt x="8057" y="13764"/>
                  </a:cubicBezTo>
                  <a:cubicBezTo>
                    <a:pt x="8062" y="13763"/>
                    <a:pt x="8065" y="13761"/>
                    <a:pt x="8072" y="13757"/>
                  </a:cubicBezTo>
                  <a:cubicBezTo>
                    <a:pt x="8085" y="13748"/>
                    <a:pt x="8098" y="13734"/>
                    <a:pt x="8099" y="13714"/>
                  </a:cubicBezTo>
                  <a:lnTo>
                    <a:pt x="8037" y="13704"/>
                  </a:lnTo>
                  <a:lnTo>
                    <a:pt x="8102" y="13696"/>
                  </a:lnTo>
                  <a:lnTo>
                    <a:pt x="8122" y="13576"/>
                  </a:lnTo>
                  <a:lnTo>
                    <a:pt x="8146" y="13428"/>
                  </a:lnTo>
                  <a:lnTo>
                    <a:pt x="8179" y="13152"/>
                  </a:lnTo>
                  <a:lnTo>
                    <a:pt x="8195" y="13015"/>
                  </a:lnTo>
                  <a:lnTo>
                    <a:pt x="8209" y="12857"/>
                  </a:lnTo>
                  <a:lnTo>
                    <a:pt x="8222" y="12707"/>
                  </a:lnTo>
                  <a:lnTo>
                    <a:pt x="8233" y="12536"/>
                  </a:lnTo>
                  <a:lnTo>
                    <a:pt x="8242" y="12375"/>
                  </a:lnTo>
                  <a:cubicBezTo>
                    <a:pt x="8245" y="12317"/>
                    <a:pt x="8247" y="12254"/>
                    <a:pt x="8249" y="12193"/>
                  </a:cubicBezTo>
                  <a:lnTo>
                    <a:pt x="8252" y="12024"/>
                  </a:lnTo>
                  <a:cubicBezTo>
                    <a:pt x="8255" y="11960"/>
                    <a:pt x="8256" y="11896"/>
                    <a:pt x="8256" y="11830"/>
                  </a:cubicBezTo>
                  <a:lnTo>
                    <a:pt x="8255" y="11652"/>
                  </a:lnTo>
                  <a:cubicBezTo>
                    <a:pt x="8255" y="11582"/>
                    <a:pt x="8252" y="11514"/>
                    <a:pt x="8249" y="11447"/>
                  </a:cubicBezTo>
                  <a:lnTo>
                    <a:pt x="8243" y="11260"/>
                  </a:lnTo>
                  <a:cubicBezTo>
                    <a:pt x="8240" y="11193"/>
                    <a:pt x="8229" y="11014"/>
                    <a:pt x="8229" y="11014"/>
                  </a:cubicBezTo>
                  <a:cubicBezTo>
                    <a:pt x="8227" y="10958"/>
                    <a:pt x="8223" y="10904"/>
                    <a:pt x="8220" y="10850"/>
                  </a:cubicBezTo>
                  <a:cubicBezTo>
                    <a:pt x="8215" y="10780"/>
                    <a:pt x="8209" y="10709"/>
                    <a:pt x="8200" y="10638"/>
                  </a:cubicBezTo>
                  <a:cubicBezTo>
                    <a:pt x="8200" y="10638"/>
                    <a:pt x="8188" y="10474"/>
                    <a:pt x="8180" y="10422"/>
                  </a:cubicBezTo>
                  <a:cubicBezTo>
                    <a:pt x="8173" y="10357"/>
                    <a:pt x="8165" y="10293"/>
                    <a:pt x="8159" y="10229"/>
                  </a:cubicBezTo>
                  <a:lnTo>
                    <a:pt x="8128" y="9979"/>
                  </a:lnTo>
                  <a:cubicBezTo>
                    <a:pt x="8116" y="9910"/>
                    <a:pt x="8106" y="9841"/>
                    <a:pt x="8094" y="9774"/>
                  </a:cubicBezTo>
                  <a:cubicBezTo>
                    <a:pt x="8094" y="9774"/>
                    <a:pt x="8062" y="9569"/>
                    <a:pt x="8052" y="9519"/>
                  </a:cubicBezTo>
                  <a:cubicBezTo>
                    <a:pt x="8042" y="9447"/>
                    <a:pt x="8027" y="9373"/>
                    <a:pt x="8012" y="9299"/>
                  </a:cubicBezTo>
                  <a:cubicBezTo>
                    <a:pt x="8012" y="9299"/>
                    <a:pt x="7971" y="9091"/>
                    <a:pt x="7960" y="9046"/>
                  </a:cubicBezTo>
                  <a:cubicBezTo>
                    <a:pt x="7944" y="8969"/>
                    <a:pt x="7924" y="8889"/>
                    <a:pt x="7907" y="8812"/>
                  </a:cubicBezTo>
                  <a:cubicBezTo>
                    <a:pt x="7907" y="8812"/>
                    <a:pt x="7857" y="8602"/>
                    <a:pt x="7846" y="8557"/>
                  </a:cubicBezTo>
                  <a:cubicBezTo>
                    <a:pt x="7820" y="8463"/>
                    <a:pt x="7793" y="8365"/>
                    <a:pt x="7765" y="8267"/>
                  </a:cubicBezTo>
                  <a:cubicBezTo>
                    <a:pt x="7765" y="8267"/>
                    <a:pt x="7718" y="8099"/>
                    <a:pt x="7709" y="8060"/>
                  </a:cubicBezTo>
                  <a:cubicBezTo>
                    <a:pt x="7658" y="7894"/>
                    <a:pt x="7604" y="7721"/>
                    <a:pt x="7547" y="7552"/>
                  </a:cubicBezTo>
                  <a:cubicBezTo>
                    <a:pt x="6654" y="4933"/>
                    <a:pt x="4955" y="2549"/>
                    <a:pt x="2497" y="453"/>
                  </a:cubicBezTo>
                  <a:lnTo>
                    <a:pt x="2494" y="451"/>
                  </a:lnTo>
                  <a:cubicBezTo>
                    <a:pt x="2320" y="303"/>
                    <a:pt x="2146" y="157"/>
                    <a:pt x="1967" y="14"/>
                  </a:cubicBezTo>
                  <a:cubicBezTo>
                    <a:pt x="1953" y="6"/>
                    <a:pt x="1939" y="0"/>
                    <a:pt x="19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46"/>
            <p:cNvSpPr/>
            <p:nvPr/>
          </p:nvSpPr>
          <p:spPr>
            <a:xfrm>
              <a:off x="6808733" y="3401303"/>
              <a:ext cx="407979" cy="214078"/>
            </a:xfrm>
            <a:custGeom>
              <a:avLst/>
              <a:gdLst/>
              <a:ahLst/>
              <a:cxnLst/>
              <a:rect l="l" t="t" r="r" b="b"/>
              <a:pathLst>
                <a:path w="13891" h="7289" extrusionOk="0">
                  <a:moveTo>
                    <a:pt x="8772" y="1"/>
                  </a:moveTo>
                  <a:cubicBezTo>
                    <a:pt x="7660" y="1"/>
                    <a:pt x="6451" y="137"/>
                    <a:pt x="5233" y="513"/>
                  </a:cubicBezTo>
                  <a:cubicBezTo>
                    <a:pt x="4853" y="630"/>
                    <a:pt x="4477" y="769"/>
                    <a:pt x="4117" y="925"/>
                  </a:cubicBezTo>
                  <a:cubicBezTo>
                    <a:pt x="4102" y="933"/>
                    <a:pt x="4091" y="943"/>
                    <a:pt x="4085" y="957"/>
                  </a:cubicBezTo>
                  <a:cubicBezTo>
                    <a:pt x="4045" y="1036"/>
                    <a:pt x="4005" y="1113"/>
                    <a:pt x="3966" y="1189"/>
                  </a:cubicBezTo>
                  <a:lnTo>
                    <a:pt x="3846" y="1420"/>
                  </a:lnTo>
                  <a:cubicBezTo>
                    <a:pt x="3778" y="1548"/>
                    <a:pt x="3706" y="1671"/>
                    <a:pt x="3635" y="1792"/>
                  </a:cubicBezTo>
                  <a:lnTo>
                    <a:pt x="3587" y="1876"/>
                  </a:lnTo>
                  <a:cubicBezTo>
                    <a:pt x="3497" y="2025"/>
                    <a:pt x="3409" y="2169"/>
                    <a:pt x="3318" y="2309"/>
                  </a:cubicBezTo>
                  <a:lnTo>
                    <a:pt x="3265" y="2386"/>
                  </a:lnTo>
                  <a:cubicBezTo>
                    <a:pt x="3194" y="2497"/>
                    <a:pt x="3118" y="2608"/>
                    <a:pt x="3044" y="2716"/>
                  </a:cubicBezTo>
                  <a:lnTo>
                    <a:pt x="2932" y="2870"/>
                  </a:lnTo>
                  <a:cubicBezTo>
                    <a:pt x="2875" y="2945"/>
                    <a:pt x="2819" y="3022"/>
                    <a:pt x="2766" y="3095"/>
                  </a:cubicBezTo>
                  <a:lnTo>
                    <a:pt x="2614" y="3291"/>
                  </a:lnTo>
                  <a:cubicBezTo>
                    <a:pt x="2570" y="3346"/>
                    <a:pt x="2529" y="3401"/>
                    <a:pt x="2484" y="3452"/>
                  </a:cubicBezTo>
                  <a:cubicBezTo>
                    <a:pt x="2462" y="3487"/>
                    <a:pt x="2247" y="3740"/>
                    <a:pt x="2207" y="3789"/>
                  </a:cubicBezTo>
                  <a:cubicBezTo>
                    <a:pt x="2207" y="3789"/>
                    <a:pt x="1969" y="4055"/>
                    <a:pt x="1928" y="4098"/>
                  </a:cubicBezTo>
                  <a:cubicBezTo>
                    <a:pt x="1893" y="4135"/>
                    <a:pt x="1650" y="4384"/>
                    <a:pt x="1650" y="4384"/>
                  </a:cubicBezTo>
                  <a:lnTo>
                    <a:pt x="1381" y="4650"/>
                  </a:lnTo>
                  <a:cubicBezTo>
                    <a:pt x="1381" y="4650"/>
                    <a:pt x="1166" y="4851"/>
                    <a:pt x="1119" y="4892"/>
                  </a:cubicBezTo>
                  <a:cubicBezTo>
                    <a:pt x="1119" y="4892"/>
                    <a:pt x="911" y="5074"/>
                    <a:pt x="868" y="5113"/>
                  </a:cubicBezTo>
                  <a:lnTo>
                    <a:pt x="627" y="5312"/>
                  </a:lnTo>
                  <a:lnTo>
                    <a:pt x="402" y="5490"/>
                  </a:lnTo>
                  <a:lnTo>
                    <a:pt x="190" y="5648"/>
                  </a:lnTo>
                  <a:lnTo>
                    <a:pt x="35" y="5757"/>
                  </a:lnTo>
                  <a:cubicBezTo>
                    <a:pt x="12" y="5775"/>
                    <a:pt x="1" y="5805"/>
                    <a:pt x="12" y="5829"/>
                  </a:cubicBezTo>
                  <a:cubicBezTo>
                    <a:pt x="21" y="5862"/>
                    <a:pt x="34" y="5892"/>
                    <a:pt x="44" y="5925"/>
                  </a:cubicBezTo>
                  <a:cubicBezTo>
                    <a:pt x="62" y="5984"/>
                    <a:pt x="78" y="6049"/>
                    <a:pt x="92" y="6113"/>
                  </a:cubicBezTo>
                  <a:cubicBezTo>
                    <a:pt x="105" y="6185"/>
                    <a:pt x="115" y="6258"/>
                    <a:pt x="120" y="6342"/>
                  </a:cubicBezTo>
                  <a:cubicBezTo>
                    <a:pt x="119" y="6348"/>
                    <a:pt x="122" y="6355"/>
                    <a:pt x="122" y="6363"/>
                  </a:cubicBezTo>
                  <a:cubicBezTo>
                    <a:pt x="122" y="6382"/>
                    <a:pt x="125" y="6446"/>
                    <a:pt x="125" y="6446"/>
                  </a:cubicBezTo>
                  <a:cubicBezTo>
                    <a:pt x="125" y="6504"/>
                    <a:pt x="122" y="6560"/>
                    <a:pt x="119" y="6617"/>
                  </a:cubicBezTo>
                  <a:cubicBezTo>
                    <a:pt x="115" y="6641"/>
                    <a:pt x="113" y="6667"/>
                    <a:pt x="110" y="6688"/>
                  </a:cubicBezTo>
                  <a:cubicBezTo>
                    <a:pt x="100" y="6763"/>
                    <a:pt x="91" y="6816"/>
                    <a:pt x="79" y="6867"/>
                  </a:cubicBezTo>
                  <a:cubicBezTo>
                    <a:pt x="75" y="6902"/>
                    <a:pt x="65" y="6933"/>
                    <a:pt x="56" y="6966"/>
                  </a:cubicBezTo>
                  <a:cubicBezTo>
                    <a:pt x="56" y="6966"/>
                    <a:pt x="42" y="7020"/>
                    <a:pt x="36" y="7033"/>
                  </a:cubicBezTo>
                  <a:cubicBezTo>
                    <a:pt x="25" y="7053"/>
                    <a:pt x="26" y="7071"/>
                    <a:pt x="35" y="7087"/>
                  </a:cubicBezTo>
                  <a:cubicBezTo>
                    <a:pt x="46" y="7102"/>
                    <a:pt x="62" y="7114"/>
                    <a:pt x="81" y="7118"/>
                  </a:cubicBezTo>
                  <a:lnTo>
                    <a:pt x="247" y="7147"/>
                  </a:lnTo>
                  <a:lnTo>
                    <a:pt x="370" y="7167"/>
                  </a:lnTo>
                  <a:cubicBezTo>
                    <a:pt x="370" y="7167"/>
                    <a:pt x="603" y="7199"/>
                    <a:pt x="660" y="7204"/>
                  </a:cubicBezTo>
                  <a:lnTo>
                    <a:pt x="771" y="7218"/>
                  </a:lnTo>
                  <a:cubicBezTo>
                    <a:pt x="837" y="7225"/>
                    <a:pt x="908" y="7232"/>
                    <a:pt x="979" y="7239"/>
                  </a:cubicBezTo>
                  <a:lnTo>
                    <a:pt x="1066" y="7246"/>
                  </a:lnTo>
                  <a:cubicBezTo>
                    <a:pt x="1151" y="7256"/>
                    <a:pt x="1237" y="7261"/>
                    <a:pt x="1328" y="7266"/>
                  </a:cubicBezTo>
                  <a:lnTo>
                    <a:pt x="1375" y="7268"/>
                  </a:lnTo>
                  <a:cubicBezTo>
                    <a:pt x="1489" y="7275"/>
                    <a:pt x="1594" y="7280"/>
                    <a:pt x="1701" y="7285"/>
                  </a:cubicBezTo>
                  <a:lnTo>
                    <a:pt x="1734" y="7285"/>
                  </a:lnTo>
                  <a:cubicBezTo>
                    <a:pt x="1851" y="7288"/>
                    <a:pt x="1973" y="7289"/>
                    <a:pt x="2101" y="7289"/>
                  </a:cubicBezTo>
                  <a:cubicBezTo>
                    <a:pt x="3367" y="7289"/>
                    <a:pt x="4639" y="7100"/>
                    <a:pt x="5882" y="6724"/>
                  </a:cubicBezTo>
                  <a:lnTo>
                    <a:pt x="5931" y="6709"/>
                  </a:lnTo>
                  <a:cubicBezTo>
                    <a:pt x="5986" y="6689"/>
                    <a:pt x="6042" y="6672"/>
                    <a:pt x="6100" y="6654"/>
                  </a:cubicBezTo>
                  <a:cubicBezTo>
                    <a:pt x="6174" y="6631"/>
                    <a:pt x="6248" y="6608"/>
                    <a:pt x="6322" y="6583"/>
                  </a:cubicBezTo>
                  <a:cubicBezTo>
                    <a:pt x="6481" y="6530"/>
                    <a:pt x="6641" y="6470"/>
                    <a:pt x="6798" y="6410"/>
                  </a:cubicBezTo>
                  <a:cubicBezTo>
                    <a:pt x="6899" y="6370"/>
                    <a:pt x="7005" y="6331"/>
                    <a:pt x="7107" y="6288"/>
                  </a:cubicBezTo>
                  <a:cubicBezTo>
                    <a:pt x="9505" y="5307"/>
                    <a:pt x="11686" y="3639"/>
                    <a:pt x="13614" y="1313"/>
                  </a:cubicBezTo>
                  <a:cubicBezTo>
                    <a:pt x="13615" y="1313"/>
                    <a:pt x="13618" y="1311"/>
                    <a:pt x="13618" y="1311"/>
                  </a:cubicBezTo>
                  <a:cubicBezTo>
                    <a:pt x="13704" y="1207"/>
                    <a:pt x="13786" y="1104"/>
                    <a:pt x="13872" y="999"/>
                  </a:cubicBezTo>
                  <a:cubicBezTo>
                    <a:pt x="13886" y="984"/>
                    <a:pt x="13890" y="962"/>
                    <a:pt x="13885" y="942"/>
                  </a:cubicBezTo>
                  <a:cubicBezTo>
                    <a:pt x="13879" y="922"/>
                    <a:pt x="13867" y="908"/>
                    <a:pt x="13848" y="900"/>
                  </a:cubicBezTo>
                  <a:cubicBezTo>
                    <a:pt x="13334" y="706"/>
                    <a:pt x="11302" y="1"/>
                    <a:pt x="8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46"/>
            <p:cNvSpPr/>
            <p:nvPr/>
          </p:nvSpPr>
          <p:spPr>
            <a:xfrm>
              <a:off x="6762094" y="3152481"/>
              <a:ext cx="213344" cy="414528"/>
            </a:xfrm>
            <a:custGeom>
              <a:avLst/>
              <a:gdLst/>
              <a:ahLst/>
              <a:cxnLst/>
              <a:rect l="l" t="t" r="r" b="b"/>
              <a:pathLst>
                <a:path w="7264" h="14114" extrusionOk="0">
                  <a:moveTo>
                    <a:pt x="6897" y="0"/>
                  </a:moveTo>
                  <a:cubicBezTo>
                    <a:pt x="6891" y="0"/>
                    <a:pt x="6885" y="1"/>
                    <a:pt x="6878" y="3"/>
                  </a:cubicBezTo>
                  <a:lnTo>
                    <a:pt x="6871" y="5"/>
                  </a:lnTo>
                  <a:cubicBezTo>
                    <a:pt x="6028" y="385"/>
                    <a:pt x="1735" y="2500"/>
                    <a:pt x="8" y="6909"/>
                  </a:cubicBezTo>
                  <a:cubicBezTo>
                    <a:pt x="4" y="6923"/>
                    <a:pt x="1" y="6939"/>
                    <a:pt x="7" y="6954"/>
                  </a:cubicBezTo>
                  <a:cubicBezTo>
                    <a:pt x="32" y="7025"/>
                    <a:pt x="54" y="7097"/>
                    <a:pt x="76" y="7171"/>
                  </a:cubicBezTo>
                  <a:cubicBezTo>
                    <a:pt x="76" y="7171"/>
                    <a:pt x="150" y="7407"/>
                    <a:pt x="162" y="7448"/>
                  </a:cubicBezTo>
                  <a:cubicBezTo>
                    <a:pt x="200" y="7577"/>
                    <a:pt x="234" y="7705"/>
                    <a:pt x="269" y="7830"/>
                  </a:cubicBezTo>
                  <a:lnTo>
                    <a:pt x="300" y="7951"/>
                  </a:lnTo>
                  <a:cubicBezTo>
                    <a:pt x="343" y="8115"/>
                    <a:pt x="381" y="8283"/>
                    <a:pt x="414" y="8445"/>
                  </a:cubicBezTo>
                  <a:lnTo>
                    <a:pt x="440" y="8568"/>
                  </a:lnTo>
                  <a:cubicBezTo>
                    <a:pt x="462" y="8687"/>
                    <a:pt x="489" y="8804"/>
                    <a:pt x="509" y="8924"/>
                  </a:cubicBezTo>
                  <a:cubicBezTo>
                    <a:pt x="514" y="8959"/>
                    <a:pt x="545" y="9140"/>
                    <a:pt x="545" y="9140"/>
                  </a:cubicBezTo>
                  <a:cubicBezTo>
                    <a:pt x="556" y="9224"/>
                    <a:pt x="571" y="9304"/>
                    <a:pt x="581" y="9387"/>
                  </a:cubicBezTo>
                  <a:cubicBezTo>
                    <a:pt x="588" y="9429"/>
                    <a:pt x="610" y="9623"/>
                    <a:pt x="610" y="9623"/>
                  </a:cubicBezTo>
                  <a:cubicBezTo>
                    <a:pt x="619" y="9694"/>
                    <a:pt x="626" y="9764"/>
                    <a:pt x="635" y="9835"/>
                  </a:cubicBezTo>
                  <a:cubicBezTo>
                    <a:pt x="639" y="9879"/>
                    <a:pt x="655" y="10065"/>
                    <a:pt x="655" y="10065"/>
                  </a:cubicBezTo>
                  <a:cubicBezTo>
                    <a:pt x="660" y="10133"/>
                    <a:pt x="667" y="10198"/>
                    <a:pt x="673" y="10265"/>
                  </a:cubicBezTo>
                  <a:cubicBezTo>
                    <a:pt x="676" y="10312"/>
                    <a:pt x="692" y="10624"/>
                    <a:pt x="694" y="10678"/>
                  </a:cubicBezTo>
                  <a:cubicBezTo>
                    <a:pt x="694" y="10678"/>
                    <a:pt x="696" y="10761"/>
                    <a:pt x="697" y="10853"/>
                  </a:cubicBezTo>
                  <a:cubicBezTo>
                    <a:pt x="702" y="10932"/>
                    <a:pt x="703" y="11009"/>
                    <a:pt x="704" y="11084"/>
                  </a:cubicBezTo>
                  <a:lnTo>
                    <a:pt x="702" y="11450"/>
                  </a:lnTo>
                  <a:lnTo>
                    <a:pt x="689" y="11803"/>
                  </a:lnTo>
                  <a:lnTo>
                    <a:pt x="669" y="12137"/>
                  </a:lnTo>
                  <a:lnTo>
                    <a:pt x="639" y="12444"/>
                  </a:lnTo>
                  <a:lnTo>
                    <a:pt x="606" y="12728"/>
                  </a:lnTo>
                  <a:lnTo>
                    <a:pt x="571" y="12988"/>
                  </a:lnTo>
                  <a:lnTo>
                    <a:pt x="541" y="13175"/>
                  </a:lnTo>
                  <a:cubicBezTo>
                    <a:pt x="541" y="13182"/>
                    <a:pt x="539" y="13189"/>
                    <a:pt x="541" y="13192"/>
                  </a:cubicBezTo>
                  <a:cubicBezTo>
                    <a:pt x="545" y="13218"/>
                    <a:pt x="559" y="13237"/>
                    <a:pt x="581" y="13245"/>
                  </a:cubicBezTo>
                  <a:lnTo>
                    <a:pt x="637" y="13203"/>
                  </a:lnTo>
                  <a:lnTo>
                    <a:pt x="612" y="13262"/>
                  </a:lnTo>
                  <a:cubicBezTo>
                    <a:pt x="709" y="13304"/>
                    <a:pt x="783" y="13344"/>
                    <a:pt x="853" y="13390"/>
                  </a:cubicBezTo>
                  <a:cubicBezTo>
                    <a:pt x="922" y="13433"/>
                    <a:pt x="989" y="13482"/>
                    <a:pt x="1060" y="13544"/>
                  </a:cubicBezTo>
                  <a:cubicBezTo>
                    <a:pt x="1073" y="13555"/>
                    <a:pt x="1085" y="13568"/>
                    <a:pt x="1095" y="13578"/>
                  </a:cubicBezTo>
                  <a:lnTo>
                    <a:pt x="1122" y="13603"/>
                  </a:lnTo>
                  <a:cubicBezTo>
                    <a:pt x="1163" y="13642"/>
                    <a:pt x="1203" y="13682"/>
                    <a:pt x="1241" y="13727"/>
                  </a:cubicBezTo>
                  <a:cubicBezTo>
                    <a:pt x="1260" y="13749"/>
                    <a:pt x="1278" y="13767"/>
                    <a:pt x="1294" y="13789"/>
                  </a:cubicBezTo>
                  <a:cubicBezTo>
                    <a:pt x="1338" y="13844"/>
                    <a:pt x="1367" y="13887"/>
                    <a:pt x="1395" y="13930"/>
                  </a:cubicBezTo>
                  <a:cubicBezTo>
                    <a:pt x="1415" y="13958"/>
                    <a:pt x="1434" y="13991"/>
                    <a:pt x="1452" y="14019"/>
                  </a:cubicBezTo>
                  <a:cubicBezTo>
                    <a:pt x="1452" y="14019"/>
                    <a:pt x="1485" y="14071"/>
                    <a:pt x="1488" y="14079"/>
                  </a:cubicBezTo>
                  <a:cubicBezTo>
                    <a:pt x="1499" y="14095"/>
                    <a:pt x="1513" y="14106"/>
                    <a:pt x="1529" y="14112"/>
                  </a:cubicBezTo>
                  <a:cubicBezTo>
                    <a:pt x="1536" y="14113"/>
                    <a:pt x="1543" y="14114"/>
                    <a:pt x="1549" y="14114"/>
                  </a:cubicBezTo>
                  <a:cubicBezTo>
                    <a:pt x="1554" y="14114"/>
                    <a:pt x="1559" y="14113"/>
                    <a:pt x="1563" y="14112"/>
                  </a:cubicBezTo>
                  <a:cubicBezTo>
                    <a:pt x="1570" y="14109"/>
                    <a:pt x="1573" y="14106"/>
                    <a:pt x="1580" y="14100"/>
                  </a:cubicBezTo>
                  <a:lnTo>
                    <a:pt x="1706" y="14012"/>
                  </a:lnTo>
                  <a:lnTo>
                    <a:pt x="1821" y="13928"/>
                  </a:lnTo>
                  <a:lnTo>
                    <a:pt x="2042" y="13757"/>
                  </a:lnTo>
                  <a:lnTo>
                    <a:pt x="2147" y="13675"/>
                  </a:lnTo>
                  <a:lnTo>
                    <a:pt x="2272" y="13571"/>
                  </a:lnTo>
                  <a:lnTo>
                    <a:pt x="2386" y="13475"/>
                  </a:lnTo>
                  <a:cubicBezTo>
                    <a:pt x="2428" y="13438"/>
                    <a:pt x="2472" y="13400"/>
                    <a:pt x="2519" y="13360"/>
                  </a:cubicBezTo>
                  <a:lnTo>
                    <a:pt x="2634" y="13255"/>
                  </a:lnTo>
                  <a:cubicBezTo>
                    <a:pt x="2681" y="13215"/>
                    <a:pt x="2727" y="13172"/>
                    <a:pt x="2774" y="13126"/>
                  </a:cubicBezTo>
                  <a:lnTo>
                    <a:pt x="2895" y="13012"/>
                  </a:lnTo>
                  <a:lnTo>
                    <a:pt x="3037" y="12874"/>
                  </a:lnTo>
                  <a:cubicBezTo>
                    <a:pt x="3077" y="12834"/>
                    <a:pt x="3118" y="12795"/>
                    <a:pt x="3161" y="12752"/>
                  </a:cubicBezTo>
                  <a:cubicBezTo>
                    <a:pt x="3209" y="12702"/>
                    <a:pt x="3259" y="12649"/>
                    <a:pt x="3308" y="12598"/>
                  </a:cubicBezTo>
                  <a:cubicBezTo>
                    <a:pt x="3350" y="12555"/>
                    <a:pt x="3389" y="12511"/>
                    <a:pt x="3432" y="12467"/>
                  </a:cubicBezTo>
                  <a:cubicBezTo>
                    <a:pt x="3483" y="12411"/>
                    <a:pt x="3533" y="12356"/>
                    <a:pt x="3585" y="12299"/>
                  </a:cubicBezTo>
                  <a:cubicBezTo>
                    <a:pt x="3585" y="12299"/>
                    <a:pt x="3675" y="12198"/>
                    <a:pt x="3708" y="12157"/>
                  </a:cubicBezTo>
                  <a:cubicBezTo>
                    <a:pt x="3759" y="12098"/>
                    <a:pt x="3810" y="12034"/>
                    <a:pt x="3860" y="11973"/>
                  </a:cubicBezTo>
                  <a:cubicBezTo>
                    <a:pt x="3860" y="11973"/>
                    <a:pt x="3950" y="11866"/>
                    <a:pt x="3986" y="11826"/>
                  </a:cubicBezTo>
                  <a:cubicBezTo>
                    <a:pt x="4031" y="11766"/>
                    <a:pt x="4078" y="11707"/>
                    <a:pt x="4124" y="11648"/>
                  </a:cubicBezTo>
                  <a:lnTo>
                    <a:pt x="4262" y="11470"/>
                  </a:lnTo>
                  <a:cubicBezTo>
                    <a:pt x="4313" y="11403"/>
                    <a:pt x="4362" y="11336"/>
                    <a:pt x="4411" y="11266"/>
                  </a:cubicBezTo>
                  <a:cubicBezTo>
                    <a:pt x="4411" y="11266"/>
                    <a:pt x="4507" y="11133"/>
                    <a:pt x="4537" y="11091"/>
                  </a:cubicBezTo>
                  <a:cubicBezTo>
                    <a:pt x="4585" y="11023"/>
                    <a:pt x="4632" y="10952"/>
                    <a:pt x="4676" y="10882"/>
                  </a:cubicBezTo>
                  <a:cubicBezTo>
                    <a:pt x="4676" y="10882"/>
                    <a:pt x="4783" y="10727"/>
                    <a:pt x="4807" y="10688"/>
                  </a:cubicBezTo>
                  <a:cubicBezTo>
                    <a:pt x="4854" y="10614"/>
                    <a:pt x="4900" y="10540"/>
                    <a:pt x="4948" y="10463"/>
                  </a:cubicBezTo>
                  <a:cubicBezTo>
                    <a:pt x="4948" y="10463"/>
                    <a:pt x="4992" y="10392"/>
                    <a:pt x="5031" y="10332"/>
                  </a:cubicBezTo>
                  <a:cubicBezTo>
                    <a:pt x="5047" y="10314"/>
                    <a:pt x="5057" y="10290"/>
                    <a:pt x="5071" y="10265"/>
                  </a:cubicBezTo>
                  <a:cubicBezTo>
                    <a:pt x="5069" y="10261"/>
                    <a:pt x="5074" y="10261"/>
                    <a:pt x="5074" y="10261"/>
                  </a:cubicBezTo>
                  <a:cubicBezTo>
                    <a:pt x="5102" y="10214"/>
                    <a:pt x="5126" y="10168"/>
                    <a:pt x="5153" y="10121"/>
                  </a:cubicBezTo>
                  <a:cubicBezTo>
                    <a:pt x="5188" y="10066"/>
                    <a:pt x="5217" y="10009"/>
                    <a:pt x="5249" y="9951"/>
                  </a:cubicBezTo>
                  <a:lnTo>
                    <a:pt x="5331" y="9807"/>
                  </a:lnTo>
                  <a:cubicBezTo>
                    <a:pt x="5413" y="9652"/>
                    <a:pt x="5497" y="9493"/>
                    <a:pt x="5579" y="9328"/>
                  </a:cubicBezTo>
                  <a:cubicBezTo>
                    <a:pt x="5779" y="8924"/>
                    <a:pt x="5957" y="8505"/>
                    <a:pt x="6113" y="8082"/>
                  </a:cubicBezTo>
                  <a:cubicBezTo>
                    <a:pt x="6152" y="7985"/>
                    <a:pt x="6187" y="7886"/>
                    <a:pt x="6223" y="7787"/>
                  </a:cubicBezTo>
                  <a:cubicBezTo>
                    <a:pt x="7010" y="5540"/>
                    <a:pt x="7264" y="3012"/>
                    <a:pt x="6979" y="245"/>
                  </a:cubicBezTo>
                  <a:cubicBezTo>
                    <a:pt x="6979" y="244"/>
                    <a:pt x="6978" y="240"/>
                    <a:pt x="6978" y="240"/>
                  </a:cubicBezTo>
                  <a:cubicBezTo>
                    <a:pt x="6975" y="178"/>
                    <a:pt x="6968" y="118"/>
                    <a:pt x="6962" y="57"/>
                  </a:cubicBezTo>
                  <a:cubicBezTo>
                    <a:pt x="6958" y="37"/>
                    <a:pt x="6948" y="19"/>
                    <a:pt x="6928" y="9"/>
                  </a:cubicBezTo>
                  <a:cubicBezTo>
                    <a:pt x="6919" y="3"/>
                    <a:pt x="6908" y="0"/>
                    <a:pt x="6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46"/>
            <p:cNvSpPr/>
            <p:nvPr/>
          </p:nvSpPr>
          <p:spPr>
            <a:xfrm>
              <a:off x="6782271" y="3598347"/>
              <a:ext cx="416584" cy="208233"/>
            </a:xfrm>
            <a:custGeom>
              <a:avLst/>
              <a:gdLst/>
              <a:ahLst/>
              <a:cxnLst/>
              <a:rect l="l" t="t" r="r" b="b"/>
              <a:pathLst>
                <a:path w="14184" h="7090" extrusionOk="0">
                  <a:moveTo>
                    <a:pt x="7251" y="0"/>
                  </a:moveTo>
                  <a:cubicBezTo>
                    <a:pt x="7245" y="0"/>
                    <a:pt x="7239" y="1"/>
                    <a:pt x="7233" y="3"/>
                  </a:cubicBezTo>
                  <a:lnTo>
                    <a:pt x="7137" y="36"/>
                  </a:lnTo>
                  <a:cubicBezTo>
                    <a:pt x="7050" y="62"/>
                    <a:pt x="6963" y="93"/>
                    <a:pt x="6875" y="119"/>
                  </a:cubicBezTo>
                  <a:lnTo>
                    <a:pt x="6789" y="146"/>
                  </a:lnTo>
                  <a:cubicBezTo>
                    <a:pt x="6709" y="167"/>
                    <a:pt x="6628" y="190"/>
                    <a:pt x="6547" y="215"/>
                  </a:cubicBezTo>
                  <a:cubicBezTo>
                    <a:pt x="6460" y="240"/>
                    <a:pt x="6372" y="264"/>
                    <a:pt x="6288" y="285"/>
                  </a:cubicBezTo>
                  <a:cubicBezTo>
                    <a:pt x="6208" y="307"/>
                    <a:pt x="6127" y="325"/>
                    <a:pt x="6047" y="345"/>
                  </a:cubicBezTo>
                  <a:lnTo>
                    <a:pt x="6013" y="354"/>
                  </a:lnTo>
                  <a:cubicBezTo>
                    <a:pt x="5942" y="371"/>
                    <a:pt x="5869" y="388"/>
                    <a:pt x="5798" y="403"/>
                  </a:cubicBezTo>
                  <a:cubicBezTo>
                    <a:pt x="5718" y="420"/>
                    <a:pt x="5641" y="436"/>
                    <a:pt x="5562" y="455"/>
                  </a:cubicBezTo>
                  <a:cubicBezTo>
                    <a:pt x="5482" y="469"/>
                    <a:pt x="5399" y="486"/>
                    <a:pt x="5318" y="500"/>
                  </a:cubicBezTo>
                  <a:cubicBezTo>
                    <a:pt x="5243" y="516"/>
                    <a:pt x="5166" y="529"/>
                    <a:pt x="5090" y="537"/>
                  </a:cubicBezTo>
                  <a:cubicBezTo>
                    <a:pt x="5009" y="552"/>
                    <a:pt x="4931" y="566"/>
                    <a:pt x="4852" y="577"/>
                  </a:cubicBezTo>
                  <a:cubicBezTo>
                    <a:pt x="4778" y="586"/>
                    <a:pt x="4708" y="599"/>
                    <a:pt x="4633" y="607"/>
                  </a:cubicBezTo>
                  <a:cubicBezTo>
                    <a:pt x="4558" y="614"/>
                    <a:pt x="4481" y="624"/>
                    <a:pt x="4402" y="634"/>
                  </a:cubicBezTo>
                  <a:cubicBezTo>
                    <a:pt x="4331" y="643"/>
                    <a:pt x="4261" y="648"/>
                    <a:pt x="4192" y="657"/>
                  </a:cubicBezTo>
                  <a:cubicBezTo>
                    <a:pt x="4117" y="664"/>
                    <a:pt x="4043" y="671"/>
                    <a:pt x="3969" y="674"/>
                  </a:cubicBezTo>
                  <a:cubicBezTo>
                    <a:pt x="3902" y="680"/>
                    <a:pt x="3834" y="685"/>
                    <a:pt x="3770" y="688"/>
                  </a:cubicBezTo>
                  <a:cubicBezTo>
                    <a:pt x="3697" y="692"/>
                    <a:pt x="3625" y="695"/>
                    <a:pt x="3554" y="700"/>
                  </a:cubicBezTo>
                  <a:cubicBezTo>
                    <a:pt x="3488" y="702"/>
                    <a:pt x="3425" y="705"/>
                    <a:pt x="3361" y="705"/>
                  </a:cubicBezTo>
                  <a:cubicBezTo>
                    <a:pt x="3290" y="708"/>
                    <a:pt x="3222" y="711"/>
                    <a:pt x="3156" y="711"/>
                  </a:cubicBezTo>
                  <a:lnTo>
                    <a:pt x="2971" y="712"/>
                  </a:lnTo>
                  <a:lnTo>
                    <a:pt x="2777" y="711"/>
                  </a:lnTo>
                  <a:lnTo>
                    <a:pt x="2602" y="705"/>
                  </a:lnTo>
                  <a:cubicBezTo>
                    <a:pt x="2541" y="704"/>
                    <a:pt x="2480" y="701"/>
                    <a:pt x="2417" y="698"/>
                  </a:cubicBezTo>
                  <a:lnTo>
                    <a:pt x="2252" y="687"/>
                  </a:lnTo>
                  <a:cubicBezTo>
                    <a:pt x="2193" y="684"/>
                    <a:pt x="2137" y="680"/>
                    <a:pt x="2081" y="677"/>
                  </a:cubicBezTo>
                  <a:lnTo>
                    <a:pt x="1923" y="664"/>
                  </a:lnTo>
                  <a:lnTo>
                    <a:pt x="1766" y="648"/>
                  </a:lnTo>
                  <a:lnTo>
                    <a:pt x="1615" y="630"/>
                  </a:lnTo>
                  <a:lnTo>
                    <a:pt x="1473" y="614"/>
                  </a:lnTo>
                  <a:lnTo>
                    <a:pt x="1333" y="597"/>
                  </a:lnTo>
                  <a:lnTo>
                    <a:pt x="1077" y="556"/>
                  </a:lnTo>
                  <a:lnTo>
                    <a:pt x="898" y="526"/>
                  </a:lnTo>
                  <a:cubicBezTo>
                    <a:pt x="894" y="525"/>
                    <a:pt x="889" y="524"/>
                    <a:pt x="885" y="524"/>
                  </a:cubicBezTo>
                  <a:cubicBezTo>
                    <a:pt x="879" y="524"/>
                    <a:pt x="874" y="525"/>
                    <a:pt x="869" y="527"/>
                  </a:cubicBezTo>
                  <a:cubicBezTo>
                    <a:pt x="851" y="533"/>
                    <a:pt x="836" y="544"/>
                    <a:pt x="828" y="561"/>
                  </a:cubicBezTo>
                  <a:lnTo>
                    <a:pt x="870" y="614"/>
                  </a:lnTo>
                  <a:lnTo>
                    <a:pt x="813" y="586"/>
                  </a:lnTo>
                  <a:cubicBezTo>
                    <a:pt x="779" y="655"/>
                    <a:pt x="741" y="725"/>
                    <a:pt x="695" y="789"/>
                  </a:cubicBezTo>
                  <a:cubicBezTo>
                    <a:pt x="651" y="853"/>
                    <a:pt x="603" y="919"/>
                    <a:pt x="544" y="984"/>
                  </a:cubicBezTo>
                  <a:cubicBezTo>
                    <a:pt x="534" y="996"/>
                    <a:pt x="523" y="1007"/>
                    <a:pt x="510" y="1019"/>
                  </a:cubicBezTo>
                  <a:lnTo>
                    <a:pt x="489" y="1041"/>
                  </a:lnTo>
                  <a:cubicBezTo>
                    <a:pt x="463" y="1068"/>
                    <a:pt x="439" y="1096"/>
                    <a:pt x="412" y="1117"/>
                  </a:cubicBezTo>
                  <a:lnTo>
                    <a:pt x="409" y="1120"/>
                  </a:lnTo>
                  <a:cubicBezTo>
                    <a:pt x="399" y="1134"/>
                    <a:pt x="382" y="1147"/>
                    <a:pt x="368" y="1158"/>
                  </a:cubicBezTo>
                  <a:cubicBezTo>
                    <a:pt x="352" y="1175"/>
                    <a:pt x="332" y="1190"/>
                    <a:pt x="315" y="1202"/>
                  </a:cubicBezTo>
                  <a:cubicBezTo>
                    <a:pt x="254" y="1246"/>
                    <a:pt x="211" y="1278"/>
                    <a:pt x="166" y="1309"/>
                  </a:cubicBezTo>
                  <a:cubicBezTo>
                    <a:pt x="141" y="1325"/>
                    <a:pt x="117" y="1339"/>
                    <a:pt x="91" y="1356"/>
                  </a:cubicBezTo>
                  <a:cubicBezTo>
                    <a:pt x="91" y="1356"/>
                    <a:pt x="43" y="1386"/>
                    <a:pt x="30" y="1393"/>
                  </a:cubicBezTo>
                  <a:cubicBezTo>
                    <a:pt x="15" y="1400"/>
                    <a:pt x="2" y="1415"/>
                    <a:pt x="0" y="1433"/>
                  </a:cubicBezTo>
                  <a:cubicBezTo>
                    <a:pt x="3" y="1447"/>
                    <a:pt x="7" y="1469"/>
                    <a:pt x="16" y="1483"/>
                  </a:cubicBezTo>
                  <a:lnTo>
                    <a:pt x="110" y="1618"/>
                  </a:lnTo>
                  <a:lnTo>
                    <a:pt x="188" y="1726"/>
                  </a:lnTo>
                  <a:lnTo>
                    <a:pt x="358" y="1951"/>
                  </a:lnTo>
                  <a:lnTo>
                    <a:pt x="445" y="2061"/>
                  </a:lnTo>
                  <a:cubicBezTo>
                    <a:pt x="477" y="2104"/>
                    <a:pt x="510" y="2147"/>
                    <a:pt x="549" y="2189"/>
                  </a:cubicBezTo>
                  <a:lnTo>
                    <a:pt x="643" y="2309"/>
                  </a:lnTo>
                  <a:cubicBezTo>
                    <a:pt x="680" y="2353"/>
                    <a:pt x="720" y="2396"/>
                    <a:pt x="758" y="2443"/>
                  </a:cubicBezTo>
                  <a:lnTo>
                    <a:pt x="865" y="2564"/>
                  </a:lnTo>
                  <a:cubicBezTo>
                    <a:pt x="906" y="2609"/>
                    <a:pt x="949" y="2656"/>
                    <a:pt x="992" y="2706"/>
                  </a:cubicBezTo>
                  <a:lnTo>
                    <a:pt x="1107" y="2829"/>
                  </a:lnTo>
                  <a:lnTo>
                    <a:pt x="1262" y="2987"/>
                  </a:lnTo>
                  <a:lnTo>
                    <a:pt x="1375" y="3101"/>
                  </a:lnTo>
                  <a:cubicBezTo>
                    <a:pt x="1424" y="3149"/>
                    <a:pt x="1474" y="3198"/>
                    <a:pt x="1526" y="3249"/>
                  </a:cubicBezTo>
                  <a:cubicBezTo>
                    <a:pt x="1580" y="3303"/>
                    <a:pt x="1620" y="3340"/>
                    <a:pt x="1661" y="3378"/>
                  </a:cubicBezTo>
                  <a:cubicBezTo>
                    <a:pt x="1715" y="3428"/>
                    <a:pt x="1772" y="3481"/>
                    <a:pt x="1829" y="3532"/>
                  </a:cubicBezTo>
                  <a:cubicBezTo>
                    <a:pt x="1829" y="3532"/>
                    <a:pt x="1936" y="3626"/>
                    <a:pt x="1974" y="3662"/>
                  </a:cubicBezTo>
                  <a:cubicBezTo>
                    <a:pt x="2023" y="3705"/>
                    <a:pt x="2179" y="3838"/>
                    <a:pt x="2179" y="3838"/>
                  </a:cubicBezTo>
                  <a:cubicBezTo>
                    <a:pt x="2222" y="3875"/>
                    <a:pt x="2265" y="3910"/>
                    <a:pt x="2307" y="3947"/>
                  </a:cubicBezTo>
                  <a:cubicBezTo>
                    <a:pt x="2366" y="3994"/>
                    <a:pt x="2426" y="4039"/>
                    <a:pt x="2485" y="4086"/>
                  </a:cubicBezTo>
                  <a:cubicBezTo>
                    <a:pt x="2485" y="4086"/>
                    <a:pt x="2625" y="4196"/>
                    <a:pt x="2669" y="4231"/>
                  </a:cubicBezTo>
                  <a:cubicBezTo>
                    <a:pt x="2723" y="4273"/>
                    <a:pt x="2779" y="4314"/>
                    <a:pt x="2836" y="4354"/>
                  </a:cubicBezTo>
                  <a:cubicBezTo>
                    <a:pt x="2836" y="4354"/>
                    <a:pt x="2851" y="4365"/>
                    <a:pt x="2874" y="4385"/>
                  </a:cubicBezTo>
                  <a:cubicBezTo>
                    <a:pt x="2927" y="4422"/>
                    <a:pt x="2980" y="4458"/>
                    <a:pt x="3034" y="4495"/>
                  </a:cubicBezTo>
                  <a:cubicBezTo>
                    <a:pt x="3066" y="4522"/>
                    <a:pt x="3105" y="4545"/>
                    <a:pt x="3143" y="4569"/>
                  </a:cubicBezTo>
                  <a:cubicBezTo>
                    <a:pt x="3172" y="4593"/>
                    <a:pt x="3202" y="4616"/>
                    <a:pt x="3235" y="4633"/>
                  </a:cubicBezTo>
                  <a:cubicBezTo>
                    <a:pt x="3235" y="4633"/>
                    <a:pt x="3422" y="4761"/>
                    <a:pt x="3462" y="4788"/>
                  </a:cubicBezTo>
                  <a:cubicBezTo>
                    <a:pt x="3528" y="4831"/>
                    <a:pt x="3598" y="4874"/>
                    <a:pt x="3665" y="4915"/>
                  </a:cubicBezTo>
                  <a:cubicBezTo>
                    <a:pt x="3665" y="4915"/>
                    <a:pt x="3855" y="5036"/>
                    <a:pt x="3898" y="5057"/>
                  </a:cubicBezTo>
                  <a:cubicBezTo>
                    <a:pt x="3984" y="5109"/>
                    <a:pt x="4073" y="5157"/>
                    <a:pt x="4160" y="5207"/>
                  </a:cubicBezTo>
                  <a:cubicBezTo>
                    <a:pt x="4160" y="5207"/>
                    <a:pt x="4327" y="5302"/>
                    <a:pt x="4361" y="5319"/>
                  </a:cubicBezTo>
                  <a:cubicBezTo>
                    <a:pt x="4518" y="5406"/>
                    <a:pt x="4681" y="5490"/>
                    <a:pt x="4851" y="5572"/>
                  </a:cubicBezTo>
                  <a:cubicBezTo>
                    <a:pt x="5819" y="6046"/>
                    <a:pt x="6845" y="6409"/>
                    <a:pt x="7924" y="6660"/>
                  </a:cubicBezTo>
                  <a:cubicBezTo>
                    <a:pt x="7963" y="6668"/>
                    <a:pt x="8000" y="6677"/>
                    <a:pt x="8039" y="6688"/>
                  </a:cubicBezTo>
                  <a:cubicBezTo>
                    <a:pt x="9230" y="6955"/>
                    <a:pt x="10485" y="7090"/>
                    <a:pt x="11802" y="7090"/>
                  </a:cubicBezTo>
                  <a:cubicBezTo>
                    <a:pt x="12556" y="7090"/>
                    <a:pt x="13331" y="7046"/>
                    <a:pt x="14125" y="6957"/>
                  </a:cubicBezTo>
                  <a:lnTo>
                    <a:pt x="14135" y="6953"/>
                  </a:lnTo>
                  <a:cubicBezTo>
                    <a:pt x="14143" y="6950"/>
                    <a:pt x="14152" y="6947"/>
                    <a:pt x="14158" y="6940"/>
                  </a:cubicBezTo>
                  <a:lnTo>
                    <a:pt x="14159" y="6940"/>
                  </a:lnTo>
                  <a:cubicBezTo>
                    <a:pt x="14166" y="6939"/>
                    <a:pt x="14170" y="6932"/>
                    <a:pt x="14173" y="6926"/>
                  </a:cubicBezTo>
                  <a:cubicBezTo>
                    <a:pt x="14180" y="6909"/>
                    <a:pt x="14183" y="6887"/>
                    <a:pt x="14173" y="6867"/>
                  </a:cubicBezTo>
                  <a:cubicBezTo>
                    <a:pt x="13794" y="6027"/>
                    <a:pt x="11684" y="1738"/>
                    <a:pt x="7276" y="5"/>
                  </a:cubicBezTo>
                  <a:cubicBezTo>
                    <a:pt x="7268" y="2"/>
                    <a:pt x="7259" y="0"/>
                    <a:pt x="7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46"/>
            <p:cNvSpPr/>
            <p:nvPr/>
          </p:nvSpPr>
          <p:spPr>
            <a:xfrm>
              <a:off x="6735837" y="3641991"/>
              <a:ext cx="242508" cy="410769"/>
            </a:xfrm>
            <a:custGeom>
              <a:avLst/>
              <a:gdLst/>
              <a:ahLst/>
              <a:cxnLst/>
              <a:rect l="l" t="t" r="r" b="b"/>
              <a:pathLst>
                <a:path w="8257" h="13986" extrusionOk="0">
                  <a:moveTo>
                    <a:pt x="1411" y="1"/>
                  </a:moveTo>
                  <a:cubicBezTo>
                    <a:pt x="1405" y="1"/>
                    <a:pt x="1398" y="2"/>
                    <a:pt x="1392" y="4"/>
                  </a:cubicBezTo>
                  <a:cubicBezTo>
                    <a:pt x="1390" y="4"/>
                    <a:pt x="1363" y="13"/>
                    <a:pt x="1363" y="13"/>
                  </a:cubicBezTo>
                  <a:lnTo>
                    <a:pt x="1299" y="35"/>
                  </a:lnTo>
                  <a:cubicBezTo>
                    <a:pt x="1254" y="50"/>
                    <a:pt x="1207" y="62"/>
                    <a:pt x="1157" y="75"/>
                  </a:cubicBezTo>
                  <a:cubicBezTo>
                    <a:pt x="1083" y="91"/>
                    <a:pt x="1005" y="104"/>
                    <a:pt x="918" y="112"/>
                  </a:cubicBezTo>
                  <a:lnTo>
                    <a:pt x="864" y="112"/>
                  </a:lnTo>
                  <a:lnTo>
                    <a:pt x="835" y="114"/>
                  </a:lnTo>
                  <a:cubicBezTo>
                    <a:pt x="801" y="117"/>
                    <a:pt x="767" y="117"/>
                    <a:pt x="735" y="117"/>
                  </a:cubicBezTo>
                  <a:cubicBezTo>
                    <a:pt x="725" y="117"/>
                    <a:pt x="715" y="118"/>
                    <a:pt x="705" y="118"/>
                  </a:cubicBezTo>
                  <a:cubicBezTo>
                    <a:pt x="695" y="118"/>
                    <a:pt x="686" y="117"/>
                    <a:pt x="676" y="117"/>
                  </a:cubicBezTo>
                  <a:cubicBezTo>
                    <a:pt x="650" y="117"/>
                    <a:pt x="623" y="112"/>
                    <a:pt x="599" y="111"/>
                  </a:cubicBezTo>
                  <a:cubicBezTo>
                    <a:pt x="529" y="104"/>
                    <a:pt x="480" y="97"/>
                    <a:pt x="432" y="88"/>
                  </a:cubicBezTo>
                  <a:cubicBezTo>
                    <a:pt x="399" y="82"/>
                    <a:pt x="368" y="75"/>
                    <a:pt x="332" y="68"/>
                  </a:cubicBezTo>
                  <a:cubicBezTo>
                    <a:pt x="332" y="68"/>
                    <a:pt x="281" y="55"/>
                    <a:pt x="271" y="54"/>
                  </a:cubicBezTo>
                  <a:cubicBezTo>
                    <a:pt x="265" y="52"/>
                    <a:pt x="258" y="51"/>
                    <a:pt x="252" y="51"/>
                  </a:cubicBezTo>
                  <a:cubicBezTo>
                    <a:pt x="245" y="51"/>
                    <a:pt x="239" y="52"/>
                    <a:pt x="233" y="54"/>
                  </a:cubicBezTo>
                  <a:cubicBezTo>
                    <a:pt x="228" y="55"/>
                    <a:pt x="224" y="57"/>
                    <a:pt x="218" y="61"/>
                  </a:cubicBezTo>
                  <a:cubicBezTo>
                    <a:pt x="203" y="71"/>
                    <a:pt x="193" y="85"/>
                    <a:pt x="189" y="102"/>
                  </a:cubicBezTo>
                  <a:lnTo>
                    <a:pt x="166" y="242"/>
                  </a:lnTo>
                  <a:lnTo>
                    <a:pt x="137" y="408"/>
                  </a:lnTo>
                  <a:lnTo>
                    <a:pt x="97" y="682"/>
                  </a:lnTo>
                  <a:lnTo>
                    <a:pt x="82" y="817"/>
                  </a:lnTo>
                  <a:lnTo>
                    <a:pt x="62" y="988"/>
                  </a:lnTo>
                  <a:lnTo>
                    <a:pt x="48" y="1132"/>
                  </a:lnTo>
                  <a:cubicBezTo>
                    <a:pt x="43" y="1193"/>
                    <a:pt x="38" y="1252"/>
                    <a:pt x="32" y="1316"/>
                  </a:cubicBezTo>
                  <a:lnTo>
                    <a:pt x="22" y="1471"/>
                  </a:lnTo>
                  <a:cubicBezTo>
                    <a:pt x="18" y="1535"/>
                    <a:pt x="15" y="1602"/>
                    <a:pt x="11" y="1670"/>
                  </a:cubicBezTo>
                  <a:lnTo>
                    <a:pt x="3" y="1828"/>
                  </a:lnTo>
                  <a:cubicBezTo>
                    <a:pt x="2" y="1901"/>
                    <a:pt x="1" y="1972"/>
                    <a:pt x="2" y="2043"/>
                  </a:cubicBezTo>
                  <a:lnTo>
                    <a:pt x="1" y="2210"/>
                  </a:lnTo>
                  <a:cubicBezTo>
                    <a:pt x="1" y="2285"/>
                    <a:pt x="1" y="2362"/>
                    <a:pt x="3" y="2442"/>
                  </a:cubicBezTo>
                  <a:lnTo>
                    <a:pt x="8" y="2609"/>
                  </a:lnTo>
                  <a:cubicBezTo>
                    <a:pt x="9" y="2691"/>
                    <a:pt x="15" y="2780"/>
                    <a:pt x="16" y="2862"/>
                  </a:cubicBezTo>
                  <a:lnTo>
                    <a:pt x="25" y="3030"/>
                  </a:lnTo>
                  <a:cubicBezTo>
                    <a:pt x="32" y="3121"/>
                    <a:pt x="39" y="3211"/>
                    <a:pt x="48" y="3304"/>
                  </a:cubicBezTo>
                  <a:lnTo>
                    <a:pt x="62" y="3470"/>
                  </a:lnTo>
                  <a:cubicBezTo>
                    <a:pt x="72" y="3566"/>
                    <a:pt x="82" y="3665"/>
                    <a:pt x="95" y="3765"/>
                  </a:cubicBezTo>
                  <a:lnTo>
                    <a:pt x="114" y="3926"/>
                  </a:lnTo>
                  <a:cubicBezTo>
                    <a:pt x="129" y="4030"/>
                    <a:pt x="147" y="4135"/>
                    <a:pt x="164" y="4242"/>
                  </a:cubicBezTo>
                  <a:lnTo>
                    <a:pt x="189" y="4399"/>
                  </a:lnTo>
                  <a:cubicBezTo>
                    <a:pt x="208" y="4513"/>
                    <a:pt x="230" y="4627"/>
                    <a:pt x="254" y="4743"/>
                  </a:cubicBezTo>
                  <a:lnTo>
                    <a:pt x="281" y="4890"/>
                  </a:lnTo>
                  <a:cubicBezTo>
                    <a:pt x="308" y="5011"/>
                    <a:pt x="338" y="5137"/>
                    <a:pt x="368" y="5259"/>
                  </a:cubicBezTo>
                  <a:lnTo>
                    <a:pt x="401" y="5396"/>
                  </a:lnTo>
                  <a:cubicBezTo>
                    <a:pt x="432" y="5527"/>
                    <a:pt x="472" y="5662"/>
                    <a:pt x="510" y="5794"/>
                  </a:cubicBezTo>
                  <a:lnTo>
                    <a:pt x="545" y="5908"/>
                  </a:lnTo>
                  <a:cubicBezTo>
                    <a:pt x="592" y="6062"/>
                    <a:pt x="643" y="6215"/>
                    <a:pt x="693" y="6371"/>
                  </a:cubicBezTo>
                  <a:lnTo>
                    <a:pt x="714" y="6434"/>
                  </a:lnTo>
                  <a:cubicBezTo>
                    <a:pt x="1633" y="9127"/>
                    <a:pt x="3404" y="11574"/>
                    <a:pt x="5978" y="13713"/>
                  </a:cubicBezTo>
                  <a:cubicBezTo>
                    <a:pt x="5982" y="13717"/>
                    <a:pt x="5983" y="13720"/>
                    <a:pt x="5985" y="13721"/>
                  </a:cubicBezTo>
                  <a:cubicBezTo>
                    <a:pt x="6089" y="13807"/>
                    <a:pt x="6190" y="13889"/>
                    <a:pt x="6294" y="13970"/>
                  </a:cubicBezTo>
                  <a:cubicBezTo>
                    <a:pt x="6304" y="13980"/>
                    <a:pt x="6318" y="13986"/>
                    <a:pt x="6333" y="13986"/>
                  </a:cubicBezTo>
                  <a:cubicBezTo>
                    <a:pt x="6339" y="13986"/>
                    <a:pt x="6345" y="13985"/>
                    <a:pt x="6351" y="13983"/>
                  </a:cubicBezTo>
                  <a:cubicBezTo>
                    <a:pt x="6369" y="13977"/>
                    <a:pt x="6383" y="13966"/>
                    <a:pt x="6391" y="13945"/>
                  </a:cubicBezTo>
                  <a:cubicBezTo>
                    <a:pt x="6721" y="13085"/>
                    <a:pt x="8256" y="8564"/>
                    <a:pt x="6366" y="4212"/>
                  </a:cubicBezTo>
                  <a:cubicBezTo>
                    <a:pt x="6359" y="4198"/>
                    <a:pt x="6351" y="4187"/>
                    <a:pt x="6336" y="4182"/>
                  </a:cubicBezTo>
                  <a:cubicBezTo>
                    <a:pt x="6213" y="4120"/>
                    <a:pt x="6096" y="4057"/>
                    <a:pt x="5978" y="3993"/>
                  </a:cubicBezTo>
                  <a:lnTo>
                    <a:pt x="5855" y="3932"/>
                  </a:lnTo>
                  <a:cubicBezTo>
                    <a:pt x="5697" y="3846"/>
                    <a:pt x="5539" y="3755"/>
                    <a:pt x="5389" y="3664"/>
                  </a:cubicBezTo>
                  <a:lnTo>
                    <a:pt x="5297" y="3607"/>
                  </a:lnTo>
                  <a:cubicBezTo>
                    <a:pt x="5179" y="3534"/>
                    <a:pt x="5062" y="3463"/>
                    <a:pt x="4949" y="3391"/>
                  </a:cubicBezTo>
                  <a:cubicBezTo>
                    <a:pt x="4915" y="3369"/>
                    <a:pt x="4751" y="3257"/>
                    <a:pt x="4751" y="3257"/>
                  </a:cubicBezTo>
                  <a:cubicBezTo>
                    <a:pt x="4680" y="3207"/>
                    <a:pt x="4608" y="3158"/>
                    <a:pt x="4536" y="3109"/>
                  </a:cubicBezTo>
                  <a:cubicBezTo>
                    <a:pt x="4499" y="3080"/>
                    <a:pt x="4368" y="2986"/>
                    <a:pt x="4368" y="2986"/>
                  </a:cubicBezTo>
                  <a:lnTo>
                    <a:pt x="4324" y="2953"/>
                  </a:lnTo>
                  <a:cubicBezTo>
                    <a:pt x="4266" y="2911"/>
                    <a:pt x="4205" y="2866"/>
                    <a:pt x="4148" y="2822"/>
                  </a:cubicBezTo>
                  <a:cubicBezTo>
                    <a:pt x="4111" y="2794"/>
                    <a:pt x="3984" y="2691"/>
                    <a:pt x="3984" y="2691"/>
                  </a:cubicBezTo>
                  <a:lnTo>
                    <a:pt x="3938" y="2656"/>
                  </a:lnTo>
                  <a:cubicBezTo>
                    <a:pt x="3887" y="2617"/>
                    <a:pt x="3834" y="2576"/>
                    <a:pt x="3784" y="2538"/>
                  </a:cubicBezTo>
                  <a:cubicBezTo>
                    <a:pt x="3747" y="2503"/>
                    <a:pt x="3492" y="2290"/>
                    <a:pt x="3447" y="2248"/>
                  </a:cubicBezTo>
                  <a:cubicBezTo>
                    <a:pt x="3447" y="2248"/>
                    <a:pt x="3175" y="2002"/>
                    <a:pt x="3134" y="1964"/>
                  </a:cubicBezTo>
                  <a:cubicBezTo>
                    <a:pt x="3099" y="1932"/>
                    <a:pt x="2880" y="1720"/>
                    <a:pt x="2845" y="1682"/>
                  </a:cubicBezTo>
                  <a:lnTo>
                    <a:pt x="2698" y="1529"/>
                  </a:lnTo>
                  <a:cubicBezTo>
                    <a:pt x="2655" y="1487"/>
                    <a:pt x="2615" y="1447"/>
                    <a:pt x="2577" y="1405"/>
                  </a:cubicBezTo>
                  <a:lnTo>
                    <a:pt x="2432" y="1249"/>
                  </a:lnTo>
                  <a:lnTo>
                    <a:pt x="2330" y="1136"/>
                  </a:lnTo>
                  <a:lnTo>
                    <a:pt x="2110" y="878"/>
                  </a:lnTo>
                  <a:lnTo>
                    <a:pt x="1909" y="632"/>
                  </a:lnTo>
                  <a:lnTo>
                    <a:pt x="1727" y="398"/>
                  </a:lnTo>
                  <a:lnTo>
                    <a:pt x="1569" y="181"/>
                  </a:lnTo>
                  <a:lnTo>
                    <a:pt x="1463" y="28"/>
                  </a:lnTo>
                  <a:cubicBezTo>
                    <a:pt x="1450" y="11"/>
                    <a:pt x="1431" y="1"/>
                    <a:pt x="14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46"/>
            <p:cNvSpPr/>
            <p:nvPr/>
          </p:nvSpPr>
          <p:spPr>
            <a:xfrm>
              <a:off x="6541143" y="3618524"/>
              <a:ext cx="211905" cy="416525"/>
            </a:xfrm>
            <a:custGeom>
              <a:avLst/>
              <a:gdLst/>
              <a:ahLst/>
              <a:cxnLst/>
              <a:rect l="l" t="t" r="r" b="b"/>
              <a:pathLst>
                <a:path w="7215" h="14182" extrusionOk="0">
                  <a:moveTo>
                    <a:pt x="3566" y="2590"/>
                  </a:moveTo>
                  <a:lnTo>
                    <a:pt x="3583" y="2647"/>
                  </a:lnTo>
                  <a:cubicBezTo>
                    <a:pt x="3578" y="2654"/>
                    <a:pt x="3574" y="2656"/>
                    <a:pt x="3571" y="2656"/>
                  </a:cubicBezTo>
                  <a:cubicBezTo>
                    <a:pt x="3558" y="2656"/>
                    <a:pt x="3563" y="2600"/>
                    <a:pt x="3563" y="2590"/>
                  </a:cubicBezTo>
                  <a:close/>
                  <a:moveTo>
                    <a:pt x="5765" y="1"/>
                  </a:moveTo>
                  <a:cubicBezTo>
                    <a:pt x="5759" y="1"/>
                    <a:pt x="5754" y="2"/>
                    <a:pt x="5748" y="4"/>
                  </a:cubicBezTo>
                  <a:cubicBezTo>
                    <a:pt x="5741" y="5"/>
                    <a:pt x="5735" y="7"/>
                    <a:pt x="5730" y="13"/>
                  </a:cubicBezTo>
                  <a:lnTo>
                    <a:pt x="5593" y="109"/>
                  </a:lnTo>
                  <a:lnTo>
                    <a:pt x="5483" y="189"/>
                  </a:lnTo>
                  <a:lnTo>
                    <a:pt x="5378" y="269"/>
                  </a:lnTo>
                  <a:lnTo>
                    <a:pt x="5262" y="359"/>
                  </a:lnTo>
                  <a:lnTo>
                    <a:pt x="5146" y="447"/>
                  </a:lnTo>
                  <a:lnTo>
                    <a:pt x="5023" y="547"/>
                  </a:lnTo>
                  <a:cubicBezTo>
                    <a:pt x="4985" y="581"/>
                    <a:pt x="4943" y="615"/>
                    <a:pt x="4904" y="648"/>
                  </a:cubicBezTo>
                  <a:lnTo>
                    <a:pt x="4775" y="756"/>
                  </a:lnTo>
                  <a:cubicBezTo>
                    <a:pt x="4731" y="794"/>
                    <a:pt x="4690" y="831"/>
                    <a:pt x="4650" y="871"/>
                  </a:cubicBezTo>
                  <a:cubicBezTo>
                    <a:pt x="4604" y="908"/>
                    <a:pt x="4559" y="950"/>
                    <a:pt x="4515" y="992"/>
                  </a:cubicBezTo>
                  <a:cubicBezTo>
                    <a:pt x="4472" y="1031"/>
                    <a:pt x="4426" y="1072"/>
                    <a:pt x="4384" y="1111"/>
                  </a:cubicBezTo>
                  <a:cubicBezTo>
                    <a:pt x="4341" y="1153"/>
                    <a:pt x="4297" y="1196"/>
                    <a:pt x="4251" y="1239"/>
                  </a:cubicBezTo>
                  <a:cubicBezTo>
                    <a:pt x="4199" y="1289"/>
                    <a:pt x="4156" y="1331"/>
                    <a:pt x="4110" y="1378"/>
                  </a:cubicBezTo>
                  <a:cubicBezTo>
                    <a:pt x="4063" y="1424"/>
                    <a:pt x="4016" y="1474"/>
                    <a:pt x="3966" y="1524"/>
                  </a:cubicBezTo>
                  <a:lnTo>
                    <a:pt x="3833" y="1666"/>
                  </a:lnTo>
                  <a:cubicBezTo>
                    <a:pt x="3784" y="1717"/>
                    <a:pt x="3734" y="1773"/>
                    <a:pt x="3684" y="1827"/>
                  </a:cubicBezTo>
                  <a:cubicBezTo>
                    <a:pt x="3636" y="1884"/>
                    <a:pt x="3592" y="1929"/>
                    <a:pt x="3551" y="1976"/>
                  </a:cubicBezTo>
                  <a:cubicBezTo>
                    <a:pt x="3511" y="2023"/>
                    <a:pt x="3368" y="2192"/>
                    <a:pt x="3368" y="2192"/>
                  </a:cubicBezTo>
                  <a:cubicBezTo>
                    <a:pt x="3334" y="2230"/>
                    <a:pt x="3301" y="2270"/>
                    <a:pt x="3269" y="2313"/>
                  </a:cubicBezTo>
                  <a:cubicBezTo>
                    <a:pt x="3227" y="2362"/>
                    <a:pt x="3186" y="2417"/>
                    <a:pt x="3143" y="2471"/>
                  </a:cubicBezTo>
                  <a:cubicBezTo>
                    <a:pt x="3143" y="2471"/>
                    <a:pt x="3017" y="2630"/>
                    <a:pt x="2985" y="2670"/>
                  </a:cubicBezTo>
                  <a:cubicBezTo>
                    <a:pt x="2942" y="2730"/>
                    <a:pt x="2900" y="2788"/>
                    <a:pt x="2857" y="2848"/>
                  </a:cubicBezTo>
                  <a:cubicBezTo>
                    <a:pt x="2857" y="2848"/>
                    <a:pt x="2735" y="3016"/>
                    <a:pt x="2703" y="3056"/>
                  </a:cubicBezTo>
                  <a:cubicBezTo>
                    <a:pt x="2663" y="3113"/>
                    <a:pt x="2623" y="3174"/>
                    <a:pt x="2582" y="3234"/>
                  </a:cubicBezTo>
                  <a:lnTo>
                    <a:pt x="2510" y="3341"/>
                  </a:lnTo>
                  <a:cubicBezTo>
                    <a:pt x="2483" y="3382"/>
                    <a:pt x="2454" y="3422"/>
                    <a:pt x="2428" y="3465"/>
                  </a:cubicBezTo>
                  <a:cubicBezTo>
                    <a:pt x="2383" y="3533"/>
                    <a:pt x="2339" y="3604"/>
                    <a:pt x="2295" y="3675"/>
                  </a:cubicBezTo>
                  <a:cubicBezTo>
                    <a:pt x="2295" y="3675"/>
                    <a:pt x="2293" y="3675"/>
                    <a:pt x="2290" y="3680"/>
                  </a:cubicBezTo>
                  <a:cubicBezTo>
                    <a:pt x="2267" y="3715"/>
                    <a:pt x="2246" y="3751"/>
                    <a:pt x="2225" y="3789"/>
                  </a:cubicBezTo>
                  <a:cubicBezTo>
                    <a:pt x="2212" y="3809"/>
                    <a:pt x="2201" y="3832"/>
                    <a:pt x="2189" y="3849"/>
                  </a:cubicBezTo>
                  <a:cubicBezTo>
                    <a:pt x="2176" y="3866"/>
                    <a:pt x="2166" y="3885"/>
                    <a:pt x="2158" y="3900"/>
                  </a:cubicBezTo>
                  <a:cubicBezTo>
                    <a:pt x="2104" y="3987"/>
                    <a:pt x="2052" y="4078"/>
                    <a:pt x="2003" y="4171"/>
                  </a:cubicBezTo>
                  <a:cubicBezTo>
                    <a:pt x="2003" y="4171"/>
                    <a:pt x="1913" y="4329"/>
                    <a:pt x="1894" y="4362"/>
                  </a:cubicBezTo>
                  <a:cubicBezTo>
                    <a:pt x="1810" y="4520"/>
                    <a:pt x="1725" y="4684"/>
                    <a:pt x="1641" y="4850"/>
                  </a:cubicBezTo>
                  <a:cubicBezTo>
                    <a:pt x="1205" y="5745"/>
                    <a:pt x="862" y="6683"/>
                    <a:pt x="617" y="7674"/>
                  </a:cubicBezTo>
                  <a:cubicBezTo>
                    <a:pt x="613" y="7689"/>
                    <a:pt x="608" y="7706"/>
                    <a:pt x="606" y="7720"/>
                  </a:cubicBezTo>
                  <a:cubicBezTo>
                    <a:pt x="116" y="9680"/>
                    <a:pt x="0" y="11819"/>
                    <a:pt x="257" y="14127"/>
                  </a:cubicBezTo>
                  <a:cubicBezTo>
                    <a:pt x="258" y="14143"/>
                    <a:pt x="265" y="14160"/>
                    <a:pt x="278" y="14168"/>
                  </a:cubicBezTo>
                  <a:cubicBezTo>
                    <a:pt x="281" y="14170"/>
                    <a:pt x="285" y="14174"/>
                    <a:pt x="288" y="14175"/>
                  </a:cubicBezTo>
                  <a:cubicBezTo>
                    <a:pt x="297" y="14180"/>
                    <a:pt x="306" y="14182"/>
                    <a:pt x="315" y="14182"/>
                  </a:cubicBezTo>
                  <a:cubicBezTo>
                    <a:pt x="323" y="14182"/>
                    <a:pt x="332" y="14180"/>
                    <a:pt x="341" y="14178"/>
                  </a:cubicBezTo>
                  <a:lnTo>
                    <a:pt x="346" y="14177"/>
                  </a:lnTo>
                  <a:cubicBezTo>
                    <a:pt x="1187" y="13798"/>
                    <a:pt x="5479" y="11686"/>
                    <a:pt x="7209" y="7277"/>
                  </a:cubicBezTo>
                  <a:cubicBezTo>
                    <a:pt x="7213" y="7263"/>
                    <a:pt x="7215" y="7249"/>
                    <a:pt x="7209" y="7234"/>
                  </a:cubicBezTo>
                  <a:cubicBezTo>
                    <a:pt x="7182" y="7157"/>
                    <a:pt x="7159" y="7083"/>
                    <a:pt x="7137" y="7006"/>
                  </a:cubicBezTo>
                  <a:cubicBezTo>
                    <a:pt x="7137" y="7006"/>
                    <a:pt x="7058" y="6762"/>
                    <a:pt x="7047" y="6720"/>
                  </a:cubicBezTo>
                  <a:cubicBezTo>
                    <a:pt x="7010" y="6599"/>
                    <a:pt x="6978" y="6478"/>
                    <a:pt x="6947" y="6360"/>
                  </a:cubicBezTo>
                  <a:lnTo>
                    <a:pt x="6903" y="6196"/>
                  </a:lnTo>
                  <a:cubicBezTo>
                    <a:pt x="6860" y="6025"/>
                    <a:pt x="6823" y="5859"/>
                    <a:pt x="6788" y="5693"/>
                  </a:cubicBezTo>
                  <a:cubicBezTo>
                    <a:pt x="6779" y="5654"/>
                    <a:pt x="6734" y="5427"/>
                    <a:pt x="6734" y="5427"/>
                  </a:cubicBezTo>
                  <a:cubicBezTo>
                    <a:pt x="6722" y="5352"/>
                    <a:pt x="6705" y="5275"/>
                    <a:pt x="6694" y="5199"/>
                  </a:cubicBezTo>
                  <a:cubicBezTo>
                    <a:pt x="6684" y="5152"/>
                    <a:pt x="6677" y="5104"/>
                    <a:pt x="6669" y="5055"/>
                  </a:cubicBezTo>
                  <a:lnTo>
                    <a:pt x="6647" y="4912"/>
                  </a:lnTo>
                  <a:cubicBezTo>
                    <a:pt x="6638" y="4847"/>
                    <a:pt x="6630" y="4785"/>
                    <a:pt x="6620" y="4721"/>
                  </a:cubicBezTo>
                  <a:cubicBezTo>
                    <a:pt x="6612" y="4669"/>
                    <a:pt x="6594" y="4504"/>
                    <a:pt x="6594" y="4504"/>
                  </a:cubicBezTo>
                  <a:cubicBezTo>
                    <a:pt x="6594" y="4504"/>
                    <a:pt x="6570" y="4321"/>
                    <a:pt x="6567" y="4261"/>
                  </a:cubicBezTo>
                  <a:cubicBezTo>
                    <a:pt x="6561" y="4208"/>
                    <a:pt x="6548" y="4044"/>
                    <a:pt x="6548" y="4044"/>
                  </a:cubicBezTo>
                  <a:lnTo>
                    <a:pt x="6544" y="3994"/>
                  </a:lnTo>
                  <a:cubicBezTo>
                    <a:pt x="6541" y="3935"/>
                    <a:pt x="6534" y="3872"/>
                    <a:pt x="6531" y="3815"/>
                  </a:cubicBezTo>
                  <a:cubicBezTo>
                    <a:pt x="6527" y="3759"/>
                    <a:pt x="6511" y="3442"/>
                    <a:pt x="6511" y="3389"/>
                  </a:cubicBezTo>
                  <a:cubicBezTo>
                    <a:pt x="6508" y="3338"/>
                    <a:pt x="6504" y="3033"/>
                    <a:pt x="6506" y="2986"/>
                  </a:cubicBezTo>
                  <a:cubicBezTo>
                    <a:pt x="6508" y="2929"/>
                    <a:pt x="6511" y="2659"/>
                    <a:pt x="6511" y="2599"/>
                  </a:cubicBezTo>
                  <a:cubicBezTo>
                    <a:pt x="6516" y="2542"/>
                    <a:pt x="6527" y="2290"/>
                    <a:pt x="6530" y="2239"/>
                  </a:cubicBezTo>
                  <a:cubicBezTo>
                    <a:pt x="6533" y="2182"/>
                    <a:pt x="6546" y="2032"/>
                    <a:pt x="6546" y="2032"/>
                  </a:cubicBezTo>
                  <a:lnTo>
                    <a:pt x="6555" y="1897"/>
                  </a:lnTo>
                  <a:cubicBezTo>
                    <a:pt x="6560" y="1841"/>
                    <a:pt x="6588" y="1581"/>
                    <a:pt x="6588" y="1581"/>
                  </a:cubicBezTo>
                  <a:lnTo>
                    <a:pt x="6625" y="1291"/>
                  </a:lnTo>
                  <a:lnTo>
                    <a:pt x="6644" y="1193"/>
                  </a:lnTo>
                  <a:lnTo>
                    <a:pt x="6668" y="1025"/>
                  </a:lnTo>
                  <a:lnTo>
                    <a:pt x="6702" y="837"/>
                  </a:lnTo>
                  <a:cubicBezTo>
                    <a:pt x="6705" y="807"/>
                    <a:pt x="6691" y="779"/>
                    <a:pt x="6665" y="766"/>
                  </a:cubicBezTo>
                  <a:cubicBezTo>
                    <a:pt x="6581" y="729"/>
                    <a:pt x="6523" y="698"/>
                    <a:pt x="6459" y="662"/>
                  </a:cubicBezTo>
                  <a:cubicBezTo>
                    <a:pt x="6387" y="622"/>
                    <a:pt x="6319" y="574"/>
                    <a:pt x="6255" y="520"/>
                  </a:cubicBezTo>
                  <a:cubicBezTo>
                    <a:pt x="6241" y="511"/>
                    <a:pt x="6195" y="467"/>
                    <a:pt x="6195" y="467"/>
                  </a:cubicBezTo>
                  <a:cubicBezTo>
                    <a:pt x="6177" y="454"/>
                    <a:pt x="6161" y="440"/>
                    <a:pt x="6145" y="424"/>
                  </a:cubicBezTo>
                  <a:lnTo>
                    <a:pt x="6140" y="417"/>
                  </a:lnTo>
                  <a:cubicBezTo>
                    <a:pt x="6114" y="397"/>
                    <a:pt x="6096" y="377"/>
                    <a:pt x="6071" y="354"/>
                  </a:cubicBezTo>
                  <a:cubicBezTo>
                    <a:pt x="6056" y="339"/>
                    <a:pt x="6040" y="319"/>
                    <a:pt x="6024" y="302"/>
                  </a:cubicBezTo>
                  <a:cubicBezTo>
                    <a:pt x="5976" y="248"/>
                    <a:pt x="5946" y="209"/>
                    <a:pt x="5915" y="171"/>
                  </a:cubicBezTo>
                  <a:cubicBezTo>
                    <a:pt x="5896" y="142"/>
                    <a:pt x="5878" y="115"/>
                    <a:pt x="5858" y="88"/>
                  </a:cubicBezTo>
                  <a:cubicBezTo>
                    <a:pt x="5858" y="88"/>
                    <a:pt x="5826" y="41"/>
                    <a:pt x="5821" y="33"/>
                  </a:cubicBezTo>
                  <a:cubicBezTo>
                    <a:pt x="5811" y="17"/>
                    <a:pt x="5796" y="5"/>
                    <a:pt x="5779" y="3"/>
                  </a:cubicBezTo>
                  <a:cubicBezTo>
                    <a:pt x="5775" y="1"/>
                    <a:pt x="5770" y="1"/>
                    <a:pt x="57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46"/>
            <p:cNvSpPr/>
            <p:nvPr/>
          </p:nvSpPr>
          <p:spPr>
            <a:xfrm>
              <a:off x="6707201" y="3540840"/>
              <a:ext cx="102354" cy="100827"/>
            </a:xfrm>
            <a:custGeom>
              <a:avLst/>
              <a:gdLst/>
              <a:ahLst/>
              <a:cxnLst/>
              <a:rect l="l" t="t" r="r" b="b"/>
              <a:pathLst>
                <a:path w="3485" h="3433" extrusionOk="0">
                  <a:moveTo>
                    <a:pt x="563" y="1795"/>
                  </a:moveTo>
                  <a:lnTo>
                    <a:pt x="563" y="1795"/>
                  </a:lnTo>
                  <a:cubicBezTo>
                    <a:pt x="573" y="1879"/>
                    <a:pt x="590" y="1964"/>
                    <a:pt x="612" y="2044"/>
                  </a:cubicBezTo>
                  <a:cubicBezTo>
                    <a:pt x="587" y="1964"/>
                    <a:pt x="570" y="1880"/>
                    <a:pt x="563" y="1795"/>
                  </a:cubicBezTo>
                  <a:close/>
                  <a:moveTo>
                    <a:pt x="1737" y="1"/>
                  </a:moveTo>
                  <a:cubicBezTo>
                    <a:pt x="1590" y="1"/>
                    <a:pt x="1445" y="18"/>
                    <a:pt x="1299" y="57"/>
                  </a:cubicBezTo>
                  <a:lnTo>
                    <a:pt x="1239" y="74"/>
                  </a:lnTo>
                  <a:cubicBezTo>
                    <a:pt x="1131" y="108"/>
                    <a:pt x="1038" y="144"/>
                    <a:pt x="948" y="190"/>
                  </a:cubicBezTo>
                  <a:cubicBezTo>
                    <a:pt x="649" y="346"/>
                    <a:pt x="400" y="587"/>
                    <a:pt x="234" y="892"/>
                  </a:cubicBezTo>
                  <a:cubicBezTo>
                    <a:pt x="178" y="987"/>
                    <a:pt x="134" y="1094"/>
                    <a:pt x="94" y="1215"/>
                  </a:cubicBezTo>
                  <a:cubicBezTo>
                    <a:pt x="71" y="1298"/>
                    <a:pt x="51" y="1379"/>
                    <a:pt x="41" y="1457"/>
                  </a:cubicBezTo>
                  <a:cubicBezTo>
                    <a:pt x="0" y="1709"/>
                    <a:pt x="17" y="1957"/>
                    <a:pt x="87" y="2195"/>
                  </a:cubicBezTo>
                  <a:lnTo>
                    <a:pt x="95" y="2223"/>
                  </a:lnTo>
                  <a:cubicBezTo>
                    <a:pt x="127" y="2320"/>
                    <a:pt x="165" y="2414"/>
                    <a:pt x="212" y="2502"/>
                  </a:cubicBezTo>
                  <a:cubicBezTo>
                    <a:pt x="359" y="2791"/>
                    <a:pt x="585" y="3034"/>
                    <a:pt x="870" y="3199"/>
                  </a:cubicBezTo>
                  <a:cubicBezTo>
                    <a:pt x="919" y="3226"/>
                    <a:pt x="967" y="3251"/>
                    <a:pt x="1013" y="3273"/>
                  </a:cubicBezTo>
                  <a:cubicBezTo>
                    <a:pt x="1062" y="3294"/>
                    <a:pt x="1107" y="3313"/>
                    <a:pt x="1154" y="3330"/>
                  </a:cubicBezTo>
                  <a:cubicBezTo>
                    <a:pt x="1341" y="3398"/>
                    <a:pt x="1537" y="3433"/>
                    <a:pt x="1734" y="3433"/>
                  </a:cubicBezTo>
                  <a:cubicBezTo>
                    <a:pt x="1859" y="3433"/>
                    <a:pt x="1985" y="3419"/>
                    <a:pt x="2109" y="3391"/>
                  </a:cubicBezTo>
                  <a:cubicBezTo>
                    <a:pt x="2152" y="3380"/>
                    <a:pt x="2192" y="3371"/>
                    <a:pt x="2230" y="3358"/>
                  </a:cubicBezTo>
                  <a:cubicBezTo>
                    <a:pt x="2286" y="3341"/>
                    <a:pt x="2338" y="3323"/>
                    <a:pt x="2393" y="3300"/>
                  </a:cubicBezTo>
                  <a:cubicBezTo>
                    <a:pt x="2719" y="3159"/>
                    <a:pt x="2976" y="2948"/>
                    <a:pt x="3162" y="2670"/>
                  </a:cubicBezTo>
                  <a:cubicBezTo>
                    <a:pt x="3191" y="2623"/>
                    <a:pt x="3221" y="2574"/>
                    <a:pt x="3248" y="2524"/>
                  </a:cubicBezTo>
                  <a:cubicBezTo>
                    <a:pt x="3276" y="2475"/>
                    <a:pt x="3300" y="2425"/>
                    <a:pt x="3321" y="2374"/>
                  </a:cubicBezTo>
                  <a:cubicBezTo>
                    <a:pt x="3449" y="2059"/>
                    <a:pt x="3485" y="1719"/>
                    <a:pt x="3419" y="1386"/>
                  </a:cubicBezTo>
                  <a:cubicBezTo>
                    <a:pt x="3407" y="1326"/>
                    <a:pt x="3392" y="1268"/>
                    <a:pt x="3375" y="1208"/>
                  </a:cubicBezTo>
                  <a:cubicBezTo>
                    <a:pt x="3357" y="1149"/>
                    <a:pt x="3334" y="1091"/>
                    <a:pt x="3310" y="1036"/>
                  </a:cubicBezTo>
                  <a:cubicBezTo>
                    <a:pt x="3174" y="719"/>
                    <a:pt x="2948" y="452"/>
                    <a:pt x="2656" y="267"/>
                  </a:cubicBezTo>
                  <a:cubicBezTo>
                    <a:pt x="2602" y="232"/>
                    <a:pt x="2545" y="201"/>
                    <a:pt x="2487" y="173"/>
                  </a:cubicBezTo>
                  <a:cubicBezTo>
                    <a:pt x="2451" y="154"/>
                    <a:pt x="2415" y="138"/>
                    <a:pt x="2380" y="126"/>
                  </a:cubicBezTo>
                  <a:cubicBezTo>
                    <a:pt x="2358" y="114"/>
                    <a:pt x="2336" y="108"/>
                    <a:pt x="2314" y="100"/>
                  </a:cubicBezTo>
                  <a:cubicBezTo>
                    <a:pt x="2150" y="40"/>
                    <a:pt x="1981" y="9"/>
                    <a:pt x="1812" y="2"/>
                  </a:cubicBezTo>
                  <a:lnTo>
                    <a:pt x="1803" y="2"/>
                  </a:lnTo>
                  <a:cubicBezTo>
                    <a:pt x="1781" y="1"/>
                    <a:pt x="1759" y="1"/>
                    <a:pt x="17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46"/>
            <p:cNvSpPr/>
            <p:nvPr/>
          </p:nvSpPr>
          <p:spPr>
            <a:xfrm>
              <a:off x="6316199" y="3380979"/>
              <a:ext cx="414528" cy="208233"/>
            </a:xfrm>
            <a:custGeom>
              <a:avLst/>
              <a:gdLst/>
              <a:ahLst/>
              <a:cxnLst/>
              <a:rect l="l" t="t" r="r" b="b"/>
              <a:pathLst>
                <a:path w="14114" h="7090" extrusionOk="0">
                  <a:moveTo>
                    <a:pt x="2396" y="0"/>
                  </a:moveTo>
                  <a:cubicBezTo>
                    <a:pt x="1715" y="0"/>
                    <a:pt x="1017" y="36"/>
                    <a:pt x="302" y="107"/>
                  </a:cubicBezTo>
                  <a:cubicBezTo>
                    <a:pt x="299" y="107"/>
                    <a:pt x="299" y="107"/>
                    <a:pt x="297" y="110"/>
                  </a:cubicBezTo>
                  <a:cubicBezTo>
                    <a:pt x="218" y="114"/>
                    <a:pt x="136" y="124"/>
                    <a:pt x="60" y="133"/>
                  </a:cubicBezTo>
                  <a:cubicBezTo>
                    <a:pt x="57" y="133"/>
                    <a:pt x="53" y="133"/>
                    <a:pt x="47" y="134"/>
                  </a:cubicBezTo>
                  <a:cubicBezTo>
                    <a:pt x="33" y="140"/>
                    <a:pt x="20" y="150"/>
                    <a:pt x="12" y="164"/>
                  </a:cubicBezTo>
                  <a:cubicBezTo>
                    <a:pt x="0" y="187"/>
                    <a:pt x="0" y="205"/>
                    <a:pt x="10" y="222"/>
                  </a:cubicBezTo>
                  <a:cubicBezTo>
                    <a:pt x="388" y="1065"/>
                    <a:pt x="2498" y="5353"/>
                    <a:pt x="6910" y="7084"/>
                  </a:cubicBezTo>
                  <a:cubicBezTo>
                    <a:pt x="6917" y="7088"/>
                    <a:pt x="6926" y="7090"/>
                    <a:pt x="6935" y="7090"/>
                  </a:cubicBezTo>
                  <a:cubicBezTo>
                    <a:pt x="6940" y="7090"/>
                    <a:pt x="6946" y="7089"/>
                    <a:pt x="6950" y="7088"/>
                  </a:cubicBezTo>
                  <a:lnTo>
                    <a:pt x="6953" y="7088"/>
                  </a:lnTo>
                  <a:cubicBezTo>
                    <a:pt x="7068" y="7048"/>
                    <a:pt x="7184" y="7011"/>
                    <a:pt x="7298" y="6976"/>
                  </a:cubicBezTo>
                  <a:cubicBezTo>
                    <a:pt x="8293" y="6668"/>
                    <a:pt x="9318" y="6480"/>
                    <a:pt x="10342" y="6412"/>
                  </a:cubicBezTo>
                  <a:cubicBezTo>
                    <a:pt x="10496" y="6404"/>
                    <a:pt x="10629" y="6397"/>
                    <a:pt x="10758" y="6392"/>
                  </a:cubicBezTo>
                  <a:lnTo>
                    <a:pt x="10814" y="6390"/>
                  </a:lnTo>
                  <a:cubicBezTo>
                    <a:pt x="10929" y="6386"/>
                    <a:pt x="11044" y="6385"/>
                    <a:pt x="11157" y="6385"/>
                  </a:cubicBezTo>
                  <a:lnTo>
                    <a:pt x="11237" y="6385"/>
                  </a:lnTo>
                  <a:cubicBezTo>
                    <a:pt x="11339" y="6385"/>
                    <a:pt x="11436" y="6386"/>
                    <a:pt x="11533" y="6387"/>
                  </a:cubicBezTo>
                  <a:lnTo>
                    <a:pt x="11543" y="6390"/>
                  </a:lnTo>
                  <a:cubicBezTo>
                    <a:pt x="11565" y="6391"/>
                    <a:pt x="11586" y="6392"/>
                    <a:pt x="11607" y="6392"/>
                  </a:cubicBezTo>
                  <a:cubicBezTo>
                    <a:pt x="11615" y="6392"/>
                    <a:pt x="11624" y="6392"/>
                    <a:pt x="11633" y="6392"/>
                  </a:cubicBezTo>
                  <a:cubicBezTo>
                    <a:pt x="11675" y="6393"/>
                    <a:pt x="11719" y="6397"/>
                    <a:pt x="11761" y="6397"/>
                  </a:cubicBezTo>
                  <a:cubicBezTo>
                    <a:pt x="11802" y="6400"/>
                    <a:pt x="11845" y="6400"/>
                    <a:pt x="11885" y="6404"/>
                  </a:cubicBezTo>
                  <a:lnTo>
                    <a:pt x="11990" y="6412"/>
                  </a:lnTo>
                  <a:cubicBezTo>
                    <a:pt x="12074" y="6417"/>
                    <a:pt x="12145" y="6422"/>
                    <a:pt x="12215" y="6427"/>
                  </a:cubicBezTo>
                  <a:cubicBezTo>
                    <a:pt x="12215" y="6427"/>
                    <a:pt x="12464" y="6453"/>
                    <a:pt x="12524" y="6457"/>
                  </a:cubicBezTo>
                  <a:lnTo>
                    <a:pt x="12809" y="6494"/>
                  </a:lnTo>
                  <a:lnTo>
                    <a:pt x="13067" y="6534"/>
                  </a:lnTo>
                  <a:lnTo>
                    <a:pt x="13145" y="6544"/>
                  </a:lnTo>
                  <a:cubicBezTo>
                    <a:pt x="13173" y="6550"/>
                    <a:pt x="13195" y="6554"/>
                    <a:pt x="13219" y="6558"/>
                  </a:cubicBezTo>
                  <a:lnTo>
                    <a:pt x="13249" y="6563"/>
                  </a:lnTo>
                  <a:cubicBezTo>
                    <a:pt x="13253" y="6563"/>
                    <a:pt x="13257" y="6564"/>
                    <a:pt x="13262" y="6564"/>
                  </a:cubicBezTo>
                  <a:cubicBezTo>
                    <a:pt x="13268" y="6564"/>
                    <a:pt x="13274" y="6563"/>
                    <a:pt x="13280" y="6561"/>
                  </a:cubicBezTo>
                  <a:cubicBezTo>
                    <a:pt x="13299" y="6555"/>
                    <a:pt x="13314" y="6543"/>
                    <a:pt x="13320" y="6521"/>
                  </a:cubicBezTo>
                  <a:lnTo>
                    <a:pt x="13263" y="6500"/>
                  </a:lnTo>
                  <a:lnTo>
                    <a:pt x="13326" y="6514"/>
                  </a:lnTo>
                  <a:cubicBezTo>
                    <a:pt x="13364" y="6419"/>
                    <a:pt x="13394" y="6343"/>
                    <a:pt x="13436" y="6276"/>
                  </a:cubicBezTo>
                  <a:cubicBezTo>
                    <a:pt x="13475" y="6204"/>
                    <a:pt x="13521" y="6134"/>
                    <a:pt x="13575" y="6057"/>
                  </a:cubicBezTo>
                  <a:cubicBezTo>
                    <a:pt x="13578" y="6050"/>
                    <a:pt x="13594" y="6036"/>
                    <a:pt x="13606" y="6021"/>
                  </a:cubicBezTo>
                  <a:cubicBezTo>
                    <a:pt x="13618" y="6007"/>
                    <a:pt x="13629" y="5993"/>
                    <a:pt x="13629" y="5993"/>
                  </a:cubicBezTo>
                  <a:cubicBezTo>
                    <a:pt x="13668" y="5950"/>
                    <a:pt x="13703" y="5905"/>
                    <a:pt x="13743" y="5865"/>
                  </a:cubicBezTo>
                  <a:cubicBezTo>
                    <a:pt x="13760" y="5848"/>
                    <a:pt x="13814" y="5798"/>
                    <a:pt x="13814" y="5798"/>
                  </a:cubicBezTo>
                  <a:cubicBezTo>
                    <a:pt x="13854" y="5762"/>
                    <a:pt x="13891" y="5728"/>
                    <a:pt x="13935" y="5695"/>
                  </a:cubicBezTo>
                  <a:cubicBezTo>
                    <a:pt x="13964" y="5674"/>
                    <a:pt x="13992" y="5655"/>
                    <a:pt x="14021" y="5635"/>
                  </a:cubicBezTo>
                  <a:cubicBezTo>
                    <a:pt x="14021" y="5635"/>
                    <a:pt x="14071" y="5598"/>
                    <a:pt x="14082" y="5593"/>
                  </a:cubicBezTo>
                  <a:cubicBezTo>
                    <a:pt x="14095" y="5584"/>
                    <a:pt x="14106" y="5569"/>
                    <a:pt x="14109" y="5551"/>
                  </a:cubicBezTo>
                  <a:cubicBezTo>
                    <a:pt x="14113" y="5533"/>
                    <a:pt x="14109" y="5517"/>
                    <a:pt x="14098" y="5502"/>
                  </a:cubicBezTo>
                  <a:lnTo>
                    <a:pt x="14018" y="5388"/>
                  </a:lnTo>
                  <a:lnTo>
                    <a:pt x="13921" y="5258"/>
                  </a:lnTo>
                  <a:lnTo>
                    <a:pt x="13753" y="5039"/>
                  </a:lnTo>
                  <a:lnTo>
                    <a:pt x="13668" y="4932"/>
                  </a:lnTo>
                  <a:lnTo>
                    <a:pt x="13562" y="4805"/>
                  </a:lnTo>
                  <a:lnTo>
                    <a:pt x="13470" y="4696"/>
                  </a:lnTo>
                  <a:lnTo>
                    <a:pt x="13350" y="4560"/>
                  </a:lnTo>
                  <a:lnTo>
                    <a:pt x="13249" y="4446"/>
                  </a:lnTo>
                  <a:cubicBezTo>
                    <a:pt x="13208" y="4399"/>
                    <a:pt x="13165" y="4354"/>
                    <a:pt x="13121" y="4305"/>
                  </a:cubicBezTo>
                  <a:lnTo>
                    <a:pt x="13008" y="4190"/>
                  </a:lnTo>
                  <a:cubicBezTo>
                    <a:pt x="12964" y="4140"/>
                    <a:pt x="12914" y="4092"/>
                    <a:pt x="12867" y="4043"/>
                  </a:cubicBezTo>
                  <a:lnTo>
                    <a:pt x="12745" y="3922"/>
                  </a:lnTo>
                  <a:cubicBezTo>
                    <a:pt x="12695" y="3871"/>
                    <a:pt x="12644" y="3824"/>
                    <a:pt x="12590" y="3774"/>
                  </a:cubicBezTo>
                  <a:lnTo>
                    <a:pt x="12459" y="3650"/>
                  </a:lnTo>
                  <a:cubicBezTo>
                    <a:pt x="12404" y="3600"/>
                    <a:pt x="12347" y="3549"/>
                    <a:pt x="12293" y="3499"/>
                  </a:cubicBezTo>
                  <a:cubicBezTo>
                    <a:pt x="12293" y="3499"/>
                    <a:pt x="12191" y="3408"/>
                    <a:pt x="12151" y="3373"/>
                  </a:cubicBezTo>
                  <a:cubicBezTo>
                    <a:pt x="12101" y="3330"/>
                    <a:pt x="11927" y="3186"/>
                    <a:pt x="11927" y="3186"/>
                  </a:cubicBezTo>
                  <a:lnTo>
                    <a:pt x="11821" y="3096"/>
                  </a:lnTo>
                  <a:cubicBezTo>
                    <a:pt x="11768" y="3052"/>
                    <a:pt x="11712" y="3011"/>
                    <a:pt x="11657" y="2970"/>
                  </a:cubicBezTo>
                  <a:cubicBezTo>
                    <a:pt x="11657" y="2970"/>
                    <a:pt x="11506" y="2848"/>
                    <a:pt x="11465" y="2820"/>
                  </a:cubicBezTo>
                  <a:cubicBezTo>
                    <a:pt x="11412" y="2777"/>
                    <a:pt x="11355" y="2740"/>
                    <a:pt x="11298" y="2699"/>
                  </a:cubicBezTo>
                  <a:cubicBezTo>
                    <a:pt x="11298" y="2699"/>
                    <a:pt x="11128" y="2574"/>
                    <a:pt x="11090" y="2547"/>
                  </a:cubicBezTo>
                  <a:cubicBezTo>
                    <a:pt x="11029" y="2504"/>
                    <a:pt x="10969" y="2464"/>
                    <a:pt x="10906" y="2424"/>
                  </a:cubicBezTo>
                  <a:cubicBezTo>
                    <a:pt x="10906" y="2424"/>
                    <a:pt x="10724" y="2300"/>
                    <a:pt x="10688" y="2276"/>
                  </a:cubicBezTo>
                  <a:cubicBezTo>
                    <a:pt x="10623" y="2235"/>
                    <a:pt x="10553" y="2192"/>
                    <a:pt x="10486" y="2149"/>
                  </a:cubicBezTo>
                  <a:cubicBezTo>
                    <a:pt x="10486" y="2149"/>
                    <a:pt x="10300" y="2034"/>
                    <a:pt x="10260" y="2013"/>
                  </a:cubicBezTo>
                  <a:cubicBezTo>
                    <a:pt x="10174" y="1958"/>
                    <a:pt x="10082" y="1911"/>
                    <a:pt x="9993" y="1859"/>
                  </a:cubicBezTo>
                  <a:cubicBezTo>
                    <a:pt x="9993" y="1859"/>
                    <a:pt x="9841" y="1773"/>
                    <a:pt x="9810" y="1756"/>
                  </a:cubicBezTo>
                  <a:cubicBezTo>
                    <a:pt x="9653" y="1672"/>
                    <a:pt x="9496" y="1591"/>
                    <a:pt x="9333" y="1510"/>
                  </a:cubicBezTo>
                  <a:cubicBezTo>
                    <a:pt x="7282" y="503"/>
                    <a:pt x="4957" y="0"/>
                    <a:pt x="2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46"/>
            <p:cNvSpPr/>
            <p:nvPr/>
          </p:nvSpPr>
          <p:spPr>
            <a:xfrm>
              <a:off x="6298430" y="3572354"/>
              <a:ext cx="410681" cy="213872"/>
            </a:xfrm>
            <a:custGeom>
              <a:avLst/>
              <a:gdLst/>
              <a:ahLst/>
              <a:cxnLst/>
              <a:rect l="l" t="t" r="r" b="b"/>
              <a:pathLst>
                <a:path w="13983" h="7282" extrusionOk="0">
                  <a:moveTo>
                    <a:pt x="11809" y="0"/>
                  </a:moveTo>
                  <a:cubicBezTo>
                    <a:pt x="11762" y="0"/>
                    <a:pt x="11716" y="1"/>
                    <a:pt x="11669" y="2"/>
                  </a:cubicBezTo>
                  <a:lnTo>
                    <a:pt x="11617" y="2"/>
                  </a:lnTo>
                  <a:cubicBezTo>
                    <a:pt x="11491" y="4"/>
                    <a:pt x="11383" y="5"/>
                    <a:pt x="11275" y="10"/>
                  </a:cubicBezTo>
                  <a:lnTo>
                    <a:pt x="11208" y="12"/>
                  </a:lnTo>
                  <a:cubicBezTo>
                    <a:pt x="11094" y="18"/>
                    <a:pt x="10979" y="24"/>
                    <a:pt x="10859" y="32"/>
                  </a:cubicBezTo>
                  <a:lnTo>
                    <a:pt x="10815" y="35"/>
                  </a:lnTo>
                  <a:cubicBezTo>
                    <a:pt x="10680" y="45"/>
                    <a:pt x="10557" y="57"/>
                    <a:pt x="10429" y="74"/>
                  </a:cubicBezTo>
                  <a:lnTo>
                    <a:pt x="10395" y="75"/>
                  </a:lnTo>
                  <a:cubicBezTo>
                    <a:pt x="10245" y="91"/>
                    <a:pt x="10116" y="109"/>
                    <a:pt x="9983" y="126"/>
                  </a:cubicBezTo>
                  <a:lnTo>
                    <a:pt x="9936" y="133"/>
                  </a:lnTo>
                  <a:cubicBezTo>
                    <a:pt x="9802" y="153"/>
                    <a:pt x="9661" y="176"/>
                    <a:pt x="9525" y="199"/>
                  </a:cubicBezTo>
                  <a:lnTo>
                    <a:pt x="9498" y="205"/>
                  </a:lnTo>
                  <a:cubicBezTo>
                    <a:pt x="9339" y="233"/>
                    <a:pt x="9197" y="260"/>
                    <a:pt x="9049" y="292"/>
                  </a:cubicBezTo>
                  <a:lnTo>
                    <a:pt x="9006" y="303"/>
                  </a:lnTo>
                  <a:cubicBezTo>
                    <a:pt x="8861" y="334"/>
                    <a:pt x="8711" y="370"/>
                    <a:pt x="8562" y="408"/>
                  </a:cubicBezTo>
                  <a:cubicBezTo>
                    <a:pt x="8562" y="408"/>
                    <a:pt x="8535" y="417"/>
                    <a:pt x="8533" y="417"/>
                  </a:cubicBezTo>
                  <a:cubicBezTo>
                    <a:pt x="8335" y="467"/>
                    <a:pt x="8136" y="524"/>
                    <a:pt x="7932" y="586"/>
                  </a:cubicBezTo>
                  <a:cubicBezTo>
                    <a:pt x="7810" y="623"/>
                    <a:pt x="7683" y="666"/>
                    <a:pt x="7558" y="707"/>
                  </a:cubicBezTo>
                  <a:cubicBezTo>
                    <a:pt x="4905" y="1609"/>
                    <a:pt x="2492" y="3342"/>
                    <a:pt x="380" y="5853"/>
                  </a:cubicBezTo>
                  <a:lnTo>
                    <a:pt x="377" y="5857"/>
                  </a:lnTo>
                  <a:cubicBezTo>
                    <a:pt x="256" y="5998"/>
                    <a:pt x="140" y="6140"/>
                    <a:pt x="21" y="6287"/>
                  </a:cubicBezTo>
                  <a:cubicBezTo>
                    <a:pt x="6" y="6303"/>
                    <a:pt x="0" y="6321"/>
                    <a:pt x="7" y="6341"/>
                  </a:cubicBezTo>
                  <a:cubicBezTo>
                    <a:pt x="13" y="6361"/>
                    <a:pt x="27" y="6378"/>
                    <a:pt x="47" y="6384"/>
                  </a:cubicBezTo>
                  <a:cubicBezTo>
                    <a:pt x="413" y="6525"/>
                    <a:pt x="1571" y="6926"/>
                    <a:pt x="3136" y="7143"/>
                  </a:cubicBezTo>
                  <a:cubicBezTo>
                    <a:pt x="3743" y="7226"/>
                    <a:pt x="4411" y="7282"/>
                    <a:pt x="5119" y="7282"/>
                  </a:cubicBezTo>
                  <a:cubicBezTo>
                    <a:pt x="6234" y="7282"/>
                    <a:pt x="7446" y="7145"/>
                    <a:pt x="8669" y="6767"/>
                  </a:cubicBezTo>
                  <a:cubicBezTo>
                    <a:pt x="9046" y="6652"/>
                    <a:pt x="9421" y="6513"/>
                    <a:pt x="9780" y="6357"/>
                  </a:cubicBezTo>
                  <a:cubicBezTo>
                    <a:pt x="9794" y="6350"/>
                    <a:pt x="9802" y="6340"/>
                    <a:pt x="9809" y="6327"/>
                  </a:cubicBezTo>
                  <a:cubicBezTo>
                    <a:pt x="9878" y="6189"/>
                    <a:pt x="9946" y="6056"/>
                    <a:pt x="10017" y="5927"/>
                  </a:cubicBezTo>
                  <a:lnTo>
                    <a:pt x="10059" y="5850"/>
                  </a:lnTo>
                  <a:cubicBezTo>
                    <a:pt x="10146" y="5687"/>
                    <a:pt x="10237" y="5534"/>
                    <a:pt x="10328" y="5380"/>
                  </a:cubicBezTo>
                  <a:lnTo>
                    <a:pt x="10372" y="5309"/>
                  </a:lnTo>
                  <a:cubicBezTo>
                    <a:pt x="10449" y="5185"/>
                    <a:pt x="10523" y="5059"/>
                    <a:pt x="10601" y="4944"/>
                  </a:cubicBezTo>
                  <a:lnTo>
                    <a:pt x="10695" y="4803"/>
                  </a:lnTo>
                  <a:cubicBezTo>
                    <a:pt x="10765" y="4701"/>
                    <a:pt x="10822" y="4612"/>
                    <a:pt x="10879" y="4531"/>
                  </a:cubicBezTo>
                  <a:cubicBezTo>
                    <a:pt x="10902" y="4497"/>
                    <a:pt x="11009" y="4353"/>
                    <a:pt x="11009" y="4353"/>
                  </a:cubicBezTo>
                  <a:cubicBezTo>
                    <a:pt x="11058" y="4282"/>
                    <a:pt x="11113" y="4212"/>
                    <a:pt x="11162" y="4145"/>
                  </a:cubicBezTo>
                  <a:cubicBezTo>
                    <a:pt x="11191" y="4107"/>
                    <a:pt x="11308" y="3961"/>
                    <a:pt x="11308" y="3961"/>
                  </a:cubicBezTo>
                  <a:cubicBezTo>
                    <a:pt x="11355" y="3899"/>
                    <a:pt x="11403" y="3839"/>
                    <a:pt x="11449" y="3783"/>
                  </a:cubicBezTo>
                  <a:lnTo>
                    <a:pt x="11598" y="3605"/>
                  </a:lnTo>
                  <a:cubicBezTo>
                    <a:pt x="11645" y="3551"/>
                    <a:pt x="11689" y="3497"/>
                    <a:pt x="11735" y="3447"/>
                  </a:cubicBezTo>
                  <a:lnTo>
                    <a:pt x="11893" y="3271"/>
                  </a:lnTo>
                  <a:cubicBezTo>
                    <a:pt x="11936" y="3227"/>
                    <a:pt x="11978" y="3178"/>
                    <a:pt x="12021" y="3134"/>
                  </a:cubicBezTo>
                  <a:cubicBezTo>
                    <a:pt x="12062" y="3093"/>
                    <a:pt x="12182" y="2967"/>
                    <a:pt x="12182" y="2967"/>
                  </a:cubicBezTo>
                  <a:cubicBezTo>
                    <a:pt x="12223" y="2926"/>
                    <a:pt x="12262" y="2885"/>
                    <a:pt x="12299" y="2844"/>
                  </a:cubicBezTo>
                  <a:cubicBezTo>
                    <a:pt x="12344" y="2801"/>
                    <a:pt x="12454" y="2694"/>
                    <a:pt x="12454" y="2694"/>
                  </a:cubicBezTo>
                  <a:cubicBezTo>
                    <a:pt x="12495" y="2654"/>
                    <a:pt x="12532" y="2613"/>
                    <a:pt x="12575" y="2576"/>
                  </a:cubicBezTo>
                  <a:cubicBezTo>
                    <a:pt x="12615" y="2540"/>
                    <a:pt x="12796" y="2374"/>
                    <a:pt x="12843" y="2332"/>
                  </a:cubicBezTo>
                  <a:cubicBezTo>
                    <a:pt x="12843" y="2332"/>
                    <a:pt x="13056" y="2147"/>
                    <a:pt x="13101" y="2110"/>
                  </a:cubicBezTo>
                  <a:lnTo>
                    <a:pt x="13222" y="2012"/>
                  </a:lnTo>
                  <a:lnTo>
                    <a:pt x="13348" y="1912"/>
                  </a:lnTo>
                  <a:lnTo>
                    <a:pt x="13464" y="1821"/>
                  </a:lnTo>
                  <a:lnTo>
                    <a:pt x="13579" y="1733"/>
                  </a:lnTo>
                  <a:lnTo>
                    <a:pt x="13797" y="1576"/>
                  </a:lnTo>
                  <a:lnTo>
                    <a:pt x="13947" y="1469"/>
                  </a:lnTo>
                  <a:cubicBezTo>
                    <a:pt x="13972" y="1454"/>
                    <a:pt x="13982" y="1419"/>
                    <a:pt x="13969" y="1391"/>
                  </a:cubicBezTo>
                  <a:cubicBezTo>
                    <a:pt x="13937" y="1313"/>
                    <a:pt x="13914" y="1254"/>
                    <a:pt x="13895" y="1192"/>
                  </a:cubicBezTo>
                  <a:lnTo>
                    <a:pt x="13885" y="1163"/>
                  </a:lnTo>
                  <a:cubicBezTo>
                    <a:pt x="13862" y="1085"/>
                    <a:pt x="13844" y="1006"/>
                    <a:pt x="13834" y="917"/>
                  </a:cubicBezTo>
                  <a:cubicBezTo>
                    <a:pt x="13833" y="901"/>
                    <a:pt x="13827" y="841"/>
                    <a:pt x="13827" y="841"/>
                  </a:cubicBezTo>
                  <a:cubicBezTo>
                    <a:pt x="13825" y="833"/>
                    <a:pt x="13825" y="828"/>
                    <a:pt x="13825" y="820"/>
                  </a:cubicBezTo>
                  <a:lnTo>
                    <a:pt x="13825" y="817"/>
                  </a:lnTo>
                  <a:cubicBezTo>
                    <a:pt x="13818" y="770"/>
                    <a:pt x="13817" y="720"/>
                    <a:pt x="13817" y="670"/>
                  </a:cubicBezTo>
                  <a:cubicBezTo>
                    <a:pt x="13814" y="649"/>
                    <a:pt x="13817" y="628"/>
                    <a:pt x="13817" y="603"/>
                  </a:cubicBezTo>
                  <a:lnTo>
                    <a:pt x="13817" y="581"/>
                  </a:lnTo>
                  <a:cubicBezTo>
                    <a:pt x="13818" y="528"/>
                    <a:pt x="13824" y="475"/>
                    <a:pt x="13828" y="421"/>
                  </a:cubicBezTo>
                  <a:cubicBezTo>
                    <a:pt x="13835" y="390"/>
                    <a:pt x="13840" y="358"/>
                    <a:pt x="13844" y="326"/>
                  </a:cubicBezTo>
                  <a:lnTo>
                    <a:pt x="13850" y="292"/>
                  </a:lnTo>
                  <a:cubicBezTo>
                    <a:pt x="13853" y="277"/>
                    <a:pt x="13855" y="263"/>
                    <a:pt x="13855" y="252"/>
                  </a:cubicBezTo>
                  <a:cubicBezTo>
                    <a:pt x="13861" y="233"/>
                    <a:pt x="13860" y="219"/>
                    <a:pt x="13848" y="203"/>
                  </a:cubicBezTo>
                  <a:cubicBezTo>
                    <a:pt x="13838" y="188"/>
                    <a:pt x="13821" y="180"/>
                    <a:pt x="13806" y="176"/>
                  </a:cubicBezTo>
                  <a:lnTo>
                    <a:pt x="13626" y="145"/>
                  </a:lnTo>
                  <a:lnTo>
                    <a:pt x="13521" y="128"/>
                  </a:lnTo>
                  <a:lnTo>
                    <a:pt x="13252" y="91"/>
                  </a:lnTo>
                  <a:cubicBezTo>
                    <a:pt x="13192" y="84"/>
                    <a:pt x="13130" y="75"/>
                    <a:pt x="13066" y="68"/>
                  </a:cubicBezTo>
                  <a:cubicBezTo>
                    <a:pt x="13066" y="68"/>
                    <a:pt x="12821" y="45"/>
                    <a:pt x="12749" y="39"/>
                  </a:cubicBezTo>
                  <a:lnTo>
                    <a:pt x="12653" y="34"/>
                  </a:lnTo>
                  <a:cubicBezTo>
                    <a:pt x="12574" y="27"/>
                    <a:pt x="12494" y="21"/>
                    <a:pt x="12410" y="17"/>
                  </a:cubicBezTo>
                  <a:lnTo>
                    <a:pt x="12330" y="14"/>
                  </a:lnTo>
                  <a:cubicBezTo>
                    <a:pt x="12233" y="10"/>
                    <a:pt x="12145" y="5"/>
                    <a:pt x="12051" y="5"/>
                  </a:cubicBezTo>
                  <a:lnTo>
                    <a:pt x="11994" y="4"/>
                  </a:lnTo>
                  <a:cubicBezTo>
                    <a:pt x="11927" y="1"/>
                    <a:pt x="11867" y="0"/>
                    <a:pt x="118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46"/>
            <p:cNvSpPr/>
            <p:nvPr/>
          </p:nvSpPr>
          <p:spPr>
            <a:xfrm>
              <a:off x="6657830" y="3568742"/>
              <a:ext cx="44437" cy="4494"/>
            </a:xfrm>
            <a:custGeom>
              <a:avLst/>
              <a:gdLst/>
              <a:ahLst/>
              <a:cxnLst/>
              <a:rect l="l" t="t" r="r" b="b"/>
              <a:pathLst>
                <a:path w="1513" h="153" extrusionOk="0">
                  <a:moveTo>
                    <a:pt x="1" y="0"/>
                  </a:moveTo>
                  <a:cubicBezTo>
                    <a:pt x="87" y="6"/>
                    <a:pt x="173" y="7"/>
                    <a:pt x="253" y="13"/>
                  </a:cubicBezTo>
                  <a:lnTo>
                    <a:pt x="358" y="20"/>
                  </a:lnTo>
                  <a:cubicBezTo>
                    <a:pt x="442" y="26"/>
                    <a:pt x="513" y="30"/>
                    <a:pt x="583" y="36"/>
                  </a:cubicBezTo>
                  <a:cubicBezTo>
                    <a:pt x="583" y="36"/>
                    <a:pt x="832" y="61"/>
                    <a:pt x="892" y="66"/>
                  </a:cubicBezTo>
                  <a:lnTo>
                    <a:pt x="1177" y="104"/>
                  </a:lnTo>
                  <a:lnTo>
                    <a:pt x="1435" y="141"/>
                  </a:lnTo>
                  <a:lnTo>
                    <a:pt x="1513" y="152"/>
                  </a:lnTo>
                  <a:cubicBezTo>
                    <a:pt x="1231" y="96"/>
                    <a:pt x="711" y="14"/>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46"/>
            <p:cNvSpPr/>
            <p:nvPr/>
          </p:nvSpPr>
          <p:spPr>
            <a:xfrm>
              <a:off x="6777954" y="3477959"/>
              <a:ext cx="5668" cy="62029"/>
            </a:xfrm>
            <a:custGeom>
              <a:avLst/>
              <a:gdLst/>
              <a:ahLst/>
              <a:cxnLst/>
              <a:rect l="l" t="t" r="r" b="b"/>
              <a:pathLst>
                <a:path w="193" h="2112" extrusionOk="0">
                  <a:moveTo>
                    <a:pt x="167" y="1"/>
                  </a:moveTo>
                  <a:lnTo>
                    <a:pt x="163" y="367"/>
                  </a:lnTo>
                  <a:lnTo>
                    <a:pt x="150" y="720"/>
                  </a:lnTo>
                  <a:lnTo>
                    <a:pt x="132" y="1053"/>
                  </a:lnTo>
                  <a:lnTo>
                    <a:pt x="100" y="1361"/>
                  </a:lnTo>
                  <a:lnTo>
                    <a:pt x="69" y="1644"/>
                  </a:lnTo>
                  <a:lnTo>
                    <a:pt x="33" y="1905"/>
                  </a:lnTo>
                  <a:lnTo>
                    <a:pt x="3" y="2093"/>
                  </a:lnTo>
                  <a:cubicBezTo>
                    <a:pt x="3" y="2100"/>
                    <a:pt x="1" y="2107"/>
                    <a:pt x="3" y="2111"/>
                  </a:cubicBezTo>
                  <a:cubicBezTo>
                    <a:pt x="70" y="1795"/>
                    <a:pt x="193" y="1057"/>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46"/>
            <p:cNvSpPr/>
            <p:nvPr/>
          </p:nvSpPr>
          <p:spPr>
            <a:xfrm>
              <a:off x="6760273" y="3540987"/>
              <a:ext cx="16682" cy="4053"/>
            </a:xfrm>
            <a:custGeom>
              <a:avLst/>
              <a:gdLst/>
              <a:ahLst/>
              <a:cxnLst/>
              <a:rect l="l" t="t" r="r" b="b"/>
              <a:pathLst>
                <a:path w="568" h="138" extrusionOk="0">
                  <a:moveTo>
                    <a:pt x="0" y="1"/>
                  </a:moveTo>
                  <a:lnTo>
                    <a:pt x="564" y="138"/>
                  </a:lnTo>
                  <a:cubicBezTo>
                    <a:pt x="564" y="138"/>
                    <a:pt x="566" y="133"/>
                    <a:pt x="567" y="125"/>
                  </a:cubicBezTo>
                  <a:cubicBezTo>
                    <a:pt x="546" y="115"/>
                    <a:pt x="523" y="108"/>
                    <a:pt x="502" y="98"/>
                  </a:cubicBezTo>
                  <a:cubicBezTo>
                    <a:pt x="338" y="39"/>
                    <a:pt x="168" y="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46"/>
            <p:cNvSpPr/>
            <p:nvPr/>
          </p:nvSpPr>
          <p:spPr>
            <a:xfrm>
              <a:off x="6712047" y="3513467"/>
              <a:ext cx="21910" cy="27843"/>
            </a:xfrm>
            <a:custGeom>
              <a:avLst/>
              <a:gdLst/>
              <a:ahLst/>
              <a:cxnLst/>
              <a:rect l="l" t="t" r="r" b="b"/>
              <a:pathLst>
                <a:path w="746" h="948" extrusionOk="0">
                  <a:moveTo>
                    <a:pt x="0" y="1"/>
                  </a:moveTo>
                  <a:lnTo>
                    <a:pt x="104" y="120"/>
                  </a:lnTo>
                  <a:lnTo>
                    <a:pt x="301" y="358"/>
                  </a:lnTo>
                  <a:lnTo>
                    <a:pt x="479" y="589"/>
                  </a:lnTo>
                  <a:lnTo>
                    <a:pt x="638" y="800"/>
                  </a:lnTo>
                  <a:lnTo>
                    <a:pt x="745" y="948"/>
                  </a:lnTo>
                  <a:cubicBezTo>
                    <a:pt x="628" y="771"/>
                    <a:pt x="389" y="432"/>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46"/>
            <p:cNvSpPr/>
            <p:nvPr/>
          </p:nvSpPr>
          <p:spPr>
            <a:xfrm>
              <a:off x="6708494" y="3509620"/>
              <a:ext cx="2731" cy="2996"/>
            </a:xfrm>
            <a:custGeom>
              <a:avLst/>
              <a:gdLst/>
              <a:ahLst/>
              <a:cxnLst/>
              <a:rect l="l" t="t" r="r" b="b"/>
              <a:pathLst>
                <a:path w="93" h="102" extrusionOk="0">
                  <a:moveTo>
                    <a:pt x="0" y="1"/>
                  </a:moveTo>
                  <a:lnTo>
                    <a:pt x="91" y="102"/>
                  </a:lnTo>
                  <a:lnTo>
                    <a:pt x="93" y="102"/>
                  </a:lnTo>
                  <a:cubicBezTo>
                    <a:pt x="64" y="68"/>
                    <a:pt x="33" y="3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46"/>
            <p:cNvSpPr/>
            <p:nvPr/>
          </p:nvSpPr>
          <p:spPr>
            <a:xfrm>
              <a:off x="6756807" y="3145814"/>
              <a:ext cx="226707" cy="428097"/>
            </a:xfrm>
            <a:custGeom>
              <a:avLst/>
              <a:gdLst/>
              <a:ahLst/>
              <a:cxnLst/>
              <a:rect l="l" t="t" r="r" b="b"/>
              <a:pathLst>
                <a:path w="7719" h="14576" extrusionOk="0">
                  <a:moveTo>
                    <a:pt x="7091" y="266"/>
                  </a:moveTo>
                  <a:lnTo>
                    <a:pt x="7091" y="266"/>
                  </a:lnTo>
                  <a:cubicBezTo>
                    <a:pt x="7481" y="3765"/>
                    <a:pt x="7018" y="6884"/>
                    <a:pt x="5715" y="9537"/>
                  </a:cubicBezTo>
                  <a:cubicBezTo>
                    <a:pt x="4452" y="12106"/>
                    <a:pt x="2712" y="13603"/>
                    <a:pt x="1720" y="14300"/>
                  </a:cubicBezTo>
                  <a:cubicBezTo>
                    <a:pt x="1568" y="14004"/>
                    <a:pt x="1340" y="13755"/>
                    <a:pt x="1055" y="13573"/>
                  </a:cubicBezTo>
                  <a:cubicBezTo>
                    <a:pt x="963" y="13514"/>
                    <a:pt x="866" y="13464"/>
                    <a:pt x="766" y="13423"/>
                  </a:cubicBezTo>
                  <a:cubicBezTo>
                    <a:pt x="974" y="12231"/>
                    <a:pt x="1155" y="9910"/>
                    <a:pt x="228" y="7158"/>
                  </a:cubicBezTo>
                  <a:cubicBezTo>
                    <a:pt x="1958" y="2732"/>
                    <a:pt x="6278" y="629"/>
                    <a:pt x="7091" y="266"/>
                  </a:cubicBezTo>
                  <a:close/>
                  <a:moveTo>
                    <a:pt x="7184" y="0"/>
                  </a:moveTo>
                  <a:cubicBezTo>
                    <a:pt x="7170" y="0"/>
                    <a:pt x="7157" y="3"/>
                    <a:pt x="7143" y="8"/>
                  </a:cubicBezTo>
                  <a:cubicBezTo>
                    <a:pt x="7092" y="28"/>
                    <a:pt x="1938" y="2128"/>
                    <a:pt x="11" y="7120"/>
                  </a:cubicBezTo>
                  <a:cubicBezTo>
                    <a:pt x="1" y="7143"/>
                    <a:pt x="0" y="7170"/>
                    <a:pt x="9" y="7194"/>
                  </a:cubicBezTo>
                  <a:cubicBezTo>
                    <a:pt x="960" y="9984"/>
                    <a:pt x="746" y="12327"/>
                    <a:pt x="534" y="13474"/>
                  </a:cubicBezTo>
                  <a:cubicBezTo>
                    <a:pt x="526" y="13529"/>
                    <a:pt x="555" y="13580"/>
                    <a:pt x="605" y="13598"/>
                  </a:cubicBezTo>
                  <a:cubicBezTo>
                    <a:pt x="719" y="13638"/>
                    <a:pt x="833" y="13694"/>
                    <a:pt x="940" y="13759"/>
                  </a:cubicBezTo>
                  <a:cubicBezTo>
                    <a:pt x="1226" y="13942"/>
                    <a:pt x="1446" y="14201"/>
                    <a:pt x="1578" y="14510"/>
                  </a:cubicBezTo>
                  <a:cubicBezTo>
                    <a:pt x="1589" y="14540"/>
                    <a:pt x="1615" y="14562"/>
                    <a:pt x="1646" y="14571"/>
                  </a:cubicBezTo>
                  <a:cubicBezTo>
                    <a:pt x="1656" y="14574"/>
                    <a:pt x="1666" y="14575"/>
                    <a:pt x="1678" y="14575"/>
                  </a:cubicBezTo>
                  <a:cubicBezTo>
                    <a:pt x="1699" y="14575"/>
                    <a:pt x="1720" y="14568"/>
                    <a:pt x="1739" y="14557"/>
                  </a:cubicBezTo>
                  <a:cubicBezTo>
                    <a:pt x="2727" y="13883"/>
                    <a:pt x="4584" y="12345"/>
                    <a:pt x="5914" y="9636"/>
                  </a:cubicBezTo>
                  <a:cubicBezTo>
                    <a:pt x="7255" y="6906"/>
                    <a:pt x="7719" y="3696"/>
                    <a:pt x="7293" y="98"/>
                  </a:cubicBezTo>
                  <a:cubicBezTo>
                    <a:pt x="7289" y="64"/>
                    <a:pt x="7269" y="34"/>
                    <a:pt x="7240" y="15"/>
                  </a:cubicBezTo>
                  <a:cubicBezTo>
                    <a:pt x="7223" y="6"/>
                    <a:pt x="7204" y="0"/>
                    <a:pt x="7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46"/>
            <p:cNvSpPr/>
            <p:nvPr/>
          </p:nvSpPr>
          <p:spPr>
            <a:xfrm>
              <a:off x="6802566" y="3396076"/>
              <a:ext cx="421489" cy="224475"/>
            </a:xfrm>
            <a:custGeom>
              <a:avLst/>
              <a:gdLst/>
              <a:ahLst/>
              <a:cxnLst/>
              <a:rect l="l" t="t" r="r" b="b"/>
              <a:pathLst>
                <a:path w="14351" h="7643" extrusionOk="0">
                  <a:moveTo>
                    <a:pt x="8987" y="222"/>
                  </a:moveTo>
                  <a:cubicBezTo>
                    <a:pt x="11510" y="222"/>
                    <a:pt x="13532" y="928"/>
                    <a:pt x="14059" y="1130"/>
                  </a:cubicBezTo>
                  <a:cubicBezTo>
                    <a:pt x="11863" y="3878"/>
                    <a:pt x="9331" y="5757"/>
                    <a:pt x="6531" y="6711"/>
                  </a:cubicBezTo>
                  <a:cubicBezTo>
                    <a:pt x="4934" y="7257"/>
                    <a:pt x="3485" y="7423"/>
                    <a:pt x="2316" y="7423"/>
                  </a:cubicBezTo>
                  <a:cubicBezTo>
                    <a:pt x="1476" y="7423"/>
                    <a:pt x="781" y="7337"/>
                    <a:pt x="278" y="7246"/>
                  </a:cubicBezTo>
                  <a:cubicBezTo>
                    <a:pt x="383" y="6937"/>
                    <a:pt x="404" y="6605"/>
                    <a:pt x="340" y="6284"/>
                  </a:cubicBezTo>
                  <a:cubicBezTo>
                    <a:pt x="328" y="6218"/>
                    <a:pt x="312" y="6154"/>
                    <a:pt x="292" y="6091"/>
                  </a:cubicBezTo>
                  <a:cubicBezTo>
                    <a:pt x="281" y="6056"/>
                    <a:pt x="269" y="6020"/>
                    <a:pt x="255" y="5984"/>
                  </a:cubicBezTo>
                  <a:cubicBezTo>
                    <a:pt x="1253" y="5287"/>
                    <a:pt x="3041" y="3770"/>
                    <a:pt x="4336" y="1150"/>
                  </a:cubicBezTo>
                  <a:cubicBezTo>
                    <a:pt x="5926" y="455"/>
                    <a:pt x="7539" y="222"/>
                    <a:pt x="8987" y="222"/>
                  </a:cubicBezTo>
                  <a:close/>
                  <a:moveTo>
                    <a:pt x="8986" y="1"/>
                  </a:moveTo>
                  <a:cubicBezTo>
                    <a:pt x="7500" y="1"/>
                    <a:pt x="5843" y="242"/>
                    <a:pt x="4211" y="963"/>
                  </a:cubicBezTo>
                  <a:cubicBezTo>
                    <a:pt x="4188" y="973"/>
                    <a:pt x="4168" y="992"/>
                    <a:pt x="4158" y="1014"/>
                  </a:cubicBezTo>
                  <a:cubicBezTo>
                    <a:pt x="2850" y="3677"/>
                    <a:pt x="1028" y="5187"/>
                    <a:pt x="58" y="5851"/>
                  </a:cubicBezTo>
                  <a:cubicBezTo>
                    <a:pt x="16" y="5882"/>
                    <a:pt x="0" y="5939"/>
                    <a:pt x="21" y="5986"/>
                  </a:cubicBezTo>
                  <a:cubicBezTo>
                    <a:pt x="44" y="6040"/>
                    <a:pt x="66" y="6097"/>
                    <a:pt x="84" y="6154"/>
                  </a:cubicBezTo>
                  <a:cubicBezTo>
                    <a:pt x="100" y="6211"/>
                    <a:pt x="114" y="6268"/>
                    <a:pt x="127" y="6325"/>
                  </a:cubicBezTo>
                  <a:cubicBezTo>
                    <a:pt x="191" y="6648"/>
                    <a:pt x="157" y="6981"/>
                    <a:pt x="30" y="7288"/>
                  </a:cubicBezTo>
                  <a:cubicBezTo>
                    <a:pt x="17" y="7317"/>
                    <a:pt x="20" y="7353"/>
                    <a:pt x="36" y="7382"/>
                  </a:cubicBezTo>
                  <a:cubicBezTo>
                    <a:pt x="50" y="7410"/>
                    <a:pt x="78" y="7430"/>
                    <a:pt x="110" y="7437"/>
                  </a:cubicBezTo>
                  <a:cubicBezTo>
                    <a:pt x="628" y="7538"/>
                    <a:pt x="1384" y="7642"/>
                    <a:pt x="2316" y="7642"/>
                  </a:cubicBezTo>
                  <a:cubicBezTo>
                    <a:pt x="3505" y="7642"/>
                    <a:pt x="4980" y="7474"/>
                    <a:pt x="6604" y="6916"/>
                  </a:cubicBezTo>
                  <a:cubicBezTo>
                    <a:pt x="9480" y="5935"/>
                    <a:pt x="12078" y="3995"/>
                    <a:pt x="14322" y="1148"/>
                  </a:cubicBezTo>
                  <a:cubicBezTo>
                    <a:pt x="14344" y="1121"/>
                    <a:pt x="14351" y="1087"/>
                    <a:pt x="14342" y="1054"/>
                  </a:cubicBezTo>
                  <a:cubicBezTo>
                    <a:pt x="14335" y="1021"/>
                    <a:pt x="14312" y="994"/>
                    <a:pt x="14280" y="980"/>
                  </a:cubicBezTo>
                  <a:cubicBezTo>
                    <a:pt x="14246" y="965"/>
                    <a:pt x="11959" y="1"/>
                    <a:pt x="89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46"/>
            <p:cNvSpPr/>
            <p:nvPr/>
          </p:nvSpPr>
          <p:spPr>
            <a:xfrm>
              <a:off x="6291058" y="3567097"/>
              <a:ext cx="424308" cy="224387"/>
            </a:xfrm>
            <a:custGeom>
              <a:avLst/>
              <a:gdLst/>
              <a:ahLst/>
              <a:cxnLst/>
              <a:rect l="l" t="t" r="r" b="b"/>
              <a:pathLst>
                <a:path w="14447" h="7640" extrusionOk="0">
                  <a:moveTo>
                    <a:pt x="12032" y="222"/>
                  </a:moveTo>
                  <a:cubicBezTo>
                    <a:pt x="12869" y="222"/>
                    <a:pt x="13563" y="307"/>
                    <a:pt x="14062" y="396"/>
                  </a:cubicBezTo>
                  <a:cubicBezTo>
                    <a:pt x="13990" y="714"/>
                    <a:pt x="13998" y="1042"/>
                    <a:pt x="14089" y="1355"/>
                  </a:cubicBezTo>
                  <a:lnTo>
                    <a:pt x="14098" y="1383"/>
                  </a:lnTo>
                  <a:cubicBezTo>
                    <a:pt x="14121" y="1457"/>
                    <a:pt x="14149" y="1533"/>
                    <a:pt x="14182" y="1601"/>
                  </a:cubicBezTo>
                  <a:cubicBezTo>
                    <a:pt x="13158" y="2298"/>
                    <a:pt x="11336" y="3821"/>
                    <a:pt x="10016" y="6493"/>
                  </a:cubicBezTo>
                  <a:cubicBezTo>
                    <a:pt x="8427" y="7189"/>
                    <a:pt x="6813" y="7422"/>
                    <a:pt x="5363" y="7422"/>
                  </a:cubicBezTo>
                  <a:cubicBezTo>
                    <a:pt x="2841" y="7422"/>
                    <a:pt x="817" y="6716"/>
                    <a:pt x="291" y="6513"/>
                  </a:cubicBezTo>
                  <a:cubicBezTo>
                    <a:pt x="2490" y="3762"/>
                    <a:pt x="5022" y="1883"/>
                    <a:pt x="7820" y="931"/>
                  </a:cubicBezTo>
                  <a:cubicBezTo>
                    <a:pt x="9416" y="386"/>
                    <a:pt x="10864" y="222"/>
                    <a:pt x="12032" y="222"/>
                  </a:cubicBezTo>
                  <a:close/>
                  <a:moveTo>
                    <a:pt x="12038" y="0"/>
                  </a:moveTo>
                  <a:cubicBezTo>
                    <a:pt x="10849" y="0"/>
                    <a:pt x="9375" y="167"/>
                    <a:pt x="7752" y="721"/>
                  </a:cubicBezTo>
                  <a:cubicBezTo>
                    <a:pt x="4872" y="1701"/>
                    <a:pt x="2273" y="3643"/>
                    <a:pt x="29" y="6492"/>
                  </a:cubicBezTo>
                  <a:cubicBezTo>
                    <a:pt x="8" y="6519"/>
                    <a:pt x="0" y="6553"/>
                    <a:pt x="9" y="6586"/>
                  </a:cubicBezTo>
                  <a:cubicBezTo>
                    <a:pt x="16" y="6618"/>
                    <a:pt x="40" y="6645"/>
                    <a:pt x="72" y="6660"/>
                  </a:cubicBezTo>
                  <a:cubicBezTo>
                    <a:pt x="106" y="6675"/>
                    <a:pt x="2397" y="7640"/>
                    <a:pt x="5369" y="7640"/>
                  </a:cubicBezTo>
                  <a:cubicBezTo>
                    <a:pt x="6850" y="7640"/>
                    <a:pt x="8502" y="7402"/>
                    <a:pt x="10127" y="6683"/>
                  </a:cubicBezTo>
                  <a:cubicBezTo>
                    <a:pt x="10159" y="6673"/>
                    <a:pt x="10183" y="6654"/>
                    <a:pt x="10197" y="6626"/>
                  </a:cubicBezTo>
                  <a:cubicBezTo>
                    <a:pt x="11530" y="3905"/>
                    <a:pt x="13393" y="2390"/>
                    <a:pt x="14384" y="1728"/>
                  </a:cubicBezTo>
                  <a:cubicBezTo>
                    <a:pt x="14431" y="1697"/>
                    <a:pt x="14447" y="1635"/>
                    <a:pt x="14420" y="1586"/>
                  </a:cubicBezTo>
                  <a:cubicBezTo>
                    <a:pt x="14377" y="1500"/>
                    <a:pt x="14338" y="1409"/>
                    <a:pt x="14310" y="1315"/>
                  </a:cubicBezTo>
                  <a:lnTo>
                    <a:pt x="14300" y="1288"/>
                  </a:lnTo>
                  <a:cubicBezTo>
                    <a:pt x="14212" y="979"/>
                    <a:pt x="14213" y="651"/>
                    <a:pt x="14306" y="339"/>
                  </a:cubicBezTo>
                  <a:cubicBezTo>
                    <a:pt x="14314" y="310"/>
                    <a:pt x="14311" y="277"/>
                    <a:pt x="14296" y="251"/>
                  </a:cubicBezTo>
                  <a:cubicBezTo>
                    <a:pt x="14279" y="224"/>
                    <a:pt x="14253" y="204"/>
                    <a:pt x="14222" y="199"/>
                  </a:cubicBezTo>
                  <a:cubicBezTo>
                    <a:pt x="13707" y="100"/>
                    <a:pt x="12958" y="0"/>
                    <a:pt x="12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46"/>
            <p:cNvSpPr/>
            <p:nvPr/>
          </p:nvSpPr>
          <p:spPr>
            <a:xfrm>
              <a:off x="6722532" y="3636293"/>
              <a:ext cx="268031" cy="423927"/>
            </a:xfrm>
            <a:custGeom>
              <a:avLst/>
              <a:gdLst/>
              <a:ahLst/>
              <a:cxnLst/>
              <a:rect l="l" t="t" r="r" b="b"/>
              <a:pathLst>
                <a:path w="9126" h="14434" extrusionOk="0">
                  <a:moveTo>
                    <a:pt x="1873" y="239"/>
                  </a:moveTo>
                  <a:cubicBezTo>
                    <a:pt x="2568" y="1260"/>
                    <a:pt x="4094" y="3093"/>
                    <a:pt x="6777" y="4421"/>
                  </a:cubicBezTo>
                  <a:cubicBezTo>
                    <a:pt x="8684" y="8777"/>
                    <a:pt x="7114" y="13316"/>
                    <a:pt x="6797" y="14146"/>
                  </a:cubicBezTo>
                  <a:cubicBezTo>
                    <a:pt x="4044" y="11948"/>
                    <a:pt x="2165" y="9416"/>
                    <a:pt x="1211" y="6614"/>
                  </a:cubicBezTo>
                  <a:cubicBezTo>
                    <a:pt x="260" y="3824"/>
                    <a:pt x="462" y="1494"/>
                    <a:pt x="696" y="285"/>
                  </a:cubicBezTo>
                  <a:lnTo>
                    <a:pt x="696" y="285"/>
                  </a:lnTo>
                  <a:cubicBezTo>
                    <a:pt x="863" y="335"/>
                    <a:pt x="1037" y="360"/>
                    <a:pt x="1211" y="360"/>
                  </a:cubicBezTo>
                  <a:cubicBezTo>
                    <a:pt x="1349" y="360"/>
                    <a:pt x="1488" y="344"/>
                    <a:pt x="1624" y="313"/>
                  </a:cubicBezTo>
                  <a:cubicBezTo>
                    <a:pt x="1674" y="303"/>
                    <a:pt x="1722" y="289"/>
                    <a:pt x="1771" y="275"/>
                  </a:cubicBezTo>
                  <a:cubicBezTo>
                    <a:pt x="1806" y="264"/>
                    <a:pt x="1841" y="251"/>
                    <a:pt x="1873" y="239"/>
                  </a:cubicBezTo>
                  <a:close/>
                  <a:moveTo>
                    <a:pt x="1906" y="1"/>
                  </a:moveTo>
                  <a:cubicBezTo>
                    <a:pt x="1894" y="1"/>
                    <a:pt x="1881" y="3"/>
                    <a:pt x="1871" y="6"/>
                  </a:cubicBezTo>
                  <a:cubicBezTo>
                    <a:pt x="1815" y="27"/>
                    <a:pt x="1759" y="48"/>
                    <a:pt x="1703" y="66"/>
                  </a:cubicBezTo>
                  <a:cubicBezTo>
                    <a:pt x="1660" y="78"/>
                    <a:pt x="1617" y="91"/>
                    <a:pt x="1573" y="100"/>
                  </a:cubicBezTo>
                  <a:cubicBezTo>
                    <a:pt x="1453" y="127"/>
                    <a:pt x="1331" y="141"/>
                    <a:pt x="1209" y="141"/>
                  </a:cubicBezTo>
                  <a:cubicBezTo>
                    <a:pt x="1018" y="141"/>
                    <a:pt x="828" y="107"/>
                    <a:pt x="646" y="41"/>
                  </a:cubicBezTo>
                  <a:cubicBezTo>
                    <a:pt x="634" y="37"/>
                    <a:pt x="621" y="34"/>
                    <a:pt x="608" y="34"/>
                  </a:cubicBezTo>
                  <a:cubicBezTo>
                    <a:pt x="590" y="34"/>
                    <a:pt x="572" y="39"/>
                    <a:pt x="555" y="48"/>
                  </a:cubicBezTo>
                  <a:cubicBezTo>
                    <a:pt x="528" y="63"/>
                    <a:pt x="509" y="90"/>
                    <a:pt x="502" y="121"/>
                  </a:cubicBezTo>
                  <a:cubicBezTo>
                    <a:pt x="260" y="1315"/>
                    <a:pt x="1" y="3751"/>
                    <a:pt x="1003" y="6686"/>
                  </a:cubicBezTo>
                  <a:lnTo>
                    <a:pt x="1107" y="6651"/>
                  </a:lnTo>
                  <a:lnTo>
                    <a:pt x="1003" y="6688"/>
                  </a:lnTo>
                  <a:cubicBezTo>
                    <a:pt x="1984" y="9567"/>
                    <a:pt x="3927" y="12166"/>
                    <a:pt x="6775" y="14411"/>
                  </a:cubicBezTo>
                  <a:cubicBezTo>
                    <a:pt x="6794" y="14425"/>
                    <a:pt x="6818" y="14433"/>
                    <a:pt x="6842" y="14433"/>
                  </a:cubicBezTo>
                  <a:cubicBezTo>
                    <a:pt x="6851" y="14433"/>
                    <a:pt x="6861" y="14432"/>
                    <a:pt x="6871" y="14432"/>
                  </a:cubicBezTo>
                  <a:cubicBezTo>
                    <a:pt x="6903" y="14425"/>
                    <a:pt x="6929" y="14402"/>
                    <a:pt x="6943" y="14369"/>
                  </a:cubicBezTo>
                  <a:cubicBezTo>
                    <a:pt x="6965" y="14320"/>
                    <a:pt x="9125" y="9194"/>
                    <a:pt x="6963" y="4307"/>
                  </a:cubicBezTo>
                  <a:cubicBezTo>
                    <a:pt x="6953" y="4280"/>
                    <a:pt x="6933" y="4257"/>
                    <a:pt x="6908" y="4244"/>
                  </a:cubicBezTo>
                  <a:cubicBezTo>
                    <a:pt x="4183" y="2905"/>
                    <a:pt x="2667" y="1040"/>
                    <a:pt x="2006" y="47"/>
                  </a:cubicBezTo>
                  <a:cubicBezTo>
                    <a:pt x="1985" y="16"/>
                    <a:pt x="1944" y="1"/>
                    <a:pt x="19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46"/>
            <p:cNvSpPr/>
            <p:nvPr/>
          </p:nvSpPr>
          <p:spPr>
            <a:xfrm>
              <a:off x="6775398" y="3592943"/>
              <a:ext cx="430417" cy="218748"/>
            </a:xfrm>
            <a:custGeom>
              <a:avLst/>
              <a:gdLst/>
              <a:ahLst/>
              <a:cxnLst/>
              <a:rect l="l" t="t" r="r" b="b"/>
              <a:pathLst>
                <a:path w="14655" h="7448" extrusionOk="0">
                  <a:moveTo>
                    <a:pt x="7492" y="227"/>
                  </a:moveTo>
                  <a:cubicBezTo>
                    <a:pt x="11919" y="1965"/>
                    <a:pt x="14018" y="6280"/>
                    <a:pt x="14382" y="7091"/>
                  </a:cubicBezTo>
                  <a:cubicBezTo>
                    <a:pt x="13576" y="7182"/>
                    <a:pt x="12791" y="7227"/>
                    <a:pt x="12027" y="7227"/>
                  </a:cubicBezTo>
                  <a:cubicBezTo>
                    <a:pt x="9475" y="7227"/>
                    <a:pt x="7161" y="6724"/>
                    <a:pt x="5122" y="5726"/>
                  </a:cubicBezTo>
                  <a:cubicBezTo>
                    <a:pt x="5119" y="5723"/>
                    <a:pt x="5113" y="5720"/>
                    <a:pt x="5111" y="5716"/>
                  </a:cubicBezTo>
                  <a:cubicBezTo>
                    <a:pt x="2477" y="4423"/>
                    <a:pt x="975" y="2637"/>
                    <a:pt x="278" y="1623"/>
                  </a:cubicBezTo>
                  <a:cubicBezTo>
                    <a:pt x="560" y="1476"/>
                    <a:pt x="803" y="1261"/>
                    <a:pt x="981" y="996"/>
                  </a:cubicBezTo>
                  <a:cubicBezTo>
                    <a:pt x="1033" y="918"/>
                    <a:pt x="1082" y="835"/>
                    <a:pt x="1120" y="750"/>
                  </a:cubicBezTo>
                  <a:cubicBezTo>
                    <a:pt x="1636" y="846"/>
                    <a:pt x="2363" y="938"/>
                    <a:pt x="3245" y="938"/>
                  </a:cubicBezTo>
                  <a:cubicBezTo>
                    <a:pt x="4426" y="938"/>
                    <a:pt x="5886" y="773"/>
                    <a:pt x="7492" y="227"/>
                  </a:cubicBezTo>
                  <a:close/>
                  <a:moveTo>
                    <a:pt x="7495" y="0"/>
                  </a:moveTo>
                  <a:cubicBezTo>
                    <a:pt x="7483" y="0"/>
                    <a:pt x="7470" y="2"/>
                    <a:pt x="7457" y="6"/>
                  </a:cubicBezTo>
                  <a:cubicBezTo>
                    <a:pt x="5861" y="553"/>
                    <a:pt x="4412" y="719"/>
                    <a:pt x="3243" y="719"/>
                  </a:cubicBezTo>
                  <a:cubicBezTo>
                    <a:pt x="2330" y="719"/>
                    <a:pt x="1587" y="618"/>
                    <a:pt x="1077" y="519"/>
                  </a:cubicBezTo>
                  <a:cubicBezTo>
                    <a:pt x="1071" y="518"/>
                    <a:pt x="1064" y="517"/>
                    <a:pt x="1057" y="517"/>
                  </a:cubicBezTo>
                  <a:cubicBezTo>
                    <a:pt x="1012" y="517"/>
                    <a:pt x="972" y="542"/>
                    <a:pt x="955" y="585"/>
                  </a:cubicBezTo>
                  <a:cubicBezTo>
                    <a:pt x="912" y="686"/>
                    <a:pt x="861" y="781"/>
                    <a:pt x="798" y="875"/>
                  </a:cubicBezTo>
                  <a:cubicBezTo>
                    <a:pt x="619" y="1141"/>
                    <a:pt x="368" y="1351"/>
                    <a:pt x="72" y="1479"/>
                  </a:cubicBezTo>
                  <a:cubicBezTo>
                    <a:pt x="42" y="1490"/>
                    <a:pt x="19" y="1516"/>
                    <a:pt x="9" y="1547"/>
                  </a:cubicBezTo>
                  <a:cubicBezTo>
                    <a:pt x="1" y="1580"/>
                    <a:pt x="6" y="1614"/>
                    <a:pt x="24" y="1640"/>
                  </a:cubicBezTo>
                  <a:cubicBezTo>
                    <a:pt x="697" y="2651"/>
                    <a:pt x="2235" y="4545"/>
                    <a:pt x="4998" y="5908"/>
                  </a:cubicBezTo>
                  <a:cubicBezTo>
                    <a:pt x="5001" y="5911"/>
                    <a:pt x="5007" y="5915"/>
                    <a:pt x="5012" y="5916"/>
                  </a:cubicBezTo>
                  <a:cubicBezTo>
                    <a:pt x="7086" y="6935"/>
                    <a:pt x="9437" y="7447"/>
                    <a:pt x="12029" y="7447"/>
                  </a:cubicBezTo>
                  <a:cubicBezTo>
                    <a:pt x="12846" y="7447"/>
                    <a:pt x="13688" y="7396"/>
                    <a:pt x="14554" y="7292"/>
                  </a:cubicBezTo>
                  <a:cubicBezTo>
                    <a:pt x="14588" y="7286"/>
                    <a:pt x="14618" y="7268"/>
                    <a:pt x="14635" y="7239"/>
                  </a:cubicBezTo>
                  <a:cubicBezTo>
                    <a:pt x="14652" y="7211"/>
                    <a:pt x="14655" y="7175"/>
                    <a:pt x="14642" y="7143"/>
                  </a:cubicBezTo>
                  <a:cubicBezTo>
                    <a:pt x="14621" y="7091"/>
                    <a:pt x="12524" y="1945"/>
                    <a:pt x="7534" y="8"/>
                  </a:cubicBezTo>
                  <a:cubicBezTo>
                    <a:pt x="7523" y="3"/>
                    <a:pt x="7509" y="0"/>
                    <a:pt x="74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46"/>
            <p:cNvSpPr/>
            <p:nvPr/>
          </p:nvSpPr>
          <p:spPr>
            <a:xfrm>
              <a:off x="6524667" y="3127428"/>
              <a:ext cx="266826" cy="420755"/>
            </a:xfrm>
            <a:custGeom>
              <a:avLst/>
              <a:gdLst/>
              <a:ahLst/>
              <a:cxnLst/>
              <a:rect l="l" t="t" r="r" b="b"/>
              <a:pathLst>
                <a:path w="9085" h="14326" extrusionOk="0">
                  <a:moveTo>
                    <a:pt x="2327" y="286"/>
                  </a:moveTo>
                  <a:cubicBezTo>
                    <a:pt x="5077" y="2485"/>
                    <a:pt x="6957" y="5019"/>
                    <a:pt x="7911" y="7819"/>
                  </a:cubicBezTo>
                  <a:cubicBezTo>
                    <a:pt x="8830" y="10512"/>
                    <a:pt x="8663" y="12789"/>
                    <a:pt x="8459" y="13977"/>
                  </a:cubicBezTo>
                  <a:cubicBezTo>
                    <a:pt x="8293" y="13929"/>
                    <a:pt x="8121" y="13905"/>
                    <a:pt x="7950" y="13905"/>
                  </a:cubicBezTo>
                  <a:cubicBezTo>
                    <a:pt x="7791" y="13905"/>
                    <a:pt x="7631" y="13926"/>
                    <a:pt x="7475" y="13968"/>
                  </a:cubicBezTo>
                  <a:cubicBezTo>
                    <a:pt x="7450" y="13972"/>
                    <a:pt x="7424" y="13982"/>
                    <a:pt x="7393" y="13991"/>
                  </a:cubicBezTo>
                  <a:cubicBezTo>
                    <a:pt x="7314" y="14015"/>
                    <a:pt x="7240" y="14043"/>
                    <a:pt x="7169" y="14076"/>
                  </a:cubicBezTo>
                  <a:cubicBezTo>
                    <a:pt x="6471" y="13079"/>
                    <a:pt x="4955" y="11301"/>
                    <a:pt x="2347" y="10010"/>
                  </a:cubicBezTo>
                  <a:cubicBezTo>
                    <a:pt x="442" y="5654"/>
                    <a:pt x="2008" y="1118"/>
                    <a:pt x="2327" y="286"/>
                  </a:cubicBezTo>
                  <a:close/>
                  <a:moveTo>
                    <a:pt x="2279" y="1"/>
                  </a:moveTo>
                  <a:cubicBezTo>
                    <a:pt x="2270" y="1"/>
                    <a:pt x="2261" y="2"/>
                    <a:pt x="2252" y="5"/>
                  </a:cubicBezTo>
                  <a:cubicBezTo>
                    <a:pt x="2220" y="12"/>
                    <a:pt x="2193" y="34"/>
                    <a:pt x="2179" y="66"/>
                  </a:cubicBezTo>
                  <a:cubicBezTo>
                    <a:pt x="2156" y="118"/>
                    <a:pt x="0" y="5241"/>
                    <a:pt x="2162" y="10134"/>
                  </a:cubicBezTo>
                  <a:cubicBezTo>
                    <a:pt x="2172" y="10158"/>
                    <a:pt x="2189" y="10177"/>
                    <a:pt x="2213" y="10188"/>
                  </a:cubicBezTo>
                  <a:cubicBezTo>
                    <a:pt x="4868" y="11491"/>
                    <a:pt x="6379" y="13310"/>
                    <a:pt x="7042" y="14277"/>
                  </a:cubicBezTo>
                  <a:cubicBezTo>
                    <a:pt x="7064" y="14307"/>
                    <a:pt x="7098" y="14325"/>
                    <a:pt x="7134" y="14325"/>
                  </a:cubicBezTo>
                  <a:cubicBezTo>
                    <a:pt x="7149" y="14325"/>
                    <a:pt x="7168" y="14321"/>
                    <a:pt x="7183" y="14313"/>
                  </a:cubicBezTo>
                  <a:cubicBezTo>
                    <a:pt x="7269" y="14267"/>
                    <a:pt x="7360" y="14231"/>
                    <a:pt x="7461" y="14199"/>
                  </a:cubicBezTo>
                  <a:cubicBezTo>
                    <a:pt x="7481" y="14193"/>
                    <a:pt x="7502" y="14186"/>
                    <a:pt x="7525" y="14182"/>
                  </a:cubicBezTo>
                  <a:cubicBezTo>
                    <a:pt x="7666" y="14143"/>
                    <a:pt x="7810" y="14124"/>
                    <a:pt x="7953" y="14124"/>
                  </a:cubicBezTo>
                  <a:cubicBezTo>
                    <a:pt x="8141" y="14124"/>
                    <a:pt x="8328" y="14157"/>
                    <a:pt x="8508" y="14221"/>
                  </a:cubicBezTo>
                  <a:cubicBezTo>
                    <a:pt x="8519" y="14226"/>
                    <a:pt x="8531" y="14228"/>
                    <a:pt x="8543" y="14228"/>
                  </a:cubicBezTo>
                  <a:cubicBezTo>
                    <a:pt x="8562" y="14228"/>
                    <a:pt x="8581" y="14223"/>
                    <a:pt x="8599" y="14213"/>
                  </a:cubicBezTo>
                  <a:cubicBezTo>
                    <a:pt x="8627" y="14197"/>
                    <a:pt x="8646" y="14170"/>
                    <a:pt x="8652" y="14139"/>
                  </a:cubicBezTo>
                  <a:cubicBezTo>
                    <a:pt x="8867" y="12968"/>
                    <a:pt x="9085" y="10583"/>
                    <a:pt x="8118" y="7747"/>
                  </a:cubicBezTo>
                  <a:cubicBezTo>
                    <a:pt x="7136" y="4868"/>
                    <a:pt x="5195" y="2269"/>
                    <a:pt x="2347" y="23"/>
                  </a:cubicBezTo>
                  <a:cubicBezTo>
                    <a:pt x="2327" y="10"/>
                    <a:pt x="2304" y="1"/>
                    <a:pt x="2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46"/>
            <p:cNvSpPr/>
            <p:nvPr/>
          </p:nvSpPr>
          <p:spPr>
            <a:xfrm>
              <a:off x="6309385" y="3375928"/>
              <a:ext cx="428126" cy="218630"/>
            </a:xfrm>
            <a:custGeom>
              <a:avLst/>
              <a:gdLst/>
              <a:ahLst/>
              <a:cxnLst/>
              <a:rect l="l" t="t" r="r" b="b"/>
              <a:pathLst>
                <a:path w="14577" h="7444" extrusionOk="0">
                  <a:moveTo>
                    <a:pt x="2620" y="220"/>
                  </a:moveTo>
                  <a:cubicBezTo>
                    <a:pt x="5178" y="220"/>
                    <a:pt x="7499" y="724"/>
                    <a:pt x="9543" y="1727"/>
                  </a:cubicBezTo>
                  <a:cubicBezTo>
                    <a:pt x="12110" y="2988"/>
                    <a:pt x="13608" y="4728"/>
                    <a:pt x="14303" y="5716"/>
                  </a:cubicBezTo>
                  <a:cubicBezTo>
                    <a:pt x="14021" y="5886"/>
                    <a:pt x="13787" y="6129"/>
                    <a:pt x="13625" y="6426"/>
                  </a:cubicBezTo>
                  <a:cubicBezTo>
                    <a:pt x="13579" y="6508"/>
                    <a:pt x="13539" y="6596"/>
                    <a:pt x="13504" y="6692"/>
                  </a:cubicBezTo>
                  <a:cubicBezTo>
                    <a:pt x="12993" y="6599"/>
                    <a:pt x="12279" y="6510"/>
                    <a:pt x="11413" y="6510"/>
                  </a:cubicBezTo>
                  <a:cubicBezTo>
                    <a:pt x="10234" y="6510"/>
                    <a:pt x="8774" y="6675"/>
                    <a:pt x="7165" y="7217"/>
                  </a:cubicBezTo>
                  <a:cubicBezTo>
                    <a:pt x="2737" y="5483"/>
                    <a:pt x="637" y="1166"/>
                    <a:pt x="274" y="355"/>
                  </a:cubicBezTo>
                  <a:cubicBezTo>
                    <a:pt x="1076" y="265"/>
                    <a:pt x="1859" y="220"/>
                    <a:pt x="2620" y="220"/>
                  </a:cubicBezTo>
                  <a:close/>
                  <a:moveTo>
                    <a:pt x="2625" y="1"/>
                  </a:moveTo>
                  <a:cubicBezTo>
                    <a:pt x="1807" y="1"/>
                    <a:pt x="966" y="52"/>
                    <a:pt x="101" y="154"/>
                  </a:cubicBezTo>
                  <a:cubicBezTo>
                    <a:pt x="67" y="159"/>
                    <a:pt x="37" y="178"/>
                    <a:pt x="19" y="206"/>
                  </a:cubicBezTo>
                  <a:cubicBezTo>
                    <a:pt x="3" y="235"/>
                    <a:pt x="0" y="270"/>
                    <a:pt x="12" y="303"/>
                  </a:cubicBezTo>
                  <a:cubicBezTo>
                    <a:pt x="33" y="356"/>
                    <a:pt x="2132" y="5504"/>
                    <a:pt x="7122" y="7437"/>
                  </a:cubicBezTo>
                  <a:cubicBezTo>
                    <a:pt x="7135" y="7441"/>
                    <a:pt x="7146" y="7444"/>
                    <a:pt x="7161" y="7444"/>
                  </a:cubicBezTo>
                  <a:cubicBezTo>
                    <a:pt x="7174" y="7444"/>
                    <a:pt x="7186" y="7441"/>
                    <a:pt x="7199" y="7438"/>
                  </a:cubicBezTo>
                  <a:cubicBezTo>
                    <a:pt x="8792" y="6894"/>
                    <a:pt x="10239" y="6729"/>
                    <a:pt x="11406" y="6729"/>
                  </a:cubicBezTo>
                  <a:cubicBezTo>
                    <a:pt x="12312" y="6729"/>
                    <a:pt x="13049" y="6828"/>
                    <a:pt x="13555" y="6925"/>
                  </a:cubicBezTo>
                  <a:cubicBezTo>
                    <a:pt x="13561" y="6926"/>
                    <a:pt x="13568" y="6927"/>
                    <a:pt x="13574" y="6927"/>
                  </a:cubicBezTo>
                  <a:cubicBezTo>
                    <a:pt x="13622" y="6927"/>
                    <a:pt x="13664" y="6898"/>
                    <a:pt x="13680" y="6850"/>
                  </a:cubicBezTo>
                  <a:cubicBezTo>
                    <a:pt x="13717" y="6732"/>
                    <a:pt x="13761" y="6628"/>
                    <a:pt x="13816" y="6532"/>
                  </a:cubicBezTo>
                  <a:cubicBezTo>
                    <a:pt x="13978" y="6238"/>
                    <a:pt x="14217" y="6003"/>
                    <a:pt x="14512" y="5852"/>
                  </a:cubicBezTo>
                  <a:cubicBezTo>
                    <a:pt x="14540" y="5837"/>
                    <a:pt x="14562" y="5810"/>
                    <a:pt x="14569" y="5780"/>
                  </a:cubicBezTo>
                  <a:cubicBezTo>
                    <a:pt x="14576" y="5751"/>
                    <a:pt x="14570" y="5718"/>
                    <a:pt x="14552" y="5692"/>
                  </a:cubicBezTo>
                  <a:cubicBezTo>
                    <a:pt x="13875" y="4705"/>
                    <a:pt x="12337" y="2855"/>
                    <a:pt x="9639" y="1529"/>
                  </a:cubicBezTo>
                  <a:cubicBezTo>
                    <a:pt x="7565" y="512"/>
                    <a:pt x="5215" y="1"/>
                    <a:pt x="2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46"/>
            <p:cNvSpPr/>
            <p:nvPr/>
          </p:nvSpPr>
          <p:spPr>
            <a:xfrm>
              <a:off x="6531686" y="3611974"/>
              <a:ext cx="226648" cy="429918"/>
            </a:xfrm>
            <a:custGeom>
              <a:avLst/>
              <a:gdLst/>
              <a:ahLst/>
              <a:cxnLst/>
              <a:rect l="l" t="t" r="r" b="b"/>
              <a:pathLst>
                <a:path w="7717" h="14638" extrusionOk="0">
                  <a:moveTo>
                    <a:pt x="6091" y="266"/>
                  </a:moveTo>
                  <a:cubicBezTo>
                    <a:pt x="6254" y="536"/>
                    <a:pt x="6482" y="764"/>
                    <a:pt x="6759" y="926"/>
                  </a:cubicBezTo>
                  <a:cubicBezTo>
                    <a:pt x="6836" y="970"/>
                    <a:pt x="6910" y="1009"/>
                    <a:pt x="6983" y="1039"/>
                  </a:cubicBezTo>
                  <a:cubicBezTo>
                    <a:pt x="6748" y="2256"/>
                    <a:pt x="6527" y="4629"/>
                    <a:pt x="7491" y="7477"/>
                  </a:cubicBezTo>
                  <a:cubicBezTo>
                    <a:pt x="5757" y="11905"/>
                    <a:pt x="1440" y="14005"/>
                    <a:pt x="628" y="14369"/>
                  </a:cubicBezTo>
                  <a:cubicBezTo>
                    <a:pt x="237" y="10875"/>
                    <a:pt x="695" y="7762"/>
                    <a:pt x="1994" y="5113"/>
                  </a:cubicBezTo>
                  <a:cubicBezTo>
                    <a:pt x="1997" y="5108"/>
                    <a:pt x="2001" y="5103"/>
                    <a:pt x="2003" y="5096"/>
                  </a:cubicBezTo>
                  <a:cubicBezTo>
                    <a:pt x="3294" y="2464"/>
                    <a:pt x="5079" y="960"/>
                    <a:pt x="6091" y="266"/>
                  </a:cubicBezTo>
                  <a:close/>
                  <a:moveTo>
                    <a:pt x="6125" y="0"/>
                  </a:moveTo>
                  <a:cubicBezTo>
                    <a:pt x="6105" y="0"/>
                    <a:pt x="6084" y="7"/>
                    <a:pt x="6067" y="19"/>
                  </a:cubicBezTo>
                  <a:cubicBezTo>
                    <a:pt x="5059" y="690"/>
                    <a:pt x="3169" y="2229"/>
                    <a:pt x="1812" y="4985"/>
                  </a:cubicBezTo>
                  <a:cubicBezTo>
                    <a:pt x="1809" y="4991"/>
                    <a:pt x="1806" y="4996"/>
                    <a:pt x="1803" y="5001"/>
                  </a:cubicBezTo>
                  <a:cubicBezTo>
                    <a:pt x="463" y="7728"/>
                    <a:pt x="0" y="10938"/>
                    <a:pt x="425" y="14539"/>
                  </a:cubicBezTo>
                  <a:cubicBezTo>
                    <a:pt x="430" y="14574"/>
                    <a:pt x="450" y="14604"/>
                    <a:pt x="479" y="14621"/>
                  </a:cubicBezTo>
                  <a:cubicBezTo>
                    <a:pt x="496" y="14632"/>
                    <a:pt x="516" y="14638"/>
                    <a:pt x="536" y="14638"/>
                  </a:cubicBezTo>
                  <a:cubicBezTo>
                    <a:pt x="550" y="14638"/>
                    <a:pt x="563" y="14633"/>
                    <a:pt x="574" y="14631"/>
                  </a:cubicBezTo>
                  <a:cubicBezTo>
                    <a:pt x="627" y="14609"/>
                    <a:pt x="5775" y="12510"/>
                    <a:pt x="7706" y="7520"/>
                  </a:cubicBezTo>
                  <a:cubicBezTo>
                    <a:pt x="7716" y="7497"/>
                    <a:pt x="7716" y="7469"/>
                    <a:pt x="7708" y="7443"/>
                  </a:cubicBezTo>
                  <a:cubicBezTo>
                    <a:pt x="6721" y="4556"/>
                    <a:pt x="6974" y="2161"/>
                    <a:pt x="7214" y="992"/>
                  </a:cubicBezTo>
                  <a:cubicBezTo>
                    <a:pt x="7224" y="939"/>
                    <a:pt x="7194" y="885"/>
                    <a:pt x="7142" y="868"/>
                  </a:cubicBezTo>
                  <a:cubicBezTo>
                    <a:pt x="7051" y="835"/>
                    <a:pt x="6960" y="794"/>
                    <a:pt x="6866" y="740"/>
                  </a:cubicBezTo>
                  <a:cubicBezTo>
                    <a:pt x="6590" y="577"/>
                    <a:pt x="6368" y="342"/>
                    <a:pt x="6225" y="62"/>
                  </a:cubicBezTo>
                  <a:cubicBezTo>
                    <a:pt x="6211" y="33"/>
                    <a:pt x="6185" y="13"/>
                    <a:pt x="6155" y="5"/>
                  </a:cubicBezTo>
                  <a:cubicBezTo>
                    <a:pt x="6146" y="2"/>
                    <a:pt x="6136" y="0"/>
                    <a:pt x="6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46"/>
            <p:cNvSpPr/>
            <p:nvPr/>
          </p:nvSpPr>
          <p:spPr>
            <a:xfrm>
              <a:off x="6701827" y="3535818"/>
              <a:ext cx="112751" cy="111019"/>
            </a:xfrm>
            <a:custGeom>
              <a:avLst/>
              <a:gdLst/>
              <a:ahLst/>
              <a:cxnLst/>
              <a:rect l="l" t="t" r="r" b="b"/>
              <a:pathLst>
                <a:path w="3839" h="3780" extrusionOk="0">
                  <a:moveTo>
                    <a:pt x="1922" y="224"/>
                  </a:moveTo>
                  <a:cubicBezTo>
                    <a:pt x="2111" y="224"/>
                    <a:pt x="2300" y="256"/>
                    <a:pt x="2482" y="321"/>
                  </a:cubicBezTo>
                  <a:cubicBezTo>
                    <a:pt x="2595" y="361"/>
                    <a:pt x="2709" y="416"/>
                    <a:pt x="2816" y="482"/>
                  </a:cubicBezTo>
                  <a:cubicBezTo>
                    <a:pt x="3101" y="664"/>
                    <a:pt x="3322" y="923"/>
                    <a:pt x="3453" y="1234"/>
                  </a:cubicBezTo>
                  <a:cubicBezTo>
                    <a:pt x="3476" y="1286"/>
                    <a:pt x="3497" y="1343"/>
                    <a:pt x="3515" y="1400"/>
                  </a:cubicBezTo>
                  <a:cubicBezTo>
                    <a:pt x="3531" y="1457"/>
                    <a:pt x="3545" y="1514"/>
                    <a:pt x="3558" y="1571"/>
                  </a:cubicBezTo>
                  <a:cubicBezTo>
                    <a:pt x="3621" y="1894"/>
                    <a:pt x="3588" y="2226"/>
                    <a:pt x="3461" y="2532"/>
                  </a:cubicBezTo>
                  <a:cubicBezTo>
                    <a:pt x="3419" y="2635"/>
                    <a:pt x="3367" y="2729"/>
                    <a:pt x="3305" y="2823"/>
                  </a:cubicBezTo>
                  <a:cubicBezTo>
                    <a:pt x="3125" y="3091"/>
                    <a:pt x="2875" y="3300"/>
                    <a:pt x="2578" y="3427"/>
                  </a:cubicBezTo>
                  <a:cubicBezTo>
                    <a:pt x="2524" y="3448"/>
                    <a:pt x="2469" y="3469"/>
                    <a:pt x="2412" y="3487"/>
                  </a:cubicBezTo>
                  <a:cubicBezTo>
                    <a:pt x="2369" y="3499"/>
                    <a:pt x="2326" y="3512"/>
                    <a:pt x="2282" y="3521"/>
                  </a:cubicBezTo>
                  <a:cubicBezTo>
                    <a:pt x="2162" y="3548"/>
                    <a:pt x="2041" y="3561"/>
                    <a:pt x="1920" y="3561"/>
                  </a:cubicBezTo>
                  <a:cubicBezTo>
                    <a:pt x="1727" y="3561"/>
                    <a:pt x="1536" y="3527"/>
                    <a:pt x="1352" y="3461"/>
                  </a:cubicBezTo>
                  <a:cubicBezTo>
                    <a:pt x="1261" y="3428"/>
                    <a:pt x="1171" y="3387"/>
                    <a:pt x="1076" y="3333"/>
                  </a:cubicBezTo>
                  <a:cubicBezTo>
                    <a:pt x="798" y="3170"/>
                    <a:pt x="578" y="2935"/>
                    <a:pt x="434" y="2652"/>
                  </a:cubicBezTo>
                  <a:cubicBezTo>
                    <a:pt x="391" y="2567"/>
                    <a:pt x="352" y="2477"/>
                    <a:pt x="324" y="2381"/>
                  </a:cubicBezTo>
                  <a:lnTo>
                    <a:pt x="314" y="2353"/>
                  </a:lnTo>
                  <a:cubicBezTo>
                    <a:pt x="224" y="2044"/>
                    <a:pt x="226" y="1716"/>
                    <a:pt x="323" y="1410"/>
                  </a:cubicBezTo>
                  <a:cubicBezTo>
                    <a:pt x="361" y="1291"/>
                    <a:pt x="405" y="1187"/>
                    <a:pt x="459" y="1091"/>
                  </a:cubicBezTo>
                  <a:cubicBezTo>
                    <a:pt x="620" y="798"/>
                    <a:pt x="861" y="563"/>
                    <a:pt x="1157" y="410"/>
                  </a:cubicBezTo>
                  <a:cubicBezTo>
                    <a:pt x="1243" y="365"/>
                    <a:pt x="1332" y="329"/>
                    <a:pt x="1435" y="297"/>
                  </a:cubicBezTo>
                  <a:cubicBezTo>
                    <a:pt x="1453" y="292"/>
                    <a:pt x="1475" y="285"/>
                    <a:pt x="1499" y="279"/>
                  </a:cubicBezTo>
                  <a:cubicBezTo>
                    <a:pt x="1638" y="242"/>
                    <a:pt x="1780" y="224"/>
                    <a:pt x="1922" y="224"/>
                  </a:cubicBezTo>
                  <a:close/>
                  <a:moveTo>
                    <a:pt x="1920" y="0"/>
                  </a:moveTo>
                  <a:cubicBezTo>
                    <a:pt x="1759" y="0"/>
                    <a:pt x="1599" y="21"/>
                    <a:pt x="1442" y="63"/>
                  </a:cubicBezTo>
                  <a:cubicBezTo>
                    <a:pt x="1416" y="67"/>
                    <a:pt x="1389" y="77"/>
                    <a:pt x="1359" y="86"/>
                  </a:cubicBezTo>
                  <a:cubicBezTo>
                    <a:pt x="1250" y="120"/>
                    <a:pt x="1147" y="160"/>
                    <a:pt x="1050" y="213"/>
                  </a:cubicBezTo>
                  <a:cubicBezTo>
                    <a:pt x="717" y="383"/>
                    <a:pt x="442" y="648"/>
                    <a:pt x="261" y="982"/>
                  </a:cubicBezTo>
                  <a:cubicBezTo>
                    <a:pt x="200" y="1088"/>
                    <a:pt x="150" y="1205"/>
                    <a:pt x="108" y="1340"/>
                  </a:cubicBezTo>
                  <a:cubicBezTo>
                    <a:pt x="2" y="1694"/>
                    <a:pt x="1" y="2064"/>
                    <a:pt x="103" y="2414"/>
                  </a:cubicBezTo>
                  <a:lnTo>
                    <a:pt x="103" y="2416"/>
                  </a:lnTo>
                  <a:lnTo>
                    <a:pt x="112" y="2444"/>
                  </a:lnTo>
                  <a:cubicBezTo>
                    <a:pt x="146" y="2552"/>
                    <a:pt x="189" y="2656"/>
                    <a:pt x="239" y="2750"/>
                  </a:cubicBezTo>
                  <a:cubicBezTo>
                    <a:pt x="399" y="3069"/>
                    <a:pt x="652" y="3336"/>
                    <a:pt x="965" y="3519"/>
                  </a:cubicBezTo>
                  <a:cubicBezTo>
                    <a:pt x="1072" y="3582"/>
                    <a:pt x="1174" y="3630"/>
                    <a:pt x="1275" y="3666"/>
                  </a:cubicBezTo>
                  <a:cubicBezTo>
                    <a:pt x="1485" y="3741"/>
                    <a:pt x="1700" y="3780"/>
                    <a:pt x="1916" y="3780"/>
                  </a:cubicBezTo>
                  <a:cubicBezTo>
                    <a:pt x="2054" y="3780"/>
                    <a:pt x="2192" y="3766"/>
                    <a:pt x="2326" y="3734"/>
                  </a:cubicBezTo>
                  <a:cubicBezTo>
                    <a:pt x="2376" y="3724"/>
                    <a:pt x="2423" y="3710"/>
                    <a:pt x="2472" y="3696"/>
                  </a:cubicBezTo>
                  <a:cubicBezTo>
                    <a:pt x="2534" y="3676"/>
                    <a:pt x="2597" y="3653"/>
                    <a:pt x="2661" y="3626"/>
                  </a:cubicBezTo>
                  <a:cubicBezTo>
                    <a:pt x="2996" y="3482"/>
                    <a:pt x="3279" y="3246"/>
                    <a:pt x="3481" y="2943"/>
                  </a:cubicBezTo>
                  <a:cubicBezTo>
                    <a:pt x="3551" y="2840"/>
                    <a:pt x="3609" y="2729"/>
                    <a:pt x="3658" y="2615"/>
                  </a:cubicBezTo>
                  <a:cubicBezTo>
                    <a:pt x="3800" y="2270"/>
                    <a:pt x="3839" y="1894"/>
                    <a:pt x="3766" y="1526"/>
                  </a:cubicBezTo>
                  <a:cubicBezTo>
                    <a:pt x="3753" y="1460"/>
                    <a:pt x="3738" y="1396"/>
                    <a:pt x="3718" y="1333"/>
                  </a:cubicBezTo>
                  <a:cubicBezTo>
                    <a:pt x="3699" y="1268"/>
                    <a:pt x="3674" y="1202"/>
                    <a:pt x="3646" y="1142"/>
                  </a:cubicBezTo>
                  <a:cubicBezTo>
                    <a:pt x="3500" y="794"/>
                    <a:pt x="3251" y="500"/>
                    <a:pt x="2926" y="294"/>
                  </a:cubicBezTo>
                  <a:cubicBezTo>
                    <a:pt x="2805" y="220"/>
                    <a:pt x="2678" y="157"/>
                    <a:pt x="2548" y="110"/>
                  </a:cubicBezTo>
                  <a:cubicBezTo>
                    <a:pt x="2345" y="37"/>
                    <a:pt x="2132" y="0"/>
                    <a:pt x="19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46"/>
            <p:cNvSpPr/>
            <p:nvPr/>
          </p:nvSpPr>
          <p:spPr>
            <a:xfrm>
              <a:off x="6719684" y="3552618"/>
              <a:ext cx="72603" cy="77214"/>
            </a:xfrm>
            <a:custGeom>
              <a:avLst/>
              <a:gdLst/>
              <a:ahLst/>
              <a:cxnLst/>
              <a:rect l="l" t="t" r="r" b="b"/>
              <a:pathLst>
                <a:path w="2472" h="2629" extrusionOk="0">
                  <a:moveTo>
                    <a:pt x="1041" y="0"/>
                  </a:moveTo>
                  <a:cubicBezTo>
                    <a:pt x="1034" y="0"/>
                    <a:pt x="1028" y="2"/>
                    <a:pt x="1022" y="4"/>
                  </a:cubicBezTo>
                  <a:cubicBezTo>
                    <a:pt x="568" y="156"/>
                    <a:pt x="209" y="548"/>
                    <a:pt x="108" y="998"/>
                  </a:cubicBezTo>
                  <a:cubicBezTo>
                    <a:pt x="1" y="1470"/>
                    <a:pt x="179" y="1979"/>
                    <a:pt x="551" y="2265"/>
                  </a:cubicBezTo>
                  <a:cubicBezTo>
                    <a:pt x="673" y="2362"/>
                    <a:pt x="828" y="2440"/>
                    <a:pt x="1033" y="2514"/>
                  </a:cubicBezTo>
                  <a:cubicBezTo>
                    <a:pt x="1184" y="2570"/>
                    <a:pt x="1375" y="2628"/>
                    <a:pt x="1576" y="2628"/>
                  </a:cubicBezTo>
                  <a:cubicBezTo>
                    <a:pt x="1631" y="2628"/>
                    <a:pt x="1686" y="2624"/>
                    <a:pt x="1743" y="2613"/>
                  </a:cubicBezTo>
                  <a:cubicBezTo>
                    <a:pt x="2016" y="2564"/>
                    <a:pt x="2241" y="2393"/>
                    <a:pt x="2446" y="2218"/>
                  </a:cubicBezTo>
                  <a:cubicBezTo>
                    <a:pt x="2469" y="2198"/>
                    <a:pt x="2472" y="2164"/>
                    <a:pt x="2452" y="2141"/>
                  </a:cubicBezTo>
                  <a:cubicBezTo>
                    <a:pt x="2441" y="2129"/>
                    <a:pt x="2426" y="2122"/>
                    <a:pt x="2410" y="2122"/>
                  </a:cubicBezTo>
                  <a:cubicBezTo>
                    <a:pt x="2398" y="2122"/>
                    <a:pt x="2385" y="2127"/>
                    <a:pt x="2375" y="2136"/>
                  </a:cubicBezTo>
                  <a:cubicBezTo>
                    <a:pt x="2183" y="2304"/>
                    <a:pt x="1973" y="2463"/>
                    <a:pt x="1725" y="2506"/>
                  </a:cubicBezTo>
                  <a:cubicBezTo>
                    <a:pt x="1677" y="2514"/>
                    <a:pt x="1628" y="2519"/>
                    <a:pt x="1576" y="2519"/>
                  </a:cubicBezTo>
                  <a:cubicBezTo>
                    <a:pt x="1432" y="2519"/>
                    <a:pt x="1270" y="2484"/>
                    <a:pt x="1072" y="2412"/>
                  </a:cubicBezTo>
                  <a:cubicBezTo>
                    <a:pt x="878" y="2341"/>
                    <a:pt x="734" y="2268"/>
                    <a:pt x="617" y="2178"/>
                  </a:cubicBezTo>
                  <a:cubicBezTo>
                    <a:pt x="284" y="1921"/>
                    <a:pt x="119" y="1445"/>
                    <a:pt x="216" y="1022"/>
                  </a:cubicBezTo>
                  <a:cubicBezTo>
                    <a:pt x="310" y="609"/>
                    <a:pt x="639" y="249"/>
                    <a:pt x="1058" y="106"/>
                  </a:cubicBezTo>
                  <a:cubicBezTo>
                    <a:pt x="1086" y="98"/>
                    <a:pt x="1102" y="65"/>
                    <a:pt x="1092" y="36"/>
                  </a:cubicBezTo>
                  <a:cubicBezTo>
                    <a:pt x="1085" y="14"/>
                    <a:pt x="1063" y="0"/>
                    <a:pt x="10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46"/>
            <p:cNvSpPr/>
            <p:nvPr/>
          </p:nvSpPr>
          <p:spPr>
            <a:xfrm>
              <a:off x="6738774" y="3575350"/>
              <a:ext cx="33364" cy="40178"/>
            </a:xfrm>
            <a:custGeom>
              <a:avLst/>
              <a:gdLst/>
              <a:ahLst/>
              <a:cxnLst/>
              <a:rect l="l" t="t" r="r" b="b"/>
              <a:pathLst>
                <a:path w="1136" h="1368" extrusionOk="0">
                  <a:moveTo>
                    <a:pt x="344" y="0"/>
                  </a:moveTo>
                  <a:cubicBezTo>
                    <a:pt x="334" y="0"/>
                    <a:pt x="324" y="3"/>
                    <a:pt x="315" y="9"/>
                  </a:cubicBezTo>
                  <a:cubicBezTo>
                    <a:pt x="141" y="117"/>
                    <a:pt x="24" y="319"/>
                    <a:pt x="13" y="534"/>
                  </a:cubicBezTo>
                  <a:cubicBezTo>
                    <a:pt x="0" y="735"/>
                    <a:pt x="77" y="941"/>
                    <a:pt x="221" y="1102"/>
                  </a:cubicBezTo>
                  <a:cubicBezTo>
                    <a:pt x="376" y="1273"/>
                    <a:pt x="598" y="1367"/>
                    <a:pt x="813" y="1367"/>
                  </a:cubicBezTo>
                  <a:cubicBezTo>
                    <a:pt x="912" y="1367"/>
                    <a:pt x="1006" y="1349"/>
                    <a:pt x="1097" y="1306"/>
                  </a:cubicBezTo>
                  <a:cubicBezTo>
                    <a:pt x="1124" y="1293"/>
                    <a:pt x="1135" y="1260"/>
                    <a:pt x="1124" y="1233"/>
                  </a:cubicBezTo>
                  <a:cubicBezTo>
                    <a:pt x="1114" y="1214"/>
                    <a:pt x="1094" y="1201"/>
                    <a:pt x="1072" y="1201"/>
                  </a:cubicBezTo>
                  <a:cubicBezTo>
                    <a:pt x="1065" y="1201"/>
                    <a:pt x="1057" y="1203"/>
                    <a:pt x="1050" y="1206"/>
                  </a:cubicBezTo>
                  <a:cubicBezTo>
                    <a:pt x="976" y="1240"/>
                    <a:pt x="895" y="1256"/>
                    <a:pt x="813" y="1256"/>
                  </a:cubicBezTo>
                  <a:cubicBezTo>
                    <a:pt x="628" y="1256"/>
                    <a:pt x="438" y="1175"/>
                    <a:pt x="305" y="1027"/>
                  </a:cubicBezTo>
                  <a:cubicBezTo>
                    <a:pt x="180" y="887"/>
                    <a:pt x="114" y="712"/>
                    <a:pt x="123" y="538"/>
                  </a:cubicBezTo>
                  <a:cubicBezTo>
                    <a:pt x="131" y="359"/>
                    <a:pt x="228" y="190"/>
                    <a:pt x="372" y="101"/>
                  </a:cubicBezTo>
                  <a:cubicBezTo>
                    <a:pt x="399" y="86"/>
                    <a:pt x="406" y="51"/>
                    <a:pt x="390" y="27"/>
                  </a:cubicBezTo>
                  <a:cubicBezTo>
                    <a:pt x="379" y="10"/>
                    <a:pt x="362"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46"/>
            <p:cNvSpPr/>
            <p:nvPr/>
          </p:nvSpPr>
          <p:spPr>
            <a:xfrm>
              <a:off x="6753459" y="3586951"/>
              <a:ext cx="6579" cy="13305"/>
            </a:xfrm>
            <a:custGeom>
              <a:avLst/>
              <a:gdLst/>
              <a:ahLst/>
              <a:cxnLst/>
              <a:rect l="l" t="t" r="r" b="b"/>
              <a:pathLst>
                <a:path w="224" h="453" extrusionOk="0">
                  <a:moveTo>
                    <a:pt x="125" y="0"/>
                  </a:moveTo>
                  <a:cubicBezTo>
                    <a:pt x="112" y="0"/>
                    <a:pt x="98" y="5"/>
                    <a:pt x="87" y="14"/>
                  </a:cubicBezTo>
                  <a:cubicBezTo>
                    <a:pt x="29" y="68"/>
                    <a:pt x="0" y="153"/>
                    <a:pt x="9" y="240"/>
                  </a:cubicBezTo>
                  <a:cubicBezTo>
                    <a:pt x="20" y="330"/>
                    <a:pt x="66" y="404"/>
                    <a:pt x="135" y="445"/>
                  </a:cubicBezTo>
                  <a:cubicBezTo>
                    <a:pt x="143" y="451"/>
                    <a:pt x="154" y="452"/>
                    <a:pt x="162" y="452"/>
                  </a:cubicBezTo>
                  <a:cubicBezTo>
                    <a:pt x="182" y="452"/>
                    <a:pt x="199" y="441"/>
                    <a:pt x="208" y="424"/>
                  </a:cubicBezTo>
                  <a:cubicBezTo>
                    <a:pt x="224" y="397"/>
                    <a:pt x="215" y="363"/>
                    <a:pt x="188" y="348"/>
                  </a:cubicBezTo>
                  <a:cubicBezTo>
                    <a:pt x="150" y="326"/>
                    <a:pt x="123" y="282"/>
                    <a:pt x="117" y="227"/>
                  </a:cubicBezTo>
                  <a:cubicBezTo>
                    <a:pt x="113" y="175"/>
                    <a:pt x="128" y="125"/>
                    <a:pt x="162" y="95"/>
                  </a:cubicBezTo>
                  <a:cubicBezTo>
                    <a:pt x="185" y="75"/>
                    <a:pt x="185" y="41"/>
                    <a:pt x="165" y="18"/>
                  </a:cubicBezTo>
                  <a:cubicBezTo>
                    <a:pt x="154" y="6"/>
                    <a:pt x="140"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46"/>
            <p:cNvSpPr/>
            <p:nvPr/>
          </p:nvSpPr>
          <p:spPr>
            <a:xfrm>
              <a:off x="6793990" y="3597289"/>
              <a:ext cx="5874" cy="8165"/>
            </a:xfrm>
            <a:custGeom>
              <a:avLst/>
              <a:gdLst/>
              <a:ahLst/>
              <a:cxnLst/>
              <a:rect l="l" t="t" r="r" b="b"/>
              <a:pathLst>
                <a:path w="200" h="278" extrusionOk="0">
                  <a:moveTo>
                    <a:pt x="136" y="1"/>
                  </a:moveTo>
                  <a:cubicBezTo>
                    <a:pt x="116" y="1"/>
                    <a:pt x="96" y="12"/>
                    <a:pt x="87" y="32"/>
                  </a:cubicBezTo>
                  <a:lnTo>
                    <a:pt x="13" y="199"/>
                  </a:lnTo>
                  <a:cubicBezTo>
                    <a:pt x="0" y="227"/>
                    <a:pt x="13" y="259"/>
                    <a:pt x="39" y="271"/>
                  </a:cubicBezTo>
                  <a:cubicBezTo>
                    <a:pt x="46" y="274"/>
                    <a:pt x="56" y="277"/>
                    <a:pt x="63" y="277"/>
                  </a:cubicBezTo>
                  <a:cubicBezTo>
                    <a:pt x="84" y="277"/>
                    <a:pt x="103" y="264"/>
                    <a:pt x="113" y="244"/>
                  </a:cubicBezTo>
                  <a:lnTo>
                    <a:pt x="187" y="79"/>
                  </a:lnTo>
                  <a:cubicBezTo>
                    <a:pt x="199" y="51"/>
                    <a:pt x="188" y="18"/>
                    <a:pt x="160" y="6"/>
                  </a:cubicBezTo>
                  <a:cubicBezTo>
                    <a:pt x="152" y="3"/>
                    <a:pt x="144" y="1"/>
                    <a:pt x="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46"/>
            <p:cNvSpPr/>
            <p:nvPr/>
          </p:nvSpPr>
          <p:spPr>
            <a:xfrm>
              <a:off x="6872789" y="3340801"/>
              <a:ext cx="66846" cy="148436"/>
            </a:xfrm>
            <a:custGeom>
              <a:avLst/>
              <a:gdLst/>
              <a:ahLst/>
              <a:cxnLst/>
              <a:rect l="l" t="t" r="r" b="b"/>
              <a:pathLst>
                <a:path w="2276" h="5054" extrusionOk="0">
                  <a:moveTo>
                    <a:pt x="2213" y="1"/>
                  </a:moveTo>
                  <a:cubicBezTo>
                    <a:pt x="2189" y="1"/>
                    <a:pt x="2168" y="21"/>
                    <a:pt x="2165" y="47"/>
                  </a:cubicBezTo>
                  <a:cubicBezTo>
                    <a:pt x="1873" y="1834"/>
                    <a:pt x="1132" y="3536"/>
                    <a:pt x="19" y="4967"/>
                  </a:cubicBezTo>
                  <a:cubicBezTo>
                    <a:pt x="0" y="4990"/>
                    <a:pt x="4" y="5025"/>
                    <a:pt x="29" y="5044"/>
                  </a:cubicBezTo>
                  <a:cubicBezTo>
                    <a:pt x="39" y="5051"/>
                    <a:pt x="50" y="5054"/>
                    <a:pt x="61" y="5054"/>
                  </a:cubicBezTo>
                  <a:cubicBezTo>
                    <a:pt x="78" y="5054"/>
                    <a:pt x="94" y="5047"/>
                    <a:pt x="104" y="5034"/>
                  </a:cubicBezTo>
                  <a:cubicBezTo>
                    <a:pt x="1228" y="3588"/>
                    <a:pt x="1977" y="1871"/>
                    <a:pt x="2272" y="64"/>
                  </a:cubicBezTo>
                  <a:cubicBezTo>
                    <a:pt x="2276" y="35"/>
                    <a:pt x="2257" y="7"/>
                    <a:pt x="2226" y="3"/>
                  </a:cubicBezTo>
                  <a:cubicBezTo>
                    <a:pt x="2222" y="1"/>
                    <a:pt x="2217" y="1"/>
                    <a:pt x="22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46"/>
            <p:cNvSpPr/>
            <p:nvPr/>
          </p:nvSpPr>
          <p:spPr>
            <a:xfrm>
              <a:off x="6891322" y="3387588"/>
              <a:ext cx="22674" cy="52102"/>
            </a:xfrm>
            <a:custGeom>
              <a:avLst/>
              <a:gdLst/>
              <a:ahLst/>
              <a:cxnLst/>
              <a:rect l="l" t="t" r="r" b="b"/>
              <a:pathLst>
                <a:path w="772" h="1774" extrusionOk="0">
                  <a:moveTo>
                    <a:pt x="712" y="0"/>
                  </a:moveTo>
                  <a:cubicBezTo>
                    <a:pt x="687" y="0"/>
                    <a:pt x="664" y="17"/>
                    <a:pt x="658" y="42"/>
                  </a:cubicBezTo>
                  <a:cubicBezTo>
                    <a:pt x="501" y="611"/>
                    <a:pt x="285" y="1168"/>
                    <a:pt x="14" y="1695"/>
                  </a:cubicBezTo>
                  <a:cubicBezTo>
                    <a:pt x="0" y="1722"/>
                    <a:pt x="11" y="1753"/>
                    <a:pt x="38" y="1768"/>
                  </a:cubicBezTo>
                  <a:cubicBezTo>
                    <a:pt x="46" y="1772"/>
                    <a:pt x="54" y="1773"/>
                    <a:pt x="63" y="1773"/>
                  </a:cubicBezTo>
                  <a:cubicBezTo>
                    <a:pt x="83" y="1773"/>
                    <a:pt x="103" y="1760"/>
                    <a:pt x="113" y="1743"/>
                  </a:cubicBezTo>
                  <a:cubicBezTo>
                    <a:pt x="387" y="1211"/>
                    <a:pt x="605" y="647"/>
                    <a:pt x="765" y="70"/>
                  </a:cubicBezTo>
                  <a:cubicBezTo>
                    <a:pt x="772" y="40"/>
                    <a:pt x="753" y="12"/>
                    <a:pt x="725" y="2"/>
                  </a:cubicBezTo>
                  <a:cubicBezTo>
                    <a:pt x="721" y="1"/>
                    <a:pt x="716" y="0"/>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46"/>
            <p:cNvSpPr/>
            <p:nvPr/>
          </p:nvSpPr>
          <p:spPr>
            <a:xfrm>
              <a:off x="6872231" y="3395459"/>
              <a:ext cx="11102" cy="24906"/>
            </a:xfrm>
            <a:custGeom>
              <a:avLst/>
              <a:gdLst/>
              <a:ahLst/>
              <a:cxnLst/>
              <a:rect l="l" t="t" r="r" b="b"/>
              <a:pathLst>
                <a:path w="378" h="848" extrusionOk="0">
                  <a:moveTo>
                    <a:pt x="318" y="0"/>
                  </a:moveTo>
                  <a:cubicBezTo>
                    <a:pt x="295" y="0"/>
                    <a:pt x="274" y="15"/>
                    <a:pt x="265" y="38"/>
                  </a:cubicBezTo>
                  <a:cubicBezTo>
                    <a:pt x="191" y="285"/>
                    <a:pt x="106" y="531"/>
                    <a:pt x="12" y="772"/>
                  </a:cubicBezTo>
                  <a:cubicBezTo>
                    <a:pt x="1" y="800"/>
                    <a:pt x="15" y="833"/>
                    <a:pt x="43" y="843"/>
                  </a:cubicBezTo>
                  <a:cubicBezTo>
                    <a:pt x="50" y="844"/>
                    <a:pt x="56" y="847"/>
                    <a:pt x="63" y="847"/>
                  </a:cubicBezTo>
                  <a:cubicBezTo>
                    <a:pt x="85" y="847"/>
                    <a:pt x="106" y="835"/>
                    <a:pt x="112" y="813"/>
                  </a:cubicBezTo>
                  <a:cubicBezTo>
                    <a:pt x="206" y="570"/>
                    <a:pt x="293" y="320"/>
                    <a:pt x="369" y="71"/>
                  </a:cubicBezTo>
                  <a:cubicBezTo>
                    <a:pt x="378" y="43"/>
                    <a:pt x="362" y="11"/>
                    <a:pt x="334" y="3"/>
                  </a:cubicBezTo>
                  <a:cubicBezTo>
                    <a:pt x="329" y="1"/>
                    <a:pt x="323" y="0"/>
                    <a:pt x="3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46"/>
            <p:cNvSpPr/>
            <p:nvPr/>
          </p:nvSpPr>
          <p:spPr>
            <a:xfrm>
              <a:off x="6669872" y="3240238"/>
              <a:ext cx="100416" cy="229908"/>
            </a:xfrm>
            <a:custGeom>
              <a:avLst/>
              <a:gdLst/>
              <a:ahLst/>
              <a:cxnLst/>
              <a:rect l="l" t="t" r="r" b="b"/>
              <a:pathLst>
                <a:path w="3419" h="7828" extrusionOk="0">
                  <a:moveTo>
                    <a:pt x="62" y="1"/>
                  </a:moveTo>
                  <a:cubicBezTo>
                    <a:pt x="50" y="1"/>
                    <a:pt x="38" y="5"/>
                    <a:pt x="28" y="13"/>
                  </a:cubicBezTo>
                  <a:cubicBezTo>
                    <a:pt x="5" y="33"/>
                    <a:pt x="1" y="67"/>
                    <a:pt x="21" y="90"/>
                  </a:cubicBezTo>
                  <a:cubicBezTo>
                    <a:pt x="1834" y="2246"/>
                    <a:pt x="3001" y="4976"/>
                    <a:pt x="3308" y="7777"/>
                  </a:cubicBezTo>
                  <a:cubicBezTo>
                    <a:pt x="3310" y="7803"/>
                    <a:pt x="3333" y="7824"/>
                    <a:pt x="3363" y="7824"/>
                  </a:cubicBezTo>
                  <a:cubicBezTo>
                    <a:pt x="3364" y="7824"/>
                    <a:pt x="3366" y="7824"/>
                    <a:pt x="3367" y="7827"/>
                  </a:cubicBezTo>
                  <a:cubicBezTo>
                    <a:pt x="3397" y="7823"/>
                    <a:pt x="3419" y="7796"/>
                    <a:pt x="3416" y="7766"/>
                  </a:cubicBezTo>
                  <a:cubicBezTo>
                    <a:pt x="3108" y="4945"/>
                    <a:pt x="1930" y="2195"/>
                    <a:pt x="105" y="20"/>
                  </a:cubicBezTo>
                  <a:cubicBezTo>
                    <a:pt x="93" y="7"/>
                    <a:pt x="78"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46"/>
            <p:cNvSpPr/>
            <p:nvPr/>
          </p:nvSpPr>
          <p:spPr>
            <a:xfrm>
              <a:off x="6694308" y="3303795"/>
              <a:ext cx="55392" cy="125674"/>
            </a:xfrm>
            <a:custGeom>
              <a:avLst/>
              <a:gdLst/>
              <a:ahLst/>
              <a:cxnLst/>
              <a:rect l="l" t="t" r="r" b="b"/>
              <a:pathLst>
                <a:path w="1886" h="4279" extrusionOk="0">
                  <a:moveTo>
                    <a:pt x="64" y="0"/>
                  </a:moveTo>
                  <a:cubicBezTo>
                    <a:pt x="53" y="0"/>
                    <a:pt x="42" y="4"/>
                    <a:pt x="33" y="11"/>
                  </a:cubicBezTo>
                  <a:cubicBezTo>
                    <a:pt x="8" y="28"/>
                    <a:pt x="0" y="62"/>
                    <a:pt x="19" y="88"/>
                  </a:cubicBezTo>
                  <a:cubicBezTo>
                    <a:pt x="873" y="1327"/>
                    <a:pt x="1480" y="2759"/>
                    <a:pt x="1772" y="4235"/>
                  </a:cubicBezTo>
                  <a:cubicBezTo>
                    <a:pt x="1778" y="4262"/>
                    <a:pt x="1800" y="4279"/>
                    <a:pt x="1826" y="4279"/>
                  </a:cubicBezTo>
                  <a:cubicBezTo>
                    <a:pt x="1829" y="4279"/>
                    <a:pt x="1833" y="4277"/>
                    <a:pt x="1838" y="4277"/>
                  </a:cubicBezTo>
                  <a:cubicBezTo>
                    <a:pt x="1866" y="4272"/>
                    <a:pt x="1886" y="4243"/>
                    <a:pt x="1880" y="4213"/>
                  </a:cubicBezTo>
                  <a:cubicBezTo>
                    <a:pt x="1585" y="2724"/>
                    <a:pt x="973" y="1274"/>
                    <a:pt x="110"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46"/>
            <p:cNvSpPr/>
            <p:nvPr/>
          </p:nvSpPr>
          <p:spPr>
            <a:xfrm>
              <a:off x="6707847" y="3372491"/>
              <a:ext cx="11161" cy="18679"/>
            </a:xfrm>
            <a:custGeom>
              <a:avLst/>
              <a:gdLst/>
              <a:ahLst/>
              <a:cxnLst/>
              <a:rect l="l" t="t" r="r" b="b"/>
              <a:pathLst>
                <a:path w="380" h="636" extrusionOk="0">
                  <a:moveTo>
                    <a:pt x="62" y="0"/>
                  </a:moveTo>
                  <a:cubicBezTo>
                    <a:pt x="53" y="0"/>
                    <a:pt x="44" y="3"/>
                    <a:pt x="35" y="7"/>
                  </a:cubicBezTo>
                  <a:cubicBezTo>
                    <a:pt x="9" y="21"/>
                    <a:pt x="1" y="56"/>
                    <a:pt x="15" y="81"/>
                  </a:cubicBezTo>
                  <a:cubicBezTo>
                    <a:pt x="112" y="249"/>
                    <a:pt x="197" y="423"/>
                    <a:pt x="270" y="601"/>
                  </a:cubicBezTo>
                  <a:cubicBezTo>
                    <a:pt x="279" y="622"/>
                    <a:pt x="300" y="635"/>
                    <a:pt x="321" y="635"/>
                  </a:cubicBezTo>
                  <a:cubicBezTo>
                    <a:pt x="327" y="635"/>
                    <a:pt x="334" y="634"/>
                    <a:pt x="340" y="630"/>
                  </a:cubicBezTo>
                  <a:cubicBezTo>
                    <a:pt x="368" y="620"/>
                    <a:pt x="380" y="587"/>
                    <a:pt x="370" y="558"/>
                  </a:cubicBezTo>
                  <a:cubicBezTo>
                    <a:pt x="294" y="378"/>
                    <a:pt x="207" y="200"/>
                    <a:pt x="109" y="27"/>
                  </a:cubicBezTo>
                  <a:cubicBezTo>
                    <a:pt x="99" y="10"/>
                    <a:pt x="81"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46"/>
            <p:cNvSpPr/>
            <p:nvPr/>
          </p:nvSpPr>
          <p:spPr>
            <a:xfrm>
              <a:off x="6579354" y="3316630"/>
              <a:ext cx="26844" cy="96245"/>
            </a:xfrm>
            <a:custGeom>
              <a:avLst/>
              <a:gdLst/>
              <a:ahLst/>
              <a:cxnLst/>
              <a:rect l="l" t="t" r="r" b="b"/>
              <a:pathLst>
                <a:path w="914" h="3277" extrusionOk="0">
                  <a:moveTo>
                    <a:pt x="58" y="1"/>
                  </a:moveTo>
                  <a:cubicBezTo>
                    <a:pt x="56" y="1"/>
                    <a:pt x="54" y="1"/>
                    <a:pt x="52" y="1"/>
                  </a:cubicBezTo>
                  <a:cubicBezTo>
                    <a:pt x="22" y="2"/>
                    <a:pt x="1" y="29"/>
                    <a:pt x="2" y="59"/>
                  </a:cubicBezTo>
                  <a:cubicBezTo>
                    <a:pt x="93" y="1160"/>
                    <a:pt x="361" y="2230"/>
                    <a:pt x="801" y="3242"/>
                  </a:cubicBezTo>
                  <a:cubicBezTo>
                    <a:pt x="810" y="3264"/>
                    <a:pt x="830" y="3276"/>
                    <a:pt x="851" y="3276"/>
                  </a:cubicBezTo>
                  <a:cubicBezTo>
                    <a:pt x="858" y="3276"/>
                    <a:pt x="865" y="3276"/>
                    <a:pt x="872" y="3271"/>
                  </a:cubicBezTo>
                  <a:cubicBezTo>
                    <a:pt x="901" y="3258"/>
                    <a:pt x="914" y="3227"/>
                    <a:pt x="901" y="3198"/>
                  </a:cubicBezTo>
                  <a:cubicBezTo>
                    <a:pt x="467" y="2197"/>
                    <a:pt x="200" y="1137"/>
                    <a:pt x="111" y="51"/>
                  </a:cubicBezTo>
                  <a:cubicBezTo>
                    <a:pt x="109" y="21"/>
                    <a:pt x="85"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46"/>
            <p:cNvSpPr/>
            <p:nvPr/>
          </p:nvSpPr>
          <p:spPr>
            <a:xfrm>
              <a:off x="6596594" y="3358012"/>
              <a:ext cx="8723" cy="23114"/>
            </a:xfrm>
            <a:custGeom>
              <a:avLst/>
              <a:gdLst/>
              <a:ahLst/>
              <a:cxnLst/>
              <a:rect l="l" t="t" r="r" b="b"/>
              <a:pathLst>
                <a:path w="297" h="787" extrusionOk="0">
                  <a:moveTo>
                    <a:pt x="61" y="0"/>
                  </a:moveTo>
                  <a:cubicBezTo>
                    <a:pt x="57" y="0"/>
                    <a:pt x="52" y="1"/>
                    <a:pt x="48" y="2"/>
                  </a:cubicBezTo>
                  <a:cubicBezTo>
                    <a:pt x="19" y="9"/>
                    <a:pt x="1" y="39"/>
                    <a:pt x="8" y="67"/>
                  </a:cubicBezTo>
                  <a:lnTo>
                    <a:pt x="183" y="745"/>
                  </a:lnTo>
                  <a:cubicBezTo>
                    <a:pt x="190" y="771"/>
                    <a:pt x="211" y="787"/>
                    <a:pt x="236" y="787"/>
                  </a:cubicBezTo>
                  <a:cubicBezTo>
                    <a:pt x="241" y="787"/>
                    <a:pt x="244" y="787"/>
                    <a:pt x="250" y="785"/>
                  </a:cubicBezTo>
                  <a:cubicBezTo>
                    <a:pt x="278" y="778"/>
                    <a:pt x="297" y="748"/>
                    <a:pt x="290" y="720"/>
                  </a:cubicBezTo>
                  <a:lnTo>
                    <a:pt x="115" y="40"/>
                  </a:lnTo>
                  <a:cubicBezTo>
                    <a:pt x="107" y="16"/>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46"/>
            <p:cNvSpPr/>
            <p:nvPr/>
          </p:nvSpPr>
          <p:spPr>
            <a:xfrm>
              <a:off x="6581880" y="3273162"/>
              <a:ext cx="3906" cy="17534"/>
            </a:xfrm>
            <a:custGeom>
              <a:avLst/>
              <a:gdLst/>
              <a:ahLst/>
              <a:cxnLst/>
              <a:rect l="l" t="t" r="r" b="b"/>
              <a:pathLst>
                <a:path w="133" h="597" extrusionOk="0">
                  <a:moveTo>
                    <a:pt x="71" y="0"/>
                  </a:moveTo>
                  <a:cubicBezTo>
                    <a:pt x="44" y="0"/>
                    <a:pt x="23" y="23"/>
                    <a:pt x="19" y="50"/>
                  </a:cubicBezTo>
                  <a:cubicBezTo>
                    <a:pt x="0" y="215"/>
                    <a:pt x="2" y="384"/>
                    <a:pt x="22" y="548"/>
                  </a:cubicBezTo>
                  <a:cubicBezTo>
                    <a:pt x="25" y="577"/>
                    <a:pt x="50" y="597"/>
                    <a:pt x="76" y="597"/>
                  </a:cubicBezTo>
                  <a:lnTo>
                    <a:pt x="82" y="597"/>
                  </a:lnTo>
                  <a:cubicBezTo>
                    <a:pt x="111" y="592"/>
                    <a:pt x="133" y="565"/>
                    <a:pt x="130" y="535"/>
                  </a:cubicBezTo>
                  <a:cubicBezTo>
                    <a:pt x="111" y="379"/>
                    <a:pt x="110" y="221"/>
                    <a:pt x="127" y="63"/>
                  </a:cubicBezTo>
                  <a:cubicBezTo>
                    <a:pt x="131" y="31"/>
                    <a:pt x="110" y="6"/>
                    <a:pt x="80" y="1"/>
                  </a:cubicBezTo>
                  <a:cubicBezTo>
                    <a:pt x="77" y="1"/>
                    <a:pt x="74" y="0"/>
                    <a:pt x="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46"/>
            <p:cNvSpPr/>
            <p:nvPr/>
          </p:nvSpPr>
          <p:spPr>
            <a:xfrm>
              <a:off x="6515004" y="3416987"/>
              <a:ext cx="194165" cy="121327"/>
            </a:xfrm>
            <a:custGeom>
              <a:avLst/>
              <a:gdLst/>
              <a:ahLst/>
              <a:cxnLst/>
              <a:rect l="l" t="t" r="r" b="b"/>
              <a:pathLst>
                <a:path w="6611" h="4131" extrusionOk="0">
                  <a:moveTo>
                    <a:pt x="59" y="1"/>
                  </a:moveTo>
                  <a:cubicBezTo>
                    <a:pt x="31" y="1"/>
                    <a:pt x="10" y="20"/>
                    <a:pt x="6" y="46"/>
                  </a:cubicBezTo>
                  <a:cubicBezTo>
                    <a:pt x="0" y="76"/>
                    <a:pt x="20" y="104"/>
                    <a:pt x="50" y="110"/>
                  </a:cubicBezTo>
                  <a:cubicBezTo>
                    <a:pt x="1256" y="331"/>
                    <a:pt x="2451" y="821"/>
                    <a:pt x="3603" y="1570"/>
                  </a:cubicBezTo>
                  <a:cubicBezTo>
                    <a:pt x="4607" y="2223"/>
                    <a:pt x="5560" y="3055"/>
                    <a:pt x="6511" y="4112"/>
                  </a:cubicBezTo>
                  <a:cubicBezTo>
                    <a:pt x="6523" y="4125"/>
                    <a:pt x="6538" y="4130"/>
                    <a:pt x="6553" y="4130"/>
                  </a:cubicBezTo>
                  <a:cubicBezTo>
                    <a:pt x="6565" y="4130"/>
                    <a:pt x="6578" y="4125"/>
                    <a:pt x="6588" y="4113"/>
                  </a:cubicBezTo>
                  <a:cubicBezTo>
                    <a:pt x="6610" y="4095"/>
                    <a:pt x="6611" y="4061"/>
                    <a:pt x="6592" y="4038"/>
                  </a:cubicBezTo>
                  <a:cubicBezTo>
                    <a:pt x="5633" y="2973"/>
                    <a:pt x="4673" y="2137"/>
                    <a:pt x="3662" y="1477"/>
                  </a:cubicBezTo>
                  <a:cubicBezTo>
                    <a:pt x="2500" y="721"/>
                    <a:pt x="1289" y="224"/>
                    <a:pt x="70" y="2"/>
                  </a:cubicBezTo>
                  <a:cubicBezTo>
                    <a:pt x="66" y="1"/>
                    <a:pt x="62"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46"/>
            <p:cNvSpPr/>
            <p:nvPr/>
          </p:nvSpPr>
          <p:spPr>
            <a:xfrm>
              <a:off x="6555946" y="3448618"/>
              <a:ext cx="111107" cy="67228"/>
            </a:xfrm>
            <a:custGeom>
              <a:avLst/>
              <a:gdLst/>
              <a:ahLst/>
              <a:cxnLst/>
              <a:rect l="l" t="t" r="r" b="b"/>
              <a:pathLst>
                <a:path w="3783" h="2289" extrusionOk="0">
                  <a:moveTo>
                    <a:pt x="60" y="1"/>
                  </a:moveTo>
                  <a:cubicBezTo>
                    <a:pt x="36" y="1"/>
                    <a:pt x="15" y="18"/>
                    <a:pt x="8" y="41"/>
                  </a:cubicBezTo>
                  <a:cubicBezTo>
                    <a:pt x="0" y="71"/>
                    <a:pt x="17" y="100"/>
                    <a:pt x="46" y="108"/>
                  </a:cubicBezTo>
                  <a:cubicBezTo>
                    <a:pt x="1429" y="491"/>
                    <a:pt x="2686" y="1239"/>
                    <a:pt x="3683" y="2273"/>
                  </a:cubicBezTo>
                  <a:cubicBezTo>
                    <a:pt x="3693" y="2284"/>
                    <a:pt x="3707" y="2289"/>
                    <a:pt x="3722" y="2289"/>
                  </a:cubicBezTo>
                  <a:cubicBezTo>
                    <a:pt x="3736" y="2289"/>
                    <a:pt x="3750" y="2284"/>
                    <a:pt x="3760" y="2277"/>
                  </a:cubicBezTo>
                  <a:cubicBezTo>
                    <a:pt x="3781" y="2256"/>
                    <a:pt x="3783" y="2220"/>
                    <a:pt x="3762" y="2199"/>
                  </a:cubicBezTo>
                  <a:cubicBezTo>
                    <a:pt x="2752" y="1149"/>
                    <a:pt x="1477" y="392"/>
                    <a:pt x="74" y="3"/>
                  </a:cubicBezTo>
                  <a:cubicBezTo>
                    <a:pt x="69" y="1"/>
                    <a:pt x="65"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46"/>
            <p:cNvSpPr/>
            <p:nvPr/>
          </p:nvSpPr>
          <p:spPr>
            <a:xfrm>
              <a:off x="6597387" y="3489913"/>
              <a:ext cx="15772" cy="8370"/>
            </a:xfrm>
            <a:custGeom>
              <a:avLst/>
              <a:gdLst/>
              <a:ahLst/>
              <a:cxnLst/>
              <a:rect l="l" t="t" r="r" b="b"/>
              <a:pathLst>
                <a:path w="537" h="285" extrusionOk="0">
                  <a:moveTo>
                    <a:pt x="63" y="0"/>
                  </a:moveTo>
                  <a:cubicBezTo>
                    <a:pt x="42" y="0"/>
                    <a:pt x="22" y="13"/>
                    <a:pt x="14" y="34"/>
                  </a:cubicBezTo>
                  <a:cubicBezTo>
                    <a:pt x="1" y="61"/>
                    <a:pt x="14" y="92"/>
                    <a:pt x="42" y="105"/>
                  </a:cubicBezTo>
                  <a:lnTo>
                    <a:pt x="452" y="282"/>
                  </a:lnTo>
                  <a:cubicBezTo>
                    <a:pt x="459" y="283"/>
                    <a:pt x="466" y="284"/>
                    <a:pt x="474" y="284"/>
                  </a:cubicBezTo>
                  <a:cubicBezTo>
                    <a:pt x="495" y="284"/>
                    <a:pt x="516" y="273"/>
                    <a:pt x="523" y="253"/>
                  </a:cubicBezTo>
                  <a:cubicBezTo>
                    <a:pt x="536" y="226"/>
                    <a:pt x="523" y="195"/>
                    <a:pt x="495" y="182"/>
                  </a:cubicBezTo>
                  <a:lnTo>
                    <a:pt x="85" y="5"/>
                  </a:lnTo>
                  <a:cubicBezTo>
                    <a:pt x="78" y="2"/>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46"/>
            <p:cNvSpPr/>
            <p:nvPr/>
          </p:nvSpPr>
          <p:spPr>
            <a:xfrm>
              <a:off x="6434354" y="3511823"/>
              <a:ext cx="96069" cy="67345"/>
            </a:xfrm>
            <a:custGeom>
              <a:avLst/>
              <a:gdLst/>
              <a:ahLst/>
              <a:cxnLst/>
              <a:rect l="l" t="t" r="r" b="b"/>
              <a:pathLst>
                <a:path w="3271" h="2293" extrusionOk="0">
                  <a:moveTo>
                    <a:pt x="63" y="1"/>
                  </a:moveTo>
                  <a:cubicBezTo>
                    <a:pt x="48" y="1"/>
                    <a:pt x="33" y="7"/>
                    <a:pt x="22" y="18"/>
                  </a:cubicBezTo>
                  <a:cubicBezTo>
                    <a:pt x="0" y="41"/>
                    <a:pt x="3" y="75"/>
                    <a:pt x="25" y="97"/>
                  </a:cubicBezTo>
                  <a:cubicBezTo>
                    <a:pt x="960" y="983"/>
                    <a:pt x="2023" y="1719"/>
                    <a:pt x="3182" y="2287"/>
                  </a:cubicBezTo>
                  <a:cubicBezTo>
                    <a:pt x="3191" y="2291"/>
                    <a:pt x="3198" y="2293"/>
                    <a:pt x="3208" y="2293"/>
                  </a:cubicBezTo>
                  <a:cubicBezTo>
                    <a:pt x="3226" y="2293"/>
                    <a:pt x="3246" y="2280"/>
                    <a:pt x="3256" y="2261"/>
                  </a:cubicBezTo>
                  <a:cubicBezTo>
                    <a:pt x="3270" y="2234"/>
                    <a:pt x="3259" y="2200"/>
                    <a:pt x="3232" y="2187"/>
                  </a:cubicBezTo>
                  <a:cubicBezTo>
                    <a:pt x="2084" y="1628"/>
                    <a:pt x="1030" y="896"/>
                    <a:pt x="100" y="16"/>
                  </a:cubicBezTo>
                  <a:cubicBezTo>
                    <a:pt x="90" y="6"/>
                    <a:pt x="76"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46"/>
            <p:cNvSpPr/>
            <p:nvPr/>
          </p:nvSpPr>
          <p:spPr>
            <a:xfrm>
              <a:off x="6488219" y="3537169"/>
              <a:ext cx="19942" cy="13481"/>
            </a:xfrm>
            <a:custGeom>
              <a:avLst/>
              <a:gdLst/>
              <a:ahLst/>
              <a:cxnLst/>
              <a:rect l="l" t="t" r="r" b="b"/>
              <a:pathLst>
                <a:path w="679" h="459" extrusionOk="0">
                  <a:moveTo>
                    <a:pt x="63" y="1"/>
                  </a:moveTo>
                  <a:cubicBezTo>
                    <a:pt x="47" y="1"/>
                    <a:pt x="31" y="8"/>
                    <a:pt x="21" y="21"/>
                  </a:cubicBezTo>
                  <a:cubicBezTo>
                    <a:pt x="1" y="45"/>
                    <a:pt x="6" y="81"/>
                    <a:pt x="29" y="98"/>
                  </a:cubicBezTo>
                  <a:cubicBezTo>
                    <a:pt x="206" y="235"/>
                    <a:pt x="394" y="354"/>
                    <a:pt x="592" y="453"/>
                  </a:cubicBezTo>
                  <a:cubicBezTo>
                    <a:pt x="600" y="456"/>
                    <a:pt x="607" y="458"/>
                    <a:pt x="616" y="458"/>
                  </a:cubicBezTo>
                  <a:cubicBezTo>
                    <a:pt x="636" y="458"/>
                    <a:pt x="656" y="447"/>
                    <a:pt x="666" y="427"/>
                  </a:cubicBezTo>
                  <a:cubicBezTo>
                    <a:pt x="679" y="400"/>
                    <a:pt x="669" y="369"/>
                    <a:pt x="642" y="354"/>
                  </a:cubicBezTo>
                  <a:cubicBezTo>
                    <a:pt x="449" y="261"/>
                    <a:pt x="266" y="144"/>
                    <a:pt x="96" y="13"/>
                  </a:cubicBezTo>
                  <a:cubicBezTo>
                    <a:pt x="87" y="4"/>
                    <a:pt x="75"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46"/>
            <p:cNvSpPr/>
            <p:nvPr/>
          </p:nvSpPr>
          <p:spPr>
            <a:xfrm>
              <a:off x="6386804" y="3472026"/>
              <a:ext cx="15713" cy="17769"/>
            </a:xfrm>
            <a:custGeom>
              <a:avLst/>
              <a:gdLst/>
              <a:ahLst/>
              <a:cxnLst/>
              <a:rect l="l" t="t" r="r" b="b"/>
              <a:pathLst>
                <a:path w="535" h="605" extrusionOk="0">
                  <a:moveTo>
                    <a:pt x="60" y="1"/>
                  </a:moveTo>
                  <a:cubicBezTo>
                    <a:pt x="49" y="1"/>
                    <a:pt x="38" y="4"/>
                    <a:pt x="29" y="11"/>
                  </a:cubicBezTo>
                  <a:cubicBezTo>
                    <a:pt x="6" y="29"/>
                    <a:pt x="0" y="63"/>
                    <a:pt x="17" y="87"/>
                  </a:cubicBezTo>
                  <a:cubicBezTo>
                    <a:pt x="146" y="260"/>
                    <a:pt x="286" y="428"/>
                    <a:pt x="433" y="586"/>
                  </a:cubicBezTo>
                  <a:cubicBezTo>
                    <a:pt x="443" y="599"/>
                    <a:pt x="457" y="604"/>
                    <a:pt x="472" y="604"/>
                  </a:cubicBezTo>
                  <a:cubicBezTo>
                    <a:pt x="486" y="604"/>
                    <a:pt x="499" y="600"/>
                    <a:pt x="509" y="590"/>
                  </a:cubicBezTo>
                  <a:cubicBezTo>
                    <a:pt x="533" y="567"/>
                    <a:pt x="534" y="532"/>
                    <a:pt x="513" y="510"/>
                  </a:cubicBezTo>
                  <a:cubicBezTo>
                    <a:pt x="369" y="357"/>
                    <a:pt x="231" y="193"/>
                    <a:pt x="106" y="22"/>
                  </a:cubicBezTo>
                  <a:cubicBezTo>
                    <a:pt x="94" y="8"/>
                    <a:pt x="77"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46"/>
            <p:cNvSpPr/>
            <p:nvPr/>
          </p:nvSpPr>
          <p:spPr>
            <a:xfrm>
              <a:off x="6465104" y="3587920"/>
              <a:ext cx="200068" cy="58211"/>
            </a:xfrm>
            <a:custGeom>
              <a:avLst/>
              <a:gdLst/>
              <a:ahLst/>
              <a:cxnLst/>
              <a:rect l="l" t="t" r="r" b="b"/>
              <a:pathLst>
                <a:path w="6812" h="1982" extrusionOk="0">
                  <a:moveTo>
                    <a:pt x="6389" y="0"/>
                  </a:moveTo>
                  <a:cubicBezTo>
                    <a:pt x="4153" y="0"/>
                    <a:pt x="1909" y="660"/>
                    <a:pt x="33" y="1881"/>
                  </a:cubicBezTo>
                  <a:cubicBezTo>
                    <a:pt x="7" y="1898"/>
                    <a:pt x="0" y="1932"/>
                    <a:pt x="16" y="1958"/>
                  </a:cubicBezTo>
                  <a:cubicBezTo>
                    <a:pt x="27" y="1973"/>
                    <a:pt x="46" y="1982"/>
                    <a:pt x="63" y="1982"/>
                  </a:cubicBezTo>
                  <a:cubicBezTo>
                    <a:pt x="74" y="1982"/>
                    <a:pt x="84" y="1979"/>
                    <a:pt x="91" y="1973"/>
                  </a:cubicBezTo>
                  <a:cubicBezTo>
                    <a:pt x="1948" y="765"/>
                    <a:pt x="4169" y="110"/>
                    <a:pt x="6387" y="110"/>
                  </a:cubicBezTo>
                  <a:cubicBezTo>
                    <a:pt x="6509" y="110"/>
                    <a:pt x="6632" y="112"/>
                    <a:pt x="6755" y="116"/>
                  </a:cubicBezTo>
                  <a:lnTo>
                    <a:pt x="6756" y="116"/>
                  </a:lnTo>
                  <a:cubicBezTo>
                    <a:pt x="6786" y="116"/>
                    <a:pt x="6809" y="93"/>
                    <a:pt x="6812" y="63"/>
                  </a:cubicBezTo>
                  <a:cubicBezTo>
                    <a:pt x="6812" y="32"/>
                    <a:pt x="6788" y="8"/>
                    <a:pt x="6758" y="6"/>
                  </a:cubicBezTo>
                  <a:cubicBezTo>
                    <a:pt x="6635" y="2"/>
                    <a:pt x="6512" y="0"/>
                    <a:pt x="6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46"/>
            <p:cNvSpPr/>
            <p:nvPr/>
          </p:nvSpPr>
          <p:spPr>
            <a:xfrm>
              <a:off x="6519380" y="3606893"/>
              <a:ext cx="94131" cy="29634"/>
            </a:xfrm>
            <a:custGeom>
              <a:avLst/>
              <a:gdLst/>
              <a:ahLst/>
              <a:cxnLst/>
              <a:rect l="l" t="t" r="r" b="b"/>
              <a:pathLst>
                <a:path w="3205" h="1009" extrusionOk="0">
                  <a:moveTo>
                    <a:pt x="3148" y="1"/>
                  </a:moveTo>
                  <a:cubicBezTo>
                    <a:pt x="3146" y="1"/>
                    <a:pt x="3143" y="1"/>
                    <a:pt x="3141" y="1"/>
                  </a:cubicBezTo>
                  <a:cubicBezTo>
                    <a:pt x="2057" y="114"/>
                    <a:pt x="1013" y="417"/>
                    <a:pt x="39" y="906"/>
                  </a:cubicBezTo>
                  <a:cubicBezTo>
                    <a:pt x="14" y="918"/>
                    <a:pt x="1" y="951"/>
                    <a:pt x="15" y="978"/>
                  </a:cubicBezTo>
                  <a:cubicBezTo>
                    <a:pt x="25" y="998"/>
                    <a:pt x="45" y="1008"/>
                    <a:pt x="65" y="1008"/>
                  </a:cubicBezTo>
                  <a:cubicBezTo>
                    <a:pt x="73" y="1008"/>
                    <a:pt x="80" y="1007"/>
                    <a:pt x="89" y="1004"/>
                  </a:cubicBezTo>
                  <a:cubicBezTo>
                    <a:pt x="1050" y="521"/>
                    <a:pt x="2081" y="221"/>
                    <a:pt x="3151" y="110"/>
                  </a:cubicBezTo>
                  <a:cubicBezTo>
                    <a:pt x="3181" y="107"/>
                    <a:pt x="3205" y="80"/>
                    <a:pt x="3201" y="50"/>
                  </a:cubicBezTo>
                  <a:cubicBezTo>
                    <a:pt x="3198" y="23"/>
                    <a:pt x="3175" y="1"/>
                    <a:pt x="3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46"/>
            <p:cNvSpPr/>
            <p:nvPr/>
          </p:nvSpPr>
          <p:spPr>
            <a:xfrm>
              <a:off x="6550307" y="3641315"/>
              <a:ext cx="17240" cy="8459"/>
            </a:xfrm>
            <a:custGeom>
              <a:avLst/>
              <a:gdLst/>
              <a:ahLst/>
              <a:cxnLst/>
              <a:rect l="l" t="t" r="r" b="b"/>
              <a:pathLst>
                <a:path w="587" h="288" extrusionOk="0">
                  <a:moveTo>
                    <a:pt x="526" y="0"/>
                  </a:moveTo>
                  <a:cubicBezTo>
                    <a:pt x="519" y="0"/>
                    <a:pt x="512" y="2"/>
                    <a:pt x="506" y="4"/>
                  </a:cubicBezTo>
                  <a:lnTo>
                    <a:pt x="43" y="181"/>
                  </a:lnTo>
                  <a:cubicBezTo>
                    <a:pt x="14" y="191"/>
                    <a:pt x="0" y="224"/>
                    <a:pt x="10" y="252"/>
                  </a:cubicBezTo>
                  <a:cubicBezTo>
                    <a:pt x="19" y="273"/>
                    <a:pt x="40" y="288"/>
                    <a:pt x="61" y="288"/>
                  </a:cubicBezTo>
                  <a:cubicBezTo>
                    <a:pt x="69" y="288"/>
                    <a:pt x="74" y="285"/>
                    <a:pt x="81" y="283"/>
                  </a:cubicBezTo>
                  <a:lnTo>
                    <a:pt x="544" y="107"/>
                  </a:lnTo>
                  <a:cubicBezTo>
                    <a:pt x="573" y="97"/>
                    <a:pt x="587" y="64"/>
                    <a:pt x="577" y="36"/>
                  </a:cubicBezTo>
                  <a:cubicBezTo>
                    <a:pt x="568" y="14"/>
                    <a:pt x="548" y="0"/>
                    <a:pt x="5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46"/>
            <p:cNvSpPr/>
            <p:nvPr/>
          </p:nvSpPr>
          <p:spPr>
            <a:xfrm>
              <a:off x="6680034" y="3824261"/>
              <a:ext cx="61765" cy="89285"/>
            </a:xfrm>
            <a:custGeom>
              <a:avLst/>
              <a:gdLst/>
              <a:ahLst/>
              <a:cxnLst/>
              <a:rect l="l" t="t" r="r" b="b"/>
              <a:pathLst>
                <a:path w="2103" h="3040" extrusionOk="0">
                  <a:moveTo>
                    <a:pt x="2041" y="1"/>
                  </a:moveTo>
                  <a:cubicBezTo>
                    <a:pt x="2019" y="1"/>
                    <a:pt x="1998" y="13"/>
                    <a:pt x="1989" y="34"/>
                  </a:cubicBezTo>
                  <a:cubicBezTo>
                    <a:pt x="1512" y="1118"/>
                    <a:pt x="850" y="2098"/>
                    <a:pt x="22" y="2945"/>
                  </a:cubicBezTo>
                  <a:cubicBezTo>
                    <a:pt x="1" y="2968"/>
                    <a:pt x="1" y="3002"/>
                    <a:pt x="22" y="3023"/>
                  </a:cubicBezTo>
                  <a:cubicBezTo>
                    <a:pt x="32" y="3033"/>
                    <a:pt x="48" y="3039"/>
                    <a:pt x="62" y="3039"/>
                  </a:cubicBezTo>
                  <a:cubicBezTo>
                    <a:pt x="76" y="3039"/>
                    <a:pt x="90" y="3033"/>
                    <a:pt x="100" y="3021"/>
                  </a:cubicBezTo>
                  <a:cubicBezTo>
                    <a:pt x="938" y="2165"/>
                    <a:pt x="1607" y="1175"/>
                    <a:pt x="2091" y="78"/>
                  </a:cubicBezTo>
                  <a:cubicBezTo>
                    <a:pt x="2103" y="50"/>
                    <a:pt x="2091" y="19"/>
                    <a:pt x="2063" y="6"/>
                  </a:cubicBezTo>
                  <a:cubicBezTo>
                    <a:pt x="2056" y="2"/>
                    <a:pt x="2048" y="1"/>
                    <a:pt x="2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46"/>
            <p:cNvSpPr/>
            <p:nvPr/>
          </p:nvSpPr>
          <p:spPr>
            <a:xfrm>
              <a:off x="6695688" y="3837888"/>
              <a:ext cx="21616" cy="33394"/>
            </a:xfrm>
            <a:custGeom>
              <a:avLst/>
              <a:gdLst/>
              <a:ahLst/>
              <a:cxnLst/>
              <a:rect l="l" t="t" r="r" b="b"/>
              <a:pathLst>
                <a:path w="736" h="1137" extrusionOk="0">
                  <a:moveTo>
                    <a:pt x="674" y="0"/>
                  </a:moveTo>
                  <a:cubicBezTo>
                    <a:pt x="656" y="0"/>
                    <a:pt x="637" y="9"/>
                    <a:pt x="627" y="27"/>
                  </a:cubicBezTo>
                  <a:lnTo>
                    <a:pt x="15" y="1054"/>
                  </a:lnTo>
                  <a:cubicBezTo>
                    <a:pt x="0" y="1080"/>
                    <a:pt x="8" y="1114"/>
                    <a:pt x="33" y="1130"/>
                  </a:cubicBezTo>
                  <a:cubicBezTo>
                    <a:pt x="43" y="1135"/>
                    <a:pt x="53" y="1137"/>
                    <a:pt x="63" y="1137"/>
                  </a:cubicBezTo>
                  <a:cubicBezTo>
                    <a:pt x="82" y="1137"/>
                    <a:pt x="100" y="1128"/>
                    <a:pt x="109" y="1110"/>
                  </a:cubicBezTo>
                  <a:lnTo>
                    <a:pt x="721" y="83"/>
                  </a:lnTo>
                  <a:cubicBezTo>
                    <a:pt x="735" y="57"/>
                    <a:pt x="728" y="25"/>
                    <a:pt x="701" y="7"/>
                  </a:cubicBezTo>
                  <a:cubicBezTo>
                    <a:pt x="693" y="3"/>
                    <a:pt x="684" y="0"/>
                    <a:pt x="6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46"/>
            <p:cNvSpPr/>
            <p:nvPr/>
          </p:nvSpPr>
          <p:spPr>
            <a:xfrm>
              <a:off x="6686848" y="3817770"/>
              <a:ext cx="13745" cy="21558"/>
            </a:xfrm>
            <a:custGeom>
              <a:avLst/>
              <a:gdLst/>
              <a:ahLst/>
              <a:cxnLst/>
              <a:rect l="l" t="t" r="r" b="b"/>
              <a:pathLst>
                <a:path w="468" h="734" extrusionOk="0">
                  <a:moveTo>
                    <a:pt x="406" y="1"/>
                  </a:moveTo>
                  <a:cubicBezTo>
                    <a:pt x="387" y="1"/>
                    <a:pt x="368" y="10"/>
                    <a:pt x="358" y="29"/>
                  </a:cubicBezTo>
                  <a:lnTo>
                    <a:pt x="15" y="653"/>
                  </a:lnTo>
                  <a:cubicBezTo>
                    <a:pt x="1" y="678"/>
                    <a:pt x="9" y="712"/>
                    <a:pt x="37" y="727"/>
                  </a:cubicBezTo>
                  <a:cubicBezTo>
                    <a:pt x="45" y="732"/>
                    <a:pt x="54" y="734"/>
                    <a:pt x="62" y="734"/>
                  </a:cubicBezTo>
                  <a:cubicBezTo>
                    <a:pt x="82" y="734"/>
                    <a:pt x="101" y="724"/>
                    <a:pt x="111" y="705"/>
                  </a:cubicBezTo>
                  <a:lnTo>
                    <a:pt x="454" y="83"/>
                  </a:lnTo>
                  <a:cubicBezTo>
                    <a:pt x="468" y="56"/>
                    <a:pt x="459" y="22"/>
                    <a:pt x="432" y="7"/>
                  </a:cubicBezTo>
                  <a:cubicBezTo>
                    <a:pt x="424" y="3"/>
                    <a:pt x="415" y="1"/>
                    <a:pt x="4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46"/>
            <p:cNvSpPr/>
            <p:nvPr/>
          </p:nvSpPr>
          <p:spPr>
            <a:xfrm>
              <a:off x="6581674" y="3694622"/>
              <a:ext cx="66611" cy="135454"/>
            </a:xfrm>
            <a:custGeom>
              <a:avLst/>
              <a:gdLst/>
              <a:ahLst/>
              <a:cxnLst/>
              <a:rect l="l" t="t" r="r" b="b"/>
              <a:pathLst>
                <a:path w="2268" h="4612" extrusionOk="0">
                  <a:moveTo>
                    <a:pt x="2206" y="0"/>
                  </a:moveTo>
                  <a:cubicBezTo>
                    <a:pt x="2190" y="0"/>
                    <a:pt x="2174" y="7"/>
                    <a:pt x="2162" y="21"/>
                  </a:cubicBezTo>
                  <a:cubicBezTo>
                    <a:pt x="1118" y="1338"/>
                    <a:pt x="372" y="2903"/>
                    <a:pt x="7" y="4544"/>
                  </a:cubicBezTo>
                  <a:cubicBezTo>
                    <a:pt x="0" y="4575"/>
                    <a:pt x="17" y="4603"/>
                    <a:pt x="47" y="4611"/>
                  </a:cubicBezTo>
                  <a:cubicBezTo>
                    <a:pt x="53" y="4612"/>
                    <a:pt x="57" y="4612"/>
                    <a:pt x="60" y="4612"/>
                  </a:cubicBezTo>
                  <a:cubicBezTo>
                    <a:pt x="86" y="4612"/>
                    <a:pt x="107" y="4593"/>
                    <a:pt x="114" y="4568"/>
                  </a:cubicBezTo>
                  <a:cubicBezTo>
                    <a:pt x="474" y="2941"/>
                    <a:pt x="1214" y="1393"/>
                    <a:pt x="2247" y="89"/>
                  </a:cubicBezTo>
                  <a:cubicBezTo>
                    <a:pt x="2267" y="65"/>
                    <a:pt x="2262" y="32"/>
                    <a:pt x="2239" y="12"/>
                  </a:cubicBezTo>
                  <a:cubicBezTo>
                    <a:pt x="2229" y="4"/>
                    <a:pt x="2218" y="0"/>
                    <a:pt x="22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46"/>
            <p:cNvSpPr/>
            <p:nvPr/>
          </p:nvSpPr>
          <p:spPr>
            <a:xfrm>
              <a:off x="6607637" y="3749426"/>
              <a:ext cx="24377" cy="44055"/>
            </a:xfrm>
            <a:custGeom>
              <a:avLst/>
              <a:gdLst/>
              <a:ahLst/>
              <a:cxnLst/>
              <a:rect l="l" t="t" r="r" b="b"/>
              <a:pathLst>
                <a:path w="830" h="1500" extrusionOk="0">
                  <a:moveTo>
                    <a:pt x="768" y="1"/>
                  </a:moveTo>
                  <a:cubicBezTo>
                    <a:pt x="751" y="1"/>
                    <a:pt x="734" y="9"/>
                    <a:pt x="723" y="24"/>
                  </a:cubicBezTo>
                  <a:cubicBezTo>
                    <a:pt x="412" y="453"/>
                    <a:pt x="173" y="925"/>
                    <a:pt x="9" y="1427"/>
                  </a:cubicBezTo>
                  <a:cubicBezTo>
                    <a:pt x="1" y="1456"/>
                    <a:pt x="16" y="1487"/>
                    <a:pt x="45" y="1496"/>
                  </a:cubicBezTo>
                  <a:cubicBezTo>
                    <a:pt x="52" y="1500"/>
                    <a:pt x="58" y="1500"/>
                    <a:pt x="63" y="1500"/>
                  </a:cubicBezTo>
                  <a:cubicBezTo>
                    <a:pt x="86" y="1500"/>
                    <a:pt x="107" y="1486"/>
                    <a:pt x="115" y="1459"/>
                  </a:cubicBezTo>
                  <a:cubicBezTo>
                    <a:pt x="273" y="967"/>
                    <a:pt x="508" y="506"/>
                    <a:pt x="812" y="89"/>
                  </a:cubicBezTo>
                  <a:cubicBezTo>
                    <a:pt x="829" y="63"/>
                    <a:pt x="825" y="29"/>
                    <a:pt x="800" y="12"/>
                  </a:cubicBezTo>
                  <a:cubicBezTo>
                    <a:pt x="790" y="4"/>
                    <a:pt x="779" y="1"/>
                    <a:pt x="7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46"/>
            <p:cNvSpPr/>
            <p:nvPr/>
          </p:nvSpPr>
          <p:spPr>
            <a:xfrm>
              <a:off x="6629224" y="3792982"/>
              <a:ext cx="12482" cy="22732"/>
            </a:xfrm>
            <a:custGeom>
              <a:avLst/>
              <a:gdLst/>
              <a:ahLst/>
              <a:cxnLst/>
              <a:rect l="l" t="t" r="r" b="b"/>
              <a:pathLst>
                <a:path w="425" h="774" extrusionOk="0">
                  <a:moveTo>
                    <a:pt x="363" y="1"/>
                  </a:moveTo>
                  <a:cubicBezTo>
                    <a:pt x="341" y="1"/>
                    <a:pt x="319" y="14"/>
                    <a:pt x="311" y="37"/>
                  </a:cubicBezTo>
                  <a:cubicBezTo>
                    <a:pt x="227" y="260"/>
                    <a:pt x="127" y="480"/>
                    <a:pt x="15" y="692"/>
                  </a:cubicBezTo>
                  <a:cubicBezTo>
                    <a:pt x="0" y="718"/>
                    <a:pt x="12" y="752"/>
                    <a:pt x="37" y="766"/>
                  </a:cubicBezTo>
                  <a:cubicBezTo>
                    <a:pt x="45" y="772"/>
                    <a:pt x="55" y="773"/>
                    <a:pt x="63" y="773"/>
                  </a:cubicBezTo>
                  <a:cubicBezTo>
                    <a:pt x="83" y="773"/>
                    <a:pt x="102" y="763"/>
                    <a:pt x="112" y="743"/>
                  </a:cubicBezTo>
                  <a:cubicBezTo>
                    <a:pt x="227" y="528"/>
                    <a:pt x="328" y="303"/>
                    <a:pt x="413" y="75"/>
                  </a:cubicBezTo>
                  <a:cubicBezTo>
                    <a:pt x="425" y="47"/>
                    <a:pt x="411" y="14"/>
                    <a:pt x="382" y="4"/>
                  </a:cubicBezTo>
                  <a:cubicBezTo>
                    <a:pt x="376" y="2"/>
                    <a:pt x="370" y="1"/>
                    <a:pt x="3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46"/>
            <p:cNvSpPr/>
            <p:nvPr/>
          </p:nvSpPr>
          <p:spPr>
            <a:xfrm>
              <a:off x="6570220" y="3953636"/>
              <a:ext cx="4405" cy="13510"/>
            </a:xfrm>
            <a:custGeom>
              <a:avLst/>
              <a:gdLst/>
              <a:ahLst/>
              <a:cxnLst/>
              <a:rect l="l" t="t" r="r" b="b"/>
              <a:pathLst>
                <a:path w="150" h="460" extrusionOk="0">
                  <a:moveTo>
                    <a:pt x="91" y="1"/>
                  </a:moveTo>
                  <a:cubicBezTo>
                    <a:pt x="63" y="1"/>
                    <a:pt x="41" y="24"/>
                    <a:pt x="37" y="51"/>
                  </a:cubicBezTo>
                  <a:lnTo>
                    <a:pt x="1" y="400"/>
                  </a:lnTo>
                  <a:cubicBezTo>
                    <a:pt x="0" y="430"/>
                    <a:pt x="21" y="457"/>
                    <a:pt x="51" y="460"/>
                  </a:cubicBezTo>
                  <a:lnTo>
                    <a:pt x="57" y="460"/>
                  </a:lnTo>
                  <a:cubicBezTo>
                    <a:pt x="85" y="460"/>
                    <a:pt x="108" y="438"/>
                    <a:pt x="113" y="411"/>
                  </a:cubicBezTo>
                  <a:lnTo>
                    <a:pt x="148" y="61"/>
                  </a:lnTo>
                  <a:cubicBezTo>
                    <a:pt x="150" y="31"/>
                    <a:pt x="128" y="4"/>
                    <a:pt x="98" y="1"/>
                  </a:cubicBezTo>
                  <a:cubicBezTo>
                    <a:pt x="96" y="1"/>
                    <a:pt x="93"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46"/>
            <p:cNvSpPr/>
            <p:nvPr/>
          </p:nvSpPr>
          <p:spPr>
            <a:xfrm>
              <a:off x="6898194" y="3775301"/>
              <a:ext cx="37594" cy="117333"/>
            </a:xfrm>
            <a:custGeom>
              <a:avLst/>
              <a:gdLst/>
              <a:ahLst/>
              <a:cxnLst/>
              <a:rect l="l" t="t" r="r" b="b"/>
              <a:pathLst>
                <a:path w="1280" h="3995" extrusionOk="0">
                  <a:moveTo>
                    <a:pt x="62" y="0"/>
                  </a:moveTo>
                  <a:cubicBezTo>
                    <a:pt x="53" y="0"/>
                    <a:pt x="43" y="3"/>
                    <a:pt x="35" y="8"/>
                  </a:cubicBezTo>
                  <a:cubicBezTo>
                    <a:pt x="10" y="24"/>
                    <a:pt x="1" y="58"/>
                    <a:pt x="17" y="83"/>
                  </a:cubicBezTo>
                  <a:cubicBezTo>
                    <a:pt x="726" y="1245"/>
                    <a:pt x="1123" y="2578"/>
                    <a:pt x="1167" y="3940"/>
                  </a:cubicBezTo>
                  <a:cubicBezTo>
                    <a:pt x="1169" y="3971"/>
                    <a:pt x="1193" y="3994"/>
                    <a:pt x="1223" y="3994"/>
                  </a:cubicBezTo>
                  <a:cubicBezTo>
                    <a:pt x="1254" y="3993"/>
                    <a:pt x="1280" y="3967"/>
                    <a:pt x="1276" y="3937"/>
                  </a:cubicBezTo>
                  <a:cubicBezTo>
                    <a:pt x="1231" y="2557"/>
                    <a:pt x="827" y="1204"/>
                    <a:pt x="109" y="26"/>
                  </a:cubicBezTo>
                  <a:cubicBezTo>
                    <a:pt x="99" y="10"/>
                    <a:pt x="81"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46"/>
            <p:cNvSpPr/>
            <p:nvPr/>
          </p:nvSpPr>
          <p:spPr>
            <a:xfrm>
              <a:off x="6899017" y="3816302"/>
              <a:ext cx="10720" cy="26756"/>
            </a:xfrm>
            <a:custGeom>
              <a:avLst/>
              <a:gdLst/>
              <a:ahLst/>
              <a:cxnLst/>
              <a:rect l="l" t="t" r="r" b="b"/>
              <a:pathLst>
                <a:path w="365" h="911" extrusionOk="0">
                  <a:moveTo>
                    <a:pt x="63" y="1"/>
                  </a:moveTo>
                  <a:cubicBezTo>
                    <a:pt x="56" y="1"/>
                    <a:pt x="48" y="2"/>
                    <a:pt x="41" y="5"/>
                  </a:cubicBezTo>
                  <a:cubicBezTo>
                    <a:pt x="13" y="15"/>
                    <a:pt x="0" y="47"/>
                    <a:pt x="11" y="76"/>
                  </a:cubicBezTo>
                  <a:cubicBezTo>
                    <a:pt x="118" y="329"/>
                    <a:pt x="198" y="597"/>
                    <a:pt x="254" y="866"/>
                  </a:cubicBezTo>
                  <a:cubicBezTo>
                    <a:pt x="258" y="892"/>
                    <a:pt x="282" y="910"/>
                    <a:pt x="306" y="910"/>
                  </a:cubicBezTo>
                  <a:cubicBezTo>
                    <a:pt x="311" y="910"/>
                    <a:pt x="313" y="910"/>
                    <a:pt x="318" y="909"/>
                  </a:cubicBezTo>
                  <a:cubicBezTo>
                    <a:pt x="348" y="903"/>
                    <a:pt x="365" y="875"/>
                    <a:pt x="359" y="845"/>
                  </a:cubicBezTo>
                  <a:cubicBezTo>
                    <a:pt x="302" y="569"/>
                    <a:pt x="221" y="297"/>
                    <a:pt x="113" y="35"/>
                  </a:cubicBezTo>
                  <a:cubicBezTo>
                    <a:pt x="104" y="13"/>
                    <a:pt x="8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6"/>
            <p:cNvSpPr/>
            <p:nvPr/>
          </p:nvSpPr>
          <p:spPr>
            <a:xfrm>
              <a:off x="6739361" y="3660611"/>
              <a:ext cx="48108" cy="187058"/>
            </a:xfrm>
            <a:custGeom>
              <a:avLst/>
              <a:gdLst/>
              <a:ahLst/>
              <a:cxnLst/>
              <a:rect l="l" t="t" r="r" b="b"/>
              <a:pathLst>
                <a:path w="1638" h="6369" extrusionOk="0">
                  <a:moveTo>
                    <a:pt x="340" y="1"/>
                  </a:moveTo>
                  <a:cubicBezTo>
                    <a:pt x="312" y="1"/>
                    <a:pt x="293" y="22"/>
                    <a:pt x="289" y="48"/>
                  </a:cubicBezTo>
                  <a:cubicBezTo>
                    <a:pt x="0" y="2213"/>
                    <a:pt x="439" y="4448"/>
                    <a:pt x="1528" y="6341"/>
                  </a:cubicBezTo>
                  <a:cubicBezTo>
                    <a:pt x="1540" y="6357"/>
                    <a:pt x="1557" y="6368"/>
                    <a:pt x="1577" y="6368"/>
                  </a:cubicBezTo>
                  <a:cubicBezTo>
                    <a:pt x="1585" y="6368"/>
                    <a:pt x="1595" y="6367"/>
                    <a:pt x="1604" y="6362"/>
                  </a:cubicBezTo>
                  <a:cubicBezTo>
                    <a:pt x="1628" y="6348"/>
                    <a:pt x="1638" y="6314"/>
                    <a:pt x="1624" y="6288"/>
                  </a:cubicBezTo>
                  <a:cubicBezTo>
                    <a:pt x="546" y="4416"/>
                    <a:pt x="111" y="2205"/>
                    <a:pt x="399" y="65"/>
                  </a:cubicBezTo>
                  <a:cubicBezTo>
                    <a:pt x="403" y="34"/>
                    <a:pt x="382" y="5"/>
                    <a:pt x="352" y="2"/>
                  </a:cubicBezTo>
                  <a:cubicBezTo>
                    <a:pt x="348" y="1"/>
                    <a:pt x="344" y="1"/>
                    <a:pt x="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6"/>
            <p:cNvSpPr/>
            <p:nvPr/>
          </p:nvSpPr>
          <p:spPr>
            <a:xfrm>
              <a:off x="6755486" y="3681317"/>
              <a:ext cx="14303" cy="80679"/>
            </a:xfrm>
            <a:custGeom>
              <a:avLst/>
              <a:gdLst/>
              <a:ahLst/>
              <a:cxnLst/>
              <a:rect l="l" t="t" r="r" b="b"/>
              <a:pathLst>
                <a:path w="487" h="2747" extrusionOk="0">
                  <a:moveTo>
                    <a:pt x="172" y="0"/>
                  </a:moveTo>
                  <a:cubicBezTo>
                    <a:pt x="145" y="0"/>
                    <a:pt x="122" y="20"/>
                    <a:pt x="118" y="48"/>
                  </a:cubicBezTo>
                  <a:cubicBezTo>
                    <a:pt x="1" y="938"/>
                    <a:pt x="88" y="1859"/>
                    <a:pt x="371" y="2709"/>
                  </a:cubicBezTo>
                  <a:cubicBezTo>
                    <a:pt x="378" y="2732"/>
                    <a:pt x="400" y="2747"/>
                    <a:pt x="422" y="2747"/>
                  </a:cubicBezTo>
                  <a:cubicBezTo>
                    <a:pt x="428" y="2747"/>
                    <a:pt x="435" y="2745"/>
                    <a:pt x="444" y="2745"/>
                  </a:cubicBezTo>
                  <a:cubicBezTo>
                    <a:pt x="472" y="2737"/>
                    <a:pt x="487" y="2704"/>
                    <a:pt x="478" y="2675"/>
                  </a:cubicBezTo>
                  <a:cubicBezTo>
                    <a:pt x="200" y="1839"/>
                    <a:pt x="113" y="936"/>
                    <a:pt x="229" y="62"/>
                  </a:cubicBezTo>
                  <a:cubicBezTo>
                    <a:pt x="232" y="32"/>
                    <a:pt x="210" y="4"/>
                    <a:pt x="180" y="1"/>
                  </a:cubicBezTo>
                  <a:cubicBezTo>
                    <a:pt x="178" y="0"/>
                    <a:pt x="175"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6"/>
            <p:cNvSpPr/>
            <p:nvPr/>
          </p:nvSpPr>
          <p:spPr>
            <a:xfrm>
              <a:off x="6779745" y="3716825"/>
              <a:ext cx="7137" cy="22028"/>
            </a:xfrm>
            <a:custGeom>
              <a:avLst/>
              <a:gdLst/>
              <a:ahLst/>
              <a:cxnLst/>
              <a:rect l="l" t="t" r="r" b="b"/>
              <a:pathLst>
                <a:path w="243" h="750" extrusionOk="0">
                  <a:moveTo>
                    <a:pt x="62" y="1"/>
                  </a:moveTo>
                  <a:cubicBezTo>
                    <a:pt x="58" y="1"/>
                    <a:pt x="54" y="1"/>
                    <a:pt x="49" y="2"/>
                  </a:cubicBezTo>
                  <a:cubicBezTo>
                    <a:pt x="18" y="9"/>
                    <a:pt x="1" y="38"/>
                    <a:pt x="8" y="68"/>
                  </a:cubicBezTo>
                  <a:cubicBezTo>
                    <a:pt x="55" y="280"/>
                    <a:pt x="96" y="494"/>
                    <a:pt x="129" y="703"/>
                  </a:cubicBezTo>
                  <a:cubicBezTo>
                    <a:pt x="132" y="730"/>
                    <a:pt x="156" y="750"/>
                    <a:pt x="182" y="750"/>
                  </a:cubicBezTo>
                  <a:lnTo>
                    <a:pt x="190" y="750"/>
                  </a:lnTo>
                  <a:cubicBezTo>
                    <a:pt x="222" y="746"/>
                    <a:pt x="243" y="717"/>
                    <a:pt x="237" y="687"/>
                  </a:cubicBezTo>
                  <a:cubicBezTo>
                    <a:pt x="206" y="474"/>
                    <a:pt x="165" y="256"/>
                    <a:pt x="115" y="42"/>
                  </a:cubicBezTo>
                  <a:cubicBezTo>
                    <a:pt x="109" y="18"/>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6"/>
            <p:cNvSpPr/>
            <p:nvPr/>
          </p:nvSpPr>
          <p:spPr>
            <a:xfrm>
              <a:off x="6819982" y="3667073"/>
              <a:ext cx="165911" cy="91899"/>
            </a:xfrm>
            <a:custGeom>
              <a:avLst/>
              <a:gdLst/>
              <a:ahLst/>
              <a:cxnLst/>
              <a:rect l="l" t="t" r="r" b="b"/>
              <a:pathLst>
                <a:path w="5649" h="3129" extrusionOk="0">
                  <a:moveTo>
                    <a:pt x="60" y="1"/>
                  </a:moveTo>
                  <a:cubicBezTo>
                    <a:pt x="46" y="1"/>
                    <a:pt x="33" y="6"/>
                    <a:pt x="22" y="16"/>
                  </a:cubicBezTo>
                  <a:cubicBezTo>
                    <a:pt x="1" y="37"/>
                    <a:pt x="1" y="73"/>
                    <a:pt x="22" y="94"/>
                  </a:cubicBezTo>
                  <a:cubicBezTo>
                    <a:pt x="1513" y="1625"/>
                    <a:pt x="3487" y="2702"/>
                    <a:pt x="5581" y="3128"/>
                  </a:cubicBezTo>
                  <a:cubicBezTo>
                    <a:pt x="5583" y="3129"/>
                    <a:pt x="5588" y="3129"/>
                    <a:pt x="5591" y="3129"/>
                  </a:cubicBezTo>
                  <a:cubicBezTo>
                    <a:pt x="5616" y="3129"/>
                    <a:pt x="5639" y="3110"/>
                    <a:pt x="5645" y="3083"/>
                  </a:cubicBezTo>
                  <a:cubicBezTo>
                    <a:pt x="5649" y="3055"/>
                    <a:pt x="5632" y="3025"/>
                    <a:pt x="5602" y="3019"/>
                  </a:cubicBezTo>
                  <a:cubicBezTo>
                    <a:pt x="3530" y="2601"/>
                    <a:pt x="1576" y="1534"/>
                    <a:pt x="101" y="17"/>
                  </a:cubicBezTo>
                  <a:cubicBezTo>
                    <a:pt x="90" y="6"/>
                    <a:pt x="75"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6"/>
            <p:cNvSpPr/>
            <p:nvPr/>
          </p:nvSpPr>
          <p:spPr>
            <a:xfrm>
              <a:off x="6876784" y="3693652"/>
              <a:ext cx="66082" cy="32160"/>
            </a:xfrm>
            <a:custGeom>
              <a:avLst/>
              <a:gdLst/>
              <a:ahLst/>
              <a:cxnLst/>
              <a:rect l="l" t="t" r="r" b="b"/>
              <a:pathLst>
                <a:path w="2250" h="1095" extrusionOk="0">
                  <a:moveTo>
                    <a:pt x="63" y="1"/>
                  </a:moveTo>
                  <a:cubicBezTo>
                    <a:pt x="46" y="1"/>
                    <a:pt x="29" y="8"/>
                    <a:pt x="18" y="24"/>
                  </a:cubicBezTo>
                  <a:cubicBezTo>
                    <a:pt x="1" y="48"/>
                    <a:pt x="7" y="82"/>
                    <a:pt x="31" y="101"/>
                  </a:cubicBezTo>
                  <a:cubicBezTo>
                    <a:pt x="683" y="559"/>
                    <a:pt x="1405" y="894"/>
                    <a:pt x="2175" y="1093"/>
                  </a:cubicBezTo>
                  <a:cubicBezTo>
                    <a:pt x="2181" y="1095"/>
                    <a:pt x="2185" y="1095"/>
                    <a:pt x="2190" y="1095"/>
                  </a:cubicBezTo>
                  <a:cubicBezTo>
                    <a:pt x="2214" y="1095"/>
                    <a:pt x="2237" y="1079"/>
                    <a:pt x="2242" y="1056"/>
                  </a:cubicBezTo>
                  <a:cubicBezTo>
                    <a:pt x="2250" y="1026"/>
                    <a:pt x="2231" y="995"/>
                    <a:pt x="2203" y="988"/>
                  </a:cubicBezTo>
                  <a:cubicBezTo>
                    <a:pt x="1445" y="793"/>
                    <a:pt x="736" y="464"/>
                    <a:pt x="95" y="11"/>
                  </a:cubicBezTo>
                  <a:cubicBezTo>
                    <a:pt x="85" y="4"/>
                    <a:pt x="7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6"/>
            <p:cNvSpPr/>
            <p:nvPr/>
          </p:nvSpPr>
          <p:spPr>
            <a:xfrm>
              <a:off x="6905831" y="3684137"/>
              <a:ext cx="14156" cy="8400"/>
            </a:xfrm>
            <a:custGeom>
              <a:avLst/>
              <a:gdLst/>
              <a:ahLst/>
              <a:cxnLst/>
              <a:rect l="l" t="t" r="r" b="b"/>
              <a:pathLst>
                <a:path w="482" h="286" extrusionOk="0">
                  <a:moveTo>
                    <a:pt x="63" y="1"/>
                  </a:moveTo>
                  <a:cubicBezTo>
                    <a:pt x="45" y="1"/>
                    <a:pt x="26" y="10"/>
                    <a:pt x="16" y="27"/>
                  </a:cubicBezTo>
                  <a:cubicBezTo>
                    <a:pt x="0" y="52"/>
                    <a:pt x="7" y="86"/>
                    <a:pt x="33" y="101"/>
                  </a:cubicBezTo>
                  <a:cubicBezTo>
                    <a:pt x="151" y="175"/>
                    <a:pt x="274" y="234"/>
                    <a:pt x="402" y="282"/>
                  </a:cubicBezTo>
                  <a:cubicBezTo>
                    <a:pt x="409" y="284"/>
                    <a:pt x="415" y="285"/>
                    <a:pt x="422" y="285"/>
                  </a:cubicBezTo>
                  <a:cubicBezTo>
                    <a:pt x="445" y="285"/>
                    <a:pt x="466" y="272"/>
                    <a:pt x="472" y="249"/>
                  </a:cubicBezTo>
                  <a:cubicBezTo>
                    <a:pt x="482" y="221"/>
                    <a:pt x="467" y="190"/>
                    <a:pt x="439" y="178"/>
                  </a:cubicBezTo>
                  <a:cubicBezTo>
                    <a:pt x="318" y="134"/>
                    <a:pt x="201" y="77"/>
                    <a:pt x="90" y="9"/>
                  </a:cubicBezTo>
                  <a:cubicBezTo>
                    <a:pt x="82" y="3"/>
                    <a:pt x="72"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6"/>
            <p:cNvSpPr/>
            <p:nvPr/>
          </p:nvSpPr>
          <p:spPr>
            <a:xfrm>
              <a:off x="6998170" y="3621578"/>
              <a:ext cx="115571" cy="79005"/>
            </a:xfrm>
            <a:custGeom>
              <a:avLst/>
              <a:gdLst/>
              <a:ahLst/>
              <a:cxnLst/>
              <a:rect l="l" t="t" r="r" b="b"/>
              <a:pathLst>
                <a:path w="3935" h="2690" extrusionOk="0">
                  <a:moveTo>
                    <a:pt x="62" y="0"/>
                  </a:moveTo>
                  <a:cubicBezTo>
                    <a:pt x="39" y="0"/>
                    <a:pt x="18" y="15"/>
                    <a:pt x="11" y="38"/>
                  </a:cubicBezTo>
                  <a:cubicBezTo>
                    <a:pt x="1" y="70"/>
                    <a:pt x="18" y="99"/>
                    <a:pt x="46" y="108"/>
                  </a:cubicBezTo>
                  <a:cubicBezTo>
                    <a:pt x="1514" y="565"/>
                    <a:pt x="2859" y="1475"/>
                    <a:pt x="3829" y="2670"/>
                  </a:cubicBezTo>
                  <a:cubicBezTo>
                    <a:pt x="3839" y="2683"/>
                    <a:pt x="3856" y="2690"/>
                    <a:pt x="3871" y="2690"/>
                  </a:cubicBezTo>
                  <a:cubicBezTo>
                    <a:pt x="3884" y="2690"/>
                    <a:pt x="3896" y="2684"/>
                    <a:pt x="3906" y="2677"/>
                  </a:cubicBezTo>
                  <a:cubicBezTo>
                    <a:pt x="3930" y="2659"/>
                    <a:pt x="3934" y="2623"/>
                    <a:pt x="3914" y="2600"/>
                  </a:cubicBezTo>
                  <a:cubicBezTo>
                    <a:pt x="2930" y="1388"/>
                    <a:pt x="1567" y="465"/>
                    <a:pt x="78" y="3"/>
                  </a:cubicBezTo>
                  <a:cubicBezTo>
                    <a:pt x="72" y="1"/>
                    <a:pt x="67"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6"/>
            <p:cNvSpPr/>
            <p:nvPr/>
          </p:nvSpPr>
          <p:spPr>
            <a:xfrm>
              <a:off x="7030036" y="3659994"/>
              <a:ext cx="28136" cy="16124"/>
            </a:xfrm>
            <a:custGeom>
              <a:avLst/>
              <a:gdLst/>
              <a:ahLst/>
              <a:cxnLst/>
              <a:rect l="l" t="t" r="r" b="b"/>
              <a:pathLst>
                <a:path w="958" h="549" extrusionOk="0">
                  <a:moveTo>
                    <a:pt x="63" y="0"/>
                  </a:moveTo>
                  <a:cubicBezTo>
                    <a:pt x="41" y="0"/>
                    <a:pt x="20" y="15"/>
                    <a:pt x="11" y="38"/>
                  </a:cubicBezTo>
                  <a:cubicBezTo>
                    <a:pt x="1" y="66"/>
                    <a:pt x="16" y="96"/>
                    <a:pt x="45" y="107"/>
                  </a:cubicBezTo>
                  <a:cubicBezTo>
                    <a:pt x="338" y="210"/>
                    <a:pt x="612" y="354"/>
                    <a:pt x="864" y="537"/>
                  </a:cubicBezTo>
                  <a:cubicBezTo>
                    <a:pt x="872" y="545"/>
                    <a:pt x="885" y="549"/>
                    <a:pt x="895" y="549"/>
                  </a:cubicBezTo>
                  <a:cubicBezTo>
                    <a:pt x="914" y="549"/>
                    <a:pt x="929" y="542"/>
                    <a:pt x="941" y="525"/>
                  </a:cubicBezTo>
                  <a:cubicBezTo>
                    <a:pt x="958" y="500"/>
                    <a:pt x="952" y="466"/>
                    <a:pt x="928" y="449"/>
                  </a:cubicBezTo>
                  <a:cubicBezTo>
                    <a:pt x="670" y="260"/>
                    <a:pt x="382" y="109"/>
                    <a:pt x="81" y="3"/>
                  </a:cubicBezTo>
                  <a:cubicBezTo>
                    <a:pt x="75" y="1"/>
                    <a:pt x="6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6"/>
            <p:cNvSpPr/>
            <p:nvPr/>
          </p:nvSpPr>
          <p:spPr>
            <a:xfrm>
              <a:off x="6908415" y="3498430"/>
              <a:ext cx="213344" cy="98360"/>
            </a:xfrm>
            <a:custGeom>
              <a:avLst/>
              <a:gdLst/>
              <a:ahLst/>
              <a:cxnLst/>
              <a:rect l="l" t="t" r="r" b="b"/>
              <a:pathLst>
                <a:path w="7264" h="3349" extrusionOk="0">
                  <a:moveTo>
                    <a:pt x="7203" y="0"/>
                  </a:moveTo>
                  <a:cubicBezTo>
                    <a:pt x="7191" y="0"/>
                    <a:pt x="7180" y="4"/>
                    <a:pt x="7170" y="12"/>
                  </a:cubicBezTo>
                  <a:cubicBezTo>
                    <a:pt x="6969" y="164"/>
                    <a:pt x="6774" y="332"/>
                    <a:pt x="6586" y="493"/>
                  </a:cubicBezTo>
                  <a:cubicBezTo>
                    <a:pt x="6446" y="611"/>
                    <a:pt x="6309" y="731"/>
                    <a:pt x="6167" y="845"/>
                  </a:cubicBezTo>
                  <a:cubicBezTo>
                    <a:pt x="4666" y="2052"/>
                    <a:pt x="2668" y="2836"/>
                    <a:pt x="52" y="3239"/>
                  </a:cubicBezTo>
                  <a:cubicBezTo>
                    <a:pt x="22" y="3241"/>
                    <a:pt x="0" y="3270"/>
                    <a:pt x="6" y="3301"/>
                  </a:cubicBezTo>
                  <a:cubicBezTo>
                    <a:pt x="9" y="3327"/>
                    <a:pt x="33" y="3347"/>
                    <a:pt x="59" y="3347"/>
                  </a:cubicBezTo>
                  <a:cubicBezTo>
                    <a:pt x="62" y="3347"/>
                    <a:pt x="65" y="3347"/>
                    <a:pt x="70" y="3348"/>
                  </a:cubicBezTo>
                  <a:cubicBezTo>
                    <a:pt x="2705" y="2942"/>
                    <a:pt x="4721" y="2152"/>
                    <a:pt x="6237" y="932"/>
                  </a:cubicBezTo>
                  <a:cubicBezTo>
                    <a:pt x="6379" y="816"/>
                    <a:pt x="6517" y="697"/>
                    <a:pt x="6657" y="577"/>
                  </a:cubicBezTo>
                  <a:cubicBezTo>
                    <a:pt x="6843" y="415"/>
                    <a:pt x="7036" y="249"/>
                    <a:pt x="7235" y="98"/>
                  </a:cubicBezTo>
                  <a:cubicBezTo>
                    <a:pt x="7261" y="80"/>
                    <a:pt x="7263" y="47"/>
                    <a:pt x="7246" y="22"/>
                  </a:cubicBezTo>
                  <a:cubicBezTo>
                    <a:pt x="7236" y="7"/>
                    <a:pt x="7220" y="0"/>
                    <a:pt x="72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6"/>
            <p:cNvSpPr/>
            <p:nvPr/>
          </p:nvSpPr>
          <p:spPr>
            <a:xfrm>
              <a:off x="6944775" y="3524305"/>
              <a:ext cx="115512" cy="45876"/>
            </a:xfrm>
            <a:custGeom>
              <a:avLst/>
              <a:gdLst/>
              <a:ahLst/>
              <a:cxnLst/>
              <a:rect l="l" t="t" r="r" b="b"/>
              <a:pathLst>
                <a:path w="3933" h="1562" extrusionOk="0">
                  <a:moveTo>
                    <a:pt x="3869" y="1"/>
                  </a:moveTo>
                  <a:cubicBezTo>
                    <a:pt x="3858" y="1"/>
                    <a:pt x="3847" y="4"/>
                    <a:pt x="3838" y="11"/>
                  </a:cubicBezTo>
                  <a:cubicBezTo>
                    <a:pt x="2722" y="821"/>
                    <a:pt x="1302" y="1156"/>
                    <a:pt x="48" y="1453"/>
                  </a:cubicBezTo>
                  <a:cubicBezTo>
                    <a:pt x="17" y="1460"/>
                    <a:pt x="0" y="1489"/>
                    <a:pt x="7" y="1519"/>
                  </a:cubicBezTo>
                  <a:cubicBezTo>
                    <a:pt x="13" y="1544"/>
                    <a:pt x="36" y="1562"/>
                    <a:pt x="60" y="1562"/>
                  </a:cubicBezTo>
                  <a:cubicBezTo>
                    <a:pt x="64" y="1562"/>
                    <a:pt x="70" y="1562"/>
                    <a:pt x="74" y="1560"/>
                  </a:cubicBezTo>
                  <a:cubicBezTo>
                    <a:pt x="1337" y="1261"/>
                    <a:pt x="2770" y="922"/>
                    <a:pt x="3902" y="100"/>
                  </a:cubicBezTo>
                  <a:cubicBezTo>
                    <a:pt x="3926" y="82"/>
                    <a:pt x="3932" y="48"/>
                    <a:pt x="3915" y="23"/>
                  </a:cubicBezTo>
                  <a:cubicBezTo>
                    <a:pt x="3904" y="9"/>
                    <a:pt x="3886" y="1"/>
                    <a:pt x="38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6"/>
            <p:cNvSpPr/>
            <p:nvPr/>
          </p:nvSpPr>
          <p:spPr>
            <a:xfrm>
              <a:off x="6981987" y="3531530"/>
              <a:ext cx="33629" cy="14861"/>
            </a:xfrm>
            <a:custGeom>
              <a:avLst/>
              <a:gdLst/>
              <a:ahLst/>
              <a:cxnLst/>
              <a:rect l="l" t="t" r="r" b="b"/>
              <a:pathLst>
                <a:path w="1145" h="506" extrusionOk="0">
                  <a:moveTo>
                    <a:pt x="1081" y="1"/>
                  </a:moveTo>
                  <a:cubicBezTo>
                    <a:pt x="1072" y="1"/>
                    <a:pt x="1064" y="3"/>
                    <a:pt x="1056" y="7"/>
                  </a:cubicBezTo>
                  <a:cubicBezTo>
                    <a:pt x="737" y="180"/>
                    <a:pt x="396" y="312"/>
                    <a:pt x="46" y="398"/>
                  </a:cubicBezTo>
                  <a:cubicBezTo>
                    <a:pt x="18" y="406"/>
                    <a:pt x="1" y="437"/>
                    <a:pt x="8" y="465"/>
                  </a:cubicBezTo>
                  <a:cubicBezTo>
                    <a:pt x="15" y="490"/>
                    <a:pt x="36" y="505"/>
                    <a:pt x="60" y="505"/>
                  </a:cubicBezTo>
                  <a:lnTo>
                    <a:pt x="73" y="505"/>
                  </a:lnTo>
                  <a:cubicBezTo>
                    <a:pt x="432" y="415"/>
                    <a:pt x="781" y="282"/>
                    <a:pt x="1107" y="105"/>
                  </a:cubicBezTo>
                  <a:cubicBezTo>
                    <a:pt x="1136" y="91"/>
                    <a:pt x="1144" y="57"/>
                    <a:pt x="1130" y="31"/>
                  </a:cubicBezTo>
                  <a:cubicBezTo>
                    <a:pt x="1120" y="12"/>
                    <a:pt x="1101" y="1"/>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6"/>
            <p:cNvSpPr/>
            <p:nvPr/>
          </p:nvSpPr>
          <p:spPr>
            <a:xfrm>
              <a:off x="6952764" y="3422802"/>
              <a:ext cx="35978" cy="12042"/>
            </a:xfrm>
            <a:custGeom>
              <a:avLst/>
              <a:gdLst/>
              <a:ahLst/>
              <a:cxnLst/>
              <a:rect l="l" t="t" r="r" b="b"/>
              <a:pathLst>
                <a:path w="1225" h="410" extrusionOk="0">
                  <a:moveTo>
                    <a:pt x="1165" y="0"/>
                  </a:moveTo>
                  <a:cubicBezTo>
                    <a:pt x="1161" y="0"/>
                    <a:pt x="1157" y="1"/>
                    <a:pt x="1152" y="2"/>
                  </a:cubicBezTo>
                  <a:cubicBezTo>
                    <a:pt x="783" y="94"/>
                    <a:pt x="412" y="195"/>
                    <a:pt x="47" y="302"/>
                  </a:cubicBezTo>
                  <a:cubicBezTo>
                    <a:pt x="19" y="311"/>
                    <a:pt x="0" y="341"/>
                    <a:pt x="9" y="369"/>
                  </a:cubicBezTo>
                  <a:cubicBezTo>
                    <a:pt x="16" y="393"/>
                    <a:pt x="40" y="409"/>
                    <a:pt x="63" y="409"/>
                  </a:cubicBezTo>
                  <a:cubicBezTo>
                    <a:pt x="68" y="409"/>
                    <a:pt x="73" y="408"/>
                    <a:pt x="77" y="406"/>
                  </a:cubicBezTo>
                  <a:cubicBezTo>
                    <a:pt x="442" y="299"/>
                    <a:pt x="812" y="198"/>
                    <a:pt x="1179" y="106"/>
                  </a:cubicBezTo>
                  <a:cubicBezTo>
                    <a:pt x="1208" y="99"/>
                    <a:pt x="1225" y="69"/>
                    <a:pt x="1218" y="40"/>
                  </a:cubicBezTo>
                  <a:cubicBezTo>
                    <a:pt x="1212" y="16"/>
                    <a:pt x="1189" y="0"/>
                    <a:pt x="1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6"/>
            <p:cNvSpPr/>
            <p:nvPr/>
          </p:nvSpPr>
          <p:spPr>
            <a:xfrm>
              <a:off x="6954585" y="3441364"/>
              <a:ext cx="12747" cy="6050"/>
            </a:xfrm>
            <a:custGeom>
              <a:avLst/>
              <a:gdLst/>
              <a:ahLst/>
              <a:cxnLst/>
              <a:rect l="l" t="t" r="r" b="b"/>
              <a:pathLst>
                <a:path w="434" h="206" extrusionOk="0">
                  <a:moveTo>
                    <a:pt x="373" y="1"/>
                  </a:moveTo>
                  <a:cubicBezTo>
                    <a:pt x="367" y="1"/>
                    <a:pt x="361" y="2"/>
                    <a:pt x="355" y="4"/>
                  </a:cubicBezTo>
                  <a:lnTo>
                    <a:pt x="45" y="99"/>
                  </a:lnTo>
                  <a:cubicBezTo>
                    <a:pt x="16" y="107"/>
                    <a:pt x="1" y="139"/>
                    <a:pt x="9" y="167"/>
                  </a:cubicBezTo>
                  <a:cubicBezTo>
                    <a:pt x="16" y="191"/>
                    <a:pt x="38" y="206"/>
                    <a:pt x="61" y="206"/>
                  </a:cubicBezTo>
                  <a:cubicBezTo>
                    <a:pt x="66" y="206"/>
                    <a:pt x="72" y="206"/>
                    <a:pt x="79" y="203"/>
                  </a:cubicBezTo>
                  <a:lnTo>
                    <a:pt x="388" y="106"/>
                  </a:lnTo>
                  <a:cubicBezTo>
                    <a:pt x="417" y="97"/>
                    <a:pt x="434" y="68"/>
                    <a:pt x="424" y="39"/>
                  </a:cubicBezTo>
                  <a:cubicBezTo>
                    <a:pt x="417" y="16"/>
                    <a:pt x="396" y="1"/>
                    <a:pt x="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46"/>
          <p:cNvGrpSpPr/>
          <p:nvPr/>
        </p:nvGrpSpPr>
        <p:grpSpPr>
          <a:xfrm>
            <a:off x="581213" y="316279"/>
            <a:ext cx="1079201" cy="1399804"/>
            <a:chOff x="6073926" y="673439"/>
            <a:chExt cx="1079201" cy="1399804"/>
          </a:xfrm>
        </p:grpSpPr>
        <p:sp>
          <p:nvSpPr>
            <p:cNvPr id="1478" name="Google Shape;1478;p46"/>
            <p:cNvSpPr/>
            <p:nvPr/>
          </p:nvSpPr>
          <p:spPr>
            <a:xfrm>
              <a:off x="6073926" y="673439"/>
              <a:ext cx="1079201" cy="1399804"/>
            </a:xfrm>
            <a:custGeom>
              <a:avLst/>
              <a:gdLst/>
              <a:ahLst/>
              <a:cxnLst/>
              <a:rect l="l" t="t" r="r" b="b"/>
              <a:pathLst>
                <a:path w="36745" h="47661" extrusionOk="0">
                  <a:moveTo>
                    <a:pt x="22567" y="1"/>
                  </a:moveTo>
                  <a:lnTo>
                    <a:pt x="22474" y="11"/>
                  </a:lnTo>
                  <a:cubicBezTo>
                    <a:pt x="21611" y="89"/>
                    <a:pt x="20877" y="632"/>
                    <a:pt x="20546" y="1439"/>
                  </a:cubicBezTo>
                  <a:cubicBezTo>
                    <a:pt x="20424" y="1745"/>
                    <a:pt x="20033" y="2775"/>
                    <a:pt x="19833" y="4072"/>
                  </a:cubicBezTo>
                  <a:cubicBezTo>
                    <a:pt x="19236" y="4138"/>
                    <a:pt x="18691" y="4434"/>
                    <a:pt x="18306" y="4905"/>
                  </a:cubicBezTo>
                  <a:cubicBezTo>
                    <a:pt x="17823" y="5495"/>
                    <a:pt x="17667" y="6284"/>
                    <a:pt x="17880" y="7006"/>
                  </a:cubicBezTo>
                  <a:cubicBezTo>
                    <a:pt x="18014" y="7459"/>
                    <a:pt x="18208" y="7895"/>
                    <a:pt x="18441" y="8308"/>
                  </a:cubicBezTo>
                  <a:cubicBezTo>
                    <a:pt x="17125" y="8929"/>
                    <a:pt x="15620" y="9908"/>
                    <a:pt x="14113" y="11451"/>
                  </a:cubicBezTo>
                  <a:cubicBezTo>
                    <a:pt x="10886" y="14759"/>
                    <a:pt x="8581" y="19679"/>
                    <a:pt x="7226" y="26129"/>
                  </a:cubicBezTo>
                  <a:cubicBezTo>
                    <a:pt x="6983" y="24691"/>
                    <a:pt x="6942" y="23050"/>
                    <a:pt x="7283" y="21253"/>
                  </a:cubicBezTo>
                  <a:cubicBezTo>
                    <a:pt x="7934" y="17826"/>
                    <a:pt x="9172" y="16469"/>
                    <a:pt x="10885" y="14591"/>
                  </a:cubicBezTo>
                  <a:cubicBezTo>
                    <a:pt x="12154" y="13202"/>
                    <a:pt x="13730" y="11475"/>
                    <a:pt x="15228" y="8681"/>
                  </a:cubicBezTo>
                  <a:cubicBezTo>
                    <a:pt x="15771" y="7667"/>
                    <a:pt x="15475" y="6395"/>
                    <a:pt x="14545" y="5729"/>
                  </a:cubicBezTo>
                  <a:cubicBezTo>
                    <a:pt x="14149" y="5445"/>
                    <a:pt x="13682" y="5294"/>
                    <a:pt x="13196" y="5294"/>
                  </a:cubicBezTo>
                  <a:cubicBezTo>
                    <a:pt x="12567" y="5294"/>
                    <a:pt x="11957" y="5555"/>
                    <a:pt x="11523" y="6015"/>
                  </a:cubicBezTo>
                  <a:cubicBezTo>
                    <a:pt x="11500" y="6038"/>
                    <a:pt x="9192" y="8473"/>
                    <a:pt x="6792" y="10499"/>
                  </a:cubicBezTo>
                  <a:cubicBezTo>
                    <a:pt x="5015" y="11998"/>
                    <a:pt x="3054" y="13885"/>
                    <a:pt x="1974" y="16509"/>
                  </a:cubicBezTo>
                  <a:cubicBezTo>
                    <a:pt x="1108" y="18617"/>
                    <a:pt x="0" y="21875"/>
                    <a:pt x="392" y="25833"/>
                  </a:cubicBezTo>
                  <a:cubicBezTo>
                    <a:pt x="785" y="29806"/>
                    <a:pt x="2635" y="33695"/>
                    <a:pt x="5893" y="37405"/>
                  </a:cubicBezTo>
                  <a:cubicBezTo>
                    <a:pt x="5791" y="39708"/>
                    <a:pt x="5769" y="42118"/>
                    <a:pt x="5832" y="44586"/>
                  </a:cubicBezTo>
                  <a:cubicBezTo>
                    <a:pt x="5886" y="46720"/>
                    <a:pt x="7308" y="47367"/>
                    <a:pt x="7739" y="47515"/>
                  </a:cubicBezTo>
                  <a:cubicBezTo>
                    <a:pt x="8017" y="47612"/>
                    <a:pt x="8310" y="47660"/>
                    <a:pt x="8608" y="47660"/>
                  </a:cubicBezTo>
                  <a:cubicBezTo>
                    <a:pt x="9476" y="47660"/>
                    <a:pt x="10334" y="47244"/>
                    <a:pt x="10902" y="46547"/>
                  </a:cubicBezTo>
                  <a:cubicBezTo>
                    <a:pt x="11301" y="46055"/>
                    <a:pt x="11722" y="45235"/>
                    <a:pt x="11470" y="43218"/>
                  </a:cubicBezTo>
                  <a:cubicBezTo>
                    <a:pt x="11269" y="27556"/>
                    <a:pt x="14393" y="20007"/>
                    <a:pt x="17053" y="16432"/>
                  </a:cubicBezTo>
                  <a:cubicBezTo>
                    <a:pt x="17301" y="16099"/>
                    <a:pt x="17546" y="15797"/>
                    <a:pt x="17789" y="15522"/>
                  </a:cubicBezTo>
                  <a:cubicBezTo>
                    <a:pt x="18114" y="16133"/>
                    <a:pt x="18703" y="16578"/>
                    <a:pt x="19420" y="16711"/>
                  </a:cubicBezTo>
                  <a:cubicBezTo>
                    <a:pt x="19700" y="16761"/>
                    <a:pt x="19982" y="16787"/>
                    <a:pt x="20263" y="16787"/>
                  </a:cubicBezTo>
                  <a:cubicBezTo>
                    <a:pt x="21027" y="16787"/>
                    <a:pt x="21775" y="16599"/>
                    <a:pt x="22484" y="16240"/>
                  </a:cubicBezTo>
                  <a:cubicBezTo>
                    <a:pt x="22849" y="16979"/>
                    <a:pt x="23339" y="17721"/>
                    <a:pt x="23997" y="18393"/>
                  </a:cubicBezTo>
                  <a:cubicBezTo>
                    <a:pt x="24428" y="18839"/>
                    <a:pt x="25029" y="19094"/>
                    <a:pt x="25649" y="19094"/>
                  </a:cubicBezTo>
                  <a:lnTo>
                    <a:pt x="25870" y="19094"/>
                  </a:lnTo>
                  <a:lnTo>
                    <a:pt x="26049" y="19060"/>
                  </a:lnTo>
                  <a:cubicBezTo>
                    <a:pt x="26708" y="18942"/>
                    <a:pt x="27292" y="18540"/>
                    <a:pt x="27627" y="17970"/>
                  </a:cubicBezTo>
                  <a:cubicBezTo>
                    <a:pt x="27893" y="17520"/>
                    <a:pt x="28185" y="16811"/>
                    <a:pt x="28340" y="15947"/>
                  </a:cubicBezTo>
                  <a:cubicBezTo>
                    <a:pt x="28782" y="16006"/>
                    <a:pt x="29230" y="16042"/>
                    <a:pt x="29686" y="16049"/>
                  </a:cubicBezTo>
                  <a:lnTo>
                    <a:pt x="29723" y="16049"/>
                  </a:lnTo>
                  <a:cubicBezTo>
                    <a:pt x="30559" y="16049"/>
                    <a:pt x="31330" y="15595"/>
                    <a:pt x="31731" y="14873"/>
                  </a:cubicBezTo>
                  <a:cubicBezTo>
                    <a:pt x="32147" y="14132"/>
                    <a:pt x="32121" y="13227"/>
                    <a:pt x="31664" y="12509"/>
                  </a:cubicBezTo>
                  <a:cubicBezTo>
                    <a:pt x="31659" y="12502"/>
                    <a:pt x="31644" y="12479"/>
                    <a:pt x="31617" y="12439"/>
                  </a:cubicBezTo>
                  <a:cubicBezTo>
                    <a:pt x="33368" y="11657"/>
                    <a:pt x="34847" y="10272"/>
                    <a:pt x="35901" y="8392"/>
                  </a:cubicBezTo>
                  <a:cubicBezTo>
                    <a:pt x="36728" y="6913"/>
                    <a:pt x="36744" y="5360"/>
                    <a:pt x="35944" y="4126"/>
                  </a:cubicBezTo>
                  <a:cubicBezTo>
                    <a:pt x="35038" y="2731"/>
                    <a:pt x="33160" y="1930"/>
                    <a:pt x="30788" y="1930"/>
                  </a:cubicBezTo>
                  <a:cubicBezTo>
                    <a:pt x="30457" y="1930"/>
                    <a:pt x="30115" y="1945"/>
                    <a:pt x="29776" y="1977"/>
                  </a:cubicBezTo>
                  <a:cubicBezTo>
                    <a:pt x="29250" y="2026"/>
                    <a:pt x="28078" y="2180"/>
                    <a:pt x="26845" y="2661"/>
                  </a:cubicBezTo>
                  <a:cubicBezTo>
                    <a:pt x="26525" y="2343"/>
                    <a:pt x="26113" y="2120"/>
                    <a:pt x="25653" y="2033"/>
                  </a:cubicBezTo>
                  <a:lnTo>
                    <a:pt x="25441" y="1992"/>
                  </a:lnTo>
                  <a:lnTo>
                    <a:pt x="25223" y="1992"/>
                  </a:lnTo>
                  <a:cubicBezTo>
                    <a:pt x="25179" y="1992"/>
                    <a:pt x="25136" y="1993"/>
                    <a:pt x="25092" y="1995"/>
                  </a:cubicBezTo>
                  <a:cubicBezTo>
                    <a:pt x="24971" y="1714"/>
                    <a:pt x="24836" y="1436"/>
                    <a:pt x="24680" y="1164"/>
                  </a:cubicBezTo>
                  <a:cubicBezTo>
                    <a:pt x="24272" y="447"/>
                    <a:pt x="23505" y="1"/>
                    <a:pt x="22684" y="1"/>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6"/>
            <p:cNvSpPr/>
            <p:nvPr/>
          </p:nvSpPr>
          <p:spPr>
            <a:xfrm>
              <a:off x="6772755" y="1009079"/>
              <a:ext cx="78800" cy="150345"/>
            </a:xfrm>
            <a:custGeom>
              <a:avLst/>
              <a:gdLst/>
              <a:ahLst/>
              <a:cxnLst/>
              <a:rect l="l" t="t" r="r" b="b"/>
              <a:pathLst>
                <a:path w="2683" h="5119" extrusionOk="0">
                  <a:moveTo>
                    <a:pt x="187" y="1"/>
                  </a:moveTo>
                  <a:cubicBezTo>
                    <a:pt x="184" y="1"/>
                    <a:pt x="181" y="1"/>
                    <a:pt x="179" y="1"/>
                  </a:cubicBezTo>
                  <a:cubicBezTo>
                    <a:pt x="159" y="6"/>
                    <a:pt x="140" y="20"/>
                    <a:pt x="132" y="38"/>
                  </a:cubicBezTo>
                  <a:cubicBezTo>
                    <a:pt x="102" y="102"/>
                    <a:pt x="59" y="181"/>
                    <a:pt x="11" y="269"/>
                  </a:cubicBezTo>
                  <a:cubicBezTo>
                    <a:pt x="5" y="278"/>
                    <a:pt x="3" y="289"/>
                    <a:pt x="2" y="299"/>
                  </a:cubicBezTo>
                  <a:cubicBezTo>
                    <a:pt x="1" y="589"/>
                    <a:pt x="26" y="3180"/>
                    <a:pt x="1688" y="5084"/>
                  </a:cubicBezTo>
                  <a:cubicBezTo>
                    <a:pt x="1691" y="5090"/>
                    <a:pt x="1697" y="5094"/>
                    <a:pt x="1704" y="5097"/>
                  </a:cubicBezTo>
                  <a:cubicBezTo>
                    <a:pt x="1713" y="5102"/>
                    <a:pt x="1725" y="5105"/>
                    <a:pt x="1737" y="5105"/>
                  </a:cubicBezTo>
                  <a:cubicBezTo>
                    <a:pt x="1745" y="5105"/>
                    <a:pt x="1753" y="5104"/>
                    <a:pt x="1761" y="5101"/>
                  </a:cubicBezTo>
                  <a:cubicBezTo>
                    <a:pt x="1783" y="5090"/>
                    <a:pt x="1796" y="5070"/>
                    <a:pt x="1797" y="5044"/>
                  </a:cubicBezTo>
                  <a:lnTo>
                    <a:pt x="1797" y="5044"/>
                  </a:lnTo>
                  <a:cubicBezTo>
                    <a:pt x="1797" y="5051"/>
                    <a:pt x="1798" y="5056"/>
                    <a:pt x="1799" y="5061"/>
                  </a:cubicBezTo>
                  <a:cubicBezTo>
                    <a:pt x="1802" y="5083"/>
                    <a:pt x="1813" y="5103"/>
                    <a:pt x="1832" y="5111"/>
                  </a:cubicBezTo>
                  <a:cubicBezTo>
                    <a:pt x="1839" y="5114"/>
                    <a:pt x="1845" y="5118"/>
                    <a:pt x="1855" y="5118"/>
                  </a:cubicBezTo>
                  <a:cubicBezTo>
                    <a:pt x="1857" y="5118"/>
                    <a:pt x="1860" y="5119"/>
                    <a:pt x="1863" y="5119"/>
                  </a:cubicBezTo>
                  <a:cubicBezTo>
                    <a:pt x="1887" y="5119"/>
                    <a:pt x="1912" y="5107"/>
                    <a:pt x="1923" y="5081"/>
                  </a:cubicBezTo>
                  <a:cubicBezTo>
                    <a:pt x="2179" y="4487"/>
                    <a:pt x="2682" y="2928"/>
                    <a:pt x="1781" y="1230"/>
                  </a:cubicBezTo>
                  <a:cubicBezTo>
                    <a:pt x="1776" y="1219"/>
                    <a:pt x="1768" y="1210"/>
                    <a:pt x="1757" y="1205"/>
                  </a:cubicBezTo>
                  <a:cubicBezTo>
                    <a:pt x="1446" y="1018"/>
                    <a:pt x="1150" y="816"/>
                    <a:pt x="876" y="597"/>
                  </a:cubicBezTo>
                  <a:lnTo>
                    <a:pt x="869" y="592"/>
                  </a:lnTo>
                  <a:cubicBezTo>
                    <a:pt x="860" y="587"/>
                    <a:pt x="849" y="585"/>
                    <a:pt x="838" y="585"/>
                  </a:cubicBezTo>
                  <a:cubicBezTo>
                    <a:pt x="824" y="585"/>
                    <a:pt x="811" y="589"/>
                    <a:pt x="799" y="597"/>
                  </a:cubicBezTo>
                  <a:cubicBezTo>
                    <a:pt x="778" y="611"/>
                    <a:pt x="767" y="641"/>
                    <a:pt x="775" y="666"/>
                  </a:cubicBezTo>
                  <a:lnTo>
                    <a:pt x="775" y="666"/>
                  </a:lnTo>
                  <a:cubicBezTo>
                    <a:pt x="748" y="596"/>
                    <a:pt x="722" y="529"/>
                    <a:pt x="694" y="457"/>
                  </a:cubicBezTo>
                  <a:cubicBezTo>
                    <a:pt x="691" y="449"/>
                    <a:pt x="684" y="440"/>
                    <a:pt x="674" y="434"/>
                  </a:cubicBezTo>
                  <a:cubicBezTo>
                    <a:pt x="472" y="261"/>
                    <a:pt x="321" y="112"/>
                    <a:pt x="231" y="20"/>
                  </a:cubicBezTo>
                  <a:cubicBezTo>
                    <a:pt x="228" y="14"/>
                    <a:pt x="223" y="11"/>
                    <a:pt x="217" y="8"/>
                  </a:cubicBezTo>
                  <a:cubicBezTo>
                    <a:pt x="209" y="3"/>
                    <a:pt x="197" y="1"/>
                    <a:pt x="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6"/>
            <p:cNvSpPr/>
            <p:nvPr/>
          </p:nvSpPr>
          <p:spPr>
            <a:xfrm>
              <a:off x="6779775" y="968431"/>
              <a:ext cx="160390" cy="106261"/>
            </a:xfrm>
            <a:custGeom>
              <a:avLst/>
              <a:gdLst/>
              <a:ahLst/>
              <a:cxnLst/>
              <a:rect l="l" t="t" r="r" b="b"/>
              <a:pathLst>
                <a:path w="5461" h="3618" extrusionOk="0">
                  <a:moveTo>
                    <a:pt x="677" y="1"/>
                  </a:moveTo>
                  <a:cubicBezTo>
                    <a:pt x="652" y="1"/>
                    <a:pt x="628" y="17"/>
                    <a:pt x="617" y="41"/>
                  </a:cubicBezTo>
                  <a:cubicBezTo>
                    <a:pt x="525" y="259"/>
                    <a:pt x="417" y="480"/>
                    <a:pt x="298" y="693"/>
                  </a:cubicBezTo>
                  <a:cubicBezTo>
                    <a:pt x="291" y="713"/>
                    <a:pt x="290" y="729"/>
                    <a:pt x="296" y="747"/>
                  </a:cubicBezTo>
                  <a:cubicBezTo>
                    <a:pt x="300" y="760"/>
                    <a:pt x="310" y="770"/>
                    <a:pt x="317" y="777"/>
                  </a:cubicBezTo>
                  <a:cubicBezTo>
                    <a:pt x="310" y="774"/>
                    <a:pt x="302" y="772"/>
                    <a:pt x="295" y="772"/>
                  </a:cubicBezTo>
                  <a:cubicBezTo>
                    <a:pt x="272" y="772"/>
                    <a:pt x="250" y="786"/>
                    <a:pt x="239" y="806"/>
                  </a:cubicBezTo>
                  <a:cubicBezTo>
                    <a:pt x="169" y="932"/>
                    <a:pt x="93" y="1056"/>
                    <a:pt x="19" y="1180"/>
                  </a:cubicBezTo>
                  <a:cubicBezTo>
                    <a:pt x="1" y="1204"/>
                    <a:pt x="7" y="1237"/>
                    <a:pt x="25" y="1256"/>
                  </a:cubicBezTo>
                  <a:cubicBezTo>
                    <a:pt x="179" y="1424"/>
                    <a:pt x="756" y="2013"/>
                    <a:pt x="1708" y="2556"/>
                  </a:cubicBezTo>
                  <a:cubicBezTo>
                    <a:pt x="2788" y="3171"/>
                    <a:pt x="3971" y="3527"/>
                    <a:pt x="5226" y="3617"/>
                  </a:cubicBezTo>
                  <a:cubicBezTo>
                    <a:pt x="5228" y="3617"/>
                    <a:pt x="5230" y="3617"/>
                    <a:pt x="5232" y="3617"/>
                  </a:cubicBezTo>
                  <a:cubicBezTo>
                    <a:pt x="5260" y="3617"/>
                    <a:pt x="5285" y="3599"/>
                    <a:pt x="5294" y="3570"/>
                  </a:cubicBezTo>
                  <a:cubicBezTo>
                    <a:pt x="5301" y="3541"/>
                    <a:pt x="5289" y="3512"/>
                    <a:pt x="5266" y="3499"/>
                  </a:cubicBezTo>
                  <a:lnTo>
                    <a:pt x="5266" y="3499"/>
                  </a:lnTo>
                  <a:lnTo>
                    <a:pt x="5363" y="3553"/>
                  </a:lnTo>
                  <a:cubicBezTo>
                    <a:pt x="5372" y="3558"/>
                    <a:pt x="5383" y="3560"/>
                    <a:pt x="5393" y="3560"/>
                  </a:cubicBezTo>
                  <a:cubicBezTo>
                    <a:pt x="5412" y="3560"/>
                    <a:pt x="5430" y="3552"/>
                    <a:pt x="5441" y="3539"/>
                  </a:cubicBezTo>
                  <a:cubicBezTo>
                    <a:pt x="5461" y="3516"/>
                    <a:pt x="5461" y="3483"/>
                    <a:pt x="5445" y="3459"/>
                  </a:cubicBezTo>
                  <a:cubicBezTo>
                    <a:pt x="5052" y="2926"/>
                    <a:pt x="3970" y="1595"/>
                    <a:pt x="2413" y="705"/>
                  </a:cubicBezTo>
                  <a:cubicBezTo>
                    <a:pt x="1849" y="383"/>
                    <a:pt x="1268" y="148"/>
                    <a:pt x="690" y="3"/>
                  </a:cubicBezTo>
                  <a:cubicBezTo>
                    <a:pt x="686" y="1"/>
                    <a:pt x="681" y="1"/>
                    <a:pt x="6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6"/>
            <p:cNvSpPr/>
            <p:nvPr/>
          </p:nvSpPr>
          <p:spPr>
            <a:xfrm>
              <a:off x="6650253" y="965553"/>
              <a:ext cx="123648" cy="131255"/>
            </a:xfrm>
            <a:custGeom>
              <a:avLst/>
              <a:gdLst/>
              <a:ahLst/>
              <a:cxnLst/>
              <a:rect l="l" t="t" r="r" b="b"/>
              <a:pathLst>
                <a:path w="4210" h="4469" extrusionOk="0">
                  <a:moveTo>
                    <a:pt x="3145" y="0"/>
                  </a:moveTo>
                  <a:cubicBezTo>
                    <a:pt x="3137" y="0"/>
                    <a:pt x="3128" y="2"/>
                    <a:pt x="3121" y="7"/>
                  </a:cubicBezTo>
                  <a:cubicBezTo>
                    <a:pt x="0" y="1418"/>
                    <a:pt x="178" y="3882"/>
                    <a:pt x="245" y="4364"/>
                  </a:cubicBezTo>
                  <a:cubicBezTo>
                    <a:pt x="248" y="4383"/>
                    <a:pt x="259" y="4400"/>
                    <a:pt x="277" y="4408"/>
                  </a:cubicBezTo>
                  <a:lnTo>
                    <a:pt x="287" y="4416"/>
                  </a:lnTo>
                  <a:cubicBezTo>
                    <a:pt x="293" y="4418"/>
                    <a:pt x="301" y="4419"/>
                    <a:pt x="308" y="4419"/>
                  </a:cubicBezTo>
                  <a:cubicBezTo>
                    <a:pt x="324" y="4419"/>
                    <a:pt x="340" y="4413"/>
                    <a:pt x="351" y="4400"/>
                  </a:cubicBezTo>
                  <a:cubicBezTo>
                    <a:pt x="380" y="4373"/>
                    <a:pt x="407" y="4343"/>
                    <a:pt x="434" y="4314"/>
                  </a:cubicBezTo>
                  <a:lnTo>
                    <a:pt x="434" y="4314"/>
                  </a:lnTo>
                  <a:cubicBezTo>
                    <a:pt x="423" y="4327"/>
                    <a:pt x="412" y="4340"/>
                    <a:pt x="400" y="4352"/>
                  </a:cubicBezTo>
                  <a:cubicBezTo>
                    <a:pt x="383" y="4369"/>
                    <a:pt x="379" y="4394"/>
                    <a:pt x="386" y="4418"/>
                  </a:cubicBezTo>
                  <a:cubicBezTo>
                    <a:pt x="392" y="4433"/>
                    <a:pt x="400" y="4443"/>
                    <a:pt x="415" y="4451"/>
                  </a:cubicBezTo>
                  <a:cubicBezTo>
                    <a:pt x="423" y="4457"/>
                    <a:pt x="430" y="4458"/>
                    <a:pt x="442" y="4461"/>
                  </a:cubicBezTo>
                  <a:cubicBezTo>
                    <a:pt x="504" y="4466"/>
                    <a:pt x="565" y="4469"/>
                    <a:pt x="626" y="4469"/>
                  </a:cubicBezTo>
                  <a:cubicBezTo>
                    <a:pt x="2585" y="4469"/>
                    <a:pt x="3942" y="1956"/>
                    <a:pt x="4201" y="1438"/>
                  </a:cubicBezTo>
                  <a:cubicBezTo>
                    <a:pt x="4210" y="1422"/>
                    <a:pt x="4210" y="1402"/>
                    <a:pt x="4204" y="1386"/>
                  </a:cubicBezTo>
                  <a:cubicBezTo>
                    <a:pt x="4200" y="1372"/>
                    <a:pt x="4190" y="1361"/>
                    <a:pt x="4176" y="1352"/>
                  </a:cubicBezTo>
                  <a:cubicBezTo>
                    <a:pt x="4174" y="1351"/>
                    <a:pt x="4169" y="1349"/>
                    <a:pt x="4164" y="1349"/>
                  </a:cubicBezTo>
                  <a:cubicBezTo>
                    <a:pt x="4088" y="1324"/>
                    <a:pt x="4011" y="1288"/>
                    <a:pt x="3939" y="1247"/>
                  </a:cubicBezTo>
                  <a:cubicBezTo>
                    <a:pt x="3727" y="1126"/>
                    <a:pt x="3556" y="955"/>
                    <a:pt x="3432" y="741"/>
                  </a:cubicBezTo>
                  <a:cubicBezTo>
                    <a:pt x="3425" y="733"/>
                    <a:pt x="3418" y="726"/>
                    <a:pt x="3407" y="719"/>
                  </a:cubicBezTo>
                  <a:cubicBezTo>
                    <a:pt x="3400" y="716"/>
                    <a:pt x="3391" y="710"/>
                    <a:pt x="3383" y="710"/>
                  </a:cubicBezTo>
                  <a:cubicBezTo>
                    <a:pt x="3381" y="710"/>
                    <a:pt x="3379" y="710"/>
                    <a:pt x="3378" y="710"/>
                  </a:cubicBezTo>
                  <a:cubicBezTo>
                    <a:pt x="3359" y="710"/>
                    <a:pt x="3340" y="717"/>
                    <a:pt x="3328" y="731"/>
                  </a:cubicBezTo>
                  <a:cubicBezTo>
                    <a:pt x="3310" y="754"/>
                    <a:pt x="3290" y="776"/>
                    <a:pt x="3264" y="797"/>
                  </a:cubicBezTo>
                  <a:cubicBezTo>
                    <a:pt x="3303" y="758"/>
                    <a:pt x="3333" y="719"/>
                    <a:pt x="3363" y="683"/>
                  </a:cubicBezTo>
                  <a:cubicBezTo>
                    <a:pt x="3377" y="666"/>
                    <a:pt x="3378" y="640"/>
                    <a:pt x="3371" y="617"/>
                  </a:cubicBezTo>
                  <a:cubicBezTo>
                    <a:pt x="3370" y="616"/>
                    <a:pt x="3357" y="595"/>
                    <a:pt x="3357" y="595"/>
                  </a:cubicBezTo>
                  <a:cubicBezTo>
                    <a:pt x="3279" y="418"/>
                    <a:pt x="3233" y="246"/>
                    <a:pt x="3210" y="56"/>
                  </a:cubicBezTo>
                  <a:cubicBezTo>
                    <a:pt x="3207" y="35"/>
                    <a:pt x="3196" y="19"/>
                    <a:pt x="3178" y="11"/>
                  </a:cubicBezTo>
                  <a:cubicBezTo>
                    <a:pt x="3168" y="4"/>
                    <a:pt x="3156" y="0"/>
                    <a:pt x="31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6"/>
            <p:cNvSpPr/>
            <p:nvPr/>
          </p:nvSpPr>
          <p:spPr>
            <a:xfrm>
              <a:off x="6300662" y="955244"/>
              <a:ext cx="439904" cy="1048568"/>
            </a:xfrm>
            <a:custGeom>
              <a:avLst/>
              <a:gdLst/>
              <a:ahLst/>
              <a:cxnLst/>
              <a:rect l="l" t="t" r="r" b="b"/>
              <a:pathLst>
                <a:path w="14978" h="35702" extrusionOk="0">
                  <a:moveTo>
                    <a:pt x="14744" y="0"/>
                  </a:moveTo>
                  <a:cubicBezTo>
                    <a:pt x="14398" y="16"/>
                    <a:pt x="11265" y="244"/>
                    <a:pt x="8075" y="3519"/>
                  </a:cubicBezTo>
                  <a:cubicBezTo>
                    <a:pt x="4345" y="7346"/>
                    <a:pt x="0" y="15903"/>
                    <a:pt x="475" y="34932"/>
                  </a:cubicBezTo>
                  <a:cubicBezTo>
                    <a:pt x="483" y="35318"/>
                    <a:pt x="574" y="35569"/>
                    <a:pt x="734" y="35661"/>
                  </a:cubicBezTo>
                  <a:cubicBezTo>
                    <a:pt x="750" y="35670"/>
                    <a:pt x="767" y="35680"/>
                    <a:pt x="784" y="35684"/>
                  </a:cubicBezTo>
                  <a:cubicBezTo>
                    <a:pt x="817" y="35696"/>
                    <a:pt x="852" y="35701"/>
                    <a:pt x="889" y="35701"/>
                  </a:cubicBezTo>
                  <a:cubicBezTo>
                    <a:pt x="1054" y="35701"/>
                    <a:pt x="1240" y="35591"/>
                    <a:pt x="1348" y="35459"/>
                  </a:cubicBezTo>
                  <a:cubicBezTo>
                    <a:pt x="1533" y="35233"/>
                    <a:pt x="1439" y="34167"/>
                    <a:pt x="1388" y="33776"/>
                  </a:cubicBezTo>
                  <a:cubicBezTo>
                    <a:pt x="1160" y="17349"/>
                    <a:pt x="4559" y="9278"/>
                    <a:pt x="7453" y="5403"/>
                  </a:cubicBezTo>
                  <a:cubicBezTo>
                    <a:pt x="10476" y="1352"/>
                    <a:pt x="13515" y="912"/>
                    <a:pt x="13853" y="874"/>
                  </a:cubicBezTo>
                  <a:cubicBezTo>
                    <a:pt x="13863" y="874"/>
                    <a:pt x="13874" y="870"/>
                    <a:pt x="13883" y="863"/>
                  </a:cubicBezTo>
                  <a:cubicBezTo>
                    <a:pt x="14202" y="635"/>
                    <a:pt x="14555" y="432"/>
                    <a:pt x="14938" y="256"/>
                  </a:cubicBezTo>
                  <a:cubicBezTo>
                    <a:pt x="14958" y="248"/>
                    <a:pt x="14972" y="228"/>
                    <a:pt x="14974" y="207"/>
                  </a:cubicBezTo>
                  <a:cubicBezTo>
                    <a:pt x="14978" y="185"/>
                    <a:pt x="14968" y="164"/>
                    <a:pt x="14951" y="150"/>
                  </a:cubicBezTo>
                  <a:cubicBezTo>
                    <a:pt x="14904" y="114"/>
                    <a:pt x="14847" y="66"/>
                    <a:pt x="14787" y="16"/>
                  </a:cubicBezTo>
                  <a:cubicBezTo>
                    <a:pt x="14786" y="13"/>
                    <a:pt x="14781" y="10"/>
                    <a:pt x="14779" y="9"/>
                  </a:cubicBezTo>
                  <a:cubicBezTo>
                    <a:pt x="14767" y="1"/>
                    <a:pt x="14757" y="0"/>
                    <a:pt x="147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46"/>
            <p:cNvSpPr/>
            <p:nvPr/>
          </p:nvSpPr>
          <p:spPr>
            <a:xfrm>
              <a:off x="6098919" y="917738"/>
              <a:ext cx="347330" cy="822213"/>
            </a:xfrm>
            <a:custGeom>
              <a:avLst/>
              <a:gdLst/>
              <a:ahLst/>
              <a:cxnLst/>
              <a:rect l="l" t="t" r="r" b="b"/>
              <a:pathLst>
                <a:path w="11826" h="27995" extrusionOk="0">
                  <a:moveTo>
                    <a:pt x="3366" y="20743"/>
                  </a:moveTo>
                  <a:lnTo>
                    <a:pt x="3366" y="20743"/>
                  </a:lnTo>
                  <a:cubicBezTo>
                    <a:pt x="3719" y="21652"/>
                    <a:pt x="4102" y="22617"/>
                    <a:pt x="4581" y="23522"/>
                  </a:cubicBezTo>
                  <a:cubicBezTo>
                    <a:pt x="4102" y="22619"/>
                    <a:pt x="3719" y="21655"/>
                    <a:pt x="3366" y="20743"/>
                  </a:cubicBezTo>
                  <a:close/>
                  <a:moveTo>
                    <a:pt x="11754" y="1"/>
                  </a:moveTo>
                  <a:cubicBezTo>
                    <a:pt x="11738" y="1"/>
                    <a:pt x="11722" y="7"/>
                    <a:pt x="11710" y="20"/>
                  </a:cubicBezTo>
                  <a:cubicBezTo>
                    <a:pt x="10864" y="878"/>
                    <a:pt x="9188" y="2533"/>
                    <a:pt x="7466" y="3986"/>
                  </a:cubicBezTo>
                  <a:cubicBezTo>
                    <a:pt x="5908" y="5302"/>
                    <a:pt x="4196" y="6937"/>
                    <a:pt x="3312" y="9088"/>
                  </a:cubicBezTo>
                  <a:cubicBezTo>
                    <a:pt x="1532" y="13416"/>
                    <a:pt x="1" y="20083"/>
                    <a:pt x="7224" y="27974"/>
                  </a:cubicBezTo>
                  <a:cubicBezTo>
                    <a:pt x="7230" y="27979"/>
                    <a:pt x="7233" y="27982"/>
                    <a:pt x="7240" y="27986"/>
                  </a:cubicBezTo>
                  <a:cubicBezTo>
                    <a:pt x="7251" y="27992"/>
                    <a:pt x="7262" y="27994"/>
                    <a:pt x="7274" y="27994"/>
                  </a:cubicBezTo>
                  <a:cubicBezTo>
                    <a:pt x="7281" y="27994"/>
                    <a:pt x="7287" y="27994"/>
                    <a:pt x="7294" y="27992"/>
                  </a:cubicBezTo>
                  <a:cubicBezTo>
                    <a:pt x="7317" y="27982"/>
                    <a:pt x="7335" y="27961"/>
                    <a:pt x="7337" y="27937"/>
                  </a:cubicBezTo>
                  <a:cubicBezTo>
                    <a:pt x="7375" y="27269"/>
                    <a:pt x="7425" y="26572"/>
                    <a:pt x="7489" y="25806"/>
                  </a:cubicBezTo>
                  <a:cubicBezTo>
                    <a:pt x="7492" y="25788"/>
                    <a:pt x="7486" y="25772"/>
                    <a:pt x="7473" y="25759"/>
                  </a:cubicBezTo>
                  <a:cubicBezTo>
                    <a:pt x="6976" y="25197"/>
                    <a:pt x="2670" y="20060"/>
                    <a:pt x="4107" y="12492"/>
                  </a:cubicBezTo>
                  <a:cubicBezTo>
                    <a:pt x="4883" y="8406"/>
                    <a:pt x="6461" y="6677"/>
                    <a:pt x="8285" y="4676"/>
                  </a:cubicBezTo>
                  <a:cubicBezTo>
                    <a:pt x="9373" y="3484"/>
                    <a:pt x="10605" y="2134"/>
                    <a:pt x="11810" y="96"/>
                  </a:cubicBezTo>
                  <a:cubicBezTo>
                    <a:pt x="11825" y="69"/>
                    <a:pt x="11818" y="34"/>
                    <a:pt x="11794" y="15"/>
                  </a:cubicBezTo>
                  <a:cubicBezTo>
                    <a:pt x="11793" y="12"/>
                    <a:pt x="11788" y="11"/>
                    <a:pt x="11787" y="10"/>
                  </a:cubicBezTo>
                  <a:cubicBezTo>
                    <a:pt x="11776" y="4"/>
                    <a:pt x="11765" y="1"/>
                    <a:pt x="117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46"/>
            <p:cNvSpPr/>
            <p:nvPr/>
          </p:nvSpPr>
          <p:spPr>
            <a:xfrm>
              <a:off x="6801450" y="910014"/>
              <a:ext cx="133957" cy="73454"/>
            </a:xfrm>
            <a:custGeom>
              <a:avLst/>
              <a:gdLst/>
              <a:ahLst/>
              <a:cxnLst/>
              <a:rect l="l" t="t" r="r" b="b"/>
              <a:pathLst>
                <a:path w="4561" h="2501" extrusionOk="0">
                  <a:moveTo>
                    <a:pt x="2664" y="0"/>
                  </a:moveTo>
                  <a:cubicBezTo>
                    <a:pt x="1958" y="0"/>
                    <a:pt x="1169" y="76"/>
                    <a:pt x="463" y="324"/>
                  </a:cubicBezTo>
                  <a:cubicBezTo>
                    <a:pt x="443" y="331"/>
                    <a:pt x="428" y="350"/>
                    <a:pt x="423" y="369"/>
                  </a:cubicBezTo>
                  <a:cubicBezTo>
                    <a:pt x="317" y="831"/>
                    <a:pt x="179" y="1285"/>
                    <a:pt x="9" y="1712"/>
                  </a:cubicBezTo>
                  <a:cubicBezTo>
                    <a:pt x="1" y="1737"/>
                    <a:pt x="6" y="1764"/>
                    <a:pt x="25" y="1782"/>
                  </a:cubicBezTo>
                  <a:cubicBezTo>
                    <a:pt x="29" y="1784"/>
                    <a:pt x="32" y="1789"/>
                    <a:pt x="38" y="1791"/>
                  </a:cubicBezTo>
                  <a:cubicBezTo>
                    <a:pt x="48" y="1796"/>
                    <a:pt x="58" y="1799"/>
                    <a:pt x="68" y="1799"/>
                  </a:cubicBezTo>
                  <a:cubicBezTo>
                    <a:pt x="77" y="1799"/>
                    <a:pt x="85" y="1797"/>
                    <a:pt x="94" y="1794"/>
                  </a:cubicBezTo>
                  <a:lnTo>
                    <a:pt x="122" y="1784"/>
                  </a:lnTo>
                  <a:lnTo>
                    <a:pt x="122" y="1784"/>
                  </a:lnTo>
                  <a:cubicBezTo>
                    <a:pt x="96" y="1796"/>
                    <a:pt x="80" y="1819"/>
                    <a:pt x="82" y="1846"/>
                  </a:cubicBezTo>
                  <a:cubicBezTo>
                    <a:pt x="85" y="1868"/>
                    <a:pt x="96" y="1886"/>
                    <a:pt x="114" y="1896"/>
                  </a:cubicBezTo>
                  <a:cubicBezTo>
                    <a:pt x="117" y="1898"/>
                    <a:pt x="123" y="1900"/>
                    <a:pt x="129" y="1900"/>
                  </a:cubicBezTo>
                  <a:cubicBezTo>
                    <a:pt x="613" y="2034"/>
                    <a:pt x="1103" y="2232"/>
                    <a:pt x="1580" y="2494"/>
                  </a:cubicBezTo>
                  <a:cubicBezTo>
                    <a:pt x="1588" y="2498"/>
                    <a:pt x="1598" y="2500"/>
                    <a:pt x="1609" y="2500"/>
                  </a:cubicBezTo>
                  <a:cubicBezTo>
                    <a:pt x="1617" y="2500"/>
                    <a:pt x="1626" y="2499"/>
                    <a:pt x="1634" y="2496"/>
                  </a:cubicBezTo>
                  <a:cubicBezTo>
                    <a:pt x="1916" y="2385"/>
                    <a:pt x="3398" y="1761"/>
                    <a:pt x="4543" y="352"/>
                  </a:cubicBezTo>
                  <a:cubicBezTo>
                    <a:pt x="4558" y="331"/>
                    <a:pt x="4561" y="301"/>
                    <a:pt x="4546" y="280"/>
                  </a:cubicBezTo>
                  <a:cubicBezTo>
                    <a:pt x="4539" y="270"/>
                    <a:pt x="4532" y="263"/>
                    <a:pt x="4524" y="258"/>
                  </a:cubicBezTo>
                  <a:cubicBezTo>
                    <a:pt x="4515" y="254"/>
                    <a:pt x="4503" y="251"/>
                    <a:pt x="4493" y="251"/>
                  </a:cubicBezTo>
                  <a:cubicBezTo>
                    <a:pt x="4488" y="251"/>
                    <a:pt x="4483" y="251"/>
                    <a:pt x="4478" y="253"/>
                  </a:cubicBezTo>
                  <a:cubicBezTo>
                    <a:pt x="4425" y="267"/>
                    <a:pt x="4374" y="281"/>
                    <a:pt x="4323" y="298"/>
                  </a:cubicBezTo>
                  <a:cubicBezTo>
                    <a:pt x="4354" y="284"/>
                    <a:pt x="4385" y="275"/>
                    <a:pt x="4421" y="267"/>
                  </a:cubicBezTo>
                  <a:cubicBezTo>
                    <a:pt x="4449" y="258"/>
                    <a:pt x="4467" y="231"/>
                    <a:pt x="4467" y="203"/>
                  </a:cubicBezTo>
                  <a:cubicBezTo>
                    <a:pt x="4465" y="180"/>
                    <a:pt x="4452" y="160"/>
                    <a:pt x="4435" y="149"/>
                  </a:cubicBezTo>
                  <a:cubicBezTo>
                    <a:pt x="4428" y="146"/>
                    <a:pt x="4421" y="144"/>
                    <a:pt x="4411" y="142"/>
                  </a:cubicBezTo>
                  <a:cubicBezTo>
                    <a:pt x="4050" y="84"/>
                    <a:pt x="3403" y="0"/>
                    <a:pt x="26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46"/>
            <p:cNvSpPr/>
            <p:nvPr/>
          </p:nvSpPr>
          <p:spPr>
            <a:xfrm>
              <a:off x="6746704" y="809833"/>
              <a:ext cx="76098" cy="192021"/>
            </a:xfrm>
            <a:custGeom>
              <a:avLst/>
              <a:gdLst/>
              <a:ahLst/>
              <a:cxnLst/>
              <a:rect l="l" t="t" r="r" b="b"/>
              <a:pathLst>
                <a:path w="2591" h="6538" extrusionOk="0">
                  <a:moveTo>
                    <a:pt x="2199" y="1"/>
                  </a:moveTo>
                  <a:cubicBezTo>
                    <a:pt x="2178" y="1"/>
                    <a:pt x="2155" y="11"/>
                    <a:pt x="2142" y="31"/>
                  </a:cubicBezTo>
                  <a:cubicBezTo>
                    <a:pt x="1346" y="1240"/>
                    <a:pt x="767" y="2316"/>
                    <a:pt x="419" y="3224"/>
                  </a:cubicBezTo>
                  <a:cubicBezTo>
                    <a:pt x="418" y="3226"/>
                    <a:pt x="406" y="3258"/>
                    <a:pt x="405" y="3259"/>
                  </a:cubicBezTo>
                  <a:cubicBezTo>
                    <a:pt x="127" y="4000"/>
                    <a:pt x="0" y="4641"/>
                    <a:pt x="30" y="5160"/>
                  </a:cubicBezTo>
                  <a:cubicBezTo>
                    <a:pt x="29" y="5163"/>
                    <a:pt x="30" y="5192"/>
                    <a:pt x="30" y="5192"/>
                  </a:cubicBezTo>
                  <a:cubicBezTo>
                    <a:pt x="47" y="5424"/>
                    <a:pt x="94" y="5636"/>
                    <a:pt x="175" y="5820"/>
                  </a:cubicBezTo>
                  <a:cubicBezTo>
                    <a:pt x="291" y="6086"/>
                    <a:pt x="477" y="6303"/>
                    <a:pt x="714" y="6438"/>
                  </a:cubicBezTo>
                  <a:cubicBezTo>
                    <a:pt x="785" y="6478"/>
                    <a:pt x="856" y="6510"/>
                    <a:pt x="933" y="6535"/>
                  </a:cubicBezTo>
                  <a:cubicBezTo>
                    <a:pt x="940" y="6537"/>
                    <a:pt x="946" y="6537"/>
                    <a:pt x="952" y="6537"/>
                  </a:cubicBezTo>
                  <a:cubicBezTo>
                    <a:pt x="966" y="6537"/>
                    <a:pt x="979" y="6533"/>
                    <a:pt x="992" y="6525"/>
                  </a:cubicBezTo>
                  <a:cubicBezTo>
                    <a:pt x="1007" y="6512"/>
                    <a:pt x="1017" y="6492"/>
                    <a:pt x="1017" y="6471"/>
                  </a:cubicBezTo>
                  <a:cubicBezTo>
                    <a:pt x="1014" y="6426"/>
                    <a:pt x="1017" y="6384"/>
                    <a:pt x="1019" y="6341"/>
                  </a:cubicBezTo>
                  <a:cubicBezTo>
                    <a:pt x="1023" y="6355"/>
                    <a:pt x="1031" y="6369"/>
                    <a:pt x="1046" y="6377"/>
                  </a:cubicBezTo>
                  <a:cubicBezTo>
                    <a:pt x="1048" y="6378"/>
                    <a:pt x="1054" y="6382"/>
                    <a:pt x="1060" y="6382"/>
                  </a:cubicBezTo>
                  <a:cubicBezTo>
                    <a:pt x="1066" y="6384"/>
                    <a:pt x="1072" y="6385"/>
                    <a:pt x="1078" y="6385"/>
                  </a:cubicBezTo>
                  <a:cubicBezTo>
                    <a:pt x="1100" y="6385"/>
                    <a:pt x="1120" y="6374"/>
                    <a:pt x="1131" y="6354"/>
                  </a:cubicBezTo>
                  <a:cubicBezTo>
                    <a:pt x="2591" y="3894"/>
                    <a:pt x="2470" y="1270"/>
                    <a:pt x="2349" y="254"/>
                  </a:cubicBezTo>
                  <a:cubicBezTo>
                    <a:pt x="2346" y="233"/>
                    <a:pt x="2334" y="217"/>
                    <a:pt x="2316" y="206"/>
                  </a:cubicBezTo>
                  <a:cubicBezTo>
                    <a:pt x="2307" y="202"/>
                    <a:pt x="2299" y="196"/>
                    <a:pt x="2287" y="196"/>
                  </a:cubicBezTo>
                  <a:cubicBezTo>
                    <a:pt x="2258" y="196"/>
                    <a:pt x="2231" y="216"/>
                    <a:pt x="2223" y="247"/>
                  </a:cubicBezTo>
                  <a:cubicBezTo>
                    <a:pt x="2215" y="296"/>
                    <a:pt x="2201" y="340"/>
                    <a:pt x="2188" y="388"/>
                  </a:cubicBezTo>
                  <a:cubicBezTo>
                    <a:pt x="2213" y="283"/>
                    <a:pt x="2238" y="180"/>
                    <a:pt x="2256" y="75"/>
                  </a:cubicBezTo>
                  <a:cubicBezTo>
                    <a:pt x="2260" y="49"/>
                    <a:pt x="2249" y="21"/>
                    <a:pt x="2228" y="9"/>
                  </a:cubicBezTo>
                  <a:lnTo>
                    <a:pt x="2218" y="4"/>
                  </a:lnTo>
                  <a:cubicBezTo>
                    <a:pt x="2212" y="2"/>
                    <a:pt x="2205" y="1"/>
                    <a:pt x="2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46"/>
            <p:cNvSpPr/>
            <p:nvPr/>
          </p:nvSpPr>
          <p:spPr>
            <a:xfrm>
              <a:off x="6668492" y="863639"/>
              <a:ext cx="86407" cy="92545"/>
            </a:xfrm>
            <a:custGeom>
              <a:avLst/>
              <a:gdLst/>
              <a:ahLst/>
              <a:cxnLst/>
              <a:rect l="l" t="t" r="r" b="b"/>
              <a:pathLst>
                <a:path w="2942" h="3151" extrusionOk="0">
                  <a:moveTo>
                    <a:pt x="179" y="0"/>
                  </a:moveTo>
                  <a:cubicBezTo>
                    <a:pt x="157" y="0"/>
                    <a:pt x="133" y="14"/>
                    <a:pt x="121" y="36"/>
                  </a:cubicBezTo>
                  <a:cubicBezTo>
                    <a:pt x="108" y="60"/>
                    <a:pt x="116" y="91"/>
                    <a:pt x="134" y="110"/>
                  </a:cubicBezTo>
                  <a:cubicBezTo>
                    <a:pt x="127" y="103"/>
                    <a:pt x="120" y="96"/>
                    <a:pt x="111" y="89"/>
                  </a:cubicBezTo>
                  <a:cubicBezTo>
                    <a:pt x="107" y="87"/>
                    <a:pt x="104" y="81"/>
                    <a:pt x="98" y="80"/>
                  </a:cubicBezTo>
                  <a:cubicBezTo>
                    <a:pt x="90" y="75"/>
                    <a:pt x="81" y="73"/>
                    <a:pt x="71" y="73"/>
                  </a:cubicBezTo>
                  <a:cubicBezTo>
                    <a:pt x="57" y="73"/>
                    <a:pt x="43" y="77"/>
                    <a:pt x="30" y="86"/>
                  </a:cubicBezTo>
                  <a:cubicBezTo>
                    <a:pt x="10" y="100"/>
                    <a:pt x="0" y="131"/>
                    <a:pt x="13" y="158"/>
                  </a:cubicBezTo>
                  <a:cubicBezTo>
                    <a:pt x="536" y="1461"/>
                    <a:pt x="1903" y="2676"/>
                    <a:pt x="2468" y="3135"/>
                  </a:cubicBezTo>
                  <a:cubicBezTo>
                    <a:pt x="2470" y="3139"/>
                    <a:pt x="2472" y="3140"/>
                    <a:pt x="2475" y="3142"/>
                  </a:cubicBezTo>
                  <a:cubicBezTo>
                    <a:pt x="2484" y="3148"/>
                    <a:pt x="2494" y="3151"/>
                    <a:pt x="2504" y="3151"/>
                  </a:cubicBezTo>
                  <a:cubicBezTo>
                    <a:pt x="2513" y="3151"/>
                    <a:pt x="2523" y="3148"/>
                    <a:pt x="2534" y="3143"/>
                  </a:cubicBezTo>
                  <a:cubicBezTo>
                    <a:pt x="2555" y="3136"/>
                    <a:pt x="2566" y="3113"/>
                    <a:pt x="2571" y="3088"/>
                  </a:cubicBezTo>
                  <a:cubicBezTo>
                    <a:pt x="2579" y="2854"/>
                    <a:pt x="2615" y="2592"/>
                    <a:pt x="2676" y="2310"/>
                  </a:cubicBezTo>
                  <a:cubicBezTo>
                    <a:pt x="2680" y="2290"/>
                    <a:pt x="2676" y="2269"/>
                    <a:pt x="2663" y="2253"/>
                  </a:cubicBezTo>
                  <a:cubicBezTo>
                    <a:pt x="2642" y="2230"/>
                    <a:pt x="2622" y="2209"/>
                    <a:pt x="2602" y="2186"/>
                  </a:cubicBezTo>
                  <a:lnTo>
                    <a:pt x="2602" y="2186"/>
                  </a:lnTo>
                  <a:cubicBezTo>
                    <a:pt x="2609" y="2189"/>
                    <a:pt x="2612" y="2195"/>
                    <a:pt x="2619" y="2198"/>
                  </a:cubicBezTo>
                  <a:cubicBezTo>
                    <a:pt x="2627" y="2203"/>
                    <a:pt x="2639" y="2205"/>
                    <a:pt x="2650" y="2205"/>
                  </a:cubicBezTo>
                  <a:cubicBezTo>
                    <a:pt x="2655" y="2205"/>
                    <a:pt x="2660" y="2205"/>
                    <a:pt x="2665" y="2203"/>
                  </a:cubicBezTo>
                  <a:cubicBezTo>
                    <a:pt x="2690" y="2196"/>
                    <a:pt x="2705" y="2181"/>
                    <a:pt x="2712" y="2158"/>
                  </a:cubicBezTo>
                  <a:cubicBezTo>
                    <a:pt x="2766" y="1933"/>
                    <a:pt x="2843" y="1692"/>
                    <a:pt x="2932" y="1449"/>
                  </a:cubicBezTo>
                  <a:cubicBezTo>
                    <a:pt x="2941" y="1424"/>
                    <a:pt x="2932" y="1397"/>
                    <a:pt x="2915" y="1379"/>
                  </a:cubicBezTo>
                  <a:cubicBezTo>
                    <a:pt x="2612" y="1104"/>
                    <a:pt x="2277" y="856"/>
                    <a:pt x="1916" y="651"/>
                  </a:cubicBezTo>
                  <a:cubicBezTo>
                    <a:pt x="1235" y="264"/>
                    <a:pt x="601" y="86"/>
                    <a:pt x="191" y="2"/>
                  </a:cubicBezTo>
                  <a:cubicBezTo>
                    <a:pt x="187" y="1"/>
                    <a:pt x="183"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46"/>
            <p:cNvSpPr/>
            <p:nvPr/>
          </p:nvSpPr>
          <p:spPr>
            <a:xfrm>
              <a:off x="6816605" y="799524"/>
              <a:ext cx="263772" cy="191492"/>
            </a:xfrm>
            <a:custGeom>
              <a:avLst/>
              <a:gdLst/>
              <a:ahLst/>
              <a:cxnLst/>
              <a:rect l="l" t="t" r="r" b="b"/>
              <a:pathLst>
                <a:path w="8981" h="6520" extrusionOk="0">
                  <a:moveTo>
                    <a:pt x="5519" y="0"/>
                  </a:moveTo>
                  <a:cubicBezTo>
                    <a:pt x="5255" y="0"/>
                    <a:pt x="4982" y="13"/>
                    <a:pt x="4704" y="39"/>
                  </a:cubicBezTo>
                  <a:cubicBezTo>
                    <a:pt x="3005" y="192"/>
                    <a:pt x="790" y="923"/>
                    <a:pt x="147" y="2461"/>
                  </a:cubicBezTo>
                  <a:cubicBezTo>
                    <a:pt x="125" y="2784"/>
                    <a:pt x="91" y="3095"/>
                    <a:pt x="46" y="3399"/>
                  </a:cubicBezTo>
                  <a:lnTo>
                    <a:pt x="43" y="3418"/>
                  </a:lnTo>
                  <a:cubicBezTo>
                    <a:pt x="31" y="3496"/>
                    <a:pt x="19" y="3567"/>
                    <a:pt x="4" y="3644"/>
                  </a:cubicBezTo>
                  <a:cubicBezTo>
                    <a:pt x="0" y="3671"/>
                    <a:pt x="11" y="3699"/>
                    <a:pt x="36" y="3713"/>
                  </a:cubicBezTo>
                  <a:lnTo>
                    <a:pt x="43" y="3716"/>
                  </a:lnTo>
                  <a:cubicBezTo>
                    <a:pt x="50" y="3719"/>
                    <a:pt x="58" y="3720"/>
                    <a:pt x="66" y="3720"/>
                  </a:cubicBezTo>
                  <a:cubicBezTo>
                    <a:pt x="88" y="3720"/>
                    <a:pt x="109" y="3709"/>
                    <a:pt x="121" y="3691"/>
                  </a:cubicBezTo>
                  <a:cubicBezTo>
                    <a:pt x="132" y="3673"/>
                    <a:pt x="144" y="3656"/>
                    <a:pt x="155" y="3637"/>
                  </a:cubicBezTo>
                  <a:lnTo>
                    <a:pt x="155" y="3637"/>
                  </a:lnTo>
                  <a:cubicBezTo>
                    <a:pt x="144" y="3660"/>
                    <a:pt x="151" y="3691"/>
                    <a:pt x="172" y="3708"/>
                  </a:cubicBezTo>
                  <a:cubicBezTo>
                    <a:pt x="177" y="3714"/>
                    <a:pt x="178" y="3714"/>
                    <a:pt x="182" y="3717"/>
                  </a:cubicBezTo>
                  <a:cubicBezTo>
                    <a:pt x="191" y="3722"/>
                    <a:pt x="201" y="3725"/>
                    <a:pt x="212" y="3725"/>
                  </a:cubicBezTo>
                  <a:cubicBezTo>
                    <a:pt x="227" y="3725"/>
                    <a:pt x="243" y="3719"/>
                    <a:pt x="254" y="3708"/>
                  </a:cubicBezTo>
                  <a:cubicBezTo>
                    <a:pt x="315" y="3657"/>
                    <a:pt x="376" y="3607"/>
                    <a:pt x="439" y="3553"/>
                  </a:cubicBezTo>
                  <a:lnTo>
                    <a:pt x="439" y="3553"/>
                  </a:lnTo>
                  <a:cubicBezTo>
                    <a:pt x="427" y="3573"/>
                    <a:pt x="426" y="3600"/>
                    <a:pt x="442" y="3620"/>
                  </a:cubicBezTo>
                  <a:cubicBezTo>
                    <a:pt x="446" y="3629"/>
                    <a:pt x="454" y="3636"/>
                    <a:pt x="461" y="3639"/>
                  </a:cubicBezTo>
                  <a:cubicBezTo>
                    <a:pt x="471" y="3645"/>
                    <a:pt x="482" y="3648"/>
                    <a:pt x="493" y="3648"/>
                  </a:cubicBezTo>
                  <a:cubicBezTo>
                    <a:pt x="503" y="3648"/>
                    <a:pt x="513" y="3646"/>
                    <a:pt x="521" y="3642"/>
                  </a:cubicBezTo>
                  <a:cubicBezTo>
                    <a:pt x="682" y="3560"/>
                    <a:pt x="842" y="3485"/>
                    <a:pt x="1004" y="3411"/>
                  </a:cubicBezTo>
                  <a:lnTo>
                    <a:pt x="1004" y="3411"/>
                  </a:lnTo>
                  <a:cubicBezTo>
                    <a:pt x="817" y="3501"/>
                    <a:pt x="628" y="3587"/>
                    <a:pt x="443" y="3684"/>
                  </a:cubicBezTo>
                  <a:cubicBezTo>
                    <a:pt x="414" y="3696"/>
                    <a:pt x="403" y="3730"/>
                    <a:pt x="414" y="3760"/>
                  </a:cubicBezTo>
                  <a:cubicBezTo>
                    <a:pt x="419" y="3774"/>
                    <a:pt x="429" y="3785"/>
                    <a:pt x="443" y="3794"/>
                  </a:cubicBezTo>
                  <a:cubicBezTo>
                    <a:pt x="453" y="3800"/>
                    <a:pt x="465" y="3803"/>
                    <a:pt x="478" y="3803"/>
                  </a:cubicBezTo>
                  <a:cubicBezTo>
                    <a:pt x="481" y="3803"/>
                    <a:pt x="485" y="3803"/>
                    <a:pt x="489" y="3802"/>
                  </a:cubicBezTo>
                  <a:cubicBezTo>
                    <a:pt x="1050" y="3676"/>
                    <a:pt x="1628" y="3632"/>
                    <a:pt x="2159" y="3632"/>
                  </a:cubicBezTo>
                  <a:cubicBezTo>
                    <a:pt x="3306" y="3632"/>
                    <a:pt x="4230" y="3836"/>
                    <a:pt x="4284" y="3849"/>
                  </a:cubicBezTo>
                  <a:cubicBezTo>
                    <a:pt x="4291" y="3851"/>
                    <a:pt x="4297" y="3852"/>
                    <a:pt x="4299" y="3857"/>
                  </a:cubicBezTo>
                  <a:cubicBezTo>
                    <a:pt x="4317" y="3867"/>
                    <a:pt x="4327" y="3878"/>
                    <a:pt x="4331" y="3888"/>
                  </a:cubicBezTo>
                  <a:cubicBezTo>
                    <a:pt x="4336" y="3909"/>
                    <a:pt x="4334" y="3931"/>
                    <a:pt x="4321" y="3948"/>
                  </a:cubicBezTo>
                  <a:cubicBezTo>
                    <a:pt x="4039" y="4332"/>
                    <a:pt x="3730" y="4667"/>
                    <a:pt x="3418" y="4949"/>
                  </a:cubicBezTo>
                  <a:cubicBezTo>
                    <a:pt x="2905" y="5417"/>
                    <a:pt x="2391" y="5756"/>
                    <a:pt x="1985" y="5986"/>
                  </a:cubicBezTo>
                  <a:cubicBezTo>
                    <a:pt x="1955" y="6003"/>
                    <a:pt x="1944" y="6037"/>
                    <a:pt x="1958" y="6070"/>
                  </a:cubicBezTo>
                  <a:cubicBezTo>
                    <a:pt x="1964" y="6081"/>
                    <a:pt x="1972" y="6088"/>
                    <a:pt x="1984" y="6095"/>
                  </a:cubicBezTo>
                  <a:cubicBezTo>
                    <a:pt x="1992" y="6101"/>
                    <a:pt x="2001" y="6102"/>
                    <a:pt x="2010" y="6102"/>
                  </a:cubicBezTo>
                  <a:cubicBezTo>
                    <a:pt x="2018" y="6102"/>
                    <a:pt x="2026" y="6101"/>
                    <a:pt x="2035" y="6100"/>
                  </a:cubicBezTo>
                  <a:lnTo>
                    <a:pt x="2035" y="6100"/>
                  </a:lnTo>
                  <a:cubicBezTo>
                    <a:pt x="2008" y="6110"/>
                    <a:pt x="1981" y="6124"/>
                    <a:pt x="1955" y="6135"/>
                  </a:cubicBezTo>
                  <a:cubicBezTo>
                    <a:pt x="1927" y="6148"/>
                    <a:pt x="1913" y="6179"/>
                    <a:pt x="1920" y="6212"/>
                  </a:cubicBezTo>
                  <a:cubicBezTo>
                    <a:pt x="1924" y="6226"/>
                    <a:pt x="1935" y="6241"/>
                    <a:pt x="1948" y="6249"/>
                  </a:cubicBezTo>
                  <a:cubicBezTo>
                    <a:pt x="1951" y="6251"/>
                    <a:pt x="1957" y="6255"/>
                    <a:pt x="1962" y="6255"/>
                  </a:cubicBezTo>
                  <a:cubicBezTo>
                    <a:pt x="1874" y="6269"/>
                    <a:pt x="1787" y="6283"/>
                    <a:pt x="1700" y="6293"/>
                  </a:cubicBezTo>
                  <a:cubicBezTo>
                    <a:pt x="1672" y="6298"/>
                    <a:pt x="1646" y="6323"/>
                    <a:pt x="1646" y="6356"/>
                  </a:cubicBezTo>
                  <a:cubicBezTo>
                    <a:pt x="1645" y="6379"/>
                    <a:pt x="1659" y="6400"/>
                    <a:pt x="1679" y="6413"/>
                  </a:cubicBezTo>
                  <a:cubicBezTo>
                    <a:pt x="1682" y="6414"/>
                    <a:pt x="1692" y="6416"/>
                    <a:pt x="1699" y="6419"/>
                  </a:cubicBezTo>
                  <a:cubicBezTo>
                    <a:pt x="1998" y="6472"/>
                    <a:pt x="2396" y="6519"/>
                    <a:pt x="2859" y="6519"/>
                  </a:cubicBezTo>
                  <a:cubicBezTo>
                    <a:pt x="4474" y="6519"/>
                    <a:pt x="6873" y="5935"/>
                    <a:pt x="8550" y="2939"/>
                  </a:cubicBezTo>
                  <a:cubicBezTo>
                    <a:pt x="8912" y="2291"/>
                    <a:pt x="8981" y="1729"/>
                    <a:pt x="8756" y="1266"/>
                  </a:cubicBezTo>
                  <a:cubicBezTo>
                    <a:pt x="8731" y="1215"/>
                    <a:pt x="8706" y="1165"/>
                    <a:pt x="8673" y="1117"/>
                  </a:cubicBezTo>
                  <a:cubicBezTo>
                    <a:pt x="8529" y="894"/>
                    <a:pt x="8308" y="698"/>
                    <a:pt x="8022" y="534"/>
                  </a:cubicBezTo>
                  <a:cubicBezTo>
                    <a:pt x="7917" y="474"/>
                    <a:pt x="7803" y="417"/>
                    <a:pt x="7677" y="368"/>
                  </a:cubicBezTo>
                  <a:cubicBezTo>
                    <a:pt x="7102" y="126"/>
                    <a:pt x="6353" y="0"/>
                    <a:pt x="55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46"/>
            <p:cNvSpPr/>
            <p:nvPr/>
          </p:nvSpPr>
          <p:spPr>
            <a:xfrm>
              <a:off x="6714544" y="752150"/>
              <a:ext cx="54804" cy="146028"/>
            </a:xfrm>
            <a:custGeom>
              <a:avLst/>
              <a:gdLst/>
              <a:ahLst/>
              <a:cxnLst/>
              <a:rect l="l" t="t" r="r" b="b"/>
              <a:pathLst>
                <a:path w="1866" h="4972" extrusionOk="0">
                  <a:moveTo>
                    <a:pt x="957" y="1"/>
                  </a:moveTo>
                  <a:cubicBezTo>
                    <a:pt x="953" y="1"/>
                    <a:pt x="949" y="1"/>
                    <a:pt x="944" y="2"/>
                  </a:cubicBezTo>
                  <a:cubicBezTo>
                    <a:pt x="916" y="8"/>
                    <a:pt x="895" y="32"/>
                    <a:pt x="893" y="61"/>
                  </a:cubicBezTo>
                  <a:cubicBezTo>
                    <a:pt x="869" y="536"/>
                    <a:pt x="904" y="1022"/>
                    <a:pt x="964" y="1606"/>
                  </a:cubicBezTo>
                  <a:cubicBezTo>
                    <a:pt x="904" y="1031"/>
                    <a:pt x="872" y="585"/>
                    <a:pt x="887" y="138"/>
                  </a:cubicBezTo>
                  <a:cubicBezTo>
                    <a:pt x="887" y="115"/>
                    <a:pt x="875" y="92"/>
                    <a:pt x="855" y="81"/>
                  </a:cubicBezTo>
                  <a:cubicBezTo>
                    <a:pt x="850" y="78"/>
                    <a:pt x="843" y="75"/>
                    <a:pt x="836" y="74"/>
                  </a:cubicBezTo>
                  <a:cubicBezTo>
                    <a:pt x="832" y="73"/>
                    <a:pt x="829" y="73"/>
                    <a:pt x="825" y="73"/>
                  </a:cubicBezTo>
                  <a:cubicBezTo>
                    <a:pt x="798" y="73"/>
                    <a:pt x="772" y="90"/>
                    <a:pt x="765" y="116"/>
                  </a:cubicBezTo>
                  <a:cubicBezTo>
                    <a:pt x="453" y="1079"/>
                    <a:pt x="0" y="2912"/>
                    <a:pt x="470" y="4350"/>
                  </a:cubicBezTo>
                  <a:cubicBezTo>
                    <a:pt x="476" y="4366"/>
                    <a:pt x="487" y="4379"/>
                    <a:pt x="499" y="4386"/>
                  </a:cubicBezTo>
                  <a:cubicBezTo>
                    <a:pt x="759" y="4542"/>
                    <a:pt x="1014" y="4723"/>
                    <a:pt x="1256" y="4928"/>
                  </a:cubicBezTo>
                  <a:cubicBezTo>
                    <a:pt x="1258" y="4931"/>
                    <a:pt x="1261" y="4933"/>
                    <a:pt x="1265" y="4936"/>
                  </a:cubicBezTo>
                  <a:cubicBezTo>
                    <a:pt x="1275" y="4941"/>
                    <a:pt x="1285" y="4943"/>
                    <a:pt x="1296" y="4943"/>
                  </a:cubicBezTo>
                  <a:cubicBezTo>
                    <a:pt x="1307" y="4943"/>
                    <a:pt x="1317" y="4941"/>
                    <a:pt x="1327" y="4936"/>
                  </a:cubicBezTo>
                  <a:cubicBezTo>
                    <a:pt x="1348" y="4924"/>
                    <a:pt x="1361" y="4902"/>
                    <a:pt x="1360" y="4880"/>
                  </a:cubicBezTo>
                  <a:lnTo>
                    <a:pt x="1360" y="4880"/>
                  </a:lnTo>
                  <a:cubicBezTo>
                    <a:pt x="1361" y="4892"/>
                    <a:pt x="1363" y="4905"/>
                    <a:pt x="1364" y="4917"/>
                  </a:cubicBezTo>
                  <a:cubicBezTo>
                    <a:pt x="1367" y="4937"/>
                    <a:pt x="1380" y="4955"/>
                    <a:pt x="1396" y="4964"/>
                  </a:cubicBezTo>
                  <a:cubicBezTo>
                    <a:pt x="1403" y="4967"/>
                    <a:pt x="1410" y="4968"/>
                    <a:pt x="1420" y="4971"/>
                  </a:cubicBezTo>
                  <a:cubicBezTo>
                    <a:pt x="1422" y="4971"/>
                    <a:pt x="1424" y="4971"/>
                    <a:pt x="1427" y="4971"/>
                  </a:cubicBezTo>
                  <a:cubicBezTo>
                    <a:pt x="1452" y="4971"/>
                    <a:pt x="1475" y="4956"/>
                    <a:pt x="1488" y="4930"/>
                  </a:cubicBezTo>
                  <a:cubicBezTo>
                    <a:pt x="1581" y="4701"/>
                    <a:pt x="1691" y="4460"/>
                    <a:pt x="1809" y="4212"/>
                  </a:cubicBezTo>
                  <a:cubicBezTo>
                    <a:pt x="1815" y="4204"/>
                    <a:pt x="1816" y="4195"/>
                    <a:pt x="1816" y="4185"/>
                  </a:cubicBezTo>
                  <a:cubicBezTo>
                    <a:pt x="1819" y="4091"/>
                    <a:pt x="1866" y="1847"/>
                    <a:pt x="1016" y="38"/>
                  </a:cubicBezTo>
                  <a:cubicBezTo>
                    <a:pt x="1008" y="25"/>
                    <a:pt x="1000" y="17"/>
                    <a:pt x="989" y="10"/>
                  </a:cubicBezTo>
                  <a:cubicBezTo>
                    <a:pt x="978" y="4"/>
                    <a:pt x="968" y="1"/>
                    <a:pt x="9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46"/>
            <p:cNvSpPr/>
            <p:nvPr/>
          </p:nvSpPr>
          <p:spPr>
            <a:xfrm>
              <a:off x="6634804" y="796323"/>
              <a:ext cx="207705" cy="305742"/>
            </a:xfrm>
            <a:custGeom>
              <a:avLst/>
              <a:gdLst/>
              <a:ahLst/>
              <a:cxnLst/>
              <a:rect l="l" t="t" r="r" b="b"/>
              <a:pathLst>
                <a:path w="7072" h="10410" extrusionOk="0">
                  <a:moveTo>
                    <a:pt x="1151" y="2306"/>
                  </a:moveTo>
                  <a:lnTo>
                    <a:pt x="1151" y="2306"/>
                  </a:lnTo>
                  <a:cubicBezTo>
                    <a:pt x="1604" y="2378"/>
                    <a:pt x="2903" y="2664"/>
                    <a:pt x="4038" y="3715"/>
                  </a:cubicBezTo>
                  <a:cubicBezTo>
                    <a:pt x="3782" y="4414"/>
                    <a:pt x="3679" y="4970"/>
                    <a:pt x="3668" y="5412"/>
                  </a:cubicBezTo>
                  <a:cubicBezTo>
                    <a:pt x="3150" y="4992"/>
                    <a:pt x="1637" y="3676"/>
                    <a:pt x="1151" y="2306"/>
                  </a:cubicBezTo>
                  <a:close/>
                  <a:moveTo>
                    <a:pt x="6069" y="394"/>
                  </a:moveTo>
                  <a:cubicBezTo>
                    <a:pt x="6210" y="1274"/>
                    <a:pt x="6510" y="4235"/>
                    <a:pt x="4799" y="6965"/>
                  </a:cubicBezTo>
                  <a:cubicBezTo>
                    <a:pt x="4641" y="6919"/>
                    <a:pt x="4243" y="6760"/>
                    <a:pt x="4028" y="6261"/>
                  </a:cubicBezTo>
                  <a:cubicBezTo>
                    <a:pt x="3958" y="6097"/>
                    <a:pt x="3904" y="5895"/>
                    <a:pt x="3889" y="5646"/>
                  </a:cubicBezTo>
                  <a:cubicBezTo>
                    <a:pt x="3889" y="5638"/>
                    <a:pt x="3889" y="5628"/>
                    <a:pt x="3887" y="5623"/>
                  </a:cubicBezTo>
                  <a:cubicBezTo>
                    <a:pt x="3862" y="5165"/>
                    <a:pt x="3954" y="4552"/>
                    <a:pt x="4260" y="3736"/>
                  </a:cubicBezTo>
                  <a:cubicBezTo>
                    <a:pt x="4266" y="3726"/>
                    <a:pt x="4269" y="3716"/>
                    <a:pt x="4272" y="3705"/>
                  </a:cubicBezTo>
                  <a:cubicBezTo>
                    <a:pt x="4596" y="2848"/>
                    <a:pt x="5159" y="1761"/>
                    <a:pt x="6069" y="394"/>
                  </a:cubicBezTo>
                  <a:close/>
                  <a:moveTo>
                    <a:pt x="3684" y="5798"/>
                  </a:moveTo>
                  <a:cubicBezTo>
                    <a:pt x="3711" y="6018"/>
                    <a:pt x="3762" y="6201"/>
                    <a:pt x="3829" y="6352"/>
                  </a:cubicBezTo>
                  <a:cubicBezTo>
                    <a:pt x="4061" y="6886"/>
                    <a:pt x="4477" y="7087"/>
                    <a:pt x="4693" y="7158"/>
                  </a:cubicBezTo>
                  <a:cubicBezTo>
                    <a:pt x="4410" y="7730"/>
                    <a:pt x="3079" y="10188"/>
                    <a:pt x="1156" y="10188"/>
                  </a:cubicBezTo>
                  <a:cubicBezTo>
                    <a:pt x="1047" y="10188"/>
                    <a:pt x="937" y="10180"/>
                    <a:pt x="824" y="10163"/>
                  </a:cubicBezTo>
                  <a:cubicBezTo>
                    <a:pt x="793" y="9957"/>
                    <a:pt x="730" y="9329"/>
                    <a:pt x="964" y="8575"/>
                  </a:cubicBezTo>
                  <a:cubicBezTo>
                    <a:pt x="1332" y="7393"/>
                    <a:pt x="2272" y="6436"/>
                    <a:pt x="3684" y="5798"/>
                  </a:cubicBezTo>
                  <a:close/>
                  <a:moveTo>
                    <a:pt x="6127" y="0"/>
                  </a:moveTo>
                  <a:cubicBezTo>
                    <a:pt x="6092" y="0"/>
                    <a:pt x="6058" y="19"/>
                    <a:pt x="6038" y="49"/>
                  </a:cubicBezTo>
                  <a:cubicBezTo>
                    <a:pt x="5081" y="1459"/>
                    <a:pt x="4480" y="2588"/>
                    <a:pt x="4122" y="3496"/>
                  </a:cubicBezTo>
                  <a:cubicBezTo>
                    <a:pt x="2687" y="2210"/>
                    <a:pt x="1070" y="2073"/>
                    <a:pt x="1001" y="2067"/>
                  </a:cubicBezTo>
                  <a:cubicBezTo>
                    <a:pt x="999" y="2067"/>
                    <a:pt x="997" y="2067"/>
                    <a:pt x="996" y="2067"/>
                  </a:cubicBezTo>
                  <a:cubicBezTo>
                    <a:pt x="962" y="2067"/>
                    <a:pt x="928" y="2081"/>
                    <a:pt x="907" y="2109"/>
                  </a:cubicBezTo>
                  <a:cubicBezTo>
                    <a:pt x="884" y="2137"/>
                    <a:pt x="877" y="2174"/>
                    <a:pt x="887" y="2208"/>
                  </a:cubicBezTo>
                  <a:cubicBezTo>
                    <a:pt x="1338" y="3748"/>
                    <a:pt x="3048" y="5202"/>
                    <a:pt x="3567" y="5615"/>
                  </a:cubicBezTo>
                  <a:cubicBezTo>
                    <a:pt x="1" y="7238"/>
                    <a:pt x="615" y="10254"/>
                    <a:pt x="622" y="10284"/>
                  </a:cubicBezTo>
                  <a:cubicBezTo>
                    <a:pt x="630" y="10327"/>
                    <a:pt x="666" y="10361"/>
                    <a:pt x="709" y="10368"/>
                  </a:cubicBezTo>
                  <a:cubicBezTo>
                    <a:pt x="867" y="10397"/>
                    <a:pt x="1018" y="10410"/>
                    <a:pt x="1167" y="10410"/>
                  </a:cubicBezTo>
                  <a:cubicBezTo>
                    <a:pt x="3430" y="10410"/>
                    <a:pt x="4849" y="7361"/>
                    <a:pt x="4945" y="7143"/>
                  </a:cubicBezTo>
                  <a:cubicBezTo>
                    <a:pt x="7072" y="3816"/>
                    <a:pt x="6244" y="123"/>
                    <a:pt x="6234" y="86"/>
                  </a:cubicBezTo>
                  <a:cubicBezTo>
                    <a:pt x="6224" y="44"/>
                    <a:pt x="6190" y="9"/>
                    <a:pt x="6147" y="2"/>
                  </a:cubicBezTo>
                  <a:cubicBezTo>
                    <a:pt x="6141" y="1"/>
                    <a:pt x="6134" y="0"/>
                    <a:pt x="6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46"/>
            <p:cNvSpPr/>
            <p:nvPr/>
          </p:nvSpPr>
          <p:spPr>
            <a:xfrm>
              <a:off x="6773636" y="962674"/>
              <a:ext cx="176778" cy="117686"/>
            </a:xfrm>
            <a:custGeom>
              <a:avLst/>
              <a:gdLst/>
              <a:ahLst/>
              <a:cxnLst/>
              <a:rect l="l" t="t" r="r" b="b"/>
              <a:pathLst>
                <a:path w="6019" h="4007" extrusionOk="0">
                  <a:moveTo>
                    <a:pt x="814" y="0"/>
                  </a:moveTo>
                  <a:cubicBezTo>
                    <a:pt x="762" y="0"/>
                    <a:pt x="719" y="35"/>
                    <a:pt x="708" y="85"/>
                  </a:cubicBezTo>
                  <a:cubicBezTo>
                    <a:pt x="694" y="143"/>
                    <a:pt x="732" y="203"/>
                    <a:pt x="791" y="217"/>
                  </a:cubicBezTo>
                  <a:cubicBezTo>
                    <a:pt x="3400" y="811"/>
                    <a:pt x="5218" y="3124"/>
                    <a:pt x="5690" y="3780"/>
                  </a:cubicBezTo>
                  <a:cubicBezTo>
                    <a:pt x="2142" y="3635"/>
                    <a:pt x="228" y="1376"/>
                    <a:pt x="208" y="1352"/>
                  </a:cubicBezTo>
                  <a:cubicBezTo>
                    <a:pt x="187" y="1326"/>
                    <a:pt x="155" y="1313"/>
                    <a:pt x="123" y="1313"/>
                  </a:cubicBezTo>
                  <a:cubicBezTo>
                    <a:pt x="99" y="1313"/>
                    <a:pt x="74" y="1321"/>
                    <a:pt x="53" y="1338"/>
                  </a:cubicBezTo>
                  <a:cubicBezTo>
                    <a:pt x="8" y="1378"/>
                    <a:pt x="0" y="1446"/>
                    <a:pt x="39" y="1493"/>
                  </a:cubicBezTo>
                  <a:cubicBezTo>
                    <a:pt x="59" y="1517"/>
                    <a:pt x="2110" y="3944"/>
                    <a:pt x="5902" y="4007"/>
                  </a:cubicBezTo>
                  <a:cubicBezTo>
                    <a:pt x="5942" y="4007"/>
                    <a:pt x="5978" y="3985"/>
                    <a:pt x="5999" y="3950"/>
                  </a:cubicBezTo>
                  <a:cubicBezTo>
                    <a:pt x="6019" y="3914"/>
                    <a:pt x="6017" y="3871"/>
                    <a:pt x="5996" y="3837"/>
                  </a:cubicBezTo>
                  <a:cubicBezTo>
                    <a:pt x="5976" y="3806"/>
                    <a:pt x="3964" y="715"/>
                    <a:pt x="841" y="3"/>
                  </a:cubicBezTo>
                  <a:cubicBezTo>
                    <a:pt x="832" y="1"/>
                    <a:pt x="823"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46"/>
            <p:cNvSpPr/>
            <p:nvPr/>
          </p:nvSpPr>
          <p:spPr>
            <a:xfrm>
              <a:off x="6809027" y="904727"/>
              <a:ext cx="136365" cy="84204"/>
            </a:xfrm>
            <a:custGeom>
              <a:avLst/>
              <a:gdLst/>
              <a:ahLst/>
              <a:cxnLst/>
              <a:rect l="l" t="t" r="r" b="b"/>
              <a:pathLst>
                <a:path w="4643" h="2867" extrusionOk="0">
                  <a:moveTo>
                    <a:pt x="2405" y="0"/>
                  </a:moveTo>
                  <a:cubicBezTo>
                    <a:pt x="1665" y="0"/>
                    <a:pt x="834" y="85"/>
                    <a:pt x="87" y="360"/>
                  </a:cubicBezTo>
                  <a:cubicBezTo>
                    <a:pt x="30" y="381"/>
                    <a:pt x="0" y="444"/>
                    <a:pt x="22" y="501"/>
                  </a:cubicBezTo>
                  <a:cubicBezTo>
                    <a:pt x="38" y="546"/>
                    <a:pt x="81" y="573"/>
                    <a:pt x="125" y="573"/>
                  </a:cubicBezTo>
                  <a:cubicBezTo>
                    <a:pt x="138" y="573"/>
                    <a:pt x="150" y="571"/>
                    <a:pt x="163" y="567"/>
                  </a:cubicBezTo>
                  <a:cubicBezTo>
                    <a:pt x="874" y="305"/>
                    <a:pt x="1678" y="225"/>
                    <a:pt x="2399" y="225"/>
                  </a:cubicBezTo>
                  <a:cubicBezTo>
                    <a:pt x="3266" y="225"/>
                    <a:pt x="4013" y="341"/>
                    <a:pt x="4335" y="401"/>
                  </a:cubicBezTo>
                  <a:cubicBezTo>
                    <a:pt x="3076" y="2015"/>
                    <a:pt x="1329" y="2646"/>
                    <a:pt x="1310" y="2653"/>
                  </a:cubicBezTo>
                  <a:cubicBezTo>
                    <a:pt x="1253" y="2674"/>
                    <a:pt x="1224" y="2737"/>
                    <a:pt x="1244" y="2792"/>
                  </a:cubicBezTo>
                  <a:cubicBezTo>
                    <a:pt x="1259" y="2838"/>
                    <a:pt x="1302" y="2866"/>
                    <a:pt x="1346" y="2866"/>
                  </a:cubicBezTo>
                  <a:cubicBezTo>
                    <a:pt x="1359" y="2866"/>
                    <a:pt x="1372" y="2864"/>
                    <a:pt x="1383" y="2859"/>
                  </a:cubicBezTo>
                  <a:cubicBezTo>
                    <a:pt x="1461" y="2832"/>
                    <a:pt x="3311" y="2164"/>
                    <a:pt x="4616" y="391"/>
                  </a:cubicBezTo>
                  <a:cubicBezTo>
                    <a:pt x="4637" y="361"/>
                    <a:pt x="4643" y="323"/>
                    <a:pt x="4630" y="289"/>
                  </a:cubicBezTo>
                  <a:cubicBezTo>
                    <a:pt x="4619" y="253"/>
                    <a:pt x="4587" y="228"/>
                    <a:pt x="4552" y="219"/>
                  </a:cubicBezTo>
                  <a:cubicBezTo>
                    <a:pt x="4489" y="205"/>
                    <a:pt x="3556" y="0"/>
                    <a:pt x="24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46"/>
            <p:cNvSpPr/>
            <p:nvPr/>
          </p:nvSpPr>
          <p:spPr>
            <a:xfrm>
              <a:off x="6815665" y="794414"/>
              <a:ext cx="270498" cy="201390"/>
            </a:xfrm>
            <a:custGeom>
              <a:avLst/>
              <a:gdLst/>
              <a:ahLst/>
              <a:cxnLst/>
              <a:rect l="l" t="t" r="r" b="b"/>
              <a:pathLst>
                <a:path w="9210" h="6857" extrusionOk="0">
                  <a:moveTo>
                    <a:pt x="5541" y="1"/>
                  </a:moveTo>
                  <a:cubicBezTo>
                    <a:pt x="5278" y="1"/>
                    <a:pt x="5006" y="13"/>
                    <a:pt x="4727" y="39"/>
                  </a:cubicBezTo>
                  <a:cubicBezTo>
                    <a:pt x="2976" y="200"/>
                    <a:pt x="693" y="957"/>
                    <a:pt x="23" y="2571"/>
                  </a:cubicBezTo>
                  <a:cubicBezTo>
                    <a:pt x="1" y="2626"/>
                    <a:pt x="28" y="2690"/>
                    <a:pt x="82" y="2713"/>
                  </a:cubicBezTo>
                  <a:cubicBezTo>
                    <a:pt x="95" y="2719"/>
                    <a:pt x="109" y="2721"/>
                    <a:pt x="123" y="2721"/>
                  </a:cubicBezTo>
                  <a:cubicBezTo>
                    <a:pt x="166" y="2721"/>
                    <a:pt x="207" y="2696"/>
                    <a:pt x="224" y="2655"/>
                  </a:cubicBezTo>
                  <a:cubicBezTo>
                    <a:pt x="857" y="1133"/>
                    <a:pt x="3055" y="412"/>
                    <a:pt x="4746" y="257"/>
                  </a:cubicBezTo>
                  <a:cubicBezTo>
                    <a:pt x="5022" y="231"/>
                    <a:pt x="5291" y="219"/>
                    <a:pt x="5550" y="219"/>
                  </a:cubicBezTo>
                  <a:cubicBezTo>
                    <a:pt x="7038" y="219"/>
                    <a:pt x="8221" y="623"/>
                    <a:pt x="8672" y="1316"/>
                  </a:cubicBezTo>
                  <a:cubicBezTo>
                    <a:pt x="8981" y="1793"/>
                    <a:pt x="8938" y="2389"/>
                    <a:pt x="8547" y="3089"/>
                  </a:cubicBezTo>
                  <a:cubicBezTo>
                    <a:pt x="6884" y="6057"/>
                    <a:pt x="4455" y="6625"/>
                    <a:pt x="2842" y="6625"/>
                  </a:cubicBezTo>
                  <a:cubicBezTo>
                    <a:pt x="1856" y="6625"/>
                    <a:pt x="1175" y="6413"/>
                    <a:pt x="1157" y="6407"/>
                  </a:cubicBezTo>
                  <a:cubicBezTo>
                    <a:pt x="1146" y="6404"/>
                    <a:pt x="1135" y="6402"/>
                    <a:pt x="1124" y="6402"/>
                  </a:cubicBezTo>
                  <a:cubicBezTo>
                    <a:pt x="1078" y="6402"/>
                    <a:pt x="1035" y="6433"/>
                    <a:pt x="1019" y="6479"/>
                  </a:cubicBezTo>
                  <a:cubicBezTo>
                    <a:pt x="999" y="6537"/>
                    <a:pt x="1030" y="6597"/>
                    <a:pt x="1089" y="6617"/>
                  </a:cubicBezTo>
                  <a:cubicBezTo>
                    <a:pt x="1126" y="6630"/>
                    <a:pt x="1834" y="6856"/>
                    <a:pt x="2859" y="6856"/>
                  </a:cubicBezTo>
                  <a:cubicBezTo>
                    <a:pt x="3168" y="6856"/>
                    <a:pt x="3505" y="6833"/>
                    <a:pt x="3867" y="6781"/>
                  </a:cubicBezTo>
                  <a:cubicBezTo>
                    <a:pt x="5291" y="6568"/>
                    <a:pt x="7294" y="5777"/>
                    <a:pt x="8739" y="3196"/>
                  </a:cubicBezTo>
                  <a:cubicBezTo>
                    <a:pt x="9168" y="2430"/>
                    <a:pt x="9209" y="1739"/>
                    <a:pt x="8857" y="1197"/>
                  </a:cubicBezTo>
                  <a:cubicBezTo>
                    <a:pt x="8366" y="443"/>
                    <a:pt x="7108" y="1"/>
                    <a:pt x="5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46"/>
            <p:cNvSpPr/>
            <p:nvPr/>
          </p:nvSpPr>
          <p:spPr>
            <a:xfrm>
              <a:off x="6703648" y="737818"/>
              <a:ext cx="71722" cy="147261"/>
            </a:xfrm>
            <a:custGeom>
              <a:avLst/>
              <a:gdLst/>
              <a:ahLst/>
              <a:cxnLst/>
              <a:rect l="l" t="t" r="r" b="b"/>
              <a:pathLst>
                <a:path w="2442" h="5014" extrusionOk="0">
                  <a:moveTo>
                    <a:pt x="1243" y="0"/>
                  </a:moveTo>
                  <a:cubicBezTo>
                    <a:pt x="1241" y="0"/>
                    <a:pt x="1238" y="0"/>
                    <a:pt x="1236" y="1"/>
                  </a:cubicBezTo>
                  <a:cubicBezTo>
                    <a:pt x="1193" y="2"/>
                    <a:pt x="1157" y="29"/>
                    <a:pt x="1140" y="69"/>
                  </a:cubicBezTo>
                  <a:cubicBezTo>
                    <a:pt x="1093" y="184"/>
                    <a:pt x="1" y="2921"/>
                    <a:pt x="690" y="4939"/>
                  </a:cubicBezTo>
                  <a:cubicBezTo>
                    <a:pt x="704" y="4985"/>
                    <a:pt x="747" y="5013"/>
                    <a:pt x="794" y="5013"/>
                  </a:cubicBezTo>
                  <a:cubicBezTo>
                    <a:pt x="806" y="5013"/>
                    <a:pt x="817" y="5012"/>
                    <a:pt x="833" y="5006"/>
                  </a:cubicBezTo>
                  <a:cubicBezTo>
                    <a:pt x="890" y="4986"/>
                    <a:pt x="919" y="4925"/>
                    <a:pt x="900" y="4868"/>
                  </a:cubicBezTo>
                  <a:cubicBezTo>
                    <a:pt x="348" y="3253"/>
                    <a:pt x="1018" y="1073"/>
                    <a:pt x="1263" y="375"/>
                  </a:cubicBezTo>
                  <a:cubicBezTo>
                    <a:pt x="2215" y="2241"/>
                    <a:pt x="2141" y="4666"/>
                    <a:pt x="2139" y="4692"/>
                  </a:cubicBezTo>
                  <a:cubicBezTo>
                    <a:pt x="2136" y="4751"/>
                    <a:pt x="2184" y="4804"/>
                    <a:pt x="2244" y="4805"/>
                  </a:cubicBezTo>
                  <a:cubicBezTo>
                    <a:pt x="2315" y="4805"/>
                    <a:pt x="2356" y="4761"/>
                    <a:pt x="2358" y="4700"/>
                  </a:cubicBezTo>
                  <a:cubicBezTo>
                    <a:pt x="2362" y="4592"/>
                    <a:pt x="2442" y="2000"/>
                    <a:pt x="1338" y="56"/>
                  </a:cubicBezTo>
                  <a:cubicBezTo>
                    <a:pt x="1318" y="21"/>
                    <a:pt x="1284"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46"/>
            <p:cNvSpPr/>
            <p:nvPr/>
          </p:nvSpPr>
          <p:spPr>
            <a:xfrm>
              <a:off x="6765325" y="1013661"/>
              <a:ext cx="99300" cy="156160"/>
            </a:xfrm>
            <a:custGeom>
              <a:avLst/>
              <a:gdLst/>
              <a:ahLst/>
              <a:cxnLst/>
              <a:rect l="l" t="t" r="r" b="b"/>
              <a:pathLst>
                <a:path w="3381" h="5317" extrusionOk="0">
                  <a:moveTo>
                    <a:pt x="197" y="1"/>
                  </a:moveTo>
                  <a:cubicBezTo>
                    <a:pt x="135" y="1"/>
                    <a:pt x="84" y="46"/>
                    <a:pt x="83" y="106"/>
                  </a:cubicBezTo>
                  <a:cubicBezTo>
                    <a:pt x="83" y="139"/>
                    <a:pt x="0" y="3209"/>
                    <a:pt x="2031" y="5283"/>
                  </a:cubicBezTo>
                  <a:cubicBezTo>
                    <a:pt x="2052" y="5304"/>
                    <a:pt x="2081" y="5317"/>
                    <a:pt x="2109" y="5317"/>
                  </a:cubicBezTo>
                  <a:cubicBezTo>
                    <a:pt x="2113" y="5317"/>
                    <a:pt x="2116" y="5316"/>
                    <a:pt x="2119" y="5316"/>
                  </a:cubicBezTo>
                  <a:cubicBezTo>
                    <a:pt x="2120" y="5316"/>
                    <a:pt x="2121" y="5316"/>
                    <a:pt x="2122" y="5317"/>
                  </a:cubicBezTo>
                  <a:cubicBezTo>
                    <a:pt x="2156" y="5313"/>
                    <a:pt x="2186" y="5291"/>
                    <a:pt x="2205" y="5263"/>
                  </a:cubicBezTo>
                  <a:cubicBezTo>
                    <a:pt x="2216" y="5241"/>
                    <a:pt x="3381" y="3219"/>
                    <a:pt x="2179" y="976"/>
                  </a:cubicBezTo>
                  <a:cubicBezTo>
                    <a:pt x="2159" y="940"/>
                    <a:pt x="2122" y="919"/>
                    <a:pt x="2083" y="919"/>
                  </a:cubicBezTo>
                  <a:cubicBezTo>
                    <a:pt x="2065" y="919"/>
                    <a:pt x="2048" y="923"/>
                    <a:pt x="2031" y="932"/>
                  </a:cubicBezTo>
                  <a:cubicBezTo>
                    <a:pt x="1978" y="960"/>
                    <a:pt x="1958" y="1026"/>
                    <a:pt x="1987" y="1080"/>
                  </a:cubicBezTo>
                  <a:cubicBezTo>
                    <a:pt x="2957" y="2890"/>
                    <a:pt x="2307" y="4549"/>
                    <a:pt x="2084" y="5019"/>
                  </a:cubicBezTo>
                  <a:cubicBezTo>
                    <a:pt x="228" y="3017"/>
                    <a:pt x="301" y="143"/>
                    <a:pt x="303" y="114"/>
                  </a:cubicBezTo>
                  <a:cubicBezTo>
                    <a:pt x="305" y="55"/>
                    <a:pt x="256" y="3"/>
                    <a:pt x="1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46"/>
            <p:cNvSpPr/>
            <p:nvPr/>
          </p:nvSpPr>
          <p:spPr>
            <a:xfrm>
              <a:off x="6301778" y="950222"/>
              <a:ext cx="436585" cy="1058642"/>
            </a:xfrm>
            <a:custGeom>
              <a:avLst/>
              <a:gdLst/>
              <a:ahLst/>
              <a:cxnLst/>
              <a:rect l="l" t="t" r="r" b="b"/>
              <a:pathLst>
                <a:path w="14865" h="36045" extrusionOk="0">
                  <a:moveTo>
                    <a:pt x="14755" y="0"/>
                  </a:moveTo>
                  <a:cubicBezTo>
                    <a:pt x="14719" y="0"/>
                    <a:pt x="11361" y="39"/>
                    <a:pt x="7923" y="3560"/>
                  </a:cubicBezTo>
                  <a:cubicBezTo>
                    <a:pt x="1116" y="10533"/>
                    <a:pt x="1" y="24565"/>
                    <a:pt x="264" y="35108"/>
                  </a:cubicBezTo>
                  <a:cubicBezTo>
                    <a:pt x="280" y="35746"/>
                    <a:pt x="507" y="35955"/>
                    <a:pt x="692" y="36019"/>
                  </a:cubicBezTo>
                  <a:cubicBezTo>
                    <a:pt x="743" y="36037"/>
                    <a:pt x="796" y="36045"/>
                    <a:pt x="850" y="36045"/>
                  </a:cubicBezTo>
                  <a:cubicBezTo>
                    <a:pt x="1076" y="36045"/>
                    <a:pt x="1311" y="35902"/>
                    <a:pt x="1448" y="35740"/>
                  </a:cubicBezTo>
                  <a:cubicBezTo>
                    <a:pt x="1707" y="35421"/>
                    <a:pt x="1558" y="34186"/>
                    <a:pt x="1526" y="33954"/>
                  </a:cubicBezTo>
                  <a:cubicBezTo>
                    <a:pt x="1399" y="24922"/>
                    <a:pt x="2341" y="12689"/>
                    <a:pt x="7539" y="5702"/>
                  </a:cubicBezTo>
                  <a:cubicBezTo>
                    <a:pt x="10636" y="1537"/>
                    <a:pt x="13829" y="1221"/>
                    <a:pt x="13861" y="1218"/>
                  </a:cubicBezTo>
                  <a:cubicBezTo>
                    <a:pt x="13922" y="1212"/>
                    <a:pt x="13966" y="1159"/>
                    <a:pt x="13960" y="1098"/>
                  </a:cubicBezTo>
                  <a:cubicBezTo>
                    <a:pt x="13958" y="1042"/>
                    <a:pt x="13904" y="998"/>
                    <a:pt x="13853" y="998"/>
                  </a:cubicBezTo>
                  <a:cubicBezTo>
                    <a:pt x="13850" y="998"/>
                    <a:pt x="13846" y="998"/>
                    <a:pt x="13843" y="998"/>
                  </a:cubicBezTo>
                  <a:cubicBezTo>
                    <a:pt x="13710" y="1011"/>
                    <a:pt x="10537" y="1319"/>
                    <a:pt x="7379" y="5549"/>
                  </a:cubicBezTo>
                  <a:cubicBezTo>
                    <a:pt x="2130" y="12581"/>
                    <a:pt x="1179" y="24880"/>
                    <a:pt x="1307" y="33971"/>
                  </a:cubicBezTo>
                  <a:cubicBezTo>
                    <a:pt x="1382" y="34538"/>
                    <a:pt x="1422" y="35421"/>
                    <a:pt x="1277" y="35602"/>
                  </a:cubicBezTo>
                  <a:cubicBezTo>
                    <a:pt x="1178" y="35722"/>
                    <a:pt x="1002" y="35829"/>
                    <a:pt x="851" y="35829"/>
                  </a:cubicBezTo>
                  <a:cubicBezTo>
                    <a:pt x="821" y="35829"/>
                    <a:pt x="791" y="35825"/>
                    <a:pt x="763" y="35815"/>
                  </a:cubicBezTo>
                  <a:cubicBezTo>
                    <a:pt x="592" y="35755"/>
                    <a:pt x="494" y="35505"/>
                    <a:pt x="482" y="35105"/>
                  </a:cubicBezTo>
                  <a:cubicBezTo>
                    <a:pt x="222" y="24610"/>
                    <a:pt x="1325" y="10647"/>
                    <a:pt x="8071" y="3724"/>
                  </a:cubicBezTo>
                  <a:cubicBezTo>
                    <a:pt x="11445" y="264"/>
                    <a:pt x="14722" y="221"/>
                    <a:pt x="14755" y="221"/>
                  </a:cubicBezTo>
                  <a:cubicBezTo>
                    <a:pt x="14815" y="221"/>
                    <a:pt x="14865" y="171"/>
                    <a:pt x="14865" y="110"/>
                  </a:cubicBezTo>
                  <a:cubicBezTo>
                    <a:pt x="14865" y="50"/>
                    <a:pt x="14815" y="0"/>
                    <a:pt x="147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46"/>
            <p:cNvSpPr/>
            <p:nvPr/>
          </p:nvSpPr>
          <p:spPr>
            <a:xfrm>
              <a:off x="6092487" y="893126"/>
              <a:ext cx="372676" cy="857222"/>
            </a:xfrm>
            <a:custGeom>
              <a:avLst/>
              <a:gdLst/>
              <a:ahLst/>
              <a:cxnLst/>
              <a:rect l="l" t="t" r="r" b="b"/>
              <a:pathLst>
                <a:path w="12689" h="29187" extrusionOk="0">
                  <a:moveTo>
                    <a:pt x="12565" y="1"/>
                  </a:moveTo>
                  <a:cubicBezTo>
                    <a:pt x="12535" y="1"/>
                    <a:pt x="12506" y="13"/>
                    <a:pt x="12484" y="36"/>
                  </a:cubicBezTo>
                  <a:cubicBezTo>
                    <a:pt x="12460" y="60"/>
                    <a:pt x="10072" y="2581"/>
                    <a:pt x="7573" y="4691"/>
                  </a:cubicBezTo>
                  <a:cubicBezTo>
                    <a:pt x="5999" y="6020"/>
                    <a:pt x="4269" y="7675"/>
                    <a:pt x="3370" y="9861"/>
                  </a:cubicBezTo>
                  <a:cubicBezTo>
                    <a:pt x="1552" y="14286"/>
                    <a:pt x="1" y="21099"/>
                    <a:pt x="7516" y="29151"/>
                  </a:cubicBezTo>
                  <a:cubicBezTo>
                    <a:pt x="7537" y="29173"/>
                    <a:pt x="7568" y="29186"/>
                    <a:pt x="7597" y="29186"/>
                  </a:cubicBezTo>
                  <a:cubicBezTo>
                    <a:pt x="7623" y="29186"/>
                    <a:pt x="7650" y="29176"/>
                    <a:pt x="7671" y="29153"/>
                  </a:cubicBezTo>
                  <a:cubicBezTo>
                    <a:pt x="7715" y="29112"/>
                    <a:pt x="7718" y="29044"/>
                    <a:pt x="7677" y="28998"/>
                  </a:cubicBezTo>
                  <a:cubicBezTo>
                    <a:pt x="246" y="21040"/>
                    <a:pt x="1777" y="14311"/>
                    <a:pt x="3574" y="9942"/>
                  </a:cubicBezTo>
                  <a:cubicBezTo>
                    <a:pt x="4454" y="7799"/>
                    <a:pt x="6161" y="6168"/>
                    <a:pt x="7715" y="4856"/>
                  </a:cubicBezTo>
                  <a:cubicBezTo>
                    <a:pt x="9484" y="3364"/>
                    <a:pt x="11194" y="1669"/>
                    <a:pt x="12059" y="789"/>
                  </a:cubicBezTo>
                  <a:lnTo>
                    <a:pt x="12059" y="789"/>
                  </a:lnTo>
                  <a:cubicBezTo>
                    <a:pt x="10834" y="2890"/>
                    <a:pt x="9585" y="4258"/>
                    <a:pt x="8470" y="5482"/>
                  </a:cubicBezTo>
                  <a:cubicBezTo>
                    <a:pt x="6640" y="7487"/>
                    <a:pt x="5059" y="9220"/>
                    <a:pt x="4282" y="13319"/>
                  </a:cubicBezTo>
                  <a:cubicBezTo>
                    <a:pt x="2773" y="21268"/>
                    <a:pt x="7640" y="26604"/>
                    <a:pt x="7689" y="26658"/>
                  </a:cubicBezTo>
                  <a:cubicBezTo>
                    <a:pt x="7710" y="26681"/>
                    <a:pt x="7739" y="26693"/>
                    <a:pt x="7768" y="26693"/>
                  </a:cubicBezTo>
                  <a:cubicBezTo>
                    <a:pt x="7795" y="26693"/>
                    <a:pt x="7822" y="26683"/>
                    <a:pt x="7843" y="26663"/>
                  </a:cubicBezTo>
                  <a:cubicBezTo>
                    <a:pt x="7889" y="26623"/>
                    <a:pt x="7890" y="26553"/>
                    <a:pt x="7849" y="26509"/>
                  </a:cubicBezTo>
                  <a:cubicBezTo>
                    <a:pt x="7801" y="26455"/>
                    <a:pt x="3008" y="21200"/>
                    <a:pt x="4497" y="13360"/>
                  </a:cubicBezTo>
                  <a:cubicBezTo>
                    <a:pt x="5263" y="9323"/>
                    <a:pt x="6824" y="7611"/>
                    <a:pt x="8632" y="5628"/>
                  </a:cubicBezTo>
                  <a:cubicBezTo>
                    <a:pt x="9880" y="4261"/>
                    <a:pt x="11294" y="2712"/>
                    <a:pt x="12661" y="163"/>
                  </a:cubicBezTo>
                  <a:cubicBezTo>
                    <a:pt x="12688" y="114"/>
                    <a:pt x="12674" y="53"/>
                    <a:pt x="12628" y="22"/>
                  </a:cubicBezTo>
                  <a:cubicBezTo>
                    <a:pt x="12609" y="8"/>
                    <a:pt x="12587" y="1"/>
                    <a:pt x="12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46"/>
            <p:cNvSpPr/>
            <p:nvPr/>
          </p:nvSpPr>
          <p:spPr>
            <a:xfrm>
              <a:off x="6853053" y="919853"/>
              <a:ext cx="155837" cy="67668"/>
            </a:xfrm>
            <a:custGeom>
              <a:avLst/>
              <a:gdLst/>
              <a:ahLst/>
              <a:cxnLst/>
              <a:rect l="l" t="t" r="r" b="b"/>
              <a:pathLst>
                <a:path w="5306" h="2304" extrusionOk="0">
                  <a:moveTo>
                    <a:pt x="5246" y="1"/>
                  </a:moveTo>
                  <a:cubicBezTo>
                    <a:pt x="5233" y="1"/>
                    <a:pt x="5220" y="5"/>
                    <a:pt x="5209" y="15"/>
                  </a:cubicBezTo>
                  <a:cubicBezTo>
                    <a:pt x="3771" y="1248"/>
                    <a:pt x="1941" y="2023"/>
                    <a:pt x="54" y="2195"/>
                  </a:cubicBezTo>
                  <a:cubicBezTo>
                    <a:pt x="24" y="2196"/>
                    <a:pt x="1" y="2223"/>
                    <a:pt x="4" y="2253"/>
                  </a:cubicBezTo>
                  <a:cubicBezTo>
                    <a:pt x="8" y="2282"/>
                    <a:pt x="31" y="2303"/>
                    <a:pt x="59" y="2303"/>
                  </a:cubicBezTo>
                  <a:lnTo>
                    <a:pt x="62" y="2303"/>
                  </a:lnTo>
                  <a:cubicBezTo>
                    <a:pt x="1973" y="2126"/>
                    <a:pt x="3826" y="1343"/>
                    <a:pt x="5280" y="96"/>
                  </a:cubicBezTo>
                  <a:cubicBezTo>
                    <a:pt x="5303" y="76"/>
                    <a:pt x="5306" y="43"/>
                    <a:pt x="5286" y="19"/>
                  </a:cubicBezTo>
                  <a:cubicBezTo>
                    <a:pt x="5276" y="7"/>
                    <a:pt x="5261" y="1"/>
                    <a:pt x="5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46"/>
            <p:cNvSpPr/>
            <p:nvPr/>
          </p:nvSpPr>
          <p:spPr>
            <a:xfrm>
              <a:off x="6856019" y="932423"/>
              <a:ext cx="98683" cy="55304"/>
            </a:xfrm>
            <a:custGeom>
              <a:avLst/>
              <a:gdLst/>
              <a:ahLst/>
              <a:cxnLst/>
              <a:rect l="l" t="t" r="r" b="b"/>
              <a:pathLst>
                <a:path w="3360" h="1883" extrusionOk="0">
                  <a:moveTo>
                    <a:pt x="3299" y="0"/>
                  </a:moveTo>
                  <a:cubicBezTo>
                    <a:pt x="3288" y="0"/>
                    <a:pt x="3276" y="4"/>
                    <a:pt x="3265" y="11"/>
                  </a:cubicBezTo>
                  <a:cubicBezTo>
                    <a:pt x="2287" y="759"/>
                    <a:pt x="1203" y="1354"/>
                    <a:pt x="44" y="1777"/>
                  </a:cubicBezTo>
                  <a:cubicBezTo>
                    <a:pt x="15" y="1787"/>
                    <a:pt x="1" y="1818"/>
                    <a:pt x="11" y="1847"/>
                  </a:cubicBezTo>
                  <a:cubicBezTo>
                    <a:pt x="21" y="1868"/>
                    <a:pt x="39" y="1882"/>
                    <a:pt x="64" y="1882"/>
                  </a:cubicBezTo>
                  <a:cubicBezTo>
                    <a:pt x="68" y="1882"/>
                    <a:pt x="75" y="1881"/>
                    <a:pt x="81" y="1881"/>
                  </a:cubicBezTo>
                  <a:cubicBezTo>
                    <a:pt x="1250" y="1454"/>
                    <a:pt x="2344" y="854"/>
                    <a:pt x="3331" y="99"/>
                  </a:cubicBezTo>
                  <a:cubicBezTo>
                    <a:pt x="3356" y="81"/>
                    <a:pt x="3359" y="46"/>
                    <a:pt x="3342" y="22"/>
                  </a:cubicBezTo>
                  <a:cubicBezTo>
                    <a:pt x="3331" y="7"/>
                    <a:pt x="3316"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46"/>
            <p:cNvSpPr/>
            <p:nvPr/>
          </p:nvSpPr>
          <p:spPr>
            <a:xfrm>
              <a:off x="6985482" y="882964"/>
              <a:ext cx="17681" cy="13686"/>
            </a:xfrm>
            <a:custGeom>
              <a:avLst/>
              <a:gdLst/>
              <a:ahLst/>
              <a:cxnLst/>
              <a:rect l="l" t="t" r="r" b="b"/>
              <a:pathLst>
                <a:path w="602" h="466" extrusionOk="0">
                  <a:moveTo>
                    <a:pt x="541" y="1"/>
                  </a:moveTo>
                  <a:cubicBezTo>
                    <a:pt x="530" y="1"/>
                    <a:pt x="518" y="4"/>
                    <a:pt x="508" y="12"/>
                  </a:cubicBezTo>
                  <a:lnTo>
                    <a:pt x="29" y="365"/>
                  </a:lnTo>
                  <a:cubicBezTo>
                    <a:pt x="6" y="383"/>
                    <a:pt x="1" y="417"/>
                    <a:pt x="18" y="442"/>
                  </a:cubicBezTo>
                  <a:cubicBezTo>
                    <a:pt x="29" y="459"/>
                    <a:pt x="46" y="466"/>
                    <a:pt x="63" y="466"/>
                  </a:cubicBezTo>
                  <a:cubicBezTo>
                    <a:pt x="73" y="466"/>
                    <a:pt x="85" y="462"/>
                    <a:pt x="95" y="453"/>
                  </a:cubicBezTo>
                  <a:lnTo>
                    <a:pt x="573" y="98"/>
                  </a:lnTo>
                  <a:cubicBezTo>
                    <a:pt x="597" y="81"/>
                    <a:pt x="602" y="47"/>
                    <a:pt x="585" y="22"/>
                  </a:cubicBezTo>
                  <a:cubicBezTo>
                    <a:pt x="574" y="8"/>
                    <a:pt x="558" y="1"/>
                    <a:pt x="5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46"/>
            <p:cNvSpPr/>
            <p:nvPr/>
          </p:nvSpPr>
          <p:spPr>
            <a:xfrm>
              <a:off x="6812757" y="870335"/>
              <a:ext cx="108375" cy="46904"/>
            </a:xfrm>
            <a:custGeom>
              <a:avLst/>
              <a:gdLst/>
              <a:ahLst/>
              <a:cxnLst/>
              <a:rect l="l" t="t" r="r" b="b"/>
              <a:pathLst>
                <a:path w="3690" h="1597" extrusionOk="0">
                  <a:moveTo>
                    <a:pt x="3628" y="1"/>
                  </a:moveTo>
                  <a:cubicBezTo>
                    <a:pt x="3623" y="1"/>
                    <a:pt x="3618" y="1"/>
                    <a:pt x="3613" y="3"/>
                  </a:cubicBezTo>
                  <a:cubicBezTo>
                    <a:pt x="2370" y="358"/>
                    <a:pt x="1164" y="859"/>
                    <a:pt x="36" y="1493"/>
                  </a:cubicBezTo>
                  <a:cubicBezTo>
                    <a:pt x="9" y="1507"/>
                    <a:pt x="0" y="1541"/>
                    <a:pt x="14" y="1568"/>
                  </a:cubicBezTo>
                  <a:cubicBezTo>
                    <a:pt x="24" y="1585"/>
                    <a:pt x="43" y="1597"/>
                    <a:pt x="63" y="1597"/>
                  </a:cubicBezTo>
                  <a:cubicBezTo>
                    <a:pt x="71" y="1597"/>
                    <a:pt x="80" y="1595"/>
                    <a:pt x="91" y="1588"/>
                  </a:cubicBezTo>
                  <a:cubicBezTo>
                    <a:pt x="1212" y="960"/>
                    <a:pt x="2408" y="462"/>
                    <a:pt x="3644" y="108"/>
                  </a:cubicBezTo>
                  <a:cubicBezTo>
                    <a:pt x="3673" y="100"/>
                    <a:pt x="3690" y="70"/>
                    <a:pt x="3681" y="41"/>
                  </a:cubicBezTo>
                  <a:cubicBezTo>
                    <a:pt x="3674" y="17"/>
                    <a:pt x="3652" y="1"/>
                    <a:pt x="36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46"/>
            <p:cNvSpPr/>
            <p:nvPr/>
          </p:nvSpPr>
          <p:spPr>
            <a:xfrm>
              <a:off x="6813903" y="838821"/>
              <a:ext cx="153634" cy="78535"/>
            </a:xfrm>
            <a:custGeom>
              <a:avLst/>
              <a:gdLst/>
              <a:ahLst/>
              <a:cxnLst/>
              <a:rect l="l" t="t" r="r" b="b"/>
              <a:pathLst>
                <a:path w="5231" h="2674" extrusionOk="0">
                  <a:moveTo>
                    <a:pt x="5169" y="0"/>
                  </a:moveTo>
                  <a:cubicBezTo>
                    <a:pt x="5166" y="0"/>
                    <a:pt x="5163" y="0"/>
                    <a:pt x="5160" y="1"/>
                  </a:cubicBezTo>
                  <a:cubicBezTo>
                    <a:pt x="3261" y="345"/>
                    <a:pt x="1436" y="1260"/>
                    <a:pt x="25" y="2577"/>
                  </a:cubicBezTo>
                  <a:cubicBezTo>
                    <a:pt x="4" y="2598"/>
                    <a:pt x="1" y="2633"/>
                    <a:pt x="22" y="2655"/>
                  </a:cubicBezTo>
                  <a:cubicBezTo>
                    <a:pt x="34" y="2668"/>
                    <a:pt x="48" y="2674"/>
                    <a:pt x="62" y="2674"/>
                  </a:cubicBezTo>
                  <a:cubicBezTo>
                    <a:pt x="75" y="2674"/>
                    <a:pt x="89" y="2668"/>
                    <a:pt x="99" y="2657"/>
                  </a:cubicBezTo>
                  <a:cubicBezTo>
                    <a:pt x="1498" y="1357"/>
                    <a:pt x="3301" y="449"/>
                    <a:pt x="5180" y="110"/>
                  </a:cubicBezTo>
                  <a:cubicBezTo>
                    <a:pt x="5210" y="105"/>
                    <a:pt x="5230" y="76"/>
                    <a:pt x="5225" y="46"/>
                  </a:cubicBezTo>
                  <a:cubicBezTo>
                    <a:pt x="5219" y="18"/>
                    <a:pt x="5196" y="0"/>
                    <a:pt x="51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46"/>
            <p:cNvSpPr/>
            <p:nvPr/>
          </p:nvSpPr>
          <p:spPr>
            <a:xfrm>
              <a:off x="6814079" y="855033"/>
              <a:ext cx="57448" cy="61413"/>
            </a:xfrm>
            <a:custGeom>
              <a:avLst/>
              <a:gdLst/>
              <a:ahLst/>
              <a:cxnLst/>
              <a:rect l="l" t="t" r="r" b="b"/>
              <a:pathLst>
                <a:path w="1956" h="2091" extrusionOk="0">
                  <a:moveTo>
                    <a:pt x="1893" y="0"/>
                  </a:moveTo>
                  <a:cubicBezTo>
                    <a:pt x="1882" y="0"/>
                    <a:pt x="1871" y="3"/>
                    <a:pt x="1862" y="10"/>
                  </a:cubicBezTo>
                  <a:cubicBezTo>
                    <a:pt x="1107" y="524"/>
                    <a:pt x="469" y="1215"/>
                    <a:pt x="18" y="2009"/>
                  </a:cubicBezTo>
                  <a:cubicBezTo>
                    <a:pt x="1" y="2036"/>
                    <a:pt x="11" y="2069"/>
                    <a:pt x="36" y="2083"/>
                  </a:cubicBezTo>
                  <a:cubicBezTo>
                    <a:pt x="46" y="2089"/>
                    <a:pt x="55" y="2090"/>
                    <a:pt x="63" y="2090"/>
                  </a:cubicBezTo>
                  <a:cubicBezTo>
                    <a:pt x="83" y="2090"/>
                    <a:pt x="100" y="2082"/>
                    <a:pt x="113" y="2062"/>
                  </a:cubicBezTo>
                  <a:cubicBezTo>
                    <a:pt x="556" y="1284"/>
                    <a:pt x="1183" y="607"/>
                    <a:pt x="1923" y="101"/>
                  </a:cubicBezTo>
                  <a:cubicBezTo>
                    <a:pt x="1949" y="82"/>
                    <a:pt x="1956" y="50"/>
                    <a:pt x="1937" y="24"/>
                  </a:cubicBezTo>
                  <a:cubicBezTo>
                    <a:pt x="1927" y="8"/>
                    <a:pt x="1910" y="0"/>
                    <a:pt x="18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46"/>
            <p:cNvSpPr/>
            <p:nvPr/>
          </p:nvSpPr>
          <p:spPr>
            <a:xfrm>
              <a:off x="6890088" y="837323"/>
              <a:ext cx="15419" cy="8282"/>
            </a:xfrm>
            <a:custGeom>
              <a:avLst/>
              <a:gdLst/>
              <a:ahLst/>
              <a:cxnLst/>
              <a:rect l="l" t="t" r="r" b="b"/>
              <a:pathLst>
                <a:path w="525" h="282" extrusionOk="0">
                  <a:moveTo>
                    <a:pt x="467" y="1"/>
                  </a:moveTo>
                  <a:cubicBezTo>
                    <a:pt x="464" y="1"/>
                    <a:pt x="461" y="1"/>
                    <a:pt x="457" y="2"/>
                  </a:cubicBezTo>
                  <a:cubicBezTo>
                    <a:pt x="301" y="26"/>
                    <a:pt x="153" y="87"/>
                    <a:pt x="29" y="184"/>
                  </a:cubicBezTo>
                  <a:cubicBezTo>
                    <a:pt x="3" y="201"/>
                    <a:pt x="0" y="235"/>
                    <a:pt x="17" y="261"/>
                  </a:cubicBezTo>
                  <a:cubicBezTo>
                    <a:pt x="29" y="275"/>
                    <a:pt x="44" y="281"/>
                    <a:pt x="60" y="281"/>
                  </a:cubicBezTo>
                  <a:cubicBezTo>
                    <a:pt x="71" y="281"/>
                    <a:pt x="83" y="278"/>
                    <a:pt x="96" y="271"/>
                  </a:cubicBezTo>
                  <a:cubicBezTo>
                    <a:pt x="207" y="187"/>
                    <a:pt x="336" y="130"/>
                    <a:pt x="473" y="112"/>
                  </a:cubicBezTo>
                  <a:cubicBezTo>
                    <a:pt x="503" y="106"/>
                    <a:pt x="524" y="79"/>
                    <a:pt x="520" y="49"/>
                  </a:cubicBezTo>
                  <a:cubicBezTo>
                    <a:pt x="515" y="21"/>
                    <a:pt x="493" y="1"/>
                    <a:pt x="4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46"/>
            <p:cNvSpPr/>
            <p:nvPr/>
          </p:nvSpPr>
          <p:spPr>
            <a:xfrm>
              <a:off x="7001841" y="841435"/>
              <a:ext cx="15537" cy="4670"/>
            </a:xfrm>
            <a:custGeom>
              <a:avLst/>
              <a:gdLst/>
              <a:ahLst/>
              <a:cxnLst/>
              <a:rect l="l" t="t" r="r" b="b"/>
              <a:pathLst>
                <a:path w="529" h="159" extrusionOk="0">
                  <a:moveTo>
                    <a:pt x="473" y="1"/>
                  </a:moveTo>
                  <a:cubicBezTo>
                    <a:pt x="470" y="1"/>
                    <a:pt x="467" y="1"/>
                    <a:pt x="465" y="1"/>
                  </a:cubicBezTo>
                  <a:lnTo>
                    <a:pt x="52" y="50"/>
                  </a:lnTo>
                  <a:cubicBezTo>
                    <a:pt x="22" y="53"/>
                    <a:pt x="0" y="80"/>
                    <a:pt x="5" y="110"/>
                  </a:cubicBezTo>
                  <a:cubicBezTo>
                    <a:pt x="8" y="137"/>
                    <a:pt x="33" y="158"/>
                    <a:pt x="59" y="158"/>
                  </a:cubicBezTo>
                  <a:lnTo>
                    <a:pt x="65" y="158"/>
                  </a:lnTo>
                  <a:lnTo>
                    <a:pt x="478" y="110"/>
                  </a:lnTo>
                  <a:cubicBezTo>
                    <a:pt x="507" y="107"/>
                    <a:pt x="529" y="80"/>
                    <a:pt x="526" y="50"/>
                  </a:cubicBezTo>
                  <a:cubicBezTo>
                    <a:pt x="522" y="21"/>
                    <a:pt x="500" y="1"/>
                    <a:pt x="4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46"/>
            <p:cNvSpPr/>
            <p:nvPr/>
          </p:nvSpPr>
          <p:spPr>
            <a:xfrm>
              <a:off x="7038231" y="844842"/>
              <a:ext cx="7401" cy="5815"/>
            </a:xfrm>
            <a:custGeom>
              <a:avLst/>
              <a:gdLst/>
              <a:ahLst/>
              <a:cxnLst/>
              <a:rect l="l" t="t" r="r" b="b"/>
              <a:pathLst>
                <a:path w="252" h="198" extrusionOk="0">
                  <a:moveTo>
                    <a:pt x="189" y="1"/>
                  </a:moveTo>
                  <a:cubicBezTo>
                    <a:pt x="179" y="1"/>
                    <a:pt x="168" y="3"/>
                    <a:pt x="159" y="9"/>
                  </a:cubicBezTo>
                  <a:lnTo>
                    <a:pt x="33" y="95"/>
                  </a:lnTo>
                  <a:cubicBezTo>
                    <a:pt x="6" y="113"/>
                    <a:pt x="0" y="148"/>
                    <a:pt x="16" y="172"/>
                  </a:cubicBezTo>
                  <a:cubicBezTo>
                    <a:pt x="28" y="187"/>
                    <a:pt x="45" y="197"/>
                    <a:pt x="63" y="197"/>
                  </a:cubicBezTo>
                  <a:cubicBezTo>
                    <a:pt x="73" y="197"/>
                    <a:pt x="84" y="193"/>
                    <a:pt x="94" y="186"/>
                  </a:cubicBezTo>
                  <a:lnTo>
                    <a:pt x="221" y="101"/>
                  </a:lnTo>
                  <a:cubicBezTo>
                    <a:pt x="247" y="83"/>
                    <a:pt x="251" y="49"/>
                    <a:pt x="235" y="24"/>
                  </a:cubicBezTo>
                  <a:cubicBezTo>
                    <a:pt x="224" y="9"/>
                    <a:pt x="207" y="1"/>
                    <a:pt x="1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46"/>
            <p:cNvSpPr/>
            <p:nvPr/>
          </p:nvSpPr>
          <p:spPr>
            <a:xfrm>
              <a:off x="6936287" y="880820"/>
              <a:ext cx="12512" cy="5022"/>
            </a:xfrm>
            <a:custGeom>
              <a:avLst/>
              <a:gdLst/>
              <a:ahLst/>
              <a:cxnLst/>
              <a:rect l="l" t="t" r="r" b="b"/>
              <a:pathLst>
                <a:path w="426" h="171" extrusionOk="0">
                  <a:moveTo>
                    <a:pt x="369" y="1"/>
                  </a:moveTo>
                  <a:cubicBezTo>
                    <a:pt x="365" y="1"/>
                    <a:pt x="361" y="1"/>
                    <a:pt x="357" y="2"/>
                  </a:cubicBezTo>
                  <a:lnTo>
                    <a:pt x="48" y="62"/>
                  </a:lnTo>
                  <a:cubicBezTo>
                    <a:pt x="19" y="66"/>
                    <a:pt x="1" y="95"/>
                    <a:pt x="5" y="126"/>
                  </a:cubicBezTo>
                  <a:cubicBezTo>
                    <a:pt x="11" y="152"/>
                    <a:pt x="32" y="170"/>
                    <a:pt x="59" y="170"/>
                  </a:cubicBezTo>
                  <a:cubicBezTo>
                    <a:pt x="62" y="170"/>
                    <a:pt x="66" y="169"/>
                    <a:pt x="68" y="169"/>
                  </a:cubicBezTo>
                  <a:lnTo>
                    <a:pt x="378" y="109"/>
                  </a:lnTo>
                  <a:cubicBezTo>
                    <a:pt x="407" y="103"/>
                    <a:pt x="425" y="75"/>
                    <a:pt x="421" y="45"/>
                  </a:cubicBezTo>
                  <a:cubicBezTo>
                    <a:pt x="416" y="20"/>
                    <a:pt x="395"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46"/>
            <p:cNvSpPr/>
            <p:nvPr/>
          </p:nvSpPr>
          <p:spPr>
            <a:xfrm>
              <a:off x="6960900" y="866400"/>
              <a:ext cx="11219" cy="4611"/>
            </a:xfrm>
            <a:custGeom>
              <a:avLst/>
              <a:gdLst/>
              <a:ahLst/>
              <a:cxnLst/>
              <a:rect l="l" t="t" r="r" b="b"/>
              <a:pathLst>
                <a:path w="382" h="157" extrusionOk="0">
                  <a:moveTo>
                    <a:pt x="324" y="0"/>
                  </a:moveTo>
                  <a:cubicBezTo>
                    <a:pt x="320" y="0"/>
                    <a:pt x="316" y="1"/>
                    <a:pt x="312" y="2"/>
                  </a:cubicBezTo>
                  <a:lnTo>
                    <a:pt x="50" y="49"/>
                  </a:lnTo>
                  <a:cubicBezTo>
                    <a:pt x="20" y="54"/>
                    <a:pt x="0" y="83"/>
                    <a:pt x="6" y="113"/>
                  </a:cubicBezTo>
                  <a:cubicBezTo>
                    <a:pt x="10" y="140"/>
                    <a:pt x="33" y="157"/>
                    <a:pt x="60" y="157"/>
                  </a:cubicBezTo>
                  <a:cubicBezTo>
                    <a:pt x="62" y="157"/>
                    <a:pt x="63" y="156"/>
                    <a:pt x="66" y="156"/>
                  </a:cubicBezTo>
                  <a:cubicBezTo>
                    <a:pt x="67" y="156"/>
                    <a:pt x="68" y="156"/>
                    <a:pt x="70" y="157"/>
                  </a:cubicBezTo>
                  <a:lnTo>
                    <a:pt x="332" y="110"/>
                  </a:lnTo>
                  <a:cubicBezTo>
                    <a:pt x="362" y="106"/>
                    <a:pt x="382" y="77"/>
                    <a:pt x="376" y="46"/>
                  </a:cubicBezTo>
                  <a:cubicBezTo>
                    <a:pt x="371" y="20"/>
                    <a:pt x="349" y="0"/>
                    <a:pt x="3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46"/>
            <p:cNvSpPr/>
            <p:nvPr/>
          </p:nvSpPr>
          <p:spPr>
            <a:xfrm>
              <a:off x="7035088" y="876562"/>
              <a:ext cx="13363" cy="8165"/>
            </a:xfrm>
            <a:custGeom>
              <a:avLst/>
              <a:gdLst/>
              <a:ahLst/>
              <a:cxnLst/>
              <a:rect l="l" t="t" r="r" b="b"/>
              <a:pathLst>
                <a:path w="455" h="278" extrusionOk="0">
                  <a:moveTo>
                    <a:pt x="393" y="1"/>
                  </a:moveTo>
                  <a:cubicBezTo>
                    <a:pt x="384" y="1"/>
                    <a:pt x="375" y="3"/>
                    <a:pt x="367" y="7"/>
                  </a:cubicBezTo>
                  <a:lnTo>
                    <a:pt x="38" y="174"/>
                  </a:lnTo>
                  <a:cubicBezTo>
                    <a:pt x="11" y="187"/>
                    <a:pt x="1" y="221"/>
                    <a:pt x="15" y="247"/>
                  </a:cubicBezTo>
                  <a:cubicBezTo>
                    <a:pt x="23" y="267"/>
                    <a:pt x="43" y="278"/>
                    <a:pt x="63" y="278"/>
                  </a:cubicBezTo>
                  <a:cubicBezTo>
                    <a:pt x="72" y="278"/>
                    <a:pt x="80" y="275"/>
                    <a:pt x="88" y="271"/>
                  </a:cubicBezTo>
                  <a:lnTo>
                    <a:pt x="418" y="103"/>
                  </a:lnTo>
                  <a:cubicBezTo>
                    <a:pt x="444" y="90"/>
                    <a:pt x="455" y="57"/>
                    <a:pt x="441" y="30"/>
                  </a:cubicBezTo>
                  <a:cubicBezTo>
                    <a:pt x="432" y="11"/>
                    <a:pt x="413" y="1"/>
                    <a:pt x="3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46"/>
            <p:cNvSpPr/>
            <p:nvPr/>
          </p:nvSpPr>
          <p:spPr>
            <a:xfrm>
              <a:off x="6797309" y="914772"/>
              <a:ext cx="141828" cy="51603"/>
            </a:xfrm>
            <a:custGeom>
              <a:avLst/>
              <a:gdLst/>
              <a:ahLst/>
              <a:cxnLst/>
              <a:rect l="l" t="t" r="r" b="b"/>
              <a:pathLst>
                <a:path w="4829" h="1757" extrusionOk="0">
                  <a:moveTo>
                    <a:pt x="4771" y="1"/>
                  </a:moveTo>
                  <a:cubicBezTo>
                    <a:pt x="4767" y="1"/>
                    <a:pt x="4763" y="1"/>
                    <a:pt x="4759" y="2"/>
                  </a:cubicBezTo>
                  <a:cubicBezTo>
                    <a:pt x="4448" y="55"/>
                    <a:pt x="4156" y="185"/>
                    <a:pt x="3873" y="311"/>
                  </a:cubicBezTo>
                  <a:cubicBezTo>
                    <a:pt x="3809" y="340"/>
                    <a:pt x="3746" y="368"/>
                    <a:pt x="3683" y="395"/>
                  </a:cubicBezTo>
                  <a:cubicBezTo>
                    <a:pt x="3097" y="647"/>
                    <a:pt x="2471" y="837"/>
                    <a:pt x="1868" y="1021"/>
                  </a:cubicBezTo>
                  <a:cubicBezTo>
                    <a:pt x="1261" y="1204"/>
                    <a:pt x="634" y="1394"/>
                    <a:pt x="42" y="1650"/>
                  </a:cubicBezTo>
                  <a:cubicBezTo>
                    <a:pt x="13" y="1663"/>
                    <a:pt x="1" y="1694"/>
                    <a:pt x="13" y="1723"/>
                  </a:cubicBezTo>
                  <a:cubicBezTo>
                    <a:pt x="22" y="1744"/>
                    <a:pt x="42" y="1757"/>
                    <a:pt x="63" y="1757"/>
                  </a:cubicBezTo>
                  <a:cubicBezTo>
                    <a:pt x="70" y="1757"/>
                    <a:pt x="77" y="1755"/>
                    <a:pt x="90" y="1751"/>
                  </a:cubicBezTo>
                  <a:cubicBezTo>
                    <a:pt x="676" y="1499"/>
                    <a:pt x="1301" y="1310"/>
                    <a:pt x="1903" y="1127"/>
                  </a:cubicBezTo>
                  <a:cubicBezTo>
                    <a:pt x="2511" y="944"/>
                    <a:pt x="3138" y="753"/>
                    <a:pt x="3730" y="497"/>
                  </a:cubicBezTo>
                  <a:cubicBezTo>
                    <a:pt x="3793" y="469"/>
                    <a:pt x="3857" y="441"/>
                    <a:pt x="3918" y="413"/>
                  </a:cubicBezTo>
                  <a:cubicBezTo>
                    <a:pt x="4195" y="290"/>
                    <a:pt x="4479" y="162"/>
                    <a:pt x="4778" y="111"/>
                  </a:cubicBezTo>
                  <a:cubicBezTo>
                    <a:pt x="4808" y="105"/>
                    <a:pt x="4828" y="76"/>
                    <a:pt x="4823" y="47"/>
                  </a:cubicBezTo>
                  <a:cubicBezTo>
                    <a:pt x="4819" y="21"/>
                    <a:pt x="4797" y="1"/>
                    <a:pt x="47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46"/>
            <p:cNvSpPr/>
            <p:nvPr/>
          </p:nvSpPr>
          <p:spPr>
            <a:xfrm>
              <a:off x="6773842" y="801521"/>
              <a:ext cx="42557" cy="205473"/>
            </a:xfrm>
            <a:custGeom>
              <a:avLst/>
              <a:gdLst/>
              <a:ahLst/>
              <a:cxnLst/>
              <a:rect l="l" t="t" r="r" b="b"/>
              <a:pathLst>
                <a:path w="1449" h="6996" extrusionOk="0">
                  <a:moveTo>
                    <a:pt x="1388" y="1"/>
                  </a:moveTo>
                  <a:cubicBezTo>
                    <a:pt x="1363" y="1"/>
                    <a:pt x="1339" y="21"/>
                    <a:pt x="1335" y="49"/>
                  </a:cubicBezTo>
                  <a:cubicBezTo>
                    <a:pt x="1252" y="628"/>
                    <a:pt x="1083" y="1202"/>
                    <a:pt x="919" y="1758"/>
                  </a:cubicBezTo>
                  <a:cubicBezTo>
                    <a:pt x="842" y="2014"/>
                    <a:pt x="765" y="2279"/>
                    <a:pt x="697" y="2541"/>
                  </a:cubicBezTo>
                  <a:cubicBezTo>
                    <a:pt x="455" y="3462"/>
                    <a:pt x="307" y="4417"/>
                    <a:pt x="164" y="5341"/>
                  </a:cubicBezTo>
                  <a:cubicBezTo>
                    <a:pt x="85" y="5864"/>
                    <a:pt x="1" y="6405"/>
                    <a:pt x="43" y="6946"/>
                  </a:cubicBezTo>
                  <a:cubicBezTo>
                    <a:pt x="46" y="6974"/>
                    <a:pt x="70" y="6996"/>
                    <a:pt x="99" y="6996"/>
                  </a:cubicBezTo>
                  <a:cubicBezTo>
                    <a:pt x="99" y="6996"/>
                    <a:pt x="100" y="6996"/>
                    <a:pt x="105" y="6994"/>
                  </a:cubicBezTo>
                  <a:cubicBezTo>
                    <a:pt x="136" y="6993"/>
                    <a:pt x="157" y="6966"/>
                    <a:pt x="154" y="6936"/>
                  </a:cubicBezTo>
                  <a:cubicBezTo>
                    <a:pt x="112" y="6409"/>
                    <a:pt x="194" y="5873"/>
                    <a:pt x="274" y="5355"/>
                  </a:cubicBezTo>
                  <a:cubicBezTo>
                    <a:pt x="415" y="4435"/>
                    <a:pt x="563" y="3484"/>
                    <a:pt x="804" y="2567"/>
                  </a:cubicBezTo>
                  <a:cubicBezTo>
                    <a:pt x="871" y="2306"/>
                    <a:pt x="949" y="2043"/>
                    <a:pt x="1025" y="1788"/>
                  </a:cubicBezTo>
                  <a:cubicBezTo>
                    <a:pt x="1188" y="1228"/>
                    <a:pt x="1359" y="651"/>
                    <a:pt x="1445" y="65"/>
                  </a:cubicBezTo>
                  <a:cubicBezTo>
                    <a:pt x="1449" y="35"/>
                    <a:pt x="1428" y="5"/>
                    <a:pt x="1398" y="2"/>
                  </a:cubicBezTo>
                  <a:cubicBezTo>
                    <a:pt x="1395" y="1"/>
                    <a:pt x="1391" y="1"/>
                    <a:pt x="13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46"/>
            <p:cNvSpPr/>
            <p:nvPr/>
          </p:nvSpPr>
          <p:spPr>
            <a:xfrm>
              <a:off x="6737746" y="743633"/>
              <a:ext cx="19355" cy="160478"/>
            </a:xfrm>
            <a:custGeom>
              <a:avLst/>
              <a:gdLst/>
              <a:ahLst/>
              <a:cxnLst/>
              <a:rect l="l" t="t" r="r" b="b"/>
              <a:pathLst>
                <a:path w="659" h="5464" extrusionOk="0">
                  <a:moveTo>
                    <a:pt x="122" y="0"/>
                  </a:moveTo>
                  <a:cubicBezTo>
                    <a:pt x="94" y="0"/>
                    <a:pt x="70" y="20"/>
                    <a:pt x="68" y="49"/>
                  </a:cubicBezTo>
                  <a:cubicBezTo>
                    <a:pt x="1" y="651"/>
                    <a:pt x="50" y="1247"/>
                    <a:pt x="119" y="1907"/>
                  </a:cubicBezTo>
                  <a:cubicBezTo>
                    <a:pt x="238" y="3072"/>
                    <a:pt x="382" y="4253"/>
                    <a:pt x="547" y="5415"/>
                  </a:cubicBezTo>
                  <a:cubicBezTo>
                    <a:pt x="552" y="5442"/>
                    <a:pt x="574" y="5462"/>
                    <a:pt x="602" y="5462"/>
                  </a:cubicBezTo>
                  <a:cubicBezTo>
                    <a:pt x="603" y="5462"/>
                    <a:pt x="606" y="5462"/>
                    <a:pt x="609" y="5463"/>
                  </a:cubicBezTo>
                  <a:cubicBezTo>
                    <a:pt x="639" y="5458"/>
                    <a:pt x="659" y="5432"/>
                    <a:pt x="654" y="5401"/>
                  </a:cubicBezTo>
                  <a:cubicBezTo>
                    <a:pt x="489" y="4240"/>
                    <a:pt x="345" y="3061"/>
                    <a:pt x="227" y="1896"/>
                  </a:cubicBezTo>
                  <a:cubicBezTo>
                    <a:pt x="161" y="1242"/>
                    <a:pt x="112" y="654"/>
                    <a:pt x="176" y="60"/>
                  </a:cubicBezTo>
                  <a:cubicBezTo>
                    <a:pt x="179" y="30"/>
                    <a:pt x="157" y="3"/>
                    <a:pt x="127" y="0"/>
                  </a:cubicBezTo>
                  <a:cubicBezTo>
                    <a:pt x="125" y="0"/>
                    <a:pt x="124"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46"/>
            <p:cNvSpPr/>
            <p:nvPr/>
          </p:nvSpPr>
          <p:spPr>
            <a:xfrm>
              <a:off x="6665819" y="860702"/>
              <a:ext cx="84380" cy="72720"/>
            </a:xfrm>
            <a:custGeom>
              <a:avLst/>
              <a:gdLst/>
              <a:ahLst/>
              <a:cxnLst/>
              <a:rect l="l" t="t" r="r" b="b"/>
              <a:pathLst>
                <a:path w="2873" h="2476" extrusionOk="0">
                  <a:moveTo>
                    <a:pt x="61" y="1"/>
                  </a:moveTo>
                  <a:cubicBezTo>
                    <a:pt x="47" y="1"/>
                    <a:pt x="32" y="7"/>
                    <a:pt x="21" y="18"/>
                  </a:cubicBezTo>
                  <a:cubicBezTo>
                    <a:pt x="0" y="40"/>
                    <a:pt x="3" y="75"/>
                    <a:pt x="24" y="96"/>
                  </a:cubicBezTo>
                  <a:cubicBezTo>
                    <a:pt x="625" y="671"/>
                    <a:pt x="1287" y="1194"/>
                    <a:pt x="1927" y="1702"/>
                  </a:cubicBezTo>
                  <a:lnTo>
                    <a:pt x="2165" y="1890"/>
                  </a:lnTo>
                  <a:cubicBezTo>
                    <a:pt x="2368" y="2053"/>
                    <a:pt x="2596" y="2235"/>
                    <a:pt x="2769" y="2456"/>
                  </a:cubicBezTo>
                  <a:cubicBezTo>
                    <a:pt x="2780" y="2470"/>
                    <a:pt x="2796" y="2476"/>
                    <a:pt x="2811" y="2476"/>
                  </a:cubicBezTo>
                  <a:cubicBezTo>
                    <a:pt x="2824" y="2476"/>
                    <a:pt x="2834" y="2473"/>
                    <a:pt x="2845" y="2463"/>
                  </a:cubicBezTo>
                  <a:cubicBezTo>
                    <a:pt x="2868" y="2444"/>
                    <a:pt x="2873" y="2409"/>
                    <a:pt x="2854" y="2386"/>
                  </a:cubicBezTo>
                  <a:cubicBezTo>
                    <a:pt x="2675" y="2154"/>
                    <a:pt x="2440" y="1967"/>
                    <a:pt x="2233" y="1803"/>
                  </a:cubicBezTo>
                  <a:lnTo>
                    <a:pt x="1994" y="1616"/>
                  </a:lnTo>
                  <a:cubicBezTo>
                    <a:pt x="1357" y="1109"/>
                    <a:pt x="698" y="586"/>
                    <a:pt x="100" y="16"/>
                  </a:cubicBez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46"/>
            <p:cNvSpPr/>
            <p:nvPr/>
          </p:nvSpPr>
          <p:spPr>
            <a:xfrm>
              <a:off x="6785003" y="988696"/>
              <a:ext cx="162034" cy="89902"/>
            </a:xfrm>
            <a:custGeom>
              <a:avLst/>
              <a:gdLst/>
              <a:ahLst/>
              <a:cxnLst/>
              <a:rect l="l" t="t" r="r" b="b"/>
              <a:pathLst>
                <a:path w="5517" h="3061" extrusionOk="0">
                  <a:moveTo>
                    <a:pt x="65" y="0"/>
                  </a:moveTo>
                  <a:cubicBezTo>
                    <a:pt x="42" y="0"/>
                    <a:pt x="20" y="14"/>
                    <a:pt x="12" y="36"/>
                  </a:cubicBezTo>
                  <a:cubicBezTo>
                    <a:pt x="1" y="64"/>
                    <a:pt x="15" y="96"/>
                    <a:pt x="44" y="107"/>
                  </a:cubicBezTo>
                  <a:cubicBezTo>
                    <a:pt x="1032" y="486"/>
                    <a:pt x="1976" y="984"/>
                    <a:pt x="2848" y="1587"/>
                  </a:cubicBezTo>
                  <a:lnTo>
                    <a:pt x="2970" y="1672"/>
                  </a:lnTo>
                  <a:cubicBezTo>
                    <a:pt x="3094" y="1758"/>
                    <a:pt x="3222" y="1846"/>
                    <a:pt x="3352" y="1929"/>
                  </a:cubicBezTo>
                  <a:cubicBezTo>
                    <a:pt x="3521" y="2033"/>
                    <a:pt x="3696" y="2128"/>
                    <a:pt x="3873" y="2222"/>
                  </a:cubicBezTo>
                  <a:lnTo>
                    <a:pt x="5427" y="3054"/>
                  </a:lnTo>
                  <a:cubicBezTo>
                    <a:pt x="5437" y="3058"/>
                    <a:pt x="5445" y="3061"/>
                    <a:pt x="5454" y="3061"/>
                  </a:cubicBezTo>
                  <a:cubicBezTo>
                    <a:pt x="5474" y="3061"/>
                    <a:pt x="5494" y="3049"/>
                    <a:pt x="5502" y="3029"/>
                  </a:cubicBezTo>
                  <a:cubicBezTo>
                    <a:pt x="5516" y="3004"/>
                    <a:pt x="5505" y="2970"/>
                    <a:pt x="5479" y="2955"/>
                  </a:cubicBezTo>
                  <a:lnTo>
                    <a:pt x="3921" y="2122"/>
                  </a:lnTo>
                  <a:cubicBezTo>
                    <a:pt x="3752" y="2031"/>
                    <a:pt x="3575" y="1937"/>
                    <a:pt x="3410" y="1833"/>
                  </a:cubicBezTo>
                  <a:cubicBezTo>
                    <a:pt x="3282" y="1753"/>
                    <a:pt x="3158" y="1667"/>
                    <a:pt x="3034" y="1581"/>
                  </a:cubicBezTo>
                  <a:lnTo>
                    <a:pt x="2910" y="1496"/>
                  </a:lnTo>
                  <a:cubicBezTo>
                    <a:pt x="2030" y="889"/>
                    <a:pt x="1080" y="386"/>
                    <a:pt x="83" y="3"/>
                  </a:cubicBezTo>
                  <a:cubicBezTo>
                    <a:pt x="77" y="1"/>
                    <a:pt x="71"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46"/>
            <p:cNvSpPr/>
            <p:nvPr/>
          </p:nvSpPr>
          <p:spPr>
            <a:xfrm>
              <a:off x="6790230" y="1018360"/>
              <a:ext cx="37887" cy="149376"/>
            </a:xfrm>
            <a:custGeom>
              <a:avLst/>
              <a:gdLst/>
              <a:ahLst/>
              <a:cxnLst/>
              <a:rect l="l" t="t" r="r" b="b"/>
              <a:pathLst>
                <a:path w="1290" h="5086" extrusionOk="0">
                  <a:moveTo>
                    <a:pt x="63" y="0"/>
                  </a:moveTo>
                  <a:cubicBezTo>
                    <a:pt x="56" y="0"/>
                    <a:pt x="49" y="2"/>
                    <a:pt x="42" y="4"/>
                  </a:cubicBezTo>
                  <a:cubicBezTo>
                    <a:pt x="15" y="16"/>
                    <a:pt x="1" y="47"/>
                    <a:pt x="14" y="76"/>
                  </a:cubicBezTo>
                  <a:cubicBezTo>
                    <a:pt x="639" y="1564"/>
                    <a:pt x="1032" y="3234"/>
                    <a:pt x="1180" y="5036"/>
                  </a:cubicBezTo>
                  <a:cubicBezTo>
                    <a:pt x="1183" y="5064"/>
                    <a:pt x="1207" y="5086"/>
                    <a:pt x="1236" y="5086"/>
                  </a:cubicBezTo>
                  <a:lnTo>
                    <a:pt x="1238" y="5086"/>
                  </a:lnTo>
                  <a:cubicBezTo>
                    <a:pt x="1268" y="5084"/>
                    <a:pt x="1290" y="5057"/>
                    <a:pt x="1288" y="5027"/>
                  </a:cubicBezTo>
                  <a:cubicBezTo>
                    <a:pt x="1139" y="3213"/>
                    <a:pt x="744" y="1534"/>
                    <a:pt x="113" y="33"/>
                  </a:cubicBezTo>
                  <a:cubicBezTo>
                    <a:pt x="106" y="13"/>
                    <a:pt x="8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46"/>
            <p:cNvSpPr/>
            <p:nvPr/>
          </p:nvSpPr>
          <p:spPr>
            <a:xfrm>
              <a:off x="6656186" y="982000"/>
              <a:ext cx="96099" cy="116893"/>
            </a:xfrm>
            <a:custGeom>
              <a:avLst/>
              <a:gdLst/>
              <a:ahLst/>
              <a:cxnLst/>
              <a:rect l="l" t="t" r="r" b="b"/>
              <a:pathLst>
                <a:path w="3272" h="3980" extrusionOk="0">
                  <a:moveTo>
                    <a:pt x="3209" y="1"/>
                  </a:moveTo>
                  <a:cubicBezTo>
                    <a:pt x="3191" y="1"/>
                    <a:pt x="3173" y="10"/>
                    <a:pt x="3162" y="28"/>
                  </a:cubicBezTo>
                  <a:cubicBezTo>
                    <a:pt x="3097" y="137"/>
                    <a:pt x="2997" y="227"/>
                    <a:pt x="2899" y="314"/>
                  </a:cubicBezTo>
                  <a:lnTo>
                    <a:pt x="2866" y="344"/>
                  </a:lnTo>
                  <a:cubicBezTo>
                    <a:pt x="2561" y="619"/>
                    <a:pt x="2283" y="926"/>
                    <a:pt x="2014" y="1225"/>
                  </a:cubicBezTo>
                  <a:lnTo>
                    <a:pt x="1456" y="1846"/>
                  </a:lnTo>
                  <a:cubicBezTo>
                    <a:pt x="1336" y="1979"/>
                    <a:pt x="1215" y="2115"/>
                    <a:pt x="1110" y="2263"/>
                  </a:cubicBezTo>
                  <a:cubicBezTo>
                    <a:pt x="987" y="2437"/>
                    <a:pt x="889" y="2629"/>
                    <a:pt x="795" y="2815"/>
                  </a:cubicBezTo>
                  <a:cubicBezTo>
                    <a:pt x="727" y="2947"/>
                    <a:pt x="658" y="3084"/>
                    <a:pt x="580" y="3212"/>
                  </a:cubicBezTo>
                  <a:cubicBezTo>
                    <a:pt x="426" y="3461"/>
                    <a:pt x="240" y="3688"/>
                    <a:pt x="25" y="3883"/>
                  </a:cubicBezTo>
                  <a:cubicBezTo>
                    <a:pt x="3" y="3904"/>
                    <a:pt x="1" y="3938"/>
                    <a:pt x="20" y="3961"/>
                  </a:cubicBezTo>
                  <a:cubicBezTo>
                    <a:pt x="32" y="3974"/>
                    <a:pt x="48" y="3979"/>
                    <a:pt x="62" y="3979"/>
                  </a:cubicBezTo>
                  <a:cubicBezTo>
                    <a:pt x="76" y="3979"/>
                    <a:pt x="89" y="3974"/>
                    <a:pt x="93" y="3965"/>
                  </a:cubicBezTo>
                  <a:cubicBezTo>
                    <a:pt x="318" y="3762"/>
                    <a:pt x="510" y="3528"/>
                    <a:pt x="668" y="3269"/>
                  </a:cubicBezTo>
                  <a:cubicBezTo>
                    <a:pt x="748" y="3136"/>
                    <a:pt x="819" y="2998"/>
                    <a:pt x="888" y="2864"/>
                  </a:cubicBezTo>
                  <a:cubicBezTo>
                    <a:pt x="982" y="2684"/>
                    <a:pt x="1079" y="2494"/>
                    <a:pt x="1195" y="2325"/>
                  </a:cubicBezTo>
                  <a:cubicBezTo>
                    <a:pt x="1296" y="2182"/>
                    <a:pt x="1416" y="2050"/>
                    <a:pt x="1534" y="1919"/>
                  </a:cubicBezTo>
                  <a:lnTo>
                    <a:pt x="2093" y="1298"/>
                  </a:lnTo>
                  <a:cubicBezTo>
                    <a:pt x="2360" y="1003"/>
                    <a:pt x="2635" y="697"/>
                    <a:pt x="2937" y="426"/>
                  </a:cubicBezTo>
                  <a:lnTo>
                    <a:pt x="2970" y="395"/>
                  </a:lnTo>
                  <a:cubicBezTo>
                    <a:pt x="3074" y="302"/>
                    <a:pt x="3181" y="207"/>
                    <a:pt x="3255" y="85"/>
                  </a:cubicBezTo>
                  <a:cubicBezTo>
                    <a:pt x="3272" y="59"/>
                    <a:pt x="3265" y="25"/>
                    <a:pt x="3238" y="9"/>
                  </a:cubicBezTo>
                  <a:cubicBezTo>
                    <a:pt x="3229" y="4"/>
                    <a:pt x="3219" y="1"/>
                    <a:pt x="3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46"/>
            <p:cNvSpPr/>
            <p:nvPr/>
          </p:nvSpPr>
          <p:spPr>
            <a:xfrm>
              <a:off x="6169202" y="1393209"/>
              <a:ext cx="66171" cy="216927"/>
            </a:xfrm>
            <a:custGeom>
              <a:avLst/>
              <a:gdLst/>
              <a:ahLst/>
              <a:cxnLst/>
              <a:rect l="l" t="t" r="r" b="b"/>
              <a:pathLst>
                <a:path w="2253" h="7386" extrusionOk="0">
                  <a:moveTo>
                    <a:pt x="60" y="1"/>
                  </a:moveTo>
                  <a:cubicBezTo>
                    <a:pt x="57" y="1"/>
                    <a:pt x="55" y="1"/>
                    <a:pt x="52" y="1"/>
                  </a:cubicBezTo>
                  <a:cubicBezTo>
                    <a:pt x="22" y="7"/>
                    <a:pt x="0" y="34"/>
                    <a:pt x="5" y="64"/>
                  </a:cubicBezTo>
                  <a:lnTo>
                    <a:pt x="339" y="2320"/>
                  </a:lnTo>
                  <a:cubicBezTo>
                    <a:pt x="401" y="2731"/>
                    <a:pt x="465" y="3156"/>
                    <a:pt x="574" y="3566"/>
                  </a:cubicBezTo>
                  <a:cubicBezTo>
                    <a:pt x="671" y="3923"/>
                    <a:pt x="809" y="4284"/>
                    <a:pt x="922" y="4571"/>
                  </a:cubicBezTo>
                  <a:cubicBezTo>
                    <a:pt x="1274" y="5483"/>
                    <a:pt x="1660" y="6450"/>
                    <a:pt x="2140" y="7357"/>
                  </a:cubicBezTo>
                  <a:cubicBezTo>
                    <a:pt x="2148" y="7376"/>
                    <a:pt x="2168" y="7385"/>
                    <a:pt x="2188" y="7385"/>
                  </a:cubicBezTo>
                  <a:cubicBezTo>
                    <a:pt x="2196" y="7385"/>
                    <a:pt x="2205" y="7384"/>
                    <a:pt x="2215" y="7381"/>
                  </a:cubicBezTo>
                  <a:cubicBezTo>
                    <a:pt x="2241" y="7367"/>
                    <a:pt x="2252" y="7333"/>
                    <a:pt x="2238" y="7306"/>
                  </a:cubicBezTo>
                  <a:cubicBezTo>
                    <a:pt x="1759" y="6403"/>
                    <a:pt x="1376" y="5440"/>
                    <a:pt x="1024" y="4533"/>
                  </a:cubicBezTo>
                  <a:cubicBezTo>
                    <a:pt x="915" y="4245"/>
                    <a:pt x="778" y="3889"/>
                    <a:pt x="681" y="3538"/>
                  </a:cubicBezTo>
                  <a:cubicBezTo>
                    <a:pt x="572" y="3134"/>
                    <a:pt x="509" y="2712"/>
                    <a:pt x="449" y="2304"/>
                  </a:cubicBezTo>
                  <a:lnTo>
                    <a:pt x="114" y="48"/>
                  </a:lnTo>
                  <a:cubicBezTo>
                    <a:pt x="109" y="20"/>
                    <a:pt x="88"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46"/>
            <p:cNvSpPr/>
            <p:nvPr/>
          </p:nvSpPr>
          <p:spPr>
            <a:xfrm>
              <a:off x="6194166" y="1448190"/>
              <a:ext cx="27109" cy="96392"/>
            </a:xfrm>
            <a:custGeom>
              <a:avLst/>
              <a:gdLst/>
              <a:ahLst/>
              <a:cxnLst/>
              <a:rect l="l" t="t" r="r" b="b"/>
              <a:pathLst>
                <a:path w="923" h="3282" extrusionOk="0">
                  <a:moveTo>
                    <a:pt x="56" y="0"/>
                  </a:moveTo>
                  <a:cubicBezTo>
                    <a:pt x="54" y="0"/>
                    <a:pt x="52" y="1"/>
                    <a:pt x="51" y="1"/>
                  </a:cubicBezTo>
                  <a:cubicBezTo>
                    <a:pt x="22" y="6"/>
                    <a:pt x="1" y="33"/>
                    <a:pt x="4" y="63"/>
                  </a:cubicBezTo>
                  <a:cubicBezTo>
                    <a:pt x="149" y="1151"/>
                    <a:pt x="419" y="2221"/>
                    <a:pt x="810" y="3246"/>
                  </a:cubicBezTo>
                  <a:cubicBezTo>
                    <a:pt x="818" y="3268"/>
                    <a:pt x="839" y="3282"/>
                    <a:pt x="861" y="3282"/>
                  </a:cubicBezTo>
                  <a:cubicBezTo>
                    <a:pt x="868" y="3282"/>
                    <a:pt x="874" y="3282"/>
                    <a:pt x="881" y="3276"/>
                  </a:cubicBezTo>
                  <a:cubicBezTo>
                    <a:pt x="908" y="3266"/>
                    <a:pt x="922" y="3233"/>
                    <a:pt x="912" y="3205"/>
                  </a:cubicBezTo>
                  <a:cubicBezTo>
                    <a:pt x="526" y="2188"/>
                    <a:pt x="257" y="1126"/>
                    <a:pt x="113" y="48"/>
                  </a:cubicBezTo>
                  <a:cubicBezTo>
                    <a:pt x="108" y="21"/>
                    <a:pt x="85"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46"/>
            <p:cNvSpPr/>
            <p:nvPr/>
          </p:nvSpPr>
          <p:spPr>
            <a:xfrm>
              <a:off x="6191494" y="1422579"/>
              <a:ext cx="4053" cy="12218"/>
            </a:xfrm>
            <a:custGeom>
              <a:avLst/>
              <a:gdLst/>
              <a:ahLst/>
              <a:cxnLst/>
              <a:rect l="l" t="t" r="r" b="b"/>
              <a:pathLst>
                <a:path w="138" h="416" extrusionOk="0">
                  <a:moveTo>
                    <a:pt x="59" y="1"/>
                  </a:moveTo>
                  <a:cubicBezTo>
                    <a:pt x="57" y="1"/>
                    <a:pt x="54" y="1"/>
                    <a:pt x="52" y="1"/>
                  </a:cubicBezTo>
                  <a:cubicBezTo>
                    <a:pt x="22" y="3"/>
                    <a:pt x="1" y="30"/>
                    <a:pt x="3" y="60"/>
                  </a:cubicBezTo>
                  <a:lnTo>
                    <a:pt x="28" y="366"/>
                  </a:lnTo>
                  <a:cubicBezTo>
                    <a:pt x="32" y="394"/>
                    <a:pt x="55" y="416"/>
                    <a:pt x="83" y="416"/>
                  </a:cubicBezTo>
                  <a:lnTo>
                    <a:pt x="86" y="416"/>
                  </a:lnTo>
                  <a:cubicBezTo>
                    <a:pt x="116" y="414"/>
                    <a:pt x="137" y="387"/>
                    <a:pt x="136" y="357"/>
                  </a:cubicBezTo>
                  <a:lnTo>
                    <a:pt x="112" y="51"/>
                  </a:lnTo>
                  <a:cubicBezTo>
                    <a:pt x="110" y="22"/>
                    <a:pt x="87"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46"/>
            <p:cNvSpPr/>
            <p:nvPr/>
          </p:nvSpPr>
          <p:spPr>
            <a:xfrm>
              <a:off x="6167440" y="1267476"/>
              <a:ext cx="17593" cy="112105"/>
            </a:xfrm>
            <a:custGeom>
              <a:avLst/>
              <a:gdLst/>
              <a:ahLst/>
              <a:cxnLst/>
              <a:rect l="l" t="t" r="r" b="b"/>
              <a:pathLst>
                <a:path w="599" h="3817" extrusionOk="0">
                  <a:moveTo>
                    <a:pt x="539" y="1"/>
                  </a:moveTo>
                  <a:cubicBezTo>
                    <a:pt x="515" y="1"/>
                    <a:pt x="491" y="18"/>
                    <a:pt x="485" y="41"/>
                  </a:cubicBezTo>
                  <a:cubicBezTo>
                    <a:pt x="146" y="1253"/>
                    <a:pt x="1" y="2507"/>
                    <a:pt x="55" y="3765"/>
                  </a:cubicBezTo>
                  <a:cubicBezTo>
                    <a:pt x="56" y="3794"/>
                    <a:pt x="82" y="3817"/>
                    <a:pt x="110" y="3817"/>
                  </a:cubicBezTo>
                  <a:lnTo>
                    <a:pt x="113" y="3817"/>
                  </a:lnTo>
                  <a:cubicBezTo>
                    <a:pt x="143" y="3815"/>
                    <a:pt x="167" y="3790"/>
                    <a:pt x="164" y="3760"/>
                  </a:cubicBezTo>
                  <a:cubicBezTo>
                    <a:pt x="110" y="2514"/>
                    <a:pt x="254" y="1273"/>
                    <a:pt x="590" y="71"/>
                  </a:cubicBezTo>
                  <a:cubicBezTo>
                    <a:pt x="599" y="43"/>
                    <a:pt x="582" y="13"/>
                    <a:pt x="553" y="3"/>
                  </a:cubicBezTo>
                  <a:cubicBezTo>
                    <a:pt x="548" y="2"/>
                    <a:pt x="544" y="1"/>
                    <a:pt x="5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46"/>
            <p:cNvSpPr/>
            <p:nvPr/>
          </p:nvSpPr>
          <p:spPr>
            <a:xfrm>
              <a:off x="6185767" y="1241719"/>
              <a:ext cx="5874" cy="10514"/>
            </a:xfrm>
            <a:custGeom>
              <a:avLst/>
              <a:gdLst/>
              <a:ahLst/>
              <a:cxnLst/>
              <a:rect l="l" t="t" r="r" b="b"/>
              <a:pathLst>
                <a:path w="200" h="358" extrusionOk="0">
                  <a:moveTo>
                    <a:pt x="138" y="0"/>
                  </a:moveTo>
                  <a:cubicBezTo>
                    <a:pt x="114" y="0"/>
                    <a:pt x="93" y="15"/>
                    <a:pt x="86" y="38"/>
                  </a:cubicBezTo>
                  <a:lnTo>
                    <a:pt x="9" y="288"/>
                  </a:lnTo>
                  <a:cubicBezTo>
                    <a:pt x="0" y="316"/>
                    <a:pt x="16" y="346"/>
                    <a:pt x="45" y="356"/>
                  </a:cubicBezTo>
                  <a:cubicBezTo>
                    <a:pt x="50" y="357"/>
                    <a:pt x="56" y="357"/>
                    <a:pt x="60" y="357"/>
                  </a:cubicBezTo>
                  <a:cubicBezTo>
                    <a:pt x="84" y="357"/>
                    <a:pt x="104" y="343"/>
                    <a:pt x="112" y="322"/>
                  </a:cubicBezTo>
                  <a:lnTo>
                    <a:pt x="190" y="72"/>
                  </a:lnTo>
                  <a:cubicBezTo>
                    <a:pt x="200" y="43"/>
                    <a:pt x="183" y="11"/>
                    <a:pt x="154" y="3"/>
                  </a:cubicBezTo>
                  <a:cubicBezTo>
                    <a:pt x="149" y="1"/>
                    <a:pt x="143"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46"/>
            <p:cNvSpPr/>
            <p:nvPr/>
          </p:nvSpPr>
          <p:spPr>
            <a:xfrm>
              <a:off x="6248589" y="1634689"/>
              <a:ext cx="6373" cy="7607"/>
            </a:xfrm>
            <a:custGeom>
              <a:avLst/>
              <a:gdLst/>
              <a:ahLst/>
              <a:cxnLst/>
              <a:rect l="l" t="t" r="r" b="b"/>
              <a:pathLst>
                <a:path w="217" h="259" extrusionOk="0">
                  <a:moveTo>
                    <a:pt x="63" y="0"/>
                  </a:moveTo>
                  <a:cubicBezTo>
                    <a:pt x="54" y="0"/>
                    <a:pt x="44" y="3"/>
                    <a:pt x="35" y="8"/>
                  </a:cubicBezTo>
                  <a:cubicBezTo>
                    <a:pt x="10" y="22"/>
                    <a:pt x="0" y="56"/>
                    <a:pt x="18" y="82"/>
                  </a:cubicBezTo>
                  <a:lnTo>
                    <a:pt x="107" y="232"/>
                  </a:lnTo>
                  <a:cubicBezTo>
                    <a:pt x="117" y="250"/>
                    <a:pt x="136" y="259"/>
                    <a:pt x="154" y="259"/>
                  </a:cubicBezTo>
                  <a:cubicBezTo>
                    <a:pt x="163" y="259"/>
                    <a:pt x="173" y="256"/>
                    <a:pt x="183" y="250"/>
                  </a:cubicBezTo>
                  <a:cubicBezTo>
                    <a:pt x="207" y="236"/>
                    <a:pt x="217" y="202"/>
                    <a:pt x="200" y="175"/>
                  </a:cubicBezTo>
                  <a:lnTo>
                    <a:pt x="110" y="25"/>
                  </a:lnTo>
                  <a:cubicBezTo>
                    <a:pt x="99" y="9"/>
                    <a:pt x="82"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46"/>
            <p:cNvSpPr/>
            <p:nvPr/>
          </p:nvSpPr>
          <p:spPr>
            <a:xfrm>
              <a:off x="6280250" y="1679214"/>
              <a:ext cx="7401" cy="8899"/>
            </a:xfrm>
            <a:custGeom>
              <a:avLst/>
              <a:gdLst/>
              <a:ahLst/>
              <a:cxnLst/>
              <a:rect l="l" t="t" r="r" b="b"/>
              <a:pathLst>
                <a:path w="252" h="303" extrusionOk="0">
                  <a:moveTo>
                    <a:pt x="61" y="1"/>
                  </a:moveTo>
                  <a:cubicBezTo>
                    <a:pt x="51" y="1"/>
                    <a:pt x="41" y="4"/>
                    <a:pt x="32" y="10"/>
                  </a:cubicBezTo>
                  <a:cubicBezTo>
                    <a:pt x="5" y="29"/>
                    <a:pt x="1" y="61"/>
                    <a:pt x="16" y="87"/>
                  </a:cubicBezTo>
                  <a:lnTo>
                    <a:pt x="143" y="278"/>
                  </a:lnTo>
                  <a:cubicBezTo>
                    <a:pt x="153" y="293"/>
                    <a:pt x="171" y="302"/>
                    <a:pt x="189" y="302"/>
                  </a:cubicBezTo>
                  <a:cubicBezTo>
                    <a:pt x="198" y="302"/>
                    <a:pt x="210" y="299"/>
                    <a:pt x="218" y="293"/>
                  </a:cubicBezTo>
                  <a:cubicBezTo>
                    <a:pt x="245" y="275"/>
                    <a:pt x="251" y="242"/>
                    <a:pt x="234" y="217"/>
                  </a:cubicBezTo>
                  <a:lnTo>
                    <a:pt x="109" y="26"/>
                  </a:lnTo>
                  <a:cubicBezTo>
                    <a:pt x="97" y="10"/>
                    <a:pt x="79"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3" name="Google Shape;1523;p46"/>
          <p:cNvGrpSpPr/>
          <p:nvPr/>
        </p:nvGrpSpPr>
        <p:grpSpPr>
          <a:xfrm>
            <a:off x="2594070" y="4928235"/>
            <a:ext cx="312879" cy="321425"/>
            <a:chOff x="8068650" y="2896252"/>
            <a:chExt cx="312879" cy="321425"/>
          </a:xfrm>
        </p:grpSpPr>
        <p:sp>
          <p:nvSpPr>
            <p:cNvPr id="1524" name="Google Shape;1524;p46"/>
            <p:cNvSpPr/>
            <p:nvPr/>
          </p:nvSpPr>
          <p:spPr>
            <a:xfrm>
              <a:off x="8068650" y="2896252"/>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6"/>
            <p:cNvSpPr/>
            <p:nvPr/>
          </p:nvSpPr>
          <p:spPr>
            <a:xfrm>
              <a:off x="8140753" y="2965007"/>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6"/>
            <p:cNvSpPr/>
            <p:nvPr/>
          </p:nvSpPr>
          <p:spPr>
            <a:xfrm>
              <a:off x="8135026" y="2960660"/>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6"/>
            <p:cNvSpPr/>
            <p:nvPr/>
          </p:nvSpPr>
          <p:spPr>
            <a:xfrm>
              <a:off x="8226161" y="3024980"/>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46"/>
            <p:cNvSpPr/>
            <p:nvPr/>
          </p:nvSpPr>
          <p:spPr>
            <a:xfrm>
              <a:off x="8199816" y="3003305"/>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46"/>
            <p:cNvSpPr/>
            <p:nvPr/>
          </p:nvSpPr>
          <p:spPr>
            <a:xfrm>
              <a:off x="8263079" y="3044600"/>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6"/>
            <p:cNvSpPr/>
            <p:nvPr/>
          </p:nvSpPr>
          <p:spPr>
            <a:xfrm>
              <a:off x="8213855" y="3036024"/>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6"/>
            <p:cNvSpPr/>
            <p:nvPr/>
          </p:nvSpPr>
          <p:spPr>
            <a:xfrm>
              <a:off x="8214266" y="3059431"/>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6"/>
            <p:cNvSpPr/>
            <p:nvPr/>
          </p:nvSpPr>
          <p:spPr>
            <a:xfrm>
              <a:off x="8170975" y="3026889"/>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3" name="Google Shape;1533;p46"/>
          <p:cNvGrpSpPr/>
          <p:nvPr/>
        </p:nvGrpSpPr>
        <p:grpSpPr>
          <a:xfrm>
            <a:off x="8135635" y="2711943"/>
            <a:ext cx="798474" cy="793572"/>
            <a:chOff x="5027580" y="3548689"/>
            <a:chExt cx="972444" cy="966474"/>
          </a:xfrm>
        </p:grpSpPr>
        <p:sp>
          <p:nvSpPr>
            <p:cNvPr id="1534" name="Google Shape;1534;p46"/>
            <p:cNvSpPr/>
            <p:nvPr/>
          </p:nvSpPr>
          <p:spPr>
            <a:xfrm>
              <a:off x="5027580" y="3548689"/>
              <a:ext cx="972444" cy="966474"/>
            </a:xfrm>
            <a:custGeom>
              <a:avLst/>
              <a:gdLst/>
              <a:ahLst/>
              <a:cxnLst/>
              <a:rect l="l" t="t" r="r" b="b"/>
              <a:pathLst>
                <a:path w="25084" h="24930" extrusionOk="0">
                  <a:moveTo>
                    <a:pt x="12240" y="0"/>
                  </a:moveTo>
                  <a:cubicBezTo>
                    <a:pt x="12139" y="0"/>
                    <a:pt x="12037" y="3"/>
                    <a:pt x="11931" y="7"/>
                  </a:cubicBezTo>
                  <a:cubicBezTo>
                    <a:pt x="10197" y="93"/>
                    <a:pt x="8811" y="880"/>
                    <a:pt x="8028" y="2225"/>
                  </a:cubicBezTo>
                  <a:cubicBezTo>
                    <a:pt x="7965" y="2331"/>
                    <a:pt x="7907" y="2441"/>
                    <a:pt x="7853" y="2555"/>
                  </a:cubicBezTo>
                  <a:cubicBezTo>
                    <a:pt x="7524" y="2475"/>
                    <a:pt x="7195" y="2434"/>
                    <a:pt x="6863" y="2428"/>
                  </a:cubicBezTo>
                  <a:lnTo>
                    <a:pt x="6779" y="2428"/>
                  </a:lnTo>
                  <a:cubicBezTo>
                    <a:pt x="5880" y="2428"/>
                    <a:pt x="4547" y="2717"/>
                    <a:pt x="3304" y="4089"/>
                  </a:cubicBezTo>
                  <a:cubicBezTo>
                    <a:pt x="2030" y="5494"/>
                    <a:pt x="1890" y="6883"/>
                    <a:pt x="1994" y="7800"/>
                  </a:cubicBezTo>
                  <a:cubicBezTo>
                    <a:pt x="2032" y="8129"/>
                    <a:pt x="2106" y="8451"/>
                    <a:pt x="2219" y="8770"/>
                  </a:cubicBezTo>
                  <a:cubicBezTo>
                    <a:pt x="2112" y="8834"/>
                    <a:pt x="2011" y="8902"/>
                    <a:pt x="1911" y="8974"/>
                  </a:cubicBezTo>
                  <a:cubicBezTo>
                    <a:pt x="648" y="9885"/>
                    <a:pt x="0" y="11340"/>
                    <a:pt x="86" y="13076"/>
                  </a:cubicBezTo>
                  <a:cubicBezTo>
                    <a:pt x="171" y="14810"/>
                    <a:pt x="959" y="16197"/>
                    <a:pt x="2303" y="16980"/>
                  </a:cubicBezTo>
                  <a:cubicBezTo>
                    <a:pt x="2407" y="17043"/>
                    <a:pt x="2517" y="17100"/>
                    <a:pt x="2628" y="17152"/>
                  </a:cubicBezTo>
                  <a:cubicBezTo>
                    <a:pt x="2546" y="17480"/>
                    <a:pt x="2504" y="17809"/>
                    <a:pt x="2498" y="18141"/>
                  </a:cubicBezTo>
                  <a:cubicBezTo>
                    <a:pt x="2482" y="19065"/>
                    <a:pt x="2760" y="20431"/>
                    <a:pt x="4166" y="21707"/>
                  </a:cubicBezTo>
                  <a:cubicBezTo>
                    <a:pt x="5388" y="22812"/>
                    <a:pt x="6592" y="23045"/>
                    <a:pt x="7387" y="23045"/>
                  </a:cubicBezTo>
                  <a:cubicBezTo>
                    <a:pt x="7551" y="23045"/>
                    <a:pt x="7716" y="23035"/>
                    <a:pt x="7878" y="23017"/>
                  </a:cubicBezTo>
                  <a:cubicBezTo>
                    <a:pt x="8207" y="22980"/>
                    <a:pt x="8529" y="22904"/>
                    <a:pt x="8848" y="22792"/>
                  </a:cubicBezTo>
                  <a:cubicBezTo>
                    <a:pt x="8912" y="22897"/>
                    <a:pt x="8979" y="22998"/>
                    <a:pt x="9050" y="23098"/>
                  </a:cubicBezTo>
                  <a:cubicBezTo>
                    <a:pt x="9903" y="24280"/>
                    <a:pt x="11251" y="24929"/>
                    <a:pt x="12844" y="24929"/>
                  </a:cubicBezTo>
                  <a:cubicBezTo>
                    <a:pt x="12945" y="24929"/>
                    <a:pt x="13049" y="24928"/>
                    <a:pt x="13152" y="24925"/>
                  </a:cubicBezTo>
                  <a:cubicBezTo>
                    <a:pt x="14886" y="24840"/>
                    <a:pt x="16274" y="24052"/>
                    <a:pt x="17057" y="22709"/>
                  </a:cubicBezTo>
                  <a:cubicBezTo>
                    <a:pt x="17118" y="22604"/>
                    <a:pt x="17175" y="22496"/>
                    <a:pt x="17229" y="22383"/>
                  </a:cubicBezTo>
                  <a:cubicBezTo>
                    <a:pt x="17557" y="22464"/>
                    <a:pt x="17884" y="22507"/>
                    <a:pt x="18215" y="22513"/>
                  </a:cubicBezTo>
                  <a:lnTo>
                    <a:pt x="18290" y="22513"/>
                  </a:lnTo>
                  <a:cubicBezTo>
                    <a:pt x="19193" y="22513"/>
                    <a:pt x="20532" y="22222"/>
                    <a:pt x="21781" y="20845"/>
                  </a:cubicBezTo>
                  <a:cubicBezTo>
                    <a:pt x="23055" y="19438"/>
                    <a:pt x="23196" y="18049"/>
                    <a:pt x="23091" y="17134"/>
                  </a:cubicBezTo>
                  <a:cubicBezTo>
                    <a:pt x="23054" y="16803"/>
                    <a:pt x="22978" y="16482"/>
                    <a:pt x="22867" y="16163"/>
                  </a:cubicBezTo>
                  <a:cubicBezTo>
                    <a:pt x="22971" y="16098"/>
                    <a:pt x="23075" y="16032"/>
                    <a:pt x="23173" y="15960"/>
                  </a:cubicBezTo>
                  <a:cubicBezTo>
                    <a:pt x="24435" y="15049"/>
                    <a:pt x="25083" y="13592"/>
                    <a:pt x="24998" y="11857"/>
                  </a:cubicBezTo>
                  <a:cubicBezTo>
                    <a:pt x="24912" y="10121"/>
                    <a:pt x="24125" y="8734"/>
                    <a:pt x="22782" y="7951"/>
                  </a:cubicBezTo>
                  <a:cubicBezTo>
                    <a:pt x="22676" y="7888"/>
                    <a:pt x="22568" y="7831"/>
                    <a:pt x="22456" y="7779"/>
                  </a:cubicBezTo>
                  <a:cubicBezTo>
                    <a:pt x="22537" y="7451"/>
                    <a:pt x="22580" y="7122"/>
                    <a:pt x="22585" y="6790"/>
                  </a:cubicBezTo>
                  <a:cubicBezTo>
                    <a:pt x="22601" y="5869"/>
                    <a:pt x="22323" y="4502"/>
                    <a:pt x="20918" y="3224"/>
                  </a:cubicBezTo>
                  <a:cubicBezTo>
                    <a:pt x="19696" y="2119"/>
                    <a:pt x="18492" y="1886"/>
                    <a:pt x="17698" y="1886"/>
                  </a:cubicBezTo>
                  <a:cubicBezTo>
                    <a:pt x="17535" y="1886"/>
                    <a:pt x="17372" y="1896"/>
                    <a:pt x="17208" y="1914"/>
                  </a:cubicBezTo>
                  <a:cubicBezTo>
                    <a:pt x="16879" y="1951"/>
                    <a:pt x="16556" y="2027"/>
                    <a:pt x="16238" y="2139"/>
                  </a:cubicBezTo>
                  <a:cubicBezTo>
                    <a:pt x="16174" y="2034"/>
                    <a:pt x="16106" y="1933"/>
                    <a:pt x="16034" y="1833"/>
                  </a:cubicBezTo>
                  <a:cubicBezTo>
                    <a:pt x="15181" y="651"/>
                    <a:pt x="13834" y="0"/>
                    <a:pt x="12240"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6"/>
            <p:cNvSpPr/>
            <p:nvPr/>
          </p:nvSpPr>
          <p:spPr>
            <a:xfrm>
              <a:off x="5120818" y="3948430"/>
              <a:ext cx="348287" cy="194186"/>
            </a:xfrm>
            <a:custGeom>
              <a:avLst/>
              <a:gdLst/>
              <a:ahLst/>
              <a:cxnLst/>
              <a:rect l="l" t="t" r="r" b="b"/>
              <a:pathLst>
                <a:path w="8984" h="5009" extrusionOk="0">
                  <a:moveTo>
                    <a:pt x="5775" y="2092"/>
                  </a:moveTo>
                  <a:lnTo>
                    <a:pt x="5780" y="2153"/>
                  </a:lnTo>
                  <a:lnTo>
                    <a:pt x="5029" y="2254"/>
                  </a:lnTo>
                  <a:lnTo>
                    <a:pt x="5029" y="2254"/>
                  </a:lnTo>
                  <a:lnTo>
                    <a:pt x="5777" y="2153"/>
                  </a:lnTo>
                  <a:lnTo>
                    <a:pt x="5775" y="2092"/>
                  </a:lnTo>
                  <a:close/>
                  <a:moveTo>
                    <a:pt x="6195" y="3052"/>
                  </a:moveTo>
                  <a:cubicBezTo>
                    <a:pt x="6072" y="3096"/>
                    <a:pt x="5943" y="3136"/>
                    <a:pt x="5815" y="3170"/>
                  </a:cubicBezTo>
                  <a:cubicBezTo>
                    <a:pt x="5943" y="3134"/>
                    <a:pt x="6069" y="3094"/>
                    <a:pt x="6195" y="3052"/>
                  </a:cubicBezTo>
                  <a:close/>
                  <a:moveTo>
                    <a:pt x="3238" y="1"/>
                  </a:moveTo>
                  <a:cubicBezTo>
                    <a:pt x="3114" y="1"/>
                    <a:pt x="2991" y="4"/>
                    <a:pt x="2870" y="10"/>
                  </a:cubicBezTo>
                  <a:cubicBezTo>
                    <a:pt x="2027" y="51"/>
                    <a:pt x="1361" y="243"/>
                    <a:pt x="892" y="581"/>
                  </a:cubicBezTo>
                  <a:cubicBezTo>
                    <a:pt x="285" y="1019"/>
                    <a:pt x="0" y="1714"/>
                    <a:pt x="47" y="2650"/>
                  </a:cubicBezTo>
                  <a:cubicBezTo>
                    <a:pt x="93" y="3584"/>
                    <a:pt x="443" y="4248"/>
                    <a:pt x="1090" y="4625"/>
                  </a:cubicBezTo>
                  <a:cubicBezTo>
                    <a:pt x="1528" y="4880"/>
                    <a:pt x="2106" y="5009"/>
                    <a:pt x="2810" y="5009"/>
                  </a:cubicBezTo>
                  <a:cubicBezTo>
                    <a:pt x="2909" y="5009"/>
                    <a:pt x="3010" y="5006"/>
                    <a:pt x="3114" y="5001"/>
                  </a:cubicBezTo>
                  <a:cubicBezTo>
                    <a:pt x="5434" y="4889"/>
                    <a:pt x="8379" y="3533"/>
                    <a:pt x="8944" y="3262"/>
                  </a:cubicBezTo>
                  <a:cubicBezTo>
                    <a:pt x="8962" y="3253"/>
                    <a:pt x="8974" y="3237"/>
                    <a:pt x="8980" y="3217"/>
                  </a:cubicBezTo>
                  <a:cubicBezTo>
                    <a:pt x="8984" y="3198"/>
                    <a:pt x="8978" y="3178"/>
                    <a:pt x="8965" y="3163"/>
                  </a:cubicBezTo>
                  <a:cubicBezTo>
                    <a:pt x="8735" y="2896"/>
                    <a:pt x="8602" y="2572"/>
                    <a:pt x="8587" y="2223"/>
                  </a:cubicBezTo>
                  <a:cubicBezTo>
                    <a:pt x="8571" y="1881"/>
                    <a:pt x="8665" y="1549"/>
                    <a:pt x="8863" y="1264"/>
                  </a:cubicBezTo>
                  <a:cubicBezTo>
                    <a:pt x="8873" y="1249"/>
                    <a:pt x="8877" y="1227"/>
                    <a:pt x="8871" y="1209"/>
                  </a:cubicBezTo>
                  <a:cubicBezTo>
                    <a:pt x="8866" y="1190"/>
                    <a:pt x="8851" y="1176"/>
                    <a:pt x="8831" y="1169"/>
                  </a:cubicBezTo>
                  <a:cubicBezTo>
                    <a:pt x="8047" y="886"/>
                    <a:pt x="5427" y="1"/>
                    <a:pt x="323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6"/>
            <p:cNvSpPr/>
            <p:nvPr/>
          </p:nvSpPr>
          <p:spPr>
            <a:xfrm>
              <a:off x="5215684" y="4080553"/>
              <a:ext cx="254586" cy="269861"/>
            </a:xfrm>
            <a:custGeom>
              <a:avLst/>
              <a:gdLst/>
              <a:ahLst/>
              <a:cxnLst/>
              <a:rect l="l" t="t" r="r" b="b"/>
              <a:pathLst>
                <a:path w="6567" h="6961" extrusionOk="0">
                  <a:moveTo>
                    <a:pt x="5006" y="4386"/>
                  </a:moveTo>
                  <a:cubicBezTo>
                    <a:pt x="4837" y="4659"/>
                    <a:pt x="4647" y="4915"/>
                    <a:pt x="4433" y="5155"/>
                  </a:cubicBezTo>
                  <a:cubicBezTo>
                    <a:pt x="4645" y="4915"/>
                    <a:pt x="4837" y="4659"/>
                    <a:pt x="5006" y="4386"/>
                  </a:cubicBezTo>
                  <a:close/>
                  <a:moveTo>
                    <a:pt x="6498" y="1"/>
                  </a:moveTo>
                  <a:cubicBezTo>
                    <a:pt x="6497" y="1"/>
                    <a:pt x="6496" y="1"/>
                    <a:pt x="6494" y="1"/>
                  </a:cubicBezTo>
                  <a:cubicBezTo>
                    <a:pt x="6484" y="1"/>
                    <a:pt x="6477" y="4"/>
                    <a:pt x="6468" y="7"/>
                  </a:cubicBezTo>
                  <a:cubicBezTo>
                    <a:pt x="5727" y="361"/>
                    <a:pt x="3791" y="1223"/>
                    <a:pt x="1873" y="1578"/>
                  </a:cubicBezTo>
                  <a:cubicBezTo>
                    <a:pt x="1861" y="1579"/>
                    <a:pt x="1851" y="1585"/>
                    <a:pt x="1842" y="1592"/>
                  </a:cubicBezTo>
                  <a:cubicBezTo>
                    <a:pt x="642" y="2613"/>
                    <a:pt x="24" y="3580"/>
                    <a:pt x="10" y="4463"/>
                  </a:cubicBezTo>
                  <a:cubicBezTo>
                    <a:pt x="0" y="5091"/>
                    <a:pt x="299" y="5688"/>
                    <a:pt x="900" y="6235"/>
                  </a:cubicBezTo>
                  <a:cubicBezTo>
                    <a:pt x="1432" y="6716"/>
                    <a:pt x="1979" y="6960"/>
                    <a:pt x="2529" y="6960"/>
                  </a:cubicBezTo>
                  <a:cubicBezTo>
                    <a:pt x="2560" y="6960"/>
                    <a:pt x="2590" y="6959"/>
                    <a:pt x="2621" y="6958"/>
                  </a:cubicBezTo>
                  <a:cubicBezTo>
                    <a:pt x="2663" y="6957"/>
                    <a:pt x="2707" y="6952"/>
                    <a:pt x="2752" y="6948"/>
                  </a:cubicBezTo>
                  <a:cubicBezTo>
                    <a:pt x="3629" y="6847"/>
                    <a:pt x="4530" y="6138"/>
                    <a:pt x="5430" y="4843"/>
                  </a:cubicBezTo>
                  <a:cubicBezTo>
                    <a:pt x="5437" y="4835"/>
                    <a:pt x="5443" y="4825"/>
                    <a:pt x="5443" y="4813"/>
                  </a:cubicBezTo>
                  <a:cubicBezTo>
                    <a:pt x="5614" y="2812"/>
                    <a:pt x="6339" y="690"/>
                    <a:pt x="6558" y="87"/>
                  </a:cubicBezTo>
                  <a:cubicBezTo>
                    <a:pt x="6567" y="62"/>
                    <a:pt x="6560" y="35"/>
                    <a:pt x="6540" y="18"/>
                  </a:cubicBezTo>
                  <a:cubicBezTo>
                    <a:pt x="6528" y="8"/>
                    <a:pt x="6514" y="1"/>
                    <a:pt x="64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6"/>
            <p:cNvSpPr/>
            <p:nvPr/>
          </p:nvSpPr>
          <p:spPr>
            <a:xfrm>
              <a:off x="5396384" y="4076831"/>
              <a:ext cx="261681" cy="346698"/>
            </a:xfrm>
            <a:custGeom>
              <a:avLst/>
              <a:gdLst/>
              <a:ahLst/>
              <a:cxnLst/>
              <a:rect l="l" t="t" r="r" b="b"/>
              <a:pathLst>
                <a:path w="6750" h="8943" extrusionOk="0">
                  <a:moveTo>
                    <a:pt x="2414" y="2065"/>
                  </a:moveTo>
                  <a:lnTo>
                    <a:pt x="2418" y="2124"/>
                  </a:lnTo>
                  <a:cubicBezTo>
                    <a:pt x="2408" y="2169"/>
                    <a:pt x="2396" y="2213"/>
                    <a:pt x="2384" y="2258"/>
                  </a:cubicBezTo>
                  <a:lnTo>
                    <a:pt x="2384" y="2258"/>
                  </a:lnTo>
                  <a:cubicBezTo>
                    <a:pt x="2396" y="2212"/>
                    <a:pt x="2408" y="2167"/>
                    <a:pt x="2417" y="2122"/>
                  </a:cubicBezTo>
                  <a:lnTo>
                    <a:pt x="2414" y="2065"/>
                  </a:lnTo>
                  <a:close/>
                  <a:moveTo>
                    <a:pt x="5215" y="5043"/>
                  </a:moveTo>
                  <a:cubicBezTo>
                    <a:pt x="5284" y="5378"/>
                    <a:pt x="5354" y="5722"/>
                    <a:pt x="5361" y="6070"/>
                  </a:cubicBezTo>
                  <a:cubicBezTo>
                    <a:pt x="5354" y="5722"/>
                    <a:pt x="5282" y="5378"/>
                    <a:pt x="5215" y="5043"/>
                  </a:cubicBezTo>
                  <a:close/>
                  <a:moveTo>
                    <a:pt x="5361" y="6076"/>
                  </a:moveTo>
                  <a:lnTo>
                    <a:pt x="5361" y="6076"/>
                  </a:lnTo>
                  <a:cubicBezTo>
                    <a:pt x="5361" y="6098"/>
                    <a:pt x="5362" y="6120"/>
                    <a:pt x="5362" y="6143"/>
                  </a:cubicBezTo>
                  <a:lnTo>
                    <a:pt x="5362" y="6143"/>
                  </a:lnTo>
                  <a:cubicBezTo>
                    <a:pt x="5362" y="6120"/>
                    <a:pt x="5361" y="6098"/>
                    <a:pt x="5361" y="6076"/>
                  </a:cubicBezTo>
                  <a:close/>
                  <a:moveTo>
                    <a:pt x="4072" y="0"/>
                  </a:moveTo>
                  <a:cubicBezTo>
                    <a:pt x="4058" y="0"/>
                    <a:pt x="4045" y="5"/>
                    <a:pt x="4035" y="15"/>
                  </a:cubicBezTo>
                  <a:cubicBezTo>
                    <a:pt x="3770" y="240"/>
                    <a:pt x="3450" y="368"/>
                    <a:pt x="3103" y="385"/>
                  </a:cubicBezTo>
                  <a:cubicBezTo>
                    <a:pt x="3079" y="386"/>
                    <a:pt x="3056" y="386"/>
                    <a:pt x="3032" y="386"/>
                  </a:cubicBezTo>
                  <a:cubicBezTo>
                    <a:pt x="2714" y="386"/>
                    <a:pt x="2407" y="290"/>
                    <a:pt x="2142" y="107"/>
                  </a:cubicBezTo>
                  <a:cubicBezTo>
                    <a:pt x="2131" y="99"/>
                    <a:pt x="2122" y="95"/>
                    <a:pt x="2109" y="95"/>
                  </a:cubicBezTo>
                  <a:cubicBezTo>
                    <a:pt x="2107" y="95"/>
                    <a:pt x="2105" y="96"/>
                    <a:pt x="2102" y="96"/>
                  </a:cubicBezTo>
                  <a:cubicBezTo>
                    <a:pt x="2098" y="96"/>
                    <a:pt x="2092" y="97"/>
                    <a:pt x="2087" y="100"/>
                  </a:cubicBezTo>
                  <a:cubicBezTo>
                    <a:pt x="2067" y="104"/>
                    <a:pt x="2054" y="121"/>
                    <a:pt x="2047" y="138"/>
                  </a:cubicBezTo>
                  <a:cubicBezTo>
                    <a:pt x="1694" y="1114"/>
                    <a:pt x="0" y="6077"/>
                    <a:pt x="1456" y="8092"/>
                  </a:cubicBezTo>
                  <a:cubicBezTo>
                    <a:pt x="1863" y="8657"/>
                    <a:pt x="2494" y="8943"/>
                    <a:pt x="3334" y="8943"/>
                  </a:cubicBezTo>
                  <a:cubicBezTo>
                    <a:pt x="3396" y="8943"/>
                    <a:pt x="3459" y="8941"/>
                    <a:pt x="3524" y="8938"/>
                  </a:cubicBezTo>
                  <a:cubicBezTo>
                    <a:pt x="4458" y="8891"/>
                    <a:pt x="5123" y="8541"/>
                    <a:pt x="5500" y="7894"/>
                  </a:cubicBezTo>
                  <a:cubicBezTo>
                    <a:pt x="6749" y="5748"/>
                    <a:pt x="4580" y="973"/>
                    <a:pt x="4132" y="37"/>
                  </a:cubicBezTo>
                  <a:cubicBezTo>
                    <a:pt x="4123" y="19"/>
                    <a:pt x="4107" y="7"/>
                    <a:pt x="4088" y="2"/>
                  </a:cubicBezTo>
                  <a:cubicBezTo>
                    <a:pt x="4082" y="0"/>
                    <a:pt x="4078" y="0"/>
                    <a:pt x="40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6"/>
            <p:cNvSpPr/>
            <p:nvPr/>
          </p:nvSpPr>
          <p:spPr>
            <a:xfrm>
              <a:off x="5562235" y="4075823"/>
              <a:ext cx="272380" cy="253888"/>
            </a:xfrm>
            <a:custGeom>
              <a:avLst/>
              <a:gdLst/>
              <a:ahLst/>
              <a:cxnLst/>
              <a:rect l="l" t="t" r="r" b="b"/>
              <a:pathLst>
                <a:path w="7026" h="6549" extrusionOk="0">
                  <a:moveTo>
                    <a:pt x="4486" y="1707"/>
                  </a:moveTo>
                  <a:cubicBezTo>
                    <a:pt x="4486" y="1707"/>
                    <a:pt x="4486" y="1707"/>
                    <a:pt x="4486" y="1708"/>
                  </a:cubicBezTo>
                  <a:cubicBezTo>
                    <a:pt x="4486" y="1707"/>
                    <a:pt x="4486" y="1707"/>
                    <a:pt x="4486" y="1707"/>
                  </a:cubicBezTo>
                  <a:close/>
                  <a:moveTo>
                    <a:pt x="2028" y="3494"/>
                  </a:moveTo>
                  <a:cubicBezTo>
                    <a:pt x="2377" y="3864"/>
                    <a:pt x="2750" y="4209"/>
                    <a:pt x="3148" y="4527"/>
                  </a:cubicBezTo>
                  <a:cubicBezTo>
                    <a:pt x="2750" y="4209"/>
                    <a:pt x="2376" y="3864"/>
                    <a:pt x="2028" y="3494"/>
                  </a:cubicBezTo>
                  <a:close/>
                  <a:moveTo>
                    <a:pt x="64" y="1"/>
                  </a:moveTo>
                  <a:cubicBezTo>
                    <a:pt x="49" y="1"/>
                    <a:pt x="33" y="8"/>
                    <a:pt x="22" y="21"/>
                  </a:cubicBezTo>
                  <a:cubicBezTo>
                    <a:pt x="5" y="41"/>
                    <a:pt x="0" y="66"/>
                    <a:pt x="12" y="90"/>
                  </a:cubicBezTo>
                  <a:cubicBezTo>
                    <a:pt x="287" y="669"/>
                    <a:pt x="1217" y="2711"/>
                    <a:pt x="1581" y="4685"/>
                  </a:cubicBezTo>
                  <a:cubicBezTo>
                    <a:pt x="1583" y="4695"/>
                    <a:pt x="1588" y="4706"/>
                    <a:pt x="1595" y="4715"/>
                  </a:cubicBezTo>
                  <a:cubicBezTo>
                    <a:pt x="2616" y="5916"/>
                    <a:pt x="3583" y="6532"/>
                    <a:pt x="4466" y="6549"/>
                  </a:cubicBezTo>
                  <a:cubicBezTo>
                    <a:pt x="4508" y="6549"/>
                    <a:pt x="4549" y="6549"/>
                    <a:pt x="4587" y="6546"/>
                  </a:cubicBezTo>
                  <a:cubicBezTo>
                    <a:pt x="5174" y="6517"/>
                    <a:pt x="5730" y="6218"/>
                    <a:pt x="6238" y="5659"/>
                  </a:cubicBezTo>
                  <a:cubicBezTo>
                    <a:pt x="6785" y="5056"/>
                    <a:pt x="7026" y="4434"/>
                    <a:pt x="6951" y="3809"/>
                  </a:cubicBezTo>
                  <a:cubicBezTo>
                    <a:pt x="6850" y="2930"/>
                    <a:pt x="6143" y="2030"/>
                    <a:pt x="4848" y="1130"/>
                  </a:cubicBezTo>
                  <a:cubicBezTo>
                    <a:pt x="4840" y="1123"/>
                    <a:pt x="4828" y="1119"/>
                    <a:pt x="4818" y="1119"/>
                  </a:cubicBezTo>
                  <a:cubicBezTo>
                    <a:pt x="2817" y="948"/>
                    <a:pt x="692" y="223"/>
                    <a:pt x="90" y="5"/>
                  </a:cubicBezTo>
                  <a:cubicBezTo>
                    <a:pt x="80" y="1"/>
                    <a:pt x="73" y="1"/>
                    <a:pt x="6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6"/>
            <p:cNvSpPr/>
            <p:nvPr/>
          </p:nvSpPr>
          <p:spPr>
            <a:xfrm>
              <a:off x="5193082" y="3734700"/>
              <a:ext cx="272380" cy="253539"/>
            </a:xfrm>
            <a:custGeom>
              <a:avLst/>
              <a:gdLst/>
              <a:ahLst/>
              <a:cxnLst/>
              <a:rect l="l" t="t" r="r" b="b"/>
              <a:pathLst>
                <a:path w="7026" h="6540" extrusionOk="0">
                  <a:moveTo>
                    <a:pt x="1281" y="3727"/>
                  </a:moveTo>
                  <a:cubicBezTo>
                    <a:pt x="1502" y="3982"/>
                    <a:pt x="1743" y="4216"/>
                    <a:pt x="2002" y="4428"/>
                  </a:cubicBezTo>
                  <a:cubicBezTo>
                    <a:pt x="1742" y="4216"/>
                    <a:pt x="1501" y="3982"/>
                    <a:pt x="1281" y="3727"/>
                  </a:cubicBezTo>
                  <a:close/>
                  <a:moveTo>
                    <a:pt x="2550" y="0"/>
                  </a:moveTo>
                  <a:cubicBezTo>
                    <a:pt x="2510" y="0"/>
                    <a:pt x="2472" y="0"/>
                    <a:pt x="2432" y="3"/>
                  </a:cubicBezTo>
                  <a:cubicBezTo>
                    <a:pt x="1845" y="31"/>
                    <a:pt x="1291" y="326"/>
                    <a:pt x="787" y="882"/>
                  </a:cubicBezTo>
                  <a:cubicBezTo>
                    <a:pt x="241" y="1484"/>
                    <a:pt x="1" y="2106"/>
                    <a:pt x="73" y="2732"/>
                  </a:cubicBezTo>
                  <a:cubicBezTo>
                    <a:pt x="174" y="3609"/>
                    <a:pt x="882" y="4510"/>
                    <a:pt x="2178" y="5410"/>
                  </a:cubicBezTo>
                  <a:cubicBezTo>
                    <a:pt x="2187" y="5417"/>
                    <a:pt x="2197" y="5422"/>
                    <a:pt x="2208" y="5422"/>
                  </a:cubicBezTo>
                  <a:cubicBezTo>
                    <a:pt x="4152" y="5587"/>
                    <a:pt x="6161" y="6256"/>
                    <a:pt x="6936" y="6535"/>
                  </a:cubicBezTo>
                  <a:cubicBezTo>
                    <a:pt x="6945" y="6540"/>
                    <a:pt x="6952" y="6540"/>
                    <a:pt x="6960" y="6540"/>
                  </a:cubicBezTo>
                  <a:cubicBezTo>
                    <a:pt x="6976" y="6540"/>
                    <a:pt x="6993" y="6530"/>
                    <a:pt x="7006" y="6518"/>
                  </a:cubicBezTo>
                  <a:cubicBezTo>
                    <a:pt x="7023" y="6498"/>
                    <a:pt x="7026" y="6471"/>
                    <a:pt x="7016" y="6448"/>
                  </a:cubicBezTo>
                  <a:cubicBezTo>
                    <a:pt x="6738" y="5866"/>
                    <a:pt x="5804" y="3812"/>
                    <a:pt x="5441" y="1830"/>
                  </a:cubicBezTo>
                  <a:cubicBezTo>
                    <a:pt x="5439" y="1820"/>
                    <a:pt x="5434" y="1809"/>
                    <a:pt x="5427" y="1800"/>
                  </a:cubicBezTo>
                  <a:cubicBezTo>
                    <a:pt x="4407" y="618"/>
                    <a:pt x="3440" y="13"/>
                    <a:pt x="25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6"/>
            <p:cNvSpPr/>
            <p:nvPr/>
          </p:nvSpPr>
          <p:spPr>
            <a:xfrm>
              <a:off x="5457095" y="3976266"/>
              <a:ext cx="113511" cy="110720"/>
            </a:xfrm>
            <a:custGeom>
              <a:avLst/>
              <a:gdLst/>
              <a:ahLst/>
              <a:cxnLst/>
              <a:rect l="l" t="t" r="r" b="b"/>
              <a:pathLst>
                <a:path w="2928" h="2856" extrusionOk="0">
                  <a:moveTo>
                    <a:pt x="939" y="1542"/>
                  </a:moveTo>
                  <a:lnTo>
                    <a:pt x="944" y="1600"/>
                  </a:lnTo>
                  <a:cubicBezTo>
                    <a:pt x="922" y="1666"/>
                    <a:pt x="929" y="1741"/>
                    <a:pt x="961" y="1812"/>
                  </a:cubicBezTo>
                  <a:cubicBezTo>
                    <a:pt x="929" y="1741"/>
                    <a:pt x="922" y="1666"/>
                    <a:pt x="941" y="1600"/>
                  </a:cubicBezTo>
                  <a:lnTo>
                    <a:pt x="939" y="1542"/>
                  </a:lnTo>
                  <a:close/>
                  <a:moveTo>
                    <a:pt x="1465" y="1"/>
                  </a:moveTo>
                  <a:cubicBezTo>
                    <a:pt x="1442" y="1"/>
                    <a:pt x="1419" y="1"/>
                    <a:pt x="1395" y="2"/>
                  </a:cubicBezTo>
                  <a:cubicBezTo>
                    <a:pt x="609" y="41"/>
                    <a:pt x="1" y="712"/>
                    <a:pt x="39" y="1498"/>
                  </a:cubicBezTo>
                  <a:cubicBezTo>
                    <a:pt x="77" y="2259"/>
                    <a:pt x="707" y="2855"/>
                    <a:pt x="1462" y="2855"/>
                  </a:cubicBezTo>
                  <a:cubicBezTo>
                    <a:pt x="1486" y="2855"/>
                    <a:pt x="1510" y="2855"/>
                    <a:pt x="1535" y="2854"/>
                  </a:cubicBezTo>
                  <a:cubicBezTo>
                    <a:pt x="2319" y="2816"/>
                    <a:pt x="2927" y="2146"/>
                    <a:pt x="2890" y="1358"/>
                  </a:cubicBezTo>
                  <a:cubicBezTo>
                    <a:pt x="2853" y="596"/>
                    <a:pt x="2220" y="1"/>
                    <a:pt x="1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46"/>
            <p:cNvSpPr/>
            <p:nvPr/>
          </p:nvSpPr>
          <p:spPr>
            <a:xfrm>
              <a:off x="5369750" y="3640531"/>
              <a:ext cx="261293" cy="346116"/>
            </a:xfrm>
            <a:custGeom>
              <a:avLst/>
              <a:gdLst/>
              <a:ahLst/>
              <a:cxnLst/>
              <a:rect l="l" t="t" r="r" b="b"/>
              <a:pathLst>
                <a:path w="6740" h="8928" extrusionOk="0">
                  <a:moveTo>
                    <a:pt x="3418" y="0"/>
                  </a:moveTo>
                  <a:cubicBezTo>
                    <a:pt x="3354" y="0"/>
                    <a:pt x="3289" y="2"/>
                    <a:pt x="3222" y="5"/>
                  </a:cubicBezTo>
                  <a:cubicBezTo>
                    <a:pt x="2288" y="51"/>
                    <a:pt x="1624" y="401"/>
                    <a:pt x="1247" y="1048"/>
                  </a:cubicBezTo>
                  <a:cubicBezTo>
                    <a:pt x="1" y="3185"/>
                    <a:pt x="2160" y="7955"/>
                    <a:pt x="2607" y="8889"/>
                  </a:cubicBezTo>
                  <a:cubicBezTo>
                    <a:pt x="2616" y="8907"/>
                    <a:pt x="2631" y="8920"/>
                    <a:pt x="2651" y="8924"/>
                  </a:cubicBezTo>
                  <a:cubicBezTo>
                    <a:pt x="2657" y="8927"/>
                    <a:pt x="2663" y="8927"/>
                    <a:pt x="2667" y="8927"/>
                  </a:cubicBezTo>
                  <a:cubicBezTo>
                    <a:pt x="2681" y="8927"/>
                    <a:pt x="2694" y="8922"/>
                    <a:pt x="2705" y="8910"/>
                  </a:cubicBezTo>
                  <a:cubicBezTo>
                    <a:pt x="2970" y="8681"/>
                    <a:pt x="3293" y="8551"/>
                    <a:pt x="3641" y="8536"/>
                  </a:cubicBezTo>
                  <a:cubicBezTo>
                    <a:pt x="3669" y="8534"/>
                    <a:pt x="3696" y="8533"/>
                    <a:pt x="3724" y="8533"/>
                  </a:cubicBezTo>
                  <a:cubicBezTo>
                    <a:pt x="4041" y="8533"/>
                    <a:pt x="4346" y="8632"/>
                    <a:pt x="4609" y="8818"/>
                  </a:cubicBezTo>
                  <a:cubicBezTo>
                    <a:pt x="4619" y="8826"/>
                    <a:pt x="4631" y="8829"/>
                    <a:pt x="4642" y="8829"/>
                  </a:cubicBezTo>
                  <a:cubicBezTo>
                    <a:pt x="4645" y="8829"/>
                    <a:pt x="4647" y="8829"/>
                    <a:pt x="4649" y="8829"/>
                  </a:cubicBezTo>
                  <a:cubicBezTo>
                    <a:pt x="4653" y="8829"/>
                    <a:pt x="4659" y="8828"/>
                    <a:pt x="4665" y="8826"/>
                  </a:cubicBezTo>
                  <a:cubicBezTo>
                    <a:pt x="4685" y="8821"/>
                    <a:pt x="4699" y="8805"/>
                    <a:pt x="4706" y="8786"/>
                  </a:cubicBezTo>
                  <a:cubicBezTo>
                    <a:pt x="5058" y="7812"/>
                    <a:pt x="6740" y="2855"/>
                    <a:pt x="5291" y="851"/>
                  </a:cubicBezTo>
                  <a:cubicBezTo>
                    <a:pt x="4884" y="286"/>
                    <a:pt x="4255" y="0"/>
                    <a:pt x="34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46"/>
            <p:cNvSpPr/>
            <p:nvPr/>
          </p:nvSpPr>
          <p:spPr>
            <a:xfrm>
              <a:off x="5557467" y="3713571"/>
              <a:ext cx="254509" cy="269822"/>
            </a:xfrm>
            <a:custGeom>
              <a:avLst/>
              <a:gdLst/>
              <a:ahLst/>
              <a:cxnLst/>
              <a:rect l="l" t="t" r="r" b="b"/>
              <a:pathLst>
                <a:path w="6565" h="6960" extrusionOk="0">
                  <a:moveTo>
                    <a:pt x="4128" y="3299"/>
                  </a:moveTo>
                  <a:lnTo>
                    <a:pt x="4128" y="3299"/>
                  </a:lnTo>
                  <a:cubicBezTo>
                    <a:pt x="3968" y="3444"/>
                    <a:pt x="3817" y="3603"/>
                    <a:pt x="3677" y="3771"/>
                  </a:cubicBezTo>
                  <a:cubicBezTo>
                    <a:pt x="3816" y="3603"/>
                    <a:pt x="3968" y="3444"/>
                    <a:pt x="4128" y="3299"/>
                  </a:cubicBezTo>
                  <a:close/>
                  <a:moveTo>
                    <a:pt x="4031" y="0"/>
                  </a:moveTo>
                  <a:cubicBezTo>
                    <a:pt x="4001" y="0"/>
                    <a:pt x="3970" y="1"/>
                    <a:pt x="3940" y="2"/>
                  </a:cubicBezTo>
                  <a:cubicBezTo>
                    <a:pt x="3897" y="4"/>
                    <a:pt x="3856" y="8"/>
                    <a:pt x="3813" y="14"/>
                  </a:cubicBezTo>
                  <a:cubicBezTo>
                    <a:pt x="2936" y="115"/>
                    <a:pt x="2036" y="823"/>
                    <a:pt x="1134" y="2117"/>
                  </a:cubicBezTo>
                  <a:cubicBezTo>
                    <a:pt x="1127" y="2126"/>
                    <a:pt x="1123" y="2137"/>
                    <a:pt x="1123" y="2147"/>
                  </a:cubicBezTo>
                  <a:cubicBezTo>
                    <a:pt x="958" y="4094"/>
                    <a:pt x="289" y="6102"/>
                    <a:pt x="9" y="6874"/>
                  </a:cubicBezTo>
                  <a:cubicBezTo>
                    <a:pt x="1" y="6899"/>
                    <a:pt x="8" y="6925"/>
                    <a:pt x="26" y="6944"/>
                  </a:cubicBezTo>
                  <a:cubicBezTo>
                    <a:pt x="38" y="6953"/>
                    <a:pt x="52" y="6959"/>
                    <a:pt x="69" y="6959"/>
                  </a:cubicBezTo>
                  <a:cubicBezTo>
                    <a:pt x="70" y="6959"/>
                    <a:pt x="72" y="6959"/>
                    <a:pt x="73" y="6959"/>
                  </a:cubicBezTo>
                  <a:cubicBezTo>
                    <a:pt x="82" y="6959"/>
                    <a:pt x="89" y="6958"/>
                    <a:pt x="98" y="6954"/>
                  </a:cubicBezTo>
                  <a:cubicBezTo>
                    <a:pt x="677" y="6679"/>
                    <a:pt x="2718" y="5749"/>
                    <a:pt x="4695" y="5384"/>
                  </a:cubicBezTo>
                  <a:cubicBezTo>
                    <a:pt x="4705" y="5383"/>
                    <a:pt x="4716" y="5377"/>
                    <a:pt x="4725" y="5370"/>
                  </a:cubicBezTo>
                  <a:cubicBezTo>
                    <a:pt x="5925" y="4347"/>
                    <a:pt x="6542" y="3382"/>
                    <a:pt x="6556" y="2499"/>
                  </a:cubicBezTo>
                  <a:cubicBezTo>
                    <a:pt x="6565" y="1869"/>
                    <a:pt x="6266" y="1274"/>
                    <a:pt x="5663" y="727"/>
                  </a:cubicBezTo>
                  <a:cubicBezTo>
                    <a:pt x="5131" y="244"/>
                    <a:pt x="4583" y="0"/>
                    <a:pt x="40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6"/>
            <p:cNvSpPr/>
            <p:nvPr/>
          </p:nvSpPr>
          <p:spPr>
            <a:xfrm>
              <a:off x="5559134" y="3921369"/>
              <a:ext cx="347861" cy="194303"/>
            </a:xfrm>
            <a:custGeom>
              <a:avLst/>
              <a:gdLst/>
              <a:ahLst/>
              <a:cxnLst/>
              <a:rect l="l" t="t" r="r" b="b"/>
              <a:pathLst>
                <a:path w="8973" h="5012" extrusionOk="0">
                  <a:moveTo>
                    <a:pt x="4643" y="859"/>
                  </a:moveTo>
                  <a:cubicBezTo>
                    <a:pt x="4652" y="859"/>
                    <a:pt x="4657" y="860"/>
                    <a:pt x="4657" y="863"/>
                  </a:cubicBezTo>
                  <a:lnTo>
                    <a:pt x="4632" y="863"/>
                  </a:lnTo>
                  <a:cubicBezTo>
                    <a:pt x="3815" y="903"/>
                    <a:pt x="3005" y="1056"/>
                    <a:pt x="2235" y="1314"/>
                  </a:cubicBezTo>
                  <a:lnTo>
                    <a:pt x="2235" y="1314"/>
                  </a:lnTo>
                  <a:cubicBezTo>
                    <a:pt x="3013" y="1053"/>
                    <a:pt x="3829" y="898"/>
                    <a:pt x="4643" y="859"/>
                  </a:cubicBezTo>
                  <a:close/>
                  <a:moveTo>
                    <a:pt x="2675" y="1594"/>
                  </a:moveTo>
                  <a:cubicBezTo>
                    <a:pt x="2473" y="1661"/>
                    <a:pt x="2268" y="1740"/>
                    <a:pt x="2073" y="1829"/>
                  </a:cubicBezTo>
                  <a:cubicBezTo>
                    <a:pt x="2268" y="1740"/>
                    <a:pt x="2471" y="1661"/>
                    <a:pt x="2675" y="1594"/>
                  </a:cubicBezTo>
                  <a:close/>
                  <a:moveTo>
                    <a:pt x="7676" y="3762"/>
                  </a:moveTo>
                  <a:cubicBezTo>
                    <a:pt x="7422" y="3897"/>
                    <a:pt x="7158" y="4012"/>
                    <a:pt x="6888" y="4100"/>
                  </a:cubicBezTo>
                  <a:cubicBezTo>
                    <a:pt x="7158" y="4010"/>
                    <a:pt x="7422" y="3897"/>
                    <a:pt x="7676" y="3762"/>
                  </a:cubicBezTo>
                  <a:close/>
                  <a:moveTo>
                    <a:pt x="6888" y="4100"/>
                  </a:moveTo>
                  <a:cubicBezTo>
                    <a:pt x="6695" y="4164"/>
                    <a:pt x="6495" y="4218"/>
                    <a:pt x="6284" y="4260"/>
                  </a:cubicBezTo>
                  <a:cubicBezTo>
                    <a:pt x="6495" y="4217"/>
                    <a:pt x="6695" y="4163"/>
                    <a:pt x="6888" y="4100"/>
                  </a:cubicBezTo>
                  <a:close/>
                  <a:moveTo>
                    <a:pt x="1653" y="3899"/>
                  </a:moveTo>
                  <a:cubicBezTo>
                    <a:pt x="2292" y="4040"/>
                    <a:pt x="2944" y="4184"/>
                    <a:pt x="3604" y="4278"/>
                  </a:cubicBezTo>
                  <a:cubicBezTo>
                    <a:pt x="2943" y="4184"/>
                    <a:pt x="2289" y="4040"/>
                    <a:pt x="1653" y="3899"/>
                  </a:cubicBezTo>
                  <a:close/>
                  <a:moveTo>
                    <a:pt x="6160" y="1"/>
                  </a:moveTo>
                  <a:cubicBezTo>
                    <a:pt x="6061" y="1"/>
                    <a:pt x="5959" y="3"/>
                    <a:pt x="5855" y="9"/>
                  </a:cubicBezTo>
                  <a:cubicBezTo>
                    <a:pt x="3601" y="118"/>
                    <a:pt x="832" y="1364"/>
                    <a:pt x="38" y="1743"/>
                  </a:cubicBezTo>
                  <a:cubicBezTo>
                    <a:pt x="21" y="1753"/>
                    <a:pt x="8" y="1769"/>
                    <a:pt x="3" y="1789"/>
                  </a:cubicBezTo>
                  <a:cubicBezTo>
                    <a:pt x="1" y="1807"/>
                    <a:pt x="6" y="1827"/>
                    <a:pt x="18" y="1843"/>
                  </a:cubicBezTo>
                  <a:cubicBezTo>
                    <a:pt x="243" y="2106"/>
                    <a:pt x="369" y="2427"/>
                    <a:pt x="385" y="2768"/>
                  </a:cubicBezTo>
                  <a:cubicBezTo>
                    <a:pt x="402" y="3117"/>
                    <a:pt x="303" y="3455"/>
                    <a:pt x="100" y="3743"/>
                  </a:cubicBezTo>
                  <a:cubicBezTo>
                    <a:pt x="87" y="3758"/>
                    <a:pt x="86" y="3780"/>
                    <a:pt x="92" y="3798"/>
                  </a:cubicBezTo>
                  <a:cubicBezTo>
                    <a:pt x="96" y="3817"/>
                    <a:pt x="110" y="3832"/>
                    <a:pt x="130" y="3839"/>
                  </a:cubicBezTo>
                  <a:cubicBezTo>
                    <a:pt x="690" y="4042"/>
                    <a:pt x="3478" y="5011"/>
                    <a:pt x="5744" y="5011"/>
                  </a:cubicBezTo>
                  <a:cubicBezTo>
                    <a:pt x="5865" y="5011"/>
                    <a:pt x="5984" y="5009"/>
                    <a:pt x="6102" y="5003"/>
                  </a:cubicBezTo>
                  <a:cubicBezTo>
                    <a:pt x="6945" y="4962"/>
                    <a:pt x="7611" y="4768"/>
                    <a:pt x="8081" y="4432"/>
                  </a:cubicBezTo>
                  <a:cubicBezTo>
                    <a:pt x="8688" y="3993"/>
                    <a:pt x="8973" y="3298"/>
                    <a:pt x="8926" y="2363"/>
                  </a:cubicBezTo>
                  <a:cubicBezTo>
                    <a:pt x="8880" y="1426"/>
                    <a:pt x="8527" y="760"/>
                    <a:pt x="7882" y="383"/>
                  </a:cubicBezTo>
                  <a:cubicBezTo>
                    <a:pt x="7442" y="130"/>
                    <a:pt x="6866" y="1"/>
                    <a:pt x="6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6"/>
            <p:cNvSpPr/>
            <p:nvPr/>
          </p:nvSpPr>
          <p:spPr>
            <a:xfrm>
              <a:off x="5736150" y="3735708"/>
              <a:ext cx="82497" cy="193256"/>
            </a:xfrm>
            <a:custGeom>
              <a:avLst/>
              <a:gdLst/>
              <a:ahLst/>
              <a:cxnLst/>
              <a:rect l="l" t="t" r="r" b="b"/>
              <a:pathLst>
                <a:path w="2128" h="4985" extrusionOk="0">
                  <a:moveTo>
                    <a:pt x="1095" y="1"/>
                  </a:moveTo>
                  <a:cubicBezTo>
                    <a:pt x="1065" y="1"/>
                    <a:pt x="1035" y="13"/>
                    <a:pt x="1013" y="37"/>
                  </a:cubicBezTo>
                  <a:cubicBezTo>
                    <a:pt x="973" y="81"/>
                    <a:pt x="976" y="151"/>
                    <a:pt x="1020" y="192"/>
                  </a:cubicBezTo>
                  <a:cubicBezTo>
                    <a:pt x="1614" y="727"/>
                    <a:pt x="1907" y="1311"/>
                    <a:pt x="1896" y="1928"/>
                  </a:cubicBezTo>
                  <a:cubicBezTo>
                    <a:pt x="1882" y="2805"/>
                    <a:pt x="1261" y="3768"/>
                    <a:pt x="52" y="4790"/>
                  </a:cubicBezTo>
                  <a:cubicBezTo>
                    <a:pt x="6" y="4829"/>
                    <a:pt x="0" y="4899"/>
                    <a:pt x="40" y="4944"/>
                  </a:cubicBezTo>
                  <a:cubicBezTo>
                    <a:pt x="62" y="4971"/>
                    <a:pt x="93" y="4984"/>
                    <a:pt x="123" y="4984"/>
                  </a:cubicBezTo>
                  <a:cubicBezTo>
                    <a:pt x="148" y="4984"/>
                    <a:pt x="175" y="4976"/>
                    <a:pt x="193" y="4958"/>
                  </a:cubicBezTo>
                  <a:cubicBezTo>
                    <a:pt x="1452" y="3895"/>
                    <a:pt x="2099" y="2876"/>
                    <a:pt x="2115" y="1932"/>
                  </a:cubicBezTo>
                  <a:cubicBezTo>
                    <a:pt x="2128" y="1250"/>
                    <a:pt x="1809" y="609"/>
                    <a:pt x="1168" y="30"/>
                  </a:cubicBezTo>
                  <a:cubicBezTo>
                    <a:pt x="1147" y="10"/>
                    <a:pt x="1121"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6"/>
            <p:cNvSpPr/>
            <p:nvPr/>
          </p:nvSpPr>
          <p:spPr>
            <a:xfrm>
              <a:off x="5593638" y="3706941"/>
              <a:ext cx="189689" cy="92887"/>
            </a:xfrm>
            <a:custGeom>
              <a:avLst/>
              <a:gdLst/>
              <a:ahLst/>
              <a:cxnLst/>
              <a:rect l="l" t="t" r="r" b="b"/>
              <a:pathLst>
                <a:path w="4893" h="2396" extrusionOk="0">
                  <a:moveTo>
                    <a:pt x="3098" y="0"/>
                  </a:moveTo>
                  <a:cubicBezTo>
                    <a:pt x="3019" y="0"/>
                    <a:pt x="2939" y="5"/>
                    <a:pt x="2859" y="14"/>
                  </a:cubicBezTo>
                  <a:cubicBezTo>
                    <a:pt x="1922" y="122"/>
                    <a:pt x="970" y="864"/>
                    <a:pt x="35" y="2223"/>
                  </a:cubicBezTo>
                  <a:cubicBezTo>
                    <a:pt x="1" y="2273"/>
                    <a:pt x="13" y="2342"/>
                    <a:pt x="63" y="2375"/>
                  </a:cubicBezTo>
                  <a:cubicBezTo>
                    <a:pt x="82" y="2388"/>
                    <a:pt x="103" y="2395"/>
                    <a:pt x="125" y="2395"/>
                  </a:cubicBezTo>
                  <a:cubicBezTo>
                    <a:pt x="160" y="2395"/>
                    <a:pt x="194" y="2378"/>
                    <a:pt x="213" y="2347"/>
                  </a:cubicBezTo>
                  <a:cubicBezTo>
                    <a:pt x="1113" y="1044"/>
                    <a:pt x="2010" y="332"/>
                    <a:pt x="2883" y="230"/>
                  </a:cubicBezTo>
                  <a:cubicBezTo>
                    <a:pt x="2954" y="222"/>
                    <a:pt x="3025" y="218"/>
                    <a:pt x="3095" y="218"/>
                  </a:cubicBezTo>
                  <a:cubicBezTo>
                    <a:pt x="3635" y="218"/>
                    <a:pt x="4173" y="458"/>
                    <a:pt x="4696" y="933"/>
                  </a:cubicBezTo>
                  <a:cubicBezTo>
                    <a:pt x="4717" y="951"/>
                    <a:pt x="4743" y="961"/>
                    <a:pt x="4770" y="961"/>
                  </a:cubicBezTo>
                  <a:cubicBezTo>
                    <a:pt x="4799" y="961"/>
                    <a:pt x="4829" y="949"/>
                    <a:pt x="4851" y="925"/>
                  </a:cubicBezTo>
                  <a:cubicBezTo>
                    <a:pt x="4893" y="880"/>
                    <a:pt x="4888" y="811"/>
                    <a:pt x="4844" y="770"/>
                  </a:cubicBezTo>
                  <a:cubicBezTo>
                    <a:pt x="4280" y="258"/>
                    <a:pt x="3693" y="0"/>
                    <a:pt x="3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6"/>
            <p:cNvSpPr/>
            <p:nvPr/>
          </p:nvSpPr>
          <p:spPr>
            <a:xfrm>
              <a:off x="5209055" y="4135061"/>
              <a:ext cx="82497" cy="193295"/>
            </a:xfrm>
            <a:custGeom>
              <a:avLst/>
              <a:gdLst/>
              <a:ahLst/>
              <a:cxnLst/>
              <a:rect l="l" t="t" r="r" b="b"/>
              <a:pathLst>
                <a:path w="2128" h="4986" extrusionOk="0">
                  <a:moveTo>
                    <a:pt x="2006" y="1"/>
                  </a:moveTo>
                  <a:cubicBezTo>
                    <a:pt x="1981" y="1"/>
                    <a:pt x="1955" y="9"/>
                    <a:pt x="1934" y="26"/>
                  </a:cubicBezTo>
                  <a:cubicBezTo>
                    <a:pt x="677" y="1092"/>
                    <a:pt x="27" y="2110"/>
                    <a:pt x="12" y="3053"/>
                  </a:cubicBezTo>
                  <a:cubicBezTo>
                    <a:pt x="0" y="3735"/>
                    <a:pt x="318" y="4376"/>
                    <a:pt x="959" y="4957"/>
                  </a:cubicBezTo>
                  <a:cubicBezTo>
                    <a:pt x="979" y="4975"/>
                    <a:pt x="1006" y="4985"/>
                    <a:pt x="1033" y="4985"/>
                  </a:cubicBezTo>
                  <a:cubicBezTo>
                    <a:pt x="1063" y="4985"/>
                    <a:pt x="1091" y="4974"/>
                    <a:pt x="1114" y="4947"/>
                  </a:cubicBezTo>
                  <a:cubicBezTo>
                    <a:pt x="1155" y="4903"/>
                    <a:pt x="1151" y="4833"/>
                    <a:pt x="1107" y="4793"/>
                  </a:cubicBezTo>
                  <a:cubicBezTo>
                    <a:pt x="514" y="4256"/>
                    <a:pt x="221" y="3672"/>
                    <a:pt x="231" y="3057"/>
                  </a:cubicBezTo>
                  <a:cubicBezTo>
                    <a:pt x="247" y="2180"/>
                    <a:pt x="869" y="1216"/>
                    <a:pt x="2077" y="194"/>
                  </a:cubicBezTo>
                  <a:cubicBezTo>
                    <a:pt x="2124" y="155"/>
                    <a:pt x="2128" y="86"/>
                    <a:pt x="2089" y="39"/>
                  </a:cubicBezTo>
                  <a:cubicBezTo>
                    <a:pt x="2068" y="14"/>
                    <a:pt x="2037" y="1"/>
                    <a:pt x="20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46"/>
            <p:cNvSpPr/>
            <p:nvPr/>
          </p:nvSpPr>
          <p:spPr>
            <a:xfrm>
              <a:off x="5244373" y="4264237"/>
              <a:ext cx="189728" cy="92926"/>
            </a:xfrm>
            <a:custGeom>
              <a:avLst/>
              <a:gdLst/>
              <a:ahLst/>
              <a:cxnLst/>
              <a:rect l="l" t="t" r="r" b="b"/>
              <a:pathLst>
                <a:path w="4894" h="2397" extrusionOk="0">
                  <a:moveTo>
                    <a:pt x="4769" y="1"/>
                  </a:moveTo>
                  <a:cubicBezTo>
                    <a:pt x="4734" y="1"/>
                    <a:pt x="4699" y="17"/>
                    <a:pt x="4677" y="48"/>
                  </a:cubicBezTo>
                  <a:cubicBezTo>
                    <a:pt x="3779" y="1351"/>
                    <a:pt x="2882" y="2063"/>
                    <a:pt x="2010" y="2164"/>
                  </a:cubicBezTo>
                  <a:cubicBezTo>
                    <a:pt x="1939" y="2173"/>
                    <a:pt x="1868" y="2177"/>
                    <a:pt x="1797" y="2177"/>
                  </a:cubicBezTo>
                  <a:cubicBezTo>
                    <a:pt x="1256" y="2177"/>
                    <a:pt x="718" y="1937"/>
                    <a:pt x="196" y="1464"/>
                  </a:cubicBezTo>
                  <a:cubicBezTo>
                    <a:pt x="175" y="1444"/>
                    <a:pt x="149" y="1435"/>
                    <a:pt x="123" y="1435"/>
                  </a:cubicBezTo>
                  <a:cubicBezTo>
                    <a:pt x="93" y="1435"/>
                    <a:pt x="63" y="1447"/>
                    <a:pt x="41" y="1471"/>
                  </a:cubicBezTo>
                  <a:cubicBezTo>
                    <a:pt x="1" y="1515"/>
                    <a:pt x="4" y="1585"/>
                    <a:pt x="48" y="1626"/>
                  </a:cubicBezTo>
                  <a:cubicBezTo>
                    <a:pt x="613" y="2139"/>
                    <a:pt x="1200" y="2397"/>
                    <a:pt x="1795" y="2397"/>
                  </a:cubicBezTo>
                  <a:cubicBezTo>
                    <a:pt x="1875" y="2397"/>
                    <a:pt x="1953" y="2391"/>
                    <a:pt x="2034" y="2382"/>
                  </a:cubicBezTo>
                  <a:cubicBezTo>
                    <a:pt x="2973" y="2274"/>
                    <a:pt x="3923" y="1532"/>
                    <a:pt x="4860" y="174"/>
                  </a:cubicBezTo>
                  <a:cubicBezTo>
                    <a:pt x="4894" y="124"/>
                    <a:pt x="4881" y="54"/>
                    <a:pt x="4831" y="20"/>
                  </a:cubicBezTo>
                  <a:cubicBezTo>
                    <a:pt x="4812" y="7"/>
                    <a:pt x="4791" y="1"/>
                    <a:pt x="4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5616511" y="4254894"/>
              <a:ext cx="194148" cy="81567"/>
            </a:xfrm>
            <a:custGeom>
              <a:avLst/>
              <a:gdLst/>
              <a:ahLst/>
              <a:cxnLst/>
              <a:rect l="l" t="t" r="r" b="b"/>
              <a:pathLst>
                <a:path w="5008" h="2104" extrusionOk="0">
                  <a:moveTo>
                    <a:pt x="122" y="0"/>
                  </a:moveTo>
                  <a:cubicBezTo>
                    <a:pt x="97" y="0"/>
                    <a:pt x="72" y="9"/>
                    <a:pt x="52" y="26"/>
                  </a:cubicBezTo>
                  <a:cubicBezTo>
                    <a:pt x="5" y="66"/>
                    <a:pt x="0" y="135"/>
                    <a:pt x="39" y="181"/>
                  </a:cubicBezTo>
                  <a:cubicBezTo>
                    <a:pt x="1104" y="1440"/>
                    <a:pt x="2122" y="2088"/>
                    <a:pt x="3065" y="2104"/>
                  </a:cubicBezTo>
                  <a:lnTo>
                    <a:pt x="3101" y="2104"/>
                  </a:lnTo>
                  <a:cubicBezTo>
                    <a:pt x="3768" y="2104"/>
                    <a:pt x="4397" y="1783"/>
                    <a:pt x="4966" y="1155"/>
                  </a:cubicBezTo>
                  <a:cubicBezTo>
                    <a:pt x="5007" y="1109"/>
                    <a:pt x="5003" y="1041"/>
                    <a:pt x="4959" y="1000"/>
                  </a:cubicBezTo>
                  <a:cubicBezTo>
                    <a:pt x="4938" y="981"/>
                    <a:pt x="4912" y="971"/>
                    <a:pt x="4886" y="971"/>
                  </a:cubicBezTo>
                  <a:cubicBezTo>
                    <a:pt x="4856" y="971"/>
                    <a:pt x="4826" y="983"/>
                    <a:pt x="4804" y="1007"/>
                  </a:cubicBezTo>
                  <a:cubicBezTo>
                    <a:pt x="4276" y="1590"/>
                    <a:pt x="3701" y="1883"/>
                    <a:pt x="3095" y="1883"/>
                  </a:cubicBezTo>
                  <a:cubicBezTo>
                    <a:pt x="3087" y="1883"/>
                    <a:pt x="3078" y="1883"/>
                    <a:pt x="3069" y="1883"/>
                  </a:cubicBezTo>
                  <a:cubicBezTo>
                    <a:pt x="2191" y="1869"/>
                    <a:pt x="1228" y="1248"/>
                    <a:pt x="207" y="39"/>
                  </a:cubicBezTo>
                  <a:cubicBezTo>
                    <a:pt x="185" y="13"/>
                    <a:pt x="153"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5745532" y="4112343"/>
              <a:ext cx="95988" cy="188720"/>
            </a:xfrm>
            <a:custGeom>
              <a:avLst/>
              <a:gdLst/>
              <a:ahLst/>
              <a:cxnLst/>
              <a:rect l="l" t="t" r="r" b="b"/>
              <a:pathLst>
                <a:path w="2476" h="4868" extrusionOk="0">
                  <a:moveTo>
                    <a:pt x="125" y="1"/>
                  </a:moveTo>
                  <a:cubicBezTo>
                    <a:pt x="90" y="1"/>
                    <a:pt x="56" y="17"/>
                    <a:pt x="35" y="48"/>
                  </a:cubicBezTo>
                  <a:cubicBezTo>
                    <a:pt x="0" y="98"/>
                    <a:pt x="13" y="168"/>
                    <a:pt x="63" y="202"/>
                  </a:cubicBezTo>
                  <a:cubicBezTo>
                    <a:pt x="1366" y="1101"/>
                    <a:pt x="2078" y="1998"/>
                    <a:pt x="2179" y="2870"/>
                  </a:cubicBezTo>
                  <a:cubicBezTo>
                    <a:pt x="2251" y="3482"/>
                    <a:pt x="2014" y="4093"/>
                    <a:pt x="1479" y="4684"/>
                  </a:cubicBezTo>
                  <a:cubicBezTo>
                    <a:pt x="1437" y="4728"/>
                    <a:pt x="1440" y="4798"/>
                    <a:pt x="1486" y="4839"/>
                  </a:cubicBezTo>
                  <a:cubicBezTo>
                    <a:pt x="1504" y="4859"/>
                    <a:pt x="1531" y="4868"/>
                    <a:pt x="1558" y="4868"/>
                  </a:cubicBezTo>
                  <a:cubicBezTo>
                    <a:pt x="1587" y="4868"/>
                    <a:pt x="1617" y="4855"/>
                    <a:pt x="1640" y="4832"/>
                  </a:cubicBezTo>
                  <a:cubicBezTo>
                    <a:pt x="2221" y="4191"/>
                    <a:pt x="2476" y="3522"/>
                    <a:pt x="2397" y="2845"/>
                  </a:cubicBezTo>
                  <a:cubicBezTo>
                    <a:pt x="2288" y="1907"/>
                    <a:pt x="1544" y="957"/>
                    <a:pt x="187" y="20"/>
                  </a:cubicBezTo>
                  <a:cubicBezTo>
                    <a:pt x="168" y="7"/>
                    <a:pt x="147"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5217041" y="3727876"/>
              <a:ext cx="193993" cy="80365"/>
            </a:xfrm>
            <a:custGeom>
              <a:avLst/>
              <a:gdLst/>
              <a:ahLst/>
              <a:cxnLst/>
              <a:rect l="l" t="t" r="r" b="b"/>
              <a:pathLst>
                <a:path w="5004" h="2073" extrusionOk="0">
                  <a:moveTo>
                    <a:pt x="1890" y="0"/>
                  </a:moveTo>
                  <a:cubicBezTo>
                    <a:pt x="1231" y="0"/>
                    <a:pt x="602" y="318"/>
                    <a:pt x="41" y="938"/>
                  </a:cubicBezTo>
                  <a:cubicBezTo>
                    <a:pt x="1" y="984"/>
                    <a:pt x="4" y="1052"/>
                    <a:pt x="48" y="1093"/>
                  </a:cubicBezTo>
                  <a:cubicBezTo>
                    <a:pt x="69" y="1112"/>
                    <a:pt x="95" y="1122"/>
                    <a:pt x="121" y="1122"/>
                  </a:cubicBezTo>
                  <a:cubicBezTo>
                    <a:pt x="151" y="1122"/>
                    <a:pt x="181" y="1110"/>
                    <a:pt x="203" y="1086"/>
                  </a:cubicBezTo>
                  <a:cubicBezTo>
                    <a:pt x="728" y="509"/>
                    <a:pt x="1301" y="219"/>
                    <a:pt x="1908" y="219"/>
                  </a:cubicBezTo>
                  <a:cubicBezTo>
                    <a:pt x="1916" y="219"/>
                    <a:pt x="1923" y="219"/>
                    <a:pt x="1930" y="219"/>
                  </a:cubicBezTo>
                  <a:cubicBezTo>
                    <a:pt x="2813" y="233"/>
                    <a:pt x="3778" y="843"/>
                    <a:pt x="4797" y="2033"/>
                  </a:cubicBezTo>
                  <a:cubicBezTo>
                    <a:pt x="4819" y="2060"/>
                    <a:pt x="4851" y="2073"/>
                    <a:pt x="4881" y="2073"/>
                  </a:cubicBezTo>
                  <a:cubicBezTo>
                    <a:pt x="4908" y="2073"/>
                    <a:pt x="4932" y="2066"/>
                    <a:pt x="4952" y="2046"/>
                  </a:cubicBezTo>
                  <a:cubicBezTo>
                    <a:pt x="4999" y="2006"/>
                    <a:pt x="5004" y="1936"/>
                    <a:pt x="4965" y="1891"/>
                  </a:cubicBezTo>
                  <a:cubicBezTo>
                    <a:pt x="3904" y="650"/>
                    <a:pt x="2885" y="14"/>
                    <a:pt x="1933" y="1"/>
                  </a:cubicBezTo>
                  <a:cubicBezTo>
                    <a:pt x="1919" y="1"/>
                    <a:pt x="1904" y="0"/>
                    <a:pt x="18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5186259" y="3762923"/>
              <a:ext cx="95911" cy="188720"/>
            </a:xfrm>
            <a:custGeom>
              <a:avLst/>
              <a:gdLst/>
              <a:ahLst/>
              <a:cxnLst/>
              <a:rect l="l" t="t" r="r" b="b"/>
              <a:pathLst>
                <a:path w="2474" h="4868" extrusionOk="0">
                  <a:moveTo>
                    <a:pt x="916" y="1"/>
                  </a:moveTo>
                  <a:cubicBezTo>
                    <a:pt x="886" y="1"/>
                    <a:pt x="856" y="13"/>
                    <a:pt x="835" y="37"/>
                  </a:cubicBezTo>
                  <a:cubicBezTo>
                    <a:pt x="255" y="678"/>
                    <a:pt x="0" y="1347"/>
                    <a:pt x="78" y="2023"/>
                  </a:cubicBezTo>
                  <a:cubicBezTo>
                    <a:pt x="187" y="2961"/>
                    <a:pt x="931" y="3912"/>
                    <a:pt x="2287" y="4847"/>
                  </a:cubicBezTo>
                  <a:cubicBezTo>
                    <a:pt x="2307" y="4860"/>
                    <a:pt x="2329" y="4867"/>
                    <a:pt x="2350" y="4867"/>
                  </a:cubicBezTo>
                  <a:cubicBezTo>
                    <a:pt x="2384" y="4867"/>
                    <a:pt x="2420" y="4852"/>
                    <a:pt x="2441" y="4819"/>
                  </a:cubicBezTo>
                  <a:cubicBezTo>
                    <a:pt x="2474" y="4769"/>
                    <a:pt x="2462" y="4701"/>
                    <a:pt x="2413" y="4667"/>
                  </a:cubicBezTo>
                  <a:cubicBezTo>
                    <a:pt x="1109" y="3768"/>
                    <a:pt x="397" y="2871"/>
                    <a:pt x="295" y="1998"/>
                  </a:cubicBezTo>
                  <a:cubicBezTo>
                    <a:pt x="224" y="1385"/>
                    <a:pt x="461" y="775"/>
                    <a:pt x="997" y="184"/>
                  </a:cubicBezTo>
                  <a:cubicBezTo>
                    <a:pt x="1038" y="139"/>
                    <a:pt x="1034" y="70"/>
                    <a:pt x="990" y="30"/>
                  </a:cubicBezTo>
                  <a:cubicBezTo>
                    <a:pt x="969" y="10"/>
                    <a:pt x="943" y="1"/>
                    <a:pt x="9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6"/>
            <p:cNvSpPr/>
            <p:nvPr/>
          </p:nvSpPr>
          <p:spPr>
            <a:xfrm>
              <a:off x="5552737" y="4008405"/>
              <a:ext cx="361003" cy="114054"/>
            </a:xfrm>
            <a:custGeom>
              <a:avLst/>
              <a:gdLst/>
              <a:ahLst/>
              <a:cxnLst/>
              <a:rect l="l" t="t" r="r" b="b"/>
              <a:pathLst>
                <a:path w="9312" h="2942" extrusionOk="0">
                  <a:moveTo>
                    <a:pt x="9158" y="1"/>
                  </a:moveTo>
                  <a:cubicBezTo>
                    <a:pt x="9155" y="1"/>
                    <a:pt x="9153" y="1"/>
                    <a:pt x="9150" y="1"/>
                  </a:cubicBezTo>
                  <a:cubicBezTo>
                    <a:pt x="9091" y="4"/>
                    <a:pt x="9044" y="55"/>
                    <a:pt x="9046" y="116"/>
                  </a:cubicBezTo>
                  <a:cubicBezTo>
                    <a:pt x="9091" y="1035"/>
                    <a:pt x="8811" y="1717"/>
                    <a:pt x="8219" y="2146"/>
                  </a:cubicBezTo>
                  <a:cubicBezTo>
                    <a:pt x="7641" y="2563"/>
                    <a:pt x="6813" y="2718"/>
                    <a:pt x="5906" y="2718"/>
                  </a:cubicBezTo>
                  <a:cubicBezTo>
                    <a:pt x="3368" y="2718"/>
                    <a:pt x="209" y="1512"/>
                    <a:pt x="166" y="1495"/>
                  </a:cubicBezTo>
                  <a:cubicBezTo>
                    <a:pt x="152" y="1490"/>
                    <a:pt x="138" y="1487"/>
                    <a:pt x="125" y="1487"/>
                  </a:cubicBezTo>
                  <a:cubicBezTo>
                    <a:pt x="81" y="1487"/>
                    <a:pt x="39" y="1512"/>
                    <a:pt x="23" y="1556"/>
                  </a:cubicBezTo>
                  <a:cubicBezTo>
                    <a:pt x="0" y="1613"/>
                    <a:pt x="29" y="1677"/>
                    <a:pt x="86" y="1698"/>
                  </a:cubicBezTo>
                  <a:cubicBezTo>
                    <a:pt x="261" y="1767"/>
                    <a:pt x="3336" y="2942"/>
                    <a:pt x="5883" y="2942"/>
                  </a:cubicBezTo>
                  <a:cubicBezTo>
                    <a:pt x="6839" y="2942"/>
                    <a:pt x="7721" y="2776"/>
                    <a:pt x="8347" y="2324"/>
                  </a:cubicBezTo>
                  <a:cubicBezTo>
                    <a:pt x="9004" y="1848"/>
                    <a:pt x="9311" y="1103"/>
                    <a:pt x="9264" y="106"/>
                  </a:cubicBezTo>
                  <a:cubicBezTo>
                    <a:pt x="9262" y="48"/>
                    <a:pt x="9214" y="1"/>
                    <a:pt x="91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6"/>
            <p:cNvSpPr/>
            <p:nvPr/>
          </p:nvSpPr>
          <p:spPr>
            <a:xfrm>
              <a:off x="5548705" y="3914469"/>
              <a:ext cx="363251" cy="102540"/>
            </a:xfrm>
            <a:custGeom>
              <a:avLst/>
              <a:gdLst/>
              <a:ahLst/>
              <a:cxnLst/>
              <a:rect l="l" t="t" r="r" b="b"/>
              <a:pathLst>
                <a:path w="9370" h="2645" extrusionOk="0">
                  <a:moveTo>
                    <a:pt x="6416" y="1"/>
                  </a:moveTo>
                  <a:cubicBezTo>
                    <a:pt x="3762" y="1"/>
                    <a:pt x="260" y="1746"/>
                    <a:pt x="76" y="1840"/>
                  </a:cubicBezTo>
                  <a:cubicBezTo>
                    <a:pt x="22" y="1868"/>
                    <a:pt x="0" y="1934"/>
                    <a:pt x="27" y="1987"/>
                  </a:cubicBezTo>
                  <a:cubicBezTo>
                    <a:pt x="48" y="2025"/>
                    <a:pt x="86" y="2047"/>
                    <a:pt x="126" y="2047"/>
                  </a:cubicBezTo>
                  <a:cubicBezTo>
                    <a:pt x="143" y="2047"/>
                    <a:pt x="160" y="2043"/>
                    <a:pt x="176" y="2035"/>
                  </a:cubicBezTo>
                  <a:cubicBezTo>
                    <a:pt x="219" y="2013"/>
                    <a:pt x="3809" y="224"/>
                    <a:pt x="6433" y="224"/>
                  </a:cubicBezTo>
                  <a:cubicBezTo>
                    <a:pt x="7078" y="224"/>
                    <a:pt x="7665" y="332"/>
                    <a:pt x="8126" y="601"/>
                  </a:cubicBezTo>
                  <a:cubicBezTo>
                    <a:pt x="8760" y="968"/>
                    <a:pt x="9103" y="1621"/>
                    <a:pt x="9149" y="2539"/>
                  </a:cubicBezTo>
                  <a:cubicBezTo>
                    <a:pt x="9150" y="2598"/>
                    <a:pt x="9199" y="2645"/>
                    <a:pt x="9257" y="2645"/>
                  </a:cubicBezTo>
                  <a:lnTo>
                    <a:pt x="9263" y="2645"/>
                  </a:lnTo>
                  <a:cubicBezTo>
                    <a:pt x="9321" y="2640"/>
                    <a:pt x="9370" y="2589"/>
                    <a:pt x="9365" y="2528"/>
                  </a:cubicBezTo>
                  <a:cubicBezTo>
                    <a:pt x="9316" y="1531"/>
                    <a:pt x="8937" y="817"/>
                    <a:pt x="8235" y="410"/>
                  </a:cubicBezTo>
                  <a:cubicBezTo>
                    <a:pt x="7733" y="118"/>
                    <a:pt x="7103" y="1"/>
                    <a:pt x="64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6"/>
            <p:cNvSpPr/>
            <p:nvPr/>
          </p:nvSpPr>
          <p:spPr>
            <a:xfrm>
              <a:off x="5113956" y="3941568"/>
              <a:ext cx="361080" cy="114054"/>
            </a:xfrm>
            <a:custGeom>
              <a:avLst/>
              <a:gdLst/>
              <a:ahLst/>
              <a:cxnLst/>
              <a:rect l="l" t="t" r="r" b="b"/>
              <a:pathLst>
                <a:path w="9314" h="2942" extrusionOk="0">
                  <a:moveTo>
                    <a:pt x="3429" y="0"/>
                  </a:moveTo>
                  <a:cubicBezTo>
                    <a:pt x="2473" y="0"/>
                    <a:pt x="1592" y="166"/>
                    <a:pt x="966" y="617"/>
                  </a:cubicBezTo>
                  <a:cubicBezTo>
                    <a:pt x="310" y="1093"/>
                    <a:pt x="1" y="1839"/>
                    <a:pt x="49" y="2836"/>
                  </a:cubicBezTo>
                  <a:cubicBezTo>
                    <a:pt x="51" y="2894"/>
                    <a:pt x="99" y="2941"/>
                    <a:pt x="158" y="2941"/>
                  </a:cubicBezTo>
                  <a:lnTo>
                    <a:pt x="162" y="2941"/>
                  </a:lnTo>
                  <a:cubicBezTo>
                    <a:pt x="220" y="2937"/>
                    <a:pt x="269" y="2885"/>
                    <a:pt x="264" y="2824"/>
                  </a:cubicBezTo>
                  <a:cubicBezTo>
                    <a:pt x="220" y="1906"/>
                    <a:pt x="499" y="1225"/>
                    <a:pt x="1093" y="795"/>
                  </a:cubicBezTo>
                  <a:cubicBezTo>
                    <a:pt x="1671" y="378"/>
                    <a:pt x="2499" y="224"/>
                    <a:pt x="3406" y="224"/>
                  </a:cubicBezTo>
                  <a:cubicBezTo>
                    <a:pt x="5945" y="224"/>
                    <a:pt x="9105" y="1430"/>
                    <a:pt x="9148" y="1447"/>
                  </a:cubicBezTo>
                  <a:cubicBezTo>
                    <a:pt x="9161" y="1452"/>
                    <a:pt x="9175" y="1454"/>
                    <a:pt x="9188" y="1454"/>
                  </a:cubicBezTo>
                  <a:cubicBezTo>
                    <a:pt x="9232" y="1454"/>
                    <a:pt x="9274" y="1428"/>
                    <a:pt x="9290" y="1384"/>
                  </a:cubicBezTo>
                  <a:cubicBezTo>
                    <a:pt x="9313" y="1328"/>
                    <a:pt x="9285" y="1263"/>
                    <a:pt x="9228" y="1242"/>
                  </a:cubicBezTo>
                  <a:cubicBezTo>
                    <a:pt x="9052" y="1174"/>
                    <a:pt x="5976" y="0"/>
                    <a:pt x="3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6"/>
            <p:cNvSpPr/>
            <p:nvPr/>
          </p:nvSpPr>
          <p:spPr>
            <a:xfrm>
              <a:off x="5115623" y="4047057"/>
              <a:ext cx="363251" cy="102463"/>
            </a:xfrm>
            <a:custGeom>
              <a:avLst/>
              <a:gdLst/>
              <a:ahLst/>
              <a:cxnLst/>
              <a:rect l="l" t="t" r="r" b="b"/>
              <a:pathLst>
                <a:path w="9370" h="2643" extrusionOk="0">
                  <a:moveTo>
                    <a:pt x="117" y="0"/>
                  </a:moveTo>
                  <a:cubicBezTo>
                    <a:pt x="114" y="0"/>
                    <a:pt x="111" y="0"/>
                    <a:pt x="107" y="1"/>
                  </a:cubicBezTo>
                  <a:cubicBezTo>
                    <a:pt x="49" y="4"/>
                    <a:pt x="1" y="55"/>
                    <a:pt x="5" y="116"/>
                  </a:cubicBezTo>
                  <a:cubicBezTo>
                    <a:pt x="55" y="1112"/>
                    <a:pt x="434" y="1825"/>
                    <a:pt x="1136" y="2232"/>
                  </a:cubicBezTo>
                  <a:cubicBezTo>
                    <a:pt x="1637" y="2524"/>
                    <a:pt x="2268" y="2642"/>
                    <a:pt x="2954" y="2642"/>
                  </a:cubicBezTo>
                  <a:cubicBezTo>
                    <a:pt x="5610" y="2642"/>
                    <a:pt x="9112" y="896"/>
                    <a:pt x="9296" y="804"/>
                  </a:cubicBezTo>
                  <a:cubicBezTo>
                    <a:pt x="9349" y="775"/>
                    <a:pt x="9370" y="709"/>
                    <a:pt x="9343" y="656"/>
                  </a:cubicBezTo>
                  <a:cubicBezTo>
                    <a:pt x="9323" y="618"/>
                    <a:pt x="9284" y="595"/>
                    <a:pt x="9245" y="595"/>
                  </a:cubicBezTo>
                  <a:cubicBezTo>
                    <a:pt x="9228" y="595"/>
                    <a:pt x="9212" y="599"/>
                    <a:pt x="9196" y="607"/>
                  </a:cubicBezTo>
                  <a:cubicBezTo>
                    <a:pt x="9152" y="630"/>
                    <a:pt x="5562" y="2421"/>
                    <a:pt x="2937" y="2421"/>
                  </a:cubicBezTo>
                  <a:cubicBezTo>
                    <a:pt x="2292" y="2421"/>
                    <a:pt x="1705" y="2313"/>
                    <a:pt x="1244" y="2044"/>
                  </a:cubicBezTo>
                  <a:cubicBezTo>
                    <a:pt x="610" y="1675"/>
                    <a:pt x="267" y="1025"/>
                    <a:pt x="221" y="106"/>
                  </a:cubicBezTo>
                  <a:cubicBezTo>
                    <a:pt x="220" y="48"/>
                    <a:pt x="17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6"/>
            <p:cNvSpPr/>
            <p:nvPr/>
          </p:nvSpPr>
          <p:spPr>
            <a:xfrm>
              <a:off x="5383241" y="4071442"/>
              <a:ext cx="154217" cy="358832"/>
            </a:xfrm>
            <a:custGeom>
              <a:avLst/>
              <a:gdLst/>
              <a:ahLst/>
              <a:cxnLst/>
              <a:rect l="l" t="t" r="r" b="b"/>
              <a:pathLst>
                <a:path w="3978" h="9256" extrusionOk="0">
                  <a:moveTo>
                    <a:pt x="2381" y="0"/>
                  </a:moveTo>
                  <a:cubicBezTo>
                    <a:pt x="2337" y="0"/>
                    <a:pt x="2295" y="27"/>
                    <a:pt x="2279" y="71"/>
                  </a:cubicBezTo>
                  <a:cubicBezTo>
                    <a:pt x="2184" y="313"/>
                    <a:pt x="0" y="6042"/>
                    <a:pt x="1654" y="8332"/>
                  </a:cubicBezTo>
                  <a:cubicBezTo>
                    <a:pt x="2097" y="8945"/>
                    <a:pt x="2773" y="9255"/>
                    <a:pt x="3670" y="9255"/>
                  </a:cubicBezTo>
                  <a:cubicBezTo>
                    <a:pt x="3736" y="9255"/>
                    <a:pt x="3804" y="9254"/>
                    <a:pt x="3871" y="9254"/>
                  </a:cubicBezTo>
                  <a:cubicBezTo>
                    <a:pt x="3931" y="9249"/>
                    <a:pt x="3978" y="9198"/>
                    <a:pt x="3975" y="9137"/>
                  </a:cubicBezTo>
                  <a:cubicBezTo>
                    <a:pt x="3974" y="9080"/>
                    <a:pt x="3925" y="9032"/>
                    <a:pt x="3870" y="9032"/>
                  </a:cubicBezTo>
                  <a:cubicBezTo>
                    <a:pt x="3867" y="9032"/>
                    <a:pt x="3864" y="9033"/>
                    <a:pt x="3861" y="9033"/>
                  </a:cubicBezTo>
                  <a:cubicBezTo>
                    <a:pt x="3798" y="9036"/>
                    <a:pt x="3736" y="9037"/>
                    <a:pt x="3675" y="9037"/>
                  </a:cubicBezTo>
                  <a:cubicBezTo>
                    <a:pt x="2850" y="9037"/>
                    <a:pt x="2231" y="8759"/>
                    <a:pt x="1832" y="8206"/>
                  </a:cubicBezTo>
                  <a:cubicBezTo>
                    <a:pt x="245" y="6010"/>
                    <a:pt x="2460" y="209"/>
                    <a:pt x="2483" y="151"/>
                  </a:cubicBezTo>
                  <a:cubicBezTo>
                    <a:pt x="2507" y="94"/>
                    <a:pt x="2478" y="30"/>
                    <a:pt x="2421" y="8"/>
                  </a:cubicBezTo>
                  <a:cubicBezTo>
                    <a:pt x="2408" y="3"/>
                    <a:pt x="2394" y="0"/>
                    <a:pt x="23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6"/>
            <p:cNvSpPr/>
            <p:nvPr/>
          </p:nvSpPr>
          <p:spPr>
            <a:xfrm>
              <a:off x="5528778" y="4067371"/>
              <a:ext cx="141812" cy="362670"/>
            </a:xfrm>
            <a:custGeom>
              <a:avLst/>
              <a:gdLst/>
              <a:ahLst/>
              <a:cxnLst/>
              <a:rect l="l" t="t" r="r" b="b"/>
              <a:pathLst>
                <a:path w="3658" h="9355" extrusionOk="0">
                  <a:moveTo>
                    <a:pt x="708" y="0"/>
                  </a:moveTo>
                  <a:cubicBezTo>
                    <a:pt x="691" y="0"/>
                    <a:pt x="674" y="4"/>
                    <a:pt x="658" y="12"/>
                  </a:cubicBezTo>
                  <a:cubicBezTo>
                    <a:pt x="606" y="41"/>
                    <a:pt x="584" y="106"/>
                    <a:pt x="610" y="160"/>
                  </a:cubicBezTo>
                  <a:cubicBezTo>
                    <a:pt x="637" y="216"/>
                    <a:pt x="3410" y="5771"/>
                    <a:pt x="2045" y="8113"/>
                  </a:cubicBezTo>
                  <a:cubicBezTo>
                    <a:pt x="1677" y="8746"/>
                    <a:pt x="1026" y="9090"/>
                    <a:pt x="107" y="9134"/>
                  </a:cubicBezTo>
                  <a:cubicBezTo>
                    <a:pt x="49" y="9138"/>
                    <a:pt x="0" y="9189"/>
                    <a:pt x="3" y="9249"/>
                  </a:cubicBezTo>
                  <a:cubicBezTo>
                    <a:pt x="6" y="9309"/>
                    <a:pt x="53" y="9354"/>
                    <a:pt x="113" y="9354"/>
                  </a:cubicBezTo>
                  <a:cubicBezTo>
                    <a:pt x="114" y="9354"/>
                    <a:pt x="116" y="9354"/>
                    <a:pt x="120" y="9352"/>
                  </a:cubicBezTo>
                  <a:cubicBezTo>
                    <a:pt x="1114" y="9300"/>
                    <a:pt x="1829" y="8921"/>
                    <a:pt x="2236" y="8221"/>
                  </a:cubicBezTo>
                  <a:cubicBezTo>
                    <a:pt x="3657" y="5780"/>
                    <a:pt x="925" y="294"/>
                    <a:pt x="806" y="61"/>
                  </a:cubicBezTo>
                  <a:cubicBezTo>
                    <a:pt x="786" y="22"/>
                    <a:pt x="748" y="0"/>
                    <a:pt x="7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a:off x="5490165" y="3633708"/>
              <a:ext cx="154295" cy="358948"/>
            </a:xfrm>
            <a:custGeom>
              <a:avLst/>
              <a:gdLst/>
              <a:ahLst/>
              <a:cxnLst/>
              <a:rect l="l" t="t" r="r" b="b"/>
              <a:pathLst>
                <a:path w="3980" h="9259" extrusionOk="0">
                  <a:moveTo>
                    <a:pt x="311" y="1"/>
                  </a:moveTo>
                  <a:cubicBezTo>
                    <a:pt x="245" y="1"/>
                    <a:pt x="177" y="3"/>
                    <a:pt x="108" y="6"/>
                  </a:cubicBezTo>
                  <a:cubicBezTo>
                    <a:pt x="49" y="10"/>
                    <a:pt x="1" y="62"/>
                    <a:pt x="5" y="121"/>
                  </a:cubicBezTo>
                  <a:cubicBezTo>
                    <a:pt x="6" y="179"/>
                    <a:pt x="54" y="227"/>
                    <a:pt x="110" y="227"/>
                  </a:cubicBezTo>
                  <a:cubicBezTo>
                    <a:pt x="113" y="227"/>
                    <a:pt x="116" y="227"/>
                    <a:pt x="119" y="227"/>
                  </a:cubicBezTo>
                  <a:cubicBezTo>
                    <a:pt x="182" y="224"/>
                    <a:pt x="244" y="222"/>
                    <a:pt x="305" y="222"/>
                  </a:cubicBezTo>
                  <a:cubicBezTo>
                    <a:pt x="1130" y="222"/>
                    <a:pt x="1748" y="501"/>
                    <a:pt x="2148" y="1053"/>
                  </a:cubicBezTo>
                  <a:cubicBezTo>
                    <a:pt x="3733" y="3250"/>
                    <a:pt x="1519" y="9049"/>
                    <a:pt x="1496" y="9109"/>
                  </a:cubicBezTo>
                  <a:cubicBezTo>
                    <a:pt x="1473" y="9166"/>
                    <a:pt x="1502" y="9230"/>
                    <a:pt x="1559" y="9251"/>
                  </a:cubicBezTo>
                  <a:cubicBezTo>
                    <a:pt x="1572" y="9256"/>
                    <a:pt x="1586" y="9259"/>
                    <a:pt x="1597" y="9259"/>
                  </a:cubicBezTo>
                  <a:cubicBezTo>
                    <a:pt x="1643" y="9259"/>
                    <a:pt x="1683" y="9231"/>
                    <a:pt x="1701" y="9184"/>
                  </a:cubicBezTo>
                  <a:cubicBezTo>
                    <a:pt x="1795" y="8942"/>
                    <a:pt x="3980" y="3215"/>
                    <a:pt x="2326" y="923"/>
                  </a:cubicBezTo>
                  <a:cubicBezTo>
                    <a:pt x="1884" y="312"/>
                    <a:pt x="1207"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6"/>
            <p:cNvSpPr/>
            <p:nvPr/>
          </p:nvSpPr>
          <p:spPr>
            <a:xfrm>
              <a:off x="5357112" y="3634018"/>
              <a:ext cx="141773" cy="362554"/>
            </a:xfrm>
            <a:custGeom>
              <a:avLst/>
              <a:gdLst/>
              <a:ahLst/>
              <a:cxnLst/>
              <a:rect l="l" t="t" r="r" b="b"/>
              <a:pathLst>
                <a:path w="3657" h="9352" extrusionOk="0">
                  <a:moveTo>
                    <a:pt x="3549" y="0"/>
                  </a:moveTo>
                  <a:cubicBezTo>
                    <a:pt x="3546" y="0"/>
                    <a:pt x="3543" y="1"/>
                    <a:pt x="3540" y="1"/>
                  </a:cubicBezTo>
                  <a:cubicBezTo>
                    <a:pt x="2544" y="51"/>
                    <a:pt x="1831" y="430"/>
                    <a:pt x="1423" y="1130"/>
                  </a:cubicBezTo>
                  <a:cubicBezTo>
                    <a:pt x="1" y="3571"/>
                    <a:pt x="2735" y="9058"/>
                    <a:pt x="2853" y="9290"/>
                  </a:cubicBezTo>
                  <a:cubicBezTo>
                    <a:pt x="2872" y="9330"/>
                    <a:pt x="2912" y="9352"/>
                    <a:pt x="2950" y="9352"/>
                  </a:cubicBezTo>
                  <a:cubicBezTo>
                    <a:pt x="2967" y="9352"/>
                    <a:pt x="2984" y="9347"/>
                    <a:pt x="2999" y="9343"/>
                  </a:cubicBezTo>
                  <a:cubicBezTo>
                    <a:pt x="3053" y="9315"/>
                    <a:pt x="3074" y="9248"/>
                    <a:pt x="3047" y="9195"/>
                  </a:cubicBezTo>
                  <a:cubicBezTo>
                    <a:pt x="3020" y="9139"/>
                    <a:pt x="249" y="3584"/>
                    <a:pt x="1611" y="1243"/>
                  </a:cubicBezTo>
                  <a:cubicBezTo>
                    <a:pt x="1980" y="609"/>
                    <a:pt x="2631" y="266"/>
                    <a:pt x="3550" y="222"/>
                  </a:cubicBezTo>
                  <a:cubicBezTo>
                    <a:pt x="3609" y="217"/>
                    <a:pt x="3656" y="166"/>
                    <a:pt x="3654" y="105"/>
                  </a:cubicBezTo>
                  <a:cubicBezTo>
                    <a:pt x="3652" y="48"/>
                    <a:pt x="3605"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6"/>
            <p:cNvSpPr/>
            <p:nvPr/>
          </p:nvSpPr>
          <p:spPr>
            <a:xfrm>
              <a:off x="5450970" y="3969520"/>
              <a:ext cx="125645" cy="124172"/>
            </a:xfrm>
            <a:custGeom>
              <a:avLst/>
              <a:gdLst/>
              <a:ahLst/>
              <a:cxnLst/>
              <a:rect l="l" t="t" r="r" b="b"/>
              <a:pathLst>
                <a:path w="3241" h="3203" extrusionOk="0">
                  <a:moveTo>
                    <a:pt x="1623" y="221"/>
                  </a:moveTo>
                  <a:cubicBezTo>
                    <a:pt x="1966" y="221"/>
                    <a:pt x="2294" y="347"/>
                    <a:pt x="2548" y="578"/>
                  </a:cubicBezTo>
                  <a:cubicBezTo>
                    <a:pt x="2822" y="826"/>
                    <a:pt x="2983" y="1166"/>
                    <a:pt x="3000" y="1534"/>
                  </a:cubicBezTo>
                  <a:cubicBezTo>
                    <a:pt x="3018" y="1902"/>
                    <a:pt x="2892" y="2256"/>
                    <a:pt x="2644" y="2529"/>
                  </a:cubicBezTo>
                  <a:cubicBezTo>
                    <a:pt x="2398" y="2804"/>
                    <a:pt x="2057" y="2963"/>
                    <a:pt x="1688" y="2982"/>
                  </a:cubicBezTo>
                  <a:cubicBezTo>
                    <a:pt x="1666" y="2983"/>
                    <a:pt x="1645" y="2983"/>
                    <a:pt x="1623" y="2983"/>
                  </a:cubicBezTo>
                  <a:cubicBezTo>
                    <a:pt x="1280" y="2983"/>
                    <a:pt x="951" y="2858"/>
                    <a:pt x="693" y="2626"/>
                  </a:cubicBezTo>
                  <a:cubicBezTo>
                    <a:pt x="419" y="2378"/>
                    <a:pt x="258" y="2038"/>
                    <a:pt x="241" y="1669"/>
                  </a:cubicBezTo>
                  <a:cubicBezTo>
                    <a:pt x="223" y="1301"/>
                    <a:pt x="350" y="948"/>
                    <a:pt x="597" y="675"/>
                  </a:cubicBezTo>
                  <a:cubicBezTo>
                    <a:pt x="845" y="400"/>
                    <a:pt x="1184" y="241"/>
                    <a:pt x="1553" y="222"/>
                  </a:cubicBezTo>
                  <a:cubicBezTo>
                    <a:pt x="1576" y="221"/>
                    <a:pt x="1600" y="221"/>
                    <a:pt x="1623" y="221"/>
                  </a:cubicBezTo>
                  <a:close/>
                  <a:moveTo>
                    <a:pt x="1624" y="1"/>
                  </a:moveTo>
                  <a:cubicBezTo>
                    <a:pt x="1597" y="1"/>
                    <a:pt x="1570" y="1"/>
                    <a:pt x="1543" y="3"/>
                  </a:cubicBezTo>
                  <a:cubicBezTo>
                    <a:pt x="1116" y="24"/>
                    <a:pt x="721" y="209"/>
                    <a:pt x="435" y="527"/>
                  </a:cubicBezTo>
                  <a:cubicBezTo>
                    <a:pt x="149" y="843"/>
                    <a:pt x="1" y="1253"/>
                    <a:pt x="22" y="1680"/>
                  </a:cubicBezTo>
                  <a:cubicBezTo>
                    <a:pt x="43" y="2108"/>
                    <a:pt x="229" y="2501"/>
                    <a:pt x="546" y="2787"/>
                  </a:cubicBezTo>
                  <a:cubicBezTo>
                    <a:pt x="842" y="3056"/>
                    <a:pt x="1223" y="3203"/>
                    <a:pt x="1619" y="3203"/>
                  </a:cubicBezTo>
                  <a:cubicBezTo>
                    <a:pt x="1646" y="3203"/>
                    <a:pt x="1673" y="3203"/>
                    <a:pt x="1700" y="3200"/>
                  </a:cubicBezTo>
                  <a:cubicBezTo>
                    <a:pt x="2127" y="3178"/>
                    <a:pt x="2520" y="2993"/>
                    <a:pt x="2806" y="2677"/>
                  </a:cubicBezTo>
                  <a:cubicBezTo>
                    <a:pt x="3093" y="2360"/>
                    <a:pt x="3241" y="1951"/>
                    <a:pt x="3219" y="1524"/>
                  </a:cubicBezTo>
                  <a:cubicBezTo>
                    <a:pt x="3198" y="1096"/>
                    <a:pt x="3013" y="703"/>
                    <a:pt x="2697" y="416"/>
                  </a:cubicBezTo>
                  <a:cubicBezTo>
                    <a:pt x="2399" y="148"/>
                    <a:pt x="2022" y="1"/>
                    <a:pt x="16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6"/>
            <p:cNvSpPr/>
            <p:nvPr/>
          </p:nvSpPr>
          <p:spPr>
            <a:xfrm>
              <a:off x="5706841" y="3837669"/>
              <a:ext cx="83738" cy="80443"/>
            </a:xfrm>
            <a:custGeom>
              <a:avLst/>
              <a:gdLst/>
              <a:ahLst/>
              <a:cxnLst/>
              <a:rect l="l" t="t" r="r" b="b"/>
              <a:pathLst>
                <a:path w="2160" h="2075" extrusionOk="0">
                  <a:moveTo>
                    <a:pt x="2097" y="0"/>
                  </a:moveTo>
                  <a:cubicBezTo>
                    <a:pt x="2080" y="0"/>
                    <a:pt x="2063" y="8"/>
                    <a:pt x="2052" y="24"/>
                  </a:cubicBezTo>
                  <a:cubicBezTo>
                    <a:pt x="1518" y="790"/>
                    <a:pt x="819" y="1465"/>
                    <a:pt x="31" y="1972"/>
                  </a:cubicBezTo>
                  <a:cubicBezTo>
                    <a:pt x="7" y="1991"/>
                    <a:pt x="0" y="2024"/>
                    <a:pt x="16" y="2049"/>
                  </a:cubicBezTo>
                  <a:cubicBezTo>
                    <a:pt x="27" y="2065"/>
                    <a:pt x="44" y="2075"/>
                    <a:pt x="63" y="2075"/>
                  </a:cubicBezTo>
                  <a:cubicBezTo>
                    <a:pt x="73" y="2075"/>
                    <a:pt x="84" y="2072"/>
                    <a:pt x="93" y="2064"/>
                  </a:cubicBezTo>
                  <a:cubicBezTo>
                    <a:pt x="890" y="1549"/>
                    <a:pt x="1601" y="866"/>
                    <a:pt x="2143" y="85"/>
                  </a:cubicBezTo>
                  <a:cubicBezTo>
                    <a:pt x="2159" y="61"/>
                    <a:pt x="2153" y="27"/>
                    <a:pt x="2129" y="10"/>
                  </a:cubicBezTo>
                  <a:cubicBezTo>
                    <a:pt x="2119" y="3"/>
                    <a:pt x="2108" y="0"/>
                    <a:pt x="20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6"/>
            <p:cNvSpPr/>
            <p:nvPr/>
          </p:nvSpPr>
          <p:spPr>
            <a:xfrm>
              <a:off x="5710912" y="3861976"/>
              <a:ext cx="30510" cy="28262"/>
            </a:xfrm>
            <a:custGeom>
              <a:avLst/>
              <a:gdLst/>
              <a:ahLst/>
              <a:cxnLst/>
              <a:rect l="l" t="t" r="r" b="b"/>
              <a:pathLst>
                <a:path w="787" h="729" extrusionOk="0">
                  <a:moveTo>
                    <a:pt x="724" y="1"/>
                  </a:moveTo>
                  <a:cubicBezTo>
                    <a:pt x="711" y="1"/>
                    <a:pt x="698" y="5"/>
                    <a:pt x="687" y="14"/>
                  </a:cubicBezTo>
                  <a:lnTo>
                    <a:pt x="23" y="633"/>
                  </a:lnTo>
                  <a:cubicBezTo>
                    <a:pt x="2" y="653"/>
                    <a:pt x="0" y="689"/>
                    <a:pt x="22" y="710"/>
                  </a:cubicBezTo>
                  <a:cubicBezTo>
                    <a:pt x="32" y="723"/>
                    <a:pt x="46" y="729"/>
                    <a:pt x="60" y="729"/>
                  </a:cubicBezTo>
                  <a:cubicBezTo>
                    <a:pt x="75" y="729"/>
                    <a:pt x="87" y="723"/>
                    <a:pt x="100" y="716"/>
                  </a:cubicBezTo>
                  <a:lnTo>
                    <a:pt x="764" y="96"/>
                  </a:lnTo>
                  <a:cubicBezTo>
                    <a:pt x="785" y="75"/>
                    <a:pt x="787" y="40"/>
                    <a:pt x="765" y="18"/>
                  </a:cubicBezTo>
                  <a:cubicBezTo>
                    <a:pt x="754" y="6"/>
                    <a:pt x="739" y="1"/>
                    <a:pt x="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6"/>
            <p:cNvSpPr/>
            <p:nvPr/>
          </p:nvSpPr>
          <p:spPr>
            <a:xfrm>
              <a:off x="5694939" y="3839258"/>
              <a:ext cx="24966" cy="25858"/>
            </a:xfrm>
            <a:custGeom>
              <a:avLst/>
              <a:gdLst/>
              <a:ahLst/>
              <a:cxnLst/>
              <a:rect l="l" t="t" r="r" b="b"/>
              <a:pathLst>
                <a:path w="644" h="667" extrusionOk="0">
                  <a:moveTo>
                    <a:pt x="581" y="1"/>
                  </a:moveTo>
                  <a:cubicBezTo>
                    <a:pt x="568" y="1"/>
                    <a:pt x="556" y="5"/>
                    <a:pt x="545" y="15"/>
                  </a:cubicBezTo>
                  <a:cubicBezTo>
                    <a:pt x="357" y="187"/>
                    <a:pt x="179" y="376"/>
                    <a:pt x="21" y="577"/>
                  </a:cubicBezTo>
                  <a:cubicBezTo>
                    <a:pt x="1" y="600"/>
                    <a:pt x="7" y="634"/>
                    <a:pt x="29" y="654"/>
                  </a:cubicBezTo>
                  <a:cubicBezTo>
                    <a:pt x="39" y="663"/>
                    <a:pt x="51" y="667"/>
                    <a:pt x="64" y="667"/>
                  </a:cubicBezTo>
                  <a:cubicBezTo>
                    <a:pt x="79" y="667"/>
                    <a:pt x="95" y="660"/>
                    <a:pt x="108" y="643"/>
                  </a:cubicBezTo>
                  <a:cubicBezTo>
                    <a:pt x="263" y="448"/>
                    <a:pt x="435" y="262"/>
                    <a:pt x="620" y="94"/>
                  </a:cubicBezTo>
                  <a:cubicBezTo>
                    <a:pt x="642" y="76"/>
                    <a:pt x="643" y="42"/>
                    <a:pt x="623" y="19"/>
                  </a:cubicBezTo>
                  <a:cubicBezTo>
                    <a:pt x="612" y="7"/>
                    <a:pt x="596" y="1"/>
                    <a:pt x="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6"/>
            <p:cNvSpPr/>
            <p:nvPr/>
          </p:nvSpPr>
          <p:spPr>
            <a:xfrm>
              <a:off x="5544053" y="3749548"/>
              <a:ext cx="35317" cy="201436"/>
            </a:xfrm>
            <a:custGeom>
              <a:avLst/>
              <a:gdLst/>
              <a:ahLst/>
              <a:cxnLst/>
              <a:rect l="l" t="t" r="r" b="b"/>
              <a:pathLst>
                <a:path w="911" h="5196" extrusionOk="0">
                  <a:moveTo>
                    <a:pt x="787" y="0"/>
                  </a:moveTo>
                  <a:cubicBezTo>
                    <a:pt x="756" y="2"/>
                    <a:pt x="731" y="27"/>
                    <a:pt x="733" y="57"/>
                  </a:cubicBezTo>
                  <a:cubicBezTo>
                    <a:pt x="801" y="1782"/>
                    <a:pt x="556" y="3485"/>
                    <a:pt x="12" y="5121"/>
                  </a:cubicBezTo>
                  <a:cubicBezTo>
                    <a:pt x="1" y="5150"/>
                    <a:pt x="18" y="5183"/>
                    <a:pt x="46" y="5191"/>
                  </a:cubicBezTo>
                  <a:cubicBezTo>
                    <a:pt x="53" y="5195"/>
                    <a:pt x="58" y="5195"/>
                    <a:pt x="63" y="5195"/>
                  </a:cubicBezTo>
                  <a:cubicBezTo>
                    <a:pt x="86" y="5195"/>
                    <a:pt x="108" y="5181"/>
                    <a:pt x="118" y="5157"/>
                  </a:cubicBezTo>
                  <a:cubicBezTo>
                    <a:pt x="667" y="3506"/>
                    <a:pt x="911" y="1790"/>
                    <a:pt x="844" y="53"/>
                  </a:cubicBezTo>
                  <a:cubicBezTo>
                    <a:pt x="841" y="23"/>
                    <a:pt x="818" y="2"/>
                    <a:pt x="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6"/>
            <p:cNvSpPr/>
            <p:nvPr/>
          </p:nvSpPr>
          <p:spPr>
            <a:xfrm>
              <a:off x="5545061" y="3841313"/>
              <a:ext cx="12134" cy="46288"/>
            </a:xfrm>
            <a:custGeom>
              <a:avLst/>
              <a:gdLst/>
              <a:ahLst/>
              <a:cxnLst/>
              <a:rect l="l" t="t" r="r" b="b"/>
              <a:pathLst>
                <a:path w="313" h="1194" extrusionOk="0">
                  <a:moveTo>
                    <a:pt x="251" y="1"/>
                  </a:moveTo>
                  <a:cubicBezTo>
                    <a:pt x="223" y="1"/>
                    <a:pt x="202" y="21"/>
                    <a:pt x="200" y="48"/>
                  </a:cubicBezTo>
                  <a:cubicBezTo>
                    <a:pt x="164" y="410"/>
                    <a:pt x="99" y="772"/>
                    <a:pt x="8" y="1124"/>
                  </a:cubicBezTo>
                  <a:cubicBezTo>
                    <a:pt x="0" y="1155"/>
                    <a:pt x="18" y="1185"/>
                    <a:pt x="46" y="1192"/>
                  </a:cubicBezTo>
                  <a:cubicBezTo>
                    <a:pt x="52" y="1193"/>
                    <a:pt x="56" y="1193"/>
                    <a:pt x="60" y="1193"/>
                  </a:cubicBezTo>
                  <a:cubicBezTo>
                    <a:pt x="84" y="1193"/>
                    <a:pt x="107" y="1178"/>
                    <a:pt x="114" y="1155"/>
                  </a:cubicBezTo>
                  <a:cubicBezTo>
                    <a:pt x="207" y="796"/>
                    <a:pt x="272" y="429"/>
                    <a:pt x="309" y="61"/>
                  </a:cubicBezTo>
                  <a:cubicBezTo>
                    <a:pt x="312" y="31"/>
                    <a:pt x="291" y="4"/>
                    <a:pt x="260" y="1"/>
                  </a:cubicBezTo>
                  <a:cubicBezTo>
                    <a:pt x="257" y="1"/>
                    <a:pt x="254" y="1"/>
                    <a:pt x="2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46"/>
            <p:cNvSpPr/>
            <p:nvPr/>
          </p:nvSpPr>
          <p:spPr>
            <a:xfrm>
              <a:off x="5424413" y="3778004"/>
              <a:ext cx="47645" cy="157551"/>
            </a:xfrm>
            <a:custGeom>
              <a:avLst/>
              <a:gdLst/>
              <a:ahLst/>
              <a:cxnLst/>
              <a:rect l="l" t="t" r="r" b="b"/>
              <a:pathLst>
                <a:path w="1229" h="4064" extrusionOk="0">
                  <a:moveTo>
                    <a:pt x="55" y="1"/>
                  </a:moveTo>
                  <a:cubicBezTo>
                    <a:pt x="54" y="1"/>
                    <a:pt x="53" y="1"/>
                    <a:pt x="52" y="1"/>
                  </a:cubicBezTo>
                  <a:cubicBezTo>
                    <a:pt x="22" y="5"/>
                    <a:pt x="1" y="32"/>
                    <a:pt x="4" y="62"/>
                  </a:cubicBezTo>
                  <a:cubicBezTo>
                    <a:pt x="152" y="1442"/>
                    <a:pt x="525" y="2778"/>
                    <a:pt x="1119" y="4031"/>
                  </a:cubicBezTo>
                  <a:cubicBezTo>
                    <a:pt x="1127" y="4053"/>
                    <a:pt x="1147" y="4064"/>
                    <a:pt x="1169" y="4064"/>
                  </a:cubicBezTo>
                  <a:cubicBezTo>
                    <a:pt x="1177" y="4064"/>
                    <a:pt x="1184" y="4063"/>
                    <a:pt x="1190" y="4057"/>
                  </a:cubicBezTo>
                  <a:cubicBezTo>
                    <a:pt x="1218" y="4044"/>
                    <a:pt x="1228" y="4010"/>
                    <a:pt x="1216" y="3984"/>
                  </a:cubicBezTo>
                  <a:cubicBezTo>
                    <a:pt x="629" y="2741"/>
                    <a:pt x="258" y="1417"/>
                    <a:pt x="112" y="49"/>
                  </a:cubicBezTo>
                  <a:cubicBezTo>
                    <a:pt x="109" y="21"/>
                    <a:pt x="84"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46"/>
            <p:cNvSpPr/>
            <p:nvPr/>
          </p:nvSpPr>
          <p:spPr>
            <a:xfrm>
              <a:off x="5450427" y="3836505"/>
              <a:ext cx="21361" cy="45629"/>
            </a:xfrm>
            <a:custGeom>
              <a:avLst/>
              <a:gdLst/>
              <a:ahLst/>
              <a:cxnLst/>
              <a:rect l="l" t="t" r="r" b="b"/>
              <a:pathLst>
                <a:path w="551" h="1177" extrusionOk="0">
                  <a:moveTo>
                    <a:pt x="64" y="1"/>
                  </a:moveTo>
                  <a:cubicBezTo>
                    <a:pt x="58" y="1"/>
                    <a:pt x="51" y="2"/>
                    <a:pt x="45" y="4"/>
                  </a:cubicBezTo>
                  <a:cubicBezTo>
                    <a:pt x="16" y="13"/>
                    <a:pt x="0" y="44"/>
                    <a:pt x="12" y="73"/>
                  </a:cubicBezTo>
                  <a:cubicBezTo>
                    <a:pt x="137" y="433"/>
                    <a:pt x="281" y="795"/>
                    <a:pt x="439" y="1145"/>
                  </a:cubicBezTo>
                  <a:cubicBezTo>
                    <a:pt x="448" y="1165"/>
                    <a:pt x="468" y="1176"/>
                    <a:pt x="489" y="1176"/>
                  </a:cubicBezTo>
                  <a:cubicBezTo>
                    <a:pt x="496" y="1176"/>
                    <a:pt x="503" y="1175"/>
                    <a:pt x="509" y="1174"/>
                  </a:cubicBezTo>
                  <a:cubicBezTo>
                    <a:pt x="537" y="1161"/>
                    <a:pt x="550" y="1129"/>
                    <a:pt x="537" y="1101"/>
                  </a:cubicBezTo>
                  <a:cubicBezTo>
                    <a:pt x="384" y="753"/>
                    <a:pt x="241" y="396"/>
                    <a:pt x="114" y="37"/>
                  </a:cubicBezTo>
                  <a:cubicBezTo>
                    <a:pt x="108" y="15"/>
                    <a:pt x="87"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6"/>
            <p:cNvSpPr/>
            <p:nvPr/>
          </p:nvSpPr>
          <p:spPr>
            <a:xfrm>
              <a:off x="5479465" y="3813787"/>
              <a:ext cx="9692" cy="24579"/>
            </a:xfrm>
            <a:custGeom>
              <a:avLst/>
              <a:gdLst/>
              <a:ahLst/>
              <a:cxnLst/>
              <a:rect l="l" t="t" r="r" b="b"/>
              <a:pathLst>
                <a:path w="250" h="634" extrusionOk="0">
                  <a:moveTo>
                    <a:pt x="62" y="1"/>
                  </a:moveTo>
                  <a:cubicBezTo>
                    <a:pt x="58" y="1"/>
                    <a:pt x="53" y="1"/>
                    <a:pt x="49" y="2"/>
                  </a:cubicBezTo>
                  <a:cubicBezTo>
                    <a:pt x="19" y="9"/>
                    <a:pt x="1" y="38"/>
                    <a:pt x="8" y="68"/>
                  </a:cubicBezTo>
                  <a:lnTo>
                    <a:pt x="136" y="592"/>
                  </a:lnTo>
                  <a:cubicBezTo>
                    <a:pt x="143" y="616"/>
                    <a:pt x="164" y="633"/>
                    <a:pt x="190" y="633"/>
                  </a:cubicBezTo>
                  <a:cubicBezTo>
                    <a:pt x="192" y="633"/>
                    <a:pt x="195" y="632"/>
                    <a:pt x="198" y="632"/>
                  </a:cubicBezTo>
                  <a:cubicBezTo>
                    <a:pt x="200" y="632"/>
                    <a:pt x="201" y="632"/>
                    <a:pt x="203" y="633"/>
                  </a:cubicBezTo>
                  <a:cubicBezTo>
                    <a:pt x="233" y="626"/>
                    <a:pt x="250" y="598"/>
                    <a:pt x="243" y="566"/>
                  </a:cubicBezTo>
                  <a:lnTo>
                    <a:pt x="115" y="44"/>
                  </a:lnTo>
                  <a:cubicBezTo>
                    <a:pt x="108" y="18"/>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6"/>
            <p:cNvSpPr/>
            <p:nvPr/>
          </p:nvSpPr>
          <p:spPr>
            <a:xfrm>
              <a:off x="5425266" y="3730319"/>
              <a:ext cx="4807" cy="18221"/>
            </a:xfrm>
            <a:custGeom>
              <a:avLst/>
              <a:gdLst/>
              <a:ahLst/>
              <a:cxnLst/>
              <a:rect l="l" t="t" r="r" b="b"/>
              <a:pathLst>
                <a:path w="124" h="470" extrusionOk="0">
                  <a:moveTo>
                    <a:pt x="56" y="0"/>
                  </a:moveTo>
                  <a:cubicBezTo>
                    <a:pt x="55" y="0"/>
                    <a:pt x="53" y="0"/>
                    <a:pt x="51" y="1"/>
                  </a:cubicBezTo>
                  <a:cubicBezTo>
                    <a:pt x="21" y="5"/>
                    <a:pt x="0" y="32"/>
                    <a:pt x="3" y="62"/>
                  </a:cubicBezTo>
                  <a:cubicBezTo>
                    <a:pt x="16" y="177"/>
                    <a:pt x="16" y="294"/>
                    <a:pt x="3" y="409"/>
                  </a:cubicBezTo>
                  <a:cubicBezTo>
                    <a:pt x="0" y="439"/>
                    <a:pt x="21" y="466"/>
                    <a:pt x="51" y="469"/>
                  </a:cubicBezTo>
                  <a:lnTo>
                    <a:pt x="57" y="469"/>
                  </a:lnTo>
                  <a:cubicBezTo>
                    <a:pt x="86" y="469"/>
                    <a:pt x="108" y="448"/>
                    <a:pt x="111" y="419"/>
                  </a:cubicBezTo>
                  <a:cubicBezTo>
                    <a:pt x="124" y="297"/>
                    <a:pt x="124" y="173"/>
                    <a:pt x="111" y="49"/>
                  </a:cubicBezTo>
                  <a:cubicBezTo>
                    <a:pt x="108" y="22"/>
                    <a:pt x="84"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6"/>
            <p:cNvSpPr/>
            <p:nvPr/>
          </p:nvSpPr>
          <p:spPr>
            <a:xfrm>
              <a:off x="5335634" y="3785758"/>
              <a:ext cx="53344" cy="42722"/>
            </a:xfrm>
            <a:custGeom>
              <a:avLst/>
              <a:gdLst/>
              <a:ahLst/>
              <a:cxnLst/>
              <a:rect l="l" t="t" r="r" b="b"/>
              <a:pathLst>
                <a:path w="1376" h="1102" extrusionOk="0">
                  <a:moveTo>
                    <a:pt x="64" y="1"/>
                  </a:moveTo>
                  <a:cubicBezTo>
                    <a:pt x="44" y="1"/>
                    <a:pt x="24" y="12"/>
                    <a:pt x="14" y="32"/>
                  </a:cubicBezTo>
                  <a:cubicBezTo>
                    <a:pt x="1" y="57"/>
                    <a:pt x="12" y="90"/>
                    <a:pt x="39" y="104"/>
                  </a:cubicBezTo>
                  <a:cubicBezTo>
                    <a:pt x="509" y="339"/>
                    <a:pt x="936" y="677"/>
                    <a:pt x="1272" y="1081"/>
                  </a:cubicBezTo>
                  <a:cubicBezTo>
                    <a:pt x="1282" y="1094"/>
                    <a:pt x="1300" y="1101"/>
                    <a:pt x="1315" y="1101"/>
                  </a:cubicBezTo>
                  <a:cubicBezTo>
                    <a:pt x="1328" y="1101"/>
                    <a:pt x="1339" y="1097"/>
                    <a:pt x="1349" y="1087"/>
                  </a:cubicBezTo>
                  <a:cubicBezTo>
                    <a:pt x="1372" y="1067"/>
                    <a:pt x="1375" y="1033"/>
                    <a:pt x="1357" y="1010"/>
                  </a:cubicBezTo>
                  <a:cubicBezTo>
                    <a:pt x="1010" y="596"/>
                    <a:pt x="570" y="248"/>
                    <a:pt x="86" y="6"/>
                  </a:cubicBezTo>
                  <a:cubicBezTo>
                    <a:pt x="79" y="3"/>
                    <a:pt x="72"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6"/>
            <p:cNvSpPr/>
            <p:nvPr/>
          </p:nvSpPr>
          <p:spPr>
            <a:xfrm>
              <a:off x="5339898" y="3815958"/>
              <a:ext cx="10971" cy="8645"/>
            </a:xfrm>
            <a:custGeom>
              <a:avLst/>
              <a:gdLst/>
              <a:ahLst/>
              <a:cxnLst/>
              <a:rect l="l" t="t" r="r" b="b"/>
              <a:pathLst>
                <a:path w="283" h="223" extrusionOk="0">
                  <a:moveTo>
                    <a:pt x="62" y="0"/>
                  </a:moveTo>
                  <a:cubicBezTo>
                    <a:pt x="45" y="0"/>
                    <a:pt x="29" y="8"/>
                    <a:pt x="17" y="23"/>
                  </a:cubicBezTo>
                  <a:cubicBezTo>
                    <a:pt x="0" y="47"/>
                    <a:pt x="5" y="82"/>
                    <a:pt x="30" y="100"/>
                  </a:cubicBezTo>
                  <a:lnTo>
                    <a:pt x="188" y="211"/>
                  </a:lnTo>
                  <a:cubicBezTo>
                    <a:pt x="200" y="218"/>
                    <a:pt x="210" y="223"/>
                    <a:pt x="221" y="223"/>
                  </a:cubicBezTo>
                  <a:cubicBezTo>
                    <a:pt x="237" y="223"/>
                    <a:pt x="254" y="214"/>
                    <a:pt x="267" y="200"/>
                  </a:cubicBezTo>
                  <a:cubicBezTo>
                    <a:pt x="282" y="174"/>
                    <a:pt x="278" y="140"/>
                    <a:pt x="252" y="123"/>
                  </a:cubicBezTo>
                  <a:lnTo>
                    <a:pt x="94" y="10"/>
                  </a:lnTo>
                  <a:cubicBezTo>
                    <a:pt x="84" y="4"/>
                    <a:pt x="73"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6"/>
            <p:cNvSpPr/>
            <p:nvPr/>
          </p:nvSpPr>
          <p:spPr>
            <a:xfrm>
              <a:off x="5240225" y="3877018"/>
              <a:ext cx="65207" cy="53538"/>
            </a:xfrm>
            <a:custGeom>
              <a:avLst/>
              <a:gdLst/>
              <a:ahLst/>
              <a:cxnLst/>
              <a:rect l="l" t="t" r="r" b="b"/>
              <a:pathLst>
                <a:path w="1682" h="1381" extrusionOk="0">
                  <a:moveTo>
                    <a:pt x="61" y="1"/>
                  </a:moveTo>
                  <a:cubicBezTo>
                    <a:pt x="48" y="1"/>
                    <a:pt x="36" y="6"/>
                    <a:pt x="25" y="15"/>
                  </a:cubicBezTo>
                  <a:cubicBezTo>
                    <a:pt x="2" y="35"/>
                    <a:pt x="1" y="67"/>
                    <a:pt x="19" y="92"/>
                  </a:cubicBezTo>
                  <a:cubicBezTo>
                    <a:pt x="468" y="607"/>
                    <a:pt x="995" y="1039"/>
                    <a:pt x="1592" y="1373"/>
                  </a:cubicBezTo>
                  <a:cubicBezTo>
                    <a:pt x="1600" y="1378"/>
                    <a:pt x="1610" y="1380"/>
                    <a:pt x="1619" y="1380"/>
                  </a:cubicBezTo>
                  <a:cubicBezTo>
                    <a:pt x="1639" y="1380"/>
                    <a:pt x="1657" y="1369"/>
                    <a:pt x="1667" y="1352"/>
                  </a:cubicBezTo>
                  <a:cubicBezTo>
                    <a:pt x="1681" y="1325"/>
                    <a:pt x="1671" y="1291"/>
                    <a:pt x="1646" y="1276"/>
                  </a:cubicBezTo>
                  <a:cubicBezTo>
                    <a:pt x="1062" y="949"/>
                    <a:pt x="542" y="527"/>
                    <a:pt x="103" y="20"/>
                  </a:cubicBezTo>
                  <a:cubicBezTo>
                    <a:pt x="92" y="7"/>
                    <a:pt x="77"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6"/>
            <p:cNvSpPr/>
            <p:nvPr/>
          </p:nvSpPr>
          <p:spPr>
            <a:xfrm>
              <a:off x="5269960" y="3879073"/>
              <a:ext cx="22834" cy="19190"/>
            </a:xfrm>
            <a:custGeom>
              <a:avLst/>
              <a:gdLst/>
              <a:ahLst/>
              <a:cxnLst/>
              <a:rect l="l" t="t" r="r" b="b"/>
              <a:pathLst>
                <a:path w="589" h="495" extrusionOk="0">
                  <a:moveTo>
                    <a:pt x="63" y="0"/>
                  </a:moveTo>
                  <a:cubicBezTo>
                    <a:pt x="48" y="0"/>
                    <a:pt x="31" y="7"/>
                    <a:pt x="20" y="20"/>
                  </a:cubicBezTo>
                  <a:cubicBezTo>
                    <a:pt x="0" y="43"/>
                    <a:pt x="4" y="77"/>
                    <a:pt x="27" y="97"/>
                  </a:cubicBezTo>
                  <a:lnTo>
                    <a:pt x="491" y="481"/>
                  </a:lnTo>
                  <a:cubicBezTo>
                    <a:pt x="503" y="490"/>
                    <a:pt x="516" y="494"/>
                    <a:pt x="527" y="494"/>
                  </a:cubicBezTo>
                  <a:cubicBezTo>
                    <a:pt x="544" y="494"/>
                    <a:pt x="560" y="489"/>
                    <a:pt x="568" y="474"/>
                  </a:cubicBezTo>
                  <a:cubicBezTo>
                    <a:pt x="588" y="452"/>
                    <a:pt x="584" y="417"/>
                    <a:pt x="561" y="397"/>
                  </a:cubicBezTo>
                  <a:lnTo>
                    <a:pt x="97" y="13"/>
                  </a:lnTo>
                  <a:cubicBezTo>
                    <a:pt x="88" y="4"/>
                    <a:pt x="76"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6"/>
            <p:cNvSpPr/>
            <p:nvPr/>
          </p:nvSpPr>
          <p:spPr>
            <a:xfrm>
              <a:off x="5321134" y="3879189"/>
              <a:ext cx="17135" cy="14809"/>
            </a:xfrm>
            <a:custGeom>
              <a:avLst/>
              <a:gdLst/>
              <a:ahLst/>
              <a:cxnLst/>
              <a:rect l="l" t="t" r="r" b="b"/>
              <a:pathLst>
                <a:path w="442" h="382" extrusionOk="0">
                  <a:moveTo>
                    <a:pt x="59" y="0"/>
                  </a:moveTo>
                  <a:cubicBezTo>
                    <a:pt x="44" y="0"/>
                    <a:pt x="29" y="6"/>
                    <a:pt x="19" y="18"/>
                  </a:cubicBezTo>
                  <a:cubicBezTo>
                    <a:pt x="0" y="41"/>
                    <a:pt x="2" y="75"/>
                    <a:pt x="24" y="95"/>
                  </a:cubicBezTo>
                  <a:lnTo>
                    <a:pt x="345" y="370"/>
                  </a:lnTo>
                  <a:cubicBezTo>
                    <a:pt x="356" y="379"/>
                    <a:pt x="368" y="382"/>
                    <a:pt x="380" y="382"/>
                  </a:cubicBezTo>
                  <a:cubicBezTo>
                    <a:pt x="396" y="382"/>
                    <a:pt x="413" y="377"/>
                    <a:pt x="422" y="365"/>
                  </a:cubicBezTo>
                  <a:cubicBezTo>
                    <a:pt x="442" y="343"/>
                    <a:pt x="439" y="308"/>
                    <a:pt x="416" y="288"/>
                  </a:cubicBezTo>
                  <a:lnTo>
                    <a:pt x="96" y="14"/>
                  </a:lnTo>
                  <a:cubicBezTo>
                    <a:pt x="85" y="5"/>
                    <a:pt x="72"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6"/>
            <p:cNvSpPr/>
            <p:nvPr/>
          </p:nvSpPr>
          <p:spPr>
            <a:xfrm>
              <a:off x="5249568" y="4068806"/>
              <a:ext cx="175733" cy="43924"/>
            </a:xfrm>
            <a:custGeom>
              <a:avLst/>
              <a:gdLst/>
              <a:ahLst/>
              <a:cxnLst/>
              <a:rect l="l" t="t" r="r" b="b"/>
              <a:pathLst>
                <a:path w="4533" h="1133" extrusionOk="0">
                  <a:moveTo>
                    <a:pt x="4469" y="0"/>
                  </a:moveTo>
                  <a:cubicBezTo>
                    <a:pt x="4461" y="0"/>
                    <a:pt x="4454" y="2"/>
                    <a:pt x="4447" y="5"/>
                  </a:cubicBezTo>
                  <a:cubicBezTo>
                    <a:pt x="3243" y="568"/>
                    <a:pt x="1806" y="901"/>
                    <a:pt x="55" y="1022"/>
                  </a:cubicBezTo>
                  <a:cubicBezTo>
                    <a:pt x="25" y="1023"/>
                    <a:pt x="1" y="1050"/>
                    <a:pt x="3" y="1080"/>
                  </a:cubicBezTo>
                  <a:cubicBezTo>
                    <a:pt x="5" y="1112"/>
                    <a:pt x="30" y="1133"/>
                    <a:pt x="59" y="1133"/>
                  </a:cubicBezTo>
                  <a:cubicBezTo>
                    <a:pt x="60" y="1133"/>
                    <a:pt x="62" y="1133"/>
                    <a:pt x="62" y="1130"/>
                  </a:cubicBezTo>
                  <a:cubicBezTo>
                    <a:pt x="1828" y="1009"/>
                    <a:pt x="3276" y="673"/>
                    <a:pt x="4492" y="105"/>
                  </a:cubicBezTo>
                  <a:cubicBezTo>
                    <a:pt x="4519" y="93"/>
                    <a:pt x="4532" y="59"/>
                    <a:pt x="4519" y="32"/>
                  </a:cubicBezTo>
                  <a:cubicBezTo>
                    <a:pt x="4510" y="11"/>
                    <a:pt x="4489" y="0"/>
                    <a:pt x="44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6"/>
            <p:cNvSpPr/>
            <p:nvPr/>
          </p:nvSpPr>
          <p:spPr>
            <a:xfrm>
              <a:off x="5310241" y="4064619"/>
              <a:ext cx="53111" cy="15429"/>
            </a:xfrm>
            <a:custGeom>
              <a:avLst/>
              <a:gdLst/>
              <a:ahLst/>
              <a:cxnLst/>
              <a:rect l="l" t="t" r="r" b="b"/>
              <a:pathLst>
                <a:path w="1370" h="398" extrusionOk="0">
                  <a:moveTo>
                    <a:pt x="1306" y="1"/>
                  </a:moveTo>
                  <a:cubicBezTo>
                    <a:pt x="1301" y="1"/>
                    <a:pt x="1295" y="2"/>
                    <a:pt x="1289" y="3"/>
                  </a:cubicBezTo>
                  <a:cubicBezTo>
                    <a:pt x="889" y="142"/>
                    <a:pt x="473" y="238"/>
                    <a:pt x="52" y="290"/>
                  </a:cubicBezTo>
                  <a:cubicBezTo>
                    <a:pt x="22" y="294"/>
                    <a:pt x="1" y="320"/>
                    <a:pt x="5" y="351"/>
                  </a:cubicBezTo>
                  <a:cubicBezTo>
                    <a:pt x="8" y="379"/>
                    <a:pt x="33" y="398"/>
                    <a:pt x="60" y="398"/>
                  </a:cubicBezTo>
                  <a:lnTo>
                    <a:pt x="65" y="398"/>
                  </a:lnTo>
                  <a:cubicBezTo>
                    <a:pt x="492" y="345"/>
                    <a:pt x="918" y="247"/>
                    <a:pt x="1325" y="106"/>
                  </a:cubicBezTo>
                  <a:cubicBezTo>
                    <a:pt x="1354" y="97"/>
                    <a:pt x="1369" y="66"/>
                    <a:pt x="1359" y="38"/>
                  </a:cubicBezTo>
                  <a:cubicBezTo>
                    <a:pt x="1352" y="15"/>
                    <a:pt x="1330" y="1"/>
                    <a:pt x="13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6"/>
            <p:cNvSpPr/>
            <p:nvPr/>
          </p:nvSpPr>
          <p:spPr>
            <a:xfrm>
              <a:off x="5313497" y="4029688"/>
              <a:ext cx="33495" cy="8296"/>
            </a:xfrm>
            <a:custGeom>
              <a:avLst/>
              <a:gdLst/>
              <a:ahLst/>
              <a:cxnLst/>
              <a:rect l="l" t="t" r="r" b="b"/>
              <a:pathLst>
                <a:path w="864" h="214" extrusionOk="0">
                  <a:moveTo>
                    <a:pt x="807" y="1"/>
                  </a:moveTo>
                  <a:cubicBezTo>
                    <a:pt x="804" y="1"/>
                    <a:pt x="801" y="1"/>
                    <a:pt x="798" y="2"/>
                  </a:cubicBezTo>
                  <a:lnTo>
                    <a:pt x="51" y="103"/>
                  </a:lnTo>
                  <a:cubicBezTo>
                    <a:pt x="22" y="108"/>
                    <a:pt x="1" y="135"/>
                    <a:pt x="4" y="165"/>
                  </a:cubicBezTo>
                  <a:cubicBezTo>
                    <a:pt x="9" y="194"/>
                    <a:pt x="33" y="214"/>
                    <a:pt x="59" y="214"/>
                  </a:cubicBezTo>
                  <a:cubicBezTo>
                    <a:pt x="62" y="214"/>
                    <a:pt x="65" y="214"/>
                    <a:pt x="66" y="212"/>
                  </a:cubicBezTo>
                  <a:lnTo>
                    <a:pt x="814" y="110"/>
                  </a:lnTo>
                  <a:cubicBezTo>
                    <a:pt x="842" y="106"/>
                    <a:pt x="864" y="78"/>
                    <a:pt x="861" y="49"/>
                  </a:cubicBezTo>
                  <a:cubicBezTo>
                    <a:pt x="856" y="23"/>
                    <a:pt x="833" y="1"/>
                    <a:pt x="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6"/>
            <p:cNvSpPr/>
            <p:nvPr/>
          </p:nvSpPr>
          <p:spPr>
            <a:xfrm>
              <a:off x="5371184" y="4248303"/>
              <a:ext cx="41132" cy="48576"/>
            </a:xfrm>
            <a:custGeom>
              <a:avLst/>
              <a:gdLst/>
              <a:ahLst/>
              <a:cxnLst/>
              <a:rect l="l" t="t" r="r" b="b"/>
              <a:pathLst>
                <a:path w="1061" h="1253" extrusionOk="0">
                  <a:moveTo>
                    <a:pt x="998" y="1"/>
                  </a:moveTo>
                  <a:cubicBezTo>
                    <a:pt x="980" y="1"/>
                    <a:pt x="962" y="10"/>
                    <a:pt x="952" y="28"/>
                  </a:cubicBezTo>
                  <a:cubicBezTo>
                    <a:pt x="696" y="444"/>
                    <a:pt x="384" y="822"/>
                    <a:pt x="27" y="1156"/>
                  </a:cubicBezTo>
                  <a:cubicBezTo>
                    <a:pt x="2" y="1177"/>
                    <a:pt x="1" y="1213"/>
                    <a:pt x="22" y="1234"/>
                  </a:cubicBezTo>
                  <a:cubicBezTo>
                    <a:pt x="34" y="1247"/>
                    <a:pt x="48" y="1252"/>
                    <a:pt x="62" y="1252"/>
                  </a:cubicBezTo>
                  <a:cubicBezTo>
                    <a:pt x="74" y="1252"/>
                    <a:pt x="88" y="1247"/>
                    <a:pt x="101" y="1234"/>
                  </a:cubicBezTo>
                  <a:cubicBezTo>
                    <a:pt x="465" y="895"/>
                    <a:pt x="783" y="508"/>
                    <a:pt x="1045" y="83"/>
                  </a:cubicBezTo>
                  <a:cubicBezTo>
                    <a:pt x="1060" y="59"/>
                    <a:pt x="1053" y="25"/>
                    <a:pt x="1026" y="9"/>
                  </a:cubicBezTo>
                  <a:cubicBezTo>
                    <a:pt x="1018" y="4"/>
                    <a:pt x="1008" y="1"/>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6"/>
            <p:cNvSpPr/>
            <p:nvPr/>
          </p:nvSpPr>
          <p:spPr>
            <a:xfrm>
              <a:off x="5365834" y="4232331"/>
              <a:ext cx="23842" cy="24889"/>
            </a:xfrm>
            <a:custGeom>
              <a:avLst/>
              <a:gdLst/>
              <a:ahLst/>
              <a:cxnLst/>
              <a:rect l="l" t="t" r="r" b="b"/>
              <a:pathLst>
                <a:path w="615" h="642" extrusionOk="0">
                  <a:moveTo>
                    <a:pt x="553" y="1"/>
                  </a:moveTo>
                  <a:cubicBezTo>
                    <a:pt x="536" y="1"/>
                    <a:pt x="518" y="9"/>
                    <a:pt x="508" y="24"/>
                  </a:cubicBezTo>
                  <a:cubicBezTo>
                    <a:pt x="372" y="220"/>
                    <a:pt x="210" y="394"/>
                    <a:pt x="26" y="546"/>
                  </a:cubicBezTo>
                  <a:cubicBezTo>
                    <a:pt x="4" y="564"/>
                    <a:pt x="1" y="599"/>
                    <a:pt x="19" y="622"/>
                  </a:cubicBezTo>
                  <a:cubicBezTo>
                    <a:pt x="31" y="635"/>
                    <a:pt x="46" y="642"/>
                    <a:pt x="62" y="642"/>
                  </a:cubicBezTo>
                  <a:cubicBezTo>
                    <a:pt x="73" y="642"/>
                    <a:pt x="86" y="638"/>
                    <a:pt x="98" y="629"/>
                  </a:cubicBezTo>
                  <a:cubicBezTo>
                    <a:pt x="288" y="472"/>
                    <a:pt x="456" y="290"/>
                    <a:pt x="599" y="87"/>
                  </a:cubicBezTo>
                  <a:cubicBezTo>
                    <a:pt x="615" y="61"/>
                    <a:pt x="609" y="28"/>
                    <a:pt x="585" y="10"/>
                  </a:cubicBezTo>
                  <a:cubicBezTo>
                    <a:pt x="575" y="4"/>
                    <a:pt x="564"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6"/>
            <p:cNvSpPr/>
            <p:nvPr/>
          </p:nvSpPr>
          <p:spPr>
            <a:xfrm>
              <a:off x="5371107" y="4192322"/>
              <a:ext cx="21128" cy="21012"/>
            </a:xfrm>
            <a:custGeom>
              <a:avLst/>
              <a:gdLst/>
              <a:ahLst/>
              <a:cxnLst/>
              <a:rect l="l" t="t" r="r" b="b"/>
              <a:pathLst>
                <a:path w="545" h="542" extrusionOk="0">
                  <a:moveTo>
                    <a:pt x="483" y="0"/>
                  </a:moveTo>
                  <a:cubicBezTo>
                    <a:pt x="469" y="0"/>
                    <a:pt x="455" y="6"/>
                    <a:pt x="444" y="16"/>
                  </a:cubicBezTo>
                  <a:lnTo>
                    <a:pt x="21" y="448"/>
                  </a:lnTo>
                  <a:cubicBezTo>
                    <a:pt x="0" y="471"/>
                    <a:pt x="0" y="505"/>
                    <a:pt x="21" y="526"/>
                  </a:cubicBezTo>
                  <a:cubicBezTo>
                    <a:pt x="31" y="536"/>
                    <a:pt x="46" y="542"/>
                    <a:pt x="60" y="542"/>
                  </a:cubicBezTo>
                  <a:cubicBezTo>
                    <a:pt x="74" y="542"/>
                    <a:pt x="88" y="536"/>
                    <a:pt x="100" y="526"/>
                  </a:cubicBezTo>
                  <a:lnTo>
                    <a:pt x="523" y="95"/>
                  </a:lnTo>
                  <a:cubicBezTo>
                    <a:pt x="544" y="72"/>
                    <a:pt x="544" y="38"/>
                    <a:pt x="523" y="16"/>
                  </a:cubicBezTo>
                  <a:cubicBezTo>
                    <a:pt x="511" y="6"/>
                    <a:pt x="497" y="0"/>
                    <a:pt x="4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6"/>
            <p:cNvSpPr/>
            <p:nvPr/>
          </p:nvSpPr>
          <p:spPr>
            <a:xfrm>
              <a:off x="5262439" y="4162509"/>
              <a:ext cx="37643" cy="39582"/>
            </a:xfrm>
            <a:custGeom>
              <a:avLst/>
              <a:gdLst/>
              <a:ahLst/>
              <a:cxnLst/>
              <a:rect l="l" t="t" r="r" b="b"/>
              <a:pathLst>
                <a:path w="971" h="1021" extrusionOk="0">
                  <a:moveTo>
                    <a:pt x="910" y="0"/>
                  </a:moveTo>
                  <a:cubicBezTo>
                    <a:pt x="898" y="0"/>
                    <a:pt x="885" y="5"/>
                    <a:pt x="875" y="13"/>
                  </a:cubicBezTo>
                  <a:cubicBezTo>
                    <a:pt x="549" y="278"/>
                    <a:pt x="261" y="587"/>
                    <a:pt x="19" y="933"/>
                  </a:cubicBezTo>
                  <a:cubicBezTo>
                    <a:pt x="0" y="959"/>
                    <a:pt x="6" y="992"/>
                    <a:pt x="30" y="1010"/>
                  </a:cubicBezTo>
                  <a:cubicBezTo>
                    <a:pt x="42" y="1017"/>
                    <a:pt x="52" y="1020"/>
                    <a:pt x="63" y="1020"/>
                  </a:cubicBezTo>
                  <a:cubicBezTo>
                    <a:pt x="80" y="1020"/>
                    <a:pt x="97" y="1013"/>
                    <a:pt x="107" y="996"/>
                  </a:cubicBezTo>
                  <a:cubicBezTo>
                    <a:pt x="344" y="658"/>
                    <a:pt x="626" y="357"/>
                    <a:pt x="945" y="97"/>
                  </a:cubicBezTo>
                  <a:cubicBezTo>
                    <a:pt x="967" y="79"/>
                    <a:pt x="970" y="43"/>
                    <a:pt x="952" y="20"/>
                  </a:cubicBezTo>
                  <a:cubicBezTo>
                    <a:pt x="941" y="7"/>
                    <a:pt x="926"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6"/>
            <p:cNvSpPr/>
            <p:nvPr/>
          </p:nvSpPr>
          <p:spPr>
            <a:xfrm>
              <a:off x="5560723" y="4132851"/>
              <a:ext cx="46056" cy="245631"/>
            </a:xfrm>
            <a:custGeom>
              <a:avLst/>
              <a:gdLst/>
              <a:ahLst/>
              <a:cxnLst/>
              <a:rect l="l" t="t" r="r" b="b"/>
              <a:pathLst>
                <a:path w="1188" h="6336" extrusionOk="0">
                  <a:moveTo>
                    <a:pt x="62" y="0"/>
                  </a:moveTo>
                  <a:cubicBezTo>
                    <a:pt x="56" y="0"/>
                    <a:pt x="50" y="1"/>
                    <a:pt x="44" y="4"/>
                  </a:cubicBezTo>
                  <a:cubicBezTo>
                    <a:pt x="15" y="14"/>
                    <a:pt x="1" y="46"/>
                    <a:pt x="11" y="75"/>
                  </a:cubicBezTo>
                  <a:cubicBezTo>
                    <a:pt x="430" y="1214"/>
                    <a:pt x="679" y="2425"/>
                    <a:pt x="919" y="3594"/>
                  </a:cubicBezTo>
                  <a:cubicBezTo>
                    <a:pt x="986" y="3933"/>
                    <a:pt x="1059" y="4280"/>
                    <a:pt x="1066" y="4626"/>
                  </a:cubicBezTo>
                  <a:cubicBezTo>
                    <a:pt x="1079" y="5116"/>
                    <a:pt x="965" y="5652"/>
                    <a:pt x="720" y="6261"/>
                  </a:cubicBezTo>
                  <a:cubicBezTo>
                    <a:pt x="709" y="6290"/>
                    <a:pt x="721" y="6321"/>
                    <a:pt x="750" y="6332"/>
                  </a:cubicBezTo>
                  <a:cubicBezTo>
                    <a:pt x="757" y="6334"/>
                    <a:pt x="764" y="6335"/>
                    <a:pt x="771" y="6335"/>
                  </a:cubicBezTo>
                  <a:cubicBezTo>
                    <a:pt x="793" y="6335"/>
                    <a:pt x="813" y="6324"/>
                    <a:pt x="821" y="6301"/>
                  </a:cubicBezTo>
                  <a:cubicBezTo>
                    <a:pt x="1072" y="5679"/>
                    <a:pt x="1187" y="5129"/>
                    <a:pt x="1177" y="4623"/>
                  </a:cubicBezTo>
                  <a:cubicBezTo>
                    <a:pt x="1169" y="4265"/>
                    <a:pt x="1095" y="3913"/>
                    <a:pt x="1026" y="3571"/>
                  </a:cubicBezTo>
                  <a:cubicBezTo>
                    <a:pt x="784" y="2396"/>
                    <a:pt x="535" y="1183"/>
                    <a:pt x="112" y="35"/>
                  </a:cubicBezTo>
                  <a:cubicBezTo>
                    <a:pt x="105" y="14"/>
                    <a:pt x="85"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6"/>
            <p:cNvSpPr/>
            <p:nvPr/>
          </p:nvSpPr>
          <p:spPr>
            <a:xfrm>
              <a:off x="5556614" y="4203410"/>
              <a:ext cx="26284" cy="112581"/>
            </a:xfrm>
            <a:custGeom>
              <a:avLst/>
              <a:gdLst/>
              <a:ahLst/>
              <a:cxnLst/>
              <a:rect l="l" t="t" r="r" b="b"/>
              <a:pathLst>
                <a:path w="678" h="2904" extrusionOk="0">
                  <a:moveTo>
                    <a:pt x="63" y="0"/>
                  </a:moveTo>
                  <a:cubicBezTo>
                    <a:pt x="55" y="0"/>
                    <a:pt x="47" y="2"/>
                    <a:pt x="40" y="5"/>
                  </a:cubicBezTo>
                  <a:cubicBezTo>
                    <a:pt x="11" y="16"/>
                    <a:pt x="0" y="49"/>
                    <a:pt x="11" y="78"/>
                  </a:cubicBezTo>
                  <a:cubicBezTo>
                    <a:pt x="399" y="942"/>
                    <a:pt x="565" y="1899"/>
                    <a:pt x="499" y="2843"/>
                  </a:cubicBezTo>
                  <a:cubicBezTo>
                    <a:pt x="496" y="2875"/>
                    <a:pt x="520" y="2902"/>
                    <a:pt x="550" y="2903"/>
                  </a:cubicBezTo>
                  <a:lnTo>
                    <a:pt x="553" y="2903"/>
                  </a:lnTo>
                  <a:cubicBezTo>
                    <a:pt x="581" y="2903"/>
                    <a:pt x="605" y="2882"/>
                    <a:pt x="608" y="2853"/>
                  </a:cubicBezTo>
                  <a:cubicBezTo>
                    <a:pt x="678" y="1891"/>
                    <a:pt x="507" y="914"/>
                    <a:pt x="114" y="34"/>
                  </a:cubicBezTo>
                  <a:cubicBezTo>
                    <a:pt x="105" y="13"/>
                    <a:pt x="8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6"/>
            <p:cNvSpPr/>
            <p:nvPr/>
          </p:nvSpPr>
          <p:spPr>
            <a:xfrm>
              <a:off x="5531569" y="4268812"/>
              <a:ext cx="7909" cy="32603"/>
            </a:xfrm>
            <a:custGeom>
              <a:avLst/>
              <a:gdLst/>
              <a:ahLst/>
              <a:cxnLst/>
              <a:rect l="l" t="t" r="r" b="b"/>
              <a:pathLst>
                <a:path w="204" h="841" extrusionOk="0">
                  <a:moveTo>
                    <a:pt x="60" y="1"/>
                  </a:moveTo>
                  <a:cubicBezTo>
                    <a:pt x="57" y="1"/>
                    <a:pt x="55" y="1"/>
                    <a:pt x="52" y="1"/>
                  </a:cubicBezTo>
                  <a:cubicBezTo>
                    <a:pt x="22" y="6"/>
                    <a:pt x="1" y="33"/>
                    <a:pt x="5" y="63"/>
                  </a:cubicBezTo>
                  <a:lnTo>
                    <a:pt x="92" y="792"/>
                  </a:lnTo>
                  <a:cubicBezTo>
                    <a:pt x="95" y="820"/>
                    <a:pt x="121" y="840"/>
                    <a:pt x="148" y="840"/>
                  </a:cubicBezTo>
                  <a:lnTo>
                    <a:pt x="152" y="840"/>
                  </a:lnTo>
                  <a:cubicBezTo>
                    <a:pt x="182" y="836"/>
                    <a:pt x="203" y="810"/>
                    <a:pt x="200" y="780"/>
                  </a:cubicBezTo>
                  <a:lnTo>
                    <a:pt x="113" y="50"/>
                  </a:lnTo>
                  <a:cubicBezTo>
                    <a:pt x="110" y="22"/>
                    <a:pt x="89"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6"/>
            <p:cNvSpPr/>
            <p:nvPr/>
          </p:nvSpPr>
          <p:spPr>
            <a:xfrm>
              <a:off x="5454188" y="4112885"/>
              <a:ext cx="32875" cy="94399"/>
            </a:xfrm>
            <a:custGeom>
              <a:avLst/>
              <a:gdLst/>
              <a:ahLst/>
              <a:cxnLst/>
              <a:rect l="l" t="t" r="r" b="b"/>
              <a:pathLst>
                <a:path w="848" h="2435" extrusionOk="0">
                  <a:moveTo>
                    <a:pt x="785" y="1"/>
                  </a:moveTo>
                  <a:cubicBezTo>
                    <a:pt x="762" y="1"/>
                    <a:pt x="741" y="14"/>
                    <a:pt x="734" y="36"/>
                  </a:cubicBezTo>
                  <a:cubicBezTo>
                    <a:pt x="450" y="798"/>
                    <a:pt x="207" y="1581"/>
                    <a:pt x="7" y="2367"/>
                  </a:cubicBezTo>
                  <a:cubicBezTo>
                    <a:pt x="0" y="2396"/>
                    <a:pt x="17" y="2426"/>
                    <a:pt x="46" y="2433"/>
                  </a:cubicBezTo>
                  <a:cubicBezTo>
                    <a:pt x="52" y="2434"/>
                    <a:pt x="54" y="2434"/>
                    <a:pt x="60" y="2434"/>
                  </a:cubicBezTo>
                  <a:cubicBezTo>
                    <a:pt x="86" y="2434"/>
                    <a:pt x="107" y="2418"/>
                    <a:pt x="114" y="2393"/>
                  </a:cubicBezTo>
                  <a:cubicBezTo>
                    <a:pt x="311" y="1614"/>
                    <a:pt x="556" y="833"/>
                    <a:pt x="836" y="76"/>
                  </a:cubicBezTo>
                  <a:cubicBezTo>
                    <a:pt x="848" y="47"/>
                    <a:pt x="833" y="15"/>
                    <a:pt x="805" y="5"/>
                  </a:cubicBezTo>
                  <a:cubicBezTo>
                    <a:pt x="798" y="2"/>
                    <a:pt x="791"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46"/>
            <p:cNvSpPr/>
            <p:nvPr/>
          </p:nvSpPr>
          <p:spPr>
            <a:xfrm>
              <a:off x="5483613" y="4157004"/>
              <a:ext cx="8761" cy="17756"/>
            </a:xfrm>
            <a:custGeom>
              <a:avLst/>
              <a:gdLst/>
              <a:ahLst/>
              <a:cxnLst/>
              <a:rect l="l" t="t" r="r" b="b"/>
              <a:pathLst>
                <a:path w="226" h="458" extrusionOk="0">
                  <a:moveTo>
                    <a:pt x="168" y="1"/>
                  </a:moveTo>
                  <a:cubicBezTo>
                    <a:pt x="143" y="1"/>
                    <a:pt x="118" y="17"/>
                    <a:pt x="113" y="44"/>
                  </a:cubicBezTo>
                  <a:cubicBezTo>
                    <a:pt x="90" y="158"/>
                    <a:pt x="56" y="272"/>
                    <a:pt x="13" y="383"/>
                  </a:cubicBezTo>
                  <a:cubicBezTo>
                    <a:pt x="0" y="412"/>
                    <a:pt x="15" y="443"/>
                    <a:pt x="43" y="454"/>
                  </a:cubicBezTo>
                  <a:cubicBezTo>
                    <a:pt x="49" y="456"/>
                    <a:pt x="56" y="457"/>
                    <a:pt x="63" y="457"/>
                  </a:cubicBezTo>
                  <a:cubicBezTo>
                    <a:pt x="86" y="457"/>
                    <a:pt x="106" y="443"/>
                    <a:pt x="114" y="422"/>
                  </a:cubicBezTo>
                  <a:cubicBezTo>
                    <a:pt x="160" y="306"/>
                    <a:pt x="195" y="187"/>
                    <a:pt x="220" y="66"/>
                  </a:cubicBezTo>
                  <a:cubicBezTo>
                    <a:pt x="225" y="37"/>
                    <a:pt x="207" y="7"/>
                    <a:pt x="177" y="2"/>
                  </a:cubicBezTo>
                  <a:cubicBezTo>
                    <a:pt x="174" y="1"/>
                    <a:pt x="171"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46"/>
            <p:cNvSpPr/>
            <p:nvPr/>
          </p:nvSpPr>
          <p:spPr>
            <a:xfrm>
              <a:off x="5463841" y="4317776"/>
              <a:ext cx="8102" cy="21981"/>
            </a:xfrm>
            <a:custGeom>
              <a:avLst/>
              <a:gdLst/>
              <a:ahLst/>
              <a:cxnLst/>
              <a:rect l="l" t="t" r="r" b="b"/>
              <a:pathLst>
                <a:path w="209" h="567" extrusionOk="0">
                  <a:moveTo>
                    <a:pt x="59" y="0"/>
                  </a:moveTo>
                  <a:cubicBezTo>
                    <a:pt x="55" y="0"/>
                    <a:pt x="51" y="1"/>
                    <a:pt x="48" y="2"/>
                  </a:cubicBezTo>
                  <a:cubicBezTo>
                    <a:pt x="19" y="6"/>
                    <a:pt x="1" y="34"/>
                    <a:pt x="5" y="66"/>
                  </a:cubicBezTo>
                  <a:lnTo>
                    <a:pt x="96" y="523"/>
                  </a:lnTo>
                  <a:cubicBezTo>
                    <a:pt x="102" y="550"/>
                    <a:pt x="124" y="567"/>
                    <a:pt x="150" y="567"/>
                  </a:cubicBezTo>
                  <a:cubicBezTo>
                    <a:pt x="153" y="567"/>
                    <a:pt x="157" y="567"/>
                    <a:pt x="160" y="566"/>
                  </a:cubicBezTo>
                  <a:cubicBezTo>
                    <a:pt x="189" y="560"/>
                    <a:pt x="208" y="531"/>
                    <a:pt x="203" y="501"/>
                  </a:cubicBezTo>
                  <a:lnTo>
                    <a:pt x="112" y="44"/>
                  </a:lnTo>
                  <a:cubicBezTo>
                    <a:pt x="108" y="20"/>
                    <a:pt x="8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46"/>
            <p:cNvSpPr/>
            <p:nvPr/>
          </p:nvSpPr>
          <p:spPr>
            <a:xfrm>
              <a:off x="5733669" y="4139829"/>
              <a:ext cx="67533" cy="62183"/>
            </a:xfrm>
            <a:custGeom>
              <a:avLst/>
              <a:gdLst/>
              <a:ahLst/>
              <a:cxnLst/>
              <a:rect l="l" t="t" r="r" b="b"/>
              <a:pathLst>
                <a:path w="1742" h="1604" extrusionOk="0">
                  <a:moveTo>
                    <a:pt x="63" y="1"/>
                  </a:moveTo>
                  <a:cubicBezTo>
                    <a:pt x="44" y="1"/>
                    <a:pt x="25" y="11"/>
                    <a:pt x="16" y="29"/>
                  </a:cubicBezTo>
                  <a:cubicBezTo>
                    <a:pt x="0" y="56"/>
                    <a:pt x="9" y="87"/>
                    <a:pt x="36" y="103"/>
                  </a:cubicBezTo>
                  <a:cubicBezTo>
                    <a:pt x="667" y="470"/>
                    <a:pt x="1218" y="981"/>
                    <a:pt x="1632" y="1581"/>
                  </a:cubicBezTo>
                  <a:cubicBezTo>
                    <a:pt x="1644" y="1595"/>
                    <a:pt x="1659" y="1604"/>
                    <a:pt x="1678" y="1604"/>
                  </a:cubicBezTo>
                  <a:cubicBezTo>
                    <a:pt x="1688" y="1604"/>
                    <a:pt x="1699" y="1602"/>
                    <a:pt x="1709" y="1595"/>
                  </a:cubicBezTo>
                  <a:cubicBezTo>
                    <a:pt x="1735" y="1577"/>
                    <a:pt x="1742" y="1544"/>
                    <a:pt x="1723" y="1518"/>
                  </a:cubicBezTo>
                  <a:cubicBezTo>
                    <a:pt x="1298" y="906"/>
                    <a:pt x="735" y="385"/>
                    <a:pt x="91" y="9"/>
                  </a:cubicBezTo>
                  <a:cubicBezTo>
                    <a:pt x="82" y="4"/>
                    <a:pt x="72"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46"/>
            <p:cNvSpPr/>
            <p:nvPr/>
          </p:nvSpPr>
          <p:spPr>
            <a:xfrm>
              <a:off x="5743284" y="4182862"/>
              <a:ext cx="16592" cy="16360"/>
            </a:xfrm>
            <a:custGeom>
              <a:avLst/>
              <a:gdLst/>
              <a:ahLst/>
              <a:cxnLst/>
              <a:rect l="l" t="t" r="r" b="b"/>
              <a:pathLst>
                <a:path w="428" h="422" extrusionOk="0">
                  <a:moveTo>
                    <a:pt x="61" y="1"/>
                  </a:moveTo>
                  <a:cubicBezTo>
                    <a:pt x="46" y="1"/>
                    <a:pt x="32" y="6"/>
                    <a:pt x="21" y="17"/>
                  </a:cubicBezTo>
                  <a:cubicBezTo>
                    <a:pt x="0" y="38"/>
                    <a:pt x="0" y="74"/>
                    <a:pt x="21" y="95"/>
                  </a:cubicBezTo>
                  <a:lnTo>
                    <a:pt x="328" y="406"/>
                  </a:lnTo>
                  <a:cubicBezTo>
                    <a:pt x="338" y="415"/>
                    <a:pt x="352" y="421"/>
                    <a:pt x="366" y="421"/>
                  </a:cubicBezTo>
                  <a:cubicBezTo>
                    <a:pt x="379" y="421"/>
                    <a:pt x="393" y="415"/>
                    <a:pt x="406" y="406"/>
                  </a:cubicBezTo>
                  <a:cubicBezTo>
                    <a:pt x="427" y="383"/>
                    <a:pt x="427" y="347"/>
                    <a:pt x="406" y="327"/>
                  </a:cubicBezTo>
                  <a:lnTo>
                    <a:pt x="100" y="17"/>
                  </a:ln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46"/>
            <p:cNvSpPr/>
            <p:nvPr/>
          </p:nvSpPr>
          <p:spPr>
            <a:xfrm>
              <a:off x="5651945" y="4252956"/>
              <a:ext cx="57221" cy="44040"/>
            </a:xfrm>
            <a:custGeom>
              <a:avLst/>
              <a:gdLst/>
              <a:ahLst/>
              <a:cxnLst/>
              <a:rect l="l" t="t" r="r" b="b"/>
              <a:pathLst>
                <a:path w="1476" h="1136" extrusionOk="0">
                  <a:moveTo>
                    <a:pt x="62" y="1"/>
                  </a:moveTo>
                  <a:cubicBezTo>
                    <a:pt x="47" y="1"/>
                    <a:pt x="33" y="6"/>
                    <a:pt x="22" y="17"/>
                  </a:cubicBezTo>
                  <a:cubicBezTo>
                    <a:pt x="1" y="40"/>
                    <a:pt x="1" y="74"/>
                    <a:pt x="22" y="96"/>
                  </a:cubicBezTo>
                  <a:cubicBezTo>
                    <a:pt x="432" y="494"/>
                    <a:pt x="889" y="842"/>
                    <a:pt x="1383" y="1128"/>
                  </a:cubicBezTo>
                  <a:cubicBezTo>
                    <a:pt x="1390" y="1134"/>
                    <a:pt x="1402" y="1135"/>
                    <a:pt x="1410" y="1135"/>
                  </a:cubicBezTo>
                  <a:cubicBezTo>
                    <a:pt x="1430" y="1135"/>
                    <a:pt x="1447" y="1127"/>
                    <a:pt x="1460" y="1105"/>
                  </a:cubicBezTo>
                  <a:cubicBezTo>
                    <a:pt x="1476" y="1078"/>
                    <a:pt x="1467" y="1047"/>
                    <a:pt x="1440" y="1030"/>
                  </a:cubicBezTo>
                  <a:cubicBezTo>
                    <a:pt x="955" y="749"/>
                    <a:pt x="503" y="408"/>
                    <a:pt x="100" y="16"/>
                  </a:cubicBezTo>
                  <a:cubicBezTo>
                    <a:pt x="89" y="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46"/>
            <p:cNvSpPr/>
            <p:nvPr/>
          </p:nvSpPr>
          <p:spPr>
            <a:xfrm>
              <a:off x="5619884" y="4187980"/>
              <a:ext cx="66758" cy="65440"/>
            </a:xfrm>
            <a:custGeom>
              <a:avLst/>
              <a:gdLst/>
              <a:ahLst/>
              <a:cxnLst/>
              <a:rect l="l" t="t" r="r" b="b"/>
              <a:pathLst>
                <a:path w="1722" h="1688" extrusionOk="0">
                  <a:moveTo>
                    <a:pt x="61" y="0"/>
                  </a:moveTo>
                  <a:cubicBezTo>
                    <a:pt x="49" y="0"/>
                    <a:pt x="37" y="4"/>
                    <a:pt x="27" y="13"/>
                  </a:cubicBezTo>
                  <a:cubicBezTo>
                    <a:pt x="3" y="31"/>
                    <a:pt x="0" y="67"/>
                    <a:pt x="20" y="90"/>
                  </a:cubicBezTo>
                  <a:cubicBezTo>
                    <a:pt x="497" y="672"/>
                    <a:pt x="1038" y="1206"/>
                    <a:pt x="1626" y="1676"/>
                  </a:cubicBezTo>
                  <a:cubicBezTo>
                    <a:pt x="1636" y="1685"/>
                    <a:pt x="1648" y="1688"/>
                    <a:pt x="1661" y="1688"/>
                  </a:cubicBezTo>
                  <a:cubicBezTo>
                    <a:pt x="1676" y="1688"/>
                    <a:pt x="1693" y="1681"/>
                    <a:pt x="1703" y="1666"/>
                  </a:cubicBezTo>
                  <a:cubicBezTo>
                    <a:pt x="1722" y="1644"/>
                    <a:pt x="1718" y="1609"/>
                    <a:pt x="1695" y="1591"/>
                  </a:cubicBezTo>
                  <a:cubicBezTo>
                    <a:pt x="1111" y="1125"/>
                    <a:pt x="575" y="597"/>
                    <a:pt x="103" y="20"/>
                  </a:cubicBezTo>
                  <a:cubicBezTo>
                    <a:pt x="92" y="7"/>
                    <a:pt x="7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46"/>
            <p:cNvSpPr/>
            <p:nvPr/>
          </p:nvSpPr>
          <p:spPr>
            <a:xfrm>
              <a:off x="5638686" y="4169410"/>
              <a:ext cx="13646" cy="12444"/>
            </a:xfrm>
            <a:custGeom>
              <a:avLst/>
              <a:gdLst/>
              <a:ahLst/>
              <a:cxnLst/>
              <a:rect l="l" t="t" r="r" b="b"/>
              <a:pathLst>
                <a:path w="352" h="321" extrusionOk="0">
                  <a:moveTo>
                    <a:pt x="61" y="1"/>
                  </a:moveTo>
                  <a:cubicBezTo>
                    <a:pt x="46" y="1"/>
                    <a:pt x="31" y="6"/>
                    <a:pt x="21" y="18"/>
                  </a:cubicBezTo>
                  <a:cubicBezTo>
                    <a:pt x="1" y="39"/>
                    <a:pt x="1" y="75"/>
                    <a:pt x="24" y="95"/>
                  </a:cubicBezTo>
                  <a:lnTo>
                    <a:pt x="256" y="307"/>
                  </a:lnTo>
                  <a:cubicBezTo>
                    <a:pt x="266" y="315"/>
                    <a:pt x="280" y="321"/>
                    <a:pt x="293" y="321"/>
                  </a:cubicBezTo>
                  <a:cubicBezTo>
                    <a:pt x="307" y="321"/>
                    <a:pt x="323" y="315"/>
                    <a:pt x="333" y="302"/>
                  </a:cubicBezTo>
                  <a:cubicBezTo>
                    <a:pt x="351" y="281"/>
                    <a:pt x="351" y="246"/>
                    <a:pt x="328" y="227"/>
                  </a:cubicBezTo>
                  <a:lnTo>
                    <a:pt x="98" y="15"/>
                  </a:lnTo>
                  <a:cubicBezTo>
                    <a:pt x="87" y="5"/>
                    <a:pt x="74"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46"/>
            <p:cNvSpPr/>
            <p:nvPr/>
          </p:nvSpPr>
          <p:spPr>
            <a:xfrm>
              <a:off x="5620814" y="4064968"/>
              <a:ext cx="238420" cy="28494"/>
            </a:xfrm>
            <a:custGeom>
              <a:avLst/>
              <a:gdLst/>
              <a:ahLst/>
              <a:cxnLst/>
              <a:rect l="l" t="t" r="r" b="b"/>
              <a:pathLst>
                <a:path w="6150" h="735" extrusionOk="0">
                  <a:moveTo>
                    <a:pt x="6086" y="1"/>
                  </a:moveTo>
                  <a:cubicBezTo>
                    <a:pt x="6077" y="1"/>
                    <a:pt x="6068" y="3"/>
                    <a:pt x="6060" y="7"/>
                  </a:cubicBezTo>
                  <a:cubicBezTo>
                    <a:pt x="5811" y="140"/>
                    <a:pt x="5547" y="254"/>
                    <a:pt x="5280" y="343"/>
                  </a:cubicBezTo>
                  <a:cubicBezTo>
                    <a:pt x="4717" y="530"/>
                    <a:pt x="4082" y="625"/>
                    <a:pt x="3384" y="625"/>
                  </a:cubicBezTo>
                  <a:cubicBezTo>
                    <a:pt x="3155" y="625"/>
                    <a:pt x="2919" y="614"/>
                    <a:pt x="2678" y="594"/>
                  </a:cubicBezTo>
                  <a:cubicBezTo>
                    <a:pt x="1799" y="521"/>
                    <a:pt x="922" y="329"/>
                    <a:pt x="73" y="143"/>
                  </a:cubicBezTo>
                  <a:cubicBezTo>
                    <a:pt x="69" y="141"/>
                    <a:pt x="65" y="141"/>
                    <a:pt x="60" y="141"/>
                  </a:cubicBezTo>
                  <a:cubicBezTo>
                    <a:pt x="37" y="141"/>
                    <a:pt x="13" y="157"/>
                    <a:pt x="7" y="182"/>
                  </a:cubicBezTo>
                  <a:cubicBezTo>
                    <a:pt x="0" y="214"/>
                    <a:pt x="19" y="242"/>
                    <a:pt x="49" y="249"/>
                  </a:cubicBezTo>
                  <a:cubicBezTo>
                    <a:pt x="900" y="437"/>
                    <a:pt x="1780" y="631"/>
                    <a:pt x="2668" y="705"/>
                  </a:cubicBezTo>
                  <a:cubicBezTo>
                    <a:pt x="2911" y="724"/>
                    <a:pt x="3148" y="735"/>
                    <a:pt x="3380" y="735"/>
                  </a:cubicBezTo>
                  <a:cubicBezTo>
                    <a:pt x="4092" y="735"/>
                    <a:pt x="4740" y="638"/>
                    <a:pt x="5312" y="449"/>
                  </a:cubicBezTo>
                  <a:cubicBezTo>
                    <a:pt x="5589" y="358"/>
                    <a:pt x="5858" y="242"/>
                    <a:pt x="6111" y="104"/>
                  </a:cubicBezTo>
                  <a:cubicBezTo>
                    <a:pt x="6140" y="90"/>
                    <a:pt x="6150" y="57"/>
                    <a:pt x="6135" y="30"/>
                  </a:cubicBezTo>
                  <a:cubicBezTo>
                    <a:pt x="6126" y="11"/>
                    <a:pt x="6106" y="1"/>
                    <a:pt x="6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46"/>
            <p:cNvSpPr/>
            <p:nvPr/>
          </p:nvSpPr>
          <p:spPr>
            <a:xfrm>
              <a:off x="5693311" y="4055741"/>
              <a:ext cx="71836" cy="11010"/>
            </a:xfrm>
            <a:custGeom>
              <a:avLst/>
              <a:gdLst/>
              <a:ahLst/>
              <a:cxnLst/>
              <a:rect l="l" t="t" r="r" b="b"/>
              <a:pathLst>
                <a:path w="1853" h="284" extrusionOk="0">
                  <a:moveTo>
                    <a:pt x="58" y="0"/>
                  </a:moveTo>
                  <a:cubicBezTo>
                    <a:pt x="34" y="0"/>
                    <a:pt x="13" y="17"/>
                    <a:pt x="7" y="42"/>
                  </a:cubicBezTo>
                  <a:cubicBezTo>
                    <a:pt x="0" y="70"/>
                    <a:pt x="17" y="100"/>
                    <a:pt x="46" y="107"/>
                  </a:cubicBezTo>
                  <a:cubicBezTo>
                    <a:pt x="501" y="225"/>
                    <a:pt x="969" y="284"/>
                    <a:pt x="1439" y="284"/>
                  </a:cubicBezTo>
                  <a:cubicBezTo>
                    <a:pt x="1558" y="284"/>
                    <a:pt x="1679" y="281"/>
                    <a:pt x="1800" y="275"/>
                  </a:cubicBezTo>
                  <a:cubicBezTo>
                    <a:pt x="1830" y="274"/>
                    <a:pt x="1853" y="247"/>
                    <a:pt x="1852" y="217"/>
                  </a:cubicBezTo>
                  <a:cubicBezTo>
                    <a:pt x="1850" y="186"/>
                    <a:pt x="1825" y="164"/>
                    <a:pt x="1796" y="164"/>
                  </a:cubicBezTo>
                  <a:cubicBezTo>
                    <a:pt x="1795" y="164"/>
                    <a:pt x="1794" y="164"/>
                    <a:pt x="1793" y="164"/>
                  </a:cubicBezTo>
                  <a:cubicBezTo>
                    <a:pt x="1676" y="171"/>
                    <a:pt x="1560" y="175"/>
                    <a:pt x="1443" y="175"/>
                  </a:cubicBezTo>
                  <a:cubicBezTo>
                    <a:pt x="981" y="175"/>
                    <a:pt x="523" y="118"/>
                    <a:pt x="74" y="3"/>
                  </a:cubicBezTo>
                  <a:cubicBezTo>
                    <a:pt x="69" y="1"/>
                    <a:pt x="63"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46"/>
            <p:cNvSpPr/>
            <p:nvPr/>
          </p:nvSpPr>
          <p:spPr>
            <a:xfrm>
              <a:off x="5599259" y="3952501"/>
              <a:ext cx="142587" cy="40008"/>
            </a:xfrm>
            <a:custGeom>
              <a:avLst/>
              <a:gdLst/>
              <a:ahLst/>
              <a:cxnLst/>
              <a:rect l="l" t="t" r="r" b="b"/>
              <a:pathLst>
                <a:path w="3678" h="1032" extrusionOk="0">
                  <a:moveTo>
                    <a:pt x="3621" y="0"/>
                  </a:moveTo>
                  <a:cubicBezTo>
                    <a:pt x="3620" y="0"/>
                    <a:pt x="3619" y="0"/>
                    <a:pt x="3618" y="0"/>
                  </a:cubicBezTo>
                  <a:cubicBezTo>
                    <a:pt x="2385" y="57"/>
                    <a:pt x="1147" y="380"/>
                    <a:pt x="41" y="929"/>
                  </a:cubicBezTo>
                  <a:cubicBezTo>
                    <a:pt x="14" y="940"/>
                    <a:pt x="1" y="974"/>
                    <a:pt x="15" y="1001"/>
                  </a:cubicBezTo>
                  <a:cubicBezTo>
                    <a:pt x="27" y="1021"/>
                    <a:pt x="46" y="1031"/>
                    <a:pt x="65" y="1031"/>
                  </a:cubicBezTo>
                  <a:cubicBezTo>
                    <a:pt x="72" y="1031"/>
                    <a:pt x="82" y="1030"/>
                    <a:pt x="91" y="1026"/>
                  </a:cubicBezTo>
                  <a:cubicBezTo>
                    <a:pt x="1183" y="483"/>
                    <a:pt x="2405" y="167"/>
                    <a:pt x="3624" y="110"/>
                  </a:cubicBezTo>
                  <a:cubicBezTo>
                    <a:pt x="3654" y="107"/>
                    <a:pt x="3678" y="83"/>
                    <a:pt x="3675" y="53"/>
                  </a:cubicBezTo>
                  <a:cubicBezTo>
                    <a:pt x="3674" y="23"/>
                    <a:pt x="3648" y="0"/>
                    <a:pt x="3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46"/>
            <p:cNvSpPr/>
            <p:nvPr/>
          </p:nvSpPr>
          <p:spPr>
            <a:xfrm>
              <a:off x="5637058" y="3980995"/>
              <a:ext cx="28184" cy="13375"/>
            </a:xfrm>
            <a:custGeom>
              <a:avLst/>
              <a:gdLst/>
              <a:ahLst/>
              <a:cxnLst/>
              <a:rect l="l" t="t" r="r" b="b"/>
              <a:pathLst>
                <a:path w="727" h="345" extrusionOk="0">
                  <a:moveTo>
                    <a:pt x="664" y="1"/>
                  </a:moveTo>
                  <a:cubicBezTo>
                    <a:pt x="659" y="1"/>
                    <a:pt x="653" y="1"/>
                    <a:pt x="648" y="3"/>
                  </a:cubicBezTo>
                  <a:cubicBezTo>
                    <a:pt x="442" y="70"/>
                    <a:pt x="236" y="148"/>
                    <a:pt x="40" y="239"/>
                  </a:cubicBezTo>
                  <a:cubicBezTo>
                    <a:pt x="13" y="252"/>
                    <a:pt x="0" y="286"/>
                    <a:pt x="13" y="312"/>
                  </a:cubicBezTo>
                  <a:cubicBezTo>
                    <a:pt x="21" y="332"/>
                    <a:pt x="41" y="345"/>
                    <a:pt x="63" y="345"/>
                  </a:cubicBezTo>
                  <a:cubicBezTo>
                    <a:pt x="71" y="345"/>
                    <a:pt x="78" y="345"/>
                    <a:pt x="84" y="339"/>
                  </a:cubicBezTo>
                  <a:cubicBezTo>
                    <a:pt x="278" y="252"/>
                    <a:pt x="479" y="174"/>
                    <a:pt x="682" y="108"/>
                  </a:cubicBezTo>
                  <a:cubicBezTo>
                    <a:pt x="712" y="98"/>
                    <a:pt x="726" y="67"/>
                    <a:pt x="718" y="39"/>
                  </a:cubicBezTo>
                  <a:cubicBezTo>
                    <a:pt x="710" y="15"/>
                    <a:pt x="687" y="1"/>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46"/>
            <p:cNvSpPr/>
            <p:nvPr/>
          </p:nvSpPr>
          <p:spPr>
            <a:xfrm>
              <a:off x="5641168" y="4013677"/>
              <a:ext cx="19151" cy="8955"/>
            </a:xfrm>
            <a:custGeom>
              <a:avLst/>
              <a:gdLst/>
              <a:ahLst/>
              <a:cxnLst/>
              <a:rect l="l" t="t" r="r" b="b"/>
              <a:pathLst>
                <a:path w="494" h="231" extrusionOk="0">
                  <a:moveTo>
                    <a:pt x="431" y="1"/>
                  </a:moveTo>
                  <a:cubicBezTo>
                    <a:pt x="426" y="1"/>
                    <a:pt x="421" y="1"/>
                    <a:pt x="415" y="3"/>
                  </a:cubicBezTo>
                  <a:lnTo>
                    <a:pt x="45" y="124"/>
                  </a:lnTo>
                  <a:cubicBezTo>
                    <a:pt x="15" y="135"/>
                    <a:pt x="1" y="165"/>
                    <a:pt x="9" y="194"/>
                  </a:cubicBezTo>
                  <a:cubicBezTo>
                    <a:pt x="16" y="217"/>
                    <a:pt x="38" y="231"/>
                    <a:pt x="62" y="231"/>
                  </a:cubicBezTo>
                  <a:cubicBezTo>
                    <a:pt x="66" y="231"/>
                    <a:pt x="72" y="231"/>
                    <a:pt x="79" y="229"/>
                  </a:cubicBezTo>
                  <a:lnTo>
                    <a:pt x="449" y="108"/>
                  </a:lnTo>
                  <a:cubicBezTo>
                    <a:pt x="479" y="98"/>
                    <a:pt x="494" y="67"/>
                    <a:pt x="485" y="39"/>
                  </a:cubicBezTo>
                  <a:cubicBezTo>
                    <a:pt x="477" y="15"/>
                    <a:pt x="455" y="1"/>
                    <a:pt x="4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46"/>
            <p:cNvSpPr/>
            <p:nvPr/>
          </p:nvSpPr>
          <p:spPr>
            <a:xfrm>
              <a:off x="5472680" y="4020384"/>
              <a:ext cx="54585" cy="56368"/>
            </a:xfrm>
            <a:custGeom>
              <a:avLst/>
              <a:gdLst/>
              <a:ahLst/>
              <a:cxnLst/>
              <a:rect l="l" t="t" r="r" b="b"/>
              <a:pathLst>
                <a:path w="1408" h="1454" extrusionOk="0">
                  <a:moveTo>
                    <a:pt x="167" y="1"/>
                  </a:moveTo>
                  <a:cubicBezTo>
                    <a:pt x="148" y="1"/>
                    <a:pt x="130" y="10"/>
                    <a:pt x="119" y="28"/>
                  </a:cubicBezTo>
                  <a:cubicBezTo>
                    <a:pt x="25" y="183"/>
                    <a:pt x="0" y="385"/>
                    <a:pt x="46" y="582"/>
                  </a:cubicBezTo>
                  <a:cubicBezTo>
                    <a:pt x="87" y="749"/>
                    <a:pt x="176" y="912"/>
                    <a:pt x="314" y="1066"/>
                  </a:cubicBezTo>
                  <a:cubicBezTo>
                    <a:pt x="452" y="1223"/>
                    <a:pt x="614" y="1338"/>
                    <a:pt x="784" y="1401"/>
                  </a:cubicBezTo>
                  <a:cubicBezTo>
                    <a:pt x="881" y="1436"/>
                    <a:pt x="983" y="1453"/>
                    <a:pt x="1083" y="1453"/>
                  </a:cubicBezTo>
                  <a:cubicBezTo>
                    <a:pt x="1182" y="1453"/>
                    <a:pt x="1278" y="1436"/>
                    <a:pt x="1368" y="1399"/>
                  </a:cubicBezTo>
                  <a:cubicBezTo>
                    <a:pt x="1396" y="1388"/>
                    <a:pt x="1407" y="1357"/>
                    <a:pt x="1397" y="1328"/>
                  </a:cubicBezTo>
                  <a:cubicBezTo>
                    <a:pt x="1389" y="1306"/>
                    <a:pt x="1368" y="1293"/>
                    <a:pt x="1346" y="1293"/>
                  </a:cubicBezTo>
                  <a:cubicBezTo>
                    <a:pt x="1339" y="1293"/>
                    <a:pt x="1333" y="1294"/>
                    <a:pt x="1326" y="1297"/>
                  </a:cubicBezTo>
                  <a:cubicBezTo>
                    <a:pt x="1252" y="1327"/>
                    <a:pt x="1169" y="1343"/>
                    <a:pt x="1084" y="1343"/>
                  </a:cubicBezTo>
                  <a:cubicBezTo>
                    <a:pt x="997" y="1343"/>
                    <a:pt x="908" y="1327"/>
                    <a:pt x="822" y="1295"/>
                  </a:cubicBezTo>
                  <a:cubicBezTo>
                    <a:pt x="670" y="1240"/>
                    <a:pt x="523" y="1136"/>
                    <a:pt x="395" y="991"/>
                  </a:cubicBezTo>
                  <a:cubicBezTo>
                    <a:pt x="271" y="851"/>
                    <a:pt x="188" y="704"/>
                    <a:pt x="153" y="555"/>
                  </a:cubicBezTo>
                  <a:cubicBezTo>
                    <a:pt x="114" y="385"/>
                    <a:pt x="136" y="214"/>
                    <a:pt x="214" y="83"/>
                  </a:cubicBezTo>
                  <a:cubicBezTo>
                    <a:pt x="228" y="58"/>
                    <a:pt x="221" y="25"/>
                    <a:pt x="194" y="8"/>
                  </a:cubicBezTo>
                  <a:cubicBezTo>
                    <a:pt x="185" y="3"/>
                    <a:pt x="176"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46"/>
            <p:cNvSpPr/>
            <p:nvPr/>
          </p:nvSpPr>
          <p:spPr>
            <a:xfrm>
              <a:off x="5490359" y="4036124"/>
              <a:ext cx="17678" cy="23687"/>
            </a:xfrm>
            <a:custGeom>
              <a:avLst/>
              <a:gdLst/>
              <a:ahLst/>
              <a:cxnLst/>
              <a:rect l="l" t="t" r="r" b="b"/>
              <a:pathLst>
                <a:path w="456" h="611" extrusionOk="0">
                  <a:moveTo>
                    <a:pt x="84" y="1"/>
                  </a:moveTo>
                  <a:cubicBezTo>
                    <a:pt x="60" y="1"/>
                    <a:pt x="38" y="17"/>
                    <a:pt x="31" y="41"/>
                  </a:cubicBezTo>
                  <a:cubicBezTo>
                    <a:pt x="0" y="149"/>
                    <a:pt x="29" y="278"/>
                    <a:pt x="110" y="385"/>
                  </a:cubicBezTo>
                  <a:cubicBezTo>
                    <a:pt x="178" y="475"/>
                    <a:pt x="268" y="539"/>
                    <a:pt x="363" y="602"/>
                  </a:cubicBezTo>
                  <a:cubicBezTo>
                    <a:pt x="372" y="606"/>
                    <a:pt x="382" y="610"/>
                    <a:pt x="393" y="610"/>
                  </a:cubicBezTo>
                  <a:cubicBezTo>
                    <a:pt x="410" y="610"/>
                    <a:pt x="429" y="602"/>
                    <a:pt x="439" y="585"/>
                  </a:cubicBezTo>
                  <a:cubicBezTo>
                    <a:pt x="456" y="559"/>
                    <a:pt x="449" y="525"/>
                    <a:pt x="423" y="509"/>
                  </a:cubicBezTo>
                  <a:cubicBezTo>
                    <a:pt x="338" y="452"/>
                    <a:pt x="256" y="395"/>
                    <a:pt x="197" y="318"/>
                  </a:cubicBezTo>
                  <a:cubicBezTo>
                    <a:pt x="137" y="239"/>
                    <a:pt x="114" y="146"/>
                    <a:pt x="137" y="71"/>
                  </a:cubicBezTo>
                  <a:cubicBezTo>
                    <a:pt x="145" y="42"/>
                    <a:pt x="128" y="12"/>
                    <a:pt x="100" y="4"/>
                  </a:cubicBezTo>
                  <a:cubicBezTo>
                    <a:pt x="95" y="2"/>
                    <a:pt x="89"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46"/>
            <p:cNvSpPr/>
            <p:nvPr/>
          </p:nvSpPr>
          <p:spPr>
            <a:xfrm>
              <a:off x="5514085" y="4031045"/>
              <a:ext cx="4575" cy="6435"/>
            </a:xfrm>
            <a:custGeom>
              <a:avLst/>
              <a:gdLst/>
              <a:ahLst/>
              <a:cxnLst/>
              <a:rect l="l" t="t" r="r" b="b"/>
              <a:pathLst>
                <a:path w="118" h="166" extrusionOk="0">
                  <a:moveTo>
                    <a:pt x="53" y="1"/>
                  </a:moveTo>
                  <a:cubicBezTo>
                    <a:pt x="23" y="1"/>
                    <a:pt x="1" y="26"/>
                    <a:pt x="2" y="58"/>
                  </a:cubicBezTo>
                  <a:lnTo>
                    <a:pt x="5" y="115"/>
                  </a:lnTo>
                  <a:cubicBezTo>
                    <a:pt x="8" y="143"/>
                    <a:pt x="32" y="166"/>
                    <a:pt x="60" y="166"/>
                  </a:cubicBezTo>
                  <a:lnTo>
                    <a:pt x="65" y="166"/>
                  </a:lnTo>
                  <a:cubicBezTo>
                    <a:pt x="94" y="165"/>
                    <a:pt x="117" y="139"/>
                    <a:pt x="116" y="109"/>
                  </a:cubicBezTo>
                  <a:lnTo>
                    <a:pt x="112" y="52"/>
                  </a:lnTo>
                  <a:cubicBezTo>
                    <a:pt x="110" y="24"/>
                    <a:pt x="86"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46"/>
            <p:cNvSpPr/>
            <p:nvPr/>
          </p:nvSpPr>
          <p:spPr>
            <a:xfrm>
              <a:off x="5489002" y="3998053"/>
              <a:ext cx="9149" cy="7986"/>
            </a:xfrm>
            <a:custGeom>
              <a:avLst/>
              <a:gdLst/>
              <a:ahLst/>
              <a:cxnLst/>
              <a:rect l="l" t="t" r="r" b="b"/>
              <a:pathLst>
                <a:path w="236" h="206" extrusionOk="0">
                  <a:moveTo>
                    <a:pt x="175" y="1"/>
                  </a:moveTo>
                  <a:cubicBezTo>
                    <a:pt x="167" y="1"/>
                    <a:pt x="159" y="2"/>
                    <a:pt x="152" y="6"/>
                  </a:cubicBezTo>
                  <a:cubicBezTo>
                    <a:pt x="96" y="29"/>
                    <a:pt x="49" y="70"/>
                    <a:pt x="17" y="120"/>
                  </a:cubicBezTo>
                  <a:cubicBezTo>
                    <a:pt x="1" y="147"/>
                    <a:pt x="8" y="181"/>
                    <a:pt x="32" y="197"/>
                  </a:cubicBezTo>
                  <a:cubicBezTo>
                    <a:pt x="42" y="202"/>
                    <a:pt x="52" y="205"/>
                    <a:pt x="64" y="205"/>
                  </a:cubicBezTo>
                  <a:cubicBezTo>
                    <a:pt x="81" y="205"/>
                    <a:pt x="99" y="197"/>
                    <a:pt x="108" y="178"/>
                  </a:cubicBezTo>
                  <a:cubicBezTo>
                    <a:pt x="129" y="147"/>
                    <a:pt x="159" y="121"/>
                    <a:pt x="195" y="105"/>
                  </a:cubicBezTo>
                  <a:cubicBezTo>
                    <a:pt x="223" y="96"/>
                    <a:pt x="236" y="63"/>
                    <a:pt x="223" y="34"/>
                  </a:cubicBezTo>
                  <a:cubicBezTo>
                    <a:pt x="216" y="13"/>
                    <a:pt x="196" y="1"/>
                    <a:pt x="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46"/>
            <p:cNvSpPr/>
            <p:nvPr/>
          </p:nvSpPr>
          <p:spPr>
            <a:xfrm>
              <a:off x="5538393" y="4044188"/>
              <a:ext cx="8800" cy="11126"/>
            </a:xfrm>
            <a:custGeom>
              <a:avLst/>
              <a:gdLst/>
              <a:ahLst/>
              <a:cxnLst/>
              <a:rect l="l" t="t" r="r" b="b"/>
              <a:pathLst>
                <a:path w="227" h="287" extrusionOk="0">
                  <a:moveTo>
                    <a:pt x="166" y="1"/>
                  </a:moveTo>
                  <a:cubicBezTo>
                    <a:pt x="147" y="1"/>
                    <a:pt x="129" y="10"/>
                    <a:pt x="118" y="28"/>
                  </a:cubicBezTo>
                  <a:lnTo>
                    <a:pt x="13" y="204"/>
                  </a:lnTo>
                  <a:cubicBezTo>
                    <a:pt x="0" y="230"/>
                    <a:pt x="6" y="263"/>
                    <a:pt x="33" y="280"/>
                  </a:cubicBezTo>
                  <a:cubicBezTo>
                    <a:pt x="41" y="284"/>
                    <a:pt x="53" y="287"/>
                    <a:pt x="61" y="287"/>
                  </a:cubicBezTo>
                  <a:cubicBezTo>
                    <a:pt x="80" y="287"/>
                    <a:pt x="97" y="277"/>
                    <a:pt x="108" y="260"/>
                  </a:cubicBezTo>
                  <a:lnTo>
                    <a:pt x="212" y="83"/>
                  </a:lnTo>
                  <a:cubicBezTo>
                    <a:pt x="227" y="58"/>
                    <a:pt x="219" y="25"/>
                    <a:pt x="194" y="8"/>
                  </a:cubicBezTo>
                  <a:cubicBezTo>
                    <a:pt x="185" y="3"/>
                    <a:pt x="176"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46"/>
          <p:cNvGrpSpPr/>
          <p:nvPr/>
        </p:nvGrpSpPr>
        <p:grpSpPr>
          <a:xfrm>
            <a:off x="7414075" y="1982139"/>
            <a:ext cx="312879" cy="321425"/>
            <a:chOff x="7000750" y="998464"/>
            <a:chExt cx="312879" cy="321425"/>
          </a:xfrm>
        </p:grpSpPr>
        <p:sp>
          <p:nvSpPr>
            <p:cNvPr id="1604" name="Google Shape;1604;p46"/>
            <p:cNvSpPr/>
            <p:nvPr/>
          </p:nvSpPr>
          <p:spPr>
            <a:xfrm>
              <a:off x="7000750" y="998464"/>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46"/>
            <p:cNvSpPr/>
            <p:nvPr/>
          </p:nvSpPr>
          <p:spPr>
            <a:xfrm>
              <a:off x="7072853" y="1067219"/>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46"/>
            <p:cNvSpPr/>
            <p:nvPr/>
          </p:nvSpPr>
          <p:spPr>
            <a:xfrm>
              <a:off x="7067126" y="1062873"/>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46"/>
            <p:cNvSpPr/>
            <p:nvPr/>
          </p:nvSpPr>
          <p:spPr>
            <a:xfrm>
              <a:off x="7158261" y="1127193"/>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46"/>
            <p:cNvSpPr/>
            <p:nvPr/>
          </p:nvSpPr>
          <p:spPr>
            <a:xfrm>
              <a:off x="7131916" y="1105518"/>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46"/>
            <p:cNvSpPr/>
            <p:nvPr/>
          </p:nvSpPr>
          <p:spPr>
            <a:xfrm>
              <a:off x="7195179" y="1146812"/>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46"/>
            <p:cNvSpPr/>
            <p:nvPr/>
          </p:nvSpPr>
          <p:spPr>
            <a:xfrm>
              <a:off x="7145955" y="1138236"/>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46"/>
            <p:cNvSpPr/>
            <p:nvPr/>
          </p:nvSpPr>
          <p:spPr>
            <a:xfrm>
              <a:off x="7146366" y="1161644"/>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46"/>
            <p:cNvSpPr/>
            <p:nvPr/>
          </p:nvSpPr>
          <p:spPr>
            <a:xfrm>
              <a:off x="7103075" y="1129102"/>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3" name="Google Shape;1613;p46"/>
          <p:cNvGrpSpPr/>
          <p:nvPr/>
        </p:nvGrpSpPr>
        <p:grpSpPr>
          <a:xfrm>
            <a:off x="8641283" y="4185279"/>
            <a:ext cx="379783" cy="304303"/>
            <a:chOff x="5596825" y="2420607"/>
            <a:chExt cx="379783" cy="304303"/>
          </a:xfrm>
        </p:grpSpPr>
        <p:sp>
          <p:nvSpPr>
            <p:cNvPr id="1614" name="Google Shape;1614;p46"/>
            <p:cNvSpPr/>
            <p:nvPr/>
          </p:nvSpPr>
          <p:spPr>
            <a:xfrm>
              <a:off x="5596825" y="2420607"/>
              <a:ext cx="379783" cy="304303"/>
            </a:xfrm>
            <a:custGeom>
              <a:avLst/>
              <a:gdLst/>
              <a:ahLst/>
              <a:cxnLst/>
              <a:rect l="l" t="t" r="r" b="b"/>
              <a:pathLst>
                <a:path w="12931" h="10361" extrusionOk="0">
                  <a:moveTo>
                    <a:pt x="6560" y="0"/>
                  </a:moveTo>
                  <a:cubicBezTo>
                    <a:pt x="6016" y="0"/>
                    <a:pt x="5484" y="101"/>
                    <a:pt x="4977" y="304"/>
                  </a:cubicBezTo>
                  <a:cubicBezTo>
                    <a:pt x="2557" y="1269"/>
                    <a:pt x="2080" y="3091"/>
                    <a:pt x="1889" y="3962"/>
                  </a:cubicBezTo>
                  <a:cubicBezTo>
                    <a:pt x="603" y="4831"/>
                    <a:pt x="1" y="6433"/>
                    <a:pt x="475" y="7920"/>
                  </a:cubicBezTo>
                  <a:cubicBezTo>
                    <a:pt x="849" y="9100"/>
                    <a:pt x="2014" y="10361"/>
                    <a:pt x="4156" y="10361"/>
                  </a:cubicBezTo>
                  <a:cubicBezTo>
                    <a:pt x="4545" y="10361"/>
                    <a:pt x="4961" y="10318"/>
                    <a:pt x="5390" y="10234"/>
                  </a:cubicBezTo>
                  <a:cubicBezTo>
                    <a:pt x="7156" y="9886"/>
                    <a:pt x="8244" y="9019"/>
                    <a:pt x="8963" y="8447"/>
                  </a:cubicBezTo>
                  <a:cubicBezTo>
                    <a:pt x="9635" y="7911"/>
                    <a:pt x="9753" y="7850"/>
                    <a:pt x="10099" y="7850"/>
                  </a:cubicBezTo>
                  <a:cubicBezTo>
                    <a:pt x="10160" y="7850"/>
                    <a:pt x="10227" y="7851"/>
                    <a:pt x="10299" y="7859"/>
                  </a:cubicBezTo>
                  <a:lnTo>
                    <a:pt x="10334" y="7863"/>
                  </a:lnTo>
                  <a:lnTo>
                    <a:pt x="10440" y="7868"/>
                  </a:lnTo>
                  <a:lnTo>
                    <a:pt x="10502" y="7868"/>
                  </a:lnTo>
                  <a:cubicBezTo>
                    <a:pt x="11291" y="7868"/>
                    <a:pt x="12015" y="7473"/>
                    <a:pt x="12440" y="6812"/>
                  </a:cubicBezTo>
                  <a:cubicBezTo>
                    <a:pt x="12903" y="6095"/>
                    <a:pt x="12930" y="5185"/>
                    <a:pt x="12512" y="4438"/>
                  </a:cubicBezTo>
                  <a:cubicBezTo>
                    <a:pt x="12482" y="4387"/>
                    <a:pt x="11784" y="3155"/>
                    <a:pt x="10710" y="2047"/>
                  </a:cubicBezTo>
                  <a:cubicBezTo>
                    <a:pt x="9394" y="688"/>
                    <a:pt x="7997" y="0"/>
                    <a:pt x="6560"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46"/>
            <p:cNvSpPr/>
            <p:nvPr/>
          </p:nvSpPr>
          <p:spPr>
            <a:xfrm>
              <a:off x="5673569" y="2489656"/>
              <a:ext cx="227735" cy="166029"/>
            </a:xfrm>
            <a:custGeom>
              <a:avLst/>
              <a:gdLst/>
              <a:ahLst/>
              <a:cxnLst/>
              <a:rect l="l" t="t" r="r" b="b"/>
              <a:pathLst>
                <a:path w="7754" h="5653" extrusionOk="0">
                  <a:moveTo>
                    <a:pt x="3951" y="0"/>
                  </a:moveTo>
                  <a:cubicBezTo>
                    <a:pt x="3715" y="0"/>
                    <a:pt x="3475" y="43"/>
                    <a:pt x="3235" y="139"/>
                  </a:cubicBezTo>
                  <a:cubicBezTo>
                    <a:pt x="2684" y="359"/>
                    <a:pt x="2287" y="641"/>
                    <a:pt x="2020" y="1004"/>
                  </a:cubicBezTo>
                  <a:cubicBezTo>
                    <a:pt x="1731" y="1396"/>
                    <a:pt x="1639" y="1826"/>
                    <a:pt x="1559" y="2206"/>
                  </a:cubicBezTo>
                  <a:cubicBezTo>
                    <a:pt x="1512" y="2429"/>
                    <a:pt x="1465" y="2642"/>
                    <a:pt x="1384" y="2833"/>
                  </a:cubicBezTo>
                  <a:cubicBezTo>
                    <a:pt x="1345" y="2930"/>
                    <a:pt x="1297" y="3021"/>
                    <a:pt x="1234" y="3105"/>
                  </a:cubicBezTo>
                  <a:cubicBezTo>
                    <a:pt x="1125" y="3255"/>
                    <a:pt x="981" y="3368"/>
                    <a:pt x="796" y="3453"/>
                  </a:cubicBezTo>
                  <a:cubicBezTo>
                    <a:pt x="596" y="3542"/>
                    <a:pt x="421" y="3682"/>
                    <a:pt x="292" y="3858"/>
                  </a:cubicBezTo>
                  <a:cubicBezTo>
                    <a:pt x="71" y="4157"/>
                    <a:pt x="1" y="4529"/>
                    <a:pt x="106" y="4855"/>
                  </a:cubicBezTo>
                  <a:cubicBezTo>
                    <a:pt x="148" y="4986"/>
                    <a:pt x="212" y="5102"/>
                    <a:pt x="297" y="5200"/>
                  </a:cubicBezTo>
                  <a:cubicBezTo>
                    <a:pt x="549" y="5496"/>
                    <a:pt x="984" y="5652"/>
                    <a:pt x="1553" y="5652"/>
                  </a:cubicBezTo>
                  <a:cubicBezTo>
                    <a:pt x="1787" y="5652"/>
                    <a:pt x="2044" y="5626"/>
                    <a:pt x="2321" y="5572"/>
                  </a:cubicBezTo>
                  <a:cubicBezTo>
                    <a:pt x="3523" y="5334"/>
                    <a:pt x="4215" y="4784"/>
                    <a:pt x="4880" y="4251"/>
                  </a:cubicBezTo>
                  <a:cubicBezTo>
                    <a:pt x="5418" y="3826"/>
                    <a:pt x="5934" y="3413"/>
                    <a:pt x="6669" y="3235"/>
                  </a:cubicBezTo>
                  <a:lnTo>
                    <a:pt x="6673" y="3235"/>
                  </a:lnTo>
                  <a:cubicBezTo>
                    <a:pt x="6919" y="3175"/>
                    <a:pt x="7188" y="3141"/>
                    <a:pt x="7492" y="3141"/>
                  </a:cubicBezTo>
                  <a:cubicBezTo>
                    <a:pt x="7559" y="3141"/>
                    <a:pt x="7628" y="3143"/>
                    <a:pt x="7698" y="3146"/>
                  </a:cubicBezTo>
                  <a:cubicBezTo>
                    <a:pt x="7699" y="3146"/>
                    <a:pt x="7701" y="3146"/>
                    <a:pt x="7702" y="3146"/>
                  </a:cubicBezTo>
                  <a:cubicBezTo>
                    <a:pt x="7717" y="3146"/>
                    <a:pt x="7733" y="3138"/>
                    <a:pt x="7743" y="3125"/>
                  </a:cubicBezTo>
                  <a:cubicBezTo>
                    <a:pt x="7743" y="3125"/>
                    <a:pt x="7745" y="3122"/>
                    <a:pt x="7745" y="3121"/>
                  </a:cubicBezTo>
                  <a:cubicBezTo>
                    <a:pt x="7754" y="3105"/>
                    <a:pt x="7754" y="3084"/>
                    <a:pt x="7745" y="3068"/>
                  </a:cubicBezTo>
                  <a:cubicBezTo>
                    <a:pt x="7743" y="3065"/>
                    <a:pt x="7738" y="3057"/>
                    <a:pt x="7738" y="3057"/>
                  </a:cubicBezTo>
                  <a:cubicBezTo>
                    <a:pt x="7733" y="3049"/>
                    <a:pt x="7724" y="3040"/>
                    <a:pt x="7717" y="3034"/>
                  </a:cubicBezTo>
                  <a:cubicBezTo>
                    <a:pt x="7658" y="2997"/>
                    <a:pt x="7597" y="2962"/>
                    <a:pt x="7538" y="2928"/>
                  </a:cubicBezTo>
                  <a:lnTo>
                    <a:pt x="7538" y="2928"/>
                  </a:lnTo>
                  <a:cubicBezTo>
                    <a:pt x="7545" y="2931"/>
                    <a:pt x="7554" y="2933"/>
                    <a:pt x="7561" y="2933"/>
                  </a:cubicBezTo>
                  <a:cubicBezTo>
                    <a:pt x="7575" y="2933"/>
                    <a:pt x="7588" y="2928"/>
                    <a:pt x="7599" y="2918"/>
                  </a:cubicBezTo>
                  <a:lnTo>
                    <a:pt x="7603" y="2913"/>
                  </a:lnTo>
                  <a:cubicBezTo>
                    <a:pt x="7617" y="2894"/>
                    <a:pt x="7617" y="2871"/>
                    <a:pt x="7606" y="2852"/>
                  </a:cubicBezTo>
                  <a:cubicBezTo>
                    <a:pt x="7562" y="2783"/>
                    <a:pt x="7510" y="2708"/>
                    <a:pt x="7455" y="2629"/>
                  </a:cubicBezTo>
                  <a:cubicBezTo>
                    <a:pt x="6779" y="1652"/>
                    <a:pt x="5421" y="0"/>
                    <a:pt x="3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46"/>
            <p:cNvSpPr/>
            <p:nvPr/>
          </p:nvSpPr>
          <p:spPr>
            <a:xfrm>
              <a:off x="5666402" y="2484928"/>
              <a:ext cx="242303" cy="175574"/>
            </a:xfrm>
            <a:custGeom>
              <a:avLst/>
              <a:gdLst/>
              <a:ahLst/>
              <a:cxnLst/>
              <a:rect l="l" t="t" r="r" b="b"/>
              <a:pathLst>
                <a:path w="8250" h="5978" extrusionOk="0">
                  <a:moveTo>
                    <a:pt x="4195" y="220"/>
                  </a:moveTo>
                  <a:cubicBezTo>
                    <a:pt x="5922" y="220"/>
                    <a:pt x="7514" y="2577"/>
                    <a:pt x="7932" y="3250"/>
                  </a:cubicBezTo>
                  <a:cubicBezTo>
                    <a:pt x="7862" y="3247"/>
                    <a:pt x="7794" y="3245"/>
                    <a:pt x="7727" y="3245"/>
                  </a:cubicBezTo>
                  <a:cubicBezTo>
                    <a:pt x="6495" y="3245"/>
                    <a:pt x="5811" y="3791"/>
                    <a:pt x="5088" y="4368"/>
                  </a:cubicBezTo>
                  <a:cubicBezTo>
                    <a:pt x="4426" y="4897"/>
                    <a:pt x="3741" y="5441"/>
                    <a:pt x="2552" y="5676"/>
                  </a:cubicBezTo>
                  <a:cubicBezTo>
                    <a:pt x="2280" y="5729"/>
                    <a:pt x="2026" y="5755"/>
                    <a:pt x="1796" y="5755"/>
                  </a:cubicBezTo>
                  <a:cubicBezTo>
                    <a:pt x="1063" y="5755"/>
                    <a:pt x="560" y="5490"/>
                    <a:pt x="403" y="4996"/>
                  </a:cubicBezTo>
                  <a:cubicBezTo>
                    <a:pt x="242" y="4489"/>
                    <a:pt x="531" y="3903"/>
                    <a:pt x="1062" y="3665"/>
                  </a:cubicBezTo>
                  <a:cubicBezTo>
                    <a:pt x="1639" y="3407"/>
                    <a:pt x="1745" y="2906"/>
                    <a:pt x="1859" y="2379"/>
                  </a:cubicBezTo>
                  <a:cubicBezTo>
                    <a:pt x="2009" y="1678"/>
                    <a:pt x="2179" y="882"/>
                    <a:pt x="3503" y="354"/>
                  </a:cubicBezTo>
                  <a:cubicBezTo>
                    <a:pt x="3734" y="261"/>
                    <a:pt x="3966" y="220"/>
                    <a:pt x="4195" y="220"/>
                  </a:cubicBezTo>
                  <a:close/>
                  <a:moveTo>
                    <a:pt x="4191" y="0"/>
                  </a:moveTo>
                  <a:cubicBezTo>
                    <a:pt x="3927" y="0"/>
                    <a:pt x="3670" y="49"/>
                    <a:pt x="3421" y="149"/>
                  </a:cubicBezTo>
                  <a:cubicBezTo>
                    <a:pt x="1990" y="720"/>
                    <a:pt x="1797" y="1614"/>
                    <a:pt x="1645" y="2333"/>
                  </a:cubicBezTo>
                  <a:cubicBezTo>
                    <a:pt x="1535" y="2846"/>
                    <a:pt x="1448" y="3252"/>
                    <a:pt x="973" y="3465"/>
                  </a:cubicBezTo>
                  <a:cubicBezTo>
                    <a:pt x="342" y="3749"/>
                    <a:pt x="0" y="4451"/>
                    <a:pt x="195" y="5063"/>
                  </a:cubicBezTo>
                  <a:cubicBezTo>
                    <a:pt x="272" y="5303"/>
                    <a:pt x="594" y="5978"/>
                    <a:pt x="1787" y="5978"/>
                  </a:cubicBezTo>
                  <a:cubicBezTo>
                    <a:pt x="2022" y="5978"/>
                    <a:pt x="2290" y="5952"/>
                    <a:pt x="2595" y="5889"/>
                  </a:cubicBezTo>
                  <a:cubicBezTo>
                    <a:pt x="3835" y="5646"/>
                    <a:pt x="4574" y="5056"/>
                    <a:pt x="5227" y="4539"/>
                  </a:cubicBezTo>
                  <a:cubicBezTo>
                    <a:pt x="5946" y="3965"/>
                    <a:pt x="6579" y="3464"/>
                    <a:pt x="7733" y="3464"/>
                  </a:cubicBezTo>
                  <a:cubicBezTo>
                    <a:pt x="7858" y="3464"/>
                    <a:pt x="7988" y="3470"/>
                    <a:pt x="8126" y="3482"/>
                  </a:cubicBezTo>
                  <a:cubicBezTo>
                    <a:pt x="8129" y="3483"/>
                    <a:pt x="8132" y="3483"/>
                    <a:pt x="8134" y="3483"/>
                  </a:cubicBezTo>
                  <a:cubicBezTo>
                    <a:pt x="8172" y="3483"/>
                    <a:pt x="8207" y="3465"/>
                    <a:pt x="8227" y="3433"/>
                  </a:cubicBezTo>
                  <a:cubicBezTo>
                    <a:pt x="8249" y="3400"/>
                    <a:pt x="8250" y="3354"/>
                    <a:pt x="8231" y="3319"/>
                  </a:cubicBezTo>
                  <a:cubicBezTo>
                    <a:pt x="8226" y="3309"/>
                    <a:pt x="7640" y="2279"/>
                    <a:pt x="6767" y="1380"/>
                  </a:cubicBezTo>
                  <a:cubicBezTo>
                    <a:pt x="5881" y="467"/>
                    <a:pt x="5004" y="0"/>
                    <a:pt x="4191"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17" name="Google Shape;1617;p46"/>
            <p:cNvSpPr/>
            <p:nvPr/>
          </p:nvSpPr>
          <p:spPr>
            <a:xfrm>
              <a:off x="5761708" y="2557237"/>
              <a:ext cx="144618" cy="25816"/>
            </a:xfrm>
            <a:custGeom>
              <a:avLst/>
              <a:gdLst/>
              <a:ahLst/>
              <a:cxnLst/>
              <a:rect l="l" t="t" r="r" b="b"/>
              <a:pathLst>
                <a:path w="4924" h="879" extrusionOk="0">
                  <a:moveTo>
                    <a:pt x="2328" y="1"/>
                  </a:moveTo>
                  <a:cubicBezTo>
                    <a:pt x="1530" y="1"/>
                    <a:pt x="732" y="204"/>
                    <a:pt x="36" y="615"/>
                  </a:cubicBezTo>
                  <a:cubicBezTo>
                    <a:pt x="11" y="629"/>
                    <a:pt x="1" y="663"/>
                    <a:pt x="18" y="690"/>
                  </a:cubicBezTo>
                  <a:cubicBezTo>
                    <a:pt x="28" y="708"/>
                    <a:pt x="46" y="718"/>
                    <a:pt x="64" y="718"/>
                  </a:cubicBezTo>
                  <a:cubicBezTo>
                    <a:pt x="74" y="718"/>
                    <a:pt x="83" y="715"/>
                    <a:pt x="92" y="710"/>
                  </a:cubicBezTo>
                  <a:cubicBezTo>
                    <a:pt x="759" y="317"/>
                    <a:pt x="1541" y="122"/>
                    <a:pt x="2324" y="122"/>
                  </a:cubicBezTo>
                  <a:cubicBezTo>
                    <a:pt x="3213" y="122"/>
                    <a:pt x="4104" y="373"/>
                    <a:pt x="4830" y="870"/>
                  </a:cubicBezTo>
                  <a:cubicBezTo>
                    <a:pt x="4838" y="875"/>
                    <a:pt x="4848" y="878"/>
                    <a:pt x="4860" y="878"/>
                  </a:cubicBezTo>
                  <a:cubicBezTo>
                    <a:pt x="4877" y="878"/>
                    <a:pt x="4895" y="870"/>
                    <a:pt x="4905" y="855"/>
                  </a:cubicBezTo>
                  <a:cubicBezTo>
                    <a:pt x="4924" y="831"/>
                    <a:pt x="4917" y="797"/>
                    <a:pt x="4891" y="778"/>
                  </a:cubicBezTo>
                  <a:cubicBezTo>
                    <a:pt x="4137" y="262"/>
                    <a:pt x="3233" y="1"/>
                    <a:pt x="2328" y="1"/>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18" name="Google Shape;1618;p46"/>
            <p:cNvSpPr/>
            <p:nvPr/>
          </p:nvSpPr>
          <p:spPr>
            <a:xfrm>
              <a:off x="5818510" y="2546282"/>
              <a:ext cx="37417" cy="5169"/>
            </a:xfrm>
            <a:custGeom>
              <a:avLst/>
              <a:gdLst/>
              <a:ahLst/>
              <a:cxnLst/>
              <a:rect l="l" t="t" r="r" b="b"/>
              <a:pathLst>
                <a:path w="1274" h="176" extrusionOk="0">
                  <a:moveTo>
                    <a:pt x="554" y="0"/>
                  </a:moveTo>
                  <a:cubicBezTo>
                    <a:pt x="387" y="0"/>
                    <a:pt x="219" y="13"/>
                    <a:pt x="52" y="38"/>
                  </a:cubicBezTo>
                  <a:cubicBezTo>
                    <a:pt x="22" y="43"/>
                    <a:pt x="1" y="69"/>
                    <a:pt x="6" y="100"/>
                  </a:cubicBezTo>
                  <a:cubicBezTo>
                    <a:pt x="10" y="127"/>
                    <a:pt x="31" y="147"/>
                    <a:pt x="57" y="147"/>
                  </a:cubicBezTo>
                  <a:cubicBezTo>
                    <a:pt x="61" y="147"/>
                    <a:pt x="64" y="147"/>
                    <a:pt x="67" y="146"/>
                  </a:cubicBezTo>
                  <a:cubicBezTo>
                    <a:pt x="228" y="122"/>
                    <a:pt x="389" y="110"/>
                    <a:pt x="550" y="110"/>
                  </a:cubicBezTo>
                  <a:cubicBezTo>
                    <a:pt x="769" y="110"/>
                    <a:pt x="987" y="132"/>
                    <a:pt x="1203" y="174"/>
                  </a:cubicBezTo>
                  <a:cubicBezTo>
                    <a:pt x="1205" y="176"/>
                    <a:pt x="1210" y="176"/>
                    <a:pt x="1212" y="176"/>
                  </a:cubicBezTo>
                  <a:cubicBezTo>
                    <a:pt x="1238" y="176"/>
                    <a:pt x="1261" y="159"/>
                    <a:pt x="1268" y="132"/>
                  </a:cubicBezTo>
                  <a:cubicBezTo>
                    <a:pt x="1274" y="103"/>
                    <a:pt x="1255" y="73"/>
                    <a:pt x="1225" y="68"/>
                  </a:cubicBezTo>
                  <a:cubicBezTo>
                    <a:pt x="1003" y="23"/>
                    <a:pt x="779" y="0"/>
                    <a:pt x="554"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19" name="Google Shape;1619;p46"/>
            <p:cNvSpPr/>
            <p:nvPr/>
          </p:nvSpPr>
          <p:spPr>
            <a:xfrm>
              <a:off x="5801269" y="2525723"/>
              <a:ext cx="24495" cy="4082"/>
            </a:xfrm>
            <a:custGeom>
              <a:avLst/>
              <a:gdLst/>
              <a:ahLst/>
              <a:cxnLst/>
              <a:rect l="l" t="t" r="r" b="b"/>
              <a:pathLst>
                <a:path w="834" h="139" extrusionOk="0">
                  <a:moveTo>
                    <a:pt x="774" y="0"/>
                  </a:moveTo>
                  <a:lnTo>
                    <a:pt x="55" y="27"/>
                  </a:lnTo>
                  <a:cubicBezTo>
                    <a:pt x="25" y="29"/>
                    <a:pt x="1" y="54"/>
                    <a:pt x="2" y="84"/>
                  </a:cubicBezTo>
                  <a:cubicBezTo>
                    <a:pt x="4" y="114"/>
                    <a:pt x="29" y="138"/>
                    <a:pt x="58" y="138"/>
                  </a:cubicBezTo>
                  <a:lnTo>
                    <a:pt x="59" y="138"/>
                  </a:lnTo>
                  <a:lnTo>
                    <a:pt x="778" y="111"/>
                  </a:lnTo>
                  <a:cubicBezTo>
                    <a:pt x="808" y="110"/>
                    <a:pt x="834" y="84"/>
                    <a:pt x="831" y="54"/>
                  </a:cubicBezTo>
                  <a:cubicBezTo>
                    <a:pt x="830" y="24"/>
                    <a:pt x="805" y="0"/>
                    <a:pt x="777"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20" name="Google Shape;1620;p46"/>
            <p:cNvSpPr/>
            <p:nvPr/>
          </p:nvSpPr>
          <p:spPr>
            <a:xfrm>
              <a:off x="5707785" y="2606578"/>
              <a:ext cx="64966" cy="27813"/>
            </a:xfrm>
            <a:custGeom>
              <a:avLst/>
              <a:gdLst/>
              <a:ahLst/>
              <a:cxnLst/>
              <a:rect l="l" t="t" r="r" b="b"/>
              <a:pathLst>
                <a:path w="2212" h="947" extrusionOk="0">
                  <a:moveTo>
                    <a:pt x="2149" y="0"/>
                  </a:moveTo>
                  <a:cubicBezTo>
                    <a:pt x="2131" y="0"/>
                    <a:pt x="2113" y="9"/>
                    <a:pt x="2103" y="24"/>
                  </a:cubicBezTo>
                  <a:cubicBezTo>
                    <a:pt x="1916" y="313"/>
                    <a:pt x="1593" y="544"/>
                    <a:pt x="1197" y="675"/>
                  </a:cubicBezTo>
                  <a:cubicBezTo>
                    <a:pt x="824" y="797"/>
                    <a:pt x="428" y="824"/>
                    <a:pt x="54" y="836"/>
                  </a:cubicBezTo>
                  <a:cubicBezTo>
                    <a:pt x="24" y="839"/>
                    <a:pt x="1" y="863"/>
                    <a:pt x="1" y="893"/>
                  </a:cubicBezTo>
                  <a:cubicBezTo>
                    <a:pt x="2" y="924"/>
                    <a:pt x="25" y="947"/>
                    <a:pt x="55" y="947"/>
                  </a:cubicBezTo>
                  <a:cubicBezTo>
                    <a:pt x="440" y="934"/>
                    <a:pt x="848" y="906"/>
                    <a:pt x="1231" y="779"/>
                  </a:cubicBezTo>
                  <a:cubicBezTo>
                    <a:pt x="1653" y="642"/>
                    <a:pt x="1996" y="394"/>
                    <a:pt x="2195" y="85"/>
                  </a:cubicBezTo>
                  <a:cubicBezTo>
                    <a:pt x="2211" y="58"/>
                    <a:pt x="2204" y="24"/>
                    <a:pt x="2180" y="8"/>
                  </a:cubicBezTo>
                  <a:cubicBezTo>
                    <a:pt x="2170" y="3"/>
                    <a:pt x="2159" y="0"/>
                    <a:pt x="2149"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21" name="Google Shape;1621;p46"/>
            <p:cNvSpPr/>
            <p:nvPr/>
          </p:nvSpPr>
          <p:spPr>
            <a:xfrm>
              <a:off x="5715861" y="2612393"/>
              <a:ext cx="20060" cy="7666"/>
            </a:xfrm>
            <a:custGeom>
              <a:avLst/>
              <a:gdLst/>
              <a:ahLst/>
              <a:cxnLst/>
              <a:rect l="l" t="t" r="r" b="b"/>
              <a:pathLst>
                <a:path w="683" h="261" extrusionOk="0">
                  <a:moveTo>
                    <a:pt x="621" y="0"/>
                  </a:moveTo>
                  <a:cubicBezTo>
                    <a:pt x="612" y="0"/>
                    <a:pt x="603" y="2"/>
                    <a:pt x="595" y="7"/>
                  </a:cubicBezTo>
                  <a:cubicBezTo>
                    <a:pt x="432" y="101"/>
                    <a:pt x="247" y="151"/>
                    <a:pt x="58" y="151"/>
                  </a:cubicBezTo>
                  <a:lnTo>
                    <a:pt x="56" y="151"/>
                  </a:lnTo>
                  <a:cubicBezTo>
                    <a:pt x="26" y="151"/>
                    <a:pt x="1" y="175"/>
                    <a:pt x="1" y="206"/>
                  </a:cubicBezTo>
                  <a:cubicBezTo>
                    <a:pt x="1" y="235"/>
                    <a:pt x="23" y="261"/>
                    <a:pt x="51" y="261"/>
                  </a:cubicBezTo>
                  <a:cubicBezTo>
                    <a:pt x="53" y="261"/>
                    <a:pt x="56" y="261"/>
                    <a:pt x="58" y="260"/>
                  </a:cubicBezTo>
                  <a:cubicBezTo>
                    <a:pt x="267" y="260"/>
                    <a:pt x="469" y="208"/>
                    <a:pt x="649" y="101"/>
                  </a:cubicBezTo>
                  <a:cubicBezTo>
                    <a:pt x="674" y="87"/>
                    <a:pt x="683" y="53"/>
                    <a:pt x="669" y="25"/>
                  </a:cubicBezTo>
                  <a:cubicBezTo>
                    <a:pt x="658" y="9"/>
                    <a:pt x="639" y="0"/>
                    <a:pt x="621"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622" name="Google Shape;1622;p46"/>
            <p:cNvSpPr/>
            <p:nvPr/>
          </p:nvSpPr>
          <p:spPr>
            <a:xfrm>
              <a:off x="5721089" y="2598678"/>
              <a:ext cx="12747" cy="4640"/>
            </a:xfrm>
            <a:custGeom>
              <a:avLst/>
              <a:gdLst/>
              <a:ahLst/>
              <a:cxnLst/>
              <a:rect l="l" t="t" r="r" b="b"/>
              <a:pathLst>
                <a:path w="434" h="158" extrusionOk="0">
                  <a:moveTo>
                    <a:pt x="375" y="1"/>
                  </a:moveTo>
                  <a:cubicBezTo>
                    <a:pt x="372" y="1"/>
                    <a:pt x="369" y="1"/>
                    <a:pt x="367" y="1"/>
                  </a:cubicBezTo>
                  <a:lnTo>
                    <a:pt x="53" y="50"/>
                  </a:lnTo>
                  <a:cubicBezTo>
                    <a:pt x="22" y="55"/>
                    <a:pt x="1" y="82"/>
                    <a:pt x="6" y="112"/>
                  </a:cubicBezTo>
                  <a:cubicBezTo>
                    <a:pt x="11" y="139"/>
                    <a:pt x="34" y="158"/>
                    <a:pt x="61" y="158"/>
                  </a:cubicBezTo>
                  <a:lnTo>
                    <a:pt x="69" y="158"/>
                  </a:lnTo>
                  <a:lnTo>
                    <a:pt x="382" y="111"/>
                  </a:lnTo>
                  <a:cubicBezTo>
                    <a:pt x="412" y="105"/>
                    <a:pt x="434" y="78"/>
                    <a:pt x="428" y="48"/>
                  </a:cubicBezTo>
                  <a:cubicBezTo>
                    <a:pt x="424" y="21"/>
                    <a:pt x="402" y="1"/>
                    <a:pt x="375" y="1"/>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pic>
        <p:nvPicPr>
          <p:cNvPr id="2" name="Imagen 1"/>
          <p:cNvPicPr>
            <a:picLocks noChangeAspect="1"/>
          </p:cNvPicPr>
          <p:nvPr/>
        </p:nvPicPr>
        <p:blipFill>
          <a:blip r:embed="rId3"/>
          <a:stretch>
            <a:fillRect/>
          </a:stretch>
        </p:blipFill>
        <p:spPr>
          <a:xfrm>
            <a:off x="-64401" y="2337614"/>
            <a:ext cx="4013123" cy="2809186"/>
          </a:xfrm>
          <a:prstGeom prst="rect">
            <a:avLst/>
          </a:prstGeom>
        </p:spPr>
      </p:pic>
    </p:spTree>
    <p:extLst>
      <p:ext uri="{BB962C8B-B14F-4D97-AF65-F5344CB8AC3E}">
        <p14:creationId xmlns:p14="http://schemas.microsoft.com/office/powerpoint/2010/main" val="32415607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Validación cartera</a:t>
            </a:r>
            <a:endParaRPr dirty="0"/>
          </a:p>
        </p:txBody>
      </p:sp>
      <p:sp>
        <p:nvSpPr>
          <p:cNvPr id="1133" name="Google Shape;1133;p4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p>
            <a:pPr marL="457200" lvl="0" indent="-295275" algn="just" rtl="0">
              <a:spcBef>
                <a:spcPts val="0"/>
              </a:spcBef>
              <a:spcAft>
                <a:spcPts val="0"/>
              </a:spcAft>
              <a:buClr>
                <a:schemeClr val="accent2"/>
              </a:buClr>
              <a:buSzPts val="1050"/>
              <a:buFont typeface="Arial"/>
              <a:buChar char="●"/>
            </a:pPr>
            <a:r>
              <a:rPr lang="es-ES" sz="1800" dirty="0">
                <a:solidFill>
                  <a:schemeClr val="dk1"/>
                </a:solidFill>
              </a:rPr>
              <a:t>Si la póliza se reportó en la tabla de Datos Generales como vigente en el año anterior entonces se debe reportar en la tabla de Datos Generales en el período de reporte.</a:t>
            </a:r>
            <a:endParaRPr lang="es-ES"/>
          </a:p>
          <a:p>
            <a:pPr marL="457200" lvl="0" indent="-295275" algn="just" rtl="0">
              <a:spcBef>
                <a:spcPts val="0"/>
              </a:spcBef>
              <a:spcAft>
                <a:spcPts val="0"/>
              </a:spcAft>
              <a:buClr>
                <a:schemeClr val="accent2"/>
              </a:buClr>
              <a:buSzPts val="1050"/>
              <a:buFont typeface="Arial"/>
              <a:buChar char="●"/>
            </a:pPr>
            <a:endParaRPr lang="en" sz="1800" dirty="0">
              <a:solidFill>
                <a:schemeClr val="dk1"/>
              </a:solidFill>
            </a:endParaRPr>
          </a:p>
          <a:p>
            <a:pPr indent="-295275" algn="just">
              <a:buClr>
                <a:schemeClr val="accent2"/>
              </a:buClr>
              <a:buSzPts val="1050"/>
              <a:buFont typeface="Arial"/>
              <a:buChar char="●"/>
            </a:pPr>
            <a:r>
              <a:rPr lang="es-ES" sz="1800" dirty="0">
                <a:solidFill>
                  <a:schemeClr val="dk1"/>
                </a:solidFill>
              </a:rPr>
              <a:t>Si la Fecha de Ingreso es </a:t>
            </a:r>
            <a:r>
              <a:rPr lang="es-ES" sz="1800" b="1" dirty="0">
                <a:solidFill>
                  <a:schemeClr val="accent6"/>
                </a:solidFill>
                <a:uFill>
                  <a:noFill/>
                </a:uFill>
              </a:rPr>
              <a:t>igual</a:t>
            </a:r>
            <a:r>
              <a:rPr lang="es-ES" sz="1800" dirty="0">
                <a:solidFill>
                  <a:schemeClr val="dk1"/>
                </a:solidFill>
              </a:rPr>
              <a:t> al año anterior entonces el Número de Siniestro debe haberse reportado en el año anterior.</a:t>
            </a:r>
            <a:endParaRPr lang="en" sz="1800" dirty="0">
              <a:solidFill>
                <a:schemeClr val="dk1"/>
              </a:solidFill>
            </a:endParaRPr>
          </a:p>
          <a:p>
            <a:pPr indent="-295275" algn="just">
              <a:buClr>
                <a:schemeClr val="accent2"/>
              </a:buClr>
              <a:buSzPts val="1050"/>
              <a:buFont typeface="Arial"/>
              <a:buChar char="●"/>
            </a:pPr>
            <a:endParaRPr lang="en" sz="1800" dirty="0">
              <a:solidFill>
                <a:schemeClr val="dk1"/>
              </a:solidFill>
            </a:endParaRPr>
          </a:p>
          <a:p>
            <a:pPr marL="457200" lvl="0" indent="-295275" algn="just" rtl="0">
              <a:spcBef>
                <a:spcPts val="0"/>
              </a:spcBef>
              <a:spcAft>
                <a:spcPts val="0"/>
              </a:spcAft>
              <a:buClr>
                <a:schemeClr val="accent2"/>
              </a:buClr>
              <a:buSzPts val="1050"/>
              <a:buFont typeface="Arial"/>
              <a:buChar char="●"/>
            </a:pPr>
            <a:r>
              <a:rPr lang="es-ES" sz="1800" dirty="0">
                <a:solidFill>
                  <a:schemeClr val="dk1"/>
                </a:solidFill>
              </a:rPr>
              <a:t>Si la Fecha de prestación de servicio es </a:t>
            </a:r>
            <a:r>
              <a:rPr lang="es-ES" sz="1800" b="1" dirty="0">
                <a:solidFill>
                  <a:schemeClr val="accent6"/>
                </a:solidFill>
                <a:uFill>
                  <a:noFill/>
                </a:uFill>
              </a:rPr>
              <a:t>igual</a:t>
            </a:r>
            <a:r>
              <a:rPr lang="es-ES" sz="1800" dirty="0">
                <a:solidFill>
                  <a:schemeClr val="dk1"/>
                </a:solidFill>
              </a:rPr>
              <a:t> al año anterior entonces el Número de Siniestro debe haberse reportado en el Año anterior.</a:t>
            </a:r>
            <a:endParaRPr sz="1800" dirty="0">
              <a:solidFill>
                <a:schemeClr val="dk1"/>
              </a:solidFill>
            </a:endParaRPr>
          </a:p>
        </p:txBody>
      </p:sp>
      <p:grpSp>
        <p:nvGrpSpPr>
          <p:cNvPr id="1134" name="Google Shape;1134;p44"/>
          <p:cNvGrpSpPr/>
          <p:nvPr/>
        </p:nvGrpSpPr>
        <p:grpSpPr>
          <a:xfrm>
            <a:off x="6754864" y="442347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522550" y="4243277"/>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1639541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Validación cartera</a:t>
            </a:r>
            <a:endParaRPr dirty="0"/>
          </a:p>
        </p:txBody>
      </p:sp>
      <p:sp>
        <p:nvSpPr>
          <p:cNvPr id="1133" name="Google Shape;1133;p4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p>
            <a:pPr marL="457200" lvl="0" indent="-295275" algn="just" rtl="0">
              <a:spcBef>
                <a:spcPts val="0"/>
              </a:spcBef>
              <a:spcAft>
                <a:spcPts val="0"/>
              </a:spcAft>
              <a:buClr>
                <a:schemeClr val="accent2"/>
              </a:buClr>
              <a:buSzPts val="1050"/>
              <a:buFont typeface="Arial"/>
              <a:buChar char="●"/>
            </a:pPr>
            <a:r>
              <a:rPr lang="es-ES" sz="1700" dirty="0">
                <a:solidFill>
                  <a:schemeClr val="dk1"/>
                </a:solidFill>
              </a:rPr>
              <a:t>Si la Fecha de Ingreso es </a:t>
            </a:r>
            <a:r>
              <a:rPr lang="es-ES" sz="1700" b="1" dirty="0">
                <a:solidFill>
                  <a:schemeClr val="accent6"/>
                </a:solidFill>
                <a:uFill>
                  <a:noFill/>
                </a:uFill>
              </a:rPr>
              <a:t>igual</a:t>
            </a:r>
            <a:r>
              <a:rPr lang="es-ES" sz="1700" dirty="0">
                <a:solidFill>
                  <a:schemeClr val="dk1"/>
                </a:solidFill>
              </a:rPr>
              <a:t> al año de Reporte entonces el Número de Póliza debe estar reportado en la tabla de Datos Generales.</a:t>
            </a:r>
            <a:endParaRPr lang="es-ES" sz="1700">
              <a:solidFill>
                <a:schemeClr val="dk1"/>
              </a:solidFill>
            </a:endParaRPr>
          </a:p>
          <a:p>
            <a:pPr marL="457200" lvl="0" indent="-295275" algn="just" rtl="0">
              <a:spcBef>
                <a:spcPts val="0"/>
              </a:spcBef>
              <a:spcAft>
                <a:spcPts val="0"/>
              </a:spcAft>
              <a:buClr>
                <a:schemeClr val="accent2"/>
              </a:buClr>
              <a:buSzPts val="1050"/>
              <a:buFont typeface="Arial"/>
              <a:buChar char="●"/>
            </a:pPr>
            <a:endParaRPr lang="es-ES" sz="1700" dirty="0">
              <a:solidFill>
                <a:schemeClr val="dk1"/>
              </a:solidFill>
            </a:endParaRPr>
          </a:p>
          <a:p>
            <a:pPr marL="457200" lvl="0" indent="-295275" algn="just" rtl="0">
              <a:spcBef>
                <a:spcPts val="0"/>
              </a:spcBef>
              <a:spcAft>
                <a:spcPts val="0"/>
              </a:spcAft>
              <a:buClr>
                <a:schemeClr val="accent2"/>
              </a:buClr>
              <a:buSzPts val="1050"/>
              <a:buFont typeface="Arial"/>
              <a:buChar char="●"/>
            </a:pPr>
            <a:r>
              <a:rPr lang="es-ES" sz="1700" dirty="0">
                <a:solidFill>
                  <a:schemeClr val="dk1"/>
                </a:solidFill>
              </a:rPr>
              <a:t>Si la Fecha de Prestación de Servicio es </a:t>
            </a:r>
            <a:r>
              <a:rPr lang="es-ES" sz="1700" b="1" dirty="0">
                <a:solidFill>
                  <a:schemeClr val="accent6"/>
                </a:solidFill>
                <a:uFill>
                  <a:noFill/>
                </a:uFill>
              </a:rPr>
              <a:t>igual</a:t>
            </a:r>
            <a:r>
              <a:rPr lang="es-ES" sz="1700" dirty="0">
                <a:solidFill>
                  <a:schemeClr val="dk1"/>
                </a:solidFill>
              </a:rPr>
              <a:t> al año de Reporte entonces el Número de Póliza debe estar reportado en la tabla de Datos Generales.</a:t>
            </a:r>
          </a:p>
          <a:p>
            <a:pPr marL="457200" lvl="0" indent="-295275" algn="just" rtl="0">
              <a:spcBef>
                <a:spcPts val="0"/>
              </a:spcBef>
              <a:spcAft>
                <a:spcPts val="0"/>
              </a:spcAft>
              <a:buClr>
                <a:schemeClr val="accent2"/>
              </a:buClr>
              <a:buSzPts val="1050"/>
              <a:buFont typeface="Arial"/>
              <a:buChar char="●"/>
            </a:pPr>
            <a:endParaRPr lang="en" sz="1700" dirty="0">
              <a:solidFill>
                <a:schemeClr val="dk1"/>
              </a:solidFill>
            </a:endParaRPr>
          </a:p>
          <a:p>
            <a:pPr indent="-295275" algn="just">
              <a:buClr>
                <a:schemeClr val="accent2"/>
              </a:buClr>
              <a:buSzPts val="1050"/>
              <a:buFont typeface="Arial"/>
              <a:buChar char="●"/>
            </a:pPr>
            <a:r>
              <a:rPr lang="es-ES" sz="1700" dirty="0">
                <a:solidFill>
                  <a:schemeClr val="dk1"/>
                </a:solidFill>
              </a:rPr>
              <a:t>Si la fecha de alta es </a:t>
            </a:r>
            <a:r>
              <a:rPr lang="es-ES" sz="1700" b="1" dirty="0">
                <a:solidFill>
                  <a:schemeClr val="accent6"/>
                </a:solidFill>
                <a:uFill>
                  <a:noFill/>
                </a:uFill>
              </a:rPr>
              <a:t>igual</a:t>
            </a:r>
            <a:r>
              <a:rPr lang="es-ES" sz="1700" dirty="0">
                <a:solidFill>
                  <a:schemeClr val="dk1"/>
                </a:solidFill>
              </a:rPr>
              <a:t> al año anterior entonces la póliza debe estar reportada en el año anterior en la tabla de Datos Generales</a:t>
            </a:r>
            <a:endParaRPr sz="1700" dirty="0">
              <a:solidFill>
                <a:schemeClr val="dk1"/>
              </a:solidFill>
            </a:endParaRPr>
          </a:p>
        </p:txBody>
      </p:sp>
      <p:grpSp>
        <p:nvGrpSpPr>
          <p:cNvPr id="1134" name="Google Shape;1134;p44"/>
          <p:cNvGrpSpPr/>
          <p:nvPr/>
        </p:nvGrpSpPr>
        <p:grpSpPr>
          <a:xfrm>
            <a:off x="6754864" y="442347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522550" y="4243277"/>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187820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661"/>
        <p:cNvGrpSpPr/>
        <p:nvPr/>
      </p:nvGrpSpPr>
      <p:grpSpPr>
        <a:xfrm>
          <a:off x="0" y="0"/>
          <a:ext cx="0" cy="0"/>
          <a:chOff x="0" y="0"/>
          <a:chExt cx="0" cy="0"/>
        </a:xfrm>
      </p:grpSpPr>
      <p:grpSp>
        <p:nvGrpSpPr>
          <p:cNvPr id="6662" name="Google Shape;6662;p77"/>
          <p:cNvGrpSpPr/>
          <p:nvPr/>
        </p:nvGrpSpPr>
        <p:grpSpPr>
          <a:xfrm>
            <a:off x="2287642" y="-792093"/>
            <a:ext cx="5190713" cy="2398489"/>
            <a:chOff x="1851334" y="368554"/>
            <a:chExt cx="1958686" cy="909104"/>
          </a:xfrm>
        </p:grpSpPr>
        <p:sp>
          <p:nvSpPr>
            <p:cNvPr id="6663" name="Google Shape;6663;p77"/>
            <p:cNvSpPr/>
            <p:nvPr/>
          </p:nvSpPr>
          <p:spPr>
            <a:xfrm>
              <a:off x="1851334" y="837058"/>
              <a:ext cx="1871100" cy="440600"/>
            </a:xfrm>
            <a:custGeom>
              <a:avLst/>
              <a:gdLst/>
              <a:ahLst/>
              <a:cxnLst/>
              <a:rect l="l" t="t" r="r" b="b"/>
              <a:pathLst>
                <a:path w="74844" h="17624" extrusionOk="0">
                  <a:moveTo>
                    <a:pt x="43225" y="1"/>
                  </a:moveTo>
                  <a:cubicBezTo>
                    <a:pt x="39923" y="1"/>
                    <a:pt x="37417" y="6"/>
                    <a:pt x="36481" y="14"/>
                  </a:cubicBezTo>
                  <a:cubicBezTo>
                    <a:pt x="29072" y="73"/>
                    <a:pt x="21665" y="132"/>
                    <a:pt x="14256" y="192"/>
                  </a:cubicBezTo>
                  <a:lnTo>
                    <a:pt x="5805" y="258"/>
                  </a:lnTo>
                  <a:cubicBezTo>
                    <a:pt x="5766" y="259"/>
                    <a:pt x="5728" y="259"/>
                    <a:pt x="5689" y="259"/>
                  </a:cubicBezTo>
                  <a:cubicBezTo>
                    <a:pt x="4401" y="259"/>
                    <a:pt x="3129" y="87"/>
                    <a:pt x="1853" y="87"/>
                  </a:cubicBezTo>
                  <a:cubicBezTo>
                    <a:pt x="1633" y="87"/>
                    <a:pt x="1413" y="92"/>
                    <a:pt x="1193" y="104"/>
                  </a:cubicBezTo>
                  <a:cubicBezTo>
                    <a:pt x="1025" y="114"/>
                    <a:pt x="850" y="126"/>
                    <a:pt x="704" y="277"/>
                  </a:cubicBezTo>
                  <a:cubicBezTo>
                    <a:pt x="475" y="516"/>
                    <a:pt x="384" y="1050"/>
                    <a:pt x="417" y="1523"/>
                  </a:cubicBezTo>
                  <a:cubicBezTo>
                    <a:pt x="627" y="4515"/>
                    <a:pt x="1994" y="6863"/>
                    <a:pt x="1668" y="10115"/>
                  </a:cubicBezTo>
                  <a:cubicBezTo>
                    <a:pt x="1451" y="12264"/>
                    <a:pt x="561" y="13969"/>
                    <a:pt x="94" y="15984"/>
                  </a:cubicBezTo>
                  <a:cubicBezTo>
                    <a:pt x="44" y="16196"/>
                    <a:pt x="0" y="16421"/>
                    <a:pt x="17" y="16646"/>
                  </a:cubicBezTo>
                  <a:cubicBezTo>
                    <a:pt x="68" y="17289"/>
                    <a:pt x="529" y="17463"/>
                    <a:pt x="889" y="17483"/>
                  </a:cubicBezTo>
                  <a:cubicBezTo>
                    <a:pt x="2878" y="17591"/>
                    <a:pt x="13114" y="17623"/>
                    <a:pt x="25387" y="17623"/>
                  </a:cubicBezTo>
                  <a:cubicBezTo>
                    <a:pt x="43424" y="17623"/>
                    <a:pt x="65862" y="17554"/>
                    <a:pt x="72997" y="17554"/>
                  </a:cubicBezTo>
                  <a:cubicBezTo>
                    <a:pt x="73183" y="17554"/>
                    <a:pt x="73359" y="17554"/>
                    <a:pt x="73524" y="17554"/>
                  </a:cubicBezTo>
                  <a:cubicBezTo>
                    <a:pt x="73524" y="17554"/>
                    <a:pt x="73524" y="17554"/>
                    <a:pt x="73525" y="17554"/>
                  </a:cubicBezTo>
                  <a:cubicBezTo>
                    <a:pt x="73528" y="17554"/>
                    <a:pt x="73541" y="17555"/>
                    <a:pt x="73563" y="17555"/>
                  </a:cubicBezTo>
                  <a:cubicBezTo>
                    <a:pt x="73782" y="17555"/>
                    <a:pt x="74844" y="17489"/>
                    <a:pt x="74836" y="16020"/>
                  </a:cubicBezTo>
                  <a:cubicBezTo>
                    <a:pt x="74835" y="15717"/>
                    <a:pt x="74803" y="15426"/>
                    <a:pt x="74732" y="15152"/>
                  </a:cubicBezTo>
                  <a:cubicBezTo>
                    <a:pt x="74157" y="12920"/>
                    <a:pt x="73100" y="9914"/>
                    <a:pt x="73199" y="7366"/>
                  </a:cubicBezTo>
                  <a:cubicBezTo>
                    <a:pt x="73226" y="6629"/>
                    <a:pt x="73373" y="5927"/>
                    <a:pt x="73518" y="5238"/>
                  </a:cubicBezTo>
                  <a:cubicBezTo>
                    <a:pt x="73769" y="4030"/>
                    <a:pt x="74078" y="2905"/>
                    <a:pt x="74351" y="1717"/>
                  </a:cubicBezTo>
                  <a:cubicBezTo>
                    <a:pt x="74408" y="1471"/>
                    <a:pt x="74466" y="1205"/>
                    <a:pt x="74432" y="945"/>
                  </a:cubicBezTo>
                  <a:cubicBezTo>
                    <a:pt x="74361" y="400"/>
                    <a:pt x="73971" y="268"/>
                    <a:pt x="73661" y="247"/>
                  </a:cubicBezTo>
                  <a:cubicBezTo>
                    <a:pt x="70803" y="51"/>
                    <a:pt x="53306" y="1"/>
                    <a:pt x="43225" y="1"/>
                  </a:cubicBezTo>
                  <a:close/>
                </a:path>
              </a:pathLst>
            </a:custGeom>
            <a:solidFill>
              <a:schemeClr val="accent2"/>
            </a:solidFill>
            <a:ln w="19050" cap="flat" cmpd="sng">
              <a:noFill/>
              <a:prstDash val="solid"/>
              <a:round/>
              <a:headEnd type="none" w="sm" len="sm"/>
              <a:tailEnd type="none" w="sm" len="sm"/>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77"/>
            <p:cNvSpPr/>
            <p:nvPr/>
          </p:nvSpPr>
          <p:spPr>
            <a:xfrm>
              <a:off x="2074420" y="368554"/>
              <a:ext cx="1735600" cy="177700"/>
            </a:xfrm>
            <a:custGeom>
              <a:avLst/>
              <a:gdLst/>
              <a:ahLst/>
              <a:cxnLst/>
              <a:rect l="l" t="t" r="r" b="b"/>
              <a:pathLst>
                <a:path w="69424" h="7108" extrusionOk="0">
                  <a:moveTo>
                    <a:pt x="5142" y="0"/>
                  </a:moveTo>
                  <a:cubicBezTo>
                    <a:pt x="3412" y="0"/>
                    <a:pt x="1687" y="84"/>
                    <a:pt x="1" y="400"/>
                  </a:cubicBezTo>
                  <a:cubicBezTo>
                    <a:pt x="134" y="2878"/>
                    <a:pt x="481" y="5836"/>
                    <a:pt x="1963" y="6778"/>
                  </a:cubicBezTo>
                  <a:cubicBezTo>
                    <a:pt x="2410" y="7063"/>
                    <a:pt x="2898" y="7108"/>
                    <a:pt x="3384" y="7108"/>
                  </a:cubicBezTo>
                  <a:cubicBezTo>
                    <a:pt x="3489" y="7108"/>
                    <a:pt x="3595" y="7106"/>
                    <a:pt x="3700" y="7104"/>
                  </a:cubicBezTo>
                  <a:cubicBezTo>
                    <a:pt x="13188" y="6881"/>
                    <a:pt x="22673" y="6345"/>
                    <a:pt x="32148" y="5499"/>
                  </a:cubicBezTo>
                  <a:cubicBezTo>
                    <a:pt x="33095" y="5415"/>
                    <a:pt x="34048" y="5325"/>
                    <a:pt x="34960" y="4930"/>
                  </a:cubicBezTo>
                  <a:cubicBezTo>
                    <a:pt x="35882" y="4532"/>
                    <a:pt x="36743" y="3831"/>
                    <a:pt x="37677" y="3523"/>
                  </a:cubicBezTo>
                  <a:cubicBezTo>
                    <a:pt x="38092" y="3387"/>
                    <a:pt x="39962" y="3360"/>
                    <a:pt x="42600" y="3360"/>
                  </a:cubicBezTo>
                  <a:cubicBezTo>
                    <a:pt x="44401" y="3360"/>
                    <a:pt x="46560" y="3372"/>
                    <a:pt x="48857" y="3372"/>
                  </a:cubicBezTo>
                  <a:cubicBezTo>
                    <a:pt x="57626" y="3372"/>
                    <a:pt x="68418" y="3185"/>
                    <a:pt x="69056" y="1382"/>
                  </a:cubicBezTo>
                  <a:cubicBezTo>
                    <a:pt x="69424" y="346"/>
                    <a:pt x="55894" y="164"/>
                    <a:pt x="46190" y="164"/>
                  </a:cubicBezTo>
                  <a:cubicBezTo>
                    <a:pt x="40973" y="164"/>
                    <a:pt x="36861" y="217"/>
                    <a:pt x="36610" y="217"/>
                  </a:cubicBezTo>
                  <a:cubicBezTo>
                    <a:pt x="34013" y="217"/>
                    <a:pt x="31410" y="265"/>
                    <a:pt x="28819" y="265"/>
                  </a:cubicBezTo>
                  <a:cubicBezTo>
                    <a:pt x="27836" y="265"/>
                    <a:pt x="26855" y="258"/>
                    <a:pt x="25877" y="239"/>
                  </a:cubicBezTo>
                  <a:cubicBezTo>
                    <a:pt x="21355" y="151"/>
                    <a:pt x="16832" y="102"/>
                    <a:pt x="12310" y="102"/>
                  </a:cubicBezTo>
                  <a:cubicBezTo>
                    <a:pt x="11871" y="102"/>
                    <a:pt x="11432" y="102"/>
                    <a:pt x="10992" y="103"/>
                  </a:cubicBezTo>
                  <a:cubicBezTo>
                    <a:pt x="10953" y="103"/>
                    <a:pt x="10914" y="103"/>
                    <a:pt x="10874" y="103"/>
                  </a:cubicBezTo>
                  <a:cubicBezTo>
                    <a:pt x="8991" y="103"/>
                    <a:pt x="7064" y="0"/>
                    <a:pt x="514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65" name="Google Shape;6665;p77"/>
          <p:cNvSpPr txBox="1">
            <a:spLocks noGrp="1"/>
          </p:cNvSpPr>
          <p:nvPr>
            <p:ph type="ctrTitle"/>
          </p:nvPr>
        </p:nvSpPr>
        <p:spPr>
          <a:xfrm>
            <a:off x="2680222" y="477962"/>
            <a:ext cx="4241100" cy="1198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Gracias</a:t>
            </a:r>
            <a:endParaRPr dirty="0"/>
          </a:p>
        </p:txBody>
      </p:sp>
      <p:grpSp>
        <p:nvGrpSpPr>
          <p:cNvPr id="6692" name="Google Shape;6692;p77"/>
          <p:cNvGrpSpPr/>
          <p:nvPr/>
        </p:nvGrpSpPr>
        <p:grpSpPr>
          <a:xfrm>
            <a:off x="931598" y="1497352"/>
            <a:ext cx="383249" cy="360047"/>
            <a:chOff x="1130114" y="2192815"/>
            <a:chExt cx="383249" cy="360047"/>
          </a:xfrm>
        </p:grpSpPr>
        <p:sp>
          <p:nvSpPr>
            <p:cNvPr id="6693" name="Google Shape;6693;p77"/>
            <p:cNvSpPr/>
            <p:nvPr/>
          </p:nvSpPr>
          <p:spPr>
            <a:xfrm>
              <a:off x="1130114" y="2192815"/>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77"/>
            <p:cNvSpPr/>
            <p:nvPr/>
          </p:nvSpPr>
          <p:spPr>
            <a:xfrm>
              <a:off x="1209384" y="2262187"/>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77"/>
            <p:cNvSpPr/>
            <p:nvPr/>
          </p:nvSpPr>
          <p:spPr>
            <a:xfrm>
              <a:off x="1195580" y="2257194"/>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77"/>
            <p:cNvSpPr/>
            <p:nvPr/>
          </p:nvSpPr>
          <p:spPr>
            <a:xfrm>
              <a:off x="1256875" y="2359784"/>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77"/>
            <p:cNvSpPr/>
            <p:nvPr/>
          </p:nvSpPr>
          <p:spPr>
            <a:xfrm>
              <a:off x="1282603" y="2359167"/>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77"/>
            <p:cNvSpPr/>
            <p:nvPr/>
          </p:nvSpPr>
          <p:spPr>
            <a:xfrm>
              <a:off x="1304748" y="2351824"/>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77"/>
            <p:cNvSpPr/>
            <p:nvPr/>
          </p:nvSpPr>
          <p:spPr>
            <a:xfrm>
              <a:off x="1209031" y="2259191"/>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77"/>
            <p:cNvSpPr/>
            <p:nvPr/>
          </p:nvSpPr>
          <p:spPr>
            <a:xfrm>
              <a:off x="1239811" y="2349299"/>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77"/>
            <p:cNvSpPr/>
            <p:nvPr/>
          </p:nvSpPr>
          <p:spPr>
            <a:xfrm>
              <a:off x="1300930" y="2285184"/>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77"/>
            <p:cNvSpPr/>
            <p:nvPr/>
          </p:nvSpPr>
          <p:spPr>
            <a:xfrm>
              <a:off x="1276201" y="2279046"/>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77"/>
            <p:cNvSpPr/>
            <p:nvPr/>
          </p:nvSpPr>
          <p:spPr>
            <a:xfrm>
              <a:off x="1316643" y="2300045"/>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77"/>
            <p:cNvSpPr/>
            <p:nvPr/>
          </p:nvSpPr>
          <p:spPr>
            <a:xfrm>
              <a:off x="1263953" y="2446866"/>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77"/>
            <p:cNvSpPr/>
            <p:nvPr/>
          </p:nvSpPr>
          <p:spPr>
            <a:xfrm>
              <a:off x="1278726" y="2448922"/>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7" name="Google Shape;496;p41">
            <a:extLst>
              <a:ext uri="{FF2B5EF4-FFF2-40B4-BE49-F238E27FC236}">
                <a16:creationId xmlns:a16="http://schemas.microsoft.com/office/drawing/2014/main" id="{538A0BC7-C018-4599-B48A-C59AE8526981}"/>
              </a:ext>
            </a:extLst>
          </p:cNvPr>
          <p:cNvSpPr/>
          <p:nvPr/>
        </p:nvSpPr>
        <p:spPr>
          <a:xfrm>
            <a:off x="5943600" y="1404569"/>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rtl="0">
              <a:spcBef>
                <a:spcPts val="0"/>
              </a:spcBef>
              <a:spcAft>
                <a:spcPts val="0"/>
              </a:spcAft>
              <a:buClr>
                <a:schemeClr val="dk1"/>
              </a:buClr>
              <a:buSzPts val="1100"/>
              <a:buFont typeface="Arial"/>
              <a:buNone/>
            </a:pPr>
            <a:endParaRPr lang="es-MX" sz="1100" dirty="0">
              <a:solidFill>
                <a:schemeClr val="dk1"/>
              </a:solidFill>
              <a:latin typeface="Source Sans Pro"/>
              <a:ea typeface="Source Sans Pro"/>
              <a:cs typeface="Source Sans Pro"/>
              <a:sym typeface="Source Sans Pro"/>
            </a:endParaRPr>
          </a:p>
        </p:txBody>
      </p:sp>
      <p:sp>
        <p:nvSpPr>
          <p:cNvPr id="768" name="Google Shape;496;p41">
            <a:extLst>
              <a:ext uri="{FF2B5EF4-FFF2-40B4-BE49-F238E27FC236}">
                <a16:creationId xmlns:a16="http://schemas.microsoft.com/office/drawing/2014/main" id="{1B3327F5-5111-4CBD-9603-59F409BA2DCA}"/>
              </a:ext>
            </a:extLst>
          </p:cNvPr>
          <p:cNvSpPr/>
          <p:nvPr/>
        </p:nvSpPr>
        <p:spPr>
          <a:xfrm>
            <a:off x="5943600" y="3118292"/>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rtl="0">
              <a:spcBef>
                <a:spcPts val="0"/>
              </a:spcBef>
              <a:spcAft>
                <a:spcPts val="0"/>
              </a:spcAft>
              <a:buClr>
                <a:schemeClr val="dk1"/>
              </a:buClr>
              <a:buSzPts val="1100"/>
              <a:buFont typeface="Arial"/>
              <a:buNone/>
            </a:pPr>
            <a:endParaRPr lang="es-MX" sz="1100" dirty="0">
              <a:solidFill>
                <a:schemeClr val="dk1"/>
              </a:solidFill>
              <a:latin typeface="Source Sans Pro"/>
              <a:ea typeface="Source Sans Pro"/>
              <a:cs typeface="Source Sans Pro"/>
              <a:sym typeface="Source Sans Pro"/>
            </a:endParaRPr>
          </a:p>
        </p:txBody>
      </p:sp>
      <p:sp>
        <p:nvSpPr>
          <p:cNvPr id="769" name="Google Shape;496;p41">
            <a:extLst>
              <a:ext uri="{FF2B5EF4-FFF2-40B4-BE49-F238E27FC236}">
                <a16:creationId xmlns:a16="http://schemas.microsoft.com/office/drawing/2014/main" id="{878F352E-1ED5-441A-8B18-812F943E43E3}"/>
              </a:ext>
            </a:extLst>
          </p:cNvPr>
          <p:cNvSpPr/>
          <p:nvPr/>
        </p:nvSpPr>
        <p:spPr>
          <a:xfrm>
            <a:off x="0" y="3084080"/>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algn="r" rtl="0">
              <a:spcBef>
                <a:spcPts val="0"/>
              </a:spcBef>
              <a:spcAft>
                <a:spcPts val="0"/>
              </a:spcAft>
              <a:buClr>
                <a:schemeClr val="dk1"/>
              </a:buClr>
              <a:buSzPts val="1100"/>
              <a:buFont typeface="Arial"/>
              <a:buNone/>
            </a:pPr>
            <a:r>
              <a:rPr lang="es-MX" sz="1100" dirty="0">
                <a:solidFill>
                  <a:schemeClr val="dk1"/>
                </a:solidFill>
                <a:latin typeface="Source Sans Pro"/>
                <a:ea typeface="Source Sans Pro"/>
                <a:cs typeface="Source Sans Pro"/>
                <a:sym typeface="Source Sans Pro"/>
              </a:rPr>
              <a:t>Link de manuales, catálogos  y presentaciones:</a:t>
            </a:r>
          </a:p>
          <a:p>
            <a:pPr marL="0" lvl="0" indent="0" rtl="0">
              <a:spcBef>
                <a:spcPts val="0"/>
              </a:spcBef>
              <a:spcAft>
                <a:spcPts val="0"/>
              </a:spcAft>
              <a:buClr>
                <a:schemeClr val="dk1"/>
              </a:buClr>
              <a:buSzPts val="1100"/>
              <a:buFont typeface="Arial"/>
              <a:buNone/>
            </a:pPr>
            <a:endParaRPr lang="es-MX" sz="1100" dirty="0">
              <a:solidFill>
                <a:schemeClr val="dk1"/>
              </a:solidFill>
              <a:latin typeface="Source Sans Pro"/>
              <a:ea typeface="Source Sans Pro"/>
              <a:cs typeface="Source Sans Pro"/>
              <a:sym typeface="Source Sans Pro"/>
            </a:endParaRPr>
          </a:p>
          <a:p>
            <a:pPr marL="0" lvl="0" indent="0" algn="r" rtl="0">
              <a:spcBef>
                <a:spcPts val="0"/>
              </a:spcBef>
              <a:spcAft>
                <a:spcPts val="0"/>
              </a:spcAft>
              <a:buClr>
                <a:schemeClr val="dk1"/>
              </a:buClr>
              <a:buSzPts val="1100"/>
              <a:buFont typeface="Arial"/>
              <a:buNone/>
            </a:pPr>
            <a:r>
              <a:rPr lang="es-MX" sz="1100" dirty="0">
                <a:solidFill>
                  <a:schemeClr val="dk1"/>
                </a:solidFill>
                <a:latin typeface="Source Sans Pro"/>
                <a:ea typeface="Source Sans Pro"/>
                <a:cs typeface="Source Sans Pro"/>
                <a:sym typeface="Source Sans Pro"/>
              </a:rPr>
              <a:t>https://www.cnsf.gob.mx/Sistemas/Paginas/InformacionEstadistica.aspx</a:t>
            </a:r>
          </a:p>
        </p:txBody>
      </p:sp>
      <p:sp>
        <p:nvSpPr>
          <p:cNvPr id="770" name="Google Shape;496;p41">
            <a:extLst>
              <a:ext uri="{FF2B5EF4-FFF2-40B4-BE49-F238E27FC236}">
                <a16:creationId xmlns:a16="http://schemas.microsoft.com/office/drawing/2014/main" id="{BD8EC30A-9C5A-428F-8273-F72330A9A828}"/>
              </a:ext>
            </a:extLst>
          </p:cNvPr>
          <p:cNvSpPr/>
          <p:nvPr/>
        </p:nvSpPr>
        <p:spPr>
          <a:xfrm>
            <a:off x="0" y="1399495"/>
            <a:ext cx="3200400" cy="1536210"/>
          </a:xfrm>
          <a:prstGeom prst="rect">
            <a:avLst/>
          </a:prstGeom>
          <a:solidFill>
            <a:schemeClr val="accent2">
              <a:lumMod val="40000"/>
              <a:lumOff val="60000"/>
            </a:schemeClr>
          </a:solidFill>
          <a:ln>
            <a:noFill/>
          </a:ln>
        </p:spPr>
        <p:txBody>
          <a:bodyPr spcFirstLastPara="1" wrap="square" lIns="1371600" tIns="91425" rIns="91425" bIns="91425" anchor="t" anchorCtr="0">
            <a:noAutofit/>
          </a:bodyPr>
          <a:lstStyle/>
          <a:p>
            <a:pPr marL="0" lvl="0" indent="0" rtl="0">
              <a:spcBef>
                <a:spcPts val="0"/>
              </a:spcBef>
              <a:spcAft>
                <a:spcPts val="0"/>
              </a:spcAft>
              <a:buClr>
                <a:schemeClr val="dk1"/>
              </a:buClr>
              <a:buSzPts val="1100"/>
              <a:buFont typeface="Arial"/>
              <a:buNone/>
            </a:pPr>
            <a:r>
              <a:rPr lang="es-MX" sz="1100" b="1" dirty="0">
                <a:solidFill>
                  <a:schemeClr val="dk1"/>
                </a:solidFill>
                <a:latin typeface="Source Sans Pro"/>
                <a:ea typeface="Source Sans Pro"/>
                <a:cs typeface="Source Sans Pro"/>
                <a:sym typeface="Source Sans Pro"/>
              </a:rPr>
              <a:t>Ricardo Sevilla       </a:t>
            </a:r>
            <a:r>
              <a:rPr lang="es-MX" sz="1100" dirty="0">
                <a:solidFill>
                  <a:schemeClr val="dk1"/>
                </a:solidFill>
                <a:latin typeface="Source Sans Pro"/>
                <a:ea typeface="Source Sans Pro"/>
                <a:cs typeface="Source Sans Pro"/>
                <a:sym typeface="Source Sans Pro"/>
              </a:rPr>
              <a:t>RSevilla@cnsf.gob.mx</a:t>
            </a:r>
          </a:p>
          <a:p>
            <a:pPr marL="0" lvl="0" indent="0" rtl="0">
              <a:spcBef>
                <a:spcPts val="0"/>
              </a:spcBef>
              <a:spcAft>
                <a:spcPts val="0"/>
              </a:spcAft>
              <a:buClr>
                <a:schemeClr val="dk1"/>
              </a:buClr>
              <a:buSzPts val="1100"/>
              <a:buFont typeface="Arial"/>
              <a:buNone/>
            </a:pPr>
            <a:endParaRPr lang="es-MX" sz="1100" b="1" dirty="0">
              <a:solidFill>
                <a:schemeClr val="dk1"/>
              </a:solidFill>
              <a:latin typeface="Source Sans Pro"/>
              <a:ea typeface="Source Sans Pro"/>
              <a:cs typeface="Source Sans Pro"/>
              <a:sym typeface="Source Sans Pro"/>
            </a:endParaRPr>
          </a:p>
          <a:p>
            <a:pPr marL="0" lvl="0" indent="0" rtl="0">
              <a:spcBef>
                <a:spcPts val="0"/>
              </a:spcBef>
              <a:spcAft>
                <a:spcPts val="0"/>
              </a:spcAft>
              <a:buClr>
                <a:schemeClr val="dk1"/>
              </a:buClr>
              <a:buSzPts val="1100"/>
              <a:buFont typeface="Arial"/>
              <a:buNone/>
            </a:pPr>
            <a:r>
              <a:rPr lang="es-MX" sz="1100" b="1" dirty="0">
                <a:solidFill>
                  <a:schemeClr val="dk1"/>
                </a:solidFill>
                <a:latin typeface="Source Sans Pro"/>
                <a:ea typeface="Source Sans Pro"/>
                <a:cs typeface="Source Sans Pro"/>
                <a:sym typeface="Source Sans Pro"/>
              </a:rPr>
              <a:t>Aldo Hernandez    </a:t>
            </a:r>
            <a:r>
              <a:rPr lang="es-MX" sz="1100" dirty="0">
                <a:solidFill>
                  <a:schemeClr val="dk1"/>
                </a:solidFill>
                <a:latin typeface="Source Sans Pro"/>
                <a:ea typeface="Source Sans Pro"/>
                <a:cs typeface="Source Sans Pro"/>
                <a:sym typeface="Source Sans Pro"/>
              </a:rPr>
              <a:t>ARHernandez@cnsf.gob.mx</a:t>
            </a:r>
          </a:p>
          <a:p>
            <a:pPr marL="0" lvl="0" indent="0" rtl="0">
              <a:spcBef>
                <a:spcPts val="0"/>
              </a:spcBef>
              <a:spcAft>
                <a:spcPts val="0"/>
              </a:spcAft>
              <a:buClr>
                <a:schemeClr val="dk1"/>
              </a:buClr>
              <a:buSzPts val="1100"/>
              <a:buFont typeface="Arial"/>
              <a:buNone/>
            </a:pPr>
            <a:endParaRPr lang="es-MX" sz="1100" b="1" dirty="0">
              <a:solidFill>
                <a:schemeClr val="dk1"/>
              </a:solidFill>
              <a:latin typeface="Source Sans Pro"/>
              <a:ea typeface="Source Sans Pro"/>
              <a:cs typeface="Source Sans Pro"/>
              <a:sym typeface="Source Sans Pro"/>
            </a:endParaRPr>
          </a:p>
          <a:p>
            <a:pPr marL="0" lvl="0" indent="0" rtl="0">
              <a:spcBef>
                <a:spcPts val="0"/>
              </a:spcBef>
              <a:spcAft>
                <a:spcPts val="0"/>
              </a:spcAft>
              <a:buClr>
                <a:schemeClr val="dk1"/>
              </a:buClr>
              <a:buSzPts val="1100"/>
              <a:buFont typeface="Arial"/>
              <a:buNone/>
            </a:pPr>
            <a:r>
              <a:rPr lang="es-MX" sz="1100" b="1" dirty="0">
                <a:solidFill>
                  <a:schemeClr val="dk1"/>
                </a:solidFill>
                <a:latin typeface="Source Sans Pro"/>
                <a:ea typeface="Source Sans Pro"/>
                <a:cs typeface="Source Sans Pro"/>
                <a:sym typeface="Source Sans Pro"/>
              </a:rPr>
              <a:t>Karina Luna             </a:t>
            </a:r>
            <a:r>
              <a:rPr lang="es-MX" sz="1100" dirty="0">
                <a:solidFill>
                  <a:schemeClr val="dk1"/>
                </a:solidFill>
                <a:latin typeface="Source Sans Pro"/>
                <a:ea typeface="Source Sans Pro"/>
                <a:cs typeface="Source Sans Pro"/>
                <a:sym typeface="Source Sans Pro"/>
              </a:rPr>
              <a:t>KLuna@cnsf.gob.mx</a:t>
            </a:r>
          </a:p>
          <a:p>
            <a:pPr marL="0" lvl="0" indent="0" rtl="0">
              <a:spcBef>
                <a:spcPts val="0"/>
              </a:spcBef>
              <a:spcAft>
                <a:spcPts val="0"/>
              </a:spcAft>
              <a:buClr>
                <a:schemeClr val="dk1"/>
              </a:buClr>
              <a:buSzPts val="1100"/>
              <a:buFont typeface="Arial"/>
              <a:buNone/>
            </a:pPr>
            <a:endParaRPr lang="es-MX" sz="1100" dirty="0">
              <a:solidFill>
                <a:schemeClr val="dk1"/>
              </a:solidFill>
              <a:latin typeface="Source Sans Pro"/>
              <a:ea typeface="Source Sans Pro"/>
              <a:cs typeface="Source Sans Pro"/>
              <a:sym typeface="Source Sans Pro"/>
            </a:endParaRPr>
          </a:p>
        </p:txBody>
      </p:sp>
      <p:sp>
        <p:nvSpPr>
          <p:cNvPr id="771" name="Google Shape;499;p41">
            <a:extLst>
              <a:ext uri="{FF2B5EF4-FFF2-40B4-BE49-F238E27FC236}">
                <a16:creationId xmlns:a16="http://schemas.microsoft.com/office/drawing/2014/main" id="{0481F027-A8BB-49FD-84F3-BF15DE26F152}"/>
              </a:ext>
            </a:extLst>
          </p:cNvPr>
          <p:cNvSpPr/>
          <p:nvPr/>
        </p:nvSpPr>
        <p:spPr>
          <a:xfrm>
            <a:off x="3285625" y="1738389"/>
            <a:ext cx="2417100" cy="2417100"/>
          </a:xfrm>
          <a:prstGeom prst="pie">
            <a:avLst>
              <a:gd name="adj1" fmla="val 10788866"/>
              <a:gd name="adj2" fmla="val 1620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500;p41">
            <a:extLst>
              <a:ext uri="{FF2B5EF4-FFF2-40B4-BE49-F238E27FC236}">
                <a16:creationId xmlns:a16="http://schemas.microsoft.com/office/drawing/2014/main" id="{B1CE099F-F381-44D0-B4E0-2EADDD5B59B3}"/>
              </a:ext>
            </a:extLst>
          </p:cNvPr>
          <p:cNvSpPr/>
          <p:nvPr/>
        </p:nvSpPr>
        <p:spPr>
          <a:xfrm rot="5400000">
            <a:off x="3459879" y="1738389"/>
            <a:ext cx="2417100" cy="2417100"/>
          </a:xfrm>
          <a:prstGeom prst="pie">
            <a:avLst>
              <a:gd name="adj1" fmla="val 10788866"/>
              <a:gd name="adj2" fmla="val 1620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501;p41">
            <a:extLst>
              <a:ext uri="{FF2B5EF4-FFF2-40B4-BE49-F238E27FC236}">
                <a16:creationId xmlns:a16="http://schemas.microsoft.com/office/drawing/2014/main" id="{669CB723-545D-4F60-9F8F-08E692AC22E6}"/>
              </a:ext>
            </a:extLst>
          </p:cNvPr>
          <p:cNvSpPr/>
          <p:nvPr/>
        </p:nvSpPr>
        <p:spPr>
          <a:xfrm rot="10800000">
            <a:off x="3459879" y="1914006"/>
            <a:ext cx="2417100" cy="2417100"/>
          </a:xfrm>
          <a:prstGeom prst="pie">
            <a:avLst>
              <a:gd name="adj1" fmla="val 10788866"/>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502;p41">
            <a:extLst>
              <a:ext uri="{FF2B5EF4-FFF2-40B4-BE49-F238E27FC236}">
                <a16:creationId xmlns:a16="http://schemas.microsoft.com/office/drawing/2014/main" id="{8966AE45-1D28-48FE-9474-27FA25434683}"/>
              </a:ext>
            </a:extLst>
          </p:cNvPr>
          <p:cNvSpPr/>
          <p:nvPr/>
        </p:nvSpPr>
        <p:spPr>
          <a:xfrm rot="16200000">
            <a:off x="3285625" y="1914006"/>
            <a:ext cx="2417100" cy="2417100"/>
          </a:xfrm>
          <a:prstGeom prst="pie">
            <a:avLst>
              <a:gd name="adj1" fmla="val 10788866"/>
              <a:gd name="adj2" fmla="val 16200000"/>
            </a:avLst>
          </a:pr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504;p41">
            <a:extLst>
              <a:ext uri="{FF2B5EF4-FFF2-40B4-BE49-F238E27FC236}">
                <a16:creationId xmlns:a16="http://schemas.microsoft.com/office/drawing/2014/main" id="{47615982-F269-4EE5-8ECB-B96596211508}"/>
              </a:ext>
            </a:extLst>
          </p:cNvPr>
          <p:cNvSpPr/>
          <p:nvPr/>
        </p:nvSpPr>
        <p:spPr>
          <a:xfrm>
            <a:off x="3690657" y="2214203"/>
            <a:ext cx="534235" cy="455171"/>
          </a:xfrm>
          <a:prstGeom prst="rect">
            <a:avLst/>
          </a:prstGeom>
        </p:spPr>
        <p:txBody>
          <a:bodyPr>
            <a:prstTxWarp prst="textPlain">
              <a:avLst/>
            </a:prstTxWarp>
          </a:bodyPr>
          <a:lstStyle/>
          <a:p>
            <a:pPr lvl="0" algn="ctr"/>
            <a:r>
              <a:rPr lang="es-MX" b="1" i="0" dirty="0">
                <a:ln>
                  <a:noFill/>
                </a:ln>
                <a:solidFill>
                  <a:schemeClr val="lt1"/>
                </a:solidFill>
                <a:latin typeface="Dosis"/>
              </a:rPr>
              <a:t>C</a:t>
            </a:r>
            <a:endParaRPr b="1" i="0" dirty="0">
              <a:ln>
                <a:noFill/>
              </a:ln>
              <a:solidFill>
                <a:schemeClr val="lt1"/>
              </a:solidFill>
              <a:latin typeface="Dosis"/>
            </a:endParaRPr>
          </a:p>
        </p:txBody>
      </p:sp>
      <p:sp>
        <p:nvSpPr>
          <p:cNvPr id="776" name="Google Shape;505;p41">
            <a:extLst>
              <a:ext uri="{FF2B5EF4-FFF2-40B4-BE49-F238E27FC236}">
                <a16:creationId xmlns:a16="http://schemas.microsoft.com/office/drawing/2014/main" id="{F8994869-0AC5-461D-8E80-8E42D45605F3}"/>
              </a:ext>
            </a:extLst>
          </p:cNvPr>
          <p:cNvSpPr/>
          <p:nvPr/>
        </p:nvSpPr>
        <p:spPr>
          <a:xfrm>
            <a:off x="3807513" y="3348952"/>
            <a:ext cx="289660" cy="455171"/>
          </a:xfrm>
          <a:prstGeom prst="rect">
            <a:avLst/>
          </a:prstGeom>
        </p:spPr>
        <p:txBody>
          <a:bodyPr>
            <a:prstTxWarp prst="textPlain">
              <a:avLst/>
            </a:prstTxWarp>
          </a:bodyPr>
          <a:lstStyle/>
          <a:p>
            <a:pPr lvl="0" algn="ctr"/>
            <a:r>
              <a:rPr lang="es-MX" b="1" dirty="0">
                <a:solidFill>
                  <a:schemeClr val="lt1"/>
                </a:solidFill>
                <a:latin typeface="Dosis"/>
              </a:rPr>
              <a:t>L</a:t>
            </a:r>
            <a:endParaRPr b="1" i="0" dirty="0">
              <a:ln>
                <a:noFill/>
              </a:ln>
              <a:solidFill>
                <a:schemeClr val="lt1"/>
              </a:solidFill>
              <a:latin typeface="Dosis"/>
            </a:endParaRPr>
          </a:p>
        </p:txBody>
      </p:sp>
      <p:sp>
        <p:nvSpPr>
          <p:cNvPr id="777" name="Rectángulo 776">
            <a:extLst>
              <a:ext uri="{FF2B5EF4-FFF2-40B4-BE49-F238E27FC236}">
                <a16:creationId xmlns:a16="http://schemas.microsoft.com/office/drawing/2014/main" id="{4EBB0079-4DA7-4593-94D1-4D8C90278E17}"/>
              </a:ext>
            </a:extLst>
          </p:cNvPr>
          <p:cNvSpPr/>
          <p:nvPr/>
        </p:nvSpPr>
        <p:spPr>
          <a:xfrm>
            <a:off x="5811567" y="1615498"/>
            <a:ext cx="1666435" cy="230832"/>
          </a:xfrm>
          <a:prstGeom prst="rect">
            <a:avLst/>
          </a:prstGeom>
        </p:spPr>
        <p:txBody>
          <a:bodyPr wrap="square">
            <a:spAutoFit/>
          </a:bodyPr>
          <a:lstStyle/>
          <a:p>
            <a:pPr algn="r"/>
            <a:r>
              <a:rPr lang="es-MX" sz="900" b="1" dirty="0">
                <a:solidFill>
                  <a:srgbClr val="766C42"/>
                </a:solidFill>
                <a:latin typeface="Montserrat" panose="00000500000000000000" pitchFamily="2" charset="0"/>
              </a:rPr>
              <a:t>@</a:t>
            </a:r>
            <a:r>
              <a:rPr lang="es-MX" sz="900" b="1" dirty="0" err="1">
                <a:solidFill>
                  <a:srgbClr val="766C42"/>
                </a:solidFill>
                <a:latin typeface="Montserrat" panose="00000500000000000000" pitchFamily="2" charset="0"/>
              </a:rPr>
              <a:t>CNSF_gob_mx</a:t>
            </a:r>
            <a:endParaRPr lang="es-MX" sz="900" b="1" dirty="0">
              <a:solidFill>
                <a:srgbClr val="766C42"/>
              </a:solidFill>
              <a:latin typeface="Montserrat" panose="00000500000000000000" pitchFamily="2" charset="0"/>
            </a:endParaRPr>
          </a:p>
        </p:txBody>
      </p:sp>
      <p:sp>
        <p:nvSpPr>
          <p:cNvPr id="778" name="Rectángulo 777">
            <a:extLst>
              <a:ext uri="{FF2B5EF4-FFF2-40B4-BE49-F238E27FC236}">
                <a16:creationId xmlns:a16="http://schemas.microsoft.com/office/drawing/2014/main" id="{ADC111A4-3436-4F6E-8DC1-E9CC3883F26F}"/>
              </a:ext>
            </a:extLst>
          </p:cNvPr>
          <p:cNvSpPr/>
          <p:nvPr/>
        </p:nvSpPr>
        <p:spPr>
          <a:xfrm>
            <a:off x="5835629" y="1886023"/>
            <a:ext cx="1666435" cy="230832"/>
          </a:xfrm>
          <a:prstGeom prst="rect">
            <a:avLst/>
          </a:prstGeom>
        </p:spPr>
        <p:txBody>
          <a:bodyPr wrap="square">
            <a:spAutoFit/>
          </a:bodyPr>
          <a:lstStyle/>
          <a:p>
            <a:pPr algn="r"/>
            <a:r>
              <a:rPr lang="es-MX" sz="900" b="1" dirty="0">
                <a:solidFill>
                  <a:srgbClr val="766C42"/>
                </a:solidFill>
                <a:latin typeface="Montserrat" panose="00000500000000000000" pitchFamily="2" charset="0"/>
              </a:rPr>
              <a:t>@</a:t>
            </a:r>
            <a:r>
              <a:rPr lang="es-MX" sz="900" b="1" dirty="0" err="1">
                <a:solidFill>
                  <a:srgbClr val="766C42"/>
                </a:solidFill>
                <a:latin typeface="Montserrat" panose="00000500000000000000" pitchFamily="2" charset="0"/>
              </a:rPr>
              <a:t>CNSF_gob_mx</a:t>
            </a:r>
            <a:endParaRPr lang="es-MX" sz="900" b="1" dirty="0">
              <a:solidFill>
                <a:srgbClr val="766C42"/>
              </a:solidFill>
              <a:latin typeface="Montserrat" panose="00000500000000000000" pitchFamily="2" charset="0"/>
            </a:endParaRPr>
          </a:p>
        </p:txBody>
      </p:sp>
      <p:pic>
        <p:nvPicPr>
          <p:cNvPr id="779" name="Imagen 778" descr="Un letrero de color blanco&#10;&#10;Descripción generada automáticamente con confianza baja">
            <a:extLst>
              <a:ext uri="{FF2B5EF4-FFF2-40B4-BE49-F238E27FC236}">
                <a16:creationId xmlns:a16="http://schemas.microsoft.com/office/drawing/2014/main" id="{2E864465-CB9C-4DB3-93CA-DBC7EAB4AB27}"/>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53720" b="50000"/>
          <a:stretch/>
        </p:blipFill>
        <p:spPr>
          <a:xfrm>
            <a:off x="7480756" y="1624420"/>
            <a:ext cx="246793" cy="246191"/>
          </a:xfrm>
          <a:prstGeom prst="rect">
            <a:avLst/>
          </a:prstGeom>
        </p:spPr>
      </p:pic>
      <p:pic>
        <p:nvPicPr>
          <p:cNvPr id="780" name="Imagen 779" descr="Un letrero de color blanco&#10;&#10;Descripción generada automáticamente con confianza baja">
            <a:extLst>
              <a:ext uri="{FF2B5EF4-FFF2-40B4-BE49-F238E27FC236}">
                <a16:creationId xmlns:a16="http://schemas.microsoft.com/office/drawing/2014/main" id="{015F18C4-F50D-43BF-B77A-B5620414673C}"/>
              </a:ext>
            </a:extLst>
          </p:cNvPr>
          <p:cNvPicPr>
            <a:picLocks noChangeAspect="1"/>
          </p:cNvPicPr>
          <p:nvPr/>
        </p:nvPicPr>
        <p:blipFill rotWithShape="1">
          <a:blip r:embed="rId3">
            <a:duotone>
              <a:schemeClr val="accent5">
                <a:shade val="45000"/>
                <a:satMod val="135000"/>
              </a:schemeClr>
              <a:prstClr val="white"/>
            </a:duotone>
            <a:extLst>
              <a:ext uri="{28A0092B-C50C-407E-A947-70E740481C1C}">
                <a14:useLocalDpi xmlns:a14="http://schemas.microsoft.com/office/drawing/2010/main" val="0"/>
              </a:ext>
            </a:extLst>
          </a:blip>
          <a:srcRect l="-1554" t="-897" r="55274" b="50897"/>
          <a:stretch/>
        </p:blipFill>
        <p:spPr>
          <a:xfrm>
            <a:off x="7528882" y="1927923"/>
            <a:ext cx="210700" cy="210186"/>
          </a:xfrm>
          <a:prstGeom prst="rect">
            <a:avLst/>
          </a:prstGeom>
        </p:spPr>
      </p:pic>
      <p:pic>
        <p:nvPicPr>
          <p:cNvPr id="781" name="Imagen 780" descr="Forma&#10;&#10;Descripción generada automáticamente con confianza baja">
            <a:extLst>
              <a:ext uri="{FF2B5EF4-FFF2-40B4-BE49-F238E27FC236}">
                <a16:creationId xmlns:a16="http://schemas.microsoft.com/office/drawing/2014/main" id="{4EBA5E8F-0987-4A8F-8B78-FAE73CEB241A}"/>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518370" y="2495111"/>
            <a:ext cx="233241" cy="233241"/>
          </a:xfrm>
          <a:prstGeom prst="rect">
            <a:avLst/>
          </a:prstGeom>
        </p:spPr>
      </p:pic>
      <p:sp>
        <p:nvSpPr>
          <p:cNvPr id="782" name="Rectángulo 781">
            <a:extLst>
              <a:ext uri="{FF2B5EF4-FFF2-40B4-BE49-F238E27FC236}">
                <a16:creationId xmlns:a16="http://schemas.microsoft.com/office/drawing/2014/main" id="{EA3868B0-84CC-4700-89A7-BA94B5C8B68F}"/>
              </a:ext>
            </a:extLst>
          </p:cNvPr>
          <p:cNvSpPr/>
          <p:nvPr/>
        </p:nvSpPr>
        <p:spPr>
          <a:xfrm>
            <a:off x="5883758" y="2159735"/>
            <a:ext cx="1582196" cy="230832"/>
          </a:xfrm>
          <a:prstGeom prst="rect">
            <a:avLst/>
          </a:prstGeom>
        </p:spPr>
        <p:txBody>
          <a:bodyPr wrap="square">
            <a:spAutoFit/>
          </a:bodyPr>
          <a:lstStyle/>
          <a:p>
            <a:pPr algn="r"/>
            <a:r>
              <a:rPr lang="es-MX" sz="900" b="1" dirty="0">
                <a:solidFill>
                  <a:srgbClr val="766C42"/>
                </a:solidFill>
                <a:latin typeface="Montserrat" panose="00000500000000000000" pitchFamily="2" charset="0"/>
              </a:rPr>
              <a:t>@CNSF.gob.mx</a:t>
            </a:r>
          </a:p>
        </p:txBody>
      </p:sp>
      <p:sp>
        <p:nvSpPr>
          <p:cNvPr id="783" name="Rectángulo 782">
            <a:extLst>
              <a:ext uri="{FF2B5EF4-FFF2-40B4-BE49-F238E27FC236}">
                <a16:creationId xmlns:a16="http://schemas.microsoft.com/office/drawing/2014/main" id="{B41A97B0-A24B-4F43-A19E-6B43B9EFBB4F}"/>
              </a:ext>
            </a:extLst>
          </p:cNvPr>
          <p:cNvSpPr/>
          <p:nvPr/>
        </p:nvSpPr>
        <p:spPr>
          <a:xfrm>
            <a:off x="5955944" y="2381546"/>
            <a:ext cx="1555035" cy="369332"/>
          </a:xfrm>
          <a:prstGeom prst="rect">
            <a:avLst/>
          </a:prstGeom>
        </p:spPr>
        <p:txBody>
          <a:bodyPr wrap="square">
            <a:spAutoFit/>
          </a:bodyPr>
          <a:lstStyle/>
          <a:p>
            <a:pPr algn="r"/>
            <a:r>
              <a:rPr lang="es-MX" sz="900" b="1" dirty="0">
                <a:solidFill>
                  <a:srgbClr val="766C42"/>
                </a:solidFill>
                <a:latin typeface="Montserrat" panose="00000500000000000000" pitchFamily="2" charset="0"/>
              </a:rPr>
              <a:t>Comisión Nacional de Seguros y Fianzas</a:t>
            </a:r>
          </a:p>
        </p:txBody>
      </p:sp>
      <p:pic>
        <p:nvPicPr>
          <p:cNvPr id="784" name="Imagen 783">
            <a:extLst>
              <a:ext uri="{FF2B5EF4-FFF2-40B4-BE49-F238E27FC236}">
                <a16:creationId xmlns:a16="http://schemas.microsoft.com/office/drawing/2014/main" id="{F110A582-4FB8-49C6-9E08-B846E100AFB7}"/>
              </a:ext>
            </a:extLst>
          </p:cNvPr>
          <p:cNvPicPr>
            <a:picLocks noChangeAspect="1"/>
          </p:cNvPicPr>
          <p:nvPr/>
        </p:nvPicPr>
        <p:blipFill>
          <a:blip r:embed="rId5"/>
          <a:stretch>
            <a:fillRect/>
          </a:stretch>
        </p:blipFill>
        <p:spPr>
          <a:xfrm>
            <a:off x="7515295" y="2207096"/>
            <a:ext cx="224284" cy="224284"/>
          </a:xfrm>
          <a:prstGeom prst="rect">
            <a:avLst/>
          </a:prstGeom>
        </p:spPr>
      </p:pic>
      <p:sp>
        <p:nvSpPr>
          <p:cNvPr id="785" name="Rectángulo 784">
            <a:extLst>
              <a:ext uri="{FF2B5EF4-FFF2-40B4-BE49-F238E27FC236}">
                <a16:creationId xmlns:a16="http://schemas.microsoft.com/office/drawing/2014/main" id="{FD6F4267-1DE8-4FF8-98F9-D6BE326A6230}"/>
              </a:ext>
            </a:extLst>
          </p:cNvPr>
          <p:cNvSpPr/>
          <p:nvPr/>
        </p:nvSpPr>
        <p:spPr>
          <a:xfrm>
            <a:off x="5937303" y="4025189"/>
            <a:ext cx="2322025" cy="3173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a:p>
        </p:txBody>
      </p:sp>
      <p:sp>
        <p:nvSpPr>
          <p:cNvPr id="786" name="Google Shape;504;p41">
            <a:extLst>
              <a:ext uri="{FF2B5EF4-FFF2-40B4-BE49-F238E27FC236}">
                <a16:creationId xmlns:a16="http://schemas.microsoft.com/office/drawing/2014/main" id="{1CCD4C84-E9CD-4C6D-9F7B-B2D98B4E58C3}"/>
              </a:ext>
            </a:extLst>
          </p:cNvPr>
          <p:cNvSpPr/>
          <p:nvPr/>
        </p:nvSpPr>
        <p:spPr>
          <a:xfrm>
            <a:off x="4889804" y="3329129"/>
            <a:ext cx="534235" cy="455171"/>
          </a:xfrm>
          <a:prstGeom prst="rect">
            <a:avLst/>
          </a:prstGeom>
        </p:spPr>
        <p:txBody>
          <a:bodyPr>
            <a:prstTxWarp prst="textPlain">
              <a:avLst/>
            </a:prstTxWarp>
          </a:bodyPr>
          <a:lstStyle/>
          <a:p>
            <a:pPr lvl="0" algn="ctr"/>
            <a:r>
              <a:rPr lang="es-MX" b="1" i="0" dirty="0">
                <a:ln>
                  <a:noFill/>
                </a:ln>
                <a:solidFill>
                  <a:schemeClr val="lt1"/>
                </a:solidFill>
                <a:latin typeface="Dosis"/>
              </a:rPr>
              <a:t>R</a:t>
            </a:r>
            <a:endParaRPr b="1" i="0" dirty="0">
              <a:ln>
                <a:noFill/>
              </a:ln>
              <a:solidFill>
                <a:schemeClr val="lt1"/>
              </a:solidFill>
              <a:latin typeface="Dosis"/>
            </a:endParaRPr>
          </a:p>
        </p:txBody>
      </p:sp>
      <p:sp>
        <p:nvSpPr>
          <p:cNvPr id="787" name="Google Shape;505;p41">
            <a:extLst>
              <a:ext uri="{FF2B5EF4-FFF2-40B4-BE49-F238E27FC236}">
                <a16:creationId xmlns:a16="http://schemas.microsoft.com/office/drawing/2014/main" id="{2E1E974D-633C-40E8-8B31-6F1BFDDB5822}"/>
              </a:ext>
            </a:extLst>
          </p:cNvPr>
          <p:cNvSpPr/>
          <p:nvPr/>
        </p:nvSpPr>
        <p:spPr>
          <a:xfrm>
            <a:off x="4898375" y="2250068"/>
            <a:ext cx="539898" cy="455171"/>
          </a:xfrm>
          <a:prstGeom prst="rect">
            <a:avLst/>
          </a:prstGeom>
        </p:spPr>
        <p:txBody>
          <a:bodyPr>
            <a:prstTxWarp prst="textPlain">
              <a:avLst/>
            </a:prstTxWarp>
          </a:bodyPr>
          <a:lstStyle/>
          <a:p>
            <a:pPr lvl="0" algn="ctr"/>
            <a:r>
              <a:rPr lang="es-MX" b="1" dirty="0">
                <a:solidFill>
                  <a:schemeClr val="lt1"/>
                </a:solidFill>
                <a:latin typeface="Dosis"/>
              </a:rPr>
              <a:t>RS</a:t>
            </a:r>
            <a:endParaRPr b="1" i="0" dirty="0">
              <a:ln>
                <a:noFill/>
              </a:ln>
              <a:solidFill>
                <a:schemeClr val="lt1"/>
              </a:solidFill>
              <a:latin typeface="Dosis"/>
            </a:endParaRPr>
          </a:p>
        </p:txBody>
      </p:sp>
      <p:grpSp>
        <p:nvGrpSpPr>
          <p:cNvPr id="788" name="Grupo 787">
            <a:extLst>
              <a:ext uri="{FF2B5EF4-FFF2-40B4-BE49-F238E27FC236}">
                <a16:creationId xmlns:a16="http://schemas.microsoft.com/office/drawing/2014/main" id="{784BBB8F-D99C-43A2-BD02-CDF8D680DAB9}"/>
              </a:ext>
            </a:extLst>
          </p:cNvPr>
          <p:cNvGrpSpPr/>
          <p:nvPr/>
        </p:nvGrpSpPr>
        <p:grpSpPr>
          <a:xfrm>
            <a:off x="6296097" y="3270120"/>
            <a:ext cx="1785947" cy="1090328"/>
            <a:chOff x="5696188" y="1624577"/>
            <a:chExt cx="2512224" cy="1578386"/>
          </a:xfrm>
          <a:noFill/>
        </p:grpSpPr>
        <p:pic>
          <p:nvPicPr>
            <p:cNvPr id="789" name="Imagen 788">
              <a:extLst>
                <a:ext uri="{FF2B5EF4-FFF2-40B4-BE49-F238E27FC236}">
                  <a16:creationId xmlns:a16="http://schemas.microsoft.com/office/drawing/2014/main" id="{051646FE-18FD-4DC8-A97A-9AE7F99A4BA1}"/>
                </a:ext>
              </a:extLst>
            </p:cNvPr>
            <p:cNvPicPr>
              <a:picLocks noChangeAspect="1"/>
            </p:cNvPicPr>
            <p:nvPr/>
          </p:nvPicPr>
          <p:blipFill>
            <a:blip r:embed="rId6"/>
            <a:stretch>
              <a:fillRect/>
            </a:stretch>
          </p:blipFill>
          <p:spPr>
            <a:xfrm>
              <a:off x="6102708" y="1624577"/>
              <a:ext cx="1541160" cy="1035107"/>
            </a:xfrm>
            <a:prstGeom prst="rect">
              <a:avLst/>
            </a:prstGeom>
            <a:grpFill/>
          </p:spPr>
        </p:pic>
        <p:grpSp>
          <p:nvGrpSpPr>
            <p:cNvPr id="790" name="Grupo 789">
              <a:extLst>
                <a:ext uri="{FF2B5EF4-FFF2-40B4-BE49-F238E27FC236}">
                  <a16:creationId xmlns:a16="http://schemas.microsoft.com/office/drawing/2014/main" id="{150AD8B6-0B2E-49E2-8920-556814820014}"/>
                </a:ext>
              </a:extLst>
            </p:cNvPr>
            <p:cNvGrpSpPr/>
            <p:nvPr/>
          </p:nvGrpSpPr>
          <p:grpSpPr>
            <a:xfrm>
              <a:off x="5696188" y="2750697"/>
              <a:ext cx="2512224" cy="452266"/>
              <a:chOff x="5724764" y="2750697"/>
              <a:chExt cx="2512224" cy="452266"/>
            </a:xfrm>
            <a:grpFill/>
          </p:grpSpPr>
          <p:sp>
            <p:nvSpPr>
              <p:cNvPr id="791" name="Rectángulo 790">
                <a:extLst>
                  <a:ext uri="{FF2B5EF4-FFF2-40B4-BE49-F238E27FC236}">
                    <a16:creationId xmlns:a16="http://schemas.microsoft.com/office/drawing/2014/main" id="{D34A21FA-9896-45E2-A323-32B38D3BFB02}"/>
                  </a:ext>
                </a:extLst>
              </p:cNvPr>
              <p:cNvSpPr/>
              <p:nvPr/>
            </p:nvSpPr>
            <p:spPr>
              <a:xfrm>
                <a:off x="5914963" y="2750697"/>
                <a:ext cx="2322025" cy="31739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100" dirty="0"/>
              </a:p>
            </p:txBody>
          </p:sp>
          <p:sp>
            <p:nvSpPr>
              <p:cNvPr id="792" name="CuadroTexto 791">
                <a:extLst>
                  <a:ext uri="{FF2B5EF4-FFF2-40B4-BE49-F238E27FC236}">
                    <a16:creationId xmlns:a16="http://schemas.microsoft.com/office/drawing/2014/main" id="{20496137-2BBD-4C14-9B1F-08BDF60C8DA3}"/>
                  </a:ext>
                </a:extLst>
              </p:cNvPr>
              <p:cNvSpPr txBox="1"/>
              <p:nvPr/>
            </p:nvSpPr>
            <p:spPr>
              <a:xfrm>
                <a:off x="5724764" y="2757417"/>
                <a:ext cx="2426463" cy="445546"/>
              </a:xfrm>
              <a:prstGeom prst="rect">
                <a:avLst/>
              </a:prstGeom>
              <a:grpFill/>
            </p:spPr>
            <p:txBody>
              <a:bodyPr wrap="square" rtlCol="0">
                <a:spAutoFit/>
              </a:bodyPr>
              <a:lstStyle/>
              <a:p>
                <a:pPr algn="ctr"/>
                <a:r>
                  <a:rPr lang="es-MX" sz="700" b="1" dirty="0">
                    <a:solidFill>
                      <a:srgbClr val="766C42"/>
                    </a:solidFill>
                    <a:latin typeface="Montserrat" pitchFamily="2" charset="77"/>
                  </a:rPr>
                  <a:t>https://www.cnsf.gob.mx/cnsf/revista/sitePages/home.aspx</a:t>
                </a:r>
              </a:p>
            </p:txBody>
          </p:sp>
        </p:grpSp>
      </p:grpSp>
      <p:grpSp>
        <p:nvGrpSpPr>
          <p:cNvPr id="139" name="Google Shape;7027;p78">
            <a:extLst>
              <a:ext uri="{FF2B5EF4-FFF2-40B4-BE49-F238E27FC236}">
                <a16:creationId xmlns:a16="http://schemas.microsoft.com/office/drawing/2014/main" id="{1DA99C1D-208E-4AEE-989D-1589AB817742}"/>
              </a:ext>
            </a:extLst>
          </p:cNvPr>
          <p:cNvGrpSpPr/>
          <p:nvPr/>
        </p:nvGrpSpPr>
        <p:grpSpPr>
          <a:xfrm>
            <a:off x="7954027" y="3532340"/>
            <a:ext cx="1189973" cy="1611160"/>
            <a:chOff x="5851914" y="1496520"/>
            <a:chExt cx="2572078" cy="2992597"/>
          </a:xfrm>
        </p:grpSpPr>
        <p:sp>
          <p:nvSpPr>
            <p:cNvPr id="140" name="Google Shape;7028;p78">
              <a:extLst>
                <a:ext uri="{FF2B5EF4-FFF2-40B4-BE49-F238E27FC236}">
                  <a16:creationId xmlns:a16="http://schemas.microsoft.com/office/drawing/2014/main" id="{0034128E-8CA2-4E16-8AF5-F9BF0189F839}"/>
                </a:ext>
              </a:extLst>
            </p:cNvPr>
            <p:cNvSpPr/>
            <p:nvPr/>
          </p:nvSpPr>
          <p:spPr>
            <a:xfrm>
              <a:off x="5851914" y="1496520"/>
              <a:ext cx="2572078" cy="2992597"/>
            </a:xfrm>
            <a:custGeom>
              <a:avLst/>
              <a:gdLst/>
              <a:ahLst/>
              <a:cxnLst/>
              <a:rect l="l" t="t" r="r" b="b"/>
              <a:pathLst>
                <a:path w="87575" h="101893" extrusionOk="0">
                  <a:moveTo>
                    <a:pt x="35819" y="0"/>
                  </a:moveTo>
                  <a:cubicBezTo>
                    <a:pt x="34798" y="0"/>
                    <a:pt x="33780" y="105"/>
                    <a:pt x="32793" y="310"/>
                  </a:cubicBezTo>
                  <a:cubicBezTo>
                    <a:pt x="29715" y="954"/>
                    <a:pt x="27021" y="2482"/>
                    <a:pt x="24779" y="4852"/>
                  </a:cubicBezTo>
                  <a:cubicBezTo>
                    <a:pt x="23059" y="6477"/>
                    <a:pt x="21645" y="8501"/>
                    <a:pt x="20550" y="10866"/>
                  </a:cubicBezTo>
                  <a:cubicBezTo>
                    <a:pt x="20179" y="10172"/>
                    <a:pt x="19711" y="9537"/>
                    <a:pt x="19147" y="8990"/>
                  </a:cubicBezTo>
                  <a:cubicBezTo>
                    <a:pt x="17979" y="7854"/>
                    <a:pt x="16565" y="7230"/>
                    <a:pt x="15166" y="7230"/>
                  </a:cubicBezTo>
                  <a:cubicBezTo>
                    <a:pt x="14910" y="7230"/>
                    <a:pt x="14655" y="7253"/>
                    <a:pt x="14412" y="7294"/>
                  </a:cubicBezTo>
                  <a:cubicBezTo>
                    <a:pt x="12666" y="7591"/>
                    <a:pt x="11420" y="8972"/>
                    <a:pt x="11314" y="10731"/>
                  </a:cubicBezTo>
                  <a:cubicBezTo>
                    <a:pt x="11177" y="13029"/>
                    <a:pt x="12932" y="15315"/>
                    <a:pt x="15394" y="16047"/>
                  </a:cubicBezTo>
                  <a:cubicBezTo>
                    <a:pt x="16555" y="16390"/>
                    <a:pt x="17344" y="17286"/>
                    <a:pt x="17388" y="17336"/>
                  </a:cubicBezTo>
                  <a:cubicBezTo>
                    <a:pt x="17660" y="17665"/>
                    <a:pt x="18010" y="17905"/>
                    <a:pt x="18401" y="18044"/>
                  </a:cubicBezTo>
                  <a:cubicBezTo>
                    <a:pt x="18358" y="18291"/>
                    <a:pt x="18317" y="18538"/>
                    <a:pt x="18280" y="18790"/>
                  </a:cubicBezTo>
                  <a:cubicBezTo>
                    <a:pt x="17896" y="18525"/>
                    <a:pt x="17438" y="18377"/>
                    <a:pt x="16966" y="18377"/>
                  </a:cubicBezTo>
                  <a:lnTo>
                    <a:pt x="16831" y="18377"/>
                  </a:lnTo>
                  <a:lnTo>
                    <a:pt x="16706" y="18393"/>
                  </a:lnTo>
                  <a:cubicBezTo>
                    <a:pt x="15907" y="18484"/>
                    <a:pt x="15201" y="18996"/>
                    <a:pt x="14867" y="19735"/>
                  </a:cubicBezTo>
                  <a:cubicBezTo>
                    <a:pt x="14169" y="21286"/>
                    <a:pt x="13738" y="22998"/>
                    <a:pt x="13571" y="24834"/>
                  </a:cubicBezTo>
                  <a:cubicBezTo>
                    <a:pt x="12288" y="22313"/>
                    <a:pt x="11593" y="20721"/>
                    <a:pt x="11585" y="20697"/>
                  </a:cubicBezTo>
                  <a:cubicBezTo>
                    <a:pt x="11222" y="19848"/>
                    <a:pt x="10391" y="19300"/>
                    <a:pt x="9468" y="19300"/>
                  </a:cubicBezTo>
                  <a:cubicBezTo>
                    <a:pt x="9159" y="19300"/>
                    <a:pt x="8860" y="19359"/>
                    <a:pt x="8586" y="19475"/>
                  </a:cubicBezTo>
                  <a:cubicBezTo>
                    <a:pt x="8017" y="19710"/>
                    <a:pt x="7593" y="20154"/>
                    <a:pt x="7364" y="20677"/>
                  </a:cubicBezTo>
                  <a:cubicBezTo>
                    <a:pt x="6008" y="19878"/>
                    <a:pt x="4508" y="19267"/>
                    <a:pt x="2869" y="18958"/>
                  </a:cubicBezTo>
                  <a:lnTo>
                    <a:pt x="2636" y="18918"/>
                  </a:lnTo>
                  <a:lnTo>
                    <a:pt x="2440" y="18918"/>
                  </a:lnTo>
                  <a:cubicBezTo>
                    <a:pt x="1780" y="18918"/>
                    <a:pt x="1152" y="19201"/>
                    <a:pt x="717" y="19694"/>
                  </a:cubicBezTo>
                  <a:cubicBezTo>
                    <a:pt x="180" y="20299"/>
                    <a:pt x="1" y="21152"/>
                    <a:pt x="247" y="21920"/>
                  </a:cubicBezTo>
                  <a:cubicBezTo>
                    <a:pt x="276" y="22008"/>
                    <a:pt x="971" y="24142"/>
                    <a:pt x="2960" y="26662"/>
                  </a:cubicBezTo>
                  <a:cubicBezTo>
                    <a:pt x="4268" y="28323"/>
                    <a:pt x="6371" y="30438"/>
                    <a:pt x="9528" y="32224"/>
                  </a:cubicBezTo>
                  <a:cubicBezTo>
                    <a:pt x="9393" y="32708"/>
                    <a:pt x="9416" y="33229"/>
                    <a:pt x="9605" y="33703"/>
                  </a:cubicBezTo>
                  <a:cubicBezTo>
                    <a:pt x="9627" y="33757"/>
                    <a:pt x="9763" y="34095"/>
                    <a:pt x="10031" y="34612"/>
                  </a:cubicBezTo>
                  <a:cubicBezTo>
                    <a:pt x="8749" y="34347"/>
                    <a:pt x="7455" y="34216"/>
                    <a:pt x="6157" y="34216"/>
                  </a:cubicBezTo>
                  <a:cubicBezTo>
                    <a:pt x="5663" y="34216"/>
                    <a:pt x="5163" y="34234"/>
                    <a:pt x="4672" y="34274"/>
                  </a:cubicBezTo>
                  <a:cubicBezTo>
                    <a:pt x="3876" y="34337"/>
                    <a:pt x="3160" y="34818"/>
                    <a:pt x="2799" y="35529"/>
                  </a:cubicBezTo>
                  <a:cubicBezTo>
                    <a:pt x="2440" y="36235"/>
                    <a:pt x="2476" y="37097"/>
                    <a:pt x="2892" y="37776"/>
                  </a:cubicBezTo>
                  <a:cubicBezTo>
                    <a:pt x="2986" y="37927"/>
                    <a:pt x="4955" y="41073"/>
                    <a:pt x="9441" y="44066"/>
                  </a:cubicBezTo>
                  <a:cubicBezTo>
                    <a:pt x="9397" y="44121"/>
                    <a:pt x="9356" y="44175"/>
                    <a:pt x="9312" y="44230"/>
                  </a:cubicBezTo>
                  <a:cubicBezTo>
                    <a:pt x="8870" y="44787"/>
                    <a:pt x="8711" y="45532"/>
                    <a:pt x="8887" y="46225"/>
                  </a:cubicBezTo>
                  <a:cubicBezTo>
                    <a:pt x="9065" y="46915"/>
                    <a:pt x="9558" y="47491"/>
                    <a:pt x="10205" y="47768"/>
                  </a:cubicBezTo>
                  <a:cubicBezTo>
                    <a:pt x="10310" y="47813"/>
                    <a:pt x="12765" y="48859"/>
                    <a:pt x="16048" y="48924"/>
                  </a:cubicBezTo>
                  <a:cubicBezTo>
                    <a:pt x="15955" y="49109"/>
                    <a:pt x="15871" y="49302"/>
                    <a:pt x="15802" y="49501"/>
                  </a:cubicBezTo>
                  <a:cubicBezTo>
                    <a:pt x="14581" y="49697"/>
                    <a:pt x="13388" y="50014"/>
                    <a:pt x="12236" y="50441"/>
                  </a:cubicBezTo>
                  <a:cubicBezTo>
                    <a:pt x="11485" y="50724"/>
                    <a:pt x="10930" y="51386"/>
                    <a:pt x="10782" y="52171"/>
                  </a:cubicBezTo>
                  <a:cubicBezTo>
                    <a:pt x="10632" y="52962"/>
                    <a:pt x="10914" y="53786"/>
                    <a:pt x="11512" y="54319"/>
                  </a:cubicBezTo>
                  <a:cubicBezTo>
                    <a:pt x="11612" y="54404"/>
                    <a:pt x="13550" y="56106"/>
                    <a:pt x="17187" y="57554"/>
                  </a:cubicBezTo>
                  <a:cubicBezTo>
                    <a:pt x="16988" y="58272"/>
                    <a:pt x="16966" y="58906"/>
                    <a:pt x="17019" y="59410"/>
                  </a:cubicBezTo>
                  <a:cubicBezTo>
                    <a:pt x="17139" y="60579"/>
                    <a:pt x="17753" y="62258"/>
                    <a:pt x="19997" y="63618"/>
                  </a:cubicBezTo>
                  <a:cubicBezTo>
                    <a:pt x="21182" y="64336"/>
                    <a:pt x="22387" y="64698"/>
                    <a:pt x="23572" y="64698"/>
                  </a:cubicBezTo>
                  <a:lnTo>
                    <a:pt x="23629" y="64698"/>
                  </a:lnTo>
                  <a:cubicBezTo>
                    <a:pt x="23667" y="64807"/>
                    <a:pt x="23705" y="64917"/>
                    <a:pt x="23750" y="65022"/>
                  </a:cubicBezTo>
                  <a:cubicBezTo>
                    <a:pt x="24130" y="65958"/>
                    <a:pt x="24702" y="66713"/>
                    <a:pt x="25429" y="67253"/>
                  </a:cubicBezTo>
                  <a:cubicBezTo>
                    <a:pt x="22478" y="70833"/>
                    <a:pt x="19164" y="74469"/>
                    <a:pt x="15557" y="78090"/>
                  </a:cubicBezTo>
                  <a:cubicBezTo>
                    <a:pt x="14611" y="79030"/>
                    <a:pt x="13674" y="79943"/>
                    <a:pt x="12774" y="80803"/>
                  </a:cubicBezTo>
                  <a:cubicBezTo>
                    <a:pt x="12703" y="80871"/>
                    <a:pt x="12637" y="80944"/>
                    <a:pt x="12573" y="81021"/>
                  </a:cubicBezTo>
                  <a:lnTo>
                    <a:pt x="12488" y="81104"/>
                  </a:lnTo>
                  <a:cubicBezTo>
                    <a:pt x="12362" y="81225"/>
                    <a:pt x="12238" y="81344"/>
                    <a:pt x="12114" y="81464"/>
                  </a:cubicBezTo>
                  <a:cubicBezTo>
                    <a:pt x="11321" y="82219"/>
                    <a:pt x="11172" y="83438"/>
                    <a:pt x="11756" y="84358"/>
                  </a:cubicBezTo>
                  <a:cubicBezTo>
                    <a:pt x="12179" y="85033"/>
                    <a:pt x="12908" y="85433"/>
                    <a:pt x="13702" y="85433"/>
                  </a:cubicBezTo>
                  <a:cubicBezTo>
                    <a:pt x="13986" y="85433"/>
                    <a:pt x="14262" y="85383"/>
                    <a:pt x="14528" y="85280"/>
                  </a:cubicBezTo>
                  <a:lnTo>
                    <a:pt x="17938" y="83969"/>
                  </a:lnTo>
                  <a:lnTo>
                    <a:pt x="16642" y="87751"/>
                  </a:lnTo>
                  <a:cubicBezTo>
                    <a:pt x="16294" y="88761"/>
                    <a:pt x="16682" y="89865"/>
                    <a:pt x="17582" y="90439"/>
                  </a:cubicBezTo>
                  <a:cubicBezTo>
                    <a:pt x="17952" y="90676"/>
                    <a:pt x="18381" y="90800"/>
                    <a:pt x="18819" y="90800"/>
                  </a:cubicBezTo>
                  <a:cubicBezTo>
                    <a:pt x="19417" y="90800"/>
                    <a:pt x="19983" y="90572"/>
                    <a:pt x="20409" y="90164"/>
                  </a:cubicBezTo>
                  <a:cubicBezTo>
                    <a:pt x="21555" y="89071"/>
                    <a:pt x="22737" y="87915"/>
                    <a:pt x="23913" y="86734"/>
                  </a:cubicBezTo>
                  <a:cubicBezTo>
                    <a:pt x="27662" y="83018"/>
                    <a:pt x="31141" y="79258"/>
                    <a:pt x="34274" y="75541"/>
                  </a:cubicBezTo>
                  <a:cubicBezTo>
                    <a:pt x="34519" y="75585"/>
                    <a:pt x="34764" y="75605"/>
                    <a:pt x="35012" y="75605"/>
                  </a:cubicBezTo>
                  <a:cubicBezTo>
                    <a:pt x="35174" y="75605"/>
                    <a:pt x="35340" y="75596"/>
                    <a:pt x="35503" y="75577"/>
                  </a:cubicBezTo>
                  <a:cubicBezTo>
                    <a:pt x="35829" y="75539"/>
                    <a:pt x="36152" y="75464"/>
                    <a:pt x="36471" y="75353"/>
                  </a:cubicBezTo>
                  <a:cubicBezTo>
                    <a:pt x="36535" y="75457"/>
                    <a:pt x="36602" y="75561"/>
                    <a:pt x="36676" y="75659"/>
                  </a:cubicBezTo>
                  <a:cubicBezTo>
                    <a:pt x="37528" y="76838"/>
                    <a:pt x="38877" y="77489"/>
                    <a:pt x="40469" y="77489"/>
                  </a:cubicBezTo>
                  <a:cubicBezTo>
                    <a:pt x="40551" y="77489"/>
                    <a:pt x="40631" y="77486"/>
                    <a:pt x="40715" y="77485"/>
                  </a:cubicBezTo>
                  <a:lnTo>
                    <a:pt x="40793" y="77485"/>
                  </a:lnTo>
                  <a:lnTo>
                    <a:pt x="40852" y="77478"/>
                  </a:lnTo>
                  <a:cubicBezTo>
                    <a:pt x="42554" y="77372"/>
                    <a:pt x="43911" y="76589"/>
                    <a:pt x="44683" y="75265"/>
                  </a:cubicBezTo>
                  <a:cubicBezTo>
                    <a:pt x="44744" y="75161"/>
                    <a:pt x="44801" y="75051"/>
                    <a:pt x="44854" y="74941"/>
                  </a:cubicBezTo>
                  <a:cubicBezTo>
                    <a:pt x="44916" y="74956"/>
                    <a:pt x="44976" y="74970"/>
                    <a:pt x="45040" y="74983"/>
                  </a:cubicBezTo>
                  <a:cubicBezTo>
                    <a:pt x="46041" y="75982"/>
                    <a:pt x="47040" y="76962"/>
                    <a:pt x="48022" y="77898"/>
                  </a:cubicBezTo>
                  <a:cubicBezTo>
                    <a:pt x="63129" y="92317"/>
                    <a:pt x="77042" y="101166"/>
                    <a:pt x="77627" y="101537"/>
                  </a:cubicBezTo>
                  <a:cubicBezTo>
                    <a:pt x="77994" y="101770"/>
                    <a:pt x="78420" y="101893"/>
                    <a:pt x="78855" y="101893"/>
                  </a:cubicBezTo>
                  <a:cubicBezTo>
                    <a:pt x="79468" y="101893"/>
                    <a:pt x="80047" y="101654"/>
                    <a:pt x="80471" y="101231"/>
                  </a:cubicBezTo>
                  <a:cubicBezTo>
                    <a:pt x="80591" y="101115"/>
                    <a:pt x="80694" y="100990"/>
                    <a:pt x="80781" y="100859"/>
                  </a:cubicBezTo>
                  <a:cubicBezTo>
                    <a:pt x="80905" y="100775"/>
                    <a:pt x="81023" y="100678"/>
                    <a:pt x="81130" y="100574"/>
                  </a:cubicBezTo>
                  <a:cubicBezTo>
                    <a:pt x="81898" y="99819"/>
                    <a:pt x="82040" y="98647"/>
                    <a:pt x="81479" y="97730"/>
                  </a:cubicBezTo>
                  <a:lnTo>
                    <a:pt x="80219" y="95675"/>
                  </a:lnTo>
                  <a:lnTo>
                    <a:pt x="80219" y="95675"/>
                  </a:lnTo>
                  <a:lnTo>
                    <a:pt x="83815" y="96561"/>
                  </a:lnTo>
                  <a:cubicBezTo>
                    <a:pt x="83993" y="96604"/>
                    <a:pt x="84174" y="96625"/>
                    <a:pt x="84356" y="96625"/>
                  </a:cubicBezTo>
                  <a:cubicBezTo>
                    <a:pt x="85142" y="96625"/>
                    <a:pt x="85861" y="96228"/>
                    <a:pt x="86280" y="95587"/>
                  </a:cubicBezTo>
                  <a:cubicBezTo>
                    <a:pt x="86649" y="95343"/>
                    <a:pt x="86949" y="94993"/>
                    <a:pt x="87132" y="94566"/>
                  </a:cubicBezTo>
                  <a:cubicBezTo>
                    <a:pt x="87574" y="93525"/>
                    <a:pt x="87200" y="92330"/>
                    <a:pt x="86250" y="91706"/>
                  </a:cubicBezTo>
                  <a:cubicBezTo>
                    <a:pt x="86105" y="91615"/>
                    <a:pt x="72160" y="82724"/>
                    <a:pt x="58199" y="69676"/>
                  </a:cubicBezTo>
                  <a:lnTo>
                    <a:pt x="58199" y="69676"/>
                  </a:lnTo>
                  <a:cubicBezTo>
                    <a:pt x="59697" y="70512"/>
                    <a:pt x="61366" y="71179"/>
                    <a:pt x="63196" y="71670"/>
                  </a:cubicBezTo>
                  <a:cubicBezTo>
                    <a:pt x="63394" y="71724"/>
                    <a:pt x="63596" y="71751"/>
                    <a:pt x="63802" y="71751"/>
                  </a:cubicBezTo>
                  <a:cubicBezTo>
                    <a:pt x="64311" y="71751"/>
                    <a:pt x="64811" y="71580"/>
                    <a:pt x="65199" y="71280"/>
                  </a:cubicBezTo>
                  <a:cubicBezTo>
                    <a:pt x="65767" y="70847"/>
                    <a:pt x="66106" y="70163"/>
                    <a:pt x="66106" y="69456"/>
                  </a:cubicBezTo>
                  <a:cubicBezTo>
                    <a:pt x="66106" y="69313"/>
                    <a:pt x="66094" y="66441"/>
                    <a:pt x="64704" y="63254"/>
                  </a:cubicBezTo>
                  <a:cubicBezTo>
                    <a:pt x="64985" y="63012"/>
                    <a:pt x="65263" y="62759"/>
                    <a:pt x="65536" y="62499"/>
                  </a:cubicBezTo>
                  <a:lnTo>
                    <a:pt x="65788" y="62250"/>
                  </a:lnTo>
                  <a:lnTo>
                    <a:pt x="65892" y="62066"/>
                  </a:lnTo>
                  <a:cubicBezTo>
                    <a:pt x="65936" y="61996"/>
                    <a:pt x="65973" y="61929"/>
                    <a:pt x="66006" y="61861"/>
                  </a:cubicBezTo>
                  <a:lnTo>
                    <a:pt x="66096" y="61677"/>
                  </a:lnTo>
                  <a:cubicBezTo>
                    <a:pt x="67497" y="61219"/>
                    <a:pt x="68898" y="60585"/>
                    <a:pt x="70288" y="59783"/>
                  </a:cubicBezTo>
                  <a:cubicBezTo>
                    <a:pt x="70902" y="59430"/>
                    <a:pt x="71322" y="58798"/>
                    <a:pt x="71418" y="58095"/>
                  </a:cubicBezTo>
                  <a:cubicBezTo>
                    <a:pt x="71512" y="57388"/>
                    <a:pt x="71265" y="56664"/>
                    <a:pt x="70764" y="56166"/>
                  </a:cubicBezTo>
                  <a:cubicBezTo>
                    <a:pt x="70630" y="56031"/>
                    <a:pt x="68174" y="53608"/>
                    <a:pt x="64383" y="52418"/>
                  </a:cubicBezTo>
                  <a:cubicBezTo>
                    <a:pt x="67249" y="51357"/>
                    <a:pt x="70805" y="49062"/>
                    <a:pt x="73281" y="44109"/>
                  </a:cubicBezTo>
                  <a:lnTo>
                    <a:pt x="73336" y="44054"/>
                  </a:lnTo>
                  <a:lnTo>
                    <a:pt x="73480" y="43702"/>
                  </a:lnTo>
                  <a:lnTo>
                    <a:pt x="73600" y="43453"/>
                  </a:lnTo>
                  <a:lnTo>
                    <a:pt x="73632" y="43213"/>
                  </a:lnTo>
                  <a:cubicBezTo>
                    <a:pt x="73654" y="43100"/>
                    <a:pt x="73669" y="42984"/>
                    <a:pt x="73672" y="42863"/>
                  </a:cubicBezTo>
                  <a:lnTo>
                    <a:pt x="73682" y="42627"/>
                  </a:lnTo>
                  <a:cubicBezTo>
                    <a:pt x="73682" y="42627"/>
                    <a:pt x="73647" y="42423"/>
                    <a:pt x="73644" y="42415"/>
                  </a:cubicBezTo>
                  <a:lnTo>
                    <a:pt x="73619" y="42170"/>
                  </a:lnTo>
                  <a:lnTo>
                    <a:pt x="73487" y="41863"/>
                  </a:lnTo>
                  <a:lnTo>
                    <a:pt x="73349" y="41550"/>
                  </a:lnTo>
                  <a:lnTo>
                    <a:pt x="73322" y="41517"/>
                  </a:lnTo>
                  <a:lnTo>
                    <a:pt x="73319" y="41509"/>
                  </a:lnTo>
                  <a:lnTo>
                    <a:pt x="72903" y="41023"/>
                  </a:lnTo>
                  <a:lnTo>
                    <a:pt x="72682" y="40884"/>
                  </a:lnTo>
                  <a:cubicBezTo>
                    <a:pt x="72682" y="40884"/>
                    <a:pt x="72633" y="40849"/>
                    <a:pt x="72608" y="40834"/>
                  </a:cubicBezTo>
                  <a:lnTo>
                    <a:pt x="72373" y="40667"/>
                  </a:lnTo>
                  <a:lnTo>
                    <a:pt x="72030" y="40569"/>
                  </a:lnTo>
                  <a:cubicBezTo>
                    <a:pt x="71818" y="40505"/>
                    <a:pt x="70835" y="40223"/>
                    <a:pt x="69364" y="40090"/>
                  </a:cubicBezTo>
                  <a:cubicBezTo>
                    <a:pt x="69317" y="39787"/>
                    <a:pt x="69205" y="39492"/>
                    <a:pt x="69032" y="39226"/>
                  </a:cubicBezTo>
                  <a:cubicBezTo>
                    <a:pt x="69027" y="39217"/>
                    <a:pt x="69012" y="39195"/>
                    <a:pt x="68985" y="39158"/>
                  </a:cubicBezTo>
                  <a:cubicBezTo>
                    <a:pt x="70737" y="38374"/>
                    <a:pt x="72217" y="36989"/>
                    <a:pt x="73271" y="35107"/>
                  </a:cubicBezTo>
                  <a:cubicBezTo>
                    <a:pt x="74098" y="33628"/>
                    <a:pt x="74116" y="32074"/>
                    <a:pt x="73315" y="30842"/>
                  </a:cubicBezTo>
                  <a:cubicBezTo>
                    <a:pt x="72409" y="29448"/>
                    <a:pt x="70529" y="28646"/>
                    <a:pt x="68159" y="28646"/>
                  </a:cubicBezTo>
                  <a:cubicBezTo>
                    <a:pt x="67826" y="28646"/>
                    <a:pt x="67487" y="28665"/>
                    <a:pt x="67147" y="28695"/>
                  </a:cubicBezTo>
                  <a:cubicBezTo>
                    <a:pt x="66618" y="28743"/>
                    <a:pt x="65448" y="28898"/>
                    <a:pt x="64215" y="29378"/>
                  </a:cubicBezTo>
                  <a:cubicBezTo>
                    <a:pt x="63988" y="29156"/>
                    <a:pt x="63720" y="28979"/>
                    <a:pt x="63417" y="28864"/>
                  </a:cubicBezTo>
                  <a:cubicBezTo>
                    <a:pt x="62961" y="25647"/>
                    <a:pt x="61584" y="22530"/>
                    <a:pt x="59301" y="19560"/>
                  </a:cubicBezTo>
                  <a:lnTo>
                    <a:pt x="59068" y="19257"/>
                  </a:lnTo>
                  <a:lnTo>
                    <a:pt x="58853" y="19116"/>
                  </a:lnTo>
                  <a:cubicBezTo>
                    <a:pt x="58757" y="19043"/>
                    <a:pt x="58653" y="18979"/>
                    <a:pt x="58548" y="18924"/>
                  </a:cubicBezTo>
                  <a:lnTo>
                    <a:pt x="58359" y="18823"/>
                  </a:lnTo>
                  <a:lnTo>
                    <a:pt x="58171" y="18766"/>
                  </a:lnTo>
                  <a:cubicBezTo>
                    <a:pt x="58121" y="18747"/>
                    <a:pt x="58071" y="18733"/>
                    <a:pt x="58024" y="18720"/>
                  </a:cubicBezTo>
                  <a:lnTo>
                    <a:pt x="57790" y="18652"/>
                  </a:lnTo>
                  <a:lnTo>
                    <a:pt x="57430" y="18652"/>
                  </a:lnTo>
                  <a:lnTo>
                    <a:pt x="57337" y="18655"/>
                  </a:lnTo>
                  <a:lnTo>
                    <a:pt x="57179" y="18655"/>
                  </a:lnTo>
                  <a:lnTo>
                    <a:pt x="57155" y="18659"/>
                  </a:lnTo>
                  <a:lnTo>
                    <a:pt x="57023" y="18662"/>
                  </a:lnTo>
                  <a:lnTo>
                    <a:pt x="56818" y="18739"/>
                  </a:lnTo>
                  <a:lnTo>
                    <a:pt x="56617" y="18788"/>
                  </a:lnTo>
                  <a:lnTo>
                    <a:pt x="56462" y="18875"/>
                  </a:lnTo>
                  <a:lnTo>
                    <a:pt x="56393" y="18904"/>
                  </a:lnTo>
                  <a:lnTo>
                    <a:pt x="56230" y="19011"/>
                  </a:lnTo>
                  <a:cubicBezTo>
                    <a:pt x="56145" y="19062"/>
                    <a:pt x="56067" y="19119"/>
                    <a:pt x="55990" y="19183"/>
                  </a:cubicBezTo>
                  <a:lnTo>
                    <a:pt x="55754" y="19359"/>
                  </a:lnTo>
                  <a:cubicBezTo>
                    <a:pt x="55754" y="19359"/>
                    <a:pt x="55505" y="19744"/>
                    <a:pt x="55472" y="19792"/>
                  </a:cubicBezTo>
                  <a:cubicBezTo>
                    <a:pt x="54887" y="16773"/>
                    <a:pt x="53917" y="13973"/>
                    <a:pt x="52571" y="11410"/>
                  </a:cubicBezTo>
                  <a:cubicBezTo>
                    <a:pt x="50509" y="7487"/>
                    <a:pt x="47631" y="4358"/>
                    <a:pt x="44246" y="2368"/>
                  </a:cubicBezTo>
                  <a:cubicBezTo>
                    <a:pt x="43599" y="1990"/>
                    <a:pt x="42925" y="1649"/>
                    <a:pt x="42242" y="1353"/>
                  </a:cubicBezTo>
                  <a:lnTo>
                    <a:pt x="42185" y="1323"/>
                  </a:lnTo>
                  <a:lnTo>
                    <a:pt x="42075" y="1285"/>
                  </a:lnTo>
                  <a:cubicBezTo>
                    <a:pt x="40037" y="433"/>
                    <a:pt x="37932" y="0"/>
                    <a:pt x="35819"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029;p78">
              <a:extLst>
                <a:ext uri="{FF2B5EF4-FFF2-40B4-BE49-F238E27FC236}">
                  <a16:creationId xmlns:a16="http://schemas.microsoft.com/office/drawing/2014/main" id="{81ADC1FB-F061-4955-952C-413F3B1F7A54}"/>
                </a:ext>
              </a:extLst>
            </p:cNvPr>
            <p:cNvSpPr/>
            <p:nvPr/>
          </p:nvSpPr>
          <p:spPr>
            <a:xfrm>
              <a:off x="6970647" y="2508933"/>
              <a:ext cx="232434" cy="254432"/>
            </a:xfrm>
            <a:custGeom>
              <a:avLst/>
              <a:gdLst/>
              <a:ahLst/>
              <a:cxnLst/>
              <a:rect l="l" t="t" r="r" b="b"/>
              <a:pathLst>
                <a:path w="7914" h="8663" extrusionOk="0">
                  <a:moveTo>
                    <a:pt x="6979" y="3763"/>
                  </a:moveTo>
                  <a:cubicBezTo>
                    <a:pt x="6995" y="3922"/>
                    <a:pt x="7000" y="4084"/>
                    <a:pt x="6993" y="4248"/>
                  </a:cubicBezTo>
                  <a:cubicBezTo>
                    <a:pt x="6998" y="4086"/>
                    <a:pt x="6995" y="3922"/>
                    <a:pt x="6979" y="3763"/>
                  </a:cubicBezTo>
                  <a:close/>
                  <a:moveTo>
                    <a:pt x="74" y="1"/>
                  </a:moveTo>
                  <a:cubicBezTo>
                    <a:pt x="72" y="1"/>
                    <a:pt x="69" y="1"/>
                    <a:pt x="66" y="1"/>
                  </a:cubicBezTo>
                  <a:cubicBezTo>
                    <a:pt x="55" y="1"/>
                    <a:pt x="42" y="4"/>
                    <a:pt x="34" y="13"/>
                  </a:cubicBezTo>
                  <a:cubicBezTo>
                    <a:pt x="8" y="30"/>
                    <a:pt x="1" y="61"/>
                    <a:pt x="11" y="90"/>
                  </a:cubicBezTo>
                  <a:cubicBezTo>
                    <a:pt x="645" y="1455"/>
                    <a:pt x="1577" y="3878"/>
                    <a:pt x="1436" y="6030"/>
                  </a:cubicBezTo>
                  <a:cubicBezTo>
                    <a:pt x="1418" y="6374"/>
                    <a:pt x="1369" y="6712"/>
                    <a:pt x="1285" y="7036"/>
                  </a:cubicBezTo>
                  <a:cubicBezTo>
                    <a:pt x="1278" y="7056"/>
                    <a:pt x="1285" y="7079"/>
                    <a:pt x="1301" y="7096"/>
                  </a:cubicBezTo>
                  <a:cubicBezTo>
                    <a:pt x="2258" y="8110"/>
                    <a:pt x="3298" y="8663"/>
                    <a:pt x="4241" y="8663"/>
                  </a:cubicBezTo>
                  <a:cubicBezTo>
                    <a:pt x="4280" y="8663"/>
                    <a:pt x="4318" y="8662"/>
                    <a:pt x="4356" y="8660"/>
                  </a:cubicBezTo>
                  <a:cubicBezTo>
                    <a:pt x="4397" y="8657"/>
                    <a:pt x="4434" y="8653"/>
                    <a:pt x="4475" y="8650"/>
                  </a:cubicBezTo>
                  <a:cubicBezTo>
                    <a:pt x="5410" y="8554"/>
                    <a:pt x="6241" y="7916"/>
                    <a:pt x="6945" y="6759"/>
                  </a:cubicBezTo>
                  <a:cubicBezTo>
                    <a:pt x="7781" y="5374"/>
                    <a:pt x="7913" y="4049"/>
                    <a:pt x="7339" y="2811"/>
                  </a:cubicBezTo>
                  <a:cubicBezTo>
                    <a:pt x="7331" y="2788"/>
                    <a:pt x="7310" y="2774"/>
                    <a:pt x="7286" y="2774"/>
                  </a:cubicBezTo>
                  <a:cubicBezTo>
                    <a:pt x="7285" y="2774"/>
                    <a:pt x="7284" y="2774"/>
                    <a:pt x="7282" y="2774"/>
                  </a:cubicBezTo>
                  <a:cubicBezTo>
                    <a:pt x="7227" y="2775"/>
                    <a:pt x="7172" y="2776"/>
                    <a:pt x="7117" y="2776"/>
                  </a:cubicBezTo>
                  <a:cubicBezTo>
                    <a:pt x="6533" y="2776"/>
                    <a:pt x="5926" y="2714"/>
                    <a:pt x="5314" y="2596"/>
                  </a:cubicBezTo>
                  <a:cubicBezTo>
                    <a:pt x="4212" y="2387"/>
                    <a:pt x="3105" y="1995"/>
                    <a:pt x="2130" y="1472"/>
                  </a:cubicBezTo>
                  <a:cubicBezTo>
                    <a:pt x="2124" y="1471"/>
                    <a:pt x="2121" y="1468"/>
                    <a:pt x="2119" y="1468"/>
                  </a:cubicBezTo>
                  <a:cubicBezTo>
                    <a:pt x="2111" y="1465"/>
                    <a:pt x="2106" y="1461"/>
                    <a:pt x="2101" y="1458"/>
                  </a:cubicBezTo>
                  <a:cubicBezTo>
                    <a:pt x="2099" y="1458"/>
                    <a:pt x="2097" y="1457"/>
                    <a:pt x="2096" y="1457"/>
                  </a:cubicBezTo>
                  <a:cubicBezTo>
                    <a:pt x="1331" y="1048"/>
                    <a:pt x="650" y="558"/>
                    <a:pt x="116" y="18"/>
                  </a:cubicBezTo>
                  <a:cubicBezTo>
                    <a:pt x="105" y="7"/>
                    <a:pt x="89" y="1"/>
                    <a:pt x="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030;p78">
              <a:extLst>
                <a:ext uri="{FF2B5EF4-FFF2-40B4-BE49-F238E27FC236}">
                  <a16:creationId xmlns:a16="http://schemas.microsoft.com/office/drawing/2014/main" id="{8C0C1971-7E6C-4F40-9A6C-94730B8F08B3}"/>
                </a:ext>
              </a:extLst>
            </p:cNvPr>
            <p:cNvSpPr/>
            <p:nvPr/>
          </p:nvSpPr>
          <p:spPr>
            <a:xfrm>
              <a:off x="6960191" y="2357795"/>
              <a:ext cx="353262" cy="229203"/>
            </a:xfrm>
            <a:custGeom>
              <a:avLst/>
              <a:gdLst/>
              <a:ahLst/>
              <a:cxnLst/>
              <a:rect l="l" t="t" r="r" b="b"/>
              <a:pathLst>
                <a:path w="12028" h="7804" extrusionOk="0">
                  <a:moveTo>
                    <a:pt x="7184" y="1"/>
                  </a:moveTo>
                  <a:cubicBezTo>
                    <a:pt x="7072" y="1"/>
                    <a:pt x="6958" y="3"/>
                    <a:pt x="6841" y="9"/>
                  </a:cubicBezTo>
                  <a:cubicBezTo>
                    <a:pt x="4475" y="124"/>
                    <a:pt x="1881" y="1363"/>
                    <a:pt x="874" y="1893"/>
                  </a:cubicBezTo>
                  <a:cubicBezTo>
                    <a:pt x="850" y="1903"/>
                    <a:pt x="838" y="1930"/>
                    <a:pt x="838" y="1954"/>
                  </a:cubicBezTo>
                  <a:cubicBezTo>
                    <a:pt x="843" y="1983"/>
                    <a:pt x="862" y="2004"/>
                    <a:pt x="887" y="2010"/>
                  </a:cubicBezTo>
                  <a:cubicBezTo>
                    <a:pt x="929" y="2018"/>
                    <a:pt x="958" y="2026"/>
                    <a:pt x="986" y="2038"/>
                  </a:cubicBezTo>
                  <a:cubicBezTo>
                    <a:pt x="1351" y="2189"/>
                    <a:pt x="1539" y="2664"/>
                    <a:pt x="1535" y="3441"/>
                  </a:cubicBezTo>
                  <a:cubicBezTo>
                    <a:pt x="1535" y="4022"/>
                    <a:pt x="1211" y="4388"/>
                    <a:pt x="666" y="4418"/>
                  </a:cubicBezTo>
                  <a:cubicBezTo>
                    <a:pt x="640" y="4419"/>
                    <a:pt x="614" y="4420"/>
                    <a:pt x="587" y="4420"/>
                  </a:cubicBezTo>
                  <a:cubicBezTo>
                    <a:pt x="424" y="4420"/>
                    <a:pt x="254" y="4394"/>
                    <a:pt x="86" y="4340"/>
                  </a:cubicBezTo>
                  <a:cubicBezTo>
                    <a:pt x="82" y="4337"/>
                    <a:pt x="77" y="4337"/>
                    <a:pt x="72" y="4337"/>
                  </a:cubicBezTo>
                  <a:cubicBezTo>
                    <a:pt x="68" y="4337"/>
                    <a:pt x="65" y="4337"/>
                    <a:pt x="62" y="4337"/>
                  </a:cubicBezTo>
                  <a:cubicBezTo>
                    <a:pt x="45" y="4338"/>
                    <a:pt x="26" y="4345"/>
                    <a:pt x="17" y="4361"/>
                  </a:cubicBezTo>
                  <a:cubicBezTo>
                    <a:pt x="1" y="4382"/>
                    <a:pt x="2" y="4410"/>
                    <a:pt x="17" y="4435"/>
                  </a:cubicBezTo>
                  <a:cubicBezTo>
                    <a:pt x="796" y="5520"/>
                    <a:pt x="2161" y="6457"/>
                    <a:pt x="3712" y="7064"/>
                  </a:cubicBezTo>
                  <a:cubicBezTo>
                    <a:pt x="4899" y="7531"/>
                    <a:pt x="6195" y="7803"/>
                    <a:pt x="7420" y="7803"/>
                  </a:cubicBezTo>
                  <a:cubicBezTo>
                    <a:pt x="7509" y="7803"/>
                    <a:pt x="7597" y="7802"/>
                    <a:pt x="7685" y="7799"/>
                  </a:cubicBezTo>
                  <a:lnTo>
                    <a:pt x="7721" y="7792"/>
                  </a:lnTo>
                  <a:cubicBezTo>
                    <a:pt x="7728" y="7793"/>
                    <a:pt x="7755" y="7795"/>
                    <a:pt x="7762" y="7795"/>
                  </a:cubicBezTo>
                  <a:lnTo>
                    <a:pt x="7802" y="7793"/>
                  </a:lnTo>
                  <a:cubicBezTo>
                    <a:pt x="8493" y="7759"/>
                    <a:pt x="9117" y="7634"/>
                    <a:pt x="9654" y="7416"/>
                  </a:cubicBezTo>
                  <a:cubicBezTo>
                    <a:pt x="10797" y="6953"/>
                    <a:pt x="12028" y="5864"/>
                    <a:pt x="11397" y="3289"/>
                  </a:cubicBezTo>
                  <a:cubicBezTo>
                    <a:pt x="11035" y="1822"/>
                    <a:pt x="10269" y="829"/>
                    <a:pt x="9120" y="349"/>
                  </a:cubicBezTo>
                  <a:cubicBezTo>
                    <a:pt x="8738" y="191"/>
                    <a:pt x="8311" y="84"/>
                    <a:pt x="7843" y="36"/>
                  </a:cubicBezTo>
                  <a:cubicBezTo>
                    <a:pt x="7632" y="12"/>
                    <a:pt x="7412" y="1"/>
                    <a:pt x="7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031;p78">
              <a:extLst>
                <a:ext uri="{FF2B5EF4-FFF2-40B4-BE49-F238E27FC236}">
                  <a16:creationId xmlns:a16="http://schemas.microsoft.com/office/drawing/2014/main" id="{F98EDA75-EF47-4D4C-B7C3-24C2D2FE7476}"/>
                </a:ext>
              </a:extLst>
            </p:cNvPr>
            <p:cNvSpPr/>
            <p:nvPr/>
          </p:nvSpPr>
          <p:spPr>
            <a:xfrm>
              <a:off x="7007917" y="2168887"/>
              <a:ext cx="255225" cy="225797"/>
            </a:xfrm>
            <a:custGeom>
              <a:avLst/>
              <a:gdLst/>
              <a:ahLst/>
              <a:cxnLst/>
              <a:rect l="l" t="t" r="r" b="b"/>
              <a:pathLst>
                <a:path w="8690" h="7688" extrusionOk="0">
                  <a:moveTo>
                    <a:pt x="4606" y="5174"/>
                  </a:moveTo>
                  <a:cubicBezTo>
                    <a:pt x="4606" y="5174"/>
                    <a:pt x="4608" y="5174"/>
                    <a:pt x="4608" y="5175"/>
                  </a:cubicBezTo>
                  <a:cubicBezTo>
                    <a:pt x="4554" y="5221"/>
                    <a:pt x="4497" y="5258"/>
                    <a:pt x="4438" y="5292"/>
                  </a:cubicBezTo>
                  <a:cubicBezTo>
                    <a:pt x="4497" y="5258"/>
                    <a:pt x="4552" y="5216"/>
                    <a:pt x="4606" y="5174"/>
                  </a:cubicBezTo>
                  <a:close/>
                  <a:moveTo>
                    <a:pt x="4214" y="0"/>
                  </a:moveTo>
                  <a:cubicBezTo>
                    <a:pt x="4158" y="0"/>
                    <a:pt x="4103" y="1"/>
                    <a:pt x="4048" y="4"/>
                  </a:cubicBezTo>
                  <a:cubicBezTo>
                    <a:pt x="3553" y="30"/>
                    <a:pt x="3065" y="161"/>
                    <a:pt x="2598" y="396"/>
                  </a:cubicBezTo>
                  <a:cubicBezTo>
                    <a:pt x="2578" y="407"/>
                    <a:pt x="2564" y="430"/>
                    <a:pt x="2566" y="453"/>
                  </a:cubicBezTo>
                  <a:cubicBezTo>
                    <a:pt x="2601" y="1733"/>
                    <a:pt x="2332" y="3138"/>
                    <a:pt x="1845" y="4434"/>
                  </a:cubicBezTo>
                  <a:cubicBezTo>
                    <a:pt x="1399" y="5619"/>
                    <a:pt x="771" y="6713"/>
                    <a:pt x="22" y="7538"/>
                  </a:cubicBezTo>
                  <a:cubicBezTo>
                    <a:pt x="1" y="7559"/>
                    <a:pt x="2" y="7595"/>
                    <a:pt x="24" y="7620"/>
                  </a:cubicBezTo>
                  <a:cubicBezTo>
                    <a:pt x="34" y="7633"/>
                    <a:pt x="52" y="7639"/>
                    <a:pt x="68" y="7639"/>
                  </a:cubicBezTo>
                  <a:cubicBezTo>
                    <a:pt x="70" y="7639"/>
                    <a:pt x="72" y="7639"/>
                    <a:pt x="73" y="7639"/>
                  </a:cubicBezTo>
                  <a:cubicBezTo>
                    <a:pt x="86" y="7639"/>
                    <a:pt x="96" y="7636"/>
                    <a:pt x="106" y="7630"/>
                  </a:cubicBezTo>
                  <a:cubicBezTo>
                    <a:pt x="136" y="7610"/>
                    <a:pt x="165" y="7589"/>
                    <a:pt x="192" y="7569"/>
                  </a:cubicBezTo>
                  <a:lnTo>
                    <a:pt x="192" y="7569"/>
                  </a:lnTo>
                  <a:cubicBezTo>
                    <a:pt x="165" y="7589"/>
                    <a:pt x="156" y="7624"/>
                    <a:pt x="172" y="7656"/>
                  </a:cubicBezTo>
                  <a:cubicBezTo>
                    <a:pt x="181" y="7677"/>
                    <a:pt x="203" y="7687"/>
                    <a:pt x="224" y="7687"/>
                  </a:cubicBezTo>
                  <a:cubicBezTo>
                    <a:pt x="226" y="7687"/>
                    <a:pt x="227" y="7687"/>
                    <a:pt x="229" y="7687"/>
                  </a:cubicBezTo>
                  <a:cubicBezTo>
                    <a:pt x="236" y="7687"/>
                    <a:pt x="246" y="7684"/>
                    <a:pt x="253" y="7680"/>
                  </a:cubicBezTo>
                  <a:cubicBezTo>
                    <a:pt x="1512" y="7103"/>
                    <a:pt x="3392" y="6395"/>
                    <a:pt x="5176" y="6307"/>
                  </a:cubicBezTo>
                  <a:cubicBezTo>
                    <a:pt x="5292" y="6302"/>
                    <a:pt x="5407" y="6300"/>
                    <a:pt x="5519" y="6300"/>
                  </a:cubicBezTo>
                  <a:cubicBezTo>
                    <a:pt x="5666" y="6300"/>
                    <a:pt x="5810" y="6304"/>
                    <a:pt x="5949" y="6313"/>
                  </a:cubicBezTo>
                  <a:cubicBezTo>
                    <a:pt x="6365" y="6338"/>
                    <a:pt x="6754" y="6405"/>
                    <a:pt x="7107" y="6511"/>
                  </a:cubicBezTo>
                  <a:cubicBezTo>
                    <a:pt x="7114" y="6512"/>
                    <a:pt x="7123" y="6512"/>
                    <a:pt x="7130" y="6512"/>
                  </a:cubicBezTo>
                  <a:cubicBezTo>
                    <a:pt x="7146" y="6512"/>
                    <a:pt x="7160" y="6505"/>
                    <a:pt x="7173" y="6492"/>
                  </a:cubicBezTo>
                  <a:cubicBezTo>
                    <a:pt x="7882" y="5729"/>
                    <a:pt x="8689" y="4545"/>
                    <a:pt x="8513" y="3242"/>
                  </a:cubicBezTo>
                  <a:cubicBezTo>
                    <a:pt x="8380" y="2280"/>
                    <a:pt x="7727" y="1435"/>
                    <a:pt x="6572" y="735"/>
                  </a:cubicBezTo>
                  <a:cubicBezTo>
                    <a:pt x="5765" y="246"/>
                    <a:pt x="4974" y="0"/>
                    <a:pt x="4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032;p78">
              <a:extLst>
                <a:ext uri="{FF2B5EF4-FFF2-40B4-BE49-F238E27FC236}">
                  <a16:creationId xmlns:a16="http://schemas.microsoft.com/office/drawing/2014/main" id="{F76F316C-A69A-4744-A612-91E206B92CE0}"/>
                </a:ext>
              </a:extLst>
            </p:cNvPr>
            <p:cNvSpPr/>
            <p:nvPr/>
          </p:nvSpPr>
          <p:spPr>
            <a:xfrm>
              <a:off x="6785440" y="2467756"/>
              <a:ext cx="245768" cy="338431"/>
            </a:xfrm>
            <a:custGeom>
              <a:avLst/>
              <a:gdLst/>
              <a:ahLst/>
              <a:cxnLst/>
              <a:rect l="l" t="t" r="r" b="b"/>
              <a:pathLst>
                <a:path w="8368" h="11523" extrusionOk="0">
                  <a:moveTo>
                    <a:pt x="2499" y="2010"/>
                  </a:moveTo>
                  <a:lnTo>
                    <a:pt x="2504" y="2073"/>
                  </a:lnTo>
                  <a:cubicBezTo>
                    <a:pt x="2500" y="2080"/>
                    <a:pt x="2495" y="2084"/>
                    <a:pt x="2493" y="2089"/>
                  </a:cubicBezTo>
                  <a:lnTo>
                    <a:pt x="2493" y="2089"/>
                  </a:lnTo>
                  <a:cubicBezTo>
                    <a:pt x="2495" y="2084"/>
                    <a:pt x="2500" y="2080"/>
                    <a:pt x="2502" y="2074"/>
                  </a:cubicBezTo>
                  <a:lnTo>
                    <a:pt x="2499" y="2010"/>
                  </a:lnTo>
                  <a:close/>
                  <a:moveTo>
                    <a:pt x="5733" y="2164"/>
                  </a:moveTo>
                  <a:cubicBezTo>
                    <a:pt x="5817" y="2360"/>
                    <a:pt x="5897" y="2554"/>
                    <a:pt x="5975" y="2749"/>
                  </a:cubicBezTo>
                  <a:cubicBezTo>
                    <a:pt x="5895" y="2554"/>
                    <a:pt x="5813" y="2360"/>
                    <a:pt x="5732" y="2164"/>
                  </a:cubicBezTo>
                  <a:close/>
                  <a:moveTo>
                    <a:pt x="5104" y="0"/>
                  </a:moveTo>
                  <a:cubicBezTo>
                    <a:pt x="5096" y="0"/>
                    <a:pt x="5091" y="3"/>
                    <a:pt x="5084" y="5"/>
                  </a:cubicBezTo>
                  <a:cubicBezTo>
                    <a:pt x="5058" y="15"/>
                    <a:pt x="5042" y="37"/>
                    <a:pt x="5042" y="62"/>
                  </a:cubicBezTo>
                  <a:cubicBezTo>
                    <a:pt x="5044" y="556"/>
                    <a:pt x="4928" y="1192"/>
                    <a:pt x="4363" y="1457"/>
                  </a:cubicBezTo>
                  <a:cubicBezTo>
                    <a:pt x="4182" y="1553"/>
                    <a:pt x="4011" y="1604"/>
                    <a:pt x="3852" y="1613"/>
                  </a:cubicBezTo>
                  <a:cubicBezTo>
                    <a:pt x="3837" y="1613"/>
                    <a:pt x="3822" y="1614"/>
                    <a:pt x="3807" y="1614"/>
                  </a:cubicBezTo>
                  <a:cubicBezTo>
                    <a:pt x="3653" y="1614"/>
                    <a:pt x="3519" y="1573"/>
                    <a:pt x="3406" y="1490"/>
                  </a:cubicBezTo>
                  <a:cubicBezTo>
                    <a:pt x="3182" y="1326"/>
                    <a:pt x="3084" y="1030"/>
                    <a:pt x="3145" y="703"/>
                  </a:cubicBezTo>
                  <a:cubicBezTo>
                    <a:pt x="3154" y="663"/>
                    <a:pt x="3168" y="603"/>
                    <a:pt x="3192" y="535"/>
                  </a:cubicBezTo>
                  <a:cubicBezTo>
                    <a:pt x="3202" y="509"/>
                    <a:pt x="3192" y="475"/>
                    <a:pt x="3167" y="460"/>
                  </a:cubicBezTo>
                  <a:cubicBezTo>
                    <a:pt x="3157" y="454"/>
                    <a:pt x="3146" y="450"/>
                    <a:pt x="3136" y="450"/>
                  </a:cubicBezTo>
                  <a:cubicBezTo>
                    <a:pt x="3134" y="450"/>
                    <a:pt x="3133" y="450"/>
                    <a:pt x="3131" y="450"/>
                  </a:cubicBezTo>
                  <a:cubicBezTo>
                    <a:pt x="3114" y="450"/>
                    <a:pt x="3100" y="458"/>
                    <a:pt x="3088" y="468"/>
                  </a:cubicBezTo>
                  <a:cubicBezTo>
                    <a:pt x="1419" y="2065"/>
                    <a:pt x="166" y="4936"/>
                    <a:pt x="42" y="7450"/>
                  </a:cubicBezTo>
                  <a:cubicBezTo>
                    <a:pt x="45" y="7481"/>
                    <a:pt x="48" y="7496"/>
                    <a:pt x="42" y="7506"/>
                  </a:cubicBezTo>
                  <a:cubicBezTo>
                    <a:pt x="1" y="8410"/>
                    <a:pt x="111" y="9176"/>
                    <a:pt x="365" y="9803"/>
                  </a:cubicBezTo>
                  <a:cubicBezTo>
                    <a:pt x="606" y="10398"/>
                    <a:pt x="969" y="10842"/>
                    <a:pt x="1446" y="11131"/>
                  </a:cubicBezTo>
                  <a:cubicBezTo>
                    <a:pt x="1873" y="11389"/>
                    <a:pt x="2388" y="11523"/>
                    <a:pt x="2983" y="11523"/>
                  </a:cubicBezTo>
                  <a:cubicBezTo>
                    <a:pt x="3051" y="11523"/>
                    <a:pt x="3121" y="11521"/>
                    <a:pt x="3191" y="11517"/>
                  </a:cubicBezTo>
                  <a:cubicBezTo>
                    <a:pt x="3523" y="11502"/>
                    <a:pt x="3883" y="11446"/>
                    <a:pt x="4259" y="11354"/>
                  </a:cubicBezTo>
                  <a:cubicBezTo>
                    <a:pt x="4337" y="11334"/>
                    <a:pt x="4413" y="11316"/>
                    <a:pt x="4485" y="11295"/>
                  </a:cubicBezTo>
                  <a:cubicBezTo>
                    <a:pt x="5848" y="10909"/>
                    <a:pt x="6775" y="10152"/>
                    <a:pt x="7253" y="9048"/>
                  </a:cubicBezTo>
                  <a:cubicBezTo>
                    <a:pt x="8368" y="6452"/>
                    <a:pt x="6721" y="2587"/>
                    <a:pt x="5961" y="1044"/>
                  </a:cubicBezTo>
                  <a:cubicBezTo>
                    <a:pt x="5938" y="1006"/>
                    <a:pt x="5918" y="963"/>
                    <a:pt x="5898" y="926"/>
                  </a:cubicBezTo>
                  <a:lnTo>
                    <a:pt x="5898" y="923"/>
                  </a:lnTo>
                  <a:cubicBezTo>
                    <a:pt x="5898" y="922"/>
                    <a:pt x="5898" y="922"/>
                    <a:pt x="5895" y="919"/>
                  </a:cubicBezTo>
                  <a:lnTo>
                    <a:pt x="5895" y="916"/>
                  </a:lnTo>
                  <a:cubicBezTo>
                    <a:pt x="5774" y="677"/>
                    <a:pt x="5682" y="506"/>
                    <a:pt x="5638" y="428"/>
                  </a:cubicBezTo>
                  <a:cubicBezTo>
                    <a:pt x="5632" y="416"/>
                    <a:pt x="5623" y="409"/>
                    <a:pt x="5616" y="406"/>
                  </a:cubicBezTo>
                  <a:cubicBezTo>
                    <a:pt x="5438" y="301"/>
                    <a:pt x="5282" y="171"/>
                    <a:pt x="5155" y="23"/>
                  </a:cubicBezTo>
                  <a:cubicBezTo>
                    <a:pt x="5141" y="9"/>
                    <a:pt x="5121" y="0"/>
                    <a:pt x="5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033;p78">
              <a:extLst>
                <a:ext uri="{FF2B5EF4-FFF2-40B4-BE49-F238E27FC236}">
                  <a16:creationId xmlns:a16="http://schemas.microsoft.com/office/drawing/2014/main" id="{52424781-454D-4F5D-8009-6059DEACDC02}"/>
                </a:ext>
              </a:extLst>
            </p:cNvPr>
            <p:cNvSpPr/>
            <p:nvPr/>
          </p:nvSpPr>
          <p:spPr>
            <a:xfrm>
              <a:off x="6919337" y="2372480"/>
              <a:ext cx="51985" cy="67110"/>
            </a:xfrm>
            <a:custGeom>
              <a:avLst/>
              <a:gdLst/>
              <a:ahLst/>
              <a:cxnLst/>
              <a:rect l="l" t="t" r="r" b="b"/>
              <a:pathLst>
                <a:path w="1770" h="2285" extrusionOk="0">
                  <a:moveTo>
                    <a:pt x="832" y="1"/>
                  </a:moveTo>
                  <a:cubicBezTo>
                    <a:pt x="815" y="1"/>
                    <a:pt x="797" y="1"/>
                    <a:pt x="779" y="2"/>
                  </a:cubicBezTo>
                  <a:cubicBezTo>
                    <a:pt x="683" y="7"/>
                    <a:pt x="584" y="23"/>
                    <a:pt x="490" y="52"/>
                  </a:cubicBezTo>
                  <a:cubicBezTo>
                    <a:pt x="385" y="84"/>
                    <a:pt x="305" y="154"/>
                    <a:pt x="245" y="264"/>
                  </a:cubicBezTo>
                  <a:cubicBezTo>
                    <a:pt x="0" y="717"/>
                    <a:pt x="196" y="1721"/>
                    <a:pt x="290" y="2129"/>
                  </a:cubicBezTo>
                  <a:lnTo>
                    <a:pt x="321" y="2238"/>
                  </a:lnTo>
                  <a:cubicBezTo>
                    <a:pt x="331" y="2265"/>
                    <a:pt x="355" y="2285"/>
                    <a:pt x="382" y="2285"/>
                  </a:cubicBezTo>
                  <a:cubicBezTo>
                    <a:pt x="383" y="2285"/>
                    <a:pt x="384" y="2285"/>
                    <a:pt x="385" y="2285"/>
                  </a:cubicBezTo>
                  <a:lnTo>
                    <a:pt x="388" y="2285"/>
                  </a:lnTo>
                  <a:cubicBezTo>
                    <a:pt x="418" y="2280"/>
                    <a:pt x="441" y="2258"/>
                    <a:pt x="445" y="2228"/>
                  </a:cubicBezTo>
                  <a:lnTo>
                    <a:pt x="460" y="2084"/>
                  </a:lnTo>
                  <a:cubicBezTo>
                    <a:pt x="460" y="2112"/>
                    <a:pt x="478" y="2138"/>
                    <a:pt x="506" y="2145"/>
                  </a:cubicBezTo>
                  <a:cubicBezTo>
                    <a:pt x="512" y="2148"/>
                    <a:pt x="519" y="2148"/>
                    <a:pt x="526" y="2148"/>
                  </a:cubicBezTo>
                  <a:cubicBezTo>
                    <a:pt x="552" y="2148"/>
                    <a:pt x="573" y="2134"/>
                    <a:pt x="584" y="2107"/>
                  </a:cubicBezTo>
                  <a:cubicBezTo>
                    <a:pt x="592" y="2092"/>
                    <a:pt x="599" y="2077"/>
                    <a:pt x="606" y="2060"/>
                  </a:cubicBezTo>
                  <a:lnTo>
                    <a:pt x="606" y="2060"/>
                  </a:lnTo>
                  <a:cubicBezTo>
                    <a:pt x="597" y="2085"/>
                    <a:pt x="606" y="2114"/>
                    <a:pt x="630" y="2129"/>
                  </a:cubicBezTo>
                  <a:cubicBezTo>
                    <a:pt x="640" y="2138"/>
                    <a:pt x="654" y="2142"/>
                    <a:pt x="668" y="2142"/>
                  </a:cubicBezTo>
                  <a:cubicBezTo>
                    <a:pt x="683" y="2141"/>
                    <a:pt x="698" y="2135"/>
                    <a:pt x="710" y="2124"/>
                  </a:cubicBezTo>
                  <a:cubicBezTo>
                    <a:pt x="1472" y="1403"/>
                    <a:pt x="1769" y="775"/>
                    <a:pt x="1549" y="356"/>
                  </a:cubicBezTo>
                  <a:cubicBezTo>
                    <a:pt x="1431" y="136"/>
                    <a:pt x="1153" y="1"/>
                    <a:pt x="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034;p78">
              <a:extLst>
                <a:ext uri="{FF2B5EF4-FFF2-40B4-BE49-F238E27FC236}">
                  <a16:creationId xmlns:a16="http://schemas.microsoft.com/office/drawing/2014/main" id="{A7E36EEB-F2C8-47AD-A678-B1D5592D0C77}"/>
                </a:ext>
              </a:extLst>
            </p:cNvPr>
            <p:cNvSpPr/>
            <p:nvPr/>
          </p:nvSpPr>
          <p:spPr>
            <a:xfrm>
              <a:off x="6931673" y="2419766"/>
              <a:ext cx="69959" cy="64085"/>
            </a:xfrm>
            <a:custGeom>
              <a:avLst/>
              <a:gdLst/>
              <a:ahLst/>
              <a:cxnLst/>
              <a:rect l="l" t="t" r="r" b="b"/>
              <a:pathLst>
                <a:path w="2382" h="2182" extrusionOk="0">
                  <a:moveTo>
                    <a:pt x="1666" y="0"/>
                  </a:moveTo>
                  <a:cubicBezTo>
                    <a:pt x="1656" y="0"/>
                    <a:pt x="1645" y="1"/>
                    <a:pt x="1634" y="1"/>
                  </a:cubicBezTo>
                  <a:cubicBezTo>
                    <a:pt x="1183" y="22"/>
                    <a:pt x="620" y="421"/>
                    <a:pt x="328" y="655"/>
                  </a:cubicBezTo>
                  <a:cubicBezTo>
                    <a:pt x="270" y="709"/>
                    <a:pt x="217" y="756"/>
                    <a:pt x="157" y="807"/>
                  </a:cubicBezTo>
                  <a:cubicBezTo>
                    <a:pt x="139" y="824"/>
                    <a:pt x="129" y="854"/>
                    <a:pt x="142" y="878"/>
                  </a:cubicBezTo>
                  <a:cubicBezTo>
                    <a:pt x="150" y="904"/>
                    <a:pt x="177" y="918"/>
                    <a:pt x="203" y="920"/>
                  </a:cubicBezTo>
                  <a:lnTo>
                    <a:pt x="177" y="922"/>
                  </a:lnTo>
                  <a:cubicBezTo>
                    <a:pt x="149" y="924"/>
                    <a:pt x="127" y="941"/>
                    <a:pt x="122" y="969"/>
                  </a:cubicBezTo>
                  <a:cubicBezTo>
                    <a:pt x="113" y="995"/>
                    <a:pt x="126" y="1025"/>
                    <a:pt x="150" y="1039"/>
                  </a:cubicBezTo>
                  <a:cubicBezTo>
                    <a:pt x="133" y="1031"/>
                    <a:pt x="117" y="1021"/>
                    <a:pt x="100" y="1011"/>
                  </a:cubicBezTo>
                  <a:cubicBezTo>
                    <a:pt x="90" y="1004"/>
                    <a:pt x="78" y="1001"/>
                    <a:pt x="65" y="1001"/>
                  </a:cubicBezTo>
                  <a:cubicBezTo>
                    <a:pt x="53" y="1001"/>
                    <a:pt x="42" y="1005"/>
                    <a:pt x="33" y="1012"/>
                  </a:cubicBezTo>
                  <a:cubicBezTo>
                    <a:pt x="11" y="1024"/>
                    <a:pt x="1" y="1048"/>
                    <a:pt x="5" y="1073"/>
                  </a:cubicBezTo>
                  <a:lnTo>
                    <a:pt x="12" y="1109"/>
                  </a:lnTo>
                  <a:cubicBezTo>
                    <a:pt x="112" y="1437"/>
                    <a:pt x="359" y="1727"/>
                    <a:pt x="711" y="1934"/>
                  </a:cubicBezTo>
                  <a:cubicBezTo>
                    <a:pt x="713" y="1935"/>
                    <a:pt x="740" y="1952"/>
                    <a:pt x="745" y="1955"/>
                  </a:cubicBezTo>
                  <a:cubicBezTo>
                    <a:pt x="1010" y="2101"/>
                    <a:pt x="1297" y="2181"/>
                    <a:pt x="1558" y="2181"/>
                  </a:cubicBezTo>
                  <a:cubicBezTo>
                    <a:pt x="1579" y="2181"/>
                    <a:pt x="1600" y="2181"/>
                    <a:pt x="1621" y="2180"/>
                  </a:cubicBezTo>
                  <a:lnTo>
                    <a:pt x="1628" y="2180"/>
                  </a:lnTo>
                  <a:cubicBezTo>
                    <a:pt x="1856" y="2170"/>
                    <a:pt x="2379" y="2059"/>
                    <a:pt x="2382" y="1330"/>
                  </a:cubicBezTo>
                  <a:cubicBezTo>
                    <a:pt x="2382" y="609"/>
                    <a:pt x="2222" y="178"/>
                    <a:pt x="1909" y="47"/>
                  </a:cubicBezTo>
                  <a:cubicBezTo>
                    <a:pt x="1838" y="16"/>
                    <a:pt x="1755" y="0"/>
                    <a:pt x="1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035;p78">
              <a:extLst>
                <a:ext uri="{FF2B5EF4-FFF2-40B4-BE49-F238E27FC236}">
                  <a16:creationId xmlns:a16="http://schemas.microsoft.com/office/drawing/2014/main" id="{4C46EA05-1AA1-4C86-9568-D907CFFCF553}"/>
                </a:ext>
              </a:extLst>
            </p:cNvPr>
            <p:cNvSpPr/>
            <p:nvPr/>
          </p:nvSpPr>
          <p:spPr>
            <a:xfrm>
              <a:off x="6656447" y="2107151"/>
              <a:ext cx="238249" cy="268324"/>
            </a:xfrm>
            <a:custGeom>
              <a:avLst/>
              <a:gdLst/>
              <a:ahLst/>
              <a:cxnLst/>
              <a:rect l="l" t="t" r="r" b="b"/>
              <a:pathLst>
                <a:path w="8112" h="9136" extrusionOk="0">
                  <a:moveTo>
                    <a:pt x="3759" y="1"/>
                  </a:moveTo>
                  <a:cubicBezTo>
                    <a:pt x="3716" y="1"/>
                    <a:pt x="3674" y="2"/>
                    <a:pt x="3631" y="4"/>
                  </a:cubicBezTo>
                  <a:cubicBezTo>
                    <a:pt x="3560" y="7"/>
                    <a:pt x="3489" y="13"/>
                    <a:pt x="3419" y="21"/>
                  </a:cubicBezTo>
                  <a:cubicBezTo>
                    <a:pt x="2463" y="149"/>
                    <a:pt x="1627" y="794"/>
                    <a:pt x="937" y="1935"/>
                  </a:cubicBezTo>
                  <a:cubicBezTo>
                    <a:pt x="32" y="3429"/>
                    <a:pt x="1" y="4874"/>
                    <a:pt x="841" y="6229"/>
                  </a:cubicBezTo>
                  <a:cubicBezTo>
                    <a:pt x="853" y="6247"/>
                    <a:pt x="870" y="6257"/>
                    <a:pt x="891" y="6259"/>
                  </a:cubicBezTo>
                  <a:cubicBezTo>
                    <a:pt x="1935" y="6319"/>
                    <a:pt x="3039" y="6558"/>
                    <a:pt x="4094" y="6935"/>
                  </a:cubicBezTo>
                  <a:cubicBezTo>
                    <a:pt x="5524" y="7446"/>
                    <a:pt x="6862" y="8208"/>
                    <a:pt x="7839" y="9111"/>
                  </a:cubicBezTo>
                  <a:cubicBezTo>
                    <a:pt x="7851" y="9122"/>
                    <a:pt x="7869" y="9128"/>
                    <a:pt x="7882" y="9128"/>
                  </a:cubicBezTo>
                  <a:cubicBezTo>
                    <a:pt x="7884" y="9128"/>
                    <a:pt x="7885" y="9128"/>
                    <a:pt x="7886" y="9128"/>
                  </a:cubicBezTo>
                  <a:cubicBezTo>
                    <a:pt x="7898" y="9128"/>
                    <a:pt x="7915" y="9121"/>
                    <a:pt x="7923" y="9114"/>
                  </a:cubicBezTo>
                  <a:cubicBezTo>
                    <a:pt x="7947" y="9093"/>
                    <a:pt x="7953" y="9057"/>
                    <a:pt x="7938" y="9033"/>
                  </a:cubicBezTo>
                  <a:lnTo>
                    <a:pt x="7938" y="9033"/>
                  </a:lnTo>
                  <a:cubicBezTo>
                    <a:pt x="7953" y="9057"/>
                    <a:pt x="7969" y="9083"/>
                    <a:pt x="7987" y="9106"/>
                  </a:cubicBezTo>
                  <a:cubicBezTo>
                    <a:pt x="7997" y="9124"/>
                    <a:pt x="8019" y="9136"/>
                    <a:pt x="8040" y="9136"/>
                  </a:cubicBezTo>
                  <a:cubicBezTo>
                    <a:pt x="8042" y="9136"/>
                    <a:pt x="8043" y="9136"/>
                    <a:pt x="8044" y="9135"/>
                  </a:cubicBezTo>
                  <a:cubicBezTo>
                    <a:pt x="8051" y="9135"/>
                    <a:pt x="8061" y="9133"/>
                    <a:pt x="8069" y="9127"/>
                  </a:cubicBezTo>
                  <a:cubicBezTo>
                    <a:pt x="8100" y="9113"/>
                    <a:pt x="8111" y="9077"/>
                    <a:pt x="8097" y="9047"/>
                  </a:cubicBezTo>
                  <a:cubicBezTo>
                    <a:pt x="7295" y="7281"/>
                    <a:pt x="6053" y="3949"/>
                    <a:pt x="6750" y="1472"/>
                  </a:cubicBezTo>
                  <a:cubicBezTo>
                    <a:pt x="6757" y="1449"/>
                    <a:pt x="6750" y="1425"/>
                    <a:pt x="6733" y="1410"/>
                  </a:cubicBezTo>
                  <a:cubicBezTo>
                    <a:pt x="6599" y="1286"/>
                    <a:pt x="6464" y="1169"/>
                    <a:pt x="6330" y="1061"/>
                  </a:cubicBezTo>
                  <a:lnTo>
                    <a:pt x="6328" y="1059"/>
                  </a:lnTo>
                  <a:cubicBezTo>
                    <a:pt x="5468" y="371"/>
                    <a:pt x="4574" y="1"/>
                    <a:pt x="3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036;p78">
              <a:extLst>
                <a:ext uri="{FF2B5EF4-FFF2-40B4-BE49-F238E27FC236}">
                  <a16:creationId xmlns:a16="http://schemas.microsoft.com/office/drawing/2014/main" id="{F25878CA-F470-43CB-9905-EB382AD74A41}"/>
                </a:ext>
              </a:extLst>
            </p:cNvPr>
            <p:cNvSpPr/>
            <p:nvPr/>
          </p:nvSpPr>
          <p:spPr>
            <a:xfrm>
              <a:off x="6880099" y="2451485"/>
              <a:ext cx="50575" cy="59944"/>
            </a:xfrm>
            <a:custGeom>
              <a:avLst/>
              <a:gdLst/>
              <a:ahLst/>
              <a:cxnLst/>
              <a:rect l="l" t="t" r="r" b="b"/>
              <a:pathLst>
                <a:path w="1722" h="2041" extrusionOk="0">
                  <a:moveTo>
                    <a:pt x="1443" y="0"/>
                  </a:moveTo>
                  <a:cubicBezTo>
                    <a:pt x="1442" y="0"/>
                    <a:pt x="1440" y="0"/>
                    <a:pt x="1439" y="0"/>
                  </a:cubicBezTo>
                  <a:cubicBezTo>
                    <a:pt x="1433" y="0"/>
                    <a:pt x="1428" y="0"/>
                    <a:pt x="1423" y="3"/>
                  </a:cubicBezTo>
                  <a:cubicBezTo>
                    <a:pt x="287" y="412"/>
                    <a:pt x="82" y="1084"/>
                    <a:pt x="45" y="1282"/>
                  </a:cubicBezTo>
                  <a:cubicBezTo>
                    <a:pt x="1" y="1560"/>
                    <a:pt x="76" y="1808"/>
                    <a:pt x="258" y="1940"/>
                  </a:cubicBezTo>
                  <a:cubicBezTo>
                    <a:pt x="351" y="2006"/>
                    <a:pt x="464" y="2040"/>
                    <a:pt x="593" y="2040"/>
                  </a:cubicBezTo>
                  <a:cubicBezTo>
                    <a:pt x="603" y="2040"/>
                    <a:pt x="613" y="2040"/>
                    <a:pt x="623" y="2040"/>
                  </a:cubicBezTo>
                  <a:cubicBezTo>
                    <a:pt x="765" y="2033"/>
                    <a:pt x="921" y="1986"/>
                    <a:pt x="1083" y="1897"/>
                  </a:cubicBezTo>
                  <a:cubicBezTo>
                    <a:pt x="1714" y="1603"/>
                    <a:pt x="1721" y="751"/>
                    <a:pt x="1670" y="271"/>
                  </a:cubicBezTo>
                  <a:cubicBezTo>
                    <a:pt x="1667" y="241"/>
                    <a:pt x="1640" y="216"/>
                    <a:pt x="1610" y="216"/>
                  </a:cubicBezTo>
                  <a:cubicBezTo>
                    <a:pt x="1607" y="216"/>
                    <a:pt x="1604" y="214"/>
                    <a:pt x="1604" y="214"/>
                  </a:cubicBezTo>
                  <a:cubicBezTo>
                    <a:pt x="1576" y="216"/>
                    <a:pt x="1553" y="237"/>
                    <a:pt x="1546" y="265"/>
                  </a:cubicBezTo>
                  <a:cubicBezTo>
                    <a:pt x="1546" y="258"/>
                    <a:pt x="1547" y="253"/>
                    <a:pt x="1549" y="244"/>
                  </a:cubicBezTo>
                  <a:cubicBezTo>
                    <a:pt x="1554" y="214"/>
                    <a:pt x="1540" y="184"/>
                    <a:pt x="1512" y="170"/>
                  </a:cubicBezTo>
                  <a:cubicBezTo>
                    <a:pt x="1504" y="166"/>
                    <a:pt x="1497" y="166"/>
                    <a:pt x="1491" y="166"/>
                  </a:cubicBezTo>
                  <a:cubicBezTo>
                    <a:pt x="1488" y="166"/>
                    <a:pt x="1486" y="166"/>
                    <a:pt x="1483" y="166"/>
                  </a:cubicBezTo>
                  <a:cubicBezTo>
                    <a:pt x="1463" y="167"/>
                    <a:pt x="1442" y="174"/>
                    <a:pt x="1433" y="194"/>
                  </a:cubicBezTo>
                  <a:cubicBezTo>
                    <a:pt x="1413" y="221"/>
                    <a:pt x="1395" y="250"/>
                    <a:pt x="1374" y="277"/>
                  </a:cubicBezTo>
                  <a:cubicBezTo>
                    <a:pt x="1415" y="220"/>
                    <a:pt x="1458" y="159"/>
                    <a:pt x="1495" y="99"/>
                  </a:cubicBezTo>
                  <a:cubicBezTo>
                    <a:pt x="1510" y="75"/>
                    <a:pt x="1512" y="46"/>
                    <a:pt x="1493" y="25"/>
                  </a:cubicBezTo>
                  <a:cubicBezTo>
                    <a:pt x="1480" y="9"/>
                    <a:pt x="1462"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037;p78">
              <a:extLst>
                <a:ext uri="{FF2B5EF4-FFF2-40B4-BE49-F238E27FC236}">
                  <a16:creationId xmlns:a16="http://schemas.microsoft.com/office/drawing/2014/main" id="{A9D4814E-F873-47D1-9392-C72889FB0CDC}"/>
                </a:ext>
              </a:extLst>
            </p:cNvPr>
            <p:cNvSpPr/>
            <p:nvPr/>
          </p:nvSpPr>
          <p:spPr>
            <a:xfrm>
              <a:off x="6854665" y="2392216"/>
              <a:ext cx="70341" cy="58623"/>
            </a:xfrm>
            <a:custGeom>
              <a:avLst/>
              <a:gdLst/>
              <a:ahLst/>
              <a:cxnLst/>
              <a:rect l="l" t="t" r="r" b="b"/>
              <a:pathLst>
                <a:path w="2395" h="1996" extrusionOk="0">
                  <a:moveTo>
                    <a:pt x="1032" y="0"/>
                  </a:moveTo>
                  <a:cubicBezTo>
                    <a:pt x="1016" y="0"/>
                    <a:pt x="999" y="1"/>
                    <a:pt x="982" y="2"/>
                  </a:cubicBezTo>
                  <a:cubicBezTo>
                    <a:pt x="875" y="6"/>
                    <a:pt x="761" y="30"/>
                    <a:pt x="646" y="73"/>
                  </a:cubicBezTo>
                  <a:cubicBezTo>
                    <a:pt x="314" y="194"/>
                    <a:pt x="105" y="415"/>
                    <a:pt x="56" y="695"/>
                  </a:cubicBezTo>
                  <a:cubicBezTo>
                    <a:pt x="1" y="1017"/>
                    <a:pt x="163" y="1378"/>
                    <a:pt x="476" y="1631"/>
                  </a:cubicBezTo>
                  <a:cubicBezTo>
                    <a:pt x="646" y="1771"/>
                    <a:pt x="1009" y="1995"/>
                    <a:pt x="1572" y="1995"/>
                  </a:cubicBezTo>
                  <a:cubicBezTo>
                    <a:pt x="1606" y="1995"/>
                    <a:pt x="1640" y="1995"/>
                    <a:pt x="1676" y="1993"/>
                  </a:cubicBezTo>
                  <a:cubicBezTo>
                    <a:pt x="1844" y="1984"/>
                    <a:pt x="2017" y="1956"/>
                    <a:pt x="2194" y="1910"/>
                  </a:cubicBezTo>
                  <a:cubicBezTo>
                    <a:pt x="2195" y="1910"/>
                    <a:pt x="2279" y="1879"/>
                    <a:pt x="2279" y="1879"/>
                  </a:cubicBezTo>
                  <a:cubicBezTo>
                    <a:pt x="2302" y="1870"/>
                    <a:pt x="2318" y="1850"/>
                    <a:pt x="2322" y="1826"/>
                  </a:cubicBezTo>
                  <a:cubicBezTo>
                    <a:pt x="2324" y="1803"/>
                    <a:pt x="2314" y="1778"/>
                    <a:pt x="2292" y="1765"/>
                  </a:cubicBezTo>
                  <a:lnTo>
                    <a:pt x="2190" y="1707"/>
                  </a:lnTo>
                  <a:lnTo>
                    <a:pt x="2190" y="1707"/>
                  </a:lnTo>
                  <a:cubicBezTo>
                    <a:pt x="2198" y="1709"/>
                    <a:pt x="2207" y="1709"/>
                    <a:pt x="2214" y="1709"/>
                  </a:cubicBezTo>
                  <a:cubicBezTo>
                    <a:pt x="2230" y="1709"/>
                    <a:pt x="2245" y="1704"/>
                    <a:pt x="2258" y="1690"/>
                  </a:cubicBezTo>
                  <a:cubicBezTo>
                    <a:pt x="2277" y="1670"/>
                    <a:pt x="2279" y="1643"/>
                    <a:pt x="2267" y="1620"/>
                  </a:cubicBezTo>
                  <a:lnTo>
                    <a:pt x="2267" y="1620"/>
                  </a:lnTo>
                  <a:cubicBezTo>
                    <a:pt x="2271" y="1623"/>
                    <a:pt x="2272" y="1627"/>
                    <a:pt x="2277" y="1630"/>
                  </a:cubicBezTo>
                  <a:cubicBezTo>
                    <a:pt x="2287" y="1647"/>
                    <a:pt x="2306" y="1655"/>
                    <a:pt x="2325" y="1655"/>
                  </a:cubicBezTo>
                  <a:cubicBezTo>
                    <a:pt x="2326" y="1655"/>
                    <a:pt x="2328" y="1655"/>
                    <a:pt x="2329" y="1655"/>
                  </a:cubicBezTo>
                  <a:cubicBezTo>
                    <a:pt x="2336" y="1655"/>
                    <a:pt x="2345" y="1652"/>
                    <a:pt x="2352" y="1650"/>
                  </a:cubicBezTo>
                  <a:cubicBezTo>
                    <a:pt x="2381" y="1637"/>
                    <a:pt x="2395" y="1607"/>
                    <a:pt x="2388" y="1578"/>
                  </a:cubicBezTo>
                  <a:lnTo>
                    <a:pt x="2373" y="1514"/>
                  </a:lnTo>
                  <a:cubicBezTo>
                    <a:pt x="2315" y="1324"/>
                    <a:pt x="2215" y="1046"/>
                    <a:pt x="2070" y="781"/>
                  </a:cubicBezTo>
                  <a:cubicBezTo>
                    <a:pt x="2022" y="697"/>
                    <a:pt x="1970" y="617"/>
                    <a:pt x="1916" y="537"/>
                  </a:cubicBezTo>
                  <a:cubicBezTo>
                    <a:pt x="1780" y="348"/>
                    <a:pt x="1633" y="210"/>
                    <a:pt x="1476" y="120"/>
                  </a:cubicBezTo>
                  <a:cubicBezTo>
                    <a:pt x="1337" y="42"/>
                    <a:pt x="1187" y="0"/>
                    <a:pt x="1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038;p78">
              <a:extLst>
                <a:ext uri="{FF2B5EF4-FFF2-40B4-BE49-F238E27FC236}">
                  <a16:creationId xmlns:a16="http://schemas.microsoft.com/office/drawing/2014/main" id="{FEB54220-DE4B-4A95-9183-06C18B5FDEAC}"/>
                </a:ext>
              </a:extLst>
            </p:cNvPr>
            <p:cNvSpPr/>
            <p:nvPr/>
          </p:nvSpPr>
          <p:spPr>
            <a:xfrm>
              <a:off x="6824179" y="2065064"/>
              <a:ext cx="279720" cy="356170"/>
            </a:xfrm>
            <a:custGeom>
              <a:avLst/>
              <a:gdLst/>
              <a:ahLst/>
              <a:cxnLst/>
              <a:rect l="l" t="t" r="r" b="b"/>
              <a:pathLst>
                <a:path w="9524" h="12127" extrusionOk="0">
                  <a:moveTo>
                    <a:pt x="5483" y="1"/>
                  </a:moveTo>
                  <a:cubicBezTo>
                    <a:pt x="5414" y="1"/>
                    <a:pt x="5345" y="2"/>
                    <a:pt x="5274" y="6"/>
                  </a:cubicBezTo>
                  <a:cubicBezTo>
                    <a:pt x="5095" y="14"/>
                    <a:pt x="4905" y="34"/>
                    <a:pt x="4712" y="68"/>
                  </a:cubicBezTo>
                  <a:cubicBezTo>
                    <a:pt x="4549" y="91"/>
                    <a:pt x="4384" y="127"/>
                    <a:pt x="4216" y="168"/>
                  </a:cubicBezTo>
                  <a:cubicBezTo>
                    <a:pt x="2805" y="513"/>
                    <a:pt x="1842" y="1265"/>
                    <a:pt x="1351" y="2400"/>
                  </a:cubicBezTo>
                  <a:cubicBezTo>
                    <a:pt x="1" y="5527"/>
                    <a:pt x="2597" y="10694"/>
                    <a:pt x="3131" y="11698"/>
                  </a:cubicBezTo>
                  <a:cubicBezTo>
                    <a:pt x="3140" y="11717"/>
                    <a:pt x="3161" y="11729"/>
                    <a:pt x="3181" y="11729"/>
                  </a:cubicBezTo>
                  <a:cubicBezTo>
                    <a:pt x="3184" y="11729"/>
                    <a:pt x="3186" y="11729"/>
                    <a:pt x="3188" y="11729"/>
                  </a:cubicBezTo>
                  <a:lnTo>
                    <a:pt x="3203" y="11729"/>
                  </a:lnTo>
                  <a:cubicBezTo>
                    <a:pt x="3233" y="11721"/>
                    <a:pt x="3252" y="11692"/>
                    <a:pt x="3248" y="11664"/>
                  </a:cubicBezTo>
                  <a:cubicBezTo>
                    <a:pt x="3216" y="11219"/>
                    <a:pt x="3259" y="10886"/>
                    <a:pt x="3373" y="10672"/>
                  </a:cubicBezTo>
                  <a:cubicBezTo>
                    <a:pt x="3447" y="10533"/>
                    <a:pt x="3557" y="10439"/>
                    <a:pt x="3695" y="10400"/>
                  </a:cubicBezTo>
                  <a:cubicBezTo>
                    <a:pt x="3800" y="10369"/>
                    <a:pt x="3908" y="10348"/>
                    <a:pt x="4015" y="10343"/>
                  </a:cubicBezTo>
                  <a:cubicBezTo>
                    <a:pt x="4036" y="10342"/>
                    <a:pt x="4056" y="10342"/>
                    <a:pt x="4077" y="10342"/>
                  </a:cubicBezTo>
                  <a:cubicBezTo>
                    <a:pt x="4361" y="10342"/>
                    <a:pt x="4609" y="10435"/>
                    <a:pt x="4771" y="10597"/>
                  </a:cubicBezTo>
                  <a:cubicBezTo>
                    <a:pt x="4826" y="10647"/>
                    <a:pt x="4867" y="10704"/>
                    <a:pt x="4900" y="10766"/>
                  </a:cubicBezTo>
                  <a:cubicBezTo>
                    <a:pt x="4998" y="10952"/>
                    <a:pt x="5095" y="11363"/>
                    <a:pt x="4622" y="12028"/>
                  </a:cubicBezTo>
                  <a:cubicBezTo>
                    <a:pt x="4606" y="12052"/>
                    <a:pt x="4608" y="12082"/>
                    <a:pt x="4626" y="12106"/>
                  </a:cubicBezTo>
                  <a:cubicBezTo>
                    <a:pt x="4632" y="12114"/>
                    <a:pt x="4636" y="12119"/>
                    <a:pt x="4643" y="12121"/>
                  </a:cubicBezTo>
                  <a:cubicBezTo>
                    <a:pt x="4652" y="12125"/>
                    <a:pt x="4660" y="12127"/>
                    <a:pt x="4669" y="12127"/>
                  </a:cubicBezTo>
                  <a:cubicBezTo>
                    <a:pt x="4672" y="12127"/>
                    <a:pt x="4674" y="12127"/>
                    <a:pt x="4677" y="12126"/>
                  </a:cubicBezTo>
                  <a:cubicBezTo>
                    <a:pt x="4685" y="12126"/>
                    <a:pt x="4693" y="12126"/>
                    <a:pt x="4700" y="12124"/>
                  </a:cubicBezTo>
                  <a:cubicBezTo>
                    <a:pt x="4771" y="12085"/>
                    <a:pt x="4847" y="12057"/>
                    <a:pt x="4921" y="12031"/>
                  </a:cubicBezTo>
                  <a:cubicBezTo>
                    <a:pt x="4927" y="12027"/>
                    <a:pt x="4934" y="12025"/>
                    <a:pt x="4941" y="12020"/>
                  </a:cubicBezTo>
                  <a:lnTo>
                    <a:pt x="4942" y="12020"/>
                  </a:lnTo>
                  <a:cubicBezTo>
                    <a:pt x="7698" y="10405"/>
                    <a:pt x="9524" y="4935"/>
                    <a:pt x="8303" y="1917"/>
                  </a:cubicBezTo>
                  <a:cubicBezTo>
                    <a:pt x="7795" y="661"/>
                    <a:pt x="6822" y="1"/>
                    <a:pt x="5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039;p78">
              <a:extLst>
                <a:ext uri="{FF2B5EF4-FFF2-40B4-BE49-F238E27FC236}">
                  <a16:creationId xmlns:a16="http://schemas.microsoft.com/office/drawing/2014/main" id="{CAA937A8-F725-4CFE-B3DE-0731E8A52B0C}"/>
                </a:ext>
              </a:extLst>
            </p:cNvPr>
            <p:cNvSpPr/>
            <p:nvPr/>
          </p:nvSpPr>
          <p:spPr>
            <a:xfrm>
              <a:off x="6600174" y="2475069"/>
              <a:ext cx="274551" cy="227059"/>
            </a:xfrm>
            <a:custGeom>
              <a:avLst/>
              <a:gdLst/>
              <a:ahLst/>
              <a:cxnLst/>
              <a:rect l="l" t="t" r="r" b="b"/>
              <a:pathLst>
                <a:path w="9348" h="7731" extrusionOk="0">
                  <a:moveTo>
                    <a:pt x="5567" y="6245"/>
                  </a:moveTo>
                  <a:lnTo>
                    <a:pt x="5568" y="6247"/>
                  </a:lnTo>
                  <a:cubicBezTo>
                    <a:pt x="5556" y="6254"/>
                    <a:pt x="5544" y="6260"/>
                    <a:pt x="5527" y="6263"/>
                  </a:cubicBezTo>
                  <a:cubicBezTo>
                    <a:pt x="5540" y="6257"/>
                    <a:pt x="5554" y="6253"/>
                    <a:pt x="5567" y="6245"/>
                  </a:cubicBezTo>
                  <a:close/>
                  <a:moveTo>
                    <a:pt x="9272" y="1"/>
                  </a:moveTo>
                  <a:cubicBezTo>
                    <a:pt x="9265" y="1"/>
                    <a:pt x="9258" y="4"/>
                    <a:pt x="9250" y="5"/>
                  </a:cubicBezTo>
                  <a:cubicBezTo>
                    <a:pt x="7888" y="610"/>
                    <a:pt x="5887" y="1346"/>
                    <a:pt x="3935" y="1485"/>
                  </a:cubicBezTo>
                  <a:lnTo>
                    <a:pt x="3932" y="1485"/>
                  </a:lnTo>
                  <a:cubicBezTo>
                    <a:pt x="3859" y="1493"/>
                    <a:pt x="3788" y="1497"/>
                    <a:pt x="3716" y="1500"/>
                  </a:cubicBezTo>
                  <a:cubicBezTo>
                    <a:pt x="3578" y="1507"/>
                    <a:pt x="3443" y="1511"/>
                    <a:pt x="3310" y="1511"/>
                  </a:cubicBezTo>
                  <a:cubicBezTo>
                    <a:pt x="2755" y="1511"/>
                    <a:pt x="2238" y="1451"/>
                    <a:pt x="1767" y="1337"/>
                  </a:cubicBezTo>
                  <a:cubicBezTo>
                    <a:pt x="1760" y="1335"/>
                    <a:pt x="1756" y="1335"/>
                    <a:pt x="1749" y="1335"/>
                  </a:cubicBezTo>
                  <a:cubicBezTo>
                    <a:pt x="1736" y="1335"/>
                    <a:pt x="1720" y="1342"/>
                    <a:pt x="1709" y="1354"/>
                  </a:cubicBezTo>
                  <a:cubicBezTo>
                    <a:pt x="571" y="2426"/>
                    <a:pt x="0" y="3575"/>
                    <a:pt x="104" y="4586"/>
                  </a:cubicBezTo>
                  <a:cubicBezTo>
                    <a:pt x="197" y="5508"/>
                    <a:pt x="820" y="6324"/>
                    <a:pt x="1952" y="7010"/>
                  </a:cubicBezTo>
                  <a:cubicBezTo>
                    <a:pt x="2593" y="7399"/>
                    <a:pt x="3233" y="7630"/>
                    <a:pt x="3859" y="7705"/>
                  </a:cubicBezTo>
                  <a:lnTo>
                    <a:pt x="3861" y="7705"/>
                  </a:lnTo>
                  <a:cubicBezTo>
                    <a:pt x="4010" y="7722"/>
                    <a:pt x="4157" y="7730"/>
                    <a:pt x="4304" y="7730"/>
                  </a:cubicBezTo>
                  <a:cubicBezTo>
                    <a:pt x="4359" y="7730"/>
                    <a:pt x="4414" y="7729"/>
                    <a:pt x="4469" y="7727"/>
                  </a:cubicBezTo>
                  <a:cubicBezTo>
                    <a:pt x="5050" y="7698"/>
                    <a:pt x="5625" y="7527"/>
                    <a:pt x="6179" y="7220"/>
                  </a:cubicBezTo>
                  <a:cubicBezTo>
                    <a:pt x="6198" y="7210"/>
                    <a:pt x="6211" y="7190"/>
                    <a:pt x="6213" y="7168"/>
                  </a:cubicBezTo>
                  <a:cubicBezTo>
                    <a:pt x="6337" y="4621"/>
                    <a:pt x="7613" y="1720"/>
                    <a:pt x="9319" y="110"/>
                  </a:cubicBezTo>
                  <a:cubicBezTo>
                    <a:pt x="9344" y="89"/>
                    <a:pt x="9348" y="55"/>
                    <a:pt x="9329" y="28"/>
                  </a:cubicBezTo>
                  <a:cubicBezTo>
                    <a:pt x="9315" y="11"/>
                    <a:pt x="9297" y="1"/>
                    <a:pt x="9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040;p78">
              <a:extLst>
                <a:ext uri="{FF2B5EF4-FFF2-40B4-BE49-F238E27FC236}">
                  <a16:creationId xmlns:a16="http://schemas.microsoft.com/office/drawing/2014/main" id="{285F8BE7-8211-499C-9488-3F803890BAEA}"/>
                </a:ext>
              </a:extLst>
            </p:cNvPr>
            <p:cNvSpPr/>
            <p:nvPr/>
          </p:nvSpPr>
          <p:spPr>
            <a:xfrm>
              <a:off x="6549922" y="2294062"/>
              <a:ext cx="350413" cy="221538"/>
            </a:xfrm>
            <a:custGeom>
              <a:avLst/>
              <a:gdLst/>
              <a:ahLst/>
              <a:cxnLst/>
              <a:rect l="l" t="t" r="r" b="b"/>
              <a:pathLst>
                <a:path w="11931" h="7543" extrusionOk="0">
                  <a:moveTo>
                    <a:pt x="3984" y="0"/>
                  </a:moveTo>
                  <a:cubicBezTo>
                    <a:pt x="3891" y="0"/>
                    <a:pt x="3801" y="3"/>
                    <a:pt x="3712" y="7"/>
                  </a:cubicBezTo>
                  <a:cubicBezTo>
                    <a:pt x="3071" y="39"/>
                    <a:pt x="2503" y="152"/>
                    <a:pt x="2020" y="349"/>
                  </a:cubicBezTo>
                  <a:cubicBezTo>
                    <a:pt x="538" y="951"/>
                    <a:pt x="1" y="2277"/>
                    <a:pt x="471" y="4184"/>
                  </a:cubicBezTo>
                  <a:cubicBezTo>
                    <a:pt x="822" y="5620"/>
                    <a:pt x="1587" y="6608"/>
                    <a:pt x="2744" y="7121"/>
                  </a:cubicBezTo>
                  <a:cubicBezTo>
                    <a:pt x="3374" y="7400"/>
                    <a:pt x="4128" y="7542"/>
                    <a:pt x="4991" y="7542"/>
                  </a:cubicBezTo>
                  <a:cubicBezTo>
                    <a:pt x="5122" y="7542"/>
                    <a:pt x="5256" y="7539"/>
                    <a:pt x="5392" y="7532"/>
                  </a:cubicBezTo>
                  <a:cubicBezTo>
                    <a:pt x="5585" y="7524"/>
                    <a:pt x="5778" y="7505"/>
                    <a:pt x="5975" y="7485"/>
                  </a:cubicBezTo>
                  <a:lnTo>
                    <a:pt x="5981" y="7485"/>
                  </a:lnTo>
                  <a:cubicBezTo>
                    <a:pt x="8619" y="7192"/>
                    <a:pt x="11340" y="5867"/>
                    <a:pt x="11892" y="5587"/>
                  </a:cubicBezTo>
                  <a:cubicBezTo>
                    <a:pt x="11916" y="5573"/>
                    <a:pt x="11931" y="5544"/>
                    <a:pt x="11923" y="5517"/>
                  </a:cubicBezTo>
                  <a:cubicBezTo>
                    <a:pt x="11916" y="5489"/>
                    <a:pt x="11893" y="5467"/>
                    <a:pt x="11865" y="5467"/>
                  </a:cubicBezTo>
                  <a:cubicBezTo>
                    <a:pt x="11301" y="5446"/>
                    <a:pt x="10939" y="5212"/>
                    <a:pt x="10773" y="5077"/>
                  </a:cubicBezTo>
                  <a:cubicBezTo>
                    <a:pt x="10424" y="4792"/>
                    <a:pt x="10243" y="4385"/>
                    <a:pt x="10306" y="4018"/>
                  </a:cubicBezTo>
                  <a:cubicBezTo>
                    <a:pt x="10363" y="3690"/>
                    <a:pt x="10599" y="3432"/>
                    <a:pt x="10976" y="3297"/>
                  </a:cubicBezTo>
                  <a:cubicBezTo>
                    <a:pt x="11100" y="3253"/>
                    <a:pt x="11218" y="3227"/>
                    <a:pt x="11337" y="3220"/>
                  </a:cubicBezTo>
                  <a:cubicBezTo>
                    <a:pt x="11354" y="3219"/>
                    <a:pt x="11370" y="3219"/>
                    <a:pt x="11387" y="3219"/>
                  </a:cubicBezTo>
                  <a:cubicBezTo>
                    <a:pt x="11469" y="3219"/>
                    <a:pt x="11550" y="3230"/>
                    <a:pt x="11631" y="3249"/>
                  </a:cubicBezTo>
                  <a:cubicBezTo>
                    <a:pt x="11639" y="3249"/>
                    <a:pt x="11644" y="3250"/>
                    <a:pt x="11650" y="3250"/>
                  </a:cubicBezTo>
                  <a:cubicBezTo>
                    <a:pt x="11673" y="3249"/>
                    <a:pt x="11693" y="3236"/>
                    <a:pt x="11701" y="3217"/>
                  </a:cubicBezTo>
                  <a:cubicBezTo>
                    <a:pt x="11715" y="3193"/>
                    <a:pt x="11711" y="3163"/>
                    <a:pt x="11693" y="3140"/>
                  </a:cubicBezTo>
                  <a:cubicBezTo>
                    <a:pt x="10699" y="2096"/>
                    <a:pt x="9168" y="1198"/>
                    <a:pt x="7530" y="630"/>
                  </a:cubicBezTo>
                  <a:lnTo>
                    <a:pt x="7524" y="630"/>
                  </a:lnTo>
                  <a:cubicBezTo>
                    <a:pt x="6510" y="279"/>
                    <a:pt x="5456" y="57"/>
                    <a:pt x="4472" y="9"/>
                  </a:cubicBezTo>
                  <a:lnTo>
                    <a:pt x="4470" y="9"/>
                  </a:lnTo>
                  <a:cubicBezTo>
                    <a:pt x="4460" y="9"/>
                    <a:pt x="4445" y="16"/>
                    <a:pt x="4438" y="17"/>
                  </a:cubicBezTo>
                  <a:cubicBezTo>
                    <a:pt x="4279" y="6"/>
                    <a:pt x="4129" y="0"/>
                    <a:pt x="3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041;p78">
              <a:extLst>
                <a:ext uri="{FF2B5EF4-FFF2-40B4-BE49-F238E27FC236}">
                  <a16:creationId xmlns:a16="http://schemas.microsoft.com/office/drawing/2014/main" id="{6ABA38DD-70FB-48B1-860D-478785E4800B}"/>
                </a:ext>
              </a:extLst>
            </p:cNvPr>
            <p:cNvSpPr/>
            <p:nvPr/>
          </p:nvSpPr>
          <p:spPr>
            <a:xfrm>
              <a:off x="7034791" y="2552900"/>
              <a:ext cx="7489" cy="3172"/>
            </a:xfrm>
            <a:custGeom>
              <a:avLst/>
              <a:gdLst/>
              <a:ahLst/>
              <a:cxnLst/>
              <a:rect l="l" t="t" r="r" b="b"/>
              <a:pathLst>
                <a:path w="255" h="108" extrusionOk="0">
                  <a:moveTo>
                    <a:pt x="0" y="1"/>
                  </a:moveTo>
                  <a:lnTo>
                    <a:pt x="0" y="1"/>
                  </a:lnTo>
                  <a:cubicBezTo>
                    <a:pt x="84" y="42"/>
                    <a:pt x="170" y="74"/>
                    <a:pt x="255" y="108"/>
                  </a:cubicBezTo>
                  <a:cubicBezTo>
                    <a:pt x="148" y="64"/>
                    <a:pt x="60" y="2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042;p78">
              <a:extLst>
                <a:ext uri="{FF2B5EF4-FFF2-40B4-BE49-F238E27FC236}">
                  <a16:creationId xmlns:a16="http://schemas.microsoft.com/office/drawing/2014/main" id="{9DCAD43F-8C29-43A1-A6C6-30E3951E18F5}"/>
                </a:ext>
              </a:extLst>
            </p:cNvPr>
            <p:cNvSpPr/>
            <p:nvPr/>
          </p:nvSpPr>
          <p:spPr>
            <a:xfrm>
              <a:off x="7042251" y="2556101"/>
              <a:ext cx="4905" cy="2056"/>
            </a:xfrm>
            <a:custGeom>
              <a:avLst/>
              <a:gdLst/>
              <a:ahLst/>
              <a:cxnLst/>
              <a:rect l="l" t="t" r="r" b="b"/>
              <a:pathLst>
                <a:path w="167" h="70" extrusionOk="0">
                  <a:moveTo>
                    <a:pt x="1" y="0"/>
                  </a:moveTo>
                  <a:lnTo>
                    <a:pt x="1" y="0"/>
                  </a:lnTo>
                  <a:cubicBezTo>
                    <a:pt x="16" y="7"/>
                    <a:pt x="32" y="13"/>
                    <a:pt x="48" y="20"/>
                  </a:cubicBezTo>
                  <a:lnTo>
                    <a:pt x="48" y="20"/>
                  </a:lnTo>
                  <a:cubicBezTo>
                    <a:pt x="32" y="13"/>
                    <a:pt x="17" y="6"/>
                    <a:pt x="1" y="0"/>
                  </a:cubicBezTo>
                  <a:close/>
                  <a:moveTo>
                    <a:pt x="48" y="20"/>
                  </a:moveTo>
                  <a:lnTo>
                    <a:pt x="48" y="20"/>
                  </a:lnTo>
                  <a:cubicBezTo>
                    <a:pt x="87" y="37"/>
                    <a:pt x="125" y="56"/>
                    <a:pt x="166" y="70"/>
                  </a:cubicBezTo>
                  <a:cubicBezTo>
                    <a:pt x="124" y="52"/>
                    <a:pt x="85" y="35"/>
                    <a:pt x="48" y="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043;p78">
              <a:extLst>
                <a:ext uri="{FF2B5EF4-FFF2-40B4-BE49-F238E27FC236}">
                  <a16:creationId xmlns:a16="http://schemas.microsoft.com/office/drawing/2014/main" id="{3B665968-80C5-470D-9386-7CCDC0C8B0DF}"/>
                </a:ext>
              </a:extLst>
            </p:cNvPr>
            <p:cNvSpPr/>
            <p:nvPr/>
          </p:nvSpPr>
          <p:spPr>
            <a:xfrm>
              <a:off x="6925681" y="2414685"/>
              <a:ext cx="81032" cy="74277"/>
            </a:xfrm>
            <a:custGeom>
              <a:avLst/>
              <a:gdLst/>
              <a:ahLst/>
              <a:cxnLst/>
              <a:rect l="l" t="t" r="r" b="b"/>
              <a:pathLst>
                <a:path w="2759" h="2529" extrusionOk="0">
                  <a:moveTo>
                    <a:pt x="1878" y="219"/>
                  </a:moveTo>
                  <a:cubicBezTo>
                    <a:pt x="1956" y="219"/>
                    <a:pt x="2029" y="231"/>
                    <a:pt x="2096" y="259"/>
                  </a:cubicBezTo>
                  <a:cubicBezTo>
                    <a:pt x="2391" y="382"/>
                    <a:pt x="2539" y="801"/>
                    <a:pt x="2539" y="1500"/>
                  </a:cubicBezTo>
                  <a:cubicBezTo>
                    <a:pt x="2539" y="2168"/>
                    <a:pt x="2096" y="2293"/>
                    <a:pt x="1832" y="2307"/>
                  </a:cubicBezTo>
                  <a:cubicBezTo>
                    <a:pt x="1812" y="2308"/>
                    <a:pt x="1791" y="2309"/>
                    <a:pt x="1770" y="2309"/>
                  </a:cubicBezTo>
                  <a:cubicBezTo>
                    <a:pt x="1134" y="2309"/>
                    <a:pt x="342" y="1815"/>
                    <a:pt x="230" y="1147"/>
                  </a:cubicBezTo>
                  <a:cubicBezTo>
                    <a:pt x="559" y="835"/>
                    <a:pt x="1334" y="219"/>
                    <a:pt x="1878" y="219"/>
                  </a:cubicBezTo>
                  <a:close/>
                  <a:moveTo>
                    <a:pt x="1880" y="0"/>
                  </a:moveTo>
                  <a:cubicBezTo>
                    <a:pt x="1095" y="0"/>
                    <a:pt x="84" y="981"/>
                    <a:pt x="37" y="1027"/>
                  </a:cubicBezTo>
                  <a:cubicBezTo>
                    <a:pt x="12" y="1050"/>
                    <a:pt x="1" y="1084"/>
                    <a:pt x="4" y="1118"/>
                  </a:cubicBezTo>
                  <a:cubicBezTo>
                    <a:pt x="96" y="1936"/>
                    <a:pt x="1008" y="2528"/>
                    <a:pt x="1767" y="2528"/>
                  </a:cubicBezTo>
                  <a:cubicBezTo>
                    <a:pt x="1793" y="2528"/>
                    <a:pt x="1818" y="2528"/>
                    <a:pt x="1841" y="2527"/>
                  </a:cubicBezTo>
                  <a:cubicBezTo>
                    <a:pt x="2415" y="2494"/>
                    <a:pt x="2757" y="2111"/>
                    <a:pt x="2757" y="1501"/>
                  </a:cubicBezTo>
                  <a:cubicBezTo>
                    <a:pt x="2758" y="705"/>
                    <a:pt x="2564" y="220"/>
                    <a:pt x="2180" y="57"/>
                  </a:cubicBezTo>
                  <a:cubicBezTo>
                    <a:pt x="2086" y="18"/>
                    <a:pt x="1985" y="0"/>
                    <a:pt x="1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044;p78">
              <a:extLst>
                <a:ext uri="{FF2B5EF4-FFF2-40B4-BE49-F238E27FC236}">
                  <a16:creationId xmlns:a16="http://schemas.microsoft.com/office/drawing/2014/main" id="{4668ADAB-7DED-4E82-99D9-69DF657D236F}"/>
                </a:ext>
              </a:extLst>
            </p:cNvPr>
            <p:cNvSpPr/>
            <p:nvPr/>
          </p:nvSpPr>
          <p:spPr>
            <a:xfrm>
              <a:off x="6849349" y="2387106"/>
              <a:ext cx="83146" cy="68961"/>
            </a:xfrm>
            <a:custGeom>
              <a:avLst/>
              <a:gdLst/>
              <a:ahLst/>
              <a:cxnLst/>
              <a:rect l="l" t="t" r="r" b="b"/>
              <a:pathLst>
                <a:path w="2831" h="2348" extrusionOk="0">
                  <a:moveTo>
                    <a:pt x="1209" y="220"/>
                  </a:moveTo>
                  <a:cubicBezTo>
                    <a:pt x="1358" y="220"/>
                    <a:pt x="1499" y="259"/>
                    <a:pt x="1634" y="334"/>
                  </a:cubicBezTo>
                  <a:cubicBezTo>
                    <a:pt x="2234" y="676"/>
                    <a:pt x="2512" y="1668"/>
                    <a:pt x="2584" y="1975"/>
                  </a:cubicBezTo>
                  <a:cubicBezTo>
                    <a:pt x="2269" y="2086"/>
                    <a:pt x="1992" y="2128"/>
                    <a:pt x="1752" y="2128"/>
                  </a:cubicBezTo>
                  <a:cubicBezTo>
                    <a:pt x="1199" y="2128"/>
                    <a:pt x="845" y="1903"/>
                    <a:pt x="687" y="1774"/>
                  </a:cubicBezTo>
                  <a:cubicBezTo>
                    <a:pt x="387" y="1526"/>
                    <a:pt x="232" y="1183"/>
                    <a:pt x="283" y="877"/>
                  </a:cubicBezTo>
                  <a:cubicBezTo>
                    <a:pt x="328" y="612"/>
                    <a:pt x="528" y="404"/>
                    <a:pt x="843" y="290"/>
                  </a:cubicBezTo>
                  <a:cubicBezTo>
                    <a:pt x="971" y="243"/>
                    <a:pt x="1093" y="220"/>
                    <a:pt x="1209" y="220"/>
                  </a:cubicBezTo>
                  <a:close/>
                  <a:moveTo>
                    <a:pt x="1209" y="1"/>
                  </a:moveTo>
                  <a:cubicBezTo>
                    <a:pt x="1067" y="1"/>
                    <a:pt x="919" y="28"/>
                    <a:pt x="767" y="83"/>
                  </a:cubicBezTo>
                  <a:cubicBezTo>
                    <a:pt x="374" y="226"/>
                    <a:pt x="125" y="494"/>
                    <a:pt x="66" y="840"/>
                  </a:cubicBezTo>
                  <a:cubicBezTo>
                    <a:pt x="1" y="1224"/>
                    <a:pt x="183" y="1646"/>
                    <a:pt x="546" y="1943"/>
                  </a:cubicBezTo>
                  <a:cubicBezTo>
                    <a:pt x="727" y="2089"/>
                    <a:pt x="1130" y="2348"/>
                    <a:pt x="1753" y="2348"/>
                  </a:cubicBezTo>
                  <a:cubicBezTo>
                    <a:pt x="2039" y="2348"/>
                    <a:pt x="2374" y="2294"/>
                    <a:pt x="2752" y="2145"/>
                  </a:cubicBezTo>
                  <a:cubicBezTo>
                    <a:pt x="2801" y="2127"/>
                    <a:pt x="2831" y="2074"/>
                    <a:pt x="2821" y="2023"/>
                  </a:cubicBezTo>
                  <a:cubicBezTo>
                    <a:pt x="2809" y="1966"/>
                    <a:pt x="2539" y="596"/>
                    <a:pt x="1743" y="143"/>
                  </a:cubicBezTo>
                  <a:cubicBezTo>
                    <a:pt x="1575" y="48"/>
                    <a:pt x="1397" y="1"/>
                    <a:pt x="1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045;p78">
              <a:extLst>
                <a:ext uri="{FF2B5EF4-FFF2-40B4-BE49-F238E27FC236}">
                  <a16:creationId xmlns:a16="http://schemas.microsoft.com/office/drawing/2014/main" id="{99F8C2BE-5654-450A-848F-2BCF409C8696}"/>
                </a:ext>
              </a:extLst>
            </p:cNvPr>
            <p:cNvSpPr/>
            <p:nvPr/>
          </p:nvSpPr>
          <p:spPr>
            <a:xfrm>
              <a:off x="6874695" y="2443937"/>
              <a:ext cx="70136" cy="72573"/>
            </a:xfrm>
            <a:custGeom>
              <a:avLst/>
              <a:gdLst/>
              <a:ahLst/>
              <a:cxnLst/>
              <a:rect l="l" t="t" r="r" b="b"/>
              <a:pathLst>
                <a:path w="2388" h="2471" extrusionOk="0">
                  <a:moveTo>
                    <a:pt x="1767" y="249"/>
                  </a:moveTo>
                  <a:lnTo>
                    <a:pt x="1767" y="249"/>
                  </a:lnTo>
                  <a:cubicBezTo>
                    <a:pt x="1837" y="614"/>
                    <a:pt x="1990" y="1767"/>
                    <a:pt x="1240" y="2117"/>
                  </a:cubicBezTo>
                  <a:cubicBezTo>
                    <a:pt x="1073" y="2207"/>
                    <a:pt x="913" y="2251"/>
                    <a:pt x="772" y="2251"/>
                  </a:cubicBezTo>
                  <a:cubicBezTo>
                    <a:pt x="657" y="2251"/>
                    <a:pt x="554" y="2221"/>
                    <a:pt x="471" y="2160"/>
                  </a:cubicBezTo>
                  <a:cubicBezTo>
                    <a:pt x="301" y="2038"/>
                    <a:pt x="230" y="1805"/>
                    <a:pt x="279" y="1545"/>
                  </a:cubicBezTo>
                  <a:cubicBezTo>
                    <a:pt x="357" y="1111"/>
                    <a:pt x="791" y="549"/>
                    <a:pt x="1767" y="249"/>
                  </a:cubicBezTo>
                  <a:close/>
                  <a:moveTo>
                    <a:pt x="1850" y="1"/>
                  </a:moveTo>
                  <a:cubicBezTo>
                    <a:pt x="1841" y="1"/>
                    <a:pt x="1831" y="2"/>
                    <a:pt x="1822" y="4"/>
                  </a:cubicBezTo>
                  <a:cubicBezTo>
                    <a:pt x="373" y="407"/>
                    <a:pt x="111" y="1254"/>
                    <a:pt x="65" y="1505"/>
                  </a:cubicBezTo>
                  <a:cubicBezTo>
                    <a:pt x="1" y="1852"/>
                    <a:pt x="103" y="2162"/>
                    <a:pt x="343" y="2337"/>
                  </a:cubicBezTo>
                  <a:cubicBezTo>
                    <a:pt x="464" y="2425"/>
                    <a:pt x="612" y="2471"/>
                    <a:pt x="773" y="2471"/>
                  </a:cubicBezTo>
                  <a:cubicBezTo>
                    <a:pt x="949" y="2471"/>
                    <a:pt x="1142" y="2418"/>
                    <a:pt x="1340" y="2314"/>
                  </a:cubicBezTo>
                  <a:cubicBezTo>
                    <a:pt x="2388" y="1823"/>
                    <a:pt x="1975" y="154"/>
                    <a:pt x="1958" y="82"/>
                  </a:cubicBezTo>
                  <a:cubicBezTo>
                    <a:pt x="1951" y="54"/>
                    <a:pt x="1931" y="30"/>
                    <a:pt x="1905" y="15"/>
                  </a:cubicBezTo>
                  <a:cubicBezTo>
                    <a:pt x="1889" y="6"/>
                    <a:pt x="1869" y="1"/>
                    <a:pt x="1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046;p78">
              <a:extLst>
                <a:ext uri="{FF2B5EF4-FFF2-40B4-BE49-F238E27FC236}">
                  <a16:creationId xmlns:a16="http://schemas.microsoft.com/office/drawing/2014/main" id="{9D18DF84-873B-44F8-BDD3-472708BACD19}"/>
                </a:ext>
              </a:extLst>
            </p:cNvPr>
            <p:cNvSpPr/>
            <p:nvPr/>
          </p:nvSpPr>
          <p:spPr>
            <a:xfrm>
              <a:off x="6911084" y="2367428"/>
              <a:ext cx="67081" cy="83000"/>
            </a:xfrm>
            <a:custGeom>
              <a:avLst/>
              <a:gdLst/>
              <a:ahLst/>
              <a:cxnLst/>
              <a:rect l="l" t="t" r="r" b="b"/>
              <a:pathLst>
                <a:path w="2284" h="2826" extrusionOk="0">
                  <a:moveTo>
                    <a:pt x="1122" y="221"/>
                  </a:moveTo>
                  <a:cubicBezTo>
                    <a:pt x="1419" y="221"/>
                    <a:pt x="1674" y="342"/>
                    <a:pt x="1787" y="551"/>
                  </a:cubicBezTo>
                  <a:cubicBezTo>
                    <a:pt x="2022" y="997"/>
                    <a:pt x="1606" y="1726"/>
                    <a:pt x="672" y="2521"/>
                  </a:cubicBezTo>
                  <a:cubicBezTo>
                    <a:pt x="559" y="2096"/>
                    <a:pt x="299" y="953"/>
                    <a:pt x="565" y="459"/>
                  </a:cubicBezTo>
                  <a:cubicBezTo>
                    <a:pt x="620" y="359"/>
                    <a:pt x="692" y="298"/>
                    <a:pt x="784" y="271"/>
                  </a:cubicBezTo>
                  <a:cubicBezTo>
                    <a:pt x="898" y="236"/>
                    <a:pt x="1013" y="221"/>
                    <a:pt x="1122" y="221"/>
                  </a:cubicBezTo>
                  <a:close/>
                  <a:moveTo>
                    <a:pt x="1119" y="1"/>
                  </a:moveTo>
                  <a:cubicBezTo>
                    <a:pt x="990" y="1"/>
                    <a:pt x="856" y="20"/>
                    <a:pt x="722" y="60"/>
                  </a:cubicBezTo>
                  <a:cubicBezTo>
                    <a:pt x="572" y="105"/>
                    <a:pt x="455" y="204"/>
                    <a:pt x="373" y="356"/>
                  </a:cubicBezTo>
                  <a:cubicBezTo>
                    <a:pt x="1" y="1045"/>
                    <a:pt x="485" y="2677"/>
                    <a:pt x="507" y="2747"/>
                  </a:cubicBezTo>
                  <a:cubicBezTo>
                    <a:pt x="516" y="2783"/>
                    <a:pt x="544" y="2808"/>
                    <a:pt x="579" y="2820"/>
                  </a:cubicBezTo>
                  <a:cubicBezTo>
                    <a:pt x="591" y="2823"/>
                    <a:pt x="600" y="2825"/>
                    <a:pt x="612" y="2825"/>
                  </a:cubicBezTo>
                  <a:cubicBezTo>
                    <a:pt x="636" y="2825"/>
                    <a:pt x="659" y="2815"/>
                    <a:pt x="680" y="2798"/>
                  </a:cubicBezTo>
                  <a:cubicBezTo>
                    <a:pt x="2284" y="1494"/>
                    <a:pt x="2123" y="722"/>
                    <a:pt x="1980" y="450"/>
                  </a:cubicBezTo>
                  <a:cubicBezTo>
                    <a:pt x="1831" y="164"/>
                    <a:pt x="1498" y="1"/>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047;p78">
              <a:extLst>
                <a:ext uri="{FF2B5EF4-FFF2-40B4-BE49-F238E27FC236}">
                  <a16:creationId xmlns:a16="http://schemas.microsoft.com/office/drawing/2014/main" id="{AA497F9C-D1EC-4E2A-977D-E66CFF563BA2}"/>
                </a:ext>
              </a:extLst>
            </p:cNvPr>
            <p:cNvSpPr/>
            <p:nvPr/>
          </p:nvSpPr>
          <p:spPr>
            <a:xfrm>
              <a:off x="6594799" y="2508815"/>
              <a:ext cx="192550" cy="198982"/>
            </a:xfrm>
            <a:custGeom>
              <a:avLst/>
              <a:gdLst/>
              <a:ahLst/>
              <a:cxnLst/>
              <a:rect l="l" t="t" r="r" b="b"/>
              <a:pathLst>
                <a:path w="6556" h="6775" extrusionOk="0">
                  <a:moveTo>
                    <a:pt x="1897" y="0"/>
                  </a:moveTo>
                  <a:cubicBezTo>
                    <a:pt x="1870" y="0"/>
                    <a:pt x="1843" y="10"/>
                    <a:pt x="1822" y="29"/>
                  </a:cubicBezTo>
                  <a:cubicBezTo>
                    <a:pt x="593" y="1170"/>
                    <a:pt x="1" y="2356"/>
                    <a:pt x="113" y="3456"/>
                  </a:cubicBezTo>
                  <a:cubicBezTo>
                    <a:pt x="213" y="4436"/>
                    <a:pt x="862" y="5293"/>
                    <a:pt x="2044" y="6009"/>
                  </a:cubicBezTo>
                  <a:cubicBezTo>
                    <a:pt x="2887" y="6521"/>
                    <a:pt x="3695" y="6774"/>
                    <a:pt x="4484" y="6774"/>
                  </a:cubicBezTo>
                  <a:cubicBezTo>
                    <a:pt x="5165" y="6774"/>
                    <a:pt x="5830" y="6585"/>
                    <a:pt x="6485" y="6203"/>
                  </a:cubicBezTo>
                  <a:cubicBezTo>
                    <a:pt x="6537" y="6173"/>
                    <a:pt x="6556" y="6105"/>
                    <a:pt x="6526" y="6053"/>
                  </a:cubicBezTo>
                  <a:cubicBezTo>
                    <a:pt x="6505" y="6018"/>
                    <a:pt x="6467" y="5998"/>
                    <a:pt x="6430" y="5998"/>
                  </a:cubicBezTo>
                  <a:cubicBezTo>
                    <a:pt x="6411" y="5998"/>
                    <a:pt x="6393" y="6002"/>
                    <a:pt x="6377" y="6012"/>
                  </a:cubicBezTo>
                  <a:cubicBezTo>
                    <a:pt x="5756" y="6371"/>
                    <a:pt x="5128" y="6550"/>
                    <a:pt x="4484" y="6550"/>
                  </a:cubicBezTo>
                  <a:cubicBezTo>
                    <a:pt x="3734" y="6550"/>
                    <a:pt x="2963" y="6307"/>
                    <a:pt x="2158" y="5820"/>
                  </a:cubicBezTo>
                  <a:cubicBezTo>
                    <a:pt x="1039" y="5142"/>
                    <a:pt x="425" y="4339"/>
                    <a:pt x="333" y="3433"/>
                  </a:cubicBezTo>
                  <a:cubicBezTo>
                    <a:pt x="229" y="2416"/>
                    <a:pt x="811" y="1266"/>
                    <a:pt x="1972" y="190"/>
                  </a:cubicBezTo>
                  <a:cubicBezTo>
                    <a:pt x="2016" y="149"/>
                    <a:pt x="2019" y="79"/>
                    <a:pt x="1977" y="35"/>
                  </a:cubicBezTo>
                  <a:cubicBezTo>
                    <a:pt x="1956" y="12"/>
                    <a:pt x="1926"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048;p78">
              <a:extLst>
                <a:ext uri="{FF2B5EF4-FFF2-40B4-BE49-F238E27FC236}">
                  <a16:creationId xmlns:a16="http://schemas.microsoft.com/office/drawing/2014/main" id="{418253FD-376D-4A93-8B90-89D8BFE7C342}"/>
                </a:ext>
              </a:extLst>
            </p:cNvPr>
            <p:cNvSpPr/>
            <p:nvPr/>
          </p:nvSpPr>
          <p:spPr>
            <a:xfrm>
              <a:off x="7077436" y="2163689"/>
              <a:ext cx="190053" cy="201831"/>
            </a:xfrm>
            <a:custGeom>
              <a:avLst/>
              <a:gdLst/>
              <a:ahLst/>
              <a:cxnLst/>
              <a:rect l="l" t="t" r="r" b="b"/>
              <a:pathLst>
                <a:path w="6471" h="6872" extrusionOk="0">
                  <a:moveTo>
                    <a:pt x="1852" y="0"/>
                  </a:moveTo>
                  <a:cubicBezTo>
                    <a:pt x="1242" y="0"/>
                    <a:pt x="649" y="152"/>
                    <a:pt x="76" y="456"/>
                  </a:cubicBezTo>
                  <a:cubicBezTo>
                    <a:pt x="22" y="484"/>
                    <a:pt x="1" y="550"/>
                    <a:pt x="29" y="603"/>
                  </a:cubicBezTo>
                  <a:cubicBezTo>
                    <a:pt x="49" y="640"/>
                    <a:pt x="87" y="662"/>
                    <a:pt x="127" y="662"/>
                  </a:cubicBezTo>
                  <a:cubicBezTo>
                    <a:pt x="144" y="662"/>
                    <a:pt x="161" y="658"/>
                    <a:pt x="177" y="650"/>
                  </a:cubicBezTo>
                  <a:cubicBezTo>
                    <a:pt x="715" y="364"/>
                    <a:pt x="1274" y="221"/>
                    <a:pt x="1849" y="221"/>
                  </a:cubicBezTo>
                  <a:cubicBezTo>
                    <a:pt x="2600" y="221"/>
                    <a:pt x="3380" y="464"/>
                    <a:pt x="4180" y="949"/>
                  </a:cubicBezTo>
                  <a:cubicBezTo>
                    <a:pt x="5325" y="1642"/>
                    <a:pt x="5972" y="2474"/>
                    <a:pt x="6102" y="3425"/>
                  </a:cubicBezTo>
                  <a:cubicBezTo>
                    <a:pt x="6280" y="4730"/>
                    <a:pt x="5454" y="5919"/>
                    <a:pt x="4732" y="6686"/>
                  </a:cubicBezTo>
                  <a:cubicBezTo>
                    <a:pt x="4690" y="6731"/>
                    <a:pt x="4692" y="6800"/>
                    <a:pt x="4736" y="6840"/>
                  </a:cubicBezTo>
                  <a:cubicBezTo>
                    <a:pt x="4757" y="6860"/>
                    <a:pt x="4784" y="6871"/>
                    <a:pt x="4811" y="6871"/>
                  </a:cubicBezTo>
                  <a:cubicBezTo>
                    <a:pt x="4840" y="6871"/>
                    <a:pt x="4868" y="6860"/>
                    <a:pt x="4891" y="6837"/>
                  </a:cubicBezTo>
                  <a:cubicBezTo>
                    <a:pt x="5976" y="5687"/>
                    <a:pt x="6470" y="4496"/>
                    <a:pt x="6321" y="3397"/>
                  </a:cubicBezTo>
                  <a:cubicBezTo>
                    <a:pt x="6181" y="2376"/>
                    <a:pt x="5502" y="1491"/>
                    <a:pt x="4296" y="762"/>
                  </a:cubicBezTo>
                  <a:cubicBezTo>
                    <a:pt x="3458" y="254"/>
                    <a:pt x="2641" y="0"/>
                    <a:pt x="1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049;p78">
              <a:extLst>
                <a:ext uri="{FF2B5EF4-FFF2-40B4-BE49-F238E27FC236}">
                  <a16:creationId xmlns:a16="http://schemas.microsoft.com/office/drawing/2014/main" id="{57CD3261-19B0-4527-8A16-BAFBD0533DC4}"/>
                </a:ext>
              </a:extLst>
            </p:cNvPr>
            <p:cNvSpPr/>
            <p:nvPr/>
          </p:nvSpPr>
          <p:spPr>
            <a:xfrm>
              <a:off x="6650984" y="2102041"/>
              <a:ext cx="209702" cy="193871"/>
            </a:xfrm>
            <a:custGeom>
              <a:avLst/>
              <a:gdLst/>
              <a:ahLst/>
              <a:cxnLst/>
              <a:rect l="l" t="t" r="r" b="b"/>
              <a:pathLst>
                <a:path w="7140" h="6601" extrusionOk="0">
                  <a:moveTo>
                    <a:pt x="3966" y="0"/>
                  </a:moveTo>
                  <a:cubicBezTo>
                    <a:pt x="3837" y="0"/>
                    <a:pt x="3709" y="9"/>
                    <a:pt x="3582" y="26"/>
                  </a:cubicBezTo>
                  <a:cubicBezTo>
                    <a:pt x="2571" y="161"/>
                    <a:pt x="1694" y="833"/>
                    <a:pt x="974" y="2019"/>
                  </a:cubicBezTo>
                  <a:cubicBezTo>
                    <a:pt x="20" y="3596"/>
                    <a:pt x="0" y="5121"/>
                    <a:pt x="913" y="6551"/>
                  </a:cubicBezTo>
                  <a:cubicBezTo>
                    <a:pt x="935" y="6582"/>
                    <a:pt x="970" y="6601"/>
                    <a:pt x="1006" y="6601"/>
                  </a:cubicBezTo>
                  <a:cubicBezTo>
                    <a:pt x="1026" y="6601"/>
                    <a:pt x="1047" y="6595"/>
                    <a:pt x="1063" y="6584"/>
                  </a:cubicBezTo>
                  <a:cubicBezTo>
                    <a:pt x="1115" y="6552"/>
                    <a:pt x="1130" y="6484"/>
                    <a:pt x="1097" y="6433"/>
                  </a:cubicBezTo>
                  <a:cubicBezTo>
                    <a:pt x="232" y="5080"/>
                    <a:pt x="254" y="3633"/>
                    <a:pt x="1161" y="2133"/>
                  </a:cubicBezTo>
                  <a:cubicBezTo>
                    <a:pt x="1845" y="1005"/>
                    <a:pt x="2669" y="370"/>
                    <a:pt x="3610" y="243"/>
                  </a:cubicBezTo>
                  <a:cubicBezTo>
                    <a:pt x="3723" y="228"/>
                    <a:pt x="3837" y="221"/>
                    <a:pt x="3952" y="221"/>
                  </a:cubicBezTo>
                  <a:cubicBezTo>
                    <a:pt x="4900" y="221"/>
                    <a:pt x="5948" y="727"/>
                    <a:pt x="6941" y="1669"/>
                  </a:cubicBezTo>
                  <a:cubicBezTo>
                    <a:pt x="6963" y="1690"/>
                    <a:pt x="6991" y="1700"/>
                    <a:pt x="7018" y="1700"/>
                  </a:cubicBezTo>
                  <a:cubicBezTo>
                    <a:pt x="7047" y="1700"/>
                    <a:pt x="7076" y="1689"/>
                    <a:pt x="7097" y="1666"/>
                  </a:cubicBezTo>
                  <a:cubicBezTo>
                    <a:pt x="7139" y="1621"/>
                    <a:pt x="7137" y="1552"/>
                    <a:pt x="7092" y="1511"/>
                  </a:cubicBezTo>
                  <a:cubicBezTo>
                    <a:pt x="6048" y="516"/>
                    <a:pt x="4975" y="0"/>
                    <a:pt x="3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050;p78">
              <a:extLst>
                <a:ext uri="{FF2B5EF4-FFF2-40B4-BE49-F238E27FC236}">
                  <a16:creationId xmlns:a16="http://schemas.microsoft.com/office/drawing/2014/main" id="{BCBD3FEA-0746-4C58-BA4F-1F0711D85707}"/>
                </a:ext>
              </a:extLst>
            </p:cNvPr>
            <p:cNvSpPr/>
            <p:nvPr/>
          </p:nvSpPr>
          <p:spPr>
            <a:xfrm>
              <a:off x="7002455" y="2585207"/>
              <a:ext cx="206060" cy="183239"/>
            </a:xfrm>
            <a:custGeom>
              <a:avLst/>
              <a:gdLst/>
              <a:ahLst/>
              <a:cxnLst/>
              <a:rect l="l" t="t" r="r" b="b"/>
              <a:pathLst>
                <a:path w="7016" h="6239" extrusionOk="0">
                  <a:moveTo>
                    <a:pt x="6277" y="0"/>
                  </a:moveTo>
                  <a:cubicBezTo>
                    <a:pt x="6261" y="0"/>
                    <a:pt x="6244" y="4"/>
                    <a:pt x="6228" y="12"/>
                  </a:cubicBezTo>
                  <a:cubicBezTo>
                    <a:pt x="6175" y="39"/>
                    <a:pt x="6152" y="103"/>
                    <a:pt x="6178" y="157"/>
                  </a:cubicBezTo>
                  <a:cubicBezTo>
                    <a:pt x="6786" y="1400"/>
                    <a:pt x="6662" y="2739"/>
                    <a:pt x="5818" y="4136"/>
                  </a:cubicBezTo>
                  <a:cubicBezTo>
                    <a:pt x="5123" y="5282"/>
                    <a:pt x="4304" y="5910"/>
                    <a:pt x="3384" y="6006"/>
                  </a:cubicBezTo>
                  <a:cubicBezTo>
                    <a:pt x="3306" y="6014"/>
                    <a:pt x="3228" y="6018"/>
                    <a:pt x="3148" y="6018"/>
                  </a:cubicBezTo>
                  <a:cubicBezTo>
                    <a:pt x="2204" y="6018"/>
                    <a:pt x="1167" y="5457"/>
                    <a:pt x="201" y="4415"/>
                  </a:cubicBezTo>
                  <a:cubicBezTo>
                    <a:pt x="180" y="4392"/>
                    <a:pt x="151" y="4381"/>
                    <a:pt x="122" y="4381"/>
                  </a:cubicBezTo>
                  <a:cubicBezTo>
                    <a:pt x="94" y="4381"/>
                    <a:pt x="67" y="4391"/>
                    <a:pt x="46" y="4411"/>
                  </a:cubicBezTo>
                  <a:cubicBezTo>
                    <a:pt x="2" y="4451"/>
                    <a:pt x="0" y="4521"/>
                    <a:pt x="40" y="4565"/>
                  </a:cubicBezTo>
                  <a:cubicBezTo>
                    <a:pt x="1063" y="5666"/>
                    <a:pt x="2126" y="6238"/>
                    <a:pt x="3138" y="6238"/>
                  </a:cubicBezTo>
                  <a:cubicBezTo>
                    <a:pt x="3229" y="6238"/>
                    <a:pt x="3318" y="6234"/>
                    <a:pt x="3405" y="6224"/>
                  </a:cubicBezTo>
                  <a:cubicBezTo>
                    <a:pt x="4398" y="6123"/>
                    <a:pt x="5272" y="5459"/>
                    <a:pt x="6004" y="4250"/>
                  </a:cubicBezTo>
                  <a:cubicBezTo>
                    <a:pt x="6890" y="2785"/>
                    <a:pt x="7015" y="1375"/>
                    <a:pt x="6375" y="62"/>
                  </a:cubicBezTo>
                  <a:cubicBezTo>
                    <a:pt x="6356" y="23"/>
                    <a:pt x="6318" y="0"/>
                    <a:pt x="6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051;p78">
              <a:extLst>
                <a:ext uri="{FF2B5EF4-FFF2-40B4-BE49-F238E27FC236}">
                  <a16:creationId xmlns:a16="http://schemas.microsoft.com/office/drawing/2014/main" id="{ACB0E15E-6C1D-4600-9212-4943A5EC3074}"/>
                </a:ext>
              </a:extLst>
            </p:cNvPr>
            <p:cNvSpPr/>
            <p:nvPr/>
          </p:nvSpPr>
          <p:spPr>
            <a:xfrm>
              <a:off x="6540523" y="2289157"/>
              <a:ext cx="380312" cy="231406"/>
            </a:xfrm>
            <a:custGeom>
              <a:avLst/>
              <a:gdLst/>
              <a:ahLst/>
              <a:cxnLst/>
              <a:rect l="l" t="t" r="r" b="b"/>
              <a:pathLst>
                <a:path w="12949" h="7879" extrusionOk="0">
                  <a:moveTo>
                    <a:pt x="4372" y="1"/>
                  </a:moveTo>
                  <a:cubicBezTo>
                    <a:pt x="3599" y="1"/>
                    <a:pt x="2883" y="113"/>
                    <a:pt x="2277" y="358"/>
                  </a:cubicBezTo>
                  <a:cubicBezTo>
                    <a:pt x="1178" y="802"/>
                    <a:pt x="0" y="1862"/>
                    <a:pt x="621" y="4394"/>
                  </a:cubicBezTo>
                  <a:cubicBezTo>
                    <a:pt x="989" y="5884"/>
                    <a:pt x="1785" y="6910"/>
                    <a:pt x="2992" y="7446"/>
                  </a:cubicBezTo>
                  <a:cubicBezTo>
                    <a:pt x="3696" y="7758"/>
                    <a:pt x="4493" y="7879"/>
                    <a:pt x="5306" y="7879"/>
                  </a:cubicBezTo>
                  <a:cubicBezTo>
                    <a:pt x="6617" y="7879"/>
                    <a:pt x="7974" y="7564"/>
                    <a:pt x="9052" y="7225"/>
                  </a:cubicBezTo>
                  <a:cubicBezTo>
                    <a:pt x="10940" y="6633"/>
                    <a:pt x="12421" y="5837"/>
                    <a:pt x="12436" y="5829"/>
                  </a:cubicBezTo>
                  <a:cubicBezTo>
                    <a:pt x="12490" y="5801"/>
                    <a:pt x="12510" y="5735"/>
                    <a:pt x="12481" y="5683"/>
                  </a:cubicBezTo>
                  <a:cubicBezTo>
                    <a:pt x="12462" y="5645"/>
                    <a:pt x="12423" y="5624"/>
                    <a:pt x="12384" y="5624"/>
                  </a:cubicBezTo>
                  <a:cubicBezTo>
                    <a:pt x="12367" y="5624"/>
                    <a:pt x="12349" y="5628"/>
                    <a:pt x="12333" y="5637"/>
                  </a:cubicBezTo>
                  <a:cubicBezTo>
                    <a:pt x="12287" y="5662"/>
                    <a:pt x="8536" y="7661"/>
                    <a:pt x="5299" y="7661"/>
                  </a:cubicBezTo>
                  <a:cubicBezTo>
                    <a:pt x="4508" y="7661"/>
                    <a:pt x="3747" y="7541"/>
                    <a:pt x="3079" y="7245"/>
                  </a:cubicBezTo>
                  <a:cubicBezTo>
                    <a:pt x="1938" y="6738"/>
                    <a:pt x="1182" y="5761"/>
                    <a:pt x="833" y="4340"/>
                  </a:cubicBezTo>
                  <a:cubicBezTo>
                    <a:pt x="372" y="2459"/>
                    <a:pt x="899" y="1150"/>
                    <a:pt x="2359" y="560"/>
                  </a:cubicBezTo>
                  <a:cubicBezTo>
                    <a:pt x="2948" y="323"/>
                    <a:pt x="3644" y="213"/>
                    <a:pt x="4396" y="213"/>
                  </a:cubicBezTo>
                  <a:cubicBezTo>
                    <a:pt x="7439" y="213"/>
                    <a:pt x="11383" y="2004"/>
                    <a:pt x="12730" y="4318"/>
                  </a:cubicBezTo>
                  <a:cubicBezTo>
                    <a:pt x="12751" y="4353"/>
                    <a:pt x="12788" y="4373"/>
                    <a:pt x="12826" y="4373"/>
                  </a:cubicBezTo>
                  <a:cubicBezTo>
                    <a:pt x="12844" y="4373"/>
                    <a:pt x="12863" y="4368"/>
                    <a:pt x="12880" y="4358"/>
                  </a:cubicBezTo>
                  <a:cubicBezTo>
                    <a:pt x="12931" y="4327"/>
                    <a:pt x="12948" y="4260"/>
                    <a:pt x="12918" y="4209"/>
                  </a:cubicBezTo>
                  <a:cubicBezTo>
                    <a:pt x="11537" y="1836"/>
                    <a:pt x="7494" y="1"/>
                    <a:pt x="4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052;p78">
              <a:extLst>
                <a:ext uri="{FF2B5EF4-FFF2-40B4-BE49-F238E27FC236}">
                  <a16:creationId xmlns:a16="http://schemas.microsoft.com/office/drawing/2014/main" id="{A9CC5CEB-85D1-4EF3-9F0A-D616D80D3317}"/>
                </a:ext>
              </a:extLst>
            </p:cNvPr>
            <p:cNvSpPr/>
            <p:nvPr/>
          </p:nvSpPr>
          <p:spPr>
            <a:xfrm>
              <a:off x="6948355" y="2352684"/>
              <a:ext cx="366479" cy="239189"/>
            </a:xfrm>
            <a:custGeom>
              <a:avLst/>
              <a:gdLst/>
              <a:ahLst/>
              <a:cxnLst/>
              <a:rect l="l" t="t" r="r" b="b"/>
              <a:pathLst>
                <a:path w="12478" h="8144" extrusionOk="0">
                  <a:moveTo>
                    <a:pt x="7593" y="1"/>
                  </a:moveTo>
                  <a:cubicBezTo>
                    <a:pt x="6284" y="1"/>
                    <a:pt x="4919" y="363"/>
                    <a:pt x="3846" y="744"/>
                  </a:cubicBezTo>
                  <a:cubicBezTo>
                    <a:pt x="2074" y="1372"/>
                    <a:pt x="694" y="2184"/>
                    <a:pt x="680" y="2192"/>
                  </a:cubicBezTo>
                  <a:cubicBezTo>
                    <a:pt x="627" y="2222"/>
                    <a:pt x="612" y="2291"/>
                    <a:pt x="642" y="2342"/>
                  </a:cubicBezTo>
                  <a:cubicBezTo>
                    <a:pt x="662" y="2378"/>
                    <a:pt x="698" y="2397"/>
                    <a:pt x="736" y="2397"/>
                  </a:cubicBezTo>
                  <a:cubicBezTo>
                    <a:pt x="755" y="2397"/>
                    <a:pt x="774" y="2392"/>
                    <a:pt x="791" y="2382"/>
                  </a:cubicBezTo>
                  <a:cubicBezTo>
                    <a:pt x="835" y="2355"/>
                    <a:pt x="4485" y="219"/>
                    <a:pt x="7595" y="219"/>
                  </a:cubicBezTo>
                  <a:cubicBezTo>
                    <a:pt x="8269" y="219"/>
                    <a:pt x="8918" y="319"/>
                    <a:pt x="9500" y="563"/>
                  </a:cubicBezTo>
                  <a:cubicBezTo>
                    <a:pt x="10633" y="1039"/>
                    <a:pt x="11390" y="2019"/>
                    <a:pt x="11748" y="3473"/>
                  </a:cubicBezTo>
                  <a:cubicBezTo>
                    <a:pt x="12374" y="6015"/>
                    <a:pt x="11163" y="7090"/>
                    <a:pt x="10035" y="7546"/>
                  </a:cubicBezTo>
                  <a:cubicBezTo>
                    <a:pt x="9384" y="7808"/>
                    <a:pt x="8626" y="7929"/>
                    <a:pt x="7822" y="7929"/>
                  </a:cubicBezTo>
                  <a:cubicBezTo>
                    <a:pt x="4944" y="7929"/>
                    <a:pt x="1475" y="6378"/>
                    <a:pt x="220" y="4222"/>
                  </a:cubicBezTo>
                  <a:cubicBezTo>
                    <a:pt x="199" y="4188"/>
                    <a:pt x="163" y="4169"/>
                    <a:pt x="125" y="4169"/>
                  </a:cubicBezTo>
                  <a:cubicBezTo>
                    <a:pt x="107" y="4169"/>
                    <a:pt x="88" y="4173"/>
                    <a:pt x="71" y="4183"/>
                  </a:cubicBezTo>
                  <a:cubicBezTo>
                    <a:pt x="19" y="4213"/>
                    <a:pt x="1" y="4282"/>
                    <a:pt x="31" y="4333"/>
                  </a:cubicBezTo>
                  <a:cubicBezTo>
                    <a:pt x="1322" y="6549"/>
                    <a:pt x="4886" y="8144"/>
                    <a:pt x="7845" y="8144"/>
                  </a:cubicBezTo>
                  <a:cubicBezTo>
                    <a:pt x="8672" y="8144"/>
                    <a:pt x="9451" y="8020"/>
                    <a:pt x="10118" y="7751"/>
                  </a:cubicBezTo>
                  <a:cubicBezTo>
                    <a:pt x="11822" y="7061"/>
                    <a:pt x="12478" y="5523"/>
                    <a:pt x="11962" y="3421"/>
                  </a:cubicBezTo>
                  <a:cubicBezTo>
                    <a:pt x="11587" y="1895"/>
                    <a:pt x="10787" y="867"/>
                    <a:pt x="9585" y="361"/>
                  </a:cubicBezTo>
                  <a:cubicBezTo>
                    <a:pt x="8972" y="104"/>
                    <a:pt x="8291" y="1"/>
                    <a:pt x="7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053;p78">
              <a:extLst>
                <a:ext uri="{FF2B5EF4-FFF2-40B4-BE49-F238E27FC236}">
                  <a16:creationId xmlns:a16="http://schemas.microsoft.com/office/drawing/2014/main" id="{CF8C9CE1-92E6-4787-9949-82B5ED46F9E9}"/>
                </a:ext>
              </a:extLst>
            </p:cNvPr>
            <p:cNvSpPr/>
            <p:nvPr/>
          </p:nvSpPr>
          <p:spPr>
            <a:xfrm>
              <a:off x="6821594" y="2060218"/>
              <a:ext cx="288502" cy="362866"/>
            </a:xfrm>
            <a:custGeom>
              <a:avLst/>
              <a:gdLst/>
              <a:ahLst/>
              <a:cxnLst/>
              <a:rect l="l" t="t" r="r" b="b"/>
              <a:pathLst>
                <a:path w="9823" h="12355" extrusionOk="0">
                  <a:moveTo>
                    <a:pt x="5556" y="0"/>
                  </a:moveTo>
                  <a:cubicBezTo>
                    <a:pt x="5153" y="0"/>
                    <a:pt x="4721" y="56"/>
                    <a:pt x="4261" y="169"/>
                  </a:cubicBezTo>
                  <a:cubicBezTo>
                    <a:pt x="2793" y="528"/>
                    <a:pt x="1790" y="1313"/>
                    <a:pt x="1278" y="2501"/>
                  </a:cubicBezTo>
                  <a:cubicBezTo>
                    <a:pt x="637" y="3986"/>
                    <a:pt x="761" y="6058"/>
                    <a:pt x="1642" y="8657"/>
                  </a:cubicBezTo>
                  <a:cubicBezTo>
                    <a:pt x="2296" y="10582"/>
                    <a:pt x="3149" y="12098"/>
                    <a:pt x="3158" y="12112"/>
                  </a:cubicBezTo>
                  <a:cubicBezTo>
                    <a:pt x="3179" y="12147"/>
                    <a:pt x="3216" y="12167"/>
                    <a:pt x="3254" y="12167"/>
                  </a:cubicBezTo>
                  <a:cubicBezTo>
                    <a:pt x="3272" y="12167"/>
                    <a:pt x="3290" y="12163"/>
                    <a:pt x="3307" y="12153"/>
                  </a:cubicBezTo>
                  <a:cubicBezTo>
                    <a:pt x="3360" y="12122"/>
                    <a:pt x="3378" y="12056"/>
                    <a:pt x="3348" y="12004"/>
                  </a:cubicBezTo>
                  <a:cubicBezTo>
                    <a:pt x="3314" y="11944"/>
                    <a:pt x="0" y="6017"/>
                    <a:pt x="1480" y="2586"/>
                  </a:cubicBezTo>
                  <a:cubicBezTo>
                    <a:pt x="1963" y="1467"/>
                    <a:pt x="2915" y="725"/>
                    <a:pt x="4313" y="380"/>
                  </a:cubicBezTo>
                  <a:cubicBezTo>
                    <a:pt x="4781" y="265"/>
                    <a:pt x="5199" y="214"/>
                    <a:pt x="5573" y="214"/>
                  </a:cubicBezTo>
                  <a:cubicBezTo>
                    <a:pt x="7201" y="214"/>
                    <a:pt x="7978" y="1187"/>
                    <a:pt x="8347" y="2102"/>
                  </a:cubicBezTo>
                  <a:cubicBezTo>
                    <a:pt x="9562" y="5104"/>
                    <a:pt x="7746" y="10551"/>
                    <a:pt x="4999" y="12149"/>
                  </a:cubicBezTo>
                  <a:cubicBezTo>
                    <a:pt x="4948" y="12179"/>
                    <a:pt x="4929" y="12247"/>
                    <a:pt x="4959" y="12299"/>
                  </a:cubicBezTo>
                  <a:cubicBezTo>
                    <a:pt x="4979" y="12334"/>
                    <a:pt x="5016" y="12354"/>
                    <a:pt x="5055" y="12354"/>
                  </a:cubicBezTo>
                  <a:cubicBezTo>
                    <a:pt x="5073" y="12354"/>
                    <a:pt x="5092" y="12348"/>
                    <a:pt x="5110" y="12340"/>
                  </a:cubicBezTo>
                  <a:cubicBezTo>
                    <a:pt x="7990" y="10665"/>
                    <a:pt x="9822" y="5165"/>
                    <a:pt x="8552" y="2021"/>
                  </a:cubicBezTo>
                  <a:cubicBezTo>
                    <a:pt x="8015" y="693"/>
                    <a:pt x="6972" y="0"/>
                    <a:pt x="5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054;p78">
              <a:extLst>
                <a:ext uri="{FF2B5EF4-FFF2-40B4-BE49-F238E27FC236}">
                  <a16:creationId xmlns:a16="http://schemas.microsoft.com/office/drawing/2014/main" id="{A86EB242-C9E8-4528-A2D2-583EB34E4FFF}"/>
                </a:ext>
              </a:extLst>
            </p:cNvPr>
            <p:cNvSpPr/>
            <p:nvPr/>
          </p:nvSpPr>
          <p:spPr>
            <a:xfrm>
              <a:off x="6755805" y="2454334"/>
              <a:ext cx="282481" cy="357051"/>
            </a:xfrm>
            <a:custGeom>
              <a:avLst/>
              <a:gdLst/>
              <a:ahLst/>
              <a:cxnLst/>
              <a:rect l="l" t="t" r="r" b="b"/>
              <a:pathLst>
                <a:path w="9618" h="12157" extrusionOk="0">
                  <a:moveTo>
                    <a:pt x="5056" y="1"/>
                  </a:moveTo>
                  <a:cubicBezTo>
                    <a:pt x="5038" y="1"/>
                    <a:pt x="5019" y="6"/>
                    <a:pt x="5002" y="16"/>
                  </a:cubicBezTo>
                  <a:cubicBezTo>
                    <a:pt x="2054" y="1732"/>
                    <a:pt x="0" y="7319"/>
                    <a:pt x="1215" y="10324"/>
                  </a:cubicBezTo>
                  <a:cubicBezTo>
                    <a:pt x="1574" y="11214"/>
                    <a:pt x="2340" y="12157"/>
                    <a:pt x="3973" y="12157"/>
                  </a:cubicBezTo>
                  <a:cubicBezTo>
                    <a:pt x="4368" y="12157"/>
                    <a:pt x="4811" y="12101"/>
                    <a:pt x="5311" y="11979"/>
                  </a:cubicBezTo>
                  <a:cubicBezTo>
                    <a:pt x="6853" y="11601"/>
                    <a:pt x="7900" y="10791"/>
                    <a:pt x="8422" y="9573"/>
                  </a:cubicBezTo>
                  <a:cubicBezTo>
                    <a:pt x="9176" y="7817"/>
                    <a:pt x="8687" y="5513"/>
                    <a:pt x="8145" y="3887"/>
                  </a:cubicBezTo>
                  <a:cubicBezTo>
                    <a:pt x="7561" y="2135"/>
                    <a:pt x="6789" y="778"/>
                    <a:pt x="6782" y="764"/>
                  </a:cubicBezTo>
                  <a:cubicBezTo>
                    <a:pt x="6761" y="727"/>
                    <a:pt x="6724" y="708"/>
                    <a:pt x="6686" y="708"/>
                  </a:cubicBezTo>
                  <a:cubicBezTo>
                    <a:pt x="6668" y="708"/>
                    <a:pt x="6649" y="712"/>
                    <a:pt x="6632" y="722"/>
                  </a:cubicBezTo>
                  <a:cubicBezTo>
                    <a:pt x="6578" y="752"/>
                    <a:pt x="6561" y="818"/>
                    <a:pt x="6591" y="872"/>
                  </a:cubicBezTo>
                  <a:cubicBezTo>
                    <a:pt x="6621" y="925"/>
                    <a:pt x="9617" y="6235"/>
                    <a:pt x="8222" y="9486"/>
                  </a:cubicBezTo>
                  <a:cubicBezTo>
                    <a:pt x="7726" y="10637"/>
                    <a:pt x="6729" y="11405"/>
                    <a:pt x="5259" y="11766"/>
                  </a:cubicBezTo>
                  <a:cubicBezTo>
                    <a:pt x="4803" y="11878"/>
                    <a:pt x="4380" y="11934"/>
                    <a:pt x="3992" y="11934"/>
                  </a:cubicBezTo>
                  <a:cubicBezTo>
                    <a:pt x="2749" y="11934"/>
                    <a:pt x="1870" y="11362"/>
                    <a:pt x="1417" y="10243"/>
                  </a:cubicBezTo>
                  <a:cubicBezTo>
                    <a:pt x="259" y="7376"/>
                    <a:pt x="2297" y="1842"/>
                    <a:pt x="5111" y="204"/>
                  </a:cubicBezTo>
                  <a:cubicBezTo>
                    <a:pt x="5163" y="174"/>
                    <a:pt x="5181" y="106"/>
                    <a:pt x="5151" y="54"/>
                  </a:cubicBezTo>
                  <a:cubicBezTo>
                    <a:pt x="5130" y="20"/>
                    <a:pt x="5094" y="1"/>
                    <a:pt x="5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055;p78">
              <a:extLst>
                <a:ext uri="{FF2B5EF4-FFF2-40B4-BE49-F238E27FC236}">
                  <a16:creationId xmlns:a16="http://schemas.microsoft.com/office/drawing/2014/main" id="{F7B52233-41E3-4783-A9A4-012145EA3417}"/>
                </a:ext>
              </a:extLst>
            </p:cNvPr>
            <p:cNvSpPr/>
            <p:nvPr/>
          </p:nvSpPr>
          <p:spPr>
            <a:xfrm>
              <a:off x="6930175" y="2409280"/>
              <a:ext cx="19942" cy="36683"/>
            </a:xfrm>
            <a:custGeom>
              <a:avLst/>
              <a:gdLst/>
              <a:ahLst/>
              <a:cxnLst/>
              <a:rect l="l" t="t" r="r" b="b"/>
              <a:pathLst>
                <a:path w="679" h="1249" extrusionOk="0">
                  <a:moveTo>
                    <a:pt x="616" y="1"/>
                  </a:moveTo>
                  <a:cubicBezTo>
                    <a:pt x="597" y="1"/>
                    <a:pt x="578" y="11"/>
                    <a:pt x="569" y="29"/>
                  </a:cubicBezTo>
                  <a:cubicBezTo>
                    <a:pt x="358" y="396"/>
                    <a:pt x="171" y="782"/>
                    <a:pt x="12" y="1174"/>
                  </a:cubicBezTo>
                  <a:cubicBezTo>
                    <a:pt x="0" y="1202"/>
                    <a:pt x="13" y="1234"/>
                    <a:pt x="42" y="1245"/>
                  </a:cubicBezTo>
                  <a:cubicBezTo>
                    <a:pt x="49" y="1247"/>
                    <a:pt x="56" y="1248"/>
                    <a:pt x="63" y="1248"/>
                  </a:cubicBezTo>
                  <a:cubicBezTo>
                    <a:pt x="84" y="1248"/>
                    <a:pt x="104" y="1237"/>
                    <a:pt x="114" y="1215"/>
                  </a:cubicBezTo>
                  <a:cubicBezTo>
                    <a:pt x="271" y="828"/>
                    <a:pt x="456" y="448"/>
                    <a:pt x="664" y="83"/>
                  </a:cubicBezTo>
                  <a:cubicBezTo>
                    <a:pt x="678" y="56"/>
                    <a:pt x="670" y="22"/>
                    <a:pt x="643" y="8"/>
                  </a:cubicBezTo>
                  <a:cubicBezTo>
                    <a:pt x="634" y="3"/>
                    <a:pt x="625"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056;p78">
              <a:extLst>
                <a:ext uri="{FF2B5EF4-FFF2-40B4-BE49-F238E27FC236}">
                  <a16:creationId xmlns:a16="http://schemas.microsoft.com/office/drawing/2014/main" id="{2D5B57F9-AB67-46E6-819B-B0C58DB29898}"/>
                </a:ext>
              </a:extLst>
            </p:cNvPr>
            <p:cNvSpPr/>
            <p:nvPr/>
          </p:nvSpPr>
          <p:spPr>
            <a:xfrm>
              <a:off x="6930087" y="2387282"/>
              <a:ext cx="13275" cy="58006"/>
            </a:xfrm>
            <a:custGeom>
              <a:avLst/>
              <a:gdLst/>
              <a:ahLst/>
              <a:cxnLst/>
              <a:rect l="l" t="t" r="r" b="b"/>
              <a:pathLst>
                <a:path w="452" h="1975" extrusionOk="0">
                  <a:moveTo>
                    <a:pt x="393" y="0"/>
                  </a:moveTo>
                  <a:cubicBezTo>
                    <a:pt x="367" y="0"/>
                    <a:pt x="345" y="17"/>
                    <a:pt x="338" y="42"/>
                  </a:cubicBezTo>
                  <a:cubicBezTo>
                    <a:pt x="171" y="654"/>
                    <a:pt x="57" y="1284"/>
                    <a:pt x="2" y="1916"/>
                  </a:cubicBezTo>
                  <a:cubicBezTo>
                    <a:pt x="0" y="1946"/>
                    <a:pt x="22" y="1971"/>
                    <a:pt x="52" y="1974"/>
                  </a:cubicBezTo>
                  <a:lnTo>
                    <a:pt x="57" y="1974"/>
                  </a:lnTo>
                  <a:cubicBezTo>
                    <a:pt x="86" y="1974"/>
                    <a:pt x="109" y="1953"/>
                    <a:pt x="112" y="1924"/>
                  </a:cubicBezTo>
                  <a:cubicBezTo>
                    <a:pt x="167" y="1299"/>
                    <a:pt x="280" y="675"/>
                    <a:pt x="445" y="70"/>
                  </a:cubicBezTo>
                  <a:cubicBezTo>
                    <a:pt x="452" y="39"/>
                    <a:pt x="435" y="10"/>
                    <a:pt x="406" y="2"/>
                  </a:cubicBezTo>
                  <a:cubicBezTo>
                    <a:pt x="402" y="1"/>
                    <a:pt x="39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057;p78">
              <a:extLst>
                <a:ext uri="{FF2B5EF4-FFF2-40B4-BE49-F238E27FC236}">
                  <a16:creationId xmlns:a16="http://schemas.microsoft.com/office/drawing/2014/main" id="{F3CC8571-D70C-427E-B237-F2746785530B}"/>
                </a:ext>
              </a:extLst>
            </p:cNvPr>
            <p:cNvSpPr/>
            <p:nvPr/>
          </p:nvSpPr>
          <p:spPr>
            <a:xfrm>
              <a:off x="6911143" y="2447080"/>
              <a:ext cx="18386" cy="45788"/>
            </a:xfrm>
            <a:custGeom>
              <a:avLst/>
              <a:gdLst/>
              <a:ahLst/>
              <a:cxnLst/>
              <a:rect l="l" t="t" r="r" b="b"/>
              <a:pathLst>
                <a:path w="626" h="1559" extrusionOk="0">
                  <a:moveTo>
                    <a:pt x="565" y="1"/>
                  </a:moveTo>
                  <a:cubicBezTo>
                    <a:pt x="541" y="1"/>
                    <a:pt x="518" y="19"/>
                    <a:pt x="513" y="45"/>
                  </a:cubicBezTo>
                  <a:cubicBezTo>
                    <a:pt x="415" y="515"/>
                    <a:pt x="304" y="1049"/>
                    <a:pt x="19" y="1473"/>
                  </a:cubicBezTo>
                  <a:cubicBezTo>
                    <a:pt x="0" y="1498"/>
                    <a:pt x="7" y="1533"/>
                    <a:pt x="33" y="1549"/>
                  </a:cubicBezTo>
                  <a:cubicBezTo>
                    <a:pt x="42" y="1555"/>
                    <a:pt x="52" y="1559"/>
                    <a:pt x="63" y="1559"/>
                  </a:cubicBezTo>
                  <a:cubicBezTo>
                    <a:pt x="80" y="1559"/>
                    <a:pt x="99" y="1552"/>
                    <a:pt x="109" y="1533"/>
                  </a:cubicBezTo>
                  <a:cubicBezTo>
                    <a:pt x="405" y="1092"/>
                    <a:pt x="519" y="548"/>
                    <a:pt x="620" y="66"/>
                  </a:cubicBezTo>
                  <a:cubicBezTo>
                    <a:pt x="626" y="38"/>
                    <a:pt x="607" y="8"/>
                    <a:pt x="577" y="2"/>
                  </a:cubicBezTo>
                  <a:cubicBezTo>
                    <a:pt x="573" y="1"/>
                    <a:pt x="569"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058;p78">
              <a:extLst>
                <a:ext uri="{FF2B5EF4-FFF2-40B4-BE49-F238E27FC236}">
                  <a16:creationId xmlns:a16="http://schemas.microsoft.com/office/drawing/2014/main" id="{A368540A-2B45-4D49-B92D-0ED8F5CACA7C}"/>
                </a:ext>
              </a:extLst>
            </p:cNvPr>
            <p:cNvSpPr/>
            <p:nvPr/>
          </p:nvSpPr>
          <p:spPr>
            <a:xfrm>
              <a:off x="6901363" y="2445171"/>
              <a:ext cx="29164" cy="37241"/>
            </a:xfrm>
            <a:custGeom>
              <a:avLst/>
              <a:gdLst/>
              <a:ahLst/>
              <a:cxnLst/>
              <a:rect l="l" t="t" r="r" b="b"/>
              <a:pathLst>
                <a:path w="993" h="1268" extrusionOk="0">
                  <a:moveTo>
                    <a:pt x="930" y="1"/>
                  </a:moveTo>
                  <a:cubicBezTo>
                    <a:pt x="910" y="1"/>
                    <a:pt x="891" y="11"/>
                    <a:pt x="882" y="29"/>
                  </a:cubicBezTo>
                  <a:cubicBezTo>
                    <a:pt x="645" y="445"/>
                    <a:pt x="356" y="831"/>
                    <a:pt x="21" y="1172"/>
                  </a:cubicBezTo>
                  <a:cubicBezTo>
                    <a:pt x="0" y="1197"/>
                    <a:pt x="0" y="1229"/>
                    <a:pt x="21" y="1251"/>
                  </a:cubicBezTo>
                  <a:cubicBezTo>
                    <a:pt x="33" y="1262"/>
                    <a:pt x="47" y="1268"/>
                    <a:pt x="61" y="1268"/>
                  </a:cubicBezTo>
                  <a:cubicBezTo>
                    <a:pt x="76" y="1268"/>
                    <a:pt x="90" y="1262"/>
                    <a:pt x="100" y="1249"/>
                  </a:cubicBezTo>
                  <a:cubicBezTo>
                    <a:pt x="442" y="900"/>
                    <a:pt x="738" y="507"/>
                    <a:pt x="978" y="82"/>
                  </a:cubicBezTo>
                  <a:cubicBezTo>
                    <a:pt x="993" y="55"/>
                    <a:pt x="983" y="22"/>
                    <a:pt x="957" y="8"/>
                  </a:cubicBezTo>
                  <a:cubicBezTo>
                    <a:pt x="948" y="3"/>
                    <a:pt x="939"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059;p78">
              <a:extLst>
                <a:ext uri="{FF2B5EF4-FFF2-40B4-BE49-F238E27FC236}">
                  <a16:creationId xmlns:a16="http://schemas.microsoft.com/office/drawing/2014/main" id="{64256636-993A-45D1-AD29-0375164152AB}"/>
                </a:ext>
              </a:extLst>
            </p:cNvPr>
            <p:cNvSpPr/>
            <p:nvPr/>
          </p:nvSpPr>
          <p:spPr>
            <a:xfrm>
              <a:off x="6893492" y="2413657"/>
              <a:ext cx="35626" cy="36213"/>
            </a:xfrm>
            <a:custGeom>
              <a:avLst/>
              <a:gdLst/>
              <a:ahLst/>
              <a:cxnLst/>
              <a:rect l="l" t="t" r="r" b="b"/>
              <a:pathLst>
                <a:path w="1213" h="1233" extrusionOk="0">
                  <a:moveTo>
                    <a:pt x="64" y="0"/>
                  </a:moveTo>
                  <a:cubicBezTo>
                    <a:pt x="46" y="0"/>
                    <a:pt x="29" y="9"/>
                    <a:pt x="17" y="24"/>
                  </a:cubicBezTo>
                  <a:cubicBezTo>
                    <a:pt x="0" y="49"/>
                    <a:pt x="8" y="84"/>
                    <a:pt x="32" y="101"/>
                  </a:cubicBezTo>
                  <a:cubicBezTo>
                    <a:pt x="459" y="390"/>
                    <a:pt x="829" y="772"/>
                    <a:pt x="1101" y="1209"/>
                  </a:cubicBezTo>
                  <a:cubicBezTo>
                    <a:pt x="1113" y="1224"/>
                    <a:pt x="1130" y="1233"/>
                    <a:pt x="1148" y="1233"/>
                  </a:cubicBezTo>
                  <a:cubicBezTo>
                    <a:pt x="1158" y="1233"/>
                    <a:pt x="1168" y="1232"/>
                    <a:pt x="1178" y="1224"/>
                  </a:cubicBezTo>
                  <a:cubicBezTo>
                    <a:pt x="1205" y="1209"/>
                    <a:pt x="1212" y="1175"/>
                    <a:pt x="1197" y="1149"/>
                  </a:cubicBezTo>
                  <a:cubicBezTo>
                    <a:pt x="915" y="700"/>
                    <a:pt x="534" y="306"/>
                    <a:pt x="94" y="10"/>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060;p78">
              <a:extLst>
                <a:ext uri="{FF2B5EF4-FFF2-40B4-BE49-F238E27FC236}">
                  <a16:creationId xmlns:a16="http://schemas.microsoft.com/office/drawing/2014/main" id="{47B30C0F-5BA2-42A8-B045-EAA23F94686E}"/>
                </a:ext>
              </a:extLst>
            </p:cNvPr>
            <p:cNvSpPr/>
            <p:nvPr/>
          </p:nvSpPr>
          <p:spPr>
            <a:xfrm>
              <a:off x="6876163" y="2420147"/>
              <a:ext cx="54628" cy="30750"/>
            </a:xfrm>
            <a:custGeom>
              <a:avLst/>
              <a:gdLst/>
              <a:ahLst/>
              <a:cxnLst/>
              <a:rect l="l" t="t" r="r" b="b"/>
              <a:pathLst>
                <a:path w="1860" h="1047" extrusionOk="0">
                  <a:moveTo>
                    <a:pt x="62" y="0"/>
                  </a:moveTo>
                  <a:cubicBezTo>
                    <a:pt x="46" y="0"/>
                    <a:pt x="31" y="7"/>
                    <a:pt x="21" y="21"/>
                  </a:cubicBezTo>
                  <a:cubicBezTo>
                    <a:pt x="1" y="44"/>
                    <a:pt x="4" y="78"/>
                    <a:pt x="28" y="98"/>
                  </a:cubicBezTo>
                  <a:cubicBezTo>
                    <a:pt x="281" y="308"/>
                    <a:pt x="593" y="437"/>
                    <a:pt x="894" y="560"/>
                  </a:cubicBezTo>
                  <a:cubicBezTo>
                    <a:pt x="1200" y="684"/>
                    <a:pt x="1517" y="814"/>
                    <a:pt x="1762" y="1032"/>
                  </a:cubicBezTo>
                  <a:cubicBezTo>
                    <a:pt x="1772" y="1040"/>
                    <a:pt x="1787" y="1046"/>
                    <a:pt x="1798" y="1046"/>
                  </a:cubicBezTo>
                  <a:cubicBezTo>
                    <a:pt x="1812" y="1046"/>
                    <a:pt x="1829" y="1039"/>
                    <a:pt x="1839" y="1026"/>
                  </a:cubicBezTo>
                  <a:cubicBezTo>
                    <a:pt x="1859" y="1005"/>
                    <a:pt x="1858" y="969"/>
                    <a:pt x="1834" y="949"/>
                  </a:cubicBezTo>
                  <a:cubicBezTo>
                    <a:pt x="1574" y="720"/>
                    <a:pt x="1250" y="586"/>
                    <a:pt x="935" y="458"/>
                  </a:cubicBezTo>
                  <a:cubicBezTo>
                    <a:pt x="642" y="340"/>
                    <a:pt x="338" y="214"/>
                    <a:pt x="96" y="14"/>
                  </a:cubicBezTo>
                  <a:cubicBezTo>
                    <a:pt x="86" y="5"/>
                    <a:pt x="74"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061;p78">
              <a:extLst>
                <a:ext uri="{FF2B5EF4-FFF2-40B4-BE49-F238E27FC236}">
                  <a16:creationId xmlns:a16="http://schemas.microsoft.com/office/drawing/2014/main" id="{9B3D1DF8-BEF9-4D8E-B7F2-1EAEDC96C7A6}"/>
                </a:ext>
              </a:extLst>
            </p:cNvPr>
            <p:cNvSpPr/>
            <p:nvPr/>
          </p:nvSpPr>
          <p:spPr>
            <a:xfrm>
              <a:off x="6923802" y="2436389"/>
              <a:ext cx="49048" cy="12042"/>
            </a:xfrm>
            <a:custGeom>
              <a:avLst/>
              <a:gdLst/>
              <a:ahLst/>
              <a:cxnLst/>
              <a:rect l="l" t="t" r="r" b="b"/>
              <a:pathLst>
                <a:path w="1670" h="410" extrusionOk="0">
                  <a:moveTo>
                    <a:pt x="1607" y="1"/>
                  </a:moveTo>
                  <a:cubicBezTo>
                    <a:pt x="1597" y="1"/>
                    <a:pt x="1587" y="3"/>
                    <a:pt x="1577" y="9"/>
                  </a:cubicBezTo>
                  <a:cubicBezTo>
                    <a:pt x="1448" y="93"/>
                    <a:pt x="1290" y="131"/>
                    <a:pt x="1137" y="171"/>
                  </a:cubicBezTo>
                  <a:cubicBezTo>
                    <a:pt x="895" y="232"/>
                    <a:pt x="628" y="300"/>
                    <a:pt x="364" y="300"/>
                  </a:cubicBezTo>
                  <a:cubicBezTo>
                    <a:pt x="266" y="300"/>
                    <a:pt x="169" y="290"/>
                    <a:pt x="74" y="268"/>
                  </a:cubicBezTo>
                  <a:cubicBezTo>
                    <a:pt x="69" y="267"/>
                    <a:pt x="65" y="267"/>
                    <a:pt x="61" y="267"/>
                  </a:cubicBezTo>
                  <a:cubicBezTo>
                    <a:pt x="36" y="267"/>
                    <a:pt x="14" y="284"/>
                    <a:pt x="8" y="309"/>
                  </a:cubicBezTo>
                  <a:cubicBezTo>
                    <a:pt x="1" y="339"/>
                    <a:pt x="18" y="368"/>
                    <a:pt x="48" y="375"/>
                  </a:cubicBezTo>
                  <a:cubicBezTo>
                    <a:pt x="152" y="399"/>
                    <a:pt x="257" y="409"/>
                    <a:pt x="361" y="409"/>
                  </a:cubicBezTo>
                  <a:cubicBezTo>
                    <a:pt x="639" y="409"/>
                    <a:pt x="914" y="339"/>
                    <a:pt x="1166" y="278"/>
                  </a:cubicBezTo>
                  <a:cubicBezTo>
                    <a:pt x="1327" y="237"/>
                    <a:pt x="1492" y="194"/>
                    <a:pt x="1639" y="101"/>
                  </a:cubicBezTo>
                  <a:cubicBezTo>
                    <a:pt x="1663" y="83"/>
                    <a:pt x="1670" y="50"/>
                    <a:pt x="1654" y="25"/>
                  </a:cubicBezTo>
                  <a:cubicBezTo>
                    <a:pt x="1642" y="9"/>
                    <a:pt x="1625" y="1"/>
                    <a:pt x="1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062;p78">
              <a:extLst>
                <a:ext uri="{FF2B5EF4-FFF2-40B4-BE49-F238E27FC236}">
                  <a16:creationId xmlns:a16="http://schemas.microsoft.com/office/drawing/2014/main" id="{F90DBF3A-BAC0-4AB4-8A29-60E90ABD3CF0}"/>
                </a:ext>
              </a:extLst>
            </p:cNvPr>
            <p:cNvSpPr/>
            <p:nvPr/>
          </p:nvSpPr>
          <p:spPr>
            <a:xfrm>
              <a:off x="6927238" y="2444113"/>
              <a:ext cx="54041" cy="16447"/>
            </a:xfrm>
            <a:custGeom>
              <a:avLst/>
              <a:gdLst/>
              <a:ahLst/>
              <a:cxnLst/>
              <a:rect l="l" t="t" r="r" b="b"/>
              <a:pathLst>
                <a:path w="1840" h="560" extrusionOk="0">
                  <a:moveTo>
                    <a:pt x="64" y="0"/>
                  </a:moveTo>
                  <a:cubicBezTo>
                    <a:pt x="46" y="0"/>
                    <a:pt x="28" y="9"/>
                    <a:pt x="16" y="25"/>
                  </a:cubicBezTo>
                  <a:cubicBezTo>
                    <a:pt x="1" y="52"/>
                    <a:pt x="8" y="85"/>
                    <a:pt x="33" y="102"/>
                  </a:cubicBezTo>
                  <a:lnTo>
                    <a:pt x="86" y="138"/>
                  </a:lnTo>
                  <a:cubicBezTo>
                    <a:pt x="179" y="197"/>
                    <a:pt x="273" y="261"/>
                    <a:pt x="375" y="314"/>
                  </a:cubicBezTo>
                  <a:cubicBezTo>
                    <a:pt x="817" y="539"/>
                    <a:pt x="1329" y="551"/>
                    <a:pt x="1785" y="559"/>
                  </a:cubicBezTo>
                  <a:cubicBezTo>
                    <a:pt x="1815" y="559"/>
                    <a:pt x="1839" y="536"/>
                    <a:pt x="1838" y="504"/>
                  </a:cubicBezTo>
                  <a:cubicBezTo>
                    <a:pt x="1839" y="474"/>
                    <a:pt x="1815" y="448"/>
                    <a:pt x="1785" y="448"/>
                  </a:cubicBezTo>
                  <a:cubicBezTo>
                    <a:pt x="1344" y="439"/>
                    <a:pt x="842" y="429"/>
                    <a:pt x="425" y="213"/>
                  </a:cubicBezTo>
                  <a:cubicBezTo>
                    <a:pt x="330" y="166"/>
                    <a:pt x="236" y="103"/>
                    <a:pt x="147" y="45"/>
                  </a:cubicBezTo>
                  <a:lnTo>
                    <a:pt x="93" y="9"/>
                  </a:lnTo>
                  <a:cubicBezTo>
                    <a:pt x="84"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063;p78">
              <a:extLst>
                <a:ext uri="{FF2B5EF4-FFF2-40B4-BE49-F238E27FC236}">
                  <a16:creationId xmlns:a16="http://schemas.microsoft.com/office/drawing/2014/main" id="{1101E621-A709-479A-B4DE-CBCED8E2679B}"/>
                </a:ext>
              </a:extLst>
            </p:cNvPr>
            <p:cNvSpPr/>
            <p:nvPr/>
          </p:nvSpPr>
          <p:spPr>
            <a:xfrm>
              <a:off x="6999400" y="2124068"/>
              <a:ext cx="64555" cy="247384"/>
            </a:xfrm>
            <a:custGeom>
              <a:avLst/>
              <a:gdLst/>
              <a:ahLst/>
              <a:cxnLst/>
              <a:rect l="l" t="t" r="r" b="b"/>
              <a:pathLst>
                <a:path w="2198" h="8423" extrusionOk="0">
                  <a:moveTo>
                    <a:pt x="1568" y="0"/>
                  </a:moveTo>
                  <a:cubicBezTo>
                    <a:pt x="1562" y="0"/>
                    <a:pt x="1556" y="1"/>
                    <a:pt x="1550" y="3"/>
                  </a:cubicBezTo>
                  <a:cubicBezTo>
                    <a:pt x="1518" y="12"/>
                    <a:pt x="1504" y="43"/>
                    <a:pt x="1514" y="72"/>
                  </a:cubicBezTo>
                  <a:cubicBezTo>
                    <a:pt x="1689" y="606"/>
                    <a:pt x="1882" y="1239"/>
                    <a:pt x="1960" y="1880"/>
                  </a:cubicBezTo>
                  <a:cubicBezTo>
                    <a:pt x="2087" y="2916"/>
                    <a:pt x="1937" y="4049"/>
                    <a:pt x="1517" y="5248"/>
                  </a:cubicBezTo>
                  <a:cubicBezTo>
                    <a:pt x="1122" y="6378"/>
                    <a:pt x="536" y="7437"/>
                    <a:pt x="16" y="8342"/>
                  </a:cubicBezTo>
                  <a:cubicBezTo>
                    <a:pt x="0" y="8367"/>
                    <a:pt x="9" y="8401"/>
                    <a:pt x="36" y="8416"/>
                  </a:cubicBezTo>
                  <a:cubicBezTo>
                    <a:pt x="44" y="8421"/>
                    <a:pt x="54" y="8423"/>
                    <a:pt x="63" y="8423"/>
                  </a:cubicBezTo>
                  <a:cubicBezTo>
                    <a:pt x="83" y="8423"/>
                    <a:pt x="100" y="8413"/>
                    <a:pt x="111" y="8394"/>
                  </a:cubicBezTo>
                  <a:cubicBezTo>
                    <a:pt x="633" y="7484"/>
                    <a:pt x="1222" y="6420"/>
                    <a:pt x="1621" y="5284"/>
                  </a:cubicBezTo>
                  <a:cubicBezTo>
                    <a:pt x="2048" y="4069"/>
                    <a:pt x="2198" y="2919"/>
                    <a:pt x="2070" y="1869"/>
                  </a:cubicBezTo>
                  <a:cubicBezTo>
                    <a:pt x="1991" y="1217"/>
                    <a:pt x="1796" y="577"/>
                    <a:pt x="1618" y="39"/>
                  </a:cubicBezTo>
                  <a:cubicBezTo>
                    <a:pt x="1611" y="14"/>
                    <a:pt x="1590"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064;p78">
              <a:extLst>
                <a:ext uri="{FF2B5EF4-FFF2-40B4-BE49-F238E27FC236}">
                  <a16:creationId xmlns:a16="http://schemas.microsoft.com/office/drawing/2014/main" id="{F1C03D5A-3234-4D67-B7F5-FBF44E10089C}"/>
                </a:ext>
              </a:extLst>
            </p:cNvPr>
            <p:cNvSpPr/>
            <p:nvPr/>
          </p:nvSpPr>
          <p:spPr>
            <a:xfrm>
              <a:off x="7012411" y="2189740"/>
              <a:ext cx="32601" cy="123002"/>
            </a:xfrm>
            <a:custGeom>
              <a:avLst/>
              <a:gdLst/>
              <a:ahLst/>
              <a:cxnLst/>
              <a:rect l="l" t="t" r="r" b="b"/>
              <a:pathLst>
                <a:path w="1110" h="4188" extrusionOk="0">
                  <a:moveTo>
                    <a:pt x="1045" y="0"/>
                  </a:moveTo>
                  <a:cubicBezTo>
                    <a:pt x="1016" y="0"/>
                    <a:pt x="990" y="26"/>
                    <a:pt x="990" y="56"/>
                  </a:cubicBezTo>
                  <a:cubicBezTo>
                    <a:pt x="1000" y="1460"/>
                    <a:pt x="662" y="2863"/>
                    <a:pt x="14" y="4109"/>
                  </a:cubicBezTo>
                  <a:cubicBezTo>
                    <a:pt x="0" y="4136"/>
                    <a:pt x="12" y="4169"/>
                    <a:pt x="39" y="4183"/>
                  </a:cubicBezTo>
                  <a:cubicBezTo>
                    <a:pt x="46" y="4186"/>
                    <a:pt x="54" y="4187"/>
                    <a:pt x="63" y="4187"/>
                  </a:cubicBezTo>
                  <a:cubicBezTo>
                    <a:pt x="83" y="4187"/>
                    <a:pt x="103" y="4177"/>
                    <a:pt x="113" y="4162"/>
                  </a:cubicBezTo>
                  <a:cubicBezTo>
                    <a:pt x="768" y="2897"/>
                    <a:pt x="1110" y="1479"/>
                    <a:pt x="1101" y="56"/>
                  </a:cubicBezTo>
                  <a:cubicBezTo>
                    <a:pt x="1101" y="26"/>
                    <a:pt x="1075" y="0"/>
                    <a:pt x="1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065;p78">
              <a:extLst>
                <a:ext uri="{FF2B5EF4-FFF2-40B4-BE49-F238E27FC236}">
                  <a16:creationId xmlns:a16="http://schemas.microsoft.com/office/drawing/2014/main" id="{586C1D40-B894-4F87-ADD8-438C7DE96F25}"/>
                </a:ext>
              </a:extLst>
            </p:cNvPr>
            <p:cNvSpPr/>
            <p:nvPr/>
          </p:nvSpPr>
          <p:spPr>
            <a:xfrm>
              <a:off x="7006038" y="2253414"/>
              <a:ext cx="9457" cy="21587"/>
            </a:xfrm>
            <a:custGeom>
              <a:avLst/>
              <a:gdLst/>
              <a:ahLst/>
              <a:cxnLst/>
              <a:rect l="l" t="t" r="r" b="b"/>
              <a:pathLst>
                <a:path w="322" h="735" extrusionOk="0">
                  <a:moveTo>
                    <a:pt x="261" y="0"/>
                  </a:moveTo>
                  <a:cubicBezTo>
                    <a:pt x="237" y="0"/>
                    <a:pt x="214" y="15"/>
                    <a:pt x="207" y="38"/>
                  </a:cubicBezTo>
                  <a:lnTo>
                    <a:pt x="9" y="663"/>
                  </a:lnTo>
                  <a:cubicBezTo>
                    <a:pt x="1" y="693"/>
                    <a:pt x="16" y="723"/>
                    <a:pt x="45" y="733"/>
                  </a:cubicBezTo>
                  <a:cubicBezTo>
                    <a:pt x="51" y="735"/>
                    <a:pt x="56" y="735"/>
                    <a:pt x="61" y="735"/>
                  </a:cubicBezTo>
                  <a:cubicBezTo>
                    <a:pt x="85" y="735"/>
                    <a:pt x="106" y="719"/>
                    <a:pt x="115" y="698"/>
                  </a:cubicBezTo>
                  <a:lnTo>
                    <a:pt x="313" y="72"/>
                  </a:lnTo>
                  <a:cubicBezTo>
                    <a:pt x="321" y="43"/>
                    <a:pt x="305" y="11"/>
                    <a:pt x="277" y="3"/>
                  </a:cubicBezTo>
                  <a:cubicBezTo>
                    <a:pt x="272" y="1"/>
                    <a:pt x="266"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066;p78">
              <a:extLst>
                <a:ext uri="{FF2B5EF4-FFF2-40B4-BE49-F238E27FC236}">
                  <a16:creationId xmlns:a16="http://schemas.microsoft.com/office/drawing/2014/main" id="{6777DD1B-EF6B-413A-8B56-1D2737B6D4F5}"/>
                </a:ext>
              </a:extLst>
            </p:cNvPr>
            <p:cNvSpPr/>
            <p:nvPr/>
          </p:nvSpPr>
          <p:spPr>
            <a:xfrm>
              <a:off x="6872375" y="2222076"/>
              <a:ext cx="36918" cy="126790"/>
            </a:xfrm>
            <a:custGeom>
              <a:avLst/>
              <a:gdLst/>
              <a:ahLst/>
              <a:cxnLst/>
              <a:rect l="l" t="t" r="r" b="b"/>
              <a:pathLst>
                <a:path w="1257" h="4317" extrusionOk="0">
                  <a:moveTo>
                    <a:pt x="60" y="1"/>
                  </a:moveTo>
                  <a:cubicBezTo>
                    <a:pt x="57" y="1"/>
                    <a:pt x="54" y="1"/>
                    <a:pt x="51" y="2"/>
                  </a:cubicBezTo>
                  <a:cubicBezTo>
                    <a:pt x="22" y="6"/>
                    <a:pt x="0" y="34"/>
                    <a:pt x="4" y="64"/>
                  </a:cubicBezTo>
                  <a:cubicBezTo>
                    <a:pt x="231" y="1504"/>
                    <a:pt x="614" y="2922"/>
                    <a:pt x="1142" y="4281"/>
                  </a:cubicBezTo>
                  <a:cubicBezTo>
                    <a:pt x="1151" y="4304"/>
                    <a:pt x="1172" y="4317"/>
                    <a:pt x="1194" y="4317"/>
                  </a:cubicBezTo>
                  <a:cubicBezTo>
                    <a:pt x="1201" y="4317"/>
                    <a:pt x="1208" y="4315"/>
                    <a:pt x="1214" y="4314"/>
                  </a:cubicBezTo>
                  <a:cubicBezTo>
                    <a:pt x="1242" y="4302"/>
                    <a:pt x="1256" y="4271"/>
                    <a:pt x="1246" y="4243"/>
                  </a:cubicBezTo>
                  <a:cubicBezTo>
                    <a:pt x="719" y="2891"/>
                    <a:pt x="338" y="1481"/>
                    <a:pt x="114" y="49"/>
                  </a:cubicBezTo>
                  <a:cubicBezTo>
                    <a:pt x="110" y="21"/>
                    <a:pt x="85"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067;p78">
              <a:extLst>
                <a:ext uri="{FF2B5EF4-FFF2-40B4-BE49-F238E27FC236}">
                  <a16:creationId xmlns:a16="http://schemas.microsoft.com/office/drawing/2014/main" id="{A5DFAA4C-5AAA-4241-AF11-735A88583501}"/>
                </a:ext>
              </a:extLst>
            </p:cNvPr>
            <p:cNvSpPr/>
            <p:nvPr/>
          </p:nvSpPr>
          <p:spPr>
            <a:xfrm>
              <a:off x="6900394" y="2272211"/>
              <a:ext cx="8899" cy="29722"/>
            </a:xfrm>
            <a:custGeom>
              <a:avLst/>
              <a:gdLst/>
              <a:ahLst/>
              <a:cxnLst/>
              <a:rect l="l" t="t" r="r" b="b"/>
              <a:pathLst>
                <a:path w="303" h="1012" extrusionOk="0">
                  <a:moveTo>
                    <a:pt x="59" y="0"/>
                  </a:moveTo>
                  <a:cubicBezTo>
                    <a:pt x="57" y="0"/>
                    <a:pt x="54" y="0"/>
                    <a:pt x="52" y="1"/>
                  </a:cubicBezTo>
                  <a:cubicBezTo>
                    <a:pt x="22" y="4"/>
                    <a:pt x="0" y="31"/>
                    <a:pt x="3" y="61"/>
                  </a:cubicBezTo>
                  <a:cubicBezTo>
                    <a:pt x="37" y="368"/>
                    <a:pt x="100" y="674"/>
                    <a:pt x="188" y="972"/>
                  </a:cubicBezTo>
                  <a:cubicBezTo>
                    <a:pt x="194" y="995"/>
                    <a:pt x="217" y="1012"/>
                    <a:pt x="240" y="1012"/>
                  </a:cubicBezTo>
                  <a:cubicBezTo>
                    <a:pt x="245" y="1012"/>
                    <a:pt x="251" y="1012"/>
                    <a:pt x="257" y="1008"/>
                  </a:cubicBezTo>
                  <a:cubicBezTo>
                    <a:pt x="287" y="999"/>
                    <a:pt x="302" y="969"/>
                    <a:pt x="294" y="941"/>
                  </a:cubicBezTo>
                  <a:cubicBezTo>
                    <a:pt x="207" y="650"/>
                    <a:pt x="146" y="350"/>
                    <a:pt x="111" y="48"/>
                  </a:cubicBezTo>
                  <a:cubicBezTo>
                    <a:pt x="109" y="20"/>
                    <a:pt x="86"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068;p78">
              <a:extLst>
                <a:ext uri="{FF2B5EF4-FFF2-40B4-BE49-F238E27FC236}">
                  <a16:creationId xmlns:a16="http://schemas.microsoft.com/office/drawing/2014/main" id="{939A26AE-BE6A-4B45-B539-258FD7ABE14C}"/>
                </a:ext>
              </a:extLst>
            </p:cNvPr>
            <p:cNvSpPr/>
            <p:nvPr/>
          </p:nvSpPr>
          <p:spPr>
            <a:xfrm>
              <a:off x="6914932" y="2214704"/>
              <a:ext cx="4171" cy="19883"/>
            </a:xfrm>
            <a:custGeom>
              <a:avLst/>
              <a:gdLst/>
              <a:ahLst/>
              <a:cxnLst/>
              <a:rect l="l" t="t" r="r" b="b"/>
              <a:pathLst>
                <a:path w="142" h="677" extrusionOk="0">
                  <a:moveTo>
                    <a:pt x="62" y="0"/>
                  </a:moveTo>
                  <a:cubicBezTo>
                    <a:pt x="59" y="0"/>
                    <a:pt x="57" y="0"/>
                    <a:pt x="55" y="1"/>
                  </a:cubicBezTo>
                  <a:cubicBezTo>
                    <a:pt x="25" y="2"/>
                    <a:pt x="1" y="26"/>
                    <a:pt x="4" y="58"/>
                  </a:cubicBezTo>
                  <a:lnTo>
                    <a:pt x="32" y="624"/>
                  </a:lnTo>
                  <a:cubicBezTo>
                    <a:pt x="34" y="653"/>
                    <a:pt x="58" y="677"/>
                    <a:pt x="86" y="677"/>
                  </a:cubicBezTo>
                  <a:lnTo>
                    <a:pt x="89" y="677"/>
                  </a:lnTo>
                  <a:cubicBezTo>
                    <a:pt x="119" y="674"/>
                    <a:pt x="142" y="650"/>
                    <a:pt x="141" y="620"/>
                  </a:cubicBezTo>
                  <a:lnTo>
                    <a:pt x="112" y="52"/>
                  </a:lnTo>
                  <a:cubicBezTo>
                    <a:pt x="111" y="24"/>
                    <a:pt x="89"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069;p78">
              <a:extLst>
                <a:ext uri="{FF2B5EF4-FFF2-40B4-BE49-F238E27FC236}">
                  <a16:creationId xmlns:a16="http://schemas.microsoft.com/office/drawing/2014/main" id="{CE016540-19D0-47F7-9CA3-368D8DAEA02B}"/>
                </a:ext>
              </a:extLst>
            </p:cNvPr>
            <p:cNvSpPr/>
            <p:nvPr/>
          </p:nvSpPr>
          <p:spPr>
            <a:xfrm>
              <a:off x="6934522" y="2167507"/>
              <a:ext cx="4288" cy="11983"/>
            </a:xfrm>
            <a:custGeom>
              <a:avLst/>
              <a:gdLst/>
              <a:ahLst/>
              <a:cxnLst/>
              <a:rect l="l" t="t" r="r" b="b"/>
              <a:pathLst>
                <a:path w="146" h="408" extrusionOk="0">
                  <a:moveTo>
                    <a:pt x="86" y="0"/>
                  </a:moveTo>
                  <a:cubicBezTo>
                    <a:pt x="59" y="0"/>
                    <a:pt x="37" y="23"/>
                    <a:pt x="35" y="50"/>
                  </a:cubicBezTo>
                  <a:lnTo>
                    <a:pt x="3" y="347"/>
                  </a:lnTo>
                  <a:cubicBezTo>
                    <a:pt x="0" y="377"/>
                    <a:pt x="22" y="404"/>
                    <a:pt x="52" y="407"/>
                  </a:cubicBezTo>
                  <a:lnTo>
                    <a:pt x="57" y="407"/>
                  </a:lnTo>
                  <a:cubicBezTo>
                    <a:pt x="86" y="407"/>
                    <a:pt x="109" y="386"/>
                    <a:pt x="113" y="359"/>
                  </a:cubicBezTo>
                  <a:lnTo>
                    <a:pt x="143" y="62"/>
                  </a:lnTo>
                  <a:cubicBezTo>
                    <a:pt x="146" y="31"/>
                    <a:pt x="124" y="5"/>
                    <a:pt x="94" y="1"/>
                  </a:cubicBezTo>
                  <a:cubicBezTo>
                    <a:pt x="91" y="1"/>
                    <a:pt x="89"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070;p78">
              <a:extLst>
                <a:ext uri="{FF2B5EF4-FFF2-40B4-BE49-F238E27FC236}">
                  <a16:creationId xmlns:a16="http://schemas.microsoft.com/office/drawing/2014/main" id="{79EC23B7-5E20-4338-816F-7D87FBA2757A}"/>
                </a:ext>
              </a:extLst>
            </p:cNvPr>
            <p:cNvSpPr/>
            <p:nvPr/>
          </p:nvSpPr>
          <p:spPr>
            <a:xfrm>
              <a:off x="6951909" y="2529756"/>
              <a:ext cx="43879" cy="231436"/>
            </a:xfrm>
            <a:custGeom>
              <a:avLst/>
              <a:gdLst/>
              <a:ahLst/>
              <a:cxnLst/>
              <a:rect l="l" t="t" r="r" b="b"/>
              <a:pathLst>
                <a:path w="1494" h="7880" extrusionOk="0">
                  <a:moveTo>
                    <a:pt x="64" y="0"/>
                  </a:moveTo>
                  <a:cubicBezTo>
                    <a:pt x="56" y="0"/>
                    <a:pt x="49" y="1"/>
                    <a:pt x="42" y="4"/>
                  </a:cubicBezTo>
                  <a:cubicBezTo>
                    <a:pt x="15" y="14"/>
                    <a:pt x="1" y="47"/>
                    <a:pt x="14" y="75"/>
                  </a:cubicBezTo>
                  <a:cubicBezTo>
                    <a:pt x="579" y="1421"/>
                    <a:pt x="1062" y="2643"/>
                    <a:pt x="1211" y="3960"/>
                  </a:cubicBezTo>
                  <a:cubicBezTo>
                    <a:pt x="1381" y="5453"/>
                    <a:pt x="1033" y="6849"/>
                    <a:pt x="259" y="7790"/>
                  </a:cubicBezTo>
                  <a:cubicBezTo>
                    <a:pt x="240" y="7813"/>
                    <a:pt x="243" y="7847"/>
                    <a:pt x="266" y="7867"/>
                  </a:cubicBezTo>
                  <a:cubicBezTo>
                    <a:pt x="277" y="7875"/>
                    <a:pt x="290" y="7880"/>
                    <a:pt x="301" y="7880"/>
                  </a:cubicBezTo>
                  <a:cubicBezTo>
                    <a:pt x="318" y="7880"/>
                    <a:pt x="334" y="7874"/>
                    <a:pt x="344" y="7860"/>
                  </a:cubicBezTo>
                  <a:cubicBezTo>
                    <a:pt x="1137" y="6894"/>
                    <a:pt x="1493" y="5469"/>
                    <a:pt x="1320" y="3949"/>
                  </a:cubicBezTo>
                  <a:cubicBezTo>
                    <a:pt x="1169" y="2616"/>
                    <a:pt x="683" y="1387"/>
                    <a:pt x="113" y="33"/>
                  </a:cubicBezTo>
                  <a:cubicBezTo>
                    <a:pt x="105" y="12"/>
                    <a:pt x="85"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071;p78">
              <a:extLst>
                <a:ext uri="{FF2B5EF4-FFF2-40B4-BE49-F238E27FC236}">
                  <a16:creationId xmlns:a16="http://schemas.microsoft.com/office/drawing/2014/main" id="{3D8A514D-8A65-46BF-AB97-2D29F72BA69F}"/>
                </a:ext>
              </a:extLst>
            </p:cNvPr>
            <p:cNvSpPr/>
            <p:nvPr/>
          </p:nvSpPr>
          <p:spPr>
            <a:xfrm>
              <a:off x="6954435" y="2591286"/>
              <a:ext cx="27167" cy="125909"/>
            </a:xfrm>
            <a:custGeom>
              <a:avLst/>
              <a:gdLst/>
              <a:ahLst/>
              <a:cxnLst/>
              <a:rect l="l" t="t" r="r" b="b"/>
              <a:pathLst>
                <a:path w="925" h="4287" extrusionOk="0">
                  <a:moveTo>
                    <a:pt x="62" y="1"/>
                  </a:moveTo>
                  <a:cubicBezTo>
                    <a:pt x="54" y="1"/>
                    <a:pt x="45" y="3"/>
                    <a:pt x="37" y="7"/>
                  </a:cubicBezTo>
                  <a:cubicBezTo>
                    <a:pt x="12" y="21"/>
                    <a:pt x="0" y="55"/>
                    <a:pt x="15" y="82"/>
                  </a:cubicBezTo>
                  <a:cubicBezTo>
                    <a:pt x="677" y="1329"/>
                    <a:pt x="809" y="2874"/>
                    <a:pt x="369" y="4214"/>
                  </a:cubicBezTo>
                  <a:cubicBezTo>
                    <a:pt x="361" y="4242"/>
                    <a:pt x="376" y="4275"/>
                    <a:pt x="405" y="4284"/>
                  </a:cubicBezTo>
                  <a:cubicBezTo>
                    <a:pt x="412" y="4286"/>
                    <a:pt x="418" y="4286"/>
                    <a:pt x="422" y="4286"/>
                  </a:cubicBezTo>
                  <a:cubicBezTo>
                    <a:pt x="446" y="4286"/>
                    <a:pt x="467" y="4272"/>
                    <a:pt x="475" y="4248"/>
                  </a:cubicBezTo>
                  <a:cubicBezTo>
                    <a:pt x="925" y="2879"/>
                    <a:pt x="789" y="1303"/>
                    <a:pt x="113" y="31"/>
                  </a:cubicBezTo>
                  <a:cubicBezTo>
                    <a:pt x="103" y="12"/>
                    <a:pt x="83"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072;p78">
              <a:extLst>
                <a:ext uri="{FF2B5EF4-FFF2-40B4-BE49-F238E27FC236}">
                  <a16:creationId xmlns:a16="http://schemas.microsoft.com/office/drawing/2014/main" id="{0EE696BB-90D6-49CF-8600-47553DB2556E}"/>
                </a:ext>
              </a:extLst>
            </p:cNvPr>
            <p:cNvSpPr/>
            <p:nvPr/>
          </p:nvSpPr>
          <p:spPr>
            <a:xfrm>
              <a:off x="6949324" y="2655783"/>
              <a:ext cx="4259" cy="22586"/>
            </a:xfrm>
            <a:custGeom>
              <a:avLst/>
              <a:gdLst/>
              <a:ahLst/>
              <a:cxnLst/>
              <a:rect l="l" t="t" r="r" b="b"/>
              <a:pathLst>
                <a:path w="145" h="769" extrusionOk="0">
                  <a:moveTo>
                    <a:pt x="60" y="1"/>
                  </a:moveTo>
                  <a:cubicBezTo>
                    <a:pt x="58" y="1"/>
                    <a:pt x="56" y="1"/>
                    <a:pt x="53" y="1"/>
                  </a:cubicBezTo>
                  <a:cubicBezTo>
                    <a:pt x="23" y="3"/>
                    <a:pt x="1" y="28"/>
                    <a:pt x="2" y="58"/>
                  </a:cubicBezTo>
                  <a:lnTo>
                    <a:pt x="33" y="716"/>
                  </a:lnTo>
                  <a:cubicBezTo>
                    <a:pt x="36" y="745"/>
                    <a:pt x="60" y="769"/>
                    <a:pt x="89" y="769"/>
                  </a:cubicBezTo>
                  <a:lnTo>
                    <a:pt x="90" y="769"/>
                  </a:lnTo>
                  <a:cubicBezTo>
                    <a:pt x="122" y="766"/>
                    <a:pt x="144" y="742"/>
                    <a:pt x="143" y="712"/>
                  </a:cubicBezTo>
                  <a:lnTo>
                    <a:pt x="110" y="53"/>
                  </a:lnTo>
                  <a:cubicBezTo>
                    <a:pt x="109" y="25"/>
                    <a:pt x="89"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073;p78">
              <a:extLst>
                <a:ext uri="{FF2B5EF4-FFF2-40B4-BE49-F238E27FC236}">
                  <a16:creationId xmlns:a16="http://schemas.microsoft.com/office/drawing/2014/main" id="{F366F7FA-F6BE-498D-A6F2-2772E31CE91C}"/>
                </a:ext>
              </a:extLst>
            </p:cNvPr>
            <p:cNvSpPr/>
            <p:nvPr/>
          </p:nvSpPr>
          <p:spPr>
            <a:xfrm>
              <a:off x="6807996" y="2527025"/>
              <a:ext cx="52778" cy="126761"/>
            </a:xfrm>
            <a:custGeom>
              <a:avLst/>
              <a:gdLst/>
              <a:ahLst/>
              <a:cxnLst/>
              <a:rect l="l" t="t" r="r" b="b"/>
              <a:pathLst>
                <a:path w="1797" h="4316" extrusionOk="0">
                  <a:moveTo>
                    <a:pt x="1735" y="1"/>
                  </a:moveTo>
                  <a:cubicBezTo>
                    <a:pt x="1720" y="1"/>
                    <a:pt x="1704" y="7"/>
                    <a:pt x="1694" y="20"/>
                  </a:cubicBezTo>
                  <a:cubicBezTo>
                    <a:pt x="690" y="1227"/>
                    <a:pt x="328" y="2833"/>
                    <a:pt x="8" y="4249"/>
                  </a:cubicBezTo>
                  <a:cubicBezTo>
                    <a:pt x="0" y="4278"/>
                    <a:pt x="18" y="4307"/>
                    <a:pt x="49" y="4314"/>
                  </a:cubicBezTo>
                  <a:cubicBezTo>
                    <a:pt x="52" y="4316"/>
                    <a:pt x="57" y="4316"/>
                    <a:pt x="60" y="4316"/>
                  </a:cubicBezTo>
                  <a:cubicBezTo>
                    <a:pt x="86" y="4316"/>
                    <a:pt x="109" y="4298"/>
                    <a:pt x="113" y="4273"/>
                  </a:cubicBezTo>
                  <a:cubicBezTo>
                    <a:pt x="431" y="2869"/>
                    <a:pt x="791" y="1276"/>
                    <a:pt x="1776" y="90"/>
                  </a:cubicBezTo>
                  <a:cubicBezTo>
                    <a:pt x="1796" y="66"/>
                    <a:pt x="1793" y="33"/>
                    <a:pt x="1769" y="13"/>
                  </a:cubicBezTo>
                  <a:cubicBezTo>
                    <a:pt x="1759" y="5"/>
                    <a:pt x="1747" y="1"/>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074;p78">
              <a:extLst>
                <a:ext uri="{FF2B5EF4-FFF2-40B4-BE49-F238E27FC236}">
                  <a16:creationId xmlns:a16="http://schemas.microsoft.com/office/drawing/2014/main" id="{9E99267D-7178-421A-A30B-815AF325FAE7}"/>
                </a:ext>
              </a:extLst>
            </p:cNvPr>
            <p:cNvSpPr/>
            <p:nvPr/>
          </p:nvSpPr>
          <p:spPr>
            <a:xfrm>
              <a:off x="6833518" y="2594811"/>
              <a:ext cx="11983" cy="25053"/>
            </a:xfrm>
            <a:custGeom>
              <a:avLst/>
              <a:gdLst/>
              <a:ahLst/>
              <a:cxnLst/>
              <a:rect l="l" t="t" r="r" b="b"/>
              <a:pathLst>
                <a:path w="408" h="853" extrusionOk="0">
                  <a:moveTo>
                    <a:pt x="345" y="0"/>
                  </a:moveTo>
                  <a:cubicBezTo>
                    <a:pt x="323" y="0"/>
                    <a:pt x="302" y="13"/>
                    <a:pt x="294" y="35"/>
                  </a:cubicBezTo>
                  <a:lnTo>
                    <a:pt x="10" y="777"/>
                  </a:lnTo>
                  <a:cubicBezTo>
                    <a:pt x="0" y="806"/>
                    <a:pt x="14" y="838"/>
                    <a:pt x="43" y="848"/>
                  </a:cubicBezTo>
                  <a:cubicBezTo>
                    <a:pt x="50" y="851"/>
                    <a:pt x="56" y="853"/>
                    <a:pt x="63" y="853"/>
                  </a:cubicBezTo>
                  <a:cubicBezTo>
                    <a:pt x="86" y="853"/>
                    <a:pt x="106" y="840"/>
                    <a:pt x="114" y="817"/>
                  </a:cubicBezTo>
                  <a:lnTo>
                    <a:pt x="398" y="75"/>
                  </a:lnTo>
                  <a:cubicBezTo>
                    <a:pt x="407" y="47"/>
                    <a:pt x="393" y="14"/>
                    <a:pt x="365" y="4"/>
                  </a:cubicBezTo>
                  <a:cubicBezTo>
                    <a:pt x="358" y="2"/>
                    <a:pt x="352"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075;p78">
              <a:extLst>
                <a:ext uri="{FF2B5EF4-FFF2-40B4-BE49-F238E27FC236}">
                  <a16:creationId xmlns:a16="http://schemas.microsoft.com/office/drawing/2014/main" id="{25356E46-70D0-4AFA-BE63-68CACB5F7CF9}"/>
                </a:ext>
              </a:extLst>
            </p:cNvPr>
            <p:cNvSpPr/>
            <p:nvPr/>
          </p:nvSpPr>
          <p:spPr>
            <a:xfrm>
              <a:off x="6633127" y="2313710"/>
              <a:ext cx="212110" cy="56713"/>
            </a:xfrm>
            <a:custGeom>
              <a:avLst/>
              <a:gdLst/>
              <a:ahLst/>
              <a:cxnLst/>
              <a:rect l="l" t="t" r="r" b="b"/>
              <a:pathLst>
                <a:path w="7222" h="1931" extrusionOk="0">
                  <a:moveTo>
                    <a:pt x="1644" y="0"/>
                  </a:moveTo>
                  <a:cubicBezTo>
                    <a:pt x="1081" y="0"/>
                    <a:pt x="544" y="72"/>
                    <a:pt x="46" y="215"/>
                  </a:cubicBezTo>
                  <a:cubicBezTo>
                    <a:pt x="17" y="225"/>
                    <a:pt x="0" y="255"/>
                    <a:pt x="9" y="284"/>
                  </a:cubicBezTo>
                  <a:cubicBezTo>
                    <a:pt x="16" y="307"/>
                    <a:pt x="37" y="323"/>
                    <a:pt x="61" y="323"/>
                  </a:cubicBezTo>
                  <a:cubicBezTo>
                    <a:pt x="66" y="323"/>
                    <a:pt x="71" y="322"/>
                    <a:pt x="76" y="321"/>
                  </a:cubicBezTo>
                  <a:cubicBezTo>
                    <a:pt x="564" y="180"/>
                    <a:pt x="1090" y="110"/>
                    <a:pt x="1641" y="110"/>
                  </a:cubicBezTo>
                  <a:cubicBezTo>
                    <a:pt x="2309" y="110"/>
                    <a:pt x="3014" y="213"/>
                    <a:pt x="3734" y="418"/>
                  </a:cubicBezTo>
                  <a:cubicBezTo>
                    <a:pt x="4975" y="771"/>
                    <a:pt x="6140" y="1380"/>
                    <a:pt x="7132" y="1923"/>
                  </a:cubicBezTo>
                  <a:cubicBezTo>
                    <a:pt x="7142" y="1929"/>
                    <a:pt x="7151" y="1930"/>
                    <a:pt x="7159" y="1930"/>
                  </a:cubicBezTo>
                  <a:cubicBezTo>
                    <a:pt x="7179" y="1930"/>
                    <a:pt x="7196" y="1920"/>
                    <a:pt x="7208" y="1902"/>
                  </a:cubicBezTo>
                  <a:cubicBezTo>
                    <a:pt x="7222" y="1875"/>
                    <a:pt x="7213" y="1842"/>
                    <a:pt x="7186" y="1828"/>
                  </a:cubicBezTo>
                  <a:cubicBezTo>
                    <a:pt x="6187" y="1282"/>
                    <a:pt x="5017" y="668"/>
                    <a:pt x="3764" y="312"/>
                  </a:cubicBezTo>
                  <a:cubicBezTo>
                    <a:pt x="3035" y="104"/>
                    <a:pt x="2321" y="0"/>
                    <a:pt x="1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076;p78">
              <a:extLst>
                <a:ext uri="{FF2B5EF4-FFF2-40B4-BE49-F238E27FC236}">
                  <a16:creationId xmlns:a16="http://schemas.microsoft.com/office/drawing/2014/main" id="{27C9E2F3-B656-4D06-BB62-2285652F348F}"/>
                </a:ext>
              </a:extLst>
            </p:cNvPr>
            <p:cNvSpPr/>
            <p:nvPr/>
          </p:nvSpPr>
          <p:spPr>
            <a:xfrm>
              <a:off x="6670838" y="2337118"/>
              <a:ext cx="108111" cy="25669"/>
            </a:xfrm>
            <a:custGeom>
              <a:avLst/>
              <a:gdLst/>
              <a:ahLst/>
              <a:cxnLst/>
              <a:rect l="l" t="t" r="r" b="b"/>
              <a:pathLst>
                <a:path w="3681" h="874" extrusionOk="0">
                  <a:moveTo>
                    <a:pt x="407" y="1"/>
                  </a:moveTo>
                  <a:cubicBezTo>
                    <a:pt x="290" y="1"/>
                    <a:pt x="172" y="4"/>
                    <a:pt x="55" y="9"/>
                  </a:cubicBezTo>
                  <a:cubicBezTo>
                    <a:pt x="24" y="12"/>
                    <a:pt x="1" y="37"/>
                    <a:pt x="2" y="66"/>
                  </a:cubicBezTo>
                  <a:cubicBezTo>
                    <a:pt x="5" y="96"/>
                    <a:pt x="28" y="119"/>
                    <a:pt x="55" y="119"/>
                  </a:cubicBezTo>
                  <a:cubicBezTo>
                    <a:pt x="56" y="119"/>
                    <a:pt x="58" y="119"/>
                    <a:pt x="59" y="119"/>
                  </a:cubicBezTo>
                  <a:cubicBezTo>
                    <a:pt x="177" y="113"/>
                    <a:pt x="295" y="110"/>
                    <a:pt x="412" y="110"/>
                  </a:cubicBezTo>
                  <a:cubicBezTo>
                    <a:pt x="1515" y="110"/>
                    <a:pt x="2607" y="369"/>
                    <a:pt x="3594" y="868"/>
                  </a:cubicBezTo>
                  <a:cubicBezTo>
                    <a:pt x="3602" y="871"/>
                    <a:pt x="3610" y="874"/>
                    <a:pt x="3618" y="874"/>
                  </a:cubicBezTo>
                  <a:cubicBezTo>
                    <a:pt x="3639" y="874"/>
                    <a:pt x="3657" y="863"/>
                    <a:pt x="3668" y="845"/>
                  </a:cubicBezTo>
                  <a:cubicBezTo>
                    <a:pt x="3681" y="818"/>
                    <a:pt x="3669" y="786"/>
                    <a:pt x="3644" y="771"/>
                  </a:cubicBezTo>
                  <a:cubicBezTo>
                    <a:pt x="2641" y="265"/>
                    <a:pt x="1529"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077;p78">
              <a:extLst>
                <a:ext uri="{FF2B5EF4-FFF2-40B4-BE49-F238E27FC236}">
                  <a16:creationId xmlns:a16="http://schemas.microsoft.com/office/drawing/2014/main" id="{C0306271-7321-46A0-B3AD-005AFF1A4C4C}"/>
                </a:ext>
              </a:extLst>
            </p:cNvPr>
            <p:cNvSpPr/>
            <p:nvPr/>
          </p:nvSpPr>
          <p:spPr>
            <a:xfrm>
              <a:off x="6710987" y="2382466"/>
              <a:ext cx="13921" cy="8135"/>
            </a:xfrm>
            <a:custGeom>
              <a:avLst/>
              <a:gdLst/>
              <a:ahLst/>
              <a:cxnLst/>
              <a:rect l="l" t="t" r="r" b="b"/>
              <a:pathLst>
                <a:path w="474" h="277" extrusionOk="0">
                  <a:moveTo>
                    <a:pt x="64" y="1"/>
                  </a:moveTo>
                  <a:cubicBezTo>
                    <a:pt x="43" y="1"/>
                    <a:pt x="22" y="12"/>
                    <a:pt x="14" y="32"/>
                  </a:cubicBezTo>
                  <a:cubicBezTo>
                    <a:pt x="1" y="59"/>
                    <a:pt x="14" y="93"/>
                    <a:pt x="39" y="105"/>
                  </a:cubicBezTo>
                  <a:lnTo>
                    <a:pt x="388" y="271"/>
                  </a:lnTo>
                  <a:cubicBezTo>
                    <a:pt x="395" y="274"/>
                    <a:pt x="405" y="277"/>
                    <a:pt x="413" y="277"/>
                  </a:cubicBezTo>
                  <a:cubicBezTo>
                    <a:pt x="434" y="277"/>
                    <a:pt x="454" y="264"/>
                    <a:pt x="462" y="244"/>
                  </a:cubicBezTo>
                  <a:cubicBezTo>
                    <a:pt x="474" y="217"/>
                    <a:pt x="462" y="183"/>
                    <a:pt x="435" y="172"/>
                  </a:cubicBezTo>
                  <a:lnTo>
                    <a:pt x="86" y="5"/>
                  </a:lnTo>
                  <a:cubicBezTo>
                    <a:pt x="79" y="2"/>
                    <a:pt x="72"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078;p78">
              <a:extLst>
                <a:ext uri="{FF2B5EF4-FFF2-40B4-BE49-F238E27FC236}">
                  <a16:creationId xmlns:a16="http://schemas.microsoft.com/office/drawing/2014/main" id="{DC665AF1-3D7B-43BB-BA92-15365BB72F9E}"/>
                </a:ext>
              </a:extLst>
            </p:cNvPr>
            <p:cNvSpPr/>
            <p:nvPr/>
          </p:nvSpPr>
          <p:spPr>
            <a:xfrm>
              <a:off x="6619147" y="2467022"/>
              <a:ext cx="156072" cy="30457"/>
            </a:xfrm>
            <a:custGeom>
              <a:avLst/>
              <a:gdLst/>
              <a:ahLst/>
              <a:cxnLst/>
              <a:rect l="l" t="t" r="r" b="b"/>
              <a:pathLst>
                <a:path w="5314" h="1037" extrusionOk="0">
                  <a:moveTo>
                    <a:pt x="63" y="1"/>
                  </a:moveTo>
                  <a:cubicBezTo>
                    <a:pt x="45" y="1"/>
                    <a:pt x="27" y="10"/>
                    <a:pt x="16" y="27"/>
                  </a:cubicBezTo>
                  <a:cubicBezTo>
                    <a:pt x="1" y="51"/>
                    <a:pt x="9" y="85"/>
                    <a:pt x="33" y="101"/>
                  </a:cubicBezTo>
                  <a:cubicBezTo>
                    <a:pt x="1012" y="719"/>
                    <a:pt x="2154" y="1037"/>
                    <a:pt x="3299" y="1037"/>
                  </a:cubicBezTo>
                  <a:cubicBezTo>
                    <a:pt x="3967" y="1037"/>
                    <a:pt x="4633" y="930"/>
                    <a:pt x="5270" y="709"/>
                  </a:cubicBezTo>
                  <a:cubicBezTo>
                    <a:pt x="5298" y="699"/>
                    <a:pt x="5314" y="668"/>
                    <a:pt x="5303" y="639"/>
                  </a:cubicBezTo>
                  <a:cubicBezTo>
                    <a:pt x="5296" y="617"/>
                    <a:pt x="5275" y="602"/>
                    <a:pt x="5252" y="602"/>
                  </a:cubicBezTo>
                  <a:cubicBezTo>
                    <a:pt x="5246" y="602"/>
                    <a:pt x="5240" y="603"/>
                    <a:pt x="5234" y="605"/>
                  </a:cubicBezTo>
                  <a:cubicBezTo>
                    <a:pt x="4608" y="820"/>
                    <a:pt x="3952" y="926"/>
                    <a:pt x="3298" y="926"/>
                  </a:cubicBezTo>
                  <a:cubicBezTo>
                    <a:pt x="2173" y="926"/>
                    <a:pt x="1051" y="614"/>
                    <a:pt x="90" y="8"/>
                  </a:cubicBezTo>
                  <a:cubicBezTo>
                    <a:pt x="82" y="3"/>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079;p78">
              <a:extLst>
                <a:ext uri="{FF2B5EF4-FFF2-40B4-BE49-F238E27FC236}">
                  <a16:creationId xmlns:a16="http://schemas.microsoft.com/office/drawing/2014/main" id="{B1251F01-B713-4C93-8BE8-73326C78D421}"/>
                </a:ext>
              </a:extLst>
            </p:cNvPr>
            <p:cNvSpPr/>
            <p:nvPr/>
          </p:nvSpPr>
          <p:spPr>
            <a:xfrm>
              <a:off x="6660147" y="2464643"/>
              <a:ext cx="41441" cy="11396"/>
            </a:xfrm>
            <a:custGeom>
              <a:avLst/>
              <a:gdLst/>
              <a:ahLst/>
              <a:cxnLst/>
              <a:rect l="l" t="t" r="r" b="b"/>
              <a:pathLst>
                <a:path w="1411" h="388" extrusionOk="0">
                  <a:moveTo>
                    <a:pt x="63" y="0"/>
                  </a:moveTo>
                  <a:cubicBezTo>
                    <a:pt x="43" y="0"/>
                    <a:pt x="24" y="11"/>
                    <a:pt x="14" y="30"/>
                  </a:cubicBezTo>
                  <a:cubicBezTo>
                    <a:pt x="0" y="58"/>
                    <a:pt x="10" y="89"/>
                    <a:pt x="37" y="104"/>
                  </a:cubicBezTo>
                  <a:cubicBezTo>
                    <a:pt x="393" y="292"/>
                    <a:pt x="791" y="387"/>
                    <a:pt x="1191" y="387"/>
                  </a:cubicBezTo>
                  <a:cubicBezTo>
                    <a:pt x="1246" y="387"/>
                    <a:pt x="1302" y="386"/>
                    <a:pt x="1356" y="381"/>
                  </a:cubicBezTo>
                  <a:cubicBezTo>
                    <a:pt x="1386" y="380"/>
                    <a:pt x="1410" y="353"/>
                    <a:pt x="1407" y="323"/>
                  </a:cubicBezTo>
                  <a:cubicBezTo>
                    <a:pt x="1406" y="295"/>
                    <a:pt x="1383" y="271"/>
                    <a:pt x="1355" y="271"/>
                  </a:cubicBezTo>
                  <a:cubicBezTo>
                    <a:pt x="1353" y="271"/>
                    <a:pt x="1351" y="271"/>
                    <a:pt x="1349" y="272"/>
                  </a:cubicBezTo>
                  <a:cubicBezTo>
                    <a:pt x="1295" y="275"/>
                    <a:pt x="1242" y="277"/>
                    <a:pt x="1188" y="277"/>
                  </a:cubicBezTo>
                  <a:cubicBezTo>
                    <a:pt x="807" y="277"/>
                    <a:pt x="430" y="184"/>
                    <a:pt x="89" y="7"/>
                  </a:cubicBezTo>
                  <a:cubicBezTo>
                    <a:pt x="80" y="2"/>
                    <a:pt x="71"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080;p78">
              <a:extLst>
                <a:ext uri="{FF2B5EF4-FFF2-40B4-BE49-F238E27FC236}">
                  <a16:creationId xmlns:a16="http://schemas.microsoft.com/office/drawing/2014/main" id="{63C6565A-3742-4EB6-AFCC-AB02BE2E5F2A}"/>
                </a:ext>
              </a:extLst>
            </p:cNvPr>
            <p:cNvSpPr/>
            <p:nvPr/>
          </p:nvSpPr>
          <p:spPr>
            <a:xfrm>
              <a:off x="6617884" y="2435890"/>
              <a:ext cx="13246" cy="8047"/>
            </a:xfrm>
            <a:custGeom>
              <a:avLst/>
              <a:gdLst/>
              <a:ahLst/>
              <a:cxnLst/>
              <a:rect l="l" t="t" r="r" b="b"/>
              <a:pathLst>
                <a:path w="451" h="274" extrusionOk="0">
                  <a:moveTo>
                    <a:pt x="62" y="0"/>
                  </a:moveTo>
                  <a:cubicBezTo>
                    <a:pt x="47" y="0"/>
                    <a:pt x="31" y="7"/>
                    <a:pt x="21" y="20"/>
                  </a:cubicBezTo>
                  <a:cubicBezTo>
                    <a:pt x="1" y="43"/>
                    <a:pt x="4" y="77"/>
                    <a:pt x="28" y="97"/>
                  </a:cubicBezTo>
                  <a:cubicBezTo>
                    <a:pt x="129" y="183"/>
                    <a:pt x="251" y="242"/>
                    <a:pt x="380" y="271"/>
                  </a:cubicBezTo>
                  <a:cubicBezTo>
                    <a:pt x="384" y="274"/>
                    <a:pt x="388" y="274"/>
                    <a:pt x="392" y="274"/>
                  </a:cubicBezTo>
                  <a:cubicBezTo>
                    <a:pt x="420" y="274"/>
                    <a:pt x="439" y="257"/>
                    <a:pt x="444" y="230"/>
                  </a:cubicBezTo>
                  <a:cubicBezTo>
                    <a:pt x="451" y="200"/>
                    <a:pt x="432" y="171"/>
                    <a:pt x="402" y="164"/>
                  </a:cubicBezTo>
                  <a:cubicBezTo>
                    <a:pt x="291" y="140"/>
                    <a:pt x="185" y="86"/>
                    <a:pt x="96" y="13"/>
                  </a:cubicBezTo>
                  <a:cubicBezTo>
                    <a:pt x="86" y="4"/>
                    <a:pt x="74"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081;p78">
              <a:extLst>
                <a:ext uri="{FF2B5EF4-FFF2-40B4-BE49-F238E27FC236}">
                  <a16:creationId xmlns:a16="http://schemas.microsoft.com/office/drawing/2014/main" id="{0D2FA7FC-66C7-46F3-821D-711ABC6B5D37}"/>
                </a:ext>
              </a:extLst>
            </p:cNvPr>
            <p:cNvSpPr/>
            <p:nvPr/>
          </p:nvSpPr>
          <p:spPr>
            <a:xfrm>
              <a:off x="6743617" y="2670762"/>
              <a:ext cx="26051" cy="7695"/>
            </a:xfrm>
            <a:custGeom>
              <a:avLst/>
              <a:gdLst/>
              <a:ahLst/>
              <a:cxnLst/>
              <a:rect l="l" t="t" r="r" b="b"/>
              <a:pathLst>
                <a:path w="887" h="262" extrusionOk="0">
                  <a:moveTo>
                    <a:pt x="825" y="0"/>
                  </a:moveTo>
                  <a:cubicBezTo>
                    <a:pt x="818" y="0"/>
                    <a:pt x="810" y="2"/>
                    <a:pt x="803" y="5"/>
                  </a:cubicBezTo>
                  <a:cubicBezTo>
                    <a:pt x="583" y="100"/>
                    <a:pt x="343" y="153"/>
                    <a:pt x="104" y="153"/>
                  </a:cubicBezTo>
                  <a:cubicBezTo>
                    <a:pt x="88" y="153"/>
                    <a:pt x="73" y="153"/>
                    <a:pt x="58" y="152"/>
                  </a:cubicBezTo>
                  <a:cubicBezTo>
                    <a:pt x="29" y="152"/>
                    <a:pt x="1" y="175"/>
                    <a:pt x="1" y="205"/>
                  </a:cubicBezTo>
                  <a:cubicBezTo>
                    <a:pt x="1" y="238"/>
                    <a:pt x="24" y="262"/>
                    <a:pt x="55" y="262"/>
                  </a:cubicBezTo>
                  <a:lnTo>
                    <a:pt x="98" y="262"/>
                  </a:lnTo>
                  <a:cubicBezTo>
                    <a:pt x="351" y="262"/>
                    <a:pt x="609" y="209"/>
                    <a:pt x="847" y="107"/>
                  </a:cubicBezTo>
                  <a:cubicBezTo>
                    <a:pt x="875" y="95"/>
                    <a:pt x="887" y="62"/>
                    <a:pt x="875" y="34"/>
                  </a:cubicBezTo>
                  <a:cubicBezTo>
                    <a:pt x="866" y="13"/>
                    <a:pt x="846" y="0"/>
                    <a:pt x="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082;p78">
              <a:extLst>
                <a:ext uri="{FF2B5EF4-FFF2-40B4-BE49-F238E27FC236}">
                  <a16:creationId xmlns:a16="http://schemas.microsoft.com/office/drawing/2014/main" id="{BA173FB3-F43B-4285-93E5-4762627B2E15}"/>
                </a:ext>
              </a:extLst>
            </p:cNvPr>
            <p:cNvSpPr/>
            <p:nvPr/>
          </p:nvSpPr>
          <p:spPr>
            <a:xfrm>
              <a:off x="6751400" y="2656899"/>
              <a:ext cx="14156" cy="5845"/>
            </a:xfrm>
            <a:custGeom>
              <a:avLst/>
              <a:gdLst/>
              <a:ahLst/>
              <a:cxnLst/>
              <a:rect l="l" t="t" r="r" b="b"/>
              <a:pathLst>
                <a:path w="482" h="199" extrusionOk="0">
                  <a:moveTo>
                    <a:pt x="421" y="0"/>
                  </a:moveTo>
                  <a:cubicBezTo>
                    <a:pt x="414" y="0"/>
                    <a:pt x="406" y="2"/>
                    <a:pt x="399" y="5"/>
                  </a:cubicBezTo>
                  <a:cubicBezTo>
                    <a:pt x="290" y="49"/>
                    <a:pt x="172" y="77"/>
                    <a:pt x="55" y="87"/>
                  </a:cubicBezTo>
                  <a:cubicBezTo>
                    <a:pt x="23" y="91"/>
                    <a:pt x="1" y="119"/>
                    <a:pt x="5" y="148"/>
                  </a:cubicBezTo>
                  <a:cubicBezTo>
                    <a:pt x="8" y="177"/>
                    <a:pt x="32" y="198"/>
                    <a:pt x="59" y="198"/>
                  </a:cubicBezTo>
                  <a:cubicBezTo>
                    <a:pt x="62" y="198"/>
                    <a:pt x="63" y="198"/>
                    <a:pt x="65" y="195"/>
                  </a:cubicBezTo>
                  <a:cubicBezTo>
                    <a:pt x="196" y="185"/>
                    <a:pt x="321" y="153"/>
                    <a:pt x="441" y="106"/>
                  </a:cubicBezTo>
                  <a:cubicBezTo>
                    <a:pt x="469" y="94"/>
                    <a:pt x="482" y="63"/>
                    <a:pt x="471" y="34"/>
                  </a:cubicBezTo>
                  <a:cubicBezTo>
                    <a:pt x="463" y="13"/>
                    <a:pt x="443"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083;p78">
              <a:extLst>
                <a:ext uri="{FF2B5EF4-FFF2-40B4-BE49-F238E27FC236}">
                  <a16:creationId xmlns:a16="http://schemas.microsoft.com/office/drawing/2014/main" id="{1A446046-9CC4-41C1-9C58-765CE7687C8D}"/>
                </a:ext>
              </a:extLst>
            </p:cNvPr>
            <p:cNvSpPr/>
            <p:nvPr/>
          </p:nvSpPr>
          <p:spPr>
            <a:xfrm>
              <a:off x="6631071" y="2532400"/>
              <a:ext cx="29546" cy="60649"/>
            </a:xfrm>
            <a:custGeom>
              <a:avLst/>
              <a:gdLst/>
              <a:ahLst/>
              <a:cxnLst/>
              <a:rect l="l" t="t" r="r" b="b"/>
              <a:pathLst>
                <a:path w="1006" h="2065" extrusionOk="0">
                  <a:moveTo>
                    <a:pt x="946" y="1"/>
                  </a:moveTo>
                  <a:cubicBezTo>
                    <a:pt x="933" y="1"/>
                    <a:pt x="919" y="6"/>
                    <a:pt x="908" y="15"/>
                  </a:cubicBezTo>
                  <a:cubicBezTo>
                    <a:pt x="660" y="242"/>
                    <a:pt x="458" y="552"/>
                    <a:pt x="304" y="941"/>
                  </a:cubicBezTo>
                  <a:cubicBezTo>
                    <a:pt x="168" y="1284"/>
                    <a:pt x="87" y="1646"/>
                    <a:pt x="8" y="1996"/>
                  </a:cubicBezTo>
                  <a:cubicBezTo>
                    <a:pt x="0" y="2026"/>
                    <a:pt x="18" y="2055"/>
                    <a:pt x="49" y="2062"/>
                  </a:cubicBezTo>
                  <a:cubicBezTo>
                    <a:pt x="52" y="2065"/>
                    <a:pt x="57" y="2065"/>
                    <a:pt x="60" y="2065"/>
                  </a:cubicBezTo>
                  <a:cubicBezTo>
                    <a:pt x="86" y="2065"/>
                    <a:pt x="107" y="2046"/>
                    <a:pt x="114" y="2022"/>
                  </a:cubicBezTo>
                  <a:cubicBezTo>
                    <a:pt x="194" y="1674"/>
                    <a:pt x="275" y="1317"/>
                    <a:pt x="408" y="982"/>
                  </a:cubicBezTo>
                  <a:cubicBezTo>
                    <a:pt x="554" y="609"/>
                    <a:pt x="748" y="313"/>
                    <a:pt x="983" y="97"/>
                  </a:cubicBezTo>
                  <a:cubicBezTo>
                    <a:pt x="1006" y="75"/>
                    <a:pt x="1006" y="42"/>
                    <a:pt x="986" y="18"/>
                  </a:cubicBezTo>
                  <a:cubicBezTo>
                    <a:pt x="975" y="6"/>
                    <a:pt x="961"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084;p78">
              <a:extLst>
                <a:ext uri="{FF2B5EF4-FFF2-40B4-BE49-F238E27FC236}">
                  <a16:creationId xmlns:a16="http://schemas.microsoft.com/office/drawing/2014/main" id="{7C14A2B9-0AB9-4E36-8D79-CA7F93DB4D30}"/>
                </a:ext>
              </a:extLst>
            </p:cNvPr>
            <p:cNvSpPr/>
            <p:nvPr/>
          </p:nvSpPr>
          <p:spPr>
            <a:xfrm>
              <a:off x="6653451" y="2563532"/>
              <a:ext cx="10573" cy="13011"/>
            </a:xfrm>
            <a:custGeom>
              <a:avLst/>
              <a:gdLst/>
              <a:ahLst/>
              <a:cxnLst/>
              <a:rect l="l" t="t" r="r" b="b"/>
              <a:pathLst>
                <a:path w="360" h="443" extrusionOk="0">
                  <a:moveTo>
                    <a:pt x="297" y="0"/>
                  </a:moveTo>
                  <a:cubicBezTo>
                    <a:pt x="280" y="0"/>
                    <a:pt x="264" y="8"/>
                    <a:pt x="252" y="23"/>
                  </a:cubicBezTo>
                  <a:lnTo>
                    <a:pt x="17" y="354"/>
                  </a:lnTo>
                  <a:cubicBezTo>
                    <a:pt x="0" y="380"/>
                    <a:pt x="5" y="414"/>
                    <a:pt x="30" y="431"/>
                  </a:cubicBezTo>
                  <a:cubicBezTo>
                    <a:pt x="42" y="438"/>
                    <a:pt x="52" y="442"/>
                    <a:pt x="63" y="442"/>
                  </a:cubicBezTo>
                  <a:cubicBezTo>
                    <a:pt x="80" y="442"/>
                    <a:pt x="96" y="432"/>
                    <a:pt x="107" y="418"/>
                  </a:cubicBezTo>
                  <a:lnTo>
                    <a:pt x="342" y="88"/>
                  </a:lnTo>
                  <a:cubicBezTo>
                    <a:pt x="359" y="62"/>
                    <a:pt x="355" y="29"/>
                    <a:pt x="329" y="11"/>
                  </a:cubicBezTo>
                  <a:cubicBezTo>
                    <a:pt x="320" y="4"/>
                    <a:pt x="308"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085;p78">
              <a:extLst>
                <a:ext uri="{FF2B5EF4-FFF2-40B4-BE49-F238E27FC236}">
                  <a16:creationId xmlns:a16="http://schemas.microsoft.com/office/drawing/2014/main" id="{4806C83D-4001-403C-9D74-A8B19DD069B2}"/>
                </a:ext>
              </a:extLst>
            </p:cNvPr>
            <p:cNvSpPr/>
            <p:nvPr/>
          </p:nvSpPr>
          <p:spPr>
            <a:xfrm>
              <a:off x="6734659" y="2546057"/>
              <a:ext cx="26815" cy="21822"/>
            </a:xfrm>
            <a:custGeom>
              <a:avLst/>
              <a:gdLst/>
              <a:ahLst/>
              <a:cxnLst/>
              <a:rect l="l" t="t" r="r" b="b"/>
              <a:pathLst>
                <a:path w="913" h="743" extrusionOk="0">
                  <a:moveTo>
                    <a:pt x="851" y="1"/>
                  </a:moveTo>
                  <a:cubicBezTo>
                    <a:pt x="839" y="1"/>
                    <a:pt x="827" y="5"/>
                    <a:pt x="817" y="13"/>
                  </a:cubicBezTo>
                  <a:lnTo>
                    <a:pt x="29" y="647"/>
                  </a:lnTo>
                  <a:cubicBezTo>
                    <a:pt x="5" y="664"/>
                    <a:pt x="1" y="700"/>
                    <a:pt x="21" y="724"/>
                  </a:cubicBezTo>
                  <a:cubicBezTo>
                    <a:pt x="32" y="735"/>
                    <a:pt x="48" y="742"/>
                    <a:pt x="64" y="742"/>
                  </a:cubicBezTo>
                  <a:cubicBezTo>
                    <a:pt x="76" y="742"/>
                    <a:pt x="86" y="740"/>
                    <a:pt x="98" y="732"/>
                  </a:cubicBezTo>
                  <a:lnTo>
                    <a:pt x="884" y="99"/>
                  </a:lnTo>
                  <a:cubicBezTo>
                    <a:pt x="910" y="80"/>
                    <a:pt x="912" y="45"/>
                    <a:pt x="894" y="22"/>
                  </a:cubicBezTo>
                  <a:cubicBezTo>
                    <a:pt x="883" y="8"/>
                    <a:pt x="867" y="1"/>
                    <a:pt x="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086;p78">
              <a:extLst>
                <a:ext uri="{FF2B5EF4-FFF2-40B4-BE49-F238E27FC236}">
                  <a16:creationId xmlns:a16="http://schemas.microsoft.com/office/drawing/2014/main" id="{D4FABEEC-09F8-4E8B-B1C2-381B8DA9170A}"/>
                </a:ext>
              </a:extLst>
            </p:cNvPr>
            <p:cNvSpPr/>
            <p:nvPr/>
          </p:nvSpPr>
          <p:spPr>
            <a:xfrm>
              <a:off x="7170451" y="2599451"/>
              <a:ext cx="7577" cy="35861"/>
            </a:xfrm>
            <a:custGeom>
              <a:avLst/>
              <a:gdLst/>
              <a:ahLst/>
              <a:cxnLst/>
              <a:rect l="l" t="t" r="r" b="b"/>
              <a:pathLst>
                <a:path w="258" h="1221" extrusionOk="0">
                  <a:moveTo>
                    <a:pt x="63" y="0"/>
                  </a:moveTo>
                  <a:cubicBezTo>
                    <a:pt x="58" y="0"/>
                    <a:pt x="53" y="1"/>
                    <a:pt x="48" y="2"/>
                  </a:cubicBezTo>
                  <a:cubicBezTo>
                    <a:pt x="17" y="11"/>
                    <a:pt x="1" y="41"/>
                    <a:pt x="8" y="69"/>
                  </a:cubicBezTo>
                  <a:cubicBezTo>
                    <a:pt x="105" y="425"/>
                    <a:pt x="148" y="794"/>
                    <a:pt x="135" y="1163"/>
                  </a:cubicBezTo>
                  <a:cubicBezTo>
                    <a:pt x="135" y="1193"/>
                    <a:pt x="158" y="1217"/>
                    <a:pt x="187" y="1220"/>
                  </a:cubicBezTo>
                  <a:lnTo>
                    <a:pt x="190" y="1220"/>
                  </a:lnTo>
                  <a:cubicBezTo>
                    <a:pt x="219" y="1220"/>
                    <a:pt x="243" y="1196"/>
                    <a:pt x="244" y="1166"/>
                  </a:cubicBezTo>
                  <a:cubicBezTo>
                    <a:pt x="257" y="787"/>
                    <a:pt x="213" y="407"/>
                    <a:pt x="115" y="41"/>
                  </a:cubicBezTo>
                  <a:cubicBezTo>
                    <a:pt x="108" y="16"/>
                    <a:pt x="87"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087;p78">
              <a:extLst>
                <a:ext uri="{FF2B5EF4-FFF2-40B4-BE49-F238E27FC236}">
                  <a16:creationId xmlns:a16="http://schemas.microsoft.com/office/drawing/2014/main" id="{F4492E52-E8FF-4A5E-B8D8-4E3439E40EF6}"/>
                </a:ext>
              </a:extLst>
            </p:cNvPr>
            <p:cNvSpPr/>
            <p:nvPr/>
          </p:nvSpPr>
          <p:spPr>
            <a:xfrm>
              <a:off x="7158262" y="2623476"/>
              <a:ext cx="3994" cy="12570"/>
            </a:xfrm>
            <a:custGeom>
              <a:avLst/>
              <a:gdLst/>
              <a:ahLst/>
              <a:cxnLst/>
              <a:rect l="l" t="t" r="r" b="b"/>
              <a:pathLst>
                <a:path w="136" h="428" extrusionOk="0">
                  <a:moveTo>
                    <a:pt x="60" y="0"/>
                  </a:moveTo>
                  <a:cubicBezTo>
                    <a:pt x="58" y="0"/>
                    <a:pt x="56" y="0"/>
                    <a:pt x="54" y="0"/>
                  </a:cubicBezTo>
                  <a:cubicBezTo>
                    <a:pt x="24" y="5"/>
                    <a:pt x="3" y="33"/>
                    <a:pt x="9" y="63"/>
                  </a:cubicBezTo>
                  <a:cubicBezTo>
                    <a:pt x="24" y="163"/>
                    <a:pt x="23" y="264"/>
                    <a:pt x="4" y="364"/>
                  </a:cubicBezTo>
                  <a:cubicBezTo>
                    <a:pt x="0" y="395"/>
                    <a:pt x="19" y="422"/>
                    <a:pt x="50" y="428"/>
                  </a:cubicBezTo>
                  <a:lnTo>
                    <a:pt x="58" y="428"/>
                  </a:lnTo>
                  <a:cubicBezTo>
                    <a:pt x="86" y="428"/>
                    <a:pt x="108" y="411"/>
                    <a:pt x="114" y="385"/>
                  </a:cubicBezTo>
                  <a:cubicBezTo>
                    <a:pt x="133" y="272"/>
                    <a:pt x="135" y="160"/>
                    <a:pt x="117" y="47"/>
                  </a:cubicBezTo>
                  <a:cubicBezTo>
                    <a:pt x="114" y="19"/>
                    <a:pt x="89"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088;p78">
              <a:extLst>
                <a:ext uri="{FF2B5EF4-FFF2-40B4-BE49-F238E27FC236}">
                  <a16:creationId xmlns:a16="http://schemas.microsoft.com/office/drawing/2014/main" id="{E0F0F466-FAB7-4E8E-8EE4-A81D85B20BB9}"/>
                </a:ext>
              </a:extLst>
            </p:cNvPr>
            <p:cNvSpPr/>
            <p:nvPr/>
          </p:nvSpPr>
          <p:spPr>
            <a:xfrm>
              <a:off x="7026802" y="2708737"/>
              <a:ext cx="43761" cy="32836"/>
            </a:xfrm>
            <a:custGeom>
              <a:avLst/>
              <a:gdLst/>
              <a:ahLst/>
              <a:cxnLst/>
              <a:rect l="l" t="t" r="r" b="b"/>
              <a:pathLst>
                <a:path w="1490" h="1118" extrusionOk="0">
                  <a:moveTo>
                    <a:pt x="61" y="1"/>
                  </a:moveTo>
                  <a:cubicBezTo>
                    <a:pt x="46" y="1"/>
                    <a:pt x="32" y="6"/>
                    <a:pt x="21" y="17"/>
                  </a:cubicBezTo>
                  <a:cubicBezTo>
                    <a:pt x="0" y="38"/>
                    <a:pt x="0" y="74"/>
                    <a:pt x="21" y="95"/>
                  </a:cubicBezTo>
                  <a:cubicBezTo>
                    <a:pt x="424" y="508"/>
                    <a:pt x="889" y="850"/>
                    <a:pt x="1403" y="1112"/>
                  </a:cubicBezTo>
                  <a:cubicBezTo>
                    <a:pt x="1410" y="1116"/>
                    <a:pt x="1418" y="1118"/>
                    <a:pt x="1428" y="1118"/>
                  </a:cubicBezTo>
                  <a:cubicBezTo>
                    <a:pt x="1447" y="1118"/>
                    <a:pt x="1467" y="1106"/>
                    <a:pt x="1475" y="1085"/>
                  </a:cubicBezTo>
                  <a:cubicBezTo>
                    <a:pt x="1490" y="1059"/>
                    <a:pt x="1480" y="1027"/>
                    <a:pt x="1453" y="1012"/>
                  </a:cubicBezTo>
                  <a:cubicBezTo>
                    <a:pt x="951" y="756"/>
                    <a:pt x="496" y="421"/>
                    <a:pt x="100" y="17"/>
                  </a:cubicBez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089;p78">
              <a:extLst>
                <a:ext uri="{FF2B5EF4-FFF2-40B4-BE49-F238E27FC236}">
                  <a16:creationId xmlns:a16="http://schemas.microsoft.com/office/drawing/2014/main" id="{1B8BCCF0-DD88-4CFD-A5B3-7846713B2CE2}"/>
                </a:ext>
              </a:extLst>
            </p:cNvPr>
            <p:cNvSpPr/>
            <p:nvPr/>
          </p:nvSpPr>
          <p:spPr>
            <a:xfrm>
              <a:off x="7035701" y="2701042"/>
              <a:ext cx="16212" cy="14656"/>
            </a:xfrm>
            <a:custGeom>
              <a:avLst/>
              <a:gdLst/>
              <a:ahLst/>
              <a:cxnLst/>
              <a:rect l="l" t="t" r="r" b="b"/>
              <a:pathLst>
                <a:path w="552" h="499" extrusionOk="0">
                  <a:moveTo>
                    <a:pt x="60" y="1"/>
                  </a:moveTo>
                  <a:cubicBezTo>
                    <a:pt x="47" y="1"/>
                    <a:pt x="35" y="5"/>
                    <a:pt x="25" y="14"/>
                  </a:cubicBezTo>
                  <a:cubicBezTo>
                    <a:pt x="2" y="34"/>
                    <a:pt x="0" y="68"/>
                    <a:pt x="19" y="91"/>
                  </a:cubicBezTo>
                  <a:cubicBezTo>
                    <a:pt x="149" y="239"/>
                    <a:pt x="297" y="371"/>
                    <a:pt x="458" y="488"/>
                  </a:cubicBezTo>
                  <a:cubicBezTo>
                    <a:pt x="466" y="495"/>
                    <a:pt x="479" y="498"/>
                    <a:pt x="489" y="498"/>
                  </a:cubicBezTo>
                  <a:cubicBezTo>
                    <a:pt x="507" y="498"/>
                    <a:pt x="523" y="491"/>
                    <a:pt x="534" y="477"/>
                  </a:cubicBezTo>
                  <a:cubicBezTo>
                    <a:pt x="552" y="453"/>
                    <a:pt x="546" y="418"/>
                    <a:pt x="522" y="400"/>
                  </a:cubicBezTo>
                  <a:cubicBezTo>
                    <a:pt x="368" y="290"/>
                    <a:pt x="225" y="162"/>
                    <a:pt x="102" y="20"/>
                  </a:cubicBezTo>
                  <a:cubicBezTo>
                    <a:pt x="91" y="7"/>
                    <a:pt x="75"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090;p78">
              <a:extLst>
                <a:ext uri="{FF2B5EF4-FFF2-40B4-BE49-F238E27FC236}">
                  <a16:creationId xmlns:a16="http://schemas.microsoft.com/office/drawing/2014/main" id="{710DD0D0-74BA-417F-BFF8-09A40AAF6E2E}"/>
                </a:ext>
              </a:extLst>
            </p:cNvPr>
            <p:cNvSpPr/>
            <p:nvPr/>
          </p:nvSpPr>
          <p:spPr>
            <a:xfrm>
              <a:off x="7030092" y="2593049"/>
              <a:ext cx="71751" cy="86700"/>
            </a:xfrm>
            <a:custGeom>
              <a:avLst/>
              <a:gdLst/>
              <a:ahLst/>
              <a:cxnLst/>
              <a:rect l="l" t="t" r="r" b="b"/>
              <a:pathLst>
                <a:path w="2443" h="2952" extrusionOk="0">
                  <a:moveTo>
                    <a:pt x="63" y="1"/>
                  </a:moveTo>
                  <a:cubicBezTo>
                    <a:pt x="52" y="1"/>
                    <a:pt x="42" y="4"/>
                    <a:pt x="32" y="10"/>
                  </a:cubicBezTo>
                  <a:cubicBezTo>
                    <a:pt x="8" y="28"/>
                    <a:pt x="1" y="61"/>
                    <a:pt x="18" y="87"/>
                  </a:cubicBezTo>
                  <a:cubicBezTo>
                    <a:pt x="331" y="555"/>
                    <a:pt x="721" y="975"/>
                    <a:pt x="1099" y="1383"/>
                  </a:cubicBezTo>
                  <a:cubicBezTo>
                    <a:pt x="1541" y="1861"/>
                    <a:pt x="2001" y="2357"/>
                    <a:pt x="2332" y="2926"/>
                  </a:cubicBezTo>
                  <a:cubicBezTo>
                    <a:pt x="2343" y="2943"/>
                    <a:pt x="2360" y="2952"/>
                    <a:pt x="2380" y="2952"/>
                  </a:cubicBezTo>
                  <a:cubicBezTo>
                    <a:pt x="2389" y="2952"/>
                    <a:pt x="2399" y="2949"/>
                    <a:pt x="2407" y="2943"/>
                  </a:cubicBezTo>
                  <a:cubicBezTo>
                    <a:pt x="2434" y="2928"/>
                    <a:pt x="2443" y="2895"/>
                    <a:pt x="2427" y="2869"/>
                  </a:cubicBezTo>
                  <a:cubicBezTo>
                    <a:pt x="2090" y="2288"/>
                    <a:pt x="1627" y="1788"/>
                    <a:pt x="1178" y="1306"/>
                  </a:cubicBezTo>
                  <a:cubicBezTo>
                    <a:pt x="805" y="901"/>
                    <a:pt x="419" y="485"/>
                    <a:pt x="109" y="24"/>
                  </a:cubicBezTo>
                  <a:cubicBezTo>
                    <a:pt x="98" y="9"/>
                    <a:pt x="81"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091;p78">
              <a:extLst>
                <a:ext uri="{FF2B5EF4-FFF2-40B4-BE49-F238E27FC236}">
                  <a16:creationId xmlns:a16="http://schemas.microsoft.com/office/drawing/2014/main" id="{0DFEFC29-754E-42E7-98BB-5AB88B36BEF2}"/>
                </a:ext>
              </a:extLst>
            </p:cNvPr>
            <p:cNvSpPr/>
            <p:nvPr/>
          </p:nvSpPr>
          <p:spPr>
            <a:xfrm>
              <a:off x="7017932" y="2560947"/>
              <a:ext cx="76068" cy="63938"/>
            </a:xfrm>
            <a:custGeom>
              <a:avLst/>
              <a:gdLst/>
              <a:ahLst/>
              <a:cxnLst/>
              <a:rect l="l" t="t" r="r" b="b"/>
              <a:pathLst>
                <a:path w="2590" h="2177" extrusionOk="0">
                  <a:moveTo>
                    <a:pt x="62" y="0"/>
                  </a:moveTo>
                  <a:cubicBezTo>
                    <a:pt x="46" y="0"/>
                    <a:pt x="30" y="7"/>
                    <a:pt x="19" y="20"/>
                  </a:cubicBezTo>
                  <a:cubicBezTo>
                    <a:pt x="0" y="43"/>
                    <a:pt x="3" y="77"/>
                    <a:pt x="26" y="97"/>
                  </a:cubicBezTo>
                  <a:lnTo>
                    <a:pt x="2494" y="2164"/>
                  </a:lnTo>
                  <a:cubicBezTo>
                    <a:pt x="2504" y="2172"/>
                    <a:pt x="2517" y="2176"/>
                    <a:pt x="2529" y="2176"/>
                  </a:cubicBezTo>
                  <a:cubicBezTo>
                    <a:pt x="2545" y="2176"/>
                    <a:pt x="2559" y="2171"/>
                    <a:pt x="2571" y="2157"/>
                  </a:cubicBezTo>
                  <a:cubicBezTo>
                    <a:pt x="2589" y="2134"/>
                    <a:pt x="2586" y="2100"/>
                    <a:pt x="2564" y="2080"/>
                  </a:cubicBezTo>
                  <a:lnTo>
                    <a:pt x="96" y="13"/>
                  </a:lnTo>
                  <a:cubicBezTo>
                    <a:pt x="86" y="5"/>
                    <a:pt x="74"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092;p78">
              <a:extLst>
                <a:ext uri="{FF2B5EF4-FFF2-40B4-BE49-F238E27FC236}">
                  <a16:creationId xmlns:a16="http://schemas.microsoft.com/office/drawing/2014/main" id="{8BD5927C-9F82-477E-A7EC-FFD544B2A61F}"/>
                </a:ext>
              </a:extLst>
            </p:cNvPr>
            <p:cNvSpPr/>
            <p:nvPr/>
          </p:nvSpPr>
          <p:spPr>
            <a:xfrm>
              <a:off x="7037170" y="2634754"/>
              <a:ext cx="13540" cy="16095"/>
            </a:xfrm>
            <a:custGeom>
              <a:avLst/>
              <a:gdLst/>
              <a:ahLst/>
              <a:cxnLst/>
              <a:rect l="l" t="t" r="r" b="b"/>
              <a:pathLst>
                <a:path w="461" h="548" extrusionOk="0">
                  <a:moveTo>
                    <a:pt x="60" y="1"/>
                  </a:moveTo>
                  <a:cubicBezTo>
                    <a:pt x="48" y="1"/>
                    <a:pt x="36" y="5"/>
                    <a:pt x="26" y="12"/>
                  </a:cubicBezTo>
                  <a:cubicBezTo>
                    <a:pt x="3" y="29"/>
                    <a:pt x="0" y="65"/>
                    <a:pt x="17" y="89"/>
                  </a:cubicBezTo>
                  <a:lnTo>
                    <a:pt x="358" y="526"/>
                  </a:lnTo>
                  <a:cubicBezTo>
                    <a:pt x="368" y="541"/>
                    <a:pt x="385" y="548"/>
                    <a:pt x="400" y="548"/>
                  </a:cubicBezTo>
                  <a:cubicBezTo>
                    <a:pt x="410" y="548"/>
                    <a:pt x="423" y="545"/>
                    <a:pt x="435" y="535"/>
                  </a:cubicBezTo>
                  <a:cubicBezTo>
                    <a:pt x="457" y="518"/>
                    <a:pt x="460" y="482"/>
                    <a:pt x="443" y="460"/>
                  </a:cubicBezTo>
                  <a:lnTo>
                    <a:pt x="103" y="21"/>
                  </a:lnTo>
                  <a:cubicBezTo>
                    <a:pt x="93" y="8"/>
                    <a:pt x="77"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093;p78">
              <a:extLst>
                <a:ext uri="{FF2B5EF4-FFF2-40B4-BE49-F238E27FC236}">
                  <a16:creationId xmlns:a16="http://schemas.microsoft.com/office/drawing/2014/main" id="{B7660CE5-A1A4-47AE-888F-A444A92B2653}"/>
                </a:ext>
              </a:extLst>
            </p:cNvPr>
            <p:cNvSpPr/>
            <p:nvPr/>
          </p:nvSpPr>
          <p:spPr>
            <a:xfrm>
              <a:off x="7044395" y="2376915"/>
              <a:ext cx="200685" cy="33570"/>
            </a:xfrm>
            <a:custGeom>
              <a:avLst/>
              <a:gdLst/>
              <a:ahLst/>
              <a:cxnLst/>
              <a:rect l="l" t="t" r="r" b="b"/>
              <a:pathLst>
                <a:path w="6833" h="1143" extrusionOk="0">
                  <a:moveTo>
                    <a:pt x="3873" y="1"/>
                  </a:moveTo>
                  <a:cubicBezTo>
                    <a:pt x="3303" y="1"/>
                    <a:pt x="2677" y="80"/>
                    <a:pt x="1916" y="247"/>
                  </a:cubicBezTo>
                  <a:cubicBezTo>
                    <a:pt x="1324" y="375"/>
                    <a:pt x="639" y="556"/>
                    <a:pt x="36" y="915"/>
                  </a:cubicBezTo>
                  <a:cubicBezTo>
                    <a:pt x="11" y="930"/>
                    <a:pt x="1" y="962"/>
                    <a:pt x="18" y="989"/>
                  </a:cubicBezTo>
                  <a:cubicBezTo>
                    <a:pt x="28" y="1007"/>
                    <a:pt x="45" y="1016"/>
                    <a:pt x="64" y="1016"/>
                  </a:cubicBezTo>
                  <a:cubicBezTo>
                    <a:pt x="73" y="1016"/>
                    <a:pt x="83" y="1014"/>
                    <a:pt x="92" y="1009"/>
                  </a:cubicBezTo>
                  <a:cubicBezTo>
                    <a:pt x="680" y="657"/>
                    <a:pt x="1354" y="482"/>
                    <a:pt x="1937" y="353"/>
                  </a:cubicBezTo>
                  <a:cubicBezTo>
                    <a:pt x="2689" y="188"/>
                    <a:pt x="3308" y="109"/>
                    <a:pt x="3870" y="109"/>
                  </a:cubicBezTo>
                  <a:cubicBezTo>
                    <a:pt x="4073" y="109"/>
                    <a:pt x="4269" y="119"/>
                    <a:pt x="4461" y="140"/>
                  </a:cubicBezTo>
                  <a:cubicBezTo>
                    <a:pt x="5372" y="235"/>
                    <a:pt x="6180" y="586"/>
                    <a:pt x="6732" y="1125"/>
                  </a:cubicBezTo>
                  <a:cubicBezTo>
                    <a:pt x="6742" y="1137"/>
                    <a:pt x="6757" y="1142"/>
                    <a:pt x="6771" y="1142"/>
                  </a:cubicBezTo>
                  <a:cubicBezTo>
                    <a:pt x="6785" y="1142"/>
                    <a:pt x="6799" y="1137"/>
                    <a:pt x="6811" y="1125"/>
                  </a:cubicBezTo>
                  <a:cubicBezTo>
                    <a:pt x="6832" y="1103"/>
                    <a:pt x="6832" y="1068"/>
                    <a:pt x="6811" y="1047"/>
                  </a:cubicBezTo>
                  <a:cubicBezTo>
                    <a:pt x="6238" y="490"/>
                    <a:pt x="5409" y="128"/>
                    <a:pt x="4472" y="32"/>
                  </a:cubicBezTo>
                  <a:cubicBezTo>
                    <a:pt x="4278" y="11"/>
                    <a:pt x="4079" y="1"/>
                    <a:pt x="3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094;p78">
              <a:extLst>
                <a:ext uri="{FF2B5EF4-FFF2-40B4-BE49-F238E27FC236}">
                  <a16:creationId xmlns:a16="http://schemas.microsoft.com/office/drawing/2014/main" id="{2D5B4AFB-5C3C-456D-91A4-F5E24E79A653}"/>
                </a:ext>
              </a:extLst>
            </p:cNvPr>
            <p:cNvSpPr/>
            <p:nvPr/>
          </p:nvSpPr>
          <p:spPr>
            <a:xfrm>
              <a:off x="7088832" y="2398854"/>
              <a:ext cx="87141" cy="10573"/>
            </a:xfrm>
            <a:custGeom>
              <a:avLst/>
              <a:gdLst/>
              <a:ahLst/>
              <a:cxnLst/>
              <a:rect l="l" t="t" r="r" b="b"/>
              <a:pathLst>
                <a:path w="2967" h="360" extrusionOk="0">
                  <a:moveTo>
                    <a:pt x="1877" y="0"/>
                  </a:moveTo>
                  <a:cubicBezTo>
                    <a:pt x="1297" y="0"/>
                    <a:pt x="694" y="113"/>
                    <a:pt x="50" y="250"/>
                  </a:cubicBezTo>
                  <a:cubicBezTo>
                    <a:pt x="19" y="257"/>
                    <a:pt x="0" y="286"/>
                    <a:pt x="7" y="317"/>
                  </a:cubicBezTo>
                  <a:cubicBezTo>
                    <a:pt x="11" y="341"/>
                    <a:pt x="36" y="360"/>
                    <a:pt x="60" y="360"/>
                  </a:cubicBezTo>
                  <a:cubicBezTo>
                    <a:pt x="64" y="360"/>
                    <a:pt x="67" y="357"/>
                    <a:pt x="73" y="357"/>
                  </a:cubicBezTo>
                  <a:cubicBezTo>
                    <a:pt x="711" y="222"/>
                    <a:pt x="1308" y="110"/>
                    <a:pt x="1879" y="110"/>
                  </a:cubicBezTo>
                  <a:cubicBezTo>
                    <a:pt x="2225" y="110"/>
                    <a:pt x="2561" y="151"/>
                    <a:pt x="2891" y="253"/>
                  </a:cubicBezTo>
                  <a:cubicBezTo>
                    <a:pt x="2896" y="255"/>
                    <a:pt x="2902" y="255"/>
                    <a:pt x="2907" y="255"/>
                  </a:cubicBezTo>
                  <a:cubicBezTo>
                    <a:pt x="2930" y="255"/>
                    <a:pt x="2951" y="241"/>
                    <a:pt x="2958" y="217"/>
                  </a:cubicBezTo>
                  <a:cubicBezTo>
                    <a:pt x="2966" y="189"/>
                    <a:pt x="2951" y="158"/>
                    <a:pt x="2922" y="149"/>
                  </a:cubicBezTo>
                  <a:cubicBezTo>
                    <a:pt x="2580" y="43"/>
                    <a:pt x="2233" y="0"/>
                    <a:pt x="1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095;p78">
              <a:extLst>
                <a:ext uri="{FF2B5EF4-FFF2-40B4-BE49-F238E27FC236}">
                  <a16:creationId xmlns:a16="http://schemas.microsoft.com/office/drawing/2014/main" id="{6A301084-C609-41D4-86C1-26E515CDC8C5}"/>
                </a:ext>
              </a:extLst>
            </p:cNvPr>
            <p:cNvSpPr/>
            <p:nvPr/>
          </p:nvSpPr>
          <p:spPr>
            <a:xfrm>
              <a:off x="6998695" y="2503382"/>
              <a:ext cx="166322" cy="64203"/>
            </a:xfrm>
            <a:custGeom>
              <a:avLst/>
              <a:gdLst/>
              <a:ahLst/>
              <a:cxnLst/>
              <a:rect l="l" t="t" r="r" b="b"/>
              <a:pathLst>
                <a:path w="5663" h="2186" extrusionOk="0">
                  <a:moveTo>
                    <a:pt x="61" y="1"/>
                  </a:moveTo>
                  <a:cubicBezTo>
                    <a:pt x="45" y="1"/>
                    <a:pt x="28" y="8"/>
                    <a:pt x="17" y="22"/>
                  </a:cubicBezTo>
                  <a:cubicBezTo>
                    <a:pt x="0" y="45"/>
                    <a:pt x="3" y="81"/>
                    <a:pt x="29" y="99"/>
                  </a:cubicBezTo>
                  <a:cubicBezTo>
                    <a:pt x="1626" y="1301"/>
                    <a:pt x="3606" y="2043"/>
                    <a:pt x="5601" y="2185"/>
                  </a:cubicBezTo>
                  <a:lnTo>
                    <a:pt x="5605" y="2185"/>
                  </a:lnTo>
                  <a:cubicBezTo>
                    <a:pt x="5634" y="2185"/>
                    <a:pt x="5658" y="2163"/>
                    <a:pt x="5661" y="2136"/>
                  </a:cubicBezTo>
                  <a:cubicBezTo>
                    <a:pt x="5662" y="2106"/>
                    <a:pt x="5640" y="2079"/>
                    <a:pt x="5608" y="2077"/>
                  </a:cubicBezTo>
                  <a:cubicBezTo>
                    <a:pt x="3634" y="1935"/>
                    <a:pt x="1676" y="1201"/>
                    <a:pt x="94" y="12"/>
                  </a:cubicBezTo>
                  <a:cubicBezTo>
                    <a:pt x="85" y="4"/>
                    <a:pt x="73"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096;p78">
              <a:extLst>
                <a:ext uri="{FF2B5EF4-FFF2-40B4-BE49-F238E27FC236}">
                  <a16:creationId xmlns:a16="http://schemas.microsoft.com/office/drawing/2014/main" id="{C141E839-4C9F-451A-892D-4D30B0ACB86E}"/>
                </a:ext>
              </a:extLst>
            </p:cNvPr>
            <p:cNvSpPr/>
            <p:nvPr/>
          </p:nvSpPr>
          <p:spPr>
            <a:xfrm>
              <a:off x="7032852" y="2509373"/>
              <a:ext cx="76186" cy="34245"/>
            </a:xfrm>
            <a:custGeom>
              <a:avLst/>
              <a:gdLst/>
              <a:ahLst/>
              <a:cxnLst/>
              <a:rect l="l" t="t" r="r" b="b"/>
              <a:pathLst>
                <a:path w="2594" h="1166" extrusionOk="0">
                  <a:moveTo>
                    <a:pt x="64" y="0"/>
                  </a:moveTo>
                  <a:cubicBezTo>
                    <a:pt x="43" y="0"/>
                    <a:pt x="23" y="12"/>
                    <a:pt x="13" y="32"/>
                  </a:cubicBezTo>
                  <a:cubicBezTo>
                    <a:pt x="1" y="59"/>
                    <a:pt x="13" y="93"/>
                    <a:pt x="40" y="104"/>
                  </a:cubicBezTo>
                  <a:cubicBezTo>
                    <a:pt x="849" y="482"/>
                    <a:pt x="1681" y="838"/>
                    <a:pt x="2513" y="1163"/>
                  </a:cubicBezTo>
                  <a:cubicBezTo>
                    <a:pt x="2518" y="1164"/>
                    <a:pt x="2526" y="1165"/>
                    <a:pt x="2533" y="1165"/>
                  </a:cubicBezTo>
                  <a:cubicBezTo>
                    <a:pt x="2555" y="1165"/>
                    <a:pt x="2575" y="1151"/>
                    <a:pt x="2584" y="1133"/>
                  </a:cubicBezTo>
                  <a:cubicBezTo>
                    <a:pt x="2594" y="1104"/>
                    <a:pt x="2580" y="1071"/>
                    <a:pt x="2551" y="1061"/>
                  </a:cubicBezTo>
                  <a:cubicBezTo>
                    <a:pt x="1724" y="737"/>
                    <a:pt x="895" y="382"/>
                    <a:pt x="86" y="5"/>
                  </a:cubicBezTo>
                  <a:cubicBezTo>
                    <a:pt x="79" y="2"/>
                    <a:pt x="72"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7097;p78">
              <a:extLst>
                <a:ext uri="{FF2B5EF4-FFF2-40B4-BE49-F238E27FC236}">
                  <a16:creationId xmlns:a16="http://schemas.microsoft.com/office/drawing/2014/main" id="{7345F360-F601-4224-B35A-F59B35569428}"/>
                </a:ext>
              </a:extLst>
            </p:cNvPr>
            <p:cNvSpPr/>
            <p:nvPr/>
          </p:nvSpPr>
          <p:spPr>
            <a:xfrm>
              <a:off x="7067538" y="2504792"/>
              <a:ext cx="27637" cy="12688"/>
            </a:xfrm>
            <a:custGeom>
              <a:avLst/>
              <a:gdLst/>
              <a:ahLst/>
              <a:cxnLst/>
              <a:rect l="l" t="t" r="r" b="b"/>
              <a:pathLst>
                <a:path w="941" h="432" extrusionOk="0">
                  <a:moveTo>
                    <a:pt x="64" y="0"/>
                  </a:moveTo>
                  <a:cubicBezTo>
                    <a:pt x="42" y="0"/>
                    <a:pt x="21" y="14"/>
                    <a:pt x="13" y="35"/>
                  </a:cubicBezTo>
                  <a:cubicBezTo>
                    <a:pt x="0" y="64"/>
                    <a:pt x="14" y="95"/>
                    <a:pt x="43" y="107"/>
                  </a:cubicBezTo>
                  <a:lnTo>
                    <a:pt x="856" y="428"/>
                  </a:lnTo>
                  <a:cubicBezTo>
                    <a:pt x="862" y="430"/>
                    <a:pt x="869" y="431"/>
                    <a:pt x="876" y="431"/>
                  </a:cubicBezTo>
                  <a:cubicBezTo>
                    <a:pt x="897" y="431"/>
                    <a:pt x="919" y="420"/>
                    <a:pt x="927" y="399"/>
                  </a:cubicBezTo>
                  <a:cubicBezTo>
                    <a:pt x="940" y="370"/>
                    <a:pt x="926" y="337"/>
                    <a:pt x="897" y="327"/>
                  </a:cubicBezTo>
                  <a:lnTo>
                    <a:pt x="84" y="4"/>
                  </a:lnTo>
                  <a:cubicBezTo>
                    <a:pt x="78" y="1"/>
                    <a:pt x="7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7098;p78">
              <a:extLst>
                <a:ext uri="{FF2B5EF4-FFF2-40B4-BE49-F238E27FC236}">
                  <a16:creationId xmlns:a16="http://schemas.microsoft.com/office/drawing/2014/main" id="{2A270E60-48D0-4DA7-A6BF-497107897422}"/>
                </a:ext>
              </a:extLst>
            </p:cNvPr>
            <p:cNvSpPr/>
            <p:nvPr/>
          </p:nvSpPr>
          <p:spPr>
            <a:xfrm>
              <a:off x="7145751" y="2491634"/>
              <a:ext cx="11278" cy="6168"/>
            </a:xfrm>
            <a:custGeom>
              <a:avLst/>
              <a:gdLst/>
              <a:ahLst/>
              <a:cxnLst/>
              <a:rect l="l" t="t" r="r" b="b"/>
              <a:pathLst>
                <a:path w="384" h="210" extrusionOk="0">
                  <a:moveTo>
                    <a:pt x="65" y="0"/>
                  </a:moveTo>
                  <a:cubicBezTo>
                    <a:pt x="42" y="0"/>
                    <a:pt x="21" y="13"/>
                    <a:pt x="13" y="35"/>
                  </a:cubicBezTo>
                  <a:cubicBezTo>
                    <a:pt x="0" y="63"/>
                    <a:pt x="15" y="95"/>
                    <a:pt x="43" y="106"/>
                  </a:cubicBezTo>
                  <a:lnTo>
                    <a:pt x="299" y="207"/>
                  </a:lnTo>
                  <a:cubicBezTo>
                    <a:pt x="305" y="209"/>
                    <a:pt x="312" y="210"/>
                    <a:pt x="319" y="210"/>
                  </a:cubicBezTo>
                  <a:cubicBezTo>
                    <a:pt x="342" y="210"/>
                    <a:pt x="362" y="199"/>
                    <a:pt x="371" y="177"/>
                  </a:cubicBezTo>
                  <a:cubicBezTo>
                    <a:pt x="383" y="149"/>
                    <a:pt x="369" y="116"/>
                    <a:pt x="341" y="106"/>
                  </a:cubicBezTo>
                  <a:lnTo>
                    <a:pt x="84" y="3"/>
                  </a:lnTo>
                  <a:cubicBezTo>
                    <a:pt x="78" y="1"/>
                    <a:pt x="71"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7099;p78">
              <a:extLst>
                <a:ext uri="{FF2B5EF4-FFF2-40B4-BE49-F238E27FC236}">
                  <a16:creationId xmlns:a16="http://schemas.microsoft.com/office/drawing/2014/main" id="{76C93A84-326D-44BE-84F6-CEDA161C60B3}"/>
                </a:ext>
              </a:extLst>
            </p:cNvPr>
            <p:cNvSpPr/>
            <p:nvPr/>
          </p:nvSpPr>
          <p:spPr>
            <a:xfrm>
              <a:off x="7213742" y="2310186"/>
              <a:ext cx="21205" cy="28195"/>
            </a:xfrm>
            <a:custGeom>
              <a:avLst/>
              <a:gdLst/>
              <a:ahLst/>
              <a:cxnLst/>
              <a:rect l="l" t="t" r="r" b="b"/>
              <a:pathLst>
                <a:path w="722" h="960" extrusionOk="0">
                  <a:moveTo>
                    <a:pt x="659" y="0"/>
                  </a:moveTo>
                  <a:cubicBezTo>
                    <a:pt x="640" y="0"/>
                    <a:pt x="620" y="11"/>
                    <a:pt x="610" y="29"/>
                  </a:cubicBezTo>
                  <a:cubicBezTo>
                    <a:pt x="449" y="333"/>
                    <a:pt x="252" y="613"/>
                    <a:pt x="21" y="867"/>
                  </a:cubicBezTo>
                  <a:cubicBezTo>
                    <a:pt x="1" y="889"/>
                    <a:pt x="1" y="925"/>
                    <a:pt x="24" y="945"/>
                  </a:cubicBezTo>
                  <a:cubicBezTo>
                    <a:pt x="35" y="954"/>
                    <a:pt x="49" y="959"/>
                    <a:pt x="62" y="959"/>
                  </a:cubicBezTo>
                  <a:cubicBezTo>
                    <a:pt x="76" y="959"/>
                    <a:pt x="91" y="954"/>
                    <a:pt x="102" y="941"/>
                  </a:cubicBezTo>
                  <a:cubicBezTo>
                    <a:pt x="340" y="682"/>
                    <a:pt x="543" y="392"/>
                    <a:pt x="707" y="81"/>
                  </a:cubicBezTo>
                  <a:cubicBezTo>
                    <a:pt x="721" y="55"/>
                    <a:pt x="712" y="21"/>
                    <a:pt x="684" y="7"/>
                  </a:cubicBezTo>
                  <a:cubicBezTo>
                    <a:pt x="676" y="2"/>
                    <a:pt x="668" y="0"/>
                    <a:pt x="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7100;p78">
              <a:extLst>
                <a:ext uri="{FF2B5EF4-FFF2-40B4-BE49-F238E27FC236}">
                  <a16:creationId xmlns:a16="http://schemas.microsoft.com/office/drawing/2014/main" id="{4572169C-D52D-4B47-A94A-C1EC2C6583C7}"/>
                </a:ext>
              </a:extLst>
            </p:cNvPr>
            <p:cNvSpPr/>
            <p:nvPr/>
          </p:nvSpPr>
          <p:spPr>
            <a:xfrm>
              <a:off x="7195797" y="2314092"/>
              <a:ext cx="13833" cy="13158"/>
            </a:xfrm>
            <a:custGeom>
              <a:avLst/>
              <a:gdLst/>
              <a:ahLst/>
              <a:cxnLst/>
              <a:rect l="l" t="t" r="r" b="b"/>
              <a:pathLst>
                <a:path w="471" h="448" extrusionOk="0">
                  <a:moveTo>
                    <a:pt x="409" y="1"/>
                  </a:moveTo>
                  <a:cubicBezTo>
                    <a:pt x="395" y="1"/>
                    <a:pt x="382" y="6"/>
                    <a:pt x="371" y="16"/>
                  </a:cubicBezTo>
                  <a:lnTo>
                    <a:pt x="25" y="352"/>
                  </a:lnTo>
                  <a:cubicBezTo>
                    <a:pt x="4" y="373"/>
                    <a:pt x="1" y="409"/>
                    <a:pt x="22" y="430"/>
                  </a:cubicBezTo>
                  <a:cubicBezTo>
                    <a:pt x="34" y="442"/>
                    <a:pt x="48" y="447"/>
                    <a:pt x="62" y="447"/>
                  </a:cubicBezTo>
                  <a:cubicBezTo>
                    <a:pt x="76" y="447"/>
                    <a:pt x="89" y="442"/>
                    <a:pt x="101" y="433"/>
                  </a:cubicBezTo>
                  <a:lnTo>
                    <a:pt x="448" y="96"/>
                  </a:lnTo>
                  <a:cubicBezTo>
                    <a:pt x="469" y="74"/>
                    <a:pt x="471" y="39"/>
                    <a:pt x="450" y="17"/>
                  </a:cubicBezTo>
                  <a:cubicBezTo>
                    <a:pt x="438" y="6"/>
                    <a:pt x="424"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7101;p78">
              <a:extLst>
                <a:ext uri="{FF2B5EF4-FFF2-40B4-BE49-F238E27FC236}">
                  <a16:creationId xmlns:a16="http://schemas.microsoft.com/office/drawing/2014/main" id="{FFC2F622-EEAD-4069-9347-4994B5A4EBC4}"/>
                </a:ext>
              </a:extLst>
            </p:cNvPr>
            <p:cNvSpPr/>
            <p:nvPr/>
          </p:nvSpPr>
          <p:spPr>
            <a:xfrm>
              <a:off x="6992880" y="2264692"/>
              <a:ext cx="160096" cy="141035"/>
            </a:xfrm>
            <a:custGeom>
              <a:avLst/>
              <a:gdLst/>
              <a:ahLst/>
              <a:cxnLst/>
              <a:rect l="l" t="t" r="r" b="b"/>
              <a:pathLst>
                <a:path w="5451" h="4802" extrusionOk="0">
                  <a:moveTo>
                    <a:pt x="5391" y="0"/>
                  </a:moveTo>
                  <a:cubicBezTo>
                    <a:pt x="5375" y="0"/>
                    <a:pt x="5360" y="7"/>
                    <a:pt x="5349" y="19"/>
                  </a:cubicBezTo>
                  <a:cubicBezTo>
                    <a:pt x="3808" y="1825"/>
                    <a:pt x="2018" y="3400"/>
                    <a:pt x="31" y="4699"/>
                  </a:cubicBezTo>
                  <a:cubicBezTo>
                    <a:pt x="7" y="4717"/>
                    <a:pt x="0" y="4751"/>
                    <a:pt x="16" y="4775"/>
                  </a:cubicBezTo>
                  <a:cubicBezTo>
                    <a:pt x="27" y="4793"/>
                    <a:pt x="44" y="4801"/>
                    <a:pt x="63" y="4801"/>
                  </a:cubicBezTo>
                  <a:cubicBezTo>
                    <a:pt x="73" y="4801"/>
                    <a:pt x="81" y="4797"/>
                    <a:pt x="91" y="4791"/>
                  </a:cubicBezTo>
                  <a:cubicBezTo>
                    <a:pt x="2086" y="3487"/>
                    <a:pt x="3882" y="1904"/>
                    <a:pt x="5432" y="90"/>
                  </a:cubicBezTo>
                  <a:cubicBezTo>
                    <a:pt x="5450" y="67"/>
                    <a:pt x="5449" y="33"/>
                    <a:pt x="5426" y="13"/>
                  </a:cubicBezTo>
                  <a:cubicBezTo>
                    <a:pt x="5416" y="5"/>
                    <a:pt x="5404" y="0"/>
                    <a:pt x="5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7102;p78">
              <a:extLst>
                <a:ext uri="{FF2B5EF4-FFF2-40B4-BE49-F238E27FC236}">
                  <a16:creationId xmlns:a16="http://schemas.microsoft.com/office/drawing/2014/main" id="{300B42DE-4E1D-4FEE-99C2-D41A6F477399}"/>
                </a:ext>
              </a:extLst>
            </p:cNvPr>
            <p:cNvSpPr/>
            <p:nvPr/>
          </p:nvSpPr>
          <p:spPr>
            <a:xfrm>
              <a:off x="7071327" y="2285368"/>
              <a:ext cx="42616" cy="41882"/>
            </a:xfrm>
            <a:custGeom>
              <a:avLst/>
              <a:gdLst/>
              <a:ahLst/>
              <a:cxnLst/>
              <a:rect l="l" t="t" r="r" b="b"/>
              <a:pathLst>
                <a:path w="1451" h="1426" extrusionOk="0">
                  <a:moveTo>
                    <a:pt x="1390" y="1"/>
                  </a:moveTo>
                  <a:cubicBezTo>
                    <a:pt x="1376" y="1"/>
                    <a:pt x="1361" y="6"/>
                    <a:pt x="1351" y="17"/>
                  </a:cubicBezTo>
                  <a:lnTo>
                    <a:pt x="22" y="1330"/>
                  </a:lnTo>
                  <a:cubicBezTo>
                    <a:pt x="1" y="1351"/>
                    <a:pt x="1" y="1387"/>
                    <a:pt x="22" y="1408"/>
                  </a:cubicBezTo>
                  <a:cubicBezTo>
                    <a:pt x="34" y="1420"/>
                    <a:pt x="46" y="1425"/>
                    <a:pt x="62" y="1425"/>
                  </a:cubicBezTo>
                  <a:cubicBezTo>
                    <a:pt x="76" y="1425"/>
                    <a:pt x="90" y="1420"/>
                    <a:pt x="100" y="1408"/>
                  </a:cubicBezTo>
                  <a:lnTo>
                    <a:pt x="1429" y="95"/>
                  </a:lnTo>
                  <a:cubicBezTo>
                    <a:pt x="1451" y="74"/>
                    <a:pt x="1451" y="38"/>
                    <a:pt x="1429" y="17"/>
                  </a:cubicBezTo>
                  <a:cubicBezTo>
                    <a:pt x="1418" y="6"/>
                    <a:pt x="1404" y="1"/>
                    <a:pt x="1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7103;p78">
              <a:extLst>
                <a:ext uri="{FF2B5EF4-FFF2-40B4-BE49-F238E27FC236}">
                  <a16:creationId xmlns:a16="http://schemas.microsoft.com/office/drawing/2014/main" id="{AD4CED7D-CF27-4E16-B44A-13308C85C6EE}"/>
                </a:ext>
              </a:extLst>
            </p:cNvPr>
            <p:cNvSpPr/>
            <p:nvPr/>
          </p:nvSpPr>
          <p:spPr>
            <a:xfrm>
              <a:off x="7091211" y="2267071"/>
              <a:ext cx="13775" cy="14421"/>
            </a:xfrm>
            <a:custGeom>
              <a:avLst/>
              <a:gdLst/>
              <a:ahLst/>
              <a:cxnLst/>
              <a:rect l="l" t="t" r="r" b="b"/>
              <a:pathLst>
                <a:path w="469" h="491" extrusionOk="0">
                  <a:moveTo>
                    <a:pt x="406" y="0"/>
                  </a:moveTo>
                  <a:cubicBezTo>
                    <a:pt x="391" y="0"/>
                    <a:pt x="377" y="6"/>
                    <a:pt x="368" y="18"/>
                  </a:cubicBezTo>
                  <a:lnTo>
                    <a:pt x="22" y="399"/>
                  </a:lnTo>
                  <a:cubicBezTo>
                    <a:pt x="0" y="421"/>
                    <a:pt x="2" y="456"/>
                    <a:pt x="26" y="476"/>
                  </a:cubicBezTo>
                  <a:cubicBezTo>
                    <a:pt x="36" y="485"/>
                    <a:pt x="50" y="490"/>
                    <a:pt x="63" y="490"/>
                  </a:cubicBezTo>
                  <a:cubicBezTo>
                    <a:pt x="77" y="490"/>
                    <a:pt x="91" y="485"/>
                    <a:pt x="101" y="472"/>
                  </a:cubicBezTo>
                  <a:lnTo>
                    <a:pt x="447" y="92"/>
                  </a:lnTo>
                  <a:cubicBezTo>
                    <a:pt x="469" y="70"/>
                    <a:pt x="467" y="35"/>
                    <a:pt x="443" y="15"/>
                  </a:cubicBezTo>
                  <a:cubicBezTo>
                    <a:pt x="433" y="5"/>
                    <a:pt x="419" y="0"/>
                    <a:pt x="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7104;p78">
              <a:extLst>
                <a:ext uri="{FF2B5EF4-FFF2-40B4-BE49-F238E27FC236}">
                  <a16:creationId xmlns:a16="http://schemas.microsoft.com/office/drawing/2014/main" id="{F0B8C2A1-9B34-45FC-B01D-401C2D02CAC8}"/>
                </a:ext>
              </a:extLst>
            </p:cNvPr>
            <p:cNvSpPr/>
            <p:nvPr/>
          </p:nvSpPr>
          <p:spPr>
            <a:xfrm>
              <a:off x="7103340" y="2201488"/>
              <a:ext cx="15126" cy="13158"/>
            </a:xfrm>
            <a:custGeom>
              <a:avLst/>
              <a:gdLst/>
              <a:ahLst/>
              <a:cxnLst/>
              <a:rect l="l" t="t" r="r" b="b"/>
              <a:pathLst>
                <a:path w="515" h="448" extrusionOk="0">
                  <a:moveTo>
                    <a:pt x="455" y="1"/>
                  </a:moveTo>
                  <a:cubicBezTo>
                    <a:pt x="442" y="1"/>
                    <a:pt x="429" y="5"/>
                    <a:pt x="419" y="13"/>
                  </a:cubicBezTo>
                  <a:lnTo>
                    <a:pt x="26" y="352"/>
                  </a:lnTo>
                  <a:cubicBezTo>
                    <a:pt x="2" y="372"/>
                    <a:pt x="0" y="405"/>
                    <a:pt x="20" y="429"/>
                  </a:cubicBezTo>
                  <a:cubicBezTo>
                    <a:pt x="30" y="441"/>
                    <a:pt x="44" y="448"/>
                    <a:pt x="61" y="448"/>
                  </a:cubicBezTo>
                  <a:cubicBezTo>
                    <a:pt x="73" y="448"/>
                    <a:pt x="86" y="445"/>
                    <a:pt x="97" y="433"/>
                  </a:cubicBezTo>
                  <a:lnTo>
                    <a:pt x="490" y="96"/>
                  </a:lnTo>
                  <a:cubicBezTo>
                    <a:pt x="513" y="76"/>
                    <a:pt x="514" y="42"/>
                    <a:pt x="496" y="19"/>
                  </a:cubicBezTo>
                  <a:cubicBezTo>
                    <a:pt x="485" y="7"/>
                    <a:pt x="470"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7105;p78">
              <a:extLst>
                <a:ext uri="{FF2B5EF4-FFF2-40B4-BE49-F238E27FC236}">
                  <a16:creationId xmlns:a16="http://schemas.microsoft.com/office/drawing/2014/main" id="{6764BC58-EA67-4031-BD22-7046CE4F50AD}"/>
                </a:ext>
              </a:extLst>
            </p:cNvPr>
            <p:cNvSpPr/>
            <p:nvPr/>
          </p:nvSpPr>
          <p:spPr>
            <a:xfrm>
              <a:off x="7130948" y="2319261"/>
              <a:ext cx="14039" cy="9105"/>
            </a:xfrm>
            <a:custGeom>
              <a:avLst/>
              <a:gdLst/>
              <a:ahLst/>
              <a:cxnLst/>
              <a:rect l="l" t="t" r="r" b="b"/>
              <a:pathLst>
                <a:path w="478" h="310" extrusionOk="0">
                  <a:moveTo>
                    <a:pt x="417" y="0"/>
                  </a:moveTo>
                  <a:cubicBezTo>
                    <a:pt x="404" y="0"/>
                    <a:pt x="392" y="4"/>
                    <a:pt x="382" y="12"/>
                  </a:cubicBezTo>
                  <a:cubicBezTo>
                    <a:pt x="282" y="96"/>
                    <a:pt x="168" y="160"/>
                    <a:pt x="44" y="203"/>
                  </a:cubicBezTo>
                  <a:cubicBezTo>
                    <a:pt x="16" y="212"/>
                    <a:pt x="0" y="244"/>
                    <a:pt x="12" y="273"/>
                  </a:cubicBezTo>
                  <a:cubicBezTo>
                    <a:pt x="19" y="296"/>
                    <a:pt x="40" y="310"/>
                    <a:pt x="63" y="310"/>
                  </a:cubicBezTo>
                  <a:cubicBezTo>
                    <a:pt x="70" y="310"/>
                    <a:pt x="76" y="310"/>
                    <a:pt x="80" y="307"/>
                  </a:cubicBezTo>
                  <a:cubicBezTo>
                    <a:pt x="215" y="259"/>
                    <a:pt x="340" y="189"/>
                    <a:pt x="450" y="96"/>
                  </a:cubicBezTo>
                  <a:cubicBezTo>
                    <a:pt x="474" y="79"/>
                    <a:pt x="477" y="44"/>
                    <a:pt x="457" y="19"/>
                  </a:cubicBezTo>
                  <a:cubicBezTo>
                    <a:pt x="448" y="7"/>
                    <a:pt x="432"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7106;p78">
              <a:extLst>
                <a:ext uri="{FF2B5EF4-FFF2-40B4-BE49-F238E27FC236}">
                  <a16:creationId xmlns:a16="http://schemas.microsoft.com/office/drawing/2014/main" id="{EE82CE4D-8806-4738-95FE-7962C7A63BEF}"/>
                </a:ext>
              </a:extLst>
            </p:cNvPr>
            <p:cNvSpPr/>
            <p:nvPr/>
          </p:nvSpPr>
          <p:spPr>
            <a:xfrm>
              <a:off x="6789728" y="2253590"/>
              <a:ext cx="115336" cy="142679"/>
            </a:xfrm>
            <a:custGeom>
              <a:avLst/>
              <a:gdLst/>
              <a:ahLst/>
              <a:cxnLst/>
              <a:rect l="l" t="t" r="r" b="b"/>
              <a:pathLst>
                <a:path w="3927" h="4858" extrusionOk="0">
                  <a:moveTo>
                    <a:pt x="60" y="1"/>
                  </a:moveTo>
                  <a:cubicBezTo>
                    <a:pt x="46" y="1"/>
                    <a:pt x="31" y="6"/>
                    <a:pt x="20" y="18"/>
                  </a:cubicBezTo>
                  <a:cubicBezTo>
                    <a:pt x="0" y="39"/>
                    <a:pt x="0" y="74"/>
                    <a:pt x="24" y="95"/>
                  </a:cubicBezTo>
                  <a:cubicBezTo>
                    <a:pt x="1520" y="1476"/>
                    <a:pt x="2796" y="3070"/>
                    <a:pt x="3815" y="4830"/>
                  </a:cubicBezTo>
                  <a:cubicBezTo>
                    <a:pt x="3827" y="4847"/>
                    <a:pt x="3844" y="4857"/>
                    <a:pt x="3864" y="4857"/>
                  </a:cubicBezTo>
                  <a:cubicBezTo>
                    <a:pt x="3872" y="4857"/>
                    <a:pt x="3882" y="4853"/>
                    <a:pt x="3891" y="4852"/>
                  </a:cubicBezTo>
                  <a:cubicBezTo>
                    <a:pt x="3915" y="4837"/>
                    <a:pt x="3926" y="4803"/>
                    <a:pt x="3911" y="4776"/>
                  </a:cubicBezTo>
                  <a:cubicBezTo>
                    <a:pt x="2883" y="3006"/>
                    <a:pt x="1601" y="1404"/>
                    <a:pt x="97" y="15"/>
                  </a:cubicBezTo>
                  <a:cubicBezTo>
                    <a:pt x="87" y="6"/>
                    <a:pt x="7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7107;p78">
              <a:extLst>
                <a:ext uri="{FF2B5EF4-FFF2-40B4-BE49-F238E27FC236}">
                  <a16:creationId xmlns:a16="http://schemas.microsoft.com/office/drawing/2014/main" id="{D6EAED6C-D541-43CD-A11D-8BE764FCFA28}"/>
                </a:ext>
              </a:extLst>
            </p:cNvPr>
            <p:cNvSpPr/>
            <p:nvPr/>
          </p:nvSpPr>
          <p:spPr>
            <a:xfrm>
              <a:off x="6820008" y="2261491"/>
              <a:ext cx="23643" cy="28371"/>
            </a:xfrm>
            <a:custGeom>
              <a:avLst/>
              <a:gdLst/>
              <a:ahLst/>
              <a:cxnLst/>
              <a:rect l="l" t="t" r="r" b="b"/>
              <a:pathLst>
                <a:path w="805" h="966" extrusionOk="0">
                  <a:moveTo>
                    <a:pt x="63" y="0"/>
                  </a:moveTo>
                  <a:cubicBezTo>
                    <a:pt x="51" y="0"/>
                    <a:pt x="39" y="4"/>
                    <a:pt x="29" y="13"/>
                  </a:cubicBezTo>
                  <a:cubicBezTo>
                    <a:pt x="6" y="31"/>
                    <a:pt x="0" y="67"/>
                    <a:pt x="20" y="89"/>
                  </a:cubicBezTo>
                  <a:lnTo>
                    <a:pt x="701" y="944"/>
                  </a:lnTo>
                  <a:cubicBezTo>
                    <a:pt x="711" y="958"/>
                    <a:pt x="727" y="965"/>
                    <a:pt x="744" y="965"/>
                  </a:cubicBezTo>
                  <a:cubicBezTo>
                    <a:pt x="755" y="965"/>
                    <a:pt x="768" y="961"/>
                    <a:pt x="776" y="952"/>
                  </a:cubicBezTo>
                  <a:cubicBezTo>
                    <a:pt x="801" y="935"/>
                    <a:pt x="805" y="900"/>
                    <a:pt x="786" y="876"/>
                  </a:cubicBezTo>
                  <a:lnTo>
                    <a:pt x="106" y="21"/>
                  </a:lnTo>
                  <a:cubicBezTo>
                    <a:pt x="96" y="8"/>
                    <a:pt x="7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7108;p78">
              <a:extLst>
                <a:ext uri="{FF2B5EF4-FFF2-40B4-BE49-F238E27FC236}">
                  <a16:creationId xmlns:a16="http://schemas.microsoft.com/office/drawing/2014/main" id="{4A50364B-A0E2-4F18-BAA8-63C79F53EE83}"/>
                </a:ext>
              </a:extLst>
            </p:cNvPr>
            <p:cNvSpPr/>
            <p:nvPr/>
          </p:nvSpPr>
          <p:spPr>
            <a:xfrm>
              <a:off x="6792929" y="2210622"/>
              <a:ext cx="12042" cy="10838"/>
            </a:xfrm>
            <a:custGeom>
              <a:avLst/>
              <a:gdLst/>
              <a:ahLst/>
              <a:cxnLst/>
              <a:rect l="l" t="t" r="r" b="b"/>
              <a:pathLst>
                <a:path w="410" h="369" extrusionOk="0">
                  <a:moveTo>
                    <a:pt x="62" y="0"/>
                  </a:moveTo>
                  <a:cubicBezTo>
                    <a:pt x="50" y="0"/>
                    <a:pt x="38" y="4"/>
                    <a:pt x="28" y="13"/>
                  </a:cubicBezTo>
                  <a:cubicBezTo>
                    <a:pt x="4" y="30"/>
                    <a:pt x="1" y="65"/>
                    <a:pt x="21" y="90"/>
                  </a:cubicBezTo>
                  <a:cubicBezTo>
                    <a:pt x="106" y="194"/>
                    <a:pt x="206" y="285"/>
                    <a:pt x="317" y="360"/>
                  </a:cubicBezTo>
                  <a:cubicBezTo>
                    <a:pt x="327" y="365"/>
                    <a:pt x="337" y="369"/>
                    <a:pt x="348" y="369"/>
                  </a:cubicBezTo>
                  <a:cubicBezTo>
                    <a:pt x="365" y="369"/>
                    <a:pt x="381" y="360"/>
                    <a:pt x="392" y="346"/>
                  </a:cubicBezTo>
                  <a:cubicBezTo>
                    <a:pt x="410" y="320"/>
                    <a:pt x="402" y="286"/>
                    <a:pt x="378" y="269"/>
                  </a:cubicBezTo>
                  <a:cubicBezTo>
                    <a:pt x="274" y="199"/>
                    <a:pt x="182" y="115"/>
                    <a:pt x="103" y="20"/>
                  </a:cubicBezTo>
                  <a:cubicBezTo>
                    <a:pt x="94" y="7"/>
                    <a:pt x="78"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109;p78">
              <a:extLst>
                <a:ext uri="{FF2B5EF4-FFF2-40B4-BE49-F238E27FC236}">
                  <a16:creationId xmlns:a16="http://schemas.microsoft.com/office/drawing/2014/main" id="{6D8FEEFD-6BB4-4E33-A6EF-124A9D69C4E7}"/>
                </a:ext>
              </a:extLst>
            </p:cNvPr>
            <p:cNvSpPr/>
            <p:nvPr/>
          </p:nvSpPr>
          <p:spPr>
            <a:xfrm>
              <a:off x="6679561" y="2241519"/>
              <a:ext cx="12218" cy="31602"/>
            </a:xfrm>
            <a:custGeom>
              <a:avLst/>
              <a:gdLst/>
              <a:ahLst/>
              <a:cxnLst/>
              <a:rect l="l" t="t" r="r" b="b"/>
              <a:pathLst>
                <a:path w="416" h="1076" extrusionOk="0">
                  <a:moveTo>
                    <a:pt x="60" y="1"/>
                  </a:moveTo>
                  <a:cubicBezTo>
                    <a:pt x="55" y="1"/>
                    <a:pt x="49" y="2"/>
                    <a:pt x="44" y="3"/>
                  </a:cubicBezTo>
                  <a:cubicBezTo>
                    <a:pt x="16" y="13"/>
                    <a:pt x="0" y="43"/>
                    <a:pt x="9" y="72"/>
                  </a:cubicBezTo>
                  <a:lnTo>
                    <a:pt x="303" y="1036"/>
                  </a:lnTo>
                  <a:cubicBezTo>
                    <a:pt x="310" y="1060"/>
                    <a:pt x="332" y="1076"/>
                    <a:pt x="356" y="1076"/>
                  </a:cubicBezTo>
                  <a:cubicBezTo>
                    <a:pt x="360" y="1076"/>
                    <a:pt x="366" y="1076"/>
                    <a:pt x="372" y="1071"/>
                  </a:cubicBezTo>
                  <a:cubicBezTo>
                    <a:pt x="400" y="1063"/>
                    <a:pt x="416" y="1033"/>
                    <a:pt x="407" y="1004"/>
                  </a:cubicBezTo>
                  <a:lnTo>
                    <a:pt x="111" y="39"/>
                  </a:lnTo>
                  <a:cubicBezTo>
                    <a:pt x="104" y="16"/>
                    <a:pt x="8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110;p78">
              <a:extLst>
                <a:ext uri="{FF2B5EF4-FFF2-40B4-BE49-F238E27FC236}">
                  <a16:creationId xmlns:a16="http://schemas.microsoft.com/office/drawing/2014/main" id="{F5139ABC-DFC1-4347-AD66-2630D87F70C8}"/>
                </a:ext>
              </a:extLst>
            </p:cNvPr>
            <p:cNvSpPr/>
            <p:nvPr/>
          </p:nvSpPr>
          <p:spPr>
            <a:xfrm>
              <a:off x="6701794" y="2247158"/>
              <a:ext cx="6638" cy="22439"/>
            </a:xfrm>
            <a:custGeom>
              <a:avLst/>
              <a:gdLst/>
              <a:ahLst/>
              <a:cxnLst/>
              <a:rect l="l" t="t" r="r" b="b"/>
              <a:pathLst>
                <a:path w="226" h="764" extrusionOk="0">
                  <a:moveTo>
                    <a:pt x="60" y="0"/>
                  </a:moveTo>
                  <a:cubicBezTo>
                    <a:pt x="57" y="0"/>
                    <a:pt x="55" y="0"/>
                    <a:pt x="52" y="1"/>
                  </a:cubicBezTo>
                  <a:cubicBezTo>
                    <a:pt x="22" y="4"/>
                    <a:pt x="1" y="32"/>
                    <a:pt x="6" y="63"/>
                  </a:cubicBezTo>
                  <a:lnTo>
                    <a:pt x="110" y="718"/>
                  </a:lnTo>
                  <a:cubicBezTo>
                    <a:pt x="115" y="744"/>
                    <a:pt x="137" y="764"/>
                    <a:pt x="164" y="764"/>
                  </a:cubicBezTo>
                  <a:lnTo>
                    <a:pt x="173" y="764"/>
                  </a:lnTo>
                  <a:cubicBezTo>
                    <a:pt x="203" y="761"/>
                    <a:pt x="226" y="733"/>
                    <a:pt x="220" y="701"/>
                  </a:cubicBezTo>
                  <a:lnTo>
                    <a:pt x="115" y="46"/>
                  </a:lnTo>
                  <a:cubicBezTo>
                    <a:pt x="111" y="19"/>
                    <a:pt x="87"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111;p78">
              <a:extLst>
                <a:ext uri="{FF2B5EF4-FFF2-40B4-BE49-F238E27FC236}">
                  <a16:creationId xmlns:a16="http://schemas.microsoft.com/office/drawing/2014/main" id="{44F1FE39-0C74-4E08-92FE-43D562C868B5}"/>
                </a:ext>
              </a:extLst>
            </p:cNvPr>
            <p:cNvSpPr/>
            <p:nvPr/>
          </p:nvSpPr>
          <p:spPr>
            <a:xfrm>
              <a:off x="6739652" y="2240638"/>
              <a:ext cx="4053" cy="17886"/>
            </a:xfrm>
            <a:custGeom>
              <a:avLst/>
              <a:gdLst/>
              <a:ahLst/>
              <a:cxnLst/>
              <a:rect l="l" t="t" r="r" b="b"/>
              <a:pathLst>
                <a:path w="138" h="609" extrusionOk="0">
                  <a:moveTo>
                    <a:pt x="61" y="0"/>
                  </a:moveTo>
                  <a:cubicBezTo>
                    <a:pt x="59" y="0"/>
                    <a:pt x="57" y="0"/>
                    <a:pt x="55" y="1"/>
                  </a:cubicBezTo>
                  <a:cubicBezTo>
                    <a:pt x="23" y="2"/>
                    <a:pt x="0" y="26"/>
                    <a:pt x="2" y="57"/>
                  </a:cubicBezTo>
                  <a:lnTo>
                    <a:pt x="28" y="557"/>
                  </a:lnTo>
                  <a:cubicBezTo>
                    <a:pt x="29" y="586"/>
                    <a:pt x="55" y="609"/>
                    <a:pt x="83" y="609"/>
                  </a:cubicBezTo>
                  <a:lnTo>
                    <a:pt x="84" y="609"/>
                  </a:lnTo>
                  <a:cubicBezTo>
                    <a:pt x="114" y="607"/>
                    <a:pt x="137" y="582"/>
                    <a:pt x="136" y="552"/>
                  </a:cubicBezTo>
                  <a:lnTo>
                    <a:pt x="112" y="52"/>
                  </a:lnTo>
                  <a:cubicBezTo>
                    <a:pt x="109" y="24"/>
                    <a:pt x="88"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112;p78">
              <a:extLst>
                <a:ext uri="{FF2B5EF4-FFF2-40B4-BE49-F238E27FC236}">
                  <a16:creationId xmlns:a16="http://schemas.microsoft.com/office/drawing/2014/main" id="{6AFFAFB9-2507-4F8E-9496-DD741ED6B89A}"/>
                </a:ext>
              </a:extLst>
            </p:cNvPr>
            <p:cNvSpPr/>
            <p:nvPr/>
          </p:nvSpPr>
          <p:spPr>
            <a:xfrm>
              <a:off x="6420723" y="2212560"/>
              <a:ext cx="242596" cy="407274"/>
            </a:xfrm>
            <a:custGeom>
              <a:avLst/>
              <a:gdLst/>
              <a:ahLst/>
              <a:cxnLst/>
              <a:rect l="l" t="t" r="r" b="b"/>
              <a:pathLst>
                <a:path w="8260" h="13867" extrusionOk="0">
                  <a:moveTo>
                    <a:pt x="1928" y="0"/>
                  </a:moveTo>
                  <a:cubicBezTo>
                    <a:pt x="1922" y="0"/>
                    <a:pt x="1917" y="1"/>
                    <a:pt x="1912" y="2"/>
                  </a:cubicBezTo>
                  <a:lnTo>
                    <a:pt x="1910" y="2"/>
                  </a:lnTo>
                  <a:cubicBezTo>
                    <a:pt x="1890" y="7"/>
                    <a:pt x="1876" y="19"/>
                    <a:pt x="1869" y="39"/>
                  </a:cubicBezTo>
                  <a:cubicBezTo>
                    <a:pt x="1539" y="907"/>
                    <a:pt x="1" y="5433"/>
                    <a:pt x="1895" y="9769"/>
                  </a:cubicBezTo>
                  <a:cubicBezTo>
                    <a:pt x="1900" y="9783"/>
                    <a:pt x="1910" y="9796"/>
                    <a:pt x="1923" y="9803"/>
                  </a:cubicBezTo>
                  <a:cubicBezTo>
                    <a:pt x="2001" y="9840"/>
                    <a:pt x="2074" y="9881"/>
                    <a:pt x="2150" y="9918"/>
                  </a:cubicBezTo>
                  <a:cubicBezTo>
                    <a:pt x="2150" y="9918"/>
                    <a:pt x="2352" y="10024"/>
                    <a:pt x="2382" y="10040"/>
                  </a:cubicBezTo>
                  <a:cubicBezTo>
                    <a:pt x="2511" y="10111"/>
                    <a:pt x="2635" y="10182"/>
                    <a:pt x="2760" y="10256"/>
                  </a:cubicBezTo>
                  <a:lnTo>
                    <a:pt x="2839" y="10300"/>
                  </a:lnTo>
                  <a:cubicBezTo>
                    <a:pt x="2988" y="10387"/>
                    <a:pt x="3132" y="10478"/>
                    <a:pt x="3270" y="10566"/>
                  </a:cubicBezTo>
                  <a:lnTo>
                    <a:pt x="3369" y="10633"/>
                  </a:lnTo>
                  <a:cubicBezTo>
                    <a:pt x="3473" y="10702"/>
                    <a:pt x="3579" y="10772"/>
                    <a:pt x="3676" y="10843"/>
                  </a:cubicBezTo>
                  <a:lnTo>
                    <a:pt x="3851" y="10968"/>
                  </a:lnTo>
                  <a:cubicBezTo>
                    <a:pt x="3921" y="11018"/>
                    <a:pt x="3992" y="11071"/>
                    <a:pt x="4059" y="11120"/>
                  </a:cubicBezTo>
                  <a:lnTo>
                    <a:pt x="4227" y="11249"/>
                  </a:lnTo>
                  <a:cubicBezTo>
                    <a:pt x="4291" y="11300"/>
                    <a:pt x="4353" y="11350"/>
                    <a:pt x="4417" y="11400"/>
                  </a:cubicBezTo>
                  <a:lnTo>
                    <a:pt x="4586" y="11542"/>
                  </a:lnTo>
                  <a:cubicBezTo>
                    <a:pt x="4643" y="11589"/>
                    <a:pt x="4696" y="11633"/>
                    <a:pt x="4750" y="11680"/>
                  </a:cubicBezTo>
                  <a:cubicBezTo>
                    <a:pt x="4750" y="11680"/>
                    <a:pt x="5013" y="11917"/>
                    <a:pt x="5060" y="11959"/>
                  </a:cubicBezTo>
                  <a:lnTo>
                    <a:pt x="5191" y="12083"/>
                  </a:lnTo>
                  <a:cubicBezTo>
                    <a:pt x="5256" y="12146"/>
                    <a:pt x="5304" y="12190"/>
                    <a:pt x="5347" y="12231"/>
                  </a:cubicBezTo>
                  <a:cubicBezTo>
                    <a:pt x="5347" y="12231"/>
                    <a:pt x="5575" y="12461"/>
                    <a:pt x="5612" y="12500"/>
                  </a:cubicBezTo>
                  <a:cubicBezTo>
                    <a:pt x="5612" y="12500"/>
                    <a:pt x="5663" y="12553"/>
                    <a:pt x="5716" y="12614"/>
                  </a:cubicBezTo>
                  <a:cubicBezTo>
                    <a:pt x="5763" y="12666"/>
                    <a:pt x="5810" y="12715"/>
                    <a:pt x="5854" y="12762"/>
                  </a:cubicBezTo>
                  <a:lnTo>
                    <a:pt x="5945" y="12864"/>
                  </a:lnTo>
                  <a:lnTo>
                    <a:pt x="5946" y="12864"/>
                  </a:lnTo>
                  <a:lnTo>
                    <a:pt x="6022" y="12855"/>
                  </a:lnTo>
                  <a:lnTo>
                    <a:pt x="5975" y="12895"/>
                  </a:lnTo>
                  <a:lnTo>
                    <a:pt x="5973" y="12895"/>
                  </a:lnTo>
                  <a:lnTo>
                    <a:pt x="6076" y="13015"/>
                  </a:lnTo>
                  <a:lnTo>
                    <a:pt x="6274" y="13254"/>
                  </a:lnTo>
                  <a:lnTo>
                    <a:pt x="6453" y="13482"/>
                  </a:lnTo>
                  <a:lnTo>
                    <a:pt x="6613" y="13692"/>
                  </a:lnTo>
                  <a:lnTo>
                    <a:pt x="6720" y="13840"/>
                  </a:lnTo>
                  <a:cubicBezTo>
                    <a:pt x="6724" y="13848"/>
                    <a:pt x="6728" y="13852"/>
                    <a:pt x="6731" y="13855"/>
                  </a:cubicBezTo>
                  <a:cubicBezTo>
                    <a:pt x="6742" y="13862"/>
                    <a:pt x="6756" y="13866"/>
                    <a:pt x="6770" y="13866"/>
                  </a:cubicBezTo>
                  <a:cubicBezTo>
                    <a:pt x="6777" y="13866"/>
                    <a:pt x="6784" y="13865"/>
                    <a:pt x="6791" y="13863"/>
                  </a:cubicBezTo>
                  <a:lnTo>
                    <a:pt x="6798" y="13862"/>
                  </a:lnTo>
                  <a:lnTo>
                    <a:pt x="6802" y="13791"/>
                  </a:lnTo>
                  <a:lnTo>
                    <a:pt x="6826" y="13849"/>
                  </a:lnTo>
                  <a:lnTo>
                    <a:pt x="6865" y="13832"/>
                  </a:lnTo>
                  <a:cubicBezTo>
                    <a:pt x="6915" y="13813"/>
                    <a:pt x="6945" y="13802"/>
                    <a:pt x="6983" y="13791"/>
                  </a:cubicBezTo>
                  <a:lnTo>
                    <a:pt x="7076" y="13762"/>
                  </a:lnTo>
                  <a:cubicBezTo>
                    <a:pt x="7157" y="13742"/>
                    <a:pt x="7241" y="13725"/>
                    <a:pt x="7333" y="13714"/>
                  </a:cubicBezTo>
                  <a:cubicBezTo>
                    <a:pt x="7342" y="13712"/>
                    <a:pt x="7350" y="13712"/>
                    <a:pt x="7359" y="13712"/>
                  </a:cubicBezTo>
                  <a:cubicBezTo>
                    <a:pt x="7367" y="13712"/>
                    <a:pt x="7375" y="13712"/>
                    <a:pt x="7383" y="13712"/>
                  </a:cubicBezTo>
                  <a:lnTo>
                    <a:pt x="7393" y="13712"/>
                  </a:lnTo>
                  <a:lnTo>
                    <a:pt x="7417" y="13711"/>
                  </a:lnTo>
                  <a:cubicBezTo>
                    <a:pt x="7476" y="13705"/>
                    <a:pt x="7534" y="13704"/>
                    <a:pt x="7593" y="13704"/>
                  </a:cubicBezTo>
                  <a:cubicBezTo>
                    <a:pt x="7620" y="13704"/>
                    <a:pt x="7647" y="13705"/>
                    <a:pt x="7674" y="13707"/>
                  </a:cubicBezTo>
                  <a:cubicBezTo>
                    <a:pt x="7742" y="13714"/>
                    <a:pt x="7796" y="13719"/>
                    <a:pt x="7849" y="13731"/>
                  </a:cubicBezTo>
                  <a:cubicBezTo>
                    <a:pt x="7883" y="13735"/>
                    <a:pt x="7917" y="13741"/>
                    <a:pt x="7949" y="13749"/>
                  </a:cubicBezTo>
                  <a:lnTo>
                    <a:pt x="7987" y="13756"/>
                  </a:lnTo>
                  <a:cubicBezTo>
                    <a:pt x="7997" y="13759"/>
                    <a:pt x="8011" y="13761"/>
                    <a:pt x="8025" y="13764"/>
                  </a:cubicBezTo>
                  <a:cubicBezTo>
                    <a:pt x="8032" y="13766"/>
                    <a:pt x="8038" y="13767"/>
                    <a:pt x="8043" y="13767"/>
                  </a:cubicBezTo>
                  <a:cubicBezTo>
                    <a:pt x="8049" y="13767"/>
                    <a:pt x="8054" y="13766"/>
                    <a:pt x="8060" y="13764"/>
                  </a:cubicBezTo>
                  <a:cubicBezTo>
                    <a:pt x="8065" y="13762"/>
                    <a:pt x="8068" y="13761"/>
                    <a:pt x="8075" y="13756"/>
                  </a:cubicBezTo>
                  <a:cubicBezTo>
                    <a:pt x="8088" y="13748"/>
                    <a:pt x="8101" y="13734"/>
                    <a:pt x="8102" y="13714"/>
                  </a:cubicBezTo>
                  <a:lnTo>
                    <a:pt x="8040" y="13704"/>
                  </a:lnTo>
                  <a:lnTo>
                    <a:pt x="8105" y="13695"/>
                  </a:lnTo>
                  <a:lnTo>
                    <a:pt x="8125" y="13576"/>
                  </a:lnTo>
                  <a:lnTo>
                    <a:pt x="8148" y="13427"/>
                  </a:lnTo>
                  <a:lnTo>
                    <a:pt x="8182" y="13151"/>
                  </a:lnTo>
                  <a:lnTo>
                    <a:pt x="8198" y="13015"/>
                  </a:lnTo>
                  <a:lnTo>
                    <a:pt x="8212" y="12856"/>
                  </a:lnTo>
                  <a:lnTo>
                    <a:pt x="8225" y="12707"/>
                  </a:lnTo>
                  <a:lnTo>
                    <a:pt x="8236" y="12536"/>
                  </a:lnTo>
                  <a:lnTo>
                    <a:pt x="8245" y="12375"/>
                  </a:lnTo>
                  <a:cubicBezTo>
                    <a:pt x="8248" y="12317"/>
                    <a:pt x="8250" y="12254"/>
                    <a:pt x="8252" y="12193"/>
                  </a:cubicBezTo>
                  <a:lnTo>
                    <a:pt x="8255" y="12023"/>
                  </a:lnTo>
                  <a:cubicBezTo>
                    <a:pt x="8258" y="11959"/>
                    <a:pt x="8259" y="11895"/>
                    <a:pt x="8259" y="11830"/>
                  </a:cubicBezTo>
                  <a:lnTo>
                    <a:pt x="8258" y="11652"/>
                  </a:lnTo>
                  <a:cubicBezTo>
                    <a:pt x="8258" y="11582"/>
                    <a:pt x="8255" y="11513"/>
                    <a:pt x="8252" y="11447"/>
                  </a:cubicBezTo>
                  <a:lnTo>
                    <a:pt x="8246" y="11260"/>
                  </a:lnTo>
                  <a:cubicBezTo>
                    <a:pt x="8243" y="11193"/>
                    <a:pt x="8232" y="11014"/>
                    <a:pt x="8232" y="11014"/>
                  </a:cubicBezTo>
                  <a:cubicBezTo>
                    <a:pt x="8231" y="10958"/>
                    <a:pt x="8226" y="10904"/>
                    <a:pt x="8223" y="10850"/>
                  </a:cubicBezTo>
                  <a:cubicBezTo>
                    <a:pt x="8218" y="10780"/>
                    <a:pt x="8212" y="10709"/>
                    <a:pt x="8203" y="10638"/>
                  </a:cubicBezTo>
                  <a:cubicBezTo>
                    <a:pt x="8203" y="10638"/>
                    <a:pt x="8191" y="10474"/>
                    <a:pt x="8184" y="10421"/>
                  </a:cubicBezTo>
                  <a:cubicBezTo>
                    <a:pt x="8176" y="10357"/>
                    <a:pt x="8168" y="10293"/>
                    <a:pt x="8162" y="10229"/>
                  </a:cubicBezTo>
                  <a:lnTo>
                    <a:pt x="8131" y="9978"/>
                  </a:lnTo>
                  <a:cubicBezTo>
                    <a:pt x="8119" y="9910"/>
                    <a:pt x="8109" y="9840"/>
                    <a:pt x="8097" y="9773"/>
                  </a:cubicBezTo>
                  <a:cubicBezTo>
                    <a:pt x="8097" y="9773"/>
                    <a:pt x="8064" y="9568"/>
                    <a:pt x="8055" y="9518"/>
                  </a:cubicBezTo>
                  <a:cubicBezTo>
                    <a:pt x="8045" y="9447"/>
                    <a:pt x="8028" y="9373"/>
                    <a:pt x="8014" y="9299"/>
                  </a:cubicBezTo>
                  <a:cubicBezTo>
                    <a:pt x="8014" y="9299"/>
                    <a:pt x="7974" y="9091"/>
                    <a:pt x="7963" y="9045"/>
                  </a:cubicBezTo>
                  <a:cubicBezTo>
                    <a:pt x="7947" y="8969"/>
                    <a:pt x="7927" y="8889"/>
                    <a:pt x="7910" y="8812"/>
                  </a:cubicBezTo>
                  <a:cubicBezTo>
                    <a:pt x="7910" y="8812"/>
                    <a:pt x="7860" y="8601"/>
                    <a:pt x="7849" y="8557"/>
                  </a:cubicBezTo>
                  <a:cubicBezTo>
                    <a:pt x="7822" y="8463"/>
                    <a:pt x="7796" y="8365"/>
                    <a:pt x="7768" y="8266"/>
                  </a:cubicBezTo>
                  <a:cubicBezTo>
                    <a:pt x="7768" y="8266"/>
                    <a:pt x="7721" y="8098"/>
                    <a:pt x="7712" y="8060"/>
                  </a:cubicBezTo>
                  <a:cubicBezTo>
                    <a:pt x="7661" y="7893"/>
                    <a:pt x="7607" y="7721"/>
                    <a:pt x="7550" y="7552"/>
                  </a:cubicBezTo>
                  <a:cubicBezTo>
                    <a:pt x="6657" y="4933"/>
                    <a:pt x="4958" y="2549"/>
                    <a:pt x="2500" y="452"/>
                  </a:cubicBezTo>
                  <a:lnTo>
                    <a:pt x="2496" y="451"/>
                  </a:lnTo>
                  <a:cubicBezTo>
                    <a:pt x="2323" y="303"/>
                    <a:pt x="2150" y="156"/>
                    <a:pt x="1969" y="14"/>
                  </a:cubicBezTo>
                  <a:cubicBezTo>
                    <a:pt x="1956" y="5"/>
                    <a:pt x="1942" y="0"/>
                    <a:pt x="19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113;p78">
              <a:extLst>
                <a:ext uri="{FF2B5EF4-FFF2-40B4-BE49-F238E27FC236}">
                  <a16:creationId xmlns:a16="http://schemas.microsoft.com/office/drawing/2014/main" id="{5A0D9320-F0EC-4ADF-B317-B3D359293E90}"/>
                </a:ext>
              </a:extLst>
            </p:cNvPr>
            <p:cNvSpPr/>
            <p:nvPr/>
          </p:nvSpPr>
          <p:spPr>
            <a:xfrm>
              <a:off x="6692807" y="2479093"/>
              <a:ext cx="407920" cy="214137"/>
            </a:xfrm>
            <a:custGeom>
              <a:avLst/>
              <a:gdLst/>
              <a:ahLst/>
              <a:cxnLst/>
              <a:rect l="l" t="t" r="r" b="b"/>
              <a:pathLst>
                <a:path w="13889" h="7291" extrusionOk="0">
                  <a:moveTo>
                    <a:pt x="8772" y="1"/>
                  </a:moveTo>
                  <a:cubicBezTo>
                    <a:pt x="7659" y="1"/>
                    <a:pt x="6451" y="137"/>
                    <a:pt x="5233" y="513"/>
                  </a:cubicBezTo>
                  <a:cubicBezTo>
                    <a:pt x="4851" y="630"/>
                    <a:pt x="4475" y="769"/>
                    <a:pt x="4116" y="926"/>
                  </a:cubicBezTo>
                  <a:cubicBezTo>
                    <a:pt x="4102" y="933"/>
                    <a:pt x="4089" y="943"/>
                    <a:pt x="4083" y="957"/>
                  </a:cubicBezTo>
                  <a:cubicBezTo>
                    <a:pt x="4045" y="1036"/>
                    <a:pt x="4004" y="1113"/>
                    <a:pt x="3965" y="1190"/>
                  </a:cubicBezTo>
                  <a:lnTo>
                    <a:pt x="3846" y="1420"/>
                  </a:lnTo>
                  <a:cubicBezTo>
                    <a:pt x="3776" y="1548"/>
                    <a:pt x="3705" y="1671"/>
                    <a:pt x="3633" y="1793"/>
                  </a:cubicBezTo>
                  <a:lnTo>
                    <a:pt x="3585" y="1876"/>
                  </a:lnTo>
                  <a:cubicBezTo>
                    <a:pt x="3497" y="2025"/>
                    <a:pt x="3407" y="2169"/>
                    <a:pt x="3317" y="2309"/>
                  </a:cubicBezTo>
                  <a:lnTo>
                    <a:pt x="3263" y="2386"/>
                  </a:lnTo>
                  <a:cubicBezTo>
                    <a:pt x="3192" y="2498"/>
                    <a:pt x="3118" y="2608"/>
                    <a:pt x="3042" y="2716"/>
                  </a:cubicBezTo>
                  <a:lnTo>
                    <a:pt x="2930" y="2870"/>
                  </a:lnTo>
                  <a:cubicBezTo>
                    <a:pt x="2873" y="2947"/>
                    <a:pt x="2819" y="3022"/>
                    <a:pt x="2765" y="3095"/>
                  </a:cubicBezTo>
                  <a:lnTo>
                    <a:pt x="2614" y="3292"/>
                  </a:lnTo>
                  <a:cubicBezTo>
                    <a:pt x="2570" y="3347"/>
                    <a:pt x="2528" y="3401"/>
                    <a:pt x="2484" y="3454"/>
                  </a:cubicBezTo>
                  <a:cubicBezTo>
                    <a:pt x="2460" y="3487"/>
                    <a:pt x="2245" y="3740"/>
                    <a:pt x="2206" y="3789"/>
                  </a:cubicBezTo>
                  <a:cubicBezTo>
                    <a:pt x="2206" y="3789"/>
                    <a:pt x="1967" y="4055"/>
                    <a:pt x="1926" y="4098"/>
                  </a:cubicBezTo>
                  <a:cubicBezTo>
                    <a:pt x="1893" y="4136"/>
                    <a:pt x="1648" y="4385"/>
                    <a:pt x="1648" y="4385"/>
                  </a:cubicBezTo>
                  <a:lnTo>
                    <a:pt x="1380" y="4650"/>
                  </a:lnTo>
                  <a:cubicBezTo>
                    <a:pt x="1380" y="4650"/>
                    <a:pt x="1164" y="4851"/>
                    <a:pt x="1118" y="4892"/>
                  </a:cubicBezTo>
                  <a:cubicBezTo>
                    <a:pt x="1118" y="4892"/>
                    <a:pt x="910" y="5076"/>
                    <a:pt x="868" y="5113"/>
                  </a:cubicBezTo>
                  <a:lnTo>
                    <a:pt x="627" y="5312"/>
                  </a:lnTo>
                  <a:lnTo>
                    <a:pt x="401" y="5490"/>
                  </a:lnTo>
                  <a:lnTo>
                    <a:pt x="190" y="5648"/>
                  </a:lnTo>
                  <a:lnTo>
                    <a:pt x="35" y="5757"/>
                  </a:lnTo>
                  <a:cubicBezTo>
                    <a:pt x="12" y="5775"/>
                    <a:pt x="0" y="5805"/>
                    <a:pt x="12" y="5829"/>
                  </a:cubicBezTo>
                  <a:cubicBezTo>
                    <a:pt x="20" y="5862"/>
                    <a:pt x="33" y="5892"/>
                    <a:pt x="43" y="5925"/>
                  </a:cubicBezTo>
                  <a:cubicBezTo>
                    <a:pt x="62" y="5985"/>
                    <a:pt x="77" y="6049"/>
                    <a:pt x="92" y="6113"/>
                  </a:cubicBezTo>
                  <a:cubicBezTo>
                    <a:pt x="104" y="6185"/>
                    <a:pt x="114" y="6259"/>
                    <a:pt x="120" y="6343"/>
                  </a:cubicBezTo>
                  <a:cubicBezTo>
                    <a:pt x="119" y="6348"/>
                    <a:pt x="121" y="6355"/>
                    <a:pt x="121" y="6363"/>
                  </a:cubicBezTo>
                  <a:cubicBezTo>
                    <a:pt x="121" y="6382"/>
                    <a:pt x="123" y="6446"/>
                    <a:pt x="123" y="6446"/>
                  </a:cubicBezTo>
                  <a:cubicBezTo>
                    <a:pt x="123" y="6504"/>
                    <a:pt x="121" y="6560"/>
                    <a:pt x="117" y="6617"/>
                  </a:cubicBezTo>
                  <a:cubicBezTo>
                    <a:pt x="114" y="6641"/>
                    <a:pt x="113" y="6667"/>
                    <a:pt x="109" y="6688"/>
                  </a:cubicBezTo>
                  <a:cubicBezTo>
                    <a:pt x="100" y="6765"/>
                    <a:pt x="89" y="6816"/>
                    <a:pt x="79" y="6867"/>
                  </a:cubicBezTo>
                  <a:cubicBezTo>
                    <a:pt x="73" y="6902"/>
                    <a:pt x="65" y="6933"/>
                    <a:pt x="56" y="6966"/>
                  </a:cubicBezTo>
                  <a:cubicBezTo>
                    <a:pt x="56" y="6966"/>
                    <a:pt x="42" y="7021"/>
                    <a:pt x="36" y="7033"/>
                  </a:cubicBezTo>
                  <a:cubicBezTo>
                    <a:pt x="23" y="7053"/>
                    <a:pt x="28" y="7071"/>
                    <a:pt x="35" y="7087"/>
                  </a:cubicBezTo>
                  <a:cubicBezTo>
                    <a:pt x="45" y="7102"/>
                    <a:pt x="60" y="7114"/>
                    <a:pt x="79" y="7120"/>
                  </a:cubicBezTo>
                  <a:lnTo>
                    <a:pt x="247" y="7148"/>
                  </a:lnTo>
                  <a:lnTo>
                    <a:pt x="369" y="7167"/>
                  </a:lnTo>
                  <a:cubicBezTo>
                    <a:pt x="369" y="7167"/>
                    <a:pt x="603" y="7199"/>
                    <a:pt x="660" y="7205"/>
                  </a:cubicBezTo>
                  <a:lnTo>
                    <a:pt x="769" y="7219"/>
                  </a:lnTo>
                  <a:cubicBezTo>
                    <a:pt x="835" y="7226"/>
                    <a:pt x="906" y="7233"/>
                    <a:pt x="977" y="7241"/>
                  </a:cubicBezTo>
                  <a:lnTo>
                    <a:pt x="1066" y="7248"/>
                  </a:lnTo>
                  <a:cubicBezTo>
                    <a:pt x="1151" y="7256"/>
                    <a:pt x="1235" y="7262"/>
                    <a:pt x="1326" y="7266"/>
                  </a:cubicBezTo>
                  <a:lnTo>
                    <a:pt x="1375" y="7269"/>
                  </a:lnTo>
                  <a:cubicBezTo>
                    <a:pt x="1489" y="7276"/>
                    <a:pt x="1594" y="7280"/>
                    <a:pt x="1701" y="7285"/>
                  </a:cubicBezTo>
                  <a:lnTo>
                    <a:pt x="1732" y="7285"/>
                  </a:lnTo>
                  <a:cubicBezTo>
                    <a:pt x="1850" y="7288"/>
                    <a:pt x="1973" y="7290"/>
                    <a:pt x="2101" y="7290"/>
                  </a:cubicBezTo>
                  <a:cubicBezTo>
                    <a:pt x="3367" y="7290"/>
                    <a:pt x="4637" y="7100"/>
                    <a:pt x="5882" y="6724"/>
                  </a:cubicBezTo>
                  <a:lnTo>
                    <a:pt x="5930" y="6709"/>
                  </a:lnTo>
                  <a:cubicBezTo>
                    <a:pt x="5985" y="6689"/>
                    <a:pt x="6040" y="6672"/>
                    <a:pt x="6099" y="6654"/>
                  </a:cubicBezTo>
                  <a:cubicBezTo>
                    <a:pt x="6174" y="6631"/>
                    <a:pt x="6247" y="6608"/>
                    <a:pt x="6322" y="6583"/>
                  </a:cubicBezTo>
                  <a:cubicBezTo>
                    <a:pt x="6480" y="6530"/>
                    <a:pt x="6641" y="6470"/>
                    <a:pt x="6796" y="6410"/>
                  </a:cubicBezTo>
                  <a:cubicBezTo>
                    <a:pt x="6899" y="6372"/>
                    <a:pt x="7003" y="6331"/>
                    <a:pt x="7107" y="6288"/>
                  </a:cubicBezTo>
                  <a:cubicBezTo>
                    <a:pt x="9505" y="5307"/>
                    <a:pt x="11685" y="3639"/>
                    <a:pt x="13614" y="1313"/>
                  </a:cubicBezTo>
                  <a:cubicBezTo>
                    <a:pt x="13615" y="1313"/>
                    <a:pt x="13616" y="1311"/>
                    <a:pt x="13616" y="1311"/>
                  </a:cubicBezTo>
                  <a:cubicBezTo>
                    <a:pt x="13702" y="1207"/>
                    <a:pt x="13786" y="1104"/>
                    <a:pt x="13871" y="999"/>
                  </a:cubicBezTo>
                  <a:cubicBezTo>
                    <a:pt x="13886" y="984"/>
                    <a:pt x="13888" y="962"/>
                    <a:pt x="13884" y="942"/>
                  </a:cubicBezTo>
                  <a:cubicBezTo>
                    <a:pt x="13879" y="922"/>
                    <a:pt x="13866" y="908"/>
                    <a:pt x="13846" y="900"/>
                  </a:cubicBezTo>
                  <a:cubicBezTo>
                    <a:pt x="13333" y="706"/>
                    <a:pt x="11301" y="1"/>
                    <a:pt x="8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114;p78">
              <a:extLst>
                <a:ext uri="{FF2B5EF4-FFF2-40B4-BE49-F238E27FC236}">
                  <a16:creationId xmlns:a16="http://schemas.microsoft.com/office/drawing/2014/main" id="{05C4E4AB-B964-42A3-B3D2-394E2BAAD87B}"/>
                </a:ext>
              </a:extLst>
            </p:cNvPr>
            <p:cNvSpPr/>
            <p:nvPr/>
          </p:nvSpPr>
          <p:spPr>
            <a:xfrm>
              <a:off x="6646138" y="2230212"/>
              <a:ext cx="213344" cy="414558"/>
            </a:xfrm>
            <a:custGeom>
              <a:avLst/>
              <a:gdLst/>
              <a:ahLst/>
              <a:cxnLst/>
              <a:rect l="l" t="t" r="r" b="b"/>
              <a:pathLst>
                <a:path w="7264" h="14115" extrusionOk="0">
                  <a:moveTo>
                    <a:pt x="6896" y="1"/>
                  </a:moveTo>
                  <a:cubicBezTo>
                    <a:pt x="6889" y="1"/>
                    <a:pt x="6883" y="2"/>
                    <a:pt x="6877" y="4"/>
                  </a:cubicBezTo>
                  <a:lnTo>
                    <a:pt x="6869" y="5"/>
                  </a:lnTo>
                  <a:cubicBezTo>
                    <a:pt x="6026" y="385"/>
                    <a:pt x="1733" y="2500"/>
                    <a:pt x="7" y="6909"/>
                  </a:cubicBezTo>
                  <a:cubicBezTo>
                    <a:pt x="2" y="6924"/>
                    <a:pt x="0" y="6939"/>
                    <a:pt x="4" y="6955"/>
                  </a:cubicBezTo>
                  <a:cubicBezTo>
                    <a:pt x="30" y="7026"/>
                    <a:pt x="51" y="7097"/>
                    <a:pt x="74" y="7171"/>
                  </a:cubicBezTo>
                  <a:cubicBezTo>
                    <a:pt x="74" y="7171"/>
                    <a:pt x="150" y="7408"/>
                    <a:pt x="160" y="7449"/>
                  </a:cubicBezTo>
                  <a:cubicBezTo>
                    <a:pt x="200" y="7577"/>
                    <a:pt x="234" y="7705"/>
                    <a:pt x="266" y="7831"/>
                  </a:cubicBezTo>
                  <a:lnTo>
                    <a:pt x="299" y="7952"/>
                  </a:lnTo>
                  <a:cubicBezTo>
                    <a:pt x="342" y="8116"/>
                    <a:pt x="379" y="8284"/>
                    <a:pt x="413" y="8446"/>
                  </a:cubicBezTo>
                  <a:lnTo>
                    <a:pt x="437" y="8568"/>
                  </a:lnTo>
                  <a:cubicBezTo>
                    <a:pt x="462" y="8688"/>
                    <a:pt x="487" y="8805"/>
                    <a:pt x="507" y="8924"/>
                  </a:cubicBezTo>
                  <a:cubicBezTo>
                    <a:pt x="513" y="8960"/>
                    <a:pt x="543" y="9141"/>
                    <a:pt x="543" y="9141"/>
                  </a:cubicBezTo>
                  <a:cubicBezTo>
                    <a:pt x="556" y="9225"/>
                    <a:pt x="570" y="9305"/>
                    <a:pt x="578" y="9387"/>
                  </a:cubicBezTo>
                  <a:cubicBezTo>
                    <a:pt x="585" y="9430"/>
                    <a:pt x="608" y="9624"/>
                    <a:pt x="608" y="9624"/>
                  </a:cubicBezTo>
                  <a:cubicBezTo>
                    <a:pt x="618" y="9695"/>
                    <a:pt x="625" y="9765"/>
                    <a:pt x="634" y="9836"/>
                  </a:cubicBezTo>
                  <a:cubicBezTo>
                    <a:pt x="637" y="9880"/>
                    <a:pt x="654" y="10065"/>
                    <a:pt x="654" y="10065"/>
                  </a:cubicBezTo>
                  <a:cubicBezTo>
                    <a:pt x="658" y="10133"/>
                    <a:pt x="665" y="10199"/>
                    <a:pt x="671" y="10266"/>
                  </a:cubicBezTo>
                  <a:cubicBezTo>
                    <a:pt x="675" y="10313"/>
                    <a:pt x="691" y="10625"/>
                    <a:pt x="692" y="10679"/>
                  </a:cubicBezTo>
                  <a:cubicBezTo>
                    <a:pt x="692" y="10679"/>
                    <a:pt x="694" y="10762"/>
                    <a:pt x="697" y="10854"/>
                  </a:cubicBezTo>
                  <a:cubicBezTo>
                    <a:pt x="699" y="10932"/>
                    <a:pt x="701" y="11009"/>
                    <a:pt x="704" y="11085"/>
                  </a:cubicBezTo>
                  <a:lnTo>
                    <a:pt x="699" y="11451"/>
                  </a:lnTo>
                  <a:lnTo>
                    <a:pt x="687" y="11804"/>
                  </a:lnTo>
                  <a:lnTo>
                    <a:pt x="668" y="12137"/>
                  </a:lnTo>
                  <a:lnTo>
                    <a:pt x="637" y="12445"/>
                  </a:lnTo>
                  <a:lnTo>
                    <a:pt x="605" y="12728"/>
                  </a:lnTo>
                  <a:lnTo>
                    <a:pt x="570" y="12989"/>
                  </a:lnTo>
                  <a:lnTo>
                    <a:pt x="540" y="13175"/>
                  </a:lnTo>
                  <a:cubicBezTo>
                    <a:pt x="540" y="13183"/>
                    <a:pt x="537" y="13190"/>
                    <a:pt x="540" y="13192"/>
                  </a:cubicBezTo>
                  <a:cubicBezTo>
                    <a:pt x="546" y="13218"/>
                    <a:pt x="561" y="13238"/>
                    <a:pt x="580" y="13245"/>
                  </a:cubicBezTo>
                  <a:lnTo>
                    <a:pt x="637" y="13204"/>
                  </a:lnTo>
                  <a:lnTo>
                    <a:pt x="637" y="13204"/>
                  </a:lnTo>
                  <a:lnTo>
                    <a:pt x="613" y="13262"/>
                  </a:lnTo>
                  <a:cubicBezTo>
                    <a:pt x="708" y="13305"/>
                    <a:pt x="783" y="13345"/>
                    <a:pt x="852" y="13390"/>
                  </a:cubicBezTo>
                  <a:cubicBezTo>
                    <a:pt x="922" y="13433"/>
                    <a:pt x="990" y="13483"/>
                    <a:pt x="1061" y="13544"/>
                  </a:cubicBezTo>
                  <a:cubicBezTo>
                    <a:pt x="1072" y="13556"/>
                    <a:pt x="1084" y="13568"/>
                    <a:pt x="1094" y="13578"/>
                  </a:cubicBezTo>
                  <a:lnTo>
                    <a:pt x="1121" y="13604"/>
                  </a:lnTo>
                  <a:cubicBezTo>
                    <a:pt x="1162" y="13643"/>
                    <a:pt x="1204" y="13682"/>
                    <a:pt x="1241" y="13728"/>
                  </a:cubicBezTo>
                  <a:cubicBezTo>
                    <a:pt x="1260" y="13749"/>
                    <a:pt x="1278" y="13768"/>
                    <a:pt x="1293" y="13789"/>
                  </a:cubicBezTo>
                  <a:cubicBezTo>
                    <a:pt x="1339" y="13845"/>
                    <a:pt x="1367" y="13887"/>
                    <a:pt x="1396" y="13930"/>
                  </a:cubicBezTo>
                  <a:cubicBezTo>
                    <a:pt x="1414" y="13959"/>
                    <a:pt x="1433" y="13991"/>
                    <a:pt x="1453" y="14020"/>
                  </a:cubicBezTo>
                  <a:cubicBezTo>
                    <a:pt x="1453" y="14020"/>
                    <a:pt x="1484" y="14071"/>
                    <a:pt x="1485" y="14080"/>
                  </a:cubicBezTo>
                  <a:cubicBezTo>
                    <a:pt x="1497" y="14095"/>
                    <a:pt x="1511" y="14107"/>
                    <a:pt x="1527" y="14112"/>
                  </a:cubicBezTo>
                  <a:cubicBezTo>
                    <a:pt x="1533" y="14113"/>
                    <a:pt x="1541" y="14114"/>
                    <a:pt x="1548" y="14114"/>
                  </a:cubicBezTo>
                  <a:cubicBezTo>
                    <a:pt x="1553" y="14114"/>
                    <a:pt x="1557" y="14114"/>
                    <a:pt x="1561" y="14112"/>
                  </a:cubicBezTo>
                  <a:cubicBezTo>
                    <a:pt x="1568" y="14110"/>
                    <a:pt x="1571" y="14107"/>
                    <a:pt x="1578" y="14101"/>
                  </a:cubicBezTo>
                  <a:lnTo>
                    <a:pt x="1703" y="14013"/>
                  </a:lnTo>
                  <a:lnTo>
                    <a:pt x="1819" y="13929"/>
                  </a:lnTo>
                  <a:lnTo>
                    <a:pt x="2039" y="13758"/>
                  </a:lnTo>
                  <a:lnTo>
                    <a:pt x="2145" y="13675"/>
                  </a:lnTo>
                  <a:lnTo>
                    <a:pt x="2272" y="13571"/>
                  </a:lnTo>
                  <a:lnTo>
                    <a:pt x="2386" y="13476"/>
                  </a:lnTo>
                  <a:cubicBezTo>
                    <a:pt x="2425" y="13439"/>
                    <a:pt x="2471" y="13400"/>
                    <a:pt x="2517" y="13361"/>
                  </a:cubicBezTo>
                  <a:lnTo>
                    <a:pt x="2632" y="13255"/>
                  </a:lnTo>
                  <a:cubicBezTo>
                    <a:pt x="2679" y="13215"/>
                    <a:pt x="2724" y="13173"/>
                    <a:pt x="2771" y="13127"/>
                  </a:cubicBezTo>
                  <a:lnTo>
                    <a:pt x="2893" y="13013"/>
                  </a:lnTo>
                  <a:lnTo>
                    <a:pt x="3035" y="12875"/>
                  </a:lnTo>
                  <a:cubicBezTo>
                    <a:pt x="3076" y="12835"/>
                    <a:pt x="3118" y="12795"/>
                    <a:pt x="3160" y="12752"/>
                  </a:cubicBezTo>
                  <a:cubicBezTo>
                    <a:pt x="3207" y="12703"/>
                    <a:pt x="3257" y="12650"/>
                    <a:pt x="3306" y="12599"/>
                  </a:cubicBezTo>
                  <a:cubicBezTo>
                    <a:pt x="3348" y="12556"/>
                    <a:pt x="3387" y="12512"/>
                    <a:pt x="3429" y="12468"/>
                  </a:cubicBezTo>
                  <a:cubicBezTo>
                    <a:pt x="3482" y="12412"/>
                    <a:pt x="3532" y="12357"/>
                    <a:pt x="3583" y="12300"/>
                  </a:cubicBezTo>
                  <a:cubicBezTo>
                    <a:pt x="3583" y="12300"/>
                    <a:pt x="3674" y="12198"/>
                    <a:pt x="3706" y="12157"/>
                  </a:cubicBezTo>
                  <a:cubicBezTo>
                    <a:pt x="3758" y="12099"/>
                    <a:pt x="3810" y="12035"/>
                    <a:pt x="3859" y="11973"/>
                  </a:cubicBezTo>
                  <a:cubicBezTo>
                    <a:pt x="3859" y="11973"/>
                    <a:pt x="3948" y="11867"/>
                    <a:pt x="3983" y="11827"/>
                  </a:cubicBezTo>
                  <a:cubicBezTo>
                    <a:pt x="4030" y="11767"/>
                    <a:pt x="4076" y="11707"/>
                    <a:pt x="4123" y="11649"/>
                  </a:cubicBezTo>
                  <a:lnTo>
                    <a:pt x="4260" y="11471"/>
                  </a:lnTo>
                  <a:cubicBezTo>
                    <a:pt x="4311" y="11404"/>
                    <a:pt x="4359" y="11337"/>
                    <a:pt x="4409" y="11267"/>
                  </a:cubicBezTo>
                  <a:cubicBezTo>
                    <a:pt x="4409" y="11267"/>
                    <a:pt x="4506" y="11133"/>
                    <a:pt x="4536" y="11092"/>
                  </a:cubicBezTo>
                  <a:cubicBezTo>
                    <a:pt x="4583" y="11024"/>
                    <a:pt x="4630" y="10952"/>
                    <a:pt x="4674" y="10883"/>
                  </a:cubicBezTo>
                  <a:cubicBezTo>
                    <a:pt x="4674" y="10883"/>
                    <a:pt x="4781" y="10727"/>
                    <a:pt x="4807" y="10689"/>
                  </a:cubicBezTo>
                  <a:cubicBezTo>
                    <a:pt x="4852" y="10615"/>
                    <a:pt x="4899" y="10541"/>
                    <a:pt x="4948" y="10464"/>
                  </a:cubicBezTo>
                  <a:cubicBezTo>
                    <a:pt x="4948" y="10464"/>
                    <a:pt x="4992" y="10393"/>
                    <a:pt x="5029" y="10333"/>
                  </a:cubicBezTo>
                  <a:cubicBezTo>
                    <a:pt x="5044" y="10314"/>
                    <a:pt x="5056" y="10290"/>
                    <a:pt x="5070" y="10266"/>
                  </a:cubicBezTo>
                  <a:cubicBezTo>
                    <a:pt x="5069" y="10262"/>
                    <a:pt x="5071" y="10262"/>
                    <a:pt x="5071" y="10262"/>
                  </a:cubicBezTo>
                  <a:cubicBezTo>
                    <a:pt x="5100" y="10215"/>
                    <a:pt x="5126" y="10169"/>
                    <a:pt x="5151" y="10122"/>
                  </a:cubicBezTo>
                  <a:cubicBezTo>
                    <a:pt x="5185" y="10067"/>
                    <a:pt x="5215" y="10010"/>
                    <a:pt x="5248" y="9951"/>
                  </a:cubicBezTo>
                  <a:lnTo>
                    <a:pt x="5329" y="9807"/>
                  </a:lnTo>
                  <a:cubicBezTo>
                    <a:pt x="5412" y="9652"/>
                    <a:pt x="5496" y="9494"/>
                    <a:pt x="5577" y="9329"/>
                  </a:cubicBezTo>
                  <a:cubicBezTo>
                    <a:pt x="5776" y="8924"/>
                    <a:pt x="5954" y="8506"/>
                    <a:pt x="6111" y="8083"/>
                  </a:cubicBezTo>
                  <a:cubicBezTo>
                    <a:pt x="6151" y="7986"/>
                    <a:pt x="6187" y="7886"/>
                    <a:pt x="6222" y="7788"/>
                  </a:cubicBezTo>
                  <a:cubicBezTo>
                    <a:pt x="7008" y="5541"/>
                    <a:pt x="7263" y="3013"/>
                    <a:pt x="6978" y="246"/>
                  </a:cubicBezTo>
                  <a:cubicBezTo>
                    <a:pt x="6978" y="244"/>
                    <a:pt x="6977" y="240"/>
                    <a:pt x="6977" y="240"/>
                  </a:cubicBezTo>
                  <a:cubicBezTo>
                    <a:pt x="6973" y="179"/>
                    <a:pt x="6966" y="119"/>
                    <a:pt x="6960" y="58"/>
                  </a:cubicBezTo>
                  <a:cubicBezTo>
                    <a:pt x="6957" y="38"/>
                    <a:pt x="6946" y="19"/>
                    <a:pt x="6927" y="9"/>
                  </a:cubicBezTo>
                  <a:cubicBezTo>
                    <a:pt x="6918" y="4"/>
                    <a:pt x="6907" y="1"/>
                    <a:pt x="6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115;p78">
              <a:extLst>
                <a:ext uri="{FF2B5EF4-FFF2-40B4-BE49-F238E27FC236}">
                  <a16:creationId xmlns:a16="http://schemas.microsoft.com/office/drawing/2014/main" id="{D1C9E035-FE7C-4B78-9333-3A7C4437DD37}"/>
                </a:ext>
              </a:extLst>
            </p:cNvPr>
            <p:cNvSpPr/>
            <p:nvPr/>
          </p:nvSpPr>
          <p:spPr>
            <a:xfrm>
              <a:off x="6666315" y="2676136"/>
              <a:ext cx="416584" cy="208233"/>
            </a:xfrm>
            <a:custGeom>
              <a:avLst/>
              <a:gdLst/>
              <a:ahLst/>
              <a:cxnLst/>
              <a:rect l="l" t="t" r="r" b="b"/>
              <a:pathLst>
                <a:path w="14184" h="7090" extrusionOk="0">
                  <a:moveTo>
                    <a:pt x="7251" y="1"/>
                  </a:moveTo>
                  <a:cubicBezTo>
                    <a:pt x="7245" y="1"/>
                    <a:pt x="7240" y="2"/>
                    <a:pt x="7234" y="3"/>
                  </a:cubicBezTo>
                  <a:lnTo>
                    <a:pt x="7139" y="36"/>
                  </a:lnTo>
                  <a:cubicBezTo>
                    <a:pt x="7052" y="63"/>
                    <a:pt x="6964" y="93"/>
                    <a:pt x="6877" y="120"/>
                  </a:cubicBezTo>
                  <a:lnTo>
                    <a:pt x="6791" y="146"/>
                  </a:lnTo>
                  <a:cubicBezTo>
                    <a:pt x="6711" y="167"/>
                    <a:pt x="6629" y="191"/>
                    <a:pt x="6549" y="215"/>
                  </a:cubicBezTo>
                  <a:cubicBezTo>
                    <a:pt x="6462" y="241"/>
                    <a:pt x="6372" y="264"/>
                    <a:pt x="6290" y="285"/>
                  </a:cubicBezTo>
                  <a:cubicBezTo>
                    <a:pt x="6209" y="307"/>
                    <a:pt x="6129" y="327"/>
                    <a:pt x="6049" y="345"/>
                  </a:cubicBezTo>
                  <a:lnTo>
                    <a:pt x="6015" y="355"/>
                  </a:lnTo>
                  <a:cubicBezTo>
                    <a:pt x="5944" y="371"/>
                    <a:pt x="5871" y="388"/>
                    <a:pt x="5800" y="405"/>
                  </a:cubicBezTo>
                  <a:cubicBezTo>
                    <a:pt x="5720" y="421"/>
                    <a:pt x="5643" y="436"/>
                    <a:pt x="5564" y="455"/>
                  </a:cubicBezTo>
                  <a:cubicBezTo>
                    <a:pt x="5482" y="469"/>
                    <a:pt x="5401" y="486"/>
                    <a:pt x="5319" y="500"/>
                  </a:cubicBezTo>
                  <a:cubicBezTo>
                    <a:pt x="5245" y="516"/>
                    <a:pt x="5168" y="529"/>
                    <a:pt x="5091" y="537"/>
                  </a:cubicBezTo>
                  <a:cubicBezTo>
                    <a:pt x="5011" y="552"/>
                    <a:pt x="4933" y="566"/>
                    <a:pt x="4854" y="577"/>
                  </a:cubicBezTo>
                  <a:cubicBezTo>
                    <a:pt x="4780" y="586"/>
                    <a:pt x="4711" y="599"/>
                    <a:pt x="4635" y="607"/>
                  </a:cubicBezTo>
                  <a:cubicBezTo>
                    <a:pt x="4558" y="614"/>
                    <a:pt x="4483" y="626"/>
                    <a:pt x="4404" y="634"/>
                  </a:cubicBezTo>
                  <a:cubicBezTo>
                    <a:pt x="4333" y="643"/>
                    <a:pt x="4263" y="648"/>
                    <a:pt x="4194" y="657"/>
                  </a:cubicBezTo>
                  <a:cubicBezTo>
                    <a:pt x="4120" y="664"/>
                    <a:pt x="4044" y="671"/>
                    <a:pt x="3971" y="675"/>
                  </a:cubicBezTo>
                  <a:cubicBezTo>
                    <a:pt x="3903" y="680"/>
                    <a:pt x="3836" y="685"/>
                    <a:pt x="3772" y="690"/>
                  </a:cubicBezTo>
                  <a:cubicBezTo>
                    <a:pt x="3699" y="693"/>
                    <a:pt x="3627" y="697"/>
                    <a:pt x="3556" y="700"/>
                  </a:cubicBezTo>
                  <a:cubicBezTo>
                    <a:pt x="3489" y="704"/>
                    <a:pt x="3427" y="705"/>
                    <a:pt x="3363" y="705"/>
                  </a:cubicBezTo>
                  <a:cubicBezTo>
                    <a:pt x="3292" y="708"/>
                    <a:pt x="3224" y="711"/>
                    <a:pt x="3158" y="711"/>
                  </a:cubicBezTo>
                  <a:lnTo>
                    <a:pt x="2973" y="712"/>
                  </a:lnTo>
                  <a:lnTo>
                    <a:pt x="2778" y="711"/>
                  </a:lnTo>
                  <a:lnTo>
                    <a:pt x="2604" y="705"/>
                  </a:lnTo>
                  <a:cubicBezTo>
                    <a:pt x="2542" y="704"/>
                    <a:pt x="2482" y="703"/>
                    <a:pt x="2419" y="698"/>
                  </a:cubicBezTo>
                  <a:lnTo>
                    <a:pt x="2254" y="687"/>
                  </a:lnTo>
                  <a:cubicBezTo>
                    <a:pt x="2194" y="684"/>
                    <a:pt x="2137" y="680"/>
                    <a:pt x="2083" y="677"/>
                  </a:cubicBezTo>
                  <a:lnTo>
                    <a:pt x="1924" y="664"/>
                  </a:lnTo>
                  <a:lnTo>
                    <a:pt x="1767" y="648"/>
                  </a:lnTo>
                  <a:lnTo>
                    <a:pt x="1616" y="631"/>
                  </a:lnTo>
                  <a:lnTo>
                    <a:pt x="1474" y="614"/>
                  </a:lnTo>
                  <a:lnTo>
                    <a:pt x="1335" y="597"/>
                  </a:lnTo>
                  <a:lnTo>
                    <a:pt x="1079" y="556"/>
                  </a:lnTo>
                  <a:lnTo>
                    <a:pt x="898" y="526"/>
                  </a:lnTo>
                  <a:cubicBezTo>
                    <a:pt x="895" y="525"/>
                    <a:pt x="891" y="525"/>
                    <a:pt x="887" y="525"/>
                  </a:cubicBezTo>
                  <a:cubicBezTo>
                    <a:pt x="881" y="525"/>
                    <a:pt x="876" y="526"/>
                    <a:pt x="870" y="527"/>
                  </a:cubicBezTo>
                  <a:cubicBezTo>
                    <a:pt x="853" y="533"/>
                    <a:pt x="838" y="544"/>
                    <a:pt x="830" y="562"/>
                  </a:cubicBezTo>
                  <a:lnTo>
                    <a:pt x="873" y="614"/>
                  </a:lnTo>
                  <a:lnTo>
                    <a:pt x="816" y="586"/>
                  </a:lnTo>
                  <a:cubicBezTo>
                    <a:pt x="781" y="656"/>
                    <a:pt x="742" y="725"/>
                    <a:pt x="697" y="789"/>
                  </a:cubicBezTo>
                  <a:cubicBezTo>
                    <a:pt x="653" y="853"/>
                    <a:pt x="605" y="919"/>
                    <a:pt x="546" y="984"/>
                  </a:cubicBezTo>
                  <a:cubicBezTo>
                    <a:pt x="535" y="996"/>
                    <a:pt x="525" y="1009"/>
                    <a:pt x="512" y="1019"/>
                  </a:cubicBezTo>
                  <a:lnTo>
                    <a:pt x="491" y="1041"/>
                  </a:lnTo>
                  <a:cubicBezTo>
                    <a:pt x="464" y="1069"/>
                    <a:pt x="441" y="1096"/>
                    <a:pt x="413" y="1117"/>
                  </a:cubicBezTo>
                  <a:lnTo>
                    <a:pt x="411" y="1120"/>
                  </a:lnTo>
                  <a:cubicBezTo>
                    <a:pt x="400" y="1134"/>
                    <a:pt x="384" y="1147"/>
                    <a:pt x="370" y="1160"/>
                  </a:cubicBezTo>
                  <a:cubicBezTo>
                    <a:pt x="354" y="1175"/>
                    <a:pt x="334" y="1190"/>
                    <a:pt x="317" y="1202"/>
                  </a:cubicBezTo>
                  <a:cubicBezTo>
                    <a:pt x="256" y="1247"/>
                    <a:pt x="213" y="1279"/>
                    <a:pt x="168" y="1309"/>
                  </a:cubicBezTo>
                  <a:cubicBezTo>
                    <a:pt x="142" y="1325"/>
                    <a:pt x="119" y="1339"/>
                    <a:pt x="92" y="1356"/>
                  </a:cubicBezTo>
                  <a:cubicBezTo>
                    <a:pt x="92" y="1356"/>
                    <a:pt x="44" y="1388"/>
                    <a:pt x="32" y="1395"/>
                  </a:cubicBezTo>
                  <a:cubicBezTo>
                    <a:pt x="15" y="1402"/>
                    <a:pt x="4" y="1416"/>
                    <a:pt x="1" y="1433"/>
                  </a:cubicBezTo>
                  <a:cubicBezTo>
                    <a:pt x="4" y="1447"/>
                    <a:pt x="7" y="1467"/>
                    <a:pt x="18" y="1483"/>
                  </a:cubicBezTo>
                  <a:lnTo>
                    <a:pt x="112" y="1618"/>
                  </a:lnTo>
                  <a:lnTo>
                    <a:pt x="190" y="1726"/>
                  </a:lnTo>
                  <a:lnTo>
                    <a:pt x="360" y="1951"/>
                  </a:lnTo>
                  <a:lnTo>
                    <a:pt x="447" y="2061"/>
                  </a:lnTo>
                  <a:cubicBezTo>
                    <a:pt x="479" y="2104"/>
                    <a:pt x="512" y="2147"/>
                    <a:pt x="551" y="2189"/>
                  </a:cubicBezTo>
                  <a:lnTo>
                    <a:pt x="645" y="2309"/>
                  </a:lnTo>
                  <a:cubicBezTo>
                    <a:pt x="682" y="2353"/>
                    <a:pt x="722" y="2396"/>
                    <a:pt x="760" y="2443"/>
                  </a:cubicBezTo>
                  <a:lnTo>
                    <a:pt x="867" y="2564"/>
                  </a:lnTo>
                  <a:cubicBezTo>
                    <a:pt x="908" y="2609"/>
                    <a:pt x="951" y="2656"/>
                    <a:pt x="994" y="2706"/>
                  </a:cubicBezTo>
                  <a:lnTo>
                    <a:pt x="1109" y="2829"/>
                  </a:lnTo>
                  <a:lnTo>
                    <a:pt x="1264" y="2987"/>
                  </a:lnTo>
                  <a:lnTo>
                    <a:pt x="1377" y="3101"/>
                  </a:lnTo>
                  <a:cubicBezTo>
                    <a:pt x="1427" y="3149"/>
                    <a:pt x="1476" y="3198"/>
                    <a:pt x="1528" y="3249"/>
                  </a:cubicBezTo>
                  <a:cubicBezTo>
                    <a:pt x="1580" y="3303"/>
                    <a:pt x="1622" y="3340"/>
                    <a:pt x="1663" y="3380"/>
                  </a:cubicBezTo>
                  <a:cubicBezTo>
                    <a:pt x="1716" y="3430"/>
                    <a:pt x="1773" y="3481"/>
                    <a:pt x="1830" y="3532"/>
                  </a:cubicBezTo>
                  <a:cubicBezTo>
                    <a:pt x="1830" y="3532"/>
                    <a:pt x="1936" y="3626"/>
                    <a:pt x="1976" y="3662"/>
                  </a:cubicBezTo>
                  <a:cubicBezTo>
                    <a:pt x="2025" y="3705"/>
                    <a:pt x="2181" y="3838"/>
                    <a:pt x="2181" y="3838"/>
                  </a:cubicBezTo>
                  <a:cubicBezTo>
                    <a:pt x="2224" y="3875"/>
                    <a:pt x="2267" y="3910"/>
                    <a:pt x="2309" y="3947"/>
                  </a:cubicBezTo>
                  <a:cubicBezTo>
                    <a:pt x="2368" y="3994"/>
                    <a:pt x="2428" y="4039"/>
                    <a:pt x="2487" y="4086"/>
                  </a:cubicBezTo>
                  <a:cubicBezTo>
                    <a:pt x="2487" y="4086"/>
                    <a:pt x="2627" y="4196"/>
                    <a:pt x="2670" y="4231"/>
                  </a:cubicBezTo>
                  <a:cubicBezTo>
                    <a:pt x="2725" y="4273"/>
                    <a:pt x="2781" y="4314"/>
                    <a:pt x="2838" y="4355"/>
                  </a:cubicBezTo>
                  <a:cubicBezTo>
                    <a:pt x="2838" y="4355"/>
                    <a:pt x="2853" y="4365"/>
                    <a:pt x="2876" y="4385"/>
                  </a:cubicBezTo>
                  <a:cubicBezTo>
                    <a:pt x="2929" y="4422"/>
                    <a:pt x="2982" y="4458"/>
                    <a:pt x="3036" y="4495"/>
                  </a:cubicBezTo>
                  <a:cubicBezTo>
                    <a:pt x="3069" y="4522"/>
                    <a:pt x="3107" y="4545"/>
                    <a:pt x="3145" y="4570"/>
                  </a:cubicBezTo>
                  <a:cubicBezTo>
                    <a:pt x="3174" y="4593"/>
                    <a:pt x="3204" y="4616"/>
                    <a:pt x="3237" y="4634"/>
                  </a:cubicBezTo>
                  <a:cubicBezTo>
                    <a:pt x="3237" y="4634"/>
                    <a:pt x="3425" y="4763"/>
                    <a:pt x="3464" y="4788"/>
                  </a:cubicBezTo>
                  <a:cubicBezTo>
                    <a:pt x="3530" y="4831"/>
                    <a:pt x="3600" y="4874"/>
                    <a:pt x="3667" y="4915"/>
                  </a:cubicBezTo>
                  <a:cubicBezTo>
                    <a:pt x="3667" y="4915"/>
                    <a:pt x="3858" y="5036"/>
                    <a:pt x="3900" y="5057"/>
                  </a:cubicBezTo>
                  <a:cubicBezTo>
                    <a:pt x="3986" y="5109"/>
                    <a:pt x="4075" y="5157"/>
                    <a:pt x="4162" y="5207"/>
                  </a:cubicBezTo>
                  <a:cubicBezTo>
                    <a:pt x="4162" y="5207"/>
                    <a:pt x="4329" y="5304"/>
                    <a:pt x="4363" y="5319"/>
                  </a:cubicBezTo>
                  <a:cubicBezTo>
                    <a:pt x="4520" y="5406"/>
                    <a:pt x="4683" y="5490"/>
                    <a:pt x="4853" y="5572"/>
                  </a:cubicBezTo>
                  <a:cubicBezTo>
                    <a:pt x="5821" y="6046"/>
                    <a:pt x="6847" y="6409"/>
                    <a:pt x="7925" y="6660"/>
                  </a:cubicBezTo>
                  <a:cubicBezTo>
                    <a:pt x="7965" y="6668"/>
                    <a:pt x="8002" y="6678"/>
                    <a:pt x="8042" y="6688"/>
                  </a:cubicBezTo>
                  <a:cubicBezTo>
                    <a:pt x="9231" y="6955"/>
                    <a:pt x="10486" y="7090"/>
                    <a:pt x="11804" y="7090"/>
                  </a:cubicBezTo>
                  <a:cubicBezTo>
                    <a:pt x="12558" y="7090"/>
                    <a:pt x="13333" y="7046"/>
                    <a:pt x="14127" y="6957"/>
                  </a:cubicBezTo>
                  <a:lnTo>
                    <a:pt x="14137" y="6953"/>
                  </a:lnTo>
                  <a:cubicBezTo>
                    <a:pt x="14145" y="6950"/>
                    <a:pt x="14154" y="6949"/>
                    <a:pt x="14160" y="6942"/>
                  </a:cubicBezTo>
                  <a:lnTo>
                    <a:pt x="14161" y="6942"/>
                  </a:lnTo>
                  <a:cubicBezTo>
                    <a:pt x="14168" y="6939"/>
                    <a:pt x="14172" y="6932"/>
                    <a:pt x="14175" y="6927"/>
                  </a:cubicBezTo>
                  <a:cubicBezTo>
                    <a:pt x="14182" y="6909"/>
                    <a:pt x="14184" y="6887"/>
                    <a:pt x="14175" y="6868"/>
                  </a:cubicBezTo>
                  <a:cubicBezTo>
                    <a:pt x="13796" y="6027"/>
                    <a:pt x="11684" y="1738"/>
                    <a:pt x="7277" y="6"/>
                  </a:cubicBezTo>
                  <a:cubicBezTo>
                    <a:pt x="7268" y="3"/>
                    <a:pt x="7260" y="1"/>
                    <a:pt x="7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7116;p78">
              <a:extLst>
                <a:ext uri="{FF2B5EF4-FFF2-40B4-BE49-F238E27FC236}">
                  <a16:creationId xmlns:a16="http://schemas.microsoft.com/office/drawing/2014/main" id="{C5E805BB-805A-4BC1-BA75-ED97E8749120}"/>
                </a:ext>
              </a:extLst>
            </p:cNvPr>
            <p:cNvSpPr/>
            <p:nvPr/>
          </p:nvSpPr>
          <p:spPr>
            <a:xfrm>
              <a:off x="6619940" y="2719809"/>
              <a:ext cx="242508" cy="410739"/>
            </a:xfrm>
            <a:custGeom>
              <a:avLst/>
              <a:gdLst/>
              <a:ahLst/>
              <a:cxnLst/>
              <a:rect l="l" t="t" r="r" b="b"/>
              <a:pathLst>
                <a:path w="8257" h="13985" extrusionOk="0">
                  <a:moveTo>
                    <a:pt x="1411" y="0"/>
                  </a:moveTo>
                  <a:cubicBezTo>
                    <a:pt x="1405" y="0"/>
                    <a:pt x="1398" y="1"/>
                    <a:pt x="1392" y="3"/>
                  </a:cubicBezTo>
                  <a:cubicBezTo>
                    <a:pt x="1391" y="3"/>
                    <a:pt x="1364" y="12"/>
                    <a:pt x="1364" y="12"/>
                  </a:cubicBezTo>
                  <a:lnTo>
                    <a:pt x="1299" y="36"/>
                  </a:lnTo>
                  <a:cubicBezTo>
                    <a:pt x="1254" y="50"/>
                    <a:pt x="1207" y="61"/>
                    <a:pt x="1157" y="74"/>
                  </a:cubicBezTo>
                  <a:cubicBezTo>
                    <a:pt x="1083" y="90"/>
                    <a:pt x="1005" y="103"/>
                    <a:pt x="916" y="111"/>
                  </a:cubicBezTo>
                  <a:lnTo>
                    <a:pt x="864" y="111"/>
                  </a:lnTo>
                  <a:lnTo>
                    <a:pt x="835" y="114"/>
                  </a:lnTo>
                  <a:cubicBezTo>
                    <a:pt x="801" y="116"/>
                    <a:pt x="767" y="116"/>
                    <a:pt x="735" y="116"/>
                  </a:cubicBezTo>
                  <a:cubicBezTo>
                    <a:pt x="725" y="116"/>
                    <a:pt x="715" y="117"/>
                    <a:pt x="705" y="117"/>
                  </a:cubicBezTo>
                  <a:cubicBezTo>
                    <a:pt x="695" y="117"/>
                    <a:pt x="685" y="116"/>
                    <a:pt x="674" y="116"/>
                  </a:cubicBezTo>
                  <a:cubicBezTo>
                    <a:pt x="650" y="116"/>
                    <a:pt x="623" y="111"/>
                    <a:pt x="599" y="110"/>
                  </a:cubicBezTo>
                  <a:cubicBezTo>
                    <a:pt x="529" y="103"/>
                    <a:pt x="481" y="96"/>
                    <a:pt x="432" y="87"/>
                  </a:cubicBezTo>
                  <a:cubicBezTo>
                    <a:pt x="399" y="81"/>
                    <a:pt x="368" y="74"/>
                    <a:pt x="332" y="67"/>
                  </a:cubicBezTo>
                  <a:cubicBezTo>
                    <a:pt x="332" y="67"/>
                    <a:pt x="281" y="54"/>
                    <a:pt x="271" y="53"/>
                  </a:cubicBezTo>
                  <a:cubicBezTo>
                    <a:pt x="265" y="51"/>
                    <a:pt x="258" y="51"/>
                    <a:pt x="252" y="51"/>
                  </a:cubicBezTo>
                  <a:cubicBezTo>
                    <a:pt x="246" y="51"/>
                    <a:pt x="239" y="51"/>
                    <a:pt x="233" y="53"/>
                  </a:cubicBezTo>
                  <a:cubicBezTo>
                    <a:pt x="228" y="54"/>
                    <a:pt x="224" y="57"/>
                    <a:pt x="219" y="60"/>
                  </a:cubicBezTo>
                  <a:cubicBezTo>
                    <a:pt x="203" y="71"/>
                    <a:pt x="193" y="86"/>
                    <a:pt x="189" y="101"/>
                  </a:cubicBezTo>
                  <a:lnTo>
                    <a:pt x="166" y="242"/>
                  </a:lnTo>
                  <a:lnTo>
                    <a:pt x="137" y="407"/>
                  </a:lnTo>
                  <a:lnTo>
                    <a:pt x="97" y="681"/>
                  </a:lnTo>
                  <a:lnTo>
                    <a:pt x="82" y="816"/>
                  </a:lnTo>
                  <a:lnTo>
                    <a:pt x="62" y="987"/>
                  </a:lnTo>
                  <a:lnTo>
                    <a:pt x="48" y="1132"/>
                  </a:lnTo>
                  <a:cubicBezTo>
                    <a:pt x="43" y="1192"/>
                    <a:pt x="38" y="1251"/>
                    <a:pt x="32" y="1315"/>
                  </a:cubicBezTo>
                  <a:lnTo>
                    <a:pt x="22" y="1470"/>
                  </a:lnTo>
                  <a:cubicBezTo>
                    <a:pt x="18" y="1534"/>
                    <a:pt x="15" y="1602"/>
                    <a:pt x="11" y="1669"/>
                  </a:cubicBezTo>
                  <a:lnTo>
                    <a:pt x="3" y="1827"/>
                  </a:lnTo>
                  <a:cubicBezTo>
                    <a:pt x="2" y="1901"/>
                    <a:pt x="1" y="1973"/>
                    <a:pt x="2" y="2044"/>
                  </a:cubicBezTo>
                  <a:lnTo>
                    <a:pt x="1" y="2209"/>
                  </a:lnTo>
                  <a:cubicBezTo>
                    <a:pt x="1" y="2286"/>
                    <a:pt x="1" y="2361"/>
                    <a:pt x="3" y="2443"/>
                  </a:cubicBezTo>
                  <a:lnTo>
                    <a:pt x="8" y="2608"/>
                  </a:lnTo>
                  <a:cubicBezTo>
                    <a:pt x="9" y="2692"/>
                    <a:pt x="15" y="2779"/>
                    <a:pt x="16" y="2863"/>
                  </a:cubicBezTo>
                  <a:lnTo>
                    <a:pt x="25" y="3029"/>
                  </a:lnTo>
                  <a:cubicBezTo>
                    <a:pt x="32" y="3120"/>
                    <a:pt x="39" y="3212"/>
                    <a:pt x="48" y="3304"/>
                  </a:cubicBezTo>
                  <a:lnTo>
                    <a:pt x="62" y="3469"/>
                  </a:lnTo>
                  <a:cubicBezTo>
                    <a:pt x="72" y="3566"/>
                    <a:pt x="82" y="3666"/>
                    <a:pt x="95" y="3764"/>
                  </a:cubicBezTo>
                  <a:lnTo>
                    <a:pt x="115" y="3925"/>
                  </a:lnTo>
                  <a:cubicBezTo>
                    <a:pt x="129" y="4030"/>
                    <a:pt x="147" y="4136"/>
                    <a:pt x="164" y="4243"/>
                  </a:cubicBezTo>
                  <a:lnTo>
                    <a:pt x="189" y="4399"/>
                  </a:lnTo>
                  <a:cubicBezTo>
                    <a:pt x="209" y="4513"/>
                    <a:pt x="230" y="4627"/>
                    <a:pt x="254" y="4743"/>
                  </a:cubicBezTo>
                  <a:lnTo>
                    <a:pt x="281" y="4891"/>
                  </a:lnTo>
                  <a:cubicBezTo>
                    <a:pt x="308" y="5012"/>
                    <a:pt x="338" y="5136"/>
                    <a:pt x="368" y="5258"/>
                  </a:cubicBezTo>
                  <a:lnTo>
                    <a:pt x="401" y="5396"/>
                  </a:lnTo>
                  <a:cubicBezTo>
                    <a:pt x="432" y="5526"/>
                    <a:pt x="472" y="5661"/>
                    <a:pt x="510" y="5795"/>
                  </a:cubicBezTo>
                  <a:lnTo>
                    <a:pt x="545" y="5909"/>
                  </a:lnTo>
                  <a:cubicBezTo>
                    <a:pt x="592" y="6061"/>
                    <a:pt x="643" y="6215"/>
                    <a:pt x="693" y="6372"/>
                  </a:cubicBezTo>
                  <a:lnTo>
                    <a:pt x="714" y="6433"/>
                  </a:lnTo>
                  <a:cubicBezTo>
                    <a:pt x="1633" y="9127"/>
                    <a:pt x="3404" y="11573"/>
                    <a:pt x="5978" y="13713"/>
                  </a:cubicBezTo>
                  <a:cubicBezTo>
                    <a:pt x="5981" y="13716"/>
                    <a:pt x="5983" y="13719"/>
                    <a:pt x="5985" y="13722"/>
                  </a:cubicBezTo>
                  <a:cubicBezTo>
                    <a:pt x="6089" y="13807"/>
                    <a:pt x="6190" y="13888"/>
                    <a:pt x="6292" y="13971"/>
                  </a:cubicBezTo>
                  <a:cubicBezTo>
                    <a:pt x="6302" y="13981"/>
                    <a:pt x="6317" y="13985"/>
                    <a:pt x="6331" y="13985"/>
                  </a:cubicBezTo>
                  <a:cubicBezTo>
                    <a:pt x="6337" y="13985"/>
                    <a:pt x="6344" y="13984"/>
                    <a:pt x="6349" y="13982"/>
                  </a:cubicBezTo>
                  <a:cubicBezTo>
                    <a:pt x="6369" y="13978"/>
                    <a:pt x="6384" y="13965"/>
                    <a:pt x="6391" y="13944"/>
                  </a:cubicBezTo>
                  <a:cubicBezTo>
                    <a:pt x="6720" y="13084"/>
                    <a:pt x="8256" y="8565"/>
                    <a:pt x="6366" y="4211"/>
                  </a:cubicBezTo>
                  <a:cubicBezTo>
                    <a:pt x="6359" y="4197"/>
                    <a:pt x="6349" y="4187"/>
                    <a:pt x="6335" y="4181"/>
                  </a:cubicBezTo>
                  <a:cubicBezTo>
                    <a:pt x="6213" y="4119"/>
                    <a:pt x="6096" y="4058"/>
                    <a:pt x="5978" y="3993"/>
                  </a:cubicBezTo>
                  <a:lnTo>
                    <a:pt x="5855" y="3931"/>
                  </a:lnTo>
                  <a:cubicBezTo>
                    <a:pt x="5697" y="3845"/>
                    <a:pt x="5538" y="3754"/>
                    <a:pt x="5388" y="3663"/>
                  </a:cubicBezTo>
                  <a:lnTo>
                    <a:pt x="5296" y="3606"/>
                  </a:lnTo>
                  <a:cubicBezTo>
                    <a:pt x="5179" y="3533"/>
                    <a:pt x="5061" y="3462"/>
                    <a:pt x="4949" y="3390"/>
                  </a:cubicBezTo>
                  <a:cubicBezTo>
                    <a:pt x="4915" y="3368"/>
                    <a:pt x="4751" y="3256"/>
                    <a:pt x="4751" y="3256"/>
                  </a:cubicBezTo>
                  <a:cubicBezTo>
                    <a:pt x="4680" y="3206"/>
                    <a:pt x="4608" y="3157"/>
                    <a:pt x="4536" y="3108"/>
                  </a:cubicBezTo>
                  <a:cubicBezTo>
                    <a:pt x="4498" y="3079"/>
                    <a:pt x="4368" y="2985"/>
                    <a:pt x="4368" y="2985"/>
                  </a:cubicBezTo>
                  <a:lnTo>
                    <a:pt x="4324" y="2954"/>
                  </a:lnTo>
                  <a:cubicBezTo>
                    <a:pt x="4266" y="2911"/>
                    <a:pt x="4205" y="2866"/>
                    <a:pt x="4148" y="2821"/>
                  </a:cubicBezTo>
                  <a:cubicBezTo>
                    <a:pt x="4111" y="2793"/>
                    <a:pt x="3984" y="2692"/>
                    <a:pt x="3984" y="2692"/>
                  </a:cubicBezTo>
                  <a:lnTo>
                    <a:pt x="3938" y="2656"/>
                  </a:lnTo>
                  <a:cubicBezTo>
                    <a:pt x="3886" y="2616"/>
                    <a:pt x="3834" y="2576"/>
                    <a:pt x="3785" y="2537"/>
                  </a:cubicBezTo>
                  <a:cubicBezTo>
                    <a:pt x="3747" y="2502"/>
                    <a:pt x="3493" y="2289"/>
                    <a:pt x="3447" y="2249"/>
                  </a:cubicBezTo>
                  <a:cubicBezTo>
                    <a:pt x="3447" y="2249"/>
                    <a:pt x="3174" y="2001"/>
                    <a:pt x="3134" y="1964"/>
                  </a:cubicBezTo>
                  <a:cubicBezTo>
                    <a:pt x="3100" y="1931"/>
                    <a:pt x="2880" y="1719"/>
                    <a:pt x="2845" y="1681"/>
                  </a:cubicBezTo>
                  <a:lnTo>
                    <a:pt x="2696" y="1530"/>
                  </a:lnTo>
                  <a:cubicBezTo>
                    <a:pt x="2654" y="1487"/>
                    <a:pt x="2615" y="1446"/>
                    <a:pt x="2575" y="1404"/>
                  </a:cubicBezTo>
                  <a:lnTo>
                    <a:pt x="2432" y="1248"/>
                  </a:lnTo>
                  <a:lnTo>
                    <a:pt x="2330" y="1135"/>
                  </a:lnTo>
                  <a:lnTo>
                    <a:pt x="2110" y="877"/>
                  </a:lnTo>
                  <a:lnTo>
                    <a:pt x="1909" y="631"/>
                  </a:lnTo>
                  <a:lnTo>
                    <a:pt x="1727" y="399"/>
                  </a:lnTo>
                  <a:lnTo>
                    <a:pt x="1569" y="180"/>
                  </a:lnTo>
                  <a:lnTo>
                    <a:pt x="1463" y="29"/>
                  </a:lnTo>
                  <a:cubicBezTo>
                    <a:pt x="1450" y="10"/>
                    <a:pt x="1431" y="0"/>
                    <a:pt x="1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7117;p78">
              <a:extLst>
                <a:ext uri="{FF2B5EF4-FFF2-40B4-BE49-F238E27FC236}">
                  <a16:creationId xmlns:a16="http://schemas.microsoft.com/office/drawing/2014/main" id="{9588FBCC-56DE-438F-9032-90DD422C4866}"/>
                </a:ext>
              </a:extLst>
            </p:cNvPr>
            <p:cNvSpPr/>
            <p:nvPr/>
          </p:nvSpPr>
          <p:spPr>
            <a:xfrm>
              <a:off x="6425246" y="2696343"/>
              <a:ext cx="211905" cy="416525"/>
            </a:xfrm>
            <a:custGeom>
              <a:avLst/>
              <a:gdLst/>
              <a:ahLst/>
              <a:cxnLst/>
              <a:rect l="l" t="t" r="r" b="b"/>
              <a:pathLst>
                <a:path w="7215" h="14182" extrusionOk="0">
                  <a:moveTo>
                    <a:pt x="3565" y="2589"/>
                  </a:moveTo>
                  <a:lnTo>
                    <a:pt x="3583" y="2646"/>
                  </a:lnTo>
                  <a:cubicBezTo>
                    <a:pt x="3578" y="2653"/>
                    <a:pt x="3574" y="2655"/>
                    <a:pt x="3572" y="2655"/>
                  </a:cubicBezTo>
                  <a:cubicBezTo>
                    <a:pt x="3558" y="2655"/>
                    <a:pt x="3563" y="2599"/>
                    <a:pt x="3563" y="2589"/>
                  </a:cubicBezTo>
                  <a:close/>
                  <a:moveTo>
                    <a:pt x="5767" y="1"/>
                  </a:moveTo>
                  <a:cubicBezTo>
                    <a:pt x="5760" y="1"/>
                    <a:pt x="5754" y="1"/>
                    <a:pt x="5748" y="3"/>
                  </a:cubicBezTo>
                  <a:cubicBezTo>
                    <a:pt x="5741" y="5"/>
                    <a:pt x="5735" y="7"/>
                    <a:pt x="5730" y="12"/>
                  </a:cubicBezTo>
                  <a:lnTo>
                    <a:pt x="5593" y="108"/>
                  </a:lnTo>
                  <a:lnTo>
                    <a:pt x="5483" y="188"/>
                  </a:lnTo>
                  <a:lnTo>
                    <a:pt x="5378" y="268"/>
                  </a:lnTo>
                  <a:lnTo>
                    <a:pt x="5262" y="358"/>
                  </a:lnTo>
                  <a:lnTo>
                    <a:pt x="5146" y="446"/>
                  </a:lnTo>
                  <a:lnTo>
                    <a:pt x="5023" y="546"/>
                  </a:lnTo>
                  <a:cubicBezTo>
                    <a:pt x="4985" y="580"/>
                    <a:pt x="4943" y="614"/>
                    <a:pt x="4904" y="648"/>
                  </a:cubicBezTo>
                  <a:lnTo>
                    <a:pt x="4775" y="756"/>
                  </a:lnTo>
                  <a:cubicBezTo>
                    <a:pt x="4731" y="793"/>
                    <a:pt x="4690" y="831"/>
                    <a:pt x="4650" y="870"/>
                  </a:cubicBezTo>
                  <a:cubicBezTo>
                    <a:pt x="4605" y="907"/>
                    <a:pt x="4559" y="949"/>
                    <a:pt x="4515" y="991"/>
                  </a:cubicBezTo>
                  <a:cubicBezTo>
                    <a:pt x="4472" y="1030"/>
                    <a:pt x="4427" y="1071"/>
                    <a:pt x="4384" y="1111"/>
                  </a:cubicBezTo>
                  <a:cubicBezTo>
                    <a:pt x="4341" y="1154"/>
                    <a:pt x="4297" y="1197"/>
                    <a:pt x="4251" y="1239"/>
                  </a:cubicBezTo>
                  <a:cubicBezTo>
                    <a:pt x="4199" y="1289"/>
                    <a:pt x="4156" y="1332"/>
                    <a:pt x="4110" y="1377"/>
                  </a:cubicBezTo>
                  <a:cubicBezTo>
                    <a:pt x="4063" y="1424"/>
                    <a:pt x="4016" y="1474"/>
                    <a:pt x="3967" y="1524"/>
                  </a:cubicBezTo>
                  <a:lnTo>
                    <a:pt x="3833" y="1666"/>
                  </a:lnTo>
                  <a:cubicBezTo>
                    <a:pt x="3784" y="1718"/>
                    <a:pt x="3734" y="1773"/>
                    <a:pt x="3685" y="1826"/>
                  </a:cubicBezTo>
                  <a:cubicBezTo>
                    <a:pt x="3636" y="1883"/>
                    <a:pt x="3592" y="1930"/>
                    <a:pt x="3551" y="1976"/>
                  </a:cubicBezTo>
                  <a:cubicBezTo>
                    <a:pt x="3509" y="2024"/>
                    <a:pt x="3367" y="2191"/>
                    <a:pt x="3367" y="2191"/>
                  </a:cubicBezTo>
                  <a:cubicBezTo>
                    <a:pt x="3336" y="2230"/>
                    <a:pt x="3301" y="2269"/>
                    <a:pt x="3269" y="2312"/>
                  </a:cubicBezTo>
                  <a:cubicBezTo>
                    <a:pt x="3227" y="2361"/>
                    <a:pt x="3186" y="2416"/>
                    <a:pt x="3143" y="2471"/>
                  </a:cubicBezTo>
                  <a:cubicBezTo>
                    <a:pt x="3143" y="2471"/>
                    <a:pt x="3017" y="2629"/>
                    <a:pt x="2985" y="2670"/>
                  </a:cubicBezTo>
                  <a:cubicBezTo>
                    <a:pt x="2943" y="2729"/>
                    <a:pt x="2900" y="2787"/>
                    <a:pt x="2857" y="2848"/>
                  </a:cubicBezTo>
                  <a:cubicBezTo>
                    <a:pt x="2857" y="2848"/>
                    <a:pt x="2733" y="3015"/>
                    <a:pt x="2703" y="3056"/>
                  </a:cubicBezTo>
                  <a:cubicBezTo>
                    <a:pt x="2663" y="3113"/>
                    <a:pt x="2624" y="3173"/>
                    <a:pt x="2582" y="3234"/>
                  </a:cubicBezTo>
                  <a:lnTo>
                    <a:pt x="2510" y="3341"/>
                  </a:lnTo>
                  <a:cubicBezTo>
                    <a:pt x="2483" y="3383"/>
                    <a:pt x="2454" y="3421"/>
                    <a:pt x="2428" y="3464"/>
                  </a:cubicBezTo>
                  <a:cubicBezTo>
                    <a:pt x="2383" y="3533"/>
                    <a:pt x="2339" y="3605"/>
                    <a:pt x="2295" y="3676"/>
                  </a:cubicBezTo>
                  <a:cubicBezTo>
                    <a:pt x="2295" y="3676"/>
                    <a:pt x="2293" y="3676"/>
                    <a:pt x="2290" y="3679"/>
                  </a:cubicBezTo>
                  <a:cubicBezTo>
                    <a:pt x="2268" y="3714"/>
                    <a:pt x="2246" y="3750"/>
                    <a:pt x="2225" y="3790"/>
                  </a:cubicBezTo>
                  <a:cubicBezTo>
                    <a:pt x="2212" y="3808"/>
                    <a:pt x="2201" y="3833"/>
                    <a:pt x="2189" y="3848"/>
                  </a:cubicBezTo>
                  <a:cubicBezTo>
                    <a:pt x="2176" y="3867"/>
                    <a:pt x="2166" y="3884"/>
                    <a:pt x="2158" y="3899"/>
                  </a:cubicBezTo>
                  <a:cubicBezTo>
                    <a:pt x="2105" y="3988"/>
                    <a:pt x="2053" y="4078"/>
                    <a:pt x="2003" y="4170"/>
                  </a:cubicBezTo>
                  <a:cubicBezTo>
                    <a:pt x="2003" y="4170"/>
                    <a:pt x="1913" y="4330"/>
                    <a:pt x="1894" y="4361"/>
                  </a:cubicBezTo>
                  <a:cubicBezTo>
                    <a:pt x="1810" y="4519"/>
                    <a:pt x="1725" y="4683"/>
                    <a:pt x="1641" y="4851"/>
                  </a:cubicBezTo>
                  <a:cubicBezTo>
                    <a:pt x="1205" y="5744"/>
                    <a:pt x="862" y="6682"/>
                    <a:pt x="617" y="7673"/>
                  </a:cubicBezTo>
                  <a:cubicBezTo>
                    <a:pt x="613" y="7688"/>
                    <a:pt x="608" y="7706"/>
                    <a:pt x="606" y="7720"/>
                  </a:cubicBezTo>
                  <a:cubicBezTo>
                    <a:pt x="116" y="9679"/>
                    <a:pt x="0" y="11818"/>
                    <a:pt x="257" y="14128"/>
                  </a:cubicBezTo>
                  <a:cubicBezTo>
                    <a:pt x="258" y="14143"/>
                    <a:pt x="265" y="14159"/>
                    <a:pt x="278" y="14167"/>
                  </a:cubicBezTo>
                  <a:cubicBezTo>
                    <a:pt x="281" y="14170"/>
                    <a:pt x="285" y="14173"/>
                    <a:pt x="288" y="14175"/>
                  </a:cubicBezTo>
                  <a:cubicBezTo>
                    <a:pt x="296" y="14180"/>
                    <a:pt x="305" y="14181"/>
                    <a:pt x="315" y="14181"/>
                  </a:cubicBezTo>
                  <a:cubicBezTo>
                    <a:pt x="323" y="14181"/>
                    <a:pt x="331" y="14180"/>
                    <a:pt x="339" y="14179"/>
                  </a:cubicBezTo>
                  <a:lnTo>
                    <a:pt x="346" y="14176"/>
                  </a:lnTo>
                  <a:cubicBezTo>
                    <a:pt x="1187" y="13797"/>
                    <a:pt x="5479" y="11687"/>
                    <a:pt x="7209" y="7278"/>
                  </a:cubicBezTo>
                  <a:cubicBezTo>
                    <a:pt x="7212" y="7262"/>
                    <a:pt x="7215" y="7249"/>
                    <a:pt x="7209" y="7233"/>
                  </a:cubicBezTo>
                  <a:cubicBezTo>
                    <a:pt x="7182" y="7158"/>
                    <a:pt x="7159" y="7082"/>
                    <a:pt x="7137" y="7005"/>
                  </a:cubicBezTo>
                  <a:cubicBezTo>
                    <a:pt x="7137" y="7005"/>
                    <a:pt x="7058" y="6761"/>
                    <a:pt x="7047" y="6719"/>
                  </a:cubicBezTo>
                  <a:cubicBezTo>
                    <a:pt x="7010" y="6598"/>
                    <a:pt x="6979" y="6477"/>
                    <a:pt x="6947" y="6360"/>
                  </a:cubicBezTo>
                  <a:lnTo>
                    <a:pt x="6903" y="6197"/>
                  </a:lnTo>
                  <a:cubicBezTo>
                    <a:pt x="6860" y="6026"/>
                    <a:pt x="6823" y="5858"/>
                    <a:pt x="6788" y="5692"/>
                  </a:cubicBezTo>
                  <a:cubicBezTo>
                    <a:pt x="6779" y="5654"/>
                    <a:pt x="6734" y="5428"/>
                    <a:pt x="6734" y="5428"/>
                  </a:cubicBezTo>
                  <a:cubicBezTo>
                    <a:pt x="6722" y="5351"/>
                    <a:pt x="6705" y="5274"/>
                    <a:pt x="6694" y="5200"/>
                  </a:cubicBezTo>
                  <a:cubicBezTo>
                    <a:pt x="6684" y="5151"/>
                    <a:pt x="6677" y="5103"/>
                    <a:pt x="6670" y="5054"/>
                  </a:cubicBezTo>
                  <a:lnTo>
                    <a:pt x="6647" y="4911"/>
                  </a:lnTo>
                  <a:cubicBezTo>
                    <a:pt x="6638" y="4847"/>
                    <a:pt x="6628" y="4785"/>
                    <a:pt x="6620" y="4721"/>
                  </a:cubicBezTo>
                  <a:cubicBezTo>
                    <a:pt x="6613" y="4669"/>
                    <a:pt x="6593" y="4503"/>
                    <a:pt x="6593" y="4503"/>
                  </a:cubicBezTo>
                  <a:cubicBezTo>
                    <a:pt x="6593" y="4503"/>
                    <a:pt x="6570" y="4320"/>
                    <a:pt x="6567" y="4260"/>
                  </a:cubicBezTo>
                  <a:cubicBezTo>
                    <a:pt x="6561" y="4209"/>
                    <a:pt x="6548" y="4045"/>
                    <a:pt x="6548" y="4045"/>
                  </a:cubicBezTo>
                  <a:lnTo>
                    <a:pt x="6543" y="3995"/>
                  </a:lnTo>
                  <a:cubicBezTo>
                    <a:pt x="6541" y="3934"/>
                    <a:pt x="6534" y="3871"/>
                    <a:pt x="6531" y="3814"/>
                  </a:cubicBezTo>
                  <a:cubicBezTo>
                    <a:pt x="6527" y="3760"/>
                    <a:pt x="6511" y="3441"/>
                    <a:pt x="6511" y="3390"/>
                  </a:cubicBezTo>
                  <a:cubicBezTo>
                    <a:pt x="6509" y="3337"/>
                    <a:pt x="6504" y="3034"/>
                    <a:pt x="6506" y="2985"/>
                  </a:cubicBezTo>
                  <a:cubicBezTo>
                    <a:pt x="6507" y="2928"/>
                    <a:pt x="6511" y="2658"/>
                    <a:pt x="6511" y="2599"/>
                  </a:cubicBezTo>
                  <a:cubicBezTo>
                    <a:pt x="6514" y="2542"/>
                    <a:pt x="6527" y="2289"/>
                    <a:pt x="6529" y="2238"/>
                  </a:cubicBezTo>
                  <a:cubicBezTo>
                    <a:pt x="6533" y="2181"/>
                    <a:pt x="6546" y="2031"/>
                    <a:pt x="6546" y="2031"/>
                  </a:cubicBezTo>
                  <a:lnTo>
                    <a:pt x="6556" y="1896"/>
                  </a:lnTo>
                  <a:cubicBezTo>
                    <a:pt x="6560" y="1840"/>
                    <a:pt x="6588" y="1581"/>
                    <a:pt x="6588" y="1581"/>
                  </a:cubicBezTo>
                  <a:lnTo>
                    <a:pt x="6625" y="1291"/>
                  </a:lnTo>
                  <a:lnTo>
                    <a:pt x="6642" y="1192"/>
                  </a:lnTo>
                  <a:lnTo>
                    <a:pt x="6668" y="1026"/>
                  </a:lnTo>
                  <a:lnTo>
                    <a:pt x="6702" y="836"/>
                  </a:lnTo>
                  <a:cubicBezTo>
                    <a:pt x="6705" y="806"/>
                    <a:pt x="6691" y="778"/>
                    <a:pt x="6665" y="765"/>
                  </a:cubicBezTo>
                  <a:cubicBezTo>
                    <a:pt x="6581" y="728"/>
                    <a:pt x="6523" y="698"/>
                    <a:pt x="6459" y="662"/>
                  </a:cubicBezTo>
                  <a:cubicBezTo>
                    <a:pt x="6388" y="621"/>
                    <a:pt x="6319" y="573"/>
                    <a:pt x="6255" y="520"/>
                  </a:cubicBezTo>
                  <a:cubicBezTo>
                    <a:pt x="6241" y="510"/>
                    <a:pt x="6195" y="466"/>
                    <a:pt x="6195" y="466"/>
                  </a:cubicBezTo>
                  <a:cubicBezTo>
                    <a:pt x="6177" y="453"/>
                    <a:pt x="6161" y="439"/>
                    <a:pt x="6144" y="423"/>
                  </a:cubicBezTo>
                  <a:lnTo>
                    <a:pt x="6140" y="416"/>
                  </a:lnTo>
                  <a:cubicBezTo>
                    <a:pt x="6114" y="396"/>
                    <a:pt x="6094" y="378"/>
                    <a:pt x="6071" y="353"/>
                  </a:cubicBezTo>
                  <a:cubicBezTo>
                    <a:pt x="6056" y="338"/>
                    <a:pt x="6040" y="318"/>
                    <a:pt x="6023" y="301"/>
                  </a:cubicBezTo>
                  <a:cubicBezTo>
                    <a:pt x="5976" y="247"/>
                    <a:pt x="5945" y="208"/>
                    <a:pt x="5915" y="171"/>
                  </a:cubicBezTo>
                  <a:cubicBezTo>
                    <a:pt x="5895" y="143"/>
                    <a:pt x="5878" y="116"/>
                    <a:pt x="5858" y="87"/>
                  </a:cubicBezTo>
                  <a:cubicBezTo>
                    <a:pt x="5858" y="87"/>
                    <a:pt x="5826" y="40"/>
                    <a:pt x="5821" y="32"/>
                  </a:cubicBezTo>
                  <a:cubicBezTo>
                    <a:pt x="5811" y="16"/>
                    <a:pt x="5797" y="5"/>
                    <a:pt x="5779" y="2"/>
                  </a:cubicBezTo>
                  <a:cubicBezTo>
                    <a:pt x="5775" y="1"/>
                    <a:pt x="5771" y="1"/>
                    <a:pt x="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7118;p78">
              <a:extLst>
                <a:ext uri="{FF2B5EF4-FFF2-40B4-BE49-F238E27FC236}">
                  <a16:creationId xmlns:a16="http://schemas.microsoft.com/office/drawing/2014/main" id="{03B4381E-BD2C-4BAC-BFDA-617251F83185}"/>
                </a:ext>
              </a:extLst>
            </p:cNvPr>
            <p:cNvSpPr/>
            <p:nvPr/>
          </p:nvSpPr>
          <p:spPr>
            <a:xfrm>
              <a:off x="6591304" y="2618630"/>
              <a:ext cx="102354" cy="100827"/>
            </a:xfrm>
            <a:custGeom>
              <a:avLst/>
              <a:gdLst/>
              <a:ahLst/>
              <a:cxnLst/>
              <a:rect l="l" t="t" r="r" b="b"/>
              <a:pathLst>
                <a:path w="3485" h="3433" extrusionOk="0">
                  <a:moveTo>
                    <a:pt x="561" y="1793"/>
                  </a:moveTo>
                  <a:cubicBezTo>
                    <a:pt x="573" y="1879"/>
                    <a:pt x="587" y="1963"/>
                    <a:pt x="612" y="2042"/>
                  </a:cubicBezTo>
                  <a:cubicBezTo>
                    <a:pt x="587" y="1963"/>
                    <a:pt x="570" y="1879"/>
                    <a:pt x="561" y="1793"/>
                  </a:cubicBezTo>
                  <a:close/>
                  <a:moveTo>
                    <a:pt x="1740" y="1"/>
                  </a:moveTo>
                  <a:cubicBezTo>
                    <a:pt x="1592" y="1"/>
                    <a:pt x="1446" y="19"/>
                    <a:pt x="1299" y="57"/>
                  </a:cubicBezTo>
                  <a:lnTo>
                    <a:pt x="1239" y="74"/>
                  </a:lnTo>
                  <a:cubicBezTo>
                    <a:pt x="1129" y="108"/>
                    <a:pt x="1037" y="144"/>
                    <a:pt x="949" y="191"/>
                  </a:cubicBezTo>
                  <a:cubicBezTo>
                    <a:pt x="650" y="348"/>
                    <a:pt x="400" y="587"/>
                    <a:pt x="232" y="892"/>
                  </a:cubicBezTo>
                  <a:cubicBezTo>
                    <a:pt x="178" y="989"/>
                    <a:pt x="133" y="1095"/>
                    <a:pt x="94" y="1216"/>
                  </a:cubicBezTo>
                  <a:cubicBezTo>
                    <a:pt x="71" y="1298"/>
                    <a:pt x="51" y="1380"/>
                    <a:pt x="40" y="1459"/>
                  </a:cubicBezTo>
                  <a:cubicBezTo>
                    <a:pt x="0" y="1709"/>
                    <a:pt x="17" y="1956"/>
                    <a:pt x="87" y="2195"/>
                  </a:cubicBezTo>
                  <a:lnTo>
                    <a:pt x="96" y="2223"/>
                  </a:lnTo>
                  <a:cubicBezTo>
                    <a:pt x="125" y="2320"/>
                    <a:pt x="165" y="2414"/>
                    <a:pt x="211" y="2502"/>
                  </a:cubicBezTo>
                  <a:cubicBezTo>
                    <a:pt x="359" y="2792"/>
                    <a:pt x="585" y="3034"/>
                    <a:pt x="870" y="3199"/>
                  </a:cubicBezTo>
                  <a:cubicBezTo>
                    <a:pt x="917" y="3226"/>
                    <a:pt x="966" y="3253"/>
                    <a:pt x="1013" y="3274"/>
                  </a:cubicBezTo>
                  <a:cubicBezTo>
                    <a:pt x="1063" y="3296"/>
                    <a:pt x="1107" y="3313"/>
                    <a:pt x="1154" y="3331"/>
                  </a:cubicBezTo>
                  <a:cubicBezTo>
                    <a:pt x="1341" y="3399"/>
                    <a:pt x="1536" y="3433"/>
                    <a:pt x="1733" y="3433"/>
                  </a:cubicBezTo>
                  <a:cubicBezTo>
                    <a:pt x="1858" y="3433"/>
                    <a:pt x="1985" y="3419"/>
                    <a:pt x="2109" y="3391"/>
                  </a:cubicBezTo>
                  <a:cubicBezTo>
                    <a:pt x="2152" y="3381"/>
                    <a:pt x="2190" y="3371"/>
                    <a:pt x="2230" y="3360"/>
                  </a:cubicBezTo>
                  <a:cubicBezTo>
                    <a:pt x="2286" y="3341"/>
                    <a:pt x="2339" y="3324"/>
                    <a:pt x="2393" y="3300"/>
                  </a:cubicBezTo>
                  <a:cubicBezTo>
                    <a:pt x="2717" y="3160"/>
                    <a:pt x="2977" y="2948"/>
                    <a:pt x="3160" y="2670"/>
                  </a:cubicBezTo>
                  <a:cubicBezTo>
                    <a:pt x="3192" y="2623"/>
                    <a:pt x="3221" y="2574"/>
                    <a:pt x="3249" y="2524"/>
                  </a:cubicBezTo>
                  <a:cubicBezTo>
                    <a:pt x="3276" y="2477"/>
                    <a:pt x="3300" y="2427"/>
                    <a:pt x="3321" y="2374"/>
                  </a:cubicBezTo>
                  <a:cubicBezTo>
                    <a:pt x="3449" y="2060"/>
                    <a:pt x="3485" y="1719"/>
                    <a:pt x="3419" y="1387"/>
                  </a:cubicBezTo>
                  <a:cubicBezTo>
                    <a:pt x="3407" y="1326"/>
                    <a:pt x="3392" y="1268"/>
                    <a:pt x="3374" y="1209"/>
                  </a:cubicBezTo>
                  <a:cubicBezTo>
                    <a:pt x="3357" y="1150"/>
                    <a:pt x="3334" y="1091"/>
                    <a:pt x="3308" y="1036"/>
                  </a:cubicBezTo>
                  <a:cubicBezTo>
                    <a:pt x="3173" y="719"/>
                    <a:pt x="2947" y="452"/>
                    <a:pt x="2656" y="267"/>
                  </a:cubicBezTo>
                  <a:cubicBezTo>
                    <a:pt x="2602" y="234"/>
                    <a:pt x="2545" y="201"/>
                    <a:pt x="2487" y="173"/>
                  </a:cubicBezTo>
                  <a:cubicBezTo>
                    <a:pt x="2451" y="155"/>
                    <a:pt x="2415" y="138"/>
                    <a:pt x="2380" y="127"/>
                  </a:cubicBezTo>
                  <a:cubicBezTo>
                    <a:pt x="2358" y="114"/>
                    <a:pt x="2336" y="108"/>
                    <a:pt x="2314" y="100"/>
                  </a:cubicBezTo>
                  <a:cubicBezTo>
                    <a:pt x="2151" y="42"/>
                    <a:pt x="1981" y="9"/>
                    <a:pt x="1812" y="2"/>
                  </a:cubicBezTo>
                  <a:lnTo>
                    <a:pt x="1803" y="2"/>
                  </a:lnTo>
                  <a:cubicBezTo>
                    <a:pt x="1782" y="1"/>
                    <a:pt x="1761" y="1"/>
                    <a:pt x="17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7119;p78">
              <a:extLst>
                <a:ext uri="{FF2B5EF4-FFF2-40B4-BE49-F238E27FC236}">
                  <a16:creationId xmlns:a16="http://schemas.microsoft.com/office/drawing/2014/main" id="{5BECCFCE-67A0-42B5-9947-7258D29243E5}"/>
                </a:ext>
              </a:extLst>
            </p:cNvPr>
            <p:cNvSpPr/>
            <p:nvPr/>
          </p:nvSpPr>
          <p:spPr>
            <a:xfrm>
              <a:off x="6200301" y="2458798"/>
              <a:ext cx="414440" cy="208263"/>
            </a:xfrm>
            <a:custGeom>
              <a:avLst/>
              <a:gdLst/>
              <a:ahLst/>
              <a:cxnLst/>
              <a:rect l="l" t="t" r="r" b="b"/>
              <a:pathLst>
                <a:path w="14111" h="7091" extrusionOk="0">
                  <a:moveTo>
                    <a:pt x="2395" y="0"/>
                  </a:moveTo>
                  <a:cubicBezTo>
                    <a:pt x="1712" y="0"/>
                    <a:pt x="1013" y="36"/>
                    <a:pt x="298" y="108"/>
                  </a:cubicBezTo>
                  <a:cubicBezTo>
                    <a:pt x="297" y="108"/>
                    <a:pt x="297" y="108"/>
                    <a:pt x="292" y="109"/>
                  </a:cubicBezTo>
                  <a:cubicBezTo>
                    <a:pt x="214" y="115"/>
                    <a:pt x="133" y="123"/>
                    <a:pt x="56" y="132"/>
                  </a:cubicBezTo>
                  <a:cubicBezTo>
                    <a:pt x="55" y="132"/>
                    <a:pt x="49" y="132"/>
                    <a:pt x="43" y="133"/>
                  </a:cubicBezTo>
                  <a:cubicBezTo>
                    <a:pt x="29" y="139"/>
                    <a:pt x="16" y="150"/>
                    <a:pt x="8" y="164"/>
                  </a:cubicBezTo>
                  <a:cubicBezTo>
                    <a:pt x="0" y="184"/>
                    <a:pt x="0" y="206"/>
                    <a:pt x="8" y="221"/>
                  </a:cubicBezTo>
                  <a:cubicBezTo>
                    <a:pt x="385" y="1065"/>
                    <a:pt x="2497" y="5354"/>
                    <a:pt x="6907" y="7084"/>
                  </a:cubicBezTo>
                  <a:cubicBezTo>
                    <a:pt x="6915" y="7088"/>
                    <a:pt x="6923" y="7090"/>
                    <a:pt x="6931" y="7090"/>
                  </a:cubicBezTo>
                  <a:cubicBezTo>
                    <a:pt x="6937" y="7090"/>
                    <a:pt x="6943" y="7089"/>
                    <a:pt x="6949" y="7087"/>
                  </a:cubicBezTo>
                  <a:lnTo>
                    <a:pt x="6950" y="7087"/>
                  </a:lnTo>
                  <a:cubicBezTo>
                    <a:pt x="7065" y="7049"/>
                    <a:pt x="7182" y="7010"/>
                    <a:pt x="7296" y="6975"/>
                  </a:cubicBezTo>
                  <a:cubicBezTo>
                    <a:pt x="8290" y="6667"/>
                    <a:pt x="9316" y="6480"/>
                    <a:pt x="10340" y="6411"/>
                  </a:cubicBezTo>
                  <a:cubicBezTo>
                    <a:pt x="10495" y="6404"/>
                    <a:pt x="10626" y="6396"/>
                    <a:pt x="10757" y="6391"/>
                  </a:cubicBezTo>
                  <a:lnTo>
                    <a:pt x="10811" y="6389"/>
                  </a:lnTo>
                  <a:cubicBezTo>
                    <a:pt x="10928" y="6386"/>
                    <a:pt x="11043" y="6384"/>
                    <a:pt x="11156" y="6384"/>
                  </a:cubicBezTo>
                  <a:lnTo>
                    <a:pt x="11235" y="6384"/>
                  </a:lnTo>
                  <a:cubicBezTo>
                    <a:pt x="11336" y="6384"/>
                    <a:pt x="11435" y="6385"/>
                    <a:pt x="11530" y="6388"/>
                  </a:cubicBezTo>
                  <a:lnTo>
                    <a:pt x="11541" y="6389"/>
                  </a:lnTo>
                  <a:cubicBezTo>
                    <a:pt x="11563" y="6390"/>
                    <a:pt x="11583" y="6391"/>
                    <a:pt x="11604" y="6391"/>
                  </a:cubicBezTo>
                  <a:cubicBezTo>
                    <a:pt x="11612" y="6391"/>
                    <a:pt x="11621" y="6391"/>
                    <a:pt x="11630" y="6391"/>
                  </a:cubicBezTo>
                  <a:cubicBezTo>
                    <a:pt x="11673" y="6392"/>
                    <a:pt x="11718" y="6396"/>
                    <a:pt x="11758" y="6396"/>
                  </a:cubicBezTo>
                  <a:cubicBezTo>
                    <a:pt x="11799" y="6399"/>
                    <a:pt x="11842" y="6399"/>
                    <a:pt x="11883" y="6404"/>
                  </a:cubicBezTo>
                  <a:lnTo>
                    <a:pt x="11987" y="6411"/>
                  </a:lnTo>
                  <a:cubicBezTo>
                    <a:pt x="12071" y="6416"/>
                    <a:pt x="12142" y="6421"/>
                    <a:pt x="12212" y="6426"/>
                  </a:cubicBezTo>
                  <a:cubicBezTo>
                    <a:pt x="12212" y="6426"/>
                    <a:pt x="12461" y="6452"/>
                    <a:pt x="12521" y="6456"/>
                  </a:cubicBezTo>
                  <a:lnTo>
                    <a:pt x="12806" y="6495"/>
                  </a:lnTo>
                  <a:lnTo>
                    <a:pt x="13065" y="6533"/>
                  </a:lnTo>
                  <a:lnTo>
                    <a:pt x="13144" y="6545"/>
                  </a:lnTo>
                  <a:cubicBezTo>
                    <a:pt x="13172" y="6549"/>
                    <a:pt x="13193" y="6553"/>
                    <a:pt x="13216" y="6559"/>
                  </a:cubicBezTo>
                  <a:lnTo>
                    <a:pt x="13246" y="6562"/>
                  </a:lnTo>
                  <a:cubicBezTo>
                    <a:pt x="13251" y="6562"/>
                    <a:pt x="13255" y="6563"/>
                    <a:pt x="13260" y="6563"/>
                  </a:cubicBezTo>
                  <a:cubicBezTo>
                    <a:pt x="13266" y="6563"/>
                    <a:pt x="13272" y="6562"/>
                    <a:pt x="13279" y="6560"/>
                  </a:cubicBezTo>
                  <a:cubicBezTo>
                    <a:pt x="13296" y="6554"/>
                    <a:pt x="13313" y="6542"/>
                    <a:pt x="13317" y="6520"/>
                  </a:cubicBezTo>
                  <a:lnTo>
                    <a:pt x="13260" y="6500"/>
                  </a:lnTo>
                  <a:lnTo>
                    <a:pt x="13260" y="6500"/>
                  </a:lnTo>
                  <a:lnTo>
                    <a:pt x="13323" y="6515"/>
                  </a:lnTo>
                  <a:cubicBezTo>
                    <a:pt x="13362" y="6418"/>
                    <a:pt x="13393" y="6344"/>
                    <a:pt x="13433" y="6275"/>
                  </a:cubicBezTo>
                  <a:cubicBezTo>
                    <a:pt x="13473" y="6203"/>
                    <a:pt x="13518" y="6133"/>
                    <a:pt x="13572" y="6056"/>
                  </a:cubicBezTo>
                  <a:cubicBezTo>
                    <a:pt x="13575" y="6049"/>
                    <a:pt x="13592" y="6035"/>
                    <a:pt x="13605" y="6020"/>
                  </a:cubicBezTo>
                  <a:cubicBezTo>
                    <a:pt x="13615" y="6006"/>
                    <a:pt x="13628" y="5992"/>
                    <a:pt x="13628" y="5992"/>
                  </a:cubicBezTo>
                  <a:cubicBezTo>
                    <a:pt x="13665" y="5949"/>
                    <a:pt x="13700" y="5904"/>
                    <a:pt x="13742" y="5864"/>
                  </a:cubicBezTo>
                  <a:cubicBezTo>
                    <a:pt x="13757" y="5847"/>
                    <a:pt x="13813" y="5797"/>
                    <a:pt x="13813" y="5797"/>
                  </a:cubicBezTo>
                  <a:cubicBezTo>
                    <a:pt x="13851" y="5761"/>
                    <a:pt x="13890" y="5727"/>
                    <a:pt x="13933" y="5696"/>
                  </a:cubicBezTo>
                  <a:cubicBezTo>
                    <a:pt x="13961" y="5674"/>
                    <a:pt x="13990" y="5654"/>
                    <a:pt x="14018" y="5635"/>
                  </a:cubicBezTo>
                  <a:cubicBezTo>
                    <a:pt x="14018" y="5635"/>
                    <a:pt x="14068" y="5597"/>
                    <a:pt x="14078" y="5592"/>
                  </a:cubicBezTo>
                  <a:cubicBezTo>
                    <a:pt x="14091" y="5583"/>
                    <a:pt x="14103" y="5569"/>
                    <a:pt x="14105" y="5550"/>
                  </a:cubicBezTo>
                  <a:cubicBezTo>
                    <a:pt x="14111" y="5533"/>
                    <a:pt x="14105" y="5516"/>
                    <a:pt x="14094" y="5501"/>
                  </a:cubicBezTo>
                  <a:lnTo>
                    <a:pt x="14014" y="5387"/>
                  </a:lnTo>
                  <a:lnTo>
                    <a:pt x="13918" y="5257"/>
                  </a:lnTo>
                  <a:lnTo>
                    <a:pt x="13749" y="5038"/>
                  </a:lnTo>
                  <a:lnTo>
                    <a:pt x="13663" y="4931"/>
                  </a:lnTo>
                  <a:lnTo>
                    <a:pt x="13558" y="4804"/>
                  </a:lnTo>
                  <a:lnTo>
                    <a:pt x="13465" y="4695"/>
                  </a:lnTo>
                  <a:lnTo>
                    <a:pt x="13346" y="4559"/>
                  </a:lnTo>
                  <a:lnTo>
                    <a:pt x="13245" y="4445"/>
                  </a:lnTo>
                  <a:cubicBezTo>
                    <a:pt x="13203" y="4398"/>
                    <a:pt x="13161" y="4353"/>
                    <a:pt x="13117" y="4304"/>
                  </a:cubicBezTo>
                  <a:lnTo>
                    <a:pt x="13004" y="4189"/>
                  </a:lnTo>
                  <a:cubicBezTo>
                    <a:pt x="12960" y="4139"/>
                    <a:pt x="12910" y="4091"/>
                    <a:pt x="12865" y="4042"/>
                  </a:cubicBezTo>
                  <a:lnTo>
                    <a:pt x="12741" y="3921"/>
                  </a:lnTo>
                  <a:cubicBezTo>
                    <a:pt x="12691" y="3870"/>
                    <a:pt x="12639" y="3824"/>
                    <a:pt x="12587" y="3775"/>
                  </a:cubicBezTo>
                  <a:lnTo>
                    <a:pt x="12454" y="3649"/>
                  </a:lnTo>
                  <a:cubicBezTo>
                    <a:pt x="12402" y="3599"/>
                    <a:pt x="12345" y="3548"/>
                    <a:pt x="12289" y="3498"/>
                  </a:cubicBezTo>
                  <a:cubicBezTo>
                    <a:pt x="12289" y="3498"/>
                    <a:pt x="12188" y="3407"/>
                    <a:pt x="12147" y="3372"/>
                  </a:cubicBezTo>
                  <a:cubicBezTo>
                    <a:pt x="12097" y="3329"/>
                    <a:pt x="11925" y="3185"/>
                    <a:pt x="11925" y="3185"/>
                  </a:cubicBezTo>
                  <a:lnTo>
                    <a:pt x="11818" y="3095"/>
                  </a:lnTo>
                  <a:cubicBezTo>
                    <a:pt x="11764" y="3051"/>
                    <a:pt x="11708" y="3010"/>
                    <a:pt x="11654" y="2970"/>
                  </a:cubicBezTo>
                  <a:cubicBezTo>
                    <a:pt x="11654" y="2970"/>
                    <a:pt x="11502" y="2849"/>
                    <a:pt x="11462" y="2820"/>
                  </a:cubicBezTo>
                  <a:cubicBezTo>
                    <a:pt x="11408" y="2778"/>
                    <a:pt x="11351" y="2739"/>
                    <a:pt x="11294" y="2699"/>
                  </a:cubicBezTo>
                  <a:cubicBezTo>
                    <a:pt x="11294" y="2699"/>
                    <a:pt x="11124" y="2573"/>
                    <a:pt x="11086" y="2546"/>
                  </a:cubicBezTo>
                  <a:cubicBezTo>
                    <a:pt x="11025" y="2503"/>
                    <a:pt x="10965" y="2464"/>
                    <a:pt x="10902" y="2423"/>
                  </a:cubicBezTo>
                  <a:cubicBezTo>
                    <a:pt x="10902" y="2423"/>
                    <a:pt x="10721" y="2301"/>
                    <a:pt x="10686" y="2275"/>
                  </a:cubicBezTo>
                  <a:cubicBezTo>
                    <a:pt x="10619" y="2234"/>
                    <a:pt x="10550" y="2191"/>
                    <a:pt x="10482" y="2148"/>
                  </a:cubicBezTo>
                  <a:cubicBezTo>
                    <a:pt x="10482" y="2148"/>
                    <a:pt x="10295" y="2033"/>
                    <a:pt x="10256" y="2012"/>
                  </a:cubicBezTo>
                  <a:cubicBezTo>
                    <a:pt x="10170" y="1959"/>
                    <a:pt x="10078" y="1910"/>
                    <a:pt x="9989" y="1859"/>
                  </a:cubicBezTo>
                  <a:cubicBezTo>
                    <a:pt x="9989" y="1859"/>
                    <a:pt x="9838" y="1774"/>
                    <a:pt x="9805" y="1755"/>
                  </a:cubicBezTo>
                  <a:cubicBezTo>
                    <a:pt x="9649" y="1671"/>
                    <a:pt x="9492" y="1590"/>
                    <a:pt x="9328" y="1510"/>
                  </a:cubicBezTo>
                  <a:cubicBezTo>
                    <a:pt x="7280" y="504"/>
                    <a:pt x="4955" y="0"/>
                    <a:pt x="2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7120;p78">
              <a:extLst>
                <a:ext uri="{FF2B5EF4-FFF2-40B4-BE49-F238E27FC236}">
                  <a16:creationId xmlns:a16="http://schemas.microsoft.com/office/drawing/2014/main" id="{73CF5D9B-10EB-4B72-929D-687880E6D9EC}"/>
                </a:ext>
              </a:extLst>
            </p:cNvPr>
            <p:cNvSpPr/>
            <p:nvPr/>
          </p:nvSpPr>
          <p:spPr>
            <a:xfrm>
              <a:off x="6182532" y="2650173"/>
              <a:ext cx="410593" cy="213843"/>
            </a:xfrm>
            <a:custGeom>
              <a:avLst/>
              <a:gdLst/>
              <a:ahLst/>
              <a:cxnLst/>
              <a:rect l="l" t="t" r="r" b="b"/>
              <a:pathLst>
                <a:path w="13980" h="7281" extrusionOk="0">
                  <a:moveTo>
                    <a:pt x="11796" y="1"/>
                  </a:moveTo>
                  <a:cubicBezTo>
                    <a:pt x="11752" y="1"/>
                    <a:pt x="11710" y="1"/>
                    <a:pt x="11668" y="1"/>
                  </a:cubicBezTo>
                  <a:lnTo>
                    <a:pt x="11614" y="1"/>
                  </a:lnTo>
                  <a:cubicBezTo>
                    <a:pt x="11490" y="3"/>
                    <a:pt x="11380" y="4"/>
                    <a:pt x="11272" y="9"/>
                  </a:cubicBezTo>
                  <a:lnTo>
                    <a:pt x="11207" y="11"/>
                  </a:lnTo>
                  <a:cubicBezTo>
                    <a:pt x="11093" y="17"/>
                    <a:pt x="10977" y="23"/>
                    <a:pt x="10858" y="31"/>
                  </a:cubicBezTo>
                  <a:lnTo>
                    <a:pt x="10814" y="36"/>
                  </a:lnTo>
                  <a:cubicBezTo>
                    <a:pt x="10678" y="44"/>
                    <a:pt x="10554" y="57"/>
                    <a:pt x="10426" y="73"/>
                  </a:cubicBezTo>
                  <a:lnTo>
                    <a:pt x="10393" y="74"/>
                  </a:lnTo>
                  <a:cubicBezTo>
                    <a:pt x="10244" y="90"/>
                    <a:pt x="10113" y="108"/>
                    <a:pt x="9982" y="125"/>
                  </a:cubicBezTo>
                  <a:lnTo>
                    <a:pt x="9933" y="132"/>
                  </a:lnTo>
                  <a:cubicBezTo>
                    <a:pt x="9800" y="152"/>
                    <a:pt x="9660" y="175"/>
                    <a:pt x="9522" y="199"/>
                  </a:cubicBezTo>
                  <a:lnTo>
                    <a:pt x="9496" y="204"/>
                  </a:lnTo>
                  <a:cubicBezTo>
                    <a:pt x="9337" y="232"/>
                    <a:pt x="9194" y="259"/>
                    <a:pt x="9048" y="292"/>
                  </a:cubicBezTo>
                  <a:lnTo>
                    <a:pt x="9005" y="302"/>
                  </a:lnTo>
                  <a:cubicBezTo>
                    <a:pt x="8858" y="335"/>
                    <a:pt x="8709" y="370"/>
                    <a:pt x="8559" y="407"/>
                  </a:cubicBezTo>
                  <a:cubicBezTo>
                    <a:pt x="8559" y="407"/>
                    <a:pt x="8532" y="416"/>
                    <a:pt x="8531" y="416"/>
                  </a:cubicBezTo>
                  <a:cubicBezTo>
                    <a:pt x="8333" y="466"/>
                    <a:pt x="8133" y="523"/>
                    <a:pt x="7931" y="585"/>
                  </a:cubicBezTo>
                  <a:cubicBezTo>
                    <a:pt x="7809" y="622"/>
                    <a:pt x="7682" y="665"/>
                    <a:pt x="7555" y="706"/>
                  </a:cubicBezTo>
                  <a:cubicBezTo>
                    <a:pt x="4903" y="1609"/>
                    <a:pt x="2491" y="3341"/>
                    <a:pt x="378" y="5853"/>
                  </a:cubicBezTo>
                  <a:lnTo>
                    <a:pt x="376" y="5856"/>
                  </a:lnTo>
                  <a:cubicBezTo>
                    <a:pt x="255" y="5997"/>
                    <a:pt x="137" y="6139"/>
                    <a:pt x="20" y="6288"/>
                  </a:cubicBezTo>
                  <a:cubicBezTo>
                    <a:pt x="6" y="6302"/>
                    <a:pt x="0" y="6322"/>
                    <a:pt x="6" y="6340"/>
                  </a:cubicBezTo>
                  <a:cubicBezTo>
                    <a:pt x="12" y="6360"/>
                    <a:pt x="24" y="6379"/>
                    <a:pt x="44" y="6383"/>
                  </a:cubicBezTo>
                  <a:cubicBezTo>
                    <a:pt x="412" y="6524"/>
                    <a:pt x="1568" y="6927"/>
                    <a:pt x="3133" y="7142"/>
                  </a:cubicBezTo>
                  <a:cubicBezTo>
                    <a:pt x="3741" y="7226"/>
                    <a:pt x="4409" y="7281"/>
                    <a:pt x="5117" y="7281"/>
                  </a:cubicBezTo>
                  <a:cubicBezTo>
                    <a:pt x="6232" y="7281"/>
                    <a:pt x="7443" y="7144"/>
                    <a:pt x="8666" y="6766"/>
                  </a:cubicBezTo>
                  <a:cubicBezTo>
                    <a:pt x="9043" y="6651"/>
                    <a:pt x="9419" y="6514"/>
                    <a:pt x="9777" y="6357"/>
                  </a:cubicBezTo>
                  <a:cubicBezTo>
                    <a:pt x="9791" y="6350"/>
                    <a:pt x="9800" y="6339"/>
                    <a:pt x="9807" y="6326"/>
                  </a:cubicBezTo>
                  <a:cubicBezTo>
                    <a:pt x="9876" y="6188"/>
                    <a:pt x="9945" y="6055"/>
                    <a:pt x="10016" y="5926"/>
                  </a:cubicBezTo>
                  <a:lnTo>
                    <a:pt x="10056" y="5849"/>
                  </a:lnTo>
                  <a:cubicBezTo>
                    <a:pt x="10144" y="5688"/>
                    <a:pt x="10234" y="5533"/>
                    <a:pt x="10325" y="5379"/>
                  </a:cubicBezTo>
                  <a:lnTo>
                    <a:pt x="10369" y="5308"/>
                  </a:lnTo>
                  <a:cubicBezTo>
                    <a:pt x="10446" y="5184"/>
                    <a:pt x="10522" y="5059"/>
                    <a:pt x="10600" y="4943"/>
                  </a:cubicBezTo>
                  <a:lnTo>
                    <a:pt x="10694" y="4802"/>
                  </a:lnTo>
                  <a:cubicBezTo>
                    <a:pt x="10764" y="4700"/>
                    <a:pt x="10821" y="4613"/>
                    <a:pt x="10878" y="4530"/>
                  </a:cubicBezTo>
                  <a:cubicBezTo>
                    <a:pt x="10900" y="4496"/>
                    <a:pt x="11007" y="4352"/>
                    <a:pt x="11007" y="4352"/>
                  </a:cubicBezTo>
                  <a:cubicBezTo>
                    <a:pt x="11057" y="4281"/>
                    <a:pt x="11110" y="4211"/>
                    <a:pt x="11160" y="4144"/>
                  </a:cubicBezTo>
                  <a:cubicBezTo>
                    <a:pt x="11188" y="4107"/>
                    <a:pt x="11306" y="3961"/>
                    <a:pt x="11306" y="3961"/>
                  </a:cubicBezTo>
                  <a:cubicBezTo>
                    <a:pt x="11352" y="3898"/>
                    <a:pt x="11400" y="3838"/>
                    <a:pt x="11447" y="3782"/>
                  </a:cubicBezTo>
                  <a:lnTo>
                    <a:pt x="11595" y="3604"/>
                  </a:lnTo>
                  <a:cubicBezTo>
                    <a:pt x="11642" y="3552"/>
                    <a:pt x="11687" y="3496"/>
                    <a:pt x="11734" y="3446"/>
                  </a:cubicBezTo>
                  <a:lnTo>
                    <a:pt x="11892" y="3270"/>
                  </a:lnTo>
                  <a:cubicBezTo>
                    <a:pt x="11934" y="3226"/>
                    <a:pt x="11977" y="3177"/>
                    <a:pt x="12020" y="3133"/>
                  </a:cubicBezTo>
                  <a:cubicBezTo>
                    <a:pt x="12061" y="3092"/>
                    <a:pt x="12179" y="2966"/>
                    <a:pt x="12179" y="2966"/>
                  </a:cubicBezTo>
                  <a:cubicBezTo>
                    <a:pt x="12221" y="2927"/>
                    <a:pt x="12260" y="2884"/>
                    <a:pt x="12297" y="2843"/>
                  </a:cubicBezTo>
                  <a:cubicBezTo>
                    <a:pt x="12342" y="2800"/>
                    <a:pt x="12453" y="2693"/>
                    <a:pt x="12453" y="2693"/>
                  </a:cubicBezTo>
                  <a:cubicBezTo>
                    <a:pt x="12493" y="2655"/>
                    <a:pt x="12531" y="2613"/>
                    <a:pt x="12574" y="2575"/>
                  </a:cubicBezTo>
                  <a:cubicBezTo>
                    <a:pt x="12612" y="2539"/>
                    <a:pt x="12794" y="2373"/>
                    <a:pt x="12840" y="2331"/>
                  </a:cubicBezTo>
                  <a:cubicBezTo>
                    <a:pt x="12840" y="2331"/>
                    <a:pt x="13054" y="2146"/>
                    <a:pt x="13098" y="2109"/>
                  </a:cubicBezTo>
                  <a:lnTo>
                    <a:pt x="13219" y="2011"/>
                  </a:lnTo>
                  <a:lnTo>
                    <a:pt x="13346" y="1911"/>
                  </a:lnTo>
                  <a:lnTo>
                    <a:pt x="13461" y="1821"/>
                  </a:lnTo>
                  <a:lnTo>
                    <a:pt x="13578" y="1732"/>
                  </a:lnTo>
                  <a:lnTo>
                    <a:pt x="13794" y="1575"/>
                  </a:lnTo>
                  <a:lnTo>
                    <a:pt x="13944" y="1468"/>
                  </a:lnTo>
                  <a:cubicBezTo>
                    <a:pt x="13971" y="1453"/>
                    <a:pt x="13979" y="1418"/>
                    <a:pt x="13967" y="1390"/>
                  </a:cubicBezTo>
                  <a:cubicBezTo>
                    <a:pt x="13935" y="1312"/>
                    <a:pt x="13912" y="1253"/>
                    <a:pt x="13892" y="1191"/>
                  </a:cubicBezTo>
                  <a:lnTo>
                    <a:pt x="13884" y="1162"/>
                  </a:lnTo>
                  <a:cubicBezTo>
                    <a:pt x="13860" y="1084"/>
                    <a:pt x="13843" y="1005"/>
                    <a:pt x="13831" y="917"/>
                  </a:cubicBezTo>
                  <a:cubicBezTo>
                    <a:pt x="13830" y="900"/>
                    <a:pt x="13824" y="840"/>
                    <a:pt x="13824" y="840"/>
                  </a:cubicBezTo>
                  <a:cubicBezTo>
                    <a:pt x="13823" y="833"/>
                    <a:pt x="13823" y="827"/>
                    <a:pt x="13823" y="819"/>
                  </a:cubicBezTo>
                  <a:lnTo>
                    <a:pt x="13823" y="817"/>
                  </a:lnTo>
                  <a:cubicBezTo>
                    <a:pt x="13816" y="769"/>
                    <a:pt x="13814" y="719"/>
                    <a:pt x="13814" y="669"/>
                  </a:cubicBezTo>
                  <a:cubicBezTo>
                    <a:pt x="13813" y="648"/>
                    <a:pt x="13814" y="627"/>
                    <a:pt x="13814" y="604"/>
                  </a:cubicBezTo>
                  <a:lnTo>
                    <a:pt x="13814" y="580"/>
                  </a:lnTo>
                  <a:cubicBezTo>
                    <a:pt x="13816" y="527"/>
                    <a:pt x="13821" y="474"/>
                    <a:pt x="13827" y="420"/>
                  </a:cubicBezTo>
                  <a:cubicBezTo>
                    <a:pt x="13834" y="390"/>
                    <a:pt x="13837" y="357"/>
                    <a:pt x="13843" y="325"/>
                  </a:cubicBezTo>
                  <a:lnTo>
                    <a:pt x="13848" y="292"/>
                  </a:lnTo>
                  <a:cubicBezTo>
                    <a:pt x="13850" y="278"/>
                    <a:pt x="13854" y="263"/>
                    <a:pt x="13854" y="251"/>
                  </a:cubicBezTo>
                  <a:cubicBezTo>
                    <a:pt x="13858" y="232"/>
                    <a:pt x="13857" y="218"/>
                    <a:pt x="13847" y="202"/>
                  </a:cubicBezTo>
                  <a:cubicBezTo>
                    <a:pt x="13836" y="187"/>
                    <a:pt x="13820" y="179"/>
                    <a:pt x="13803" y="175"/>
                  </a:cubicBezTo>
                  <a:lnTo>
                    <a:pt x="13623" y="144"/>
                  </a:lnTo>
                  <a:lnTo>
                    <a:pt x="13518" y="128"/>
                  </a:lnTo>
                  <a:lnTo>
                    <a:pt x="13250" y="90"/>
                  </a:lnTo>
                  <a:cubicBezTo>
                    <a:pt x="13189" y="83"/>
                    <a:pt x="13129" y="74"/>
                    <a:pt x="13065" y="67"/>
                  </a:cubicBezTo>
                  <a:cubicBezTo>
                    <a:pt x="13065" y="67"/>
                    <a:pt x="12819" y="44"/>
                    <a:pt x="12746" y="38"/>
                  </a:cubicBezTo>
                  <a:lnTo>
                    <a:pt x="12652" y="33"/>
                  </a:lnTo>
                  <a:cubicBezTo>
                    <a:pt x="12574" y="26"/>
                    <a:pt x="12491" y="21"/>
                    <a:pt x="12407" y="16"/>
                  </a:cubicBezTo>
                  <a:lnTo>
                    <a:pt x="12327" y="14"/>
                  </a:lnTo>
                  <a:cubicBezTo>
                    <a:pt x="12232" y="9"/>
                    <a:pt x="12142" y="4"/>
                    <a:pt x="12048" y="4"/>
                  </a:cubicBezTo>
                  <a:lnTo>
                    <a:pt x="11991" y="3"/>
                  </a:lnTo>
                  <a:cubicBezTo>
                    <a:pt x="11920" y="1"/>
                    <a:pt x="11857" y="1"/>
                    <a:pt x="1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7121;p78">
              <a:extLst>
                <a:ext uri="{FF2B5EF4-FFF2-40B4-BE49-F238E27FC236}">
                  <a16:creationId xmlns:a16="http://schemas.microsoft.com/office/drawing/2014/main" id="{B8E5A32D-E39F-4618-B13F-E6ADA0FEFAAA}"/>
                </a:ext>
              </a:extLst>
            </p:cNvPr>
            <p:cNvSpPr/>
            <p:nvPr/>
          </p:nvSpPr>
          <p:spPr>
            <a:xfrm>
              <a:off x="6541933" y="2646473"/>
              <a:ext cx="44466" cy="4523"/>
            </a:xfrm>
            <a:custGeom>
              <a:avLst/>
              <a:gdLst/>
              <a:ahLst/>
              <a:cxnLst/>
              <a:rect l="l" t="t" r="r" b="b"/>
              <a:pathLst>
                <a:path w="1514" h="154" extrusionOk="0">
                  <a:moveTo>
                    <a:pt x="1" y="1"/>
                  </a:moveTo>
                  <a:cubicBezTo>
                    <a:pt x="88" y="6"/>
                    <a:pt x="173" y="8"/>
                    <a:pt x="253" y="14"/>
                  </a:cubicBezTo>
                  <a:lnTo>
                    <a:pt x="358" y="21"/>
                  </a:lnTo>
                  <a:cubicBezTo>
                    <a:pt x="442" y="26"/>
                    <a:pt x="513" y="31"/>
                    <a:pt x="582" y="36"/>
                  </a:cubicBezTo>
                  <a:cubicBezTo>
                    <a:pt x="582" y="36"/>
                    <a:pt x="831" y="62"/>
                    <a:pt x="892" y="66"/>
                  </a:cubicBezTo>
                  <a:lnTo>
                    <a:pt x="1177" y="105"/>
                  </a:lnTo>
                  <a:lnTo>
                    <a:pt x="1435" y="142"/>
                  </a:lnTo>
                  <a:lnTo>
                    <a:pt x="1513" y="153"/>
                  </a:lnTo>
                  <a:cubicBezTo>
                    <a:pt x="1230" y="96"/>
                    <a:pt x="710" y="1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7122;p78">
              <a:extLst>
                <a:ext uri="{FF2B5EF4-FFF2-40B4-BE49-F238E27FC236}">
                  <a16:creationId xmlns:a16="http://schemas.microsoft.com/office/drawing/2014/main" id="{EC04FE06-C9FA-4D4D-BF11-F68B15B0AEB0}"/>
                </a:ext>
              </a:extLst>
            </p:cNvPr>
            <p:cNvSpPr/>
            <p:nvPr/>
          </p:nvSpPr>
          <p:spPr>
            <a:xfrm>
              <a:off x="6662056" y="2555807"/>
              <a:ext cx="5668" cy="61971"/>
            </a:xfrm>
            <a:custGeom>
              <a:avLst/>
              <a:gdLst/>
              <a:ahLst/>
              <a:cxnLst/>
              <a:rect l="l" t="t" r="r" b="b"/>
              <a:pathLst>
                <a:path w="193" h="2110" extrusionOk="0">
                  <a:moveTo>
                    <a:pt x="166" y="0"/>
                  </a:moveTo>
                  <a:lnTo>
                    <a:pt x="163" y="365"/>
                  </a:lnTo>
                  <a:lnTo>
                    <a:pt x="150" y="719"/>
                  </a:lnTo>
                  <a:lnTo>
                    <a:pt x="130" y="1051"/>
                  </a:lnTo>
                  <a:lnTo>
                    <a:pt x="100" y="1360"/>
                  </a:lnTo>
                  <a:lnTo>
                    <a:pt x="69" y="1642"/>
                  </a:lnTo>
                  <a:lnTo>
                    <a:pt x="33" y="1903"/>
                  </a:lnTo>
                  <a:lnTo>
                    <a:pt x="2" y="2091"/>
                  </a:lnTo>
                  <a:cubicBezTo>
                    <a:pt x="2" y="2098"/>
                    <a:pt x="1" y="2105"/>
                    <a:pt x="2" y="2109"/>
                  </a:cubicBezTo>
                  <a:cubicBezTo>
                    <a:pt x="71" y="1795"/>
                    <a:pt x="193" y="1055"/>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7123;p78">
              <a:extLst>
                <a:ext uri="{FF2B5EF4-FFF2-40B4-BE49-F238E27FC236}">
                  <a16:creationId xmlns:a16="http://schemas.microsoft.com/office/drawing/2014/main" id="{8EF13F75-BEE8-424F-9768-39A946538915}"/>
                </a:ext>
              </a:extLst>
            </p:cNvPr>
            <p:cNvSpPr/>
            <p:nvPr/>
          </p:nvSpPr>
          <p:spPr>
            <a:xfrm>
              <a:off x="6644317" y="2618777"/>
              <a:ext cx="16741" cy="4053"/>
            </a:xfrm>
            <a:custGeom>
              <a:avLst/>
              <a:gdLst/>
              <a:ahLst/>
              <a:cxnLst/>
              <a:rect l="l" t="t" r="r" b="b"/>
              <a:pathLst>
                <a:path w="570" h="138" extrusionOk="0">
                  <a:moveTo>
                    <a:pt x="1" y="1"/>
                  </a:moveTo>
                  <a:lnTo>
                    <a:pt x="566" y="138"/>
                  </a:lnTo>
                  <a:cubicBezTo>
                    <a:pt x="566" y="138"/>
                    <a:pt x="568" y="135"/>
                    <a:pt x="569" y="125"/>
                  </a:cubicBezTo>
                  <a:cubicBezTo>
                    <a:pt x="548" y="113"/>
                    <a:pt x="525" y="108"/>
                    <a:pt x="504" y="99"/>
                  </a:cubicBezTo>
                  <a:cubicBezTo>
                    <a:pt x="340" y="39"/>
                    <a:pt x="170" y="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7124;p78">
              <a:extLst>
                <a:ext uri="{FF2B5EF4-FFF2-40B4-BE49-F238E27FC236}">
                  <a16:creationId xmlns:a16="http://schemas.microsoft.com/office/drawing/2014/main" id="{6F540249-A468-4AAC-8968-8407A7809AF4}"/>
                </a:ext>
              </a:extLst>
            </p:cNvPr>
            <p:cNvSpPr/>
            <p:nvPr/>
          </p:nvSpPr>
          <p:spPr>
            <a:xfrm>
              <a:off x="6596091" y="2591257"/>
              <a:ext cx="21881" cy="27843"/>
            </a:xfrm>
            <a:custGeom>
              <a:avLst/>
              <a:gdLst/>
              <a:ahLst/>
              <a:cxnLst/>
              <a:rect l="l" t="t" r="r" b="b"/>
              <a:pathLst>
                <a:path w="745" h="948" extrusionOk="0">
                  <a:moveTo>
                    <a:pt x="1" y="1"/>
                  </a:moveTo>
                  <a:lnTo>
                    <a:pt x="103" y="121"/>
                  </a:lnTo>
                  <a:lnTo>
                    <a:pt x="301" y="360"/>
                  </a:lnTo>
                  <a:lnTo>
                    <a:pt x="479" y="589"/>
                  </a:lnTo>
                  <a:lnTo>
                    <a:pt x="637" y="801"/>
                  </a:lnTo>
                  <a:lnTo>
                    <a:pt x="744" y="948"/>
                  </a:lnTo>
                  <a:cubicBezTo>
                    <a:pt x="629" y="773"/>
                    <a:pt x="388" y="432"/>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7125;p78">
              <a:extLst>
                <a:ext uri="{FF2B5EF4-FFF2-40B4-BE49-F238E27FC236}">
                  <a16:creationId xmlns:a16="http://schemas.microsoft.com/office/drawing/2014/main" id="{BCEE74CE-52B1-4D42-BC03-51862E9BFF55}"/>
                </a:ext>
              </a:extLst>
            </p:cNvPr>
            <p:cNvSpPr/>
            <p:nvPr/>
          </p:nvSpPr>
          <p:spPr>
            <a:xfrm>
              <a:off x="6592596" y="2587410"/>
              <a:ext cx="2731" cy="2996"/>
            </a:xfrm>
            <a:custGeom>
              <a:avLst/>
              <a:gdLst/>
              <a:ahLst/>
              <a:cxnLst/>
              <a:rect l="l" t="t" r="r" b="b"/>
              <a:pathLst>
                <a:path w="93" h="102" extrusionOk="0">
                  <a:moveTo>
                    <a:pt x="0" y="1"/>
                  </a:moveTo>
                  <a:cubicBezTo>
                    <a:pt x="2" y="3"/>
                    <a:pt x="4" y="5"/>
                    <a:pt x="5" y="6"/>
                  </a:cubicBezTo>
                  <a:lnTo>
                    <a:pt x="5" y="6"/>
                  </a:lnTo>
                  <a:lnTo>
                    <a:pt x="0" y="1"/>
                  </a:lnTo>
                  <a:close/>
                  <a:moveTo>
                    <a:pt x="5" y="6"/>
                  </a:moveTo>
                  <a:lnTo>
                    <a:pt x="90" y="102"/>
                  </a:lnTo>
                  <a:lnTo>
                    <a:pt x="93" y="102"/>
                  </a:lnTo>
                  <a:cubicBezTo>
                    <a:pt x="66" y="70"/>
                    <a:pt x="35" y="40"/>
                    <a:pt x="5" y="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7126;p78">
              <a:extLst>
                <a:ext uri="{FF2B5EF4-FFF2-40B4-BE49-F238E27FC236}">
                  <a16:creationId xmlns:a16="http://schemas.microsoft.com/office/drawing/2014/main" id="{B8E156D4-75F9-4B8E-A32B-9BDA0F6EC66A}"/>
                </a:ext>
              </a:extLst>
            </p:cNvPr>
            <p:cNvSpPr/>
            <p:nvPr/>
          </p:nvSpPr>
          <p:spPr>
            <a:xfrm>
              <a:off x="6640910" y="2223574"/>
              <a:ext cx="226707" cy="428068"/>
            </a:xfrm>
            <a:custGeom>
              <a:avLst/>
              <a:gdLst/>
              <a:ahLst/>
              <a:cxnLst/>
              <a:rect l="l" t="t" r="r" b="b"/>
              <a:pathLst>
                <a:path w="7719" h="14575" extrusionOk="0">
                  <a:moveTo>
                    <a:pt x="7092" y="268"/>
                  </a:moveTo>
                  <a:lnTo>
                    <a:pt x="7092" y="268"/>
                  </a:lnTo>
                  <a:cubicBezTo>
                    <a:pt x="7482" y="3766"/>
                    <a:pt x="7020" y="6885"/>
                    <a:pt x="5717" y="9539"/>
                  </a:cubicBezTo>
                  <a:cubicBezTo>
                    <a:pt x="4453" y="12107"/>
                    <a:pt x="2713" y="13605"/>
                    <a:pt x="1722" y="14303"/>
                  </a:cubicBezTo>
                  <a:cubicBezTo>
                    <a:pt x="1568" y="14005"/>
                    <a:pt x="1340" y="13756"/>
                    <a:pt x="1055" y="13574"/>
                  </a:cubicBezTo>
                  <a:cubicBezTo>
                    <a:pt x="961" y="13515"/>
                    <a:pt x="863" y="13465"/>
                    <a:pt x="763" y="13424"/>
                  </a:cubicBezTo>
                  <a:cubicBezTo>
                    <a:pt x="973" y="12231"/>
                    <a:pt x="1155" y="9909"/>
                    <a:pt x="229" y="7161"/>
                  </a:cubicBezTo>
                  <a:cubicBezTo>
                    <a:pt x="1960" y="2733"/>
                    <a:pt x="6279" y="631"/>
                    <a:pt x="7092" y="268"/>
                  </a:cubicBezTo>
                  <a:close/>
                  <a:moveTo>
                    <a:pt x="7183" y="0"/>
                  </a:moveTo>
                  <a:cubicBezTo>
                    <a:pt x="7169" y="0"/>
                    <a:pt x="7156" y="2"/>
                    <a:pt x="7144" y="8"/>
                  </a:cubicBezTo>
                  <a:cubicBezTo>
                    <a:pt x="7092" y="28"/>
                    <a:pt x="1940" y="2128"/>
                    <a:pt x="10" y="7120"/>
                  </a:cubicBezTo>
                  <a:cubicBezTo>
                    <a:pt x="2" y="7142"/>
                    <a:pt x="0" y="7169"/>
                    <a:pt x="9" y="7194"/>
                  </a:cubicBezTo>
                  <a:cubicBezTo>
                    <a:pt x="959" y="9982"/>
                    <a:pt x="745" y="12326"/>
                    <a:pt x="534" y="13474"/>
                  </a:cubicBezTo>
                  <a:cubicBezTo>
                    <a:pt x="524" y="13528"/>
                    <a:pt x="556" y="13579"/>
                    <a:pt x="605" y="13598"/>
                  </a:cubicBezTo>
                  <a:cubicBezTo>
                    <a:pt x="719" y="13638"/>
                    <a:pt x="833" y="13693"/>
                    <a:pt x="940" y="13759"/>
                  </a:cubicBezTo>
                  <a:cubicBezTo>
                    <a:pt x="1226" y="13941"/>
                    <a:pt x="1446" y="14200"/>
                    <a:pt x="1577" y="14509"/>
                  </a:cubicBezTo>
                  <a:cubicBezTo>
                    <a:pt x="1589" y="14539"/>
                    <a:pt x="1614" y="14562"/>
                    <a:pt x="1646" y="14571"/>
                  </a:cubicBezTo>
                  <a:cubicBezTo>
                    <a:pt x="1655" y="14573"/>
                    <a:pt x="1666" y="14575"/>
                    <a:pt x="1676" y="14575"/>
                  </a:cubicBezTo>
                  <a:cubicBezTo>
                    <a:pt x="1698" y="14575"/>
                    <a:pt x="1719" y="14569"/>
                    <a:pt x="1740" y="14556"/>
                  </a:cubicBezTo>
                  <a:cubicBezTo>
                    <a:pt x="2727" y="13883"/>
                    <a:pt x="4583" y="12345"/>
                    <a:pt x="5913" y="9636"/>
                  </a:cubicBezTo>
                  <a:cubicBezTo>
                    <a:pt x="7253" y="6906"/>
                    <a:pt x="7719" y="3696"/>
                    <a:pt x="7293" y="97"/>
                  </a:cubicBezTo>
                  <a:cubicBezTo>
                    <a:pt x="7287" y="63"/>
                    <a:pt x="7267" y="33"/>
                    <a:pt x="7239" y="15"/>
                  </a:cubicBezTo>
                  <a:cubicBezTo>
                    <a:pt x="7222" y="5"/>
                    <a:pt x="7202" y="0"/>
                    <a:pt x="7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7127;p78">
              <a:extLst>
                <a:ext uri="{FF2B5EF4-FFF2-40B4-BE49-F238E27FC236}">
                  <a16:creationId xmlns:a16="http://schemas.microsoft.com/office/drawing/2014/main" id="{13BA6C93-0631-45E6-AB9E-C58F285F5555}"/>
                </a:ext>
              </a:extLst>
            </p:cNvPr>
            <p:cNvSpPr/>
            <p:nvPr/>
          </p:nvSpPr>
          <p:spPr>
            <a:xfrm>
              <a:off x="6686668" y="2473894"/>
              <a:ext cx="421489" cy="224446"/>
            </a:xfrm>
            <a:custGeom>
              <a:avLst/>
              <a:gdLst/>
              <a:ahLst/>
              <a:cxnLst/>
              <a:rect l="l" t="t" r="r" b="b"/>
              <a:pathLst>
                <a:path w="14351" h="7642" extrusionOk="0">
                  <a:moveTo>
                    <a:pt x="8986" y="221"/>
                  </a:moveTo>
                  <a:cubicBezTo>
                    <a:pt x="11508" y="221"/>
                    <a:pt x="13531" y="927"/>
                    <a:pt x="14059" y="1130"/>
                  </a:cubicBezTo>
                  <a:cubicBezTo>
                    <a:pt x="11863" y="3879"/>
                    <a:pt x="9331" y="5756"/>
                    <a:pt x="6531" y="6710"/>
                  </a:cubicBezTo>
                  <a:cubicBezTo>
                    <a:pt x="4931" y="7257"/>
                    <a:pt x="3481" y="7422"/>
                    <a:pt x="2312" y="7422"/>
                  </a:cubicBezTo>
                  <a:cubicBezTo>
                    <a:pt x="1474" y="7422"/>
                    <a:pt x="780" y="7337"/>
                    <a:pt x="278" y="7247"/>
                  </a:cubicBezTo>
                  <a:cubicBezTo>
                    <a:pt x="380" y="6936"/>
                    <a:pt x="402" y="6606"/>
                    <a:pt x="339" y="6283"/>
                  </a:cubicBezTo>
                  <a:cubicBezTo>
                    <a:pt x="328" y="6217"/>
                    <a:pt x="311" y="6153"/>
                    <a:pt x="292" y="6090"/>
                  </a:cubicBezTo>
                  <a:cubicBezTo>
                    <a:pt x="279" y="6055"/>
                    <a:pt x="268" y="6019"/>
                    <a:pt x="254" y="5984"/>
                  </a:cubicBezTo>
                  <a:cubicBezTo>
                    <a:pt x="1253" y="5286"/>
                    <a:pt x="3041" y="3769"/>
                    <a:pt x="4337" y="1149"/>
                  </a:cubicBezTo>
                  <a:cubicBezTo>
                    <a:pt x="5925" y="454"/>
                    <a:pt x="7537" y="221"/>
                    <a:pt x="8986" y="221"/>
                  </a:cubicBezTo>
                  <a:close/>
                  <a:moveTo>
                    <a:pt x="8986" y="0"/>
                  </a:moveTo>
                  <a:cubicBezTo>
                    <a:pt x="7500" y="0"/>
                    <a:pt x="5843" y="241"/>
                    <a:pt x="4211" y="962"/>
                  </a:cubicBezTo>
                  <a:cubicBezTo>
                    <a:pt x="4188" y="973"/>
                    <a:pt x="4169" y="991"/>
                    <a:pt x="4159" y="1013"/>
                  </a:cubicBezTo>
                  <a:cubicBezTo>
                    <a:pt x="2851" y="3676"/>
                    <a:pt x="1028" y="5186"/>
                    <a:pt x="58" y="5851"/>
                  </a:cubicBezTo>
                  <a:cubicBezTo>
                    <a:pt x="16" y="5881"/>
                    <a:pt x="0" y="5938"/>
                    <a:pt x="20" y="5986"/>
                  </a:cubicBezTo>
                  <a:cubicBezTo>
                    <a:pt x="44" y="6039"/>
                    <a:pt x="66" y="6096"/>
                    <a:pt x="83" y="6153"/>
                  </a:cubicBezTo>
                  <a:cubicBezTo>
                    <a:pt x="100" y="6210"/>
                    <a:pt x="114" y="6267"/>
                    <a:pt x="125" y="6324"/>
                  </a:cubicBezTo>
                  <a:cubicBezTo>
                    <a:pt x="190" y="6649"/>
                    <a:pt x="155" y="6980"/>
                    <a:pt x="30" y="7287"/>
                  </a:cubicBezTo>
                  <a:cubicBezTo>
                    <a:pt x="17" y="7318"/>
                    <a:pt x="19" y="7354"/>
                    <a:pt x="36" y="7382"/>
                  </a:cubicBezTo>
                  <a:cubicBezTo>
                    <a:pt x="49" y="7410"/>
                    <a:pt x="77" y="7429"/>
                    <a:pt x="110" y="7436"/>
                  </a:cubicBezTo>
                  <a:cubicBezTo>
                    <a:pt x="628" y="7539"/>
                    <a:pt x="1384" y="7641"/>
                    <a:pt x="2316" y="7641"/>
                  </a:cubicBezTo>
                  <a:cubicBezTo>
                    <a:pt x="3505" y="7641"/>
                    <a:pt x="4979" y="7472"/>
                    <a:pt x="6604" y="6915"/>
                  </a:cubicBezTo>
                  <a:cubicBezTo>
                    <a:pt x="9480" y="5934"/>
                    <a:pt x="12078" y="3994"/>
                    <a:pt x="14322" y="1147"/>
                  </a:cubicBezTo>
                  <a:cubicBezTo>
                    <a:pt x="14342" y="1120"/>
                    <a:pt x="14351" y="1087"/>
                    <a:pt x="14342" y="1053"/>
                  </a:cubicBezTo>
                  <a:cubicBezTo>
                    <a:pt x="14335" y="1020"/>
                    <a:pt x="14313" y="995"/>
                    <a:pt x="14280" y="981"/>
                  </a:cubicBezTo>
                  <a:cubicBezTo>
                    <a:pt x="14247" y="964"/>
                    <a:pt x="11959" y="0"/>
                    <a:pt x="8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7128;p78">
              <a:extLst>
                <a:ext uri="{FF2B5EF4-FFF2-40B4-BE49-F238E27FC236}">
                  <a16:creationId xmlns:a16="http://schemas.microsoft.com/office/drawing/2014/main" id="{E47F4821-86EF-4523-A5BC-81F8C7E2110D}"/>
                </a:ext>
              </a:extLst>
            </p:cNvPr>
            <p:cNvSpPr/>
            <p:nvPr/>
          </p:nvSpPr>
          <p:spPr>
            <a:xfrm>
              <a:off x="6175131" y="2644945"/>
              <a:ext cx="424250" cy="224357"/>
            </a:xfrm>
            <a:custGeom>
              <a:avLst/>
              <a:gdLst/>
              <a:ahLst/>
              <a:cxnLst/>
              <a:rect l="l" t="t" r="r" b="b"/>
              <a:pathLst>
                <a:path w="14445" h="7639" extrusionOk="0">
                  <a:moveTo>
                    <a:pt x="12033" y="219"/>
                  </a:moveTo>
                  <a:cubicBezTo>
                    <a:pt x="12870" y="219"/>
                    <a:pt x="13564" y="303"/>
                    <a:pt x="14063" y="393"/>
                  </a:cubicBezTo>
                  <a:cubicBezTo>
                    <a:pt x="13989" y="711"/>
                    <a:pt x="13999" y="1038"/>
                    <a:pt x="14089" y="1352"/>
                  </a:cubicBezTo>
                  <a:lnTo>
                    <a:pt x="14099" y="1380"/>
                  </a:lnTo>
                  <a:cubicBezTo>
                    <a:pt x="14122" y="1454"/>
                    <a:pt x="14150" y="1527"/>
                    <a:pt x="14181" y="1598"/>
                  </a:cubicBezTo>
                  <a:cubicBezTo>
                    <a:pt x="13160" y="2294"/>
                    <a:pt x="11338" y="3818"/>
                    <a:pt x="10016" y="6490"/>
                  </a:cubicBezTo>
                  <a:cubicBezTo>
                    <a:pt x="8427" y="7186"/>
                    <a:pt x="6813" y="7419"/>
                    <a:pt x="5365" y="7419"/>
                  </a:cubicBezTo>
                  <a:cubicBezTo>
                    <a:pt x="2843" y="7419"/>
                    <a:pt x="819" y="6712"/>
                    <a:pt x="292" y="6510"/>
                  </a:cubicBezTo>
                  <a:cubicBezTo>
                    <a:pt x="2489" y="3758"/>
                    <a:pt x="5022" y="1880"/>
                    <a:pt x="7821" y="927"/>
                  </a:cubicBezTo>
                  <a:cubicBezTo>
                    <a:pt x="9417" y="383"/>
                    <a:pt x="10865" y="219"/>
                    <a:pt x="12033" y="219"/>
                  </a:cubicBezTo>
                  <a:close/>
                  <a:moveTo>
                    <a:pt x="12032" y="0"/>
                  </a:moveTo>
                  <a:cubicBezTo>
                    <a:pt x="10844" y="0"/>
                    <a:pt x="9372" y="168"/>
                    <a:pt x="7750" y="721"/>
                  </a:cubicBezTo>
                  <a:cubicBezTo>
                    <a:pt x="4872" y="1702"/>
                    <a:pt x="2273" y="3644"/>
                    <a:pt x="27" y="6493"/>
                  </a:cubicBezTo>
                  <a:cubicBezTo>
                    <a:pt x="9" y="6518"/>
                    <a:pt x="0" y="6552"/>
                    <a:pt x="9" y="6587"/>
                  </a:cubicBezTo>
                  <a:cubicBezTo>
                    <a:pt x="16" y="6618"/>
                    <a:pt x="39" y="6645"/>
                    <a:pt x="71" y="6659"/>
                  </a:cubicBezTo>
                  <a:cubicBezTo>
                    <a:pt x="107" y="6673"/>
                    <a:pt x="2395" y="7639"/>
                    <a:pt x="5369" y="7639"/>
                  </a:cubicBezTo>
                  <a:cubicBezTo>
                    <a:pt x="6853" y="7639"/>
                    <a:pt x="8506" y="7397"/>
                    <a:pt x="10136" y="6682"/>
                  </a:cubicBezTo>
                  <a:cubicBezTo>
                    <a:pt x="10163" y="6672"/>
                    <a:pt x="10184" y="6652"/>
                    <a:pt x="10195" y="6628"/>
                  </a:cubicBezTo>
                  <a:cubicBezTo>
                    <a:pt x="11530" y="3908"/>
                    <a:pt x="13391" y="2393"/>
                    <a:pt x="14382" y="1730"/>
                  </a:cubicBezTo>
                  <a:cubicBezTo>
                    <a:pt x="14429" y="1698"/>
                    <a:pt x="14445" y="1638"/>
                    <a:pt x="14418" y="1588"/>
                  </a:cubicBezTo>
                  <a:cubicBezTo>
                    <a:pt x="14374" y="1502"/>
                    <a:pt x="14337" y="1411"/>
                    <a:pt x="14308" y="1317"/>
                  </a:cubicBezTo>
                  <a:lnTo>
                    <a:pt x="14300" y="1290"/>
                  </a:lnTo>
                  <a:cubicBezTo>
                    <a:pt x="14209" y="981"/>
                    <a:pt x="14210" y="654"/>
                    <a:pt x="14304" y="342"/>
                  </a:cubicBezTo>
                  <a:cubicBezTo>
                    <a:pt x="14314" y="312"/>
                    <a:pt x="14310" y="279"/>
                    <a:pt x="14294" y="252"/>
                  </a:cubicBezTo>
                  <a:cubicBezTo>
                    <a:pt x="14278" y="226"/>
                    <a:pt x="14251" y="207"/>
                    <a:pt x="14221" y="201"/>
                  </a:cubicBezTo>
                  <a:cubicBezTo>
                    <a:pt x="13705" y="101"/>
                    <a:pt x="12954" y="0"/>
                    <a:pt x="12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129;p78">
              <a:extLst>
                <a:ext uri="{FF2B5EF4-FFF2-40B4-BE49-F238E27FC236}">
                  <a16:creationId xmlns:a16="http://schemas.microsoft.com/office/drawing/2014/main" id="{DD10F87E-B290-4D6F-B475-671075391ACF}"/>
                </a:ext>
              </a:extLst>
            </p:cNvPr>
            <p:cNvSpPr/>
            <p:nvPr/>
          </p:nvSpPr>
          <p:spPr>
            <a:xfrm>
              <a:off x="6606635" y="2714082"/>
              <a:ext cx="267972" cy="423897"/>
            </a:xfrm>
            <a:custGeom>
              <a:avLst/>
              <a:gdLst/>
              <a:ahLst/>
              <a:cxnLst/>
              <a:rect l="l" t="t" r="r" b="b"/>
              <a:pathLst>
                <a:path w="9124" h="14433" extrusionOk="0">
                  <a:moveTo>
                    <a:pt x="1872" y="238"/>
                  </a:moveTo>
                  <a:cubicBezTo>
                    <a:pt x="2566" y="1259"/>
                    <a:pt x="4089" y="3092"/>
                    <a:pt x="6774" y="4419"/>
                  </a:cubicBezTo>
                  <a:cubicBezTo>
                    <a:pt x="8681" y="8775"/>
                    <a:pt x="7113" y="13314"/>
                    <a:pt x="6794" y="14144"/>
                  </a:cubicBezTo>
                  <a:cubicBezTo>
                    <a:pt x="4042" y="11947"/>
                    <a:pt x="2164" y="9415"/>
                    <a:pt x="1210" y="6617"/>
                  </a:cubicBezTo>
                  <a:lnTo>
                    <a:pt x="1210" y="6614"/>
                  </a:lnTo>
                  <a:cubicBezTo>
                    <a:pt x="257" y="3822"/>
                    <a:pt x="462" y="1493"/>
                    <a:pt x="691" y="283"/>
                  </a:cubicBezTo>
                  <a:lnTo>
                    <a:pt x="691" y="283"/>
                  </a:lnTo>
                  <a:cubicBezTo>
                    <a:pt x="861" y="334"/>
                    <a:pt x="1034" y="358"/>
                    <a:pt x="1209" y="358"/>
                  </a:cubicBezTo>
                  <a:cubicBezTo>
                    <a:pt x="1347" y="358"/>
                    <a:pt x="1486" y="343"/>
                    <a:pt x="1623" y="312"/>
                  </a:cubicBezTo>
                  <a:cubicBezTo>
                    <a:pt x="1673" y="302"/>
                    <a:pt x="1721" y="288"/>
                    <a:pt x="1768" y="274"/>
                  </a:cubicBezTo>
                  <a:cubicBezTo>
                    <a:pt x="1804" y="262"/>
                    <a:pt x="1838" y="249"/>
                    <a:pt x="1872" y="238"/>
                  </a:cubicBezTo>
                  <a:close/>
                  <a:moveTo>
                    <a:pt x="1907" y="0"/>
                  </a:moveTo>
                  <a:cubicBezTo>
                    <a:pt x="1895" y="0"/>
                    <a:pt x="1882" y="2"/>
                    <a:pt x="1871" y="6"/>
                  </a:cubicBezTo>
                  <a:cubicBezTo>
                    <a:pt x="1815" y="27"/>
                    <a:pt x="1760" y="49"/>
                    <a:pt x="1703" y="67"/>
                  </a:cubicBezTo>
                  <a:cubicBezTo>
                    <a:pt x="1660" y="78"/>
                    <a:pt x="1617" y="91"/>
                    <a:pt x="1573" y="100"/>
                  </a:cubicBezTo>
                  <a:cubicBezTo>
                    <a:pt x="1454" y="127"/>
                    <a:pt x="1333" y="140"/>
                    <a:pt x="1212" y="140"/>
                  </a:cubicBezTo>
                  <a:cubicBezTo>
                    <a:pt x="1020" y="140"/>
                    <a:pt x="828" y="106"/>
                    <a:pt x="646" y="40"/>
                  </a:cubicBezTo>
                  <a:cubicBezTo>
                    <a:pt x="633" y="35"/>
                    <a:pt x="620" y="33"/>
                    <a:pt x="608" y="33"/>
                  </a:cubicBezTo>
                  <a:cubicBezTo>
                    <a:pt x="589" y="33"/>
                    <a:pt x="572" y="38"/>
                    <a:pt x="555" y="47"/>
                  </a:cubicBezTo>
                  <a:cubicBezTo>
                    <a:pt x="528" y="61"/>
                    <a:pt x="508" y="88"/>
                    <a:pt x="501" y="120"/>
                  </a:cubicBezTo>
                  <a:cubicBezTo>
                    <a:pt x="259" y="1313"/>
                    <a:pt x="1" y="3750"/>
                    <a:pt x="1003" y="6685"/>
                  </a:cubicBezTo>
                  <a:lnTo>
                    <a:pt x="1106" y="6649"/>
                  </a:lnTo>
                  <a:lnTo>
                    <a:pt x="1106" y="6649"/>
                  </a:lnTo>
                  <a:lnTo>
                    <a:pt x="1003" y="6686"/>
                  </a:lnTo>
                  <a:cubicBezTo>
                    <a:pt x="1985" y="9566"/>
                    <a:pt x="3926" y="12165"/>
                    <a:pt x="6774" y="14409"/>
                  </a:cubicBezTo>
                  <a:cubicBezTo>
                    <a:pt x="6794" y="14424"/>
                    <a:pt x="6817" y="14432"/>
                    <a:pt x="6842" y="14432"/>
                  </a:cubicBezTo>
                  <a:lnTo>
                    <a:pt x="6871" y="14432"/>
                  </a:lnTo>
                  <a:cubicBezTo>
                    <a:pt x="6902" y="14425"/>
                    <a:pt x="6929" y="14402"/>
                    <a:pt x="6943" y="14371"/>
                  </a:cubicBezTo>
                  <a:cubicBezTo>
                    <a:pt x="6966" y="14318"/>
                    <a:pt x="9124" y="9196"/>
                    <a:pt x="6965" y="4311"/>
                  </a:cubicBezTo>
                  <a:cubicBezTo>
                    <a:pt x="6956" y="4282"/>
                    <a:pt x="6935" y="4257"/>
                    <a:pt x="6908" y="4244"/>
                  </a:cubicBezTo>
                  <a:cubicBezTo>
                    <a:pt x="4182" y="2905"/>
                    <a:pt x="2665" y="1040"/>
                    <a:pt x="2006" y="47"/>
                  </a:cubicBezTo>
                  <a:cubicBezTo>
                    <a:pt x="1986" y="16"/>
                    <a:pt x="1945" y="0"/>
                    <a:pt x="1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130;p78">
              <a:extLst>
                <a:ext uri="{FF2B5EF4-FFF2-40B4-BE49-F238E27FC236}">
                  <a16:creationId xmlns:a16="http://schemas.microsoft.com/office/drawing/2014/main" id="{E4BC8043-A35B-49E6-962C-1A048823EF84}"/>
                </a:ext>
              </a:extLst>
            </p:cNvPr>
            <p:cNvSpPr/>
            <p:nvPr/>
          </p:nvSpPr>
          <p:spPr>
            <a:xfrm>
              <a:off x="6659413" y="2670673"/>
              <a:ext cx="430476" cy="218748"/>
            </a:xfrm>
            <a:custGeom>
              <a:avLst/>
              <a:gdLst/>
              <a:ahLst/>
              <a:cxnLst/>
              <a:rect l="l" t="t" r="r" b="b"/>
              <a:pathLst>
                <a:path w="14657" h="7448" extrusionOk="0">
                  <a:moveTo>
                    <a:pt x="7495" y="229"/>
                  </a:moveTo>
                  <a:cubicBezTo>
                    <a:pt x="11922" y="1967"/>
                    <a:pt x="14023" y="6282"/>
                    <a:pt x="14383" y="7093"/>
                  </a:cubicBezTo>
                  <a:cubicBezTo>
                    <a:pt x="13577" y="7184"/>
                    <a:pt x="12791" y="7229"/>
                    <a:pt x="12026" y="7229"/>
                  </a:cubicBezTo>
                  <a:cubicBezTo>
                    <a:pt x="9476" y="7229"/>
                    <a:pt x="7163" y="6727"/>
                    <a:pt x="5125" y="5728"/>
                  </a:cubicBezTo>
                  <a:cubicBezTo>
                    <a:pt x="5119" y="5725"/>
                    <a:pt x="5116" y="5721"/>
                    <a:pt x="5111" y="5718"/>
                  </a:cubicBezTo>
                  <a:cubicBezTo>
                    <a:pt x="2478" y="4423"/>
                    <a:pt x="974" y="2640"/>
                    <a:pt x="280" y="1625"/>
                  </a:cubicBezTo>
                  <a:cubicBezTo>
                    <a:pt x="562" y="1480"/>
                    <a:pt x="804" y="1266"/>
                    <a:pt x="982" y="998"/>
                  </a:cubicBezTo>
                  <a:cubicBezTo>
                    <a:pt x="1036" y="920"/>
                    <a:pt x="1082" y="836"/>
                    <a:pt x="1123" y="753"/>
                  </a:cubicBezTo>
                  <a:cubicBezTo>
                    <a:pt x="1639" y="849"/>
                    <a:pt x="2364" y="941"/>
                    <a:pt x="3245" y="941"/>
                  </a:cubicBezTo>
                  <a:cubicBezTo>
                    <a:pt x="4426" y="941"/>
                    <a:pt x="5886" y="775"/>
                    <a:pt x="7495" y="229"/>
                  </a:cubicBezTo>
                  <a:close/>
                  <a:moveTo>
                    <a:pt x="7496" y="1"/>
                  </a:moveTo>
                  <a:cubicBezTo>
                    <a:pt x="7483" y="1"/>
                    <a:pt x="7471" y="3"/>
                    <a:pt x="7459" y="7"/>
                  </a:cubicBezTo>
                  <a:cubicBezTo>
                    <a:pt x="5862" y="554"/>
                    <a:pt x="4413" y="720"/>
                    <a:pt x="3243" y="720"/>
                  </a:cubicBezTo>
                  <a:cubicBezTo>
                    <a:pt x="2331" y="720"/>
                    <a:pt x="1588" y="619"/>
                    <a:pt x="1079" y="520"/>
                  </a:cubicBezTo>
                  <a:cubicBezTo>
                    <a:pt x="1073" y="519"/>
                    <a:pt x="1066" y="518"/>
                    <a:pt x="1059" y="518"/>
                  </a:cubicBezTo>
                  <a:cubicBezTo>
                    <a:pt x="1015" y="518"/>
                    <a:pt x="973" y="543"/>
                    <a:pt x="957" y="585"/>
                  </a:cubicBezTo>
                  <a:cubicBezTo>
                    <a:pt x="912" y="686"/>
                    <a:pt x="861" y="782"/>
                    <a:pt x="799" y="876"/>
                  </a:cubicBezTo>
                  <a:cubicBezTo>
                    <a:pt x="619" y="1142"/>
                    <a:pt x="368" y="1351"/>
                    <a:pt x="72" y="1480"/>
                  </a:cubicBezTo>
                  <a:cubicBezTo>
                    <a:pt x="42" y="1491"/>
                    <a:pt x="20" y="1517"/>
                    <a:pt x="11" y="1548"/>
                  </a:cubicBezTo>
                  <a:cubicBezTo>
                    <a:pt x="1" y="1581"/>
                    <a:pt x="7" y="1615"/>
                    <a:pt x="25" y="1640"/>
                  </a:cubicBezTo>
                  <a:cubicBezTo>
                    <a:pt x="697" y="2652"/>
                    <a:pt x="2235" y="4546"/>
                    <a:pt x="4998" y="5909"/>
                  </a:cubicBezTo>
                  <a:cubicBezTo>
                    <a:pt x="5003" y="5911"/>
                    <a:pt x="5007" y="5916"/>
                    <a:pt x="5012" y="5917"/>
                  </a:cubicBezTo>
                  <a:cubicBezTo>
                    <a:pt x="7087" y="6935"/>
                    <a:pt x="9439" y="7448"/>
                    <a:pt x="12031" y="7448"/>
                  </a:cubicBezTo>
                  <a:cubicBezTo>
                    <a:pt x="12849" y="7448"/>
                    <a:pt x="13691" y="7398"/>
                    <a:pt x="14554" y="7293"/>
                  </a:cubicBezTo>
                  <a:cubicBezTo>
                    <a:pt x="14588" y="7287"/>
                    <a:pt x="14618" y="7269"/>
                    <a:pt x="14637" y="7240"/>
                  </a:cubicBezTo>
                  <a:cubicBezTo>
                    <a:pt x="14654" y="7212"/>
                    <a:pt x="14657" y="7176"/>
                    <a:pt x="14644" y="7143"/>
                  </a:cubicBezTo>
                  <a:cubicBezTo>
                    <a:pt x="14622" y="7092"/>
                    <a:pt x="12525" y="1945"/>
                    <a:pt x="7536" y="8"/>
                  </a:cubicBezTo>
                  <a:cubicBezTo>
                    <a:pt x="7523" y="3"/>
                    <a:pt x="7510" y="1"/>
                    <a:pt x="7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131;p78">
              <a:extLst>
                <a:ext uri="{FF2B5EF4-FFF2-40B4-BE49-F238E27FC236}">
                  <a16:creationId xmlns:a16="http://schemas.microsoft.com/office/drawing/2014/main" id="{CCC8CD7E-FF08-4DAE-A659-B40F1BBFE7A1}"/>
                </a:ext>
              </a:extLst>
            </p:cNvPr>
            <p:cNvSpPr/>
            <p:nvPr/>
          </p:nvSpPr>
          <p:spPr>
            <a:xfrm>
              <a:off x="6408711" y="2205247"/>
              <a:ext cx="266797" cy="420696"/>
            </a:xfrm>
            <a:custGeom>
              <a:avLst/>
              <a:gdLst/>
              <a:ahLst/>
              <a:cxnLst/>
              <a:rect l="l" t="t" r="r" b="b"/>
              <a:pathLst>
                <a:path w="9084" h="14324" extrusionOk="0">
                  <a:moveTo>
                    <a:pt x="2326" y="284"/>
                  </a:moveTo>
                  <a:cubicBezTo>
                    <a:pt x="5079" y="2483"/>
                    <a:pt x="6956" y="5016"/>
                    <a:pt x="7910" y="7816"/>
                  </a:cubicBezTo>
                  <a:cubicBezTo>
                    <a:pt x="8830" y="10508"/>
                    <a:pt x="8662" y="12786"/>
                    <a:pt x="8460" y="13974"/>
                  </a:cubicBezTo>
                  <a:cubicBezTo>
                    <a:pt x="8293" y="13927"/>
                    <a:pt x="8121" y="13903"/>
                    <a:pt x="7950" y="13903"/>
                  </a:cubicBezTo>
                  <a:cubicBezTo>
                    <a:pt x="7791" y="13903"/>
                    <a:pt x="7631" y="13924"/>
                    <a:pt x="7475" y="13966"/>
                  </a:cubicBezTo>
                  <a:cubicBezTo>
                    <a:pt x="7448" y="13973"/>
                    <a:pt x="7419" y="13980"/>
                    <a:pt x="7393" y="13988"/>
                  </a:cubicBezTo>
                  <a:cubicBezTo>
                    <a:pt x="7315" y="14013"/>
                    <a:pt x="7240" y="14041"/>
                    <a:pt x="7168" y="14074"/>
                  </a:cubicBezTo>
                  <a:cubicBezTo>
                    <a:pt x="6471" y="13077"/>
                    <a:pt x="4954" y="11298"/>
                    <a:pt x="2346" y="10008"/>
                  </a:cubicBezTo>
                  <a:cubicBezTo>
                    <a:pt x="444" y="5653"/>
                    <a:pt x="2010" y="1117"/>
                    <a:pt x="2326" y="284"/>
                  </a:cubicBezTo>
                  <a:close/>
                  <a:moveTo>
                    <a:pt x="2278" y="0"/>
                  </a:moveTo>
                  <a:cubicBezTo>
                    <a:pt x="2269" y="0"/>
                    <a:pt x="2261" y="1"/>
                    <a:pt x="2252" y="4"/>
                  </a:cubicBezTo>
                  <a:cubicBezTo>
                    <a:pt x="2220" y="11"/>
                    <a:pt x="2194" y="33"/>
                    <a:pt x="2180" y="66"/>
                  </a:cubicBezTo>
                  <a:cubicBezTo>
                    <a:pt x="2158" y="116"/>
                    <a:pt x="1" y="5239"/>
                    <a:pt x="2161" y="10132"/>
                  </a:cubicBezTo>
                  <a:cubicBezTo>
                    <a:pt x="2173" y="10156"/>
                    <a:pt x="2190" y="10175"/>
                    <a:pt x="2212" y="10186"/>
                  </a:cubicBezTo>
                  <a:cubicBezTo>
                    <a:pt x="4867" y="11489"/>
                    <a:pt x="6378" y="13306"/>
                    <a:pt x="7043" y="14275"/>
                  </a:cubicBezTo>
                  <a:cubicBezTo>
                    <a:pt x="7063" y="14305"/>
                    <a:pt x="7097" y="14323"/>
                    <a:pt x="7133" y="14323"/>
                  </a:cubicBezTo>
                  <a:cubicBezTo>
                    <a:pt x="7151" y="14323"/>
                    <a:pt x="7168" y="14319"/>
                    <a:pt x="7181" y="14312"/>
                  </a:cubicBezTo>
                  <a:cubicBezTo>
                    <a:pt x="7270" y="14268"/>
                    <a:pt x="7359" y="14230"/>
                    <a:pt x="7458" y="14201"/>
                  </a:cubicBezTo>
                  <a:cubicBezTo>
                    <a:pt x="7479" y="14193"/>
                    <a:pt x="7500" y="14186"/>
                    <a:pt x="7524" y="14181"/>
                  </a:cubicBezTo>
                  <a:cubicBezTo>
                    <a:pt x="7665" y="14144"/>
                    <a:pt x="7807" y="14126"/>
                    <a:pt x="7950" y="14126"/>
                  </a:cubicBezTo>
                  <a:cubicBezTo>
                    <a:pt x="8139" y="14126"/>
                    <a:pt x="8327" y="14158"/>
                    <a:pt x="8507" y="14222"/>
                  </a:cubicBezTo>
                  <a:cubicBezTo>
                    <a:pt x="8518" y="14226"/>
                    <a:pt x="8530" y="14228"/>
                    <a:pt x="8541" y="14228"/>
                  </a:cubicBezTo>
                  <a:cubicBezTo>
                    <a:pt x="8561" y="14228"/>
                    <a:pt x="8581" y="14223"/>
                    <a:pt x="8598" y="14212"/>
                  </a:cubicBezTo>
                  <a:cubicBezTo>
                    <a:pt x="8627" y="14196"/>
                    <a:pt x="8647" y="14169"/>
                    <a:pt x="8651" y="14138"/>
                  </a:cubicBezTo>
                  <a:cubicBezTo>
                    <a:pt x="8867" y="12969"/>
                    <a:pt x="9084" y="10583"/>
                    <a:pt x="8117" y="7746"/>
                  </a:cubicBezTo>
                  <a:cubicBezTo>
                    <a:pt x="7137" y="4867"/>
                    <a:pt x="5195" y="2268"/>
                    <a:pt x="2346" y="23"/>
                  </a:cubicBezTo>
                  <a:cubicBezTo>
                    <a:pt x="2326" y="9"/>
                    <a:pt x="2302" y="0"/>
                    <a:pt x="2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132;p78">
              <a:extLst>
                <a:ext uri="{FF2B5EF4-FFF2-40B4-BE49-F238E27FC236}">
                  <a16:creationId xmlns:a16="http://schemas.microsoft.com/office/drawing/2014/main" id="{83EAF95E-5F0F-4EDE-A92D-DC295233896E}"/>
                </a:ext>
              </a:extLst>
            </p:cNvPr>
            <p:cNvSpPr/>
            <p:nvPr/>
          </p:nvSpPr>
          <p:spPr>
            <a:xfrm>
              <a:off x="6193428" y="2453776"/>
              <a:ext cx="428126" cy="218572"/>
            </a:xfrm>
            <a:custGeom>
              <a:avLst/>
              <a:gdLst/>
              <a:ahLst/>
              <a:cxnLst/>
              <a:rect l="l" t="t" r="r" b="b"/>
              <a:pathLst>
                <a:path w="14577" h="7442" extrusionOk="0">
                  <a:moveTo>
                    <a:pt x="2623" y="218"/>
                  </a:moveTo>
                  <a:cubicBezTo>
                    <a:pt x="5180" y="218"/>
                    <a:pt x="7500" y="723"/>
                    <a:pt x="9542" y="1725"/>
                  </a:cubicBezTo>
                  <a:cubicBezTo>
                    <a:pt x="12110" y="2986"/>
                    <a:pt x="13607" y="4727"/>
                    <a:pt x="14303" y="5714"/>
                  </a:cubicBezTo>
                  <a:cubicBezTo>
                    <a:pt x="14020" y="5884"/>
                    <a:pt x="13786" y="6127"/>
                    <a:pt x="13625" y="6424"/>
                  </a:cubicBezTo>
                  <a:cubicBezTo>
                    <a:pt x="13578" y="6508"/>
                    <a:pt x="13539" y="6594"/>
                    <a:pt x="13503" y="6690"/>
                  </a:cubicBezTo>
                  <a:cubicBezTo>
                    <a:pt x="12992" y="6596"/>
                    <a:pt x="12276" y="6507"/>
                    <a:pt x="11409" y="6507"/>
                  </a:cubicBezTo>
                  <a:cubicBezTo>
                    <a:pt x="10230" y="6507"/>
                    <a:pt x="8771" y="6672"/>
                    <a:pt x="7164" y="7215"/>
                  </a:cubicBezTo>
                  <a:cubicBezTo>
                    <a:pt x="2738" y="5482"/>
                    <a:pt x="635" y="1164"/>
                    <a:pt x="274" y="353"/>
                  </a:cubicBezTo>
                  <a:cubicBezTo>
                    <a:pt x="1078" y="263"/>
                    <a:pt x="1861" y="218"/>
                    <a:pt x="2623" y="218"/>
                  </a:cubicBezTo>
                  <a:close/>
                  <a:moveTo>
                    <a:pt x="2621" y="1"/>
                  </a:moveTo>
                  <a:cubicBezTo>
                    <a:pt x="1805" y="1"/>
                    <a:pt x="965" y="52"/>
                    <a:pt x="103" y="153"/>
                  </a:cubicBezTo>
                  <a:cubicBezTo>
                    <a:pt x="69" y="159"/>
                    <a:pt x="39" y="179"/>
                    <a:pt x="21" y="207"/>
                  </a:cubicBezTo>
                  <a:cubicBezTo>
                    <a:pt x="4" y="236"/>
                    <a:pt x="1" y="271"/>
                    <a:pt x="14" y="303"/>
                  </a:cubicBezTo>
                  <a:cubicBezTo>
                    <a:pt x="35" y="355"/>
                    <a:pt x="2134" y="5504"/>
                    <a:pt x="7124" y="7435"/>
                  </a:cubicBezTo>
                  <a:cubicBezTo>
                    <a:pt x="7136" y="7440"/>
                    <a:pt x="7149" y="7442"/>
                    <a:pt x="7163" y="7442"/>
                  </a:cubicBezTo>
                  <a:cubicBezTo>
                    <a:pt x="7176" y="7442"/>
                    <a:pt x="7188" y="7440"/>
                    <a:pt x="7200" y="7438"/>
                  </a:cubicBezTo>
                  <a:cubicBezTo>
                    <a:pt x="8795" y="6894"/>
                    <a:pt x="10243" y="6729"/>
                    <a:pt x="11410" y="6729"/>
                  </a:cubicBezTo>
                  <a:cubicBezTo>
                    <a:pt x="12315" y="6729"/>
                    <a:pt x="13051" y="6828"/>
                    <a:pt x="13557" y="6925"/>
                  </a:cubicBezTo>
                  <a:cubicBezTo>
                    <a:pt x="13564" y="6926"/>
                    <a:pt x="13571" y="6927"/>
                    <a:pt x="13577" y="6927"/>
                  </a:cubicBezTo>
                  <a:cubicBezTo>
                    <a:pt x="13624" y="6927"/>
                    <a:pt x="13666" y="6897"/>
                    <a:pt x="13682" y="6851"/>
                  </a:cubicBezTo>
                  <a:cubicBezTo>
                    <a:pt x="13719" y="6731"/>
                    <a:pt x="13764" y="6626"/>
                    <a:pt x="13818" y="6532"/>
                  </a:cubicBezTo>
                  <a:cubicBezTo>
                    <a:pt x="13979" y="6238"/>
                    <a:pt x="14219" y="6002"/>
                    <a:pt x="14513" y="5853"/>
                  </a:cubicBezTo>
                  <a:cubicBezTo>
                    <a:pt x="14541" y="5838"/>
                    <a:pt x="14563" y="5811"/>
                    <a:pt x="14570" y="5781"/>
                  </a:cubicBezTo>
                  <a:cubicBezTo>
                    <a:pt x="14577" y="5750"/>
                    <a:pt x="14571" y="5719"/>
                    <a:pt x="14554" y="5692"/>
                  </a:cubicBezTo>
                  <a:cubicBezTo>
                    <a:pt x="13878" y="4706"/>
                    <a:pt x="12339" y="2856"/>
                    <a:pt x="9641" y="1530"/>
                  </a:cubicBezTo>
                  <a:cubicBezTo>
                    <a:pt x="7566" y="512"/>
                    <a:pt x="5212" y="1"/>
                    <a:pt x="2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133;p78">
              <a:extLst>
                <a:ext uri="{FF2B5EF4-FFF2-40B4-BE49-F238E27FC236}">
                  <a16:creationId xmlns:a16="http://schemas.microsoft.com/office/drawing/2014/main" id="{53B54926-F016-4D9A-BFA3-1490B5A63BF2}"/>
                </a:ext>
              </a:extLst>
            </p:cNvPr>
            <p:cNvSpPr/>
            <p:nvPr/>
          </p:nvSpPr>
          <p:spPr>
            <a:xfrm>
              <a:off x="6415759" y="2689705"/>
              <a:ext cx="226707" cy="429947"/>
            </a:xfrm>
            <a:custGeom>
              <a:avLst/>
              <a:gdLst/>
              <a:ahLst/>
              <a:cxnLst/>
              <a:rect l="l" t="t" r="r" b="b"/>
              <a:pathLst>
                <a:path w="7719" h="14639" extrusionOk="0">
                  <a:moveTo>
                    <a:pt x="6092" y="269"/>
                  </a:moveTo>
                  <a:cubicBezTo>
                    <a:pt x="6252" y="540"/>
                    <a:pt x="6480" y="767"/>
                    <a:pt x="6758" y="928"/>
                  </a:cubicBezTo>
                  <a:cubicBezTo>
                    <a:pt x="6834" y="974"/>
                    <a:pt x="6910" y="1011"/>
                    <a:pt x="6983" y="1041"/>
                  </a:cubicBezTo>
                  <a:cubicBezTo>
                    <a:pt x="6748" y="2258"/>
                    <a:pt x="6527" y="4634"/>
                    <a:pt x="7490" y="7479"/>
                  </a:cubicBezTo>
                  <a:cubicBezTo>
                    <a:pt x="5756" y="11907"/>
                    <a:pt x="1438" y="14007"/>
                    <a:pt x="627" y="14371"/>
                  </a:cubicBezTo>
                  <a:cubicBezTo>
                    <a:pt x="238" y="10877"/>
                    <a:pt x="696" y="7763"/>
                    <a:pt x="1994" y="5114"/>
                  </a:cubicBezTo>
                  <a:cubicBezTo>
                    <a:pt x="1998" y="5108"/>
                    <a:pt x="2001" y="5104"/>
                    <a:pt x="2004" y="5098"/>
                  </a:cubicBezTo>
                  <a:cubicBezTo>
                    <a:pt x="3295" y="2466"/>
                    <a:pt x="5080" y="963"/>
                    <a:pt x="6092" y="269"/>
                  </a:cubicBezTo>
                  <a:close/>
                  <a:moveTo>
                    <a:pt x="6128" y="1"/>
                  </a:moveTo>
                  <a:cubicBezTo>
                    <a:pt x="6107" y="1"/>
                    <a:pt x="6087" y="7"/>
                    <a:pt x="6070" y="20"/>
                  </a:cubicBezTo>
                  <a:cubicBezTo>
                    <a:pt x="5061" y="692"/>
                    <a:pt x="3169" y="2230"/>
                    <a:pt x="1813" y="4987"/>
                  </a:cubicBezTo>
                  <a:cubicBezTo>
                    <a:pt x="1809" y="4991"/>
                    <a:pt x="1806" y="4997"/>
                    <a:pt x="1804" y="5001"/>
                  </a:cubicBezTo>
                  <a:cubicBezTo>
                    <a:pt x="463" y="7729"/>
                    <a:pt x="0" y="10938"/>
                    <a:pt x="426" y="14540"/>
                  </a:cubicBezTo>
                  <a:cubicBezTo>
                    <a:pt x="432" y="14574"/>
                    <a:pt x="452" y="14604"/>
                    <a:pt x="480" y="14621"/>
                  </a:cubicBezTo>
                  <a:cubicBezTo>
                    <a:pt x="497" y="14633"/>
                    <a:pt x="517" y="14638"/>
                    <a:pt x="537" y="14638"/>
                  </a:cubicBezTo>
                  <a:cubicBezTo>
                    <a:pt x="548" y="14638"/>
                    <a:pt x="563" y="14635"/>
                    <a:pt x="577" y="14631"/>
                  </a:cubicBezTo>
                  <a:cubicBezTo>
                    <a:pt x="631" y="14610"/>
                    <a:pt x="5779" y="12511"/>
                    <a:pt x="7710" y="7521"/>
                  </a:cubicBezTo>
                  <a:cubicBezTo>
                    <a:pt x="7719" y="7498"/>
                    <a:pt x="7719" y="7469"/>
                    <a:pt x="7710" y="7444"/>
                  </a:cubicBezTo>
                  <a:cubicBezTo>
                    <a:pt x="6725" y="4557"/>
                    <a:pt x="6977" y="2162"/>
                    <a:pt x="7216" y="992"/>
                  </a:cubicBezTo>
                  <a:cubicBezTo>
                    <a:pt x="7226" y="940"/>
                    <a:pt x="7196" y="886"/>
                    <a:pt x="7145" y="869"/>
                  </a:cubicBezTo>
                  <a:cubicBezTo>
                    <a:pt x="7054" y="836"/>
                    <a:pt x="6963" y="794"/>
                    <a:pt x="6869" y="740"/>
                  </a:cubicBezTo>
                  <a:cubicBezTo>
                    <a:pt x="6592" y="578"/>
                    <a:pt x="6370" y="343"/>
                    <a:pt x="6228" y="62"/>
                  </a:cubicBezTo>
                  <a:cubicBezTo>
                    <a:pt x="6214" y="34"/>
                    <a:pt x="6188" y="14"/>
                    <a:pt x="6158" y="6"/>
                  </a:cubicBezTo>
                  <a:cubicBezTo>
                    <a:pt x="6148" y="2"/>
                    <a:pt x="6138" y="1"/>
                    <a:pt x="6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134;p78">
              <a:extLst>
                <a:ext uri="{FF2B5EF4-FFF2-40B4-BE49-F238E27FC236}">
                  <a16:creationId xmlns:a16="http://schemas.microsoft.com/office/drawing/2014/main" id="{7FD6C902-A511-45C5-A7F0-A2C6BBB39D85}"/>
                </a:ext>
              </a:extLst>
            </p:cNvPr>
            <p:cNvSpPr/>
            <p:nvPr/>
          </p:nvSpPr>
          <p:spPr>
            <a:xfrm>
              <a:off x="6585929" y="2613637"/>
              <a:ext cx="112751" cy="110989"/>
            </a:xfrm>
            <a:custGeom>
              <a:avLst/>
              <a:gdLst/>
              <a:ahLst/>
              <a:cxnLst/>
              <a:rect l="l" t="t" r="r" b="b"/>
              <a:pathLst>
                <a:path w="3839" h="3779" extrusionOk="0">
                  <a:moveTo>
                    <a:pt x="1923" y="222"/>
                  </a:moveTo>
                  <a:cubicBezTo>
                    <a:pt x="2111" y="222"/>
                    <a:pt x="2298" y="254"/>
                    <a:pt x="2479" y="318"/>
                  </a:cubicBezTo>
                  <a:cubicBezTo>
                    <a:pt x="2593" y="358"/>
                    <a:pt x="2707" y="414"/>
                    <a:pt x="2813" y="479"/>
                  </a:cubicBezTo>
                  <a:cubicBezTo>
                    <a:pt x="3098" y="662"/>
                    <a:pt x="3319" y="921"/>
                    <a:pt x="3451" y="1231"/>
                  </a:cubicBezTo>
                  <a:cubicBezTo>
                    <a:pt x="3474" y="1284"/>
                    <a:pt x="3496" y="1341"/>
                    <a:pt x="3513" y="1398"/>
                  </a:cubicBezTo>
                  <a:cubicBezTo>
                    <a:pt x="3530" y="1455"/>
                    <a:pt x="3544" y="1512"/>
                    <a:pt x="3555" y="1569"/>
                  </a:cubicBezTo>
                  <a:cubicBezTo>
                    <a:pt x="3620" y="1892"/>
                    <a:pt x="3587" y="2224"/>
                    <a:pt x="3460" y="2530"/>
                  </a:cubicBezTo>
                  <a:cubicBezTo>
                    <a:pt x="3417" y="2633"/>
                    <a:pt x="3366" y="2727"/>
                    <a:pt x="3303" y="2821"/>
                  </a:cubicBezTo>
                  <a:cubicBezTo>
                    <a:pt x="3122" y="3088"/>
                    <a:pt x="2872" y="3298"/>
                    <a:pt x="2577" y="3424"/>
                  </a:cubicBezTo>
                  <a:cubicBezTo>
                    <a:pt x="2522" y="3446"/>
                    <a:pt x="2466" y="3467"/>
                    <a:pt x="2409" y="3484"/>
                  </a:cubicBezTo>
                  <a:cubicBezTo>
                    <a:pt x="2366" y="3497"/>
                    <a:pt x="2324" y="3510"/>
                    <a:pt x="2279" y="3518"/>
                  </a:cubicBezTo>
                  <a:cubicBezTo>
                    <a:pt x="2160" y="3545"/>
                    <a:pt x="2039" y="3559"/>
                    <a:pt x="1918" y="3559"/>
                  </a:cubicBezTo>
                  <a:cubicBezTo>
                    <a:pt x="1726" y="3559"/>
                    <a:pt x="1534" y="3525"/>
                    <a:pt x="1349" y="3459"/>
                  </a:cubicBezTo>
                  <a:cubicBezTo>
                    <a:pt x="1260" y="3426"/>
                    <a:pt x="1169" y="3384"/>
                    <a:pt x="1075" y="3330"/>
                  </a:cubicBezTo>
                  <a:cubicBezTo>
                    <a:pt x="797" y="3168"/>
                    <a:pt x="576" y="2933"/>
                    <a:pt x="432" y="2650"/>
                  </a:cubicBezTo>
                  <a:cubicBezTo>
                    <a:pt x="387" y="2564"/>
                    <a:pt x="350" y="2474"/>
                    <a:pt x="321" y="2379"/>
                  </a:cubicBezTo>
                  <a:lnTo>
                    <a:pt x="313" y="2351"/>
                  </a:lnTo>
                  <a:cubicBezTo>
                    <a:pt x="223" y="2043"/>
                    <a:pt x="226" y="1714"/>
                    <a:pt x="320" y="1408"/>
                  </a:cubicBezTo>
                  <a:cubicBezTo>
                    <a:pt x="357" y="1288"/>
                    <a:pt x="401" y="1183"/>
                    <a:pt x="455" y="1089"/>
                  </a:cubicBezTo>
                  <a:cubicBezTo>
                    <a:pt x="617" y="795"/>
                    <a:pt x="857" y="560"/>
                    <a:pt x="1153" y="408"/>
                  </a:cubicBezTo>
                  <a:cubicBezTo>
                    <a:pt x="1241" y="364"/>
                    <a:pt x="1331" y="327"/>
                    <a:pt x="1429" y="297"/>
                  </a:cubicBezTo>
                  <a:cubicBezTo>
                    <a:pt x="1451" y="290"/>
                    <a:pt x="1472" y="283"/>
                    <a:pt x="1496" y="277"/>
                  </a:cubicBezTo>
                  <a:cubicBezTo>
                    <a:pt x="1637" y="240"/>
                    <a:pt x="1780" y="222"/>
                    <a:pt x="1923" y="222"/>
                  </a:cubicBezTo>
                  <a:close/>
                  <a:moveTo>
                    <a:pt x="1916" y="0"/>
                  </a:moveTo>
                  <a:cubicBezTo>
                    <a:pt x="1757" y="0"/>
                    <a:pt x="1597" y="21"/>
                    <a:pt x="1441" y="62"/>
                  </a:cubicBezTo>
                  <a:cubicBezTo>
                    <a:pt x="1415" y="69"/>
                    <a:pt x="1386" y="76"/>
                    <a:pt x="1359" y="85"/>
                  </a:cubicBezTo>
                  <a:cubicBezTo>
                    <a:pt x="1248" y="119"/>
                    <a:pt x="1147" y="160"/>
                    <a:pt x="1049" y="212"/>
                  </a:cubicBezTo>
                  <a:cubicBezTo>
                    <a:pt x="717" y="382"/>
                    <a:pt x="444" y="647"/>
                    <a:pt x="261" y="981"/>
                  </a:cubicBezTo>
                  <a:cubicBezTo>
                    <a:pt x="200" y="1087"/>
                    <a:pt x="150" y="1204"/>
                    <a:pt x="108" y="1339"/>
                  </a:cubicBezTo>
                  <a:cubicBezTo>
                    <a:pt x="2" y="1693"/>
                    <a:pt x="1" y="2063"/>
                    <a:pt x="102" y="2413"/>
                  </a:cubicBezTo>
                  <a:lnTo>
                    <a:pt x="102" y="2415"/>
                  </a:lnTo>
                  <a:lnTo>
                    <a:pt x="112" y="2443"/>
                  </a:lnTo>
                  <a:cubicBezTo>
                    <a:pt x="145" y="2550"/>
                    <a:pt x="187" y="2654"/>
                    <a:pt x="237" y="2749"/>
                  </a:cubicBezTo>
                  <a:cubicBezTo>
                    <a:pt x="400" y="3068"/>
                    <a:pt x="650" y="3336"/>
                    <a:pt x="964" y="3518"/>
                  </a:cubicBezTo>
                  <a:cubicBezTo>
                    <a:pt x="1073" y="3581"/>
                    <a:pt x="1174" y="3629"/>
                    <a:pt x="1275" y="3665"/>
                  </a:cubicBezTo>
                  <a:cubicBezTo>
                    <a:pt x="1482" y="3742"/>
                    <a:pt x="1700" y="3779"/>
                    <a:pt x="1916" y="3779"/>
                  </a:cubicBezTo>
                  <a:cubicBezTo>
                    <a:pt x="2053" y="3779"/>
                    <a:pt x="2193" y="3763"/>
                    <a:pt x="2326" y="3735"/>
                  </a:cubicBezTo>
                  <a:cubicBezTo>
                    <a:pt x="2375" y="3723"/>
                    <a:pt x="2423" y="3709"/>
                    <a:pt x="2472" y="3695"/>
                  </a:cubicBezTo>
                  <a:cubicBezTo>
                    <a:pt x="2534" y="3675"/>
                    <a:pt x="2596" y="3652"/>
                    <a:pt x="2660" y="3625"/>
                  </a:cubicBezTo>
                  <a:cubicBezTo>
                    <a:pt x="2993" y="3481"/>
                    <a:pt x="3278" y="3245"/>
                    <a:pt x="3481" y="2942"/>
                  </a:cubicBezTo>
                  <a:cubicBezTo>
                    <a:pt x="3550" y="2839"/>
                    <a:pt x="3610" y="2728"/>
                    <a:pt x="3657" y="2614"/>
                  </a:cubicBezTo>
                  <a:cubicBezTo>
                    <a:pt x="3799" y="2269"/>
                    <a:pt x="3839" y="1893"/>
                    <a:pt x="3766" y="1525"/>
                  </a:cubicBezTo>
                  <a:cubicBezTo>
                    <a:pt x="3753" y="1459"/>
                    <a:pt x="3738" y="1395"/>
                    <a:pt x="3718" y="1332"/>
                  </a:cubicBezTo>
                  <a:cubicBezTo>
                    <a:pt x="3698" y="1267"/>
                    <a:pt x="3674" y="1201"/>
                    <a:pt x="3647" y="1143"/>
                  </a:cubicBezTo>
                  <a:cubicBezTo>
                    <a:pt x="3498" y="791"/>
                    <a:pt x="3249" y="499"/>
                    <a:pt x="2926" y="293"/>
                  </a:cubicBezTo>
                  <a:cubicBezTo>
                    <a:pt x="2805" y="219"/>
                    <a:pt x="2678" y="156"/>
                    <a:pt x="2549" y="110"/>
                  </a:cubicBezTo>
                  <a:cubicBezTo>
                    <a:pt x="2344" y="37"/>
                    <a:pt x="2130" y="0"/>
                    <a:pt x="1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135;p78">
              <a:extLst>
                <a:ext uri="{FF2B5EF4-FFF2-40B4-BE49-F238E27FC236}">
                  <a16:creationId xmlns:a16="http://schemas.microsoft.com/office/drawing/2014/main" id="{196BC003-A563-4720-B896-F45F5CE86282}"/>
                </a:ext>
              </a:extLst>
            </p:cNvPr>
            <p:cNvSpPr/>
            <p:nvPr/>
          </p:nvSpPr>
          <p:spPr>
            <a:xfrm>
              <a:off x="6603757" y="2630378"/>
              <a:ext cx="72515" cy="77184"/>
            </a:xfrm>
            <a:custGeom>
              <a:avLst/>
              <a:gdLst/>
              <a:ahLst/>
              <a:cxnLst/>
              <a:rect l="l" t="t" r="r" b="b"/>
              <a:pathLst>
                <a:path w="2469" h="2628" extrusionOk="0">
                  <a:moveTo>
                    <a:pt x="1040" y="0"/>
                  </a:moveTo>
                  <a:cubicBezTo>
                    <a:pt x="1034" y="0"/>
                    <a:pt x="1028" y="1"/>
                    <a:pt x="1022" y="3"/>
                  </a:cubicBezTo>
                  <a:cubicBezTo>
                    <a:pt x="569" y="156"/>
                    <a:pt x="208" y="547"/>
                    <a:pt x="107" y="997"/>
                  </a:cubicBezTo>
                  <a:cubicBezTo>
                    <a:pt x="0" y="1470"/>
                    <a:pt x="179" y="1979"/>
                    <a:pt x="552" y="2265"/>
                  </a:cubicBezTo>
                  <a:cubicBezTo>
                    <a:pt x="713" y="2390"/>
                    <a:pt x="903" y="2468"/>
                    <a:pt x="1033" y="2514"/>
                  </a:cubicBezTo>
                  <a:cubicBezTo>
                    <a:pt x="1185" y="2570"/>
                    <a:pt x="1375" y="2628"/>
                    <a:pt x="1577" y="2628"/>
                  </a:cubicBezTo>
                  <a:cubicBezTo>
                    <a:pt x="1631" y="2628"/>
                    <a:pt x="1687" y="2625"/>
                    <a:pt x="1739" y="2612"/>
                  </a:cubicBezTo>
                  <a:cubicBezTo>
                    <a:pt x="2014" y="2564"/>
                    <a:pt x="2241" y="2393"/>
                    <a:pt x="2443" y="2218"/>
                  </a:cubicBezTo>
                  <a:cubicBezTo>
                    <a:pt x="2467" y="2198"/>
                    <a:pt x="2468" y="2164"/>
                    <a:pt x="2449" y="2141"/>
                  </a:cubicBezTo>
                  <a:cubicBezTo>
                    <a:pt x="2438" y="2128"/>
                    <a:pt x="2423" y="2122"/>
                    <a:pt x="2408" y="2122"/>
                  </a:cubicBezTo>
                  <a:cubicBezTo>
                    <a:pt x="2395" y="2122"/>
                    <a:pt x="2383" y="2126"/>
                    <a:pt x="2372" y="2135"/>
                  </a:cubicBezTo>
                  <a:cubicBezTo>
                    <a:pt x="2179" y="2303"/>
                    <a:pt x="1970" y="2463"/>
                    <a:pt x="1722" y="2505"/>
                  </a:cubicBezTo>
                  <a:cubicBezTo>
                    <a:pt x="1674" y="2514"/>
                    <a:pt x="1625" y="2518"/>
                    <a:pt x="1576" y="2518"/>
                  </a:cubicBezTo>
                  <a:cubicBezTo>
                    <a:pt x="1392" y="2518"/>
                    <a:pt x="1213" y="2463"/>
                    <a:pt x="1071" y="2411"/>
                  </a:cubicBezTo>
                  <a:cubicBezTo>
                    <a:pt x="875" y="2340"/>
                    <a:pt x="732" y="2268"/>
                    <a:pt x="617" y="2178"/>
                  </a:cubicBezTo>
                  <a:cubicBezTo>
                    <a:pt x="284" y="1922"/>
                    <a:pt x="119" y="1444"/>
                    <a:pt x="214" y="1022"/>
                  </a:cubicBezTo>
                  <a:cubicBezTo>
                    <a:pt x="310" y="609"/>
                    <a:pt x="639" y="248"/>
                    <a:pt x="1057" y="106"/>
                  </a:cubicBezTo>
                  <a:cubicBezTo>
                    <a:pt x="1086" y="97"/>
                    <a:pt x="1100" y="65"/>
                    <a:pt x="1090" y="36"/>
                  </a:cubicBezTo>
                  <a:cubicBezTo>
                    <a:pt x="1083" y="14"/>
                    <a:pt x="1063"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7136;p78">
              <a:extLst>
                <a:ext uri="{FF2B5EF4-FFF2-40B4-BE49-F238E27FC236}">
                  <a16:creationId xmlns:a16="http://schemas.microsoft.com/office/drawing/2014/main" id="{65A78C57-C01E-4861-BE57-6F258B6627A2}"/>
                </a:ext>
              </a:extLst>
            </p:cNvPr>
            <p:cNvSpPr/>
            <p:nvPr/>
          </p:nvSpPr>
          <p:spPr>
            <a:xfrm>
              <a:off x="6622818" y="2653140"/>
              <a:ext cx="33306" cy="40178"/>
            </a:xfrm>
            <a:custGeom>
              <a:avLst/>
              <a:gdLst/>
              <a:ahLst/>
              <a:cxnLst/>
              <a:rect l="l" t="t" r="r" b="b"/>
              <a:pathLst>
                <a:path w="1134" h="1368" extrusionOk="0">
                  <a:moveTo>
                    <a:pt x="345" y="0"/>
                  </a:moveTo>
                  <a:cubicBezTo>
                    <a:pt x="335" y="0"/>
                    <a:pt x="326" y="3"/>
                    <a:pt x="317" y="9"/>
                  </a:cubicBezTo>
                  <a:cubicBezTo>
                    <a:pt x="142" y="117"/>
                    <a:pt x="27" y="319"/>
                    <a:pt x="14" y="534"/>
                  </a:cubicBezTo>
                  <a:cubicBezTo>
                    <a:pt x="1" y="735"/>
                    <a:pt x="78" y="941"/>
                    <a:pt x="222" y="1102"/>
                  </a:cubicBezTo>
                  <a:cubicBezTo>
                    <a:pt x="377" y="1273"/>
                    <a:pt x="600" y="1367"/>
                    <a:pt x="815" y="1367"/>
                  </a:cubicBezTo>
                  <a:cubicBezTo>
                    <a:pt x="912" y="1367"/>
                    <a:pt x="1008" y="1347"/>
                    <a:pt x="1095" y="1306"/>
                  </a:cubicBezTo>
                  <a:cubicBezTo>
                    <a:pt x="1122" y="1295"/>
                    <a:pt x="1133" y="1260"/>
                    <a:pt x="1122" y="1233"/>
                  </a:cubicBezTo>
                  <a:cubicBezTo>
                    <a:pt x="1112" y="1213"/>
                    <a:pt x="1091" y="1202"/>
                    <a:pt x="1070" y="1202"/>
                  </a:cubicBezTo>
                  <a:cubicBezTo>
                    <a:pt x="1062" y="1202"/>
                    <a:pt x="1055" y="1203"/>
                    <a:pt x="1048" y="1206"/>
                  </a:cubicBezTo>
                  <a:cubicBezTo>
                    <a:pt x="974" y="1241"/>
                    <a:pt x="894" y="1257"/>
                    <a:pt x="812" y="1257"/>
                  </a:cubicBezTo>
                  <a:cubicBezTo>
                    <a:pt x="628" y="1257"/>
                    <a:pt x="437" y="1175"/>
                    <a:pt x="304" y="1027"/>
                  </a:cubicBezTo>
                  <a:cubicBezTo>
                    <a:pt x="179" y="889"/>
                    <a:pt x="113" y="712"/>
                    <a:pt x="122" y="540"/>
                  </a:cubicBezTo>
                  <a:cubicBezTo>
                    <a:pt x="133" y="359"/>
                    <a:pt x="229" y="191"/>
                    <a:pt x="374" y="101"/>
                  </a:cubicBezTo>
                  <a:cubicBezTo>
                    <a:pt x="400" y="86"/>
                    <a:pt x="407" y="51"/>
                    <a:pt x="391" y="27"/>
                  </a:cubicBezTo>
                  <a:cubicBezTo>
                    <a:pt x="381" y="10"/>
                    <a:pt x="363"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7137;p78">
              <a:extLst>
                <a:ext uri="{FF2B5EF4-FFF2-40B4-BE49-F238E27FC236}">
                  <a16:creationId xmlns:a16="http://schemas.microsoft.com/office/drawing/2014/main" id="{27268AED-3A68-48F8-A1E7-0D09C1CE621D}"/>
                </a:ext>
              </a:extLst>
            </p:cNvPr>
            <p:cNvSpPr/>
            <p:nvPr/>
          </p:nvSpPr>
          <p:spPr>
            <a:xfrm>
              <a:off x="6637562" y="2664741"/>
              <a:ext cx="6579" cy="13305"/>
            </a:xfrm>
            <a:custGeom>
              <a:avLst/>
              <a:gdLst/>
              <a:ahLst/>
              <a:cxnLst/>
              <a:rect l="l" t="t" r="r" b="b"/>
              <a:pathLst>
                <a:path w="224" h="453" extrusionOk="0">
                  <a:moveTo>
                    <a:pt x="127" y="1"/>
                  </a:moveTo>
                  <a:cubicBezTo>
                    <a:pt x="114" y="1"/>
                    <a:pt x="100" y="6"/>
                    <a:pt x="88" y="15"/>
                  </a:cubicBezTo>
                  <a:cubicBezTo>
                    <a:pt x="29" y="68"/>
                    <a:pt x="0" y="153"/>
                    <a:pt x="9" y="240"/>
                  </a:cubicBezTo>
                  <a:cubicBezTo>
                    <a:pt x="19" y="330"/>
                    <a:pt x="66" y="404"/>
                    <a:pt x="135" y="445"/>
                  </a:cubicBezTo>
                  <a:cubicBezTo>
                    <a:pt x="143" y="451"/>
                    <a:pt x="153" y="452"/>
                    <a:pt x="161" y="452"/>
                  </a:cubicBezTo>
                  <a:cubicBezTo>
                    <a:pt x="180" y="452"/>
                    <a:pt x="200" y="443"/>
                    <a:pt x="208" y="424"/>
                  </a:cubicBezTo>
                  <a:cubicBezTo>
                    <a:pt x="224" y="397"/>
                    <a:pt x="215" y="364"/>
                    <a:pt x="188" y="350"/>
                  </a:cubicBezTo>
                  <a:cubicBezTo>
                    <a:pt x="150" y="326"/>
                    <a:pt x="123" y="282"/>
                    <a:pt x="117" y="229"/>
                  </a:cubicBezTo>
                  <a:cubicBezTo>
                    <a:pt x="113" y="175"/>
                    <a:pt x="128" y="125"/>
                    <a:pt x="163" y="95"/>
                  </a:cubicBezTo>
                  <a:cubicBezTo>
                    <a:pt x="185" y="75"/>
                    <a:pt x="185" y="41"/>
                    <a:pt x="165" y="18"/>
                  </a:cubicBezTo>
                  <a:cubicBezTo>
                    <a:pt x="155" y="6"/>
                    <a:pt x="141"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7138;p78">
              <a:extLst>
                <a:ext uri="{FF2B5EF4-FFF2-40B4-BE49-F238E27FC236}">
                  <a16:creationId xmlns:a16="http://schemas.microsoft.com/office/drawing/2014/main" id="{7AD38777-9513-4BBA-96F1-326929B8F804}"/>
                </a:ext>
              </a:extLst>
            </p:cNvPr>
            <p:cNvSpPr/>
            <p:nvPr/>
          </p:nvSpPr>
          <p:spPr>
            <a:xfrm>
              <a:off x="6678092" y="2675108"/>
              <a:ext cx="5845" cy="8135"/>
            </a:xfrm>
            <a:custGeom>
              <a:avLst/>
              <a:gdLst/>
              <a:ahLst/>
              <a:cxnLst/>
              <a:rect l="l" t="t" r="r" b="b"/>
              <a:pathLst>
                <a:path w="199" h="277" extrusionOk="0">
                  <a:moveTo>
                    <a:pt x="136" y="0"/>
                  </a:moveTo>
                  <a:cubicBezTo>
                    <a:pt x="115" y="0"/>
                    <a:pt x="95" y="12"/>
                    <a:pt x="87" y="33"/>
                  </a:cubicBezTo>
                  <a:lnTo>
                    <a:pt x="12" y="198"/>
                  </a:lnTo>
                  <a:cubicBezTo>
                    <a:pt x="0" y="226"/>
                    <a:pt x="12" y="258"/>
                    <a:pt x="39" y="270"/>
                  </a:cubicBezTo>
                  <a:cubicBezTo>
                    <a:pt x="46" y="275"/>
                    <a:pt x="54" y="276"/>
                    <a:pt x="61" y="276"/>
                  </a:cubicBezTo>
                  <a:cubicBezTo>
                    <a:pt x="83" y="276"/>
                    <a:pt x="103" y="263"/>
                    <a:pt x="111" y="243"/>
                  </a:cubicBezTo>
                  <a:lnTo>
                    <a:pt x="187" y="78"/>
                  </a:lnTo>
                  <a:cubicBezTo>
                    <a:pt x="198" y="50"/>
                    <a:pt x="187" y="17"/>
                    <a:pt x="160" y="6"/>
                  </a:cubicBezTo>
                  <a:cubicBezTo>
                    <a:pt x="152" y="2"/>
                    <a:pt x="144"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7139;p78">
              <a:extLst>
                <a:ext uri="{FF2B5EF4-FFF2-40B4-BE49-F238E27FC236}">
                  <a16:creationId xmlns:a16="http://schemas.microsoft.com/office/drawing/2014/main" id="{4B96E4C5-30B7-44CC-8C4E-70129D950BE9}"/>
                </a:ext>
              </a:extLst>
            </p:cNvPr>
            <p:cNvSpPr/>
            <p:nvPr/>
          </p:nvSpPr>
          <p:spPr>
            <a:xfrm>
              <a:off x="6756833" y="2418503"/>
              <a:ext cx="66905" cy="148495"/>
            </a:xfrm>
            <a:custGeom>
              <a:avLst/>
              <a:gdLst/>
              <a:ahLst/>
              <a:cxnLst/>
              <a:rect l="l" t="t" r="r" b="b"/>
              <a:pathLst>
                <a:path w="2278" h="5056" extrusionOk="0">
                  <a:moveTo>
                    <a:pt x="2218" y="0"/>
                  </a:moveTo>
                  <a:cubicBezTo>
                    <a:pt x="2193" y="0"/>
                    <a:pt x="2170" y="19"/>
                    <a:pt x="2165" y="47"/>
                  </a:cubicBezTo>
                  <a:cubicBezTo>
                    <a:pt x="1873" y="1836"/>
                    <a:pt x="1133" y="3537"/>
                    <a:pt x="21" y="4969"/>
                  </a:cubicBezTo>
                  <a:cubicBezTo>
                    <a:pt x="1" y="4991"/>
                    <a:pt x="6" y="5027"/>
                    <a:pt x="29" y="5045"/>
                  </a:cubicBezTo>
                  <a:cubicBezTo>
                    <a:pt x="41" y="5053"/>
                    <a:pt x="51" y="5055"/>
                    <a:pt x="63" y="5055"/>
                  </a:cubicBezTo>
                  <a:cubicBezTo>
                    <a:pt x="79" y="5055"/>
                    <a:pt x="96" y="5048"/>
                    <a:pt x="106" y="5034"/>
                  </a:cubicBezTo>
                  <a:cubicBezTo>
                    <a:pt x="1230" y="3590"/>
                    <a:pt x="1979" y="1871"/>
                    <a:pt x="2272" y="64"/>
                  </a:cubicBezTo>
                  <a:cubicBezTo>
                    <a:pt x="2278" y="35"/>
                    <a:pt x="2258" y="7"/>
                    <a:pt x="2228" y="1"/>
                  </a:cubicBezTo>
                  <a:cubicBezTo>
                    <a:pt x="2225" y="1"/>
                    <a:pt x="2222" y="0"/>
                    <a:pt x="2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7140;p78">
              <a:extLst>
                <a:ext uri="{FF2B5EF4-FFF2-40B4-BE49-F238E27FC236}">
                  <a16:creationId xmlns:a16="http://schemas.microsoft.com/office/drawing/2014/main" id="{25B3BAF6-9079-49C3-8AF3-F6A75B177152}"/>
                </a:ext>
              </a:extLst>
            </p:cNvPr>
            <p:cNvSpPr/>
            <p:nvPr/>
          </p:nvSpPr>
          <p:spPr>
            <a:xfrm>
              <a:off x="6775424" y="2465318"/>
              <a:ext cx="22644" cy="52102"/>
            </a:xfrm>
            <a:custGeom>
              <a:avLst/>
              <a:gdLst/>
              <a:ahLst/>
              <a:cxnLst/>
              <a:rect l="l" t="t" r="r" b="b"/>
              <a:pathLst>
                <a:path w="771" h="1774" extrusionOk="0">
                  <a:moveTo>
                    <a:pt x="712" y="1"/>
                  </a:moveTo>
                  <a:cubicBezTo>
                    <a:pt x="686" y="1"/>
                    <a:pt x="664" y="18"/>
                    <a:pt x="657" y="42"/>
                  </a:cubicBezTo>
                  <a:cubicBezTo>
                    <a:pt x="500" y="613"/>
                    <a:pt x="285" y="1169"/>
                    <a:pt x="14" y="1696"/>
                  </a:cubicBezTo>
                  <a:cubicBezTo>
                    <a:pt x="0" y="1723"/>
                    <a:pt x="11" y="1754"/>
                    <a:pt x="37" y="1768"/>
                  </a:cubicBezTo>
                  <a:cubicBezTo>
                    <a:pt x="44" y="1772"/>
                    <a:pt x="54" y="1774"/>
                    <a:pt x="63" y="1774"/>
                  </a:cubicBezTo>
                  <a:cubicBezTo>
                    <a:pt x="83" y="1774"/>
                    <a:pt x="101" y="1764"/>
                    <a:pt x="113" y="1744"/>
                  </a:cubicBezTo>
                  <a:cubicBezTo>
                    <a:pt x="386" y="1211"/>
                    <a:pt x="605" y="647"/>
                    <a:pt x="763" y="71"/>
                  </a:cubicBezTo>
                  <a:cubicBezTo>
                    <a:pt x="771" y="41"/>
                    <a:pt x="753" y="12"/>
                    <a:pt x="725" y="2"/>
                  </a:cubicBezTo>
                  <a:cubicBezTo>
                    <a:pt x="720" y="1"/>
                    <a:pt x="716" y="1"/>
                    <a:pt x="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7141;p78">
              <a:extLst>
                <a:ext uri="{FF2B5EF4-FFF2-40B4-BE49-F238E27FC236}">
                  <a16:creationId xmlns:a16="http://schemas.microsoft.com/office/drawing/2014/main" id="{60AE334D-5CD5-468F-A1C9-E89275B15415}"/>
                </a:ext>
              </a:extLst>
            </p:cNvPr>
            <p:cNvSpPr/>
            <p:nvPr/>
          </p:nvSpPr>
          <p:spPr>
            <a:xfrm>
              <a:off x="6756334" y="2473248"/>
              <a:ext cx="11131" cy="24906"/>
            </a:xfrm>
            <a:custGeom>
              <a:avLst/>
              <a:gdLst/>
              <a:ahLst/>
              <a:cxnLst/>
              <a:rect l="l" t="t" r="r" b="b"/>
              <a:pathLst>
                <a:path w="379" h="848" extrusionOk="0">
                  <a:moveTo>
                    <a:pt x="317" y="0"/>
                  </a:moveTo>
                  <a:cubicBezTo>
                    <a:pt x="294" y="0"/>
                    <a:pt x="272" y="16"/>
                    <a:pt x="266" y="38"/>
                  </a:cubicBezTo>
                  <a:cubicBezTo>
                    <a:pt x="192" y="283"/>
                    <a:pt x="106" y="530"/>
                    <a:pt x="11" y="772"/>
                  </a:cubicBezTo>
                  <a:cubicBezTo>
                    <a:pt x="1" y="800"/>
                    <a:pt x="15" y="833"/>
                    <a:pt x="43" y="843"/>
                  </a:cubicBezTo>
                  <a:cubicBezTo>
                    <a:pt x="49" y="846"/>
                    <a:pt x="56" y="847"/>
                    <a:pt x="63" y="847"/>
                  </a:cubicBezTo>
                  <a:cubicBezTo>
                    <a:pt x="85" y="847"/>
                    <a:pt x="105" y="835"/>
                    <a:pt x="110" y="813"/>
                  </a:cubicBezTo>
                  <a:cubicBezTo>
                    <a:pt x="206" y="570"/>
                    <a:pt x="293" y="319"/>
                    <a:pt x="370" y="71"/>
                  </a:cubicBezTo>
                  <a:cubicBezTo>
                    <a:pt x="378" y="43"/>
                    <a:pt x="362" y="13"/>
                    <a:pt x="334" y="3"/>
                  </a:cubicBezTo>
                  <a:cubicBezTo>
                    <a:pt x="328" y="1"/>
                    <a:pt x="323"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7142;p78">
              <a:extLst>
                <a:ext uri="{FF2B5EF4-FFF2-40B4-BE49-F238E27FC236}">
                  <a16:creationId xmlns:a16="http://schemas.microsoft.com/office/drawing/2014/main" id="{B52AF175-66C2-4185-9405-F1A899D852B9}"/>
                </a:ext>
              </a:extLst>
            </p:cNvPr>
            <p:cNvSpPr/>
            <p:nvPr/>
          </p:nvSpPr>
          <p:spPr>
            <a:xfrm>
              <a:off x="6553975" y="2318057"/>
              <a:ext cx="100416" cy="229879"/>
            </a:xfrm>
            <a:custGeom>
              <a:avLst/>
              <a:gdLst/>
              <a:ahLst/>
              <a:cxnLst/>
              <a:rect l="l" t="t" r="r" b="b"/>
              <a:pathLst>
                <a:path w="3419" h="7827" extrusionOk="0">
                  <a:moveTo>
                    <a:pt x="63" y="0"/>
                  </a:moveTo>
                  <a:cubicBezTo>
                    <a:pt x="51" y="0"/>
                    <a:pt x="38" y="5"/>
                    <a:pt x="28" y="13"/>
                  </a:cubicBezTo>
                  <a:cubicBezTo>
                    <a:pt x="5" y="32"/>
                    <a:pt x="1" y="66"/>
                    <a:pt x="21" y="89"/>
                  </a:cubicBezTo>
                  <a:cubicBezTo>
                    <a:pt x="1832" y="2245"/>
                    <a:pt x="3001" y="4976"/>
                    <a:pt x="3308" y="7776"/>
                  </a:cubicBezTo>
                  <a:cubicBezTo>
                    <a:pt x="3310" y="7803"/>
                    <a:pt x="3336" y="7825"/>
                    <a:pt x="3362" y="7825"/>
                  </a:cubicBezTo>
                  <a:cubicBezTo>
                    <a:pt x="3363" y="7825"/>
                    <a:pt x="3366" y="7825"/>
                    <a:pt x="3367" y="7826"/>
                  </a:cubicBezTo>
                  <a:cubicBezTo>
                    <a:pt x="3397" y="7822"/>
                    <a:pt x="3419" y="7795"/>
                    <a:pt x="3416" y="7765"/>
                  </a:cubicBezTo>
                  <a:cubicBezTo>
                    <a:pt x="3108" y="4944"/>
                    <a:pt x="1930" y="2194"/>
                    <a:pt x="105" y="20"/>
                  </a:cubicBezTo>
                  <a:cubicBezTo>
                    <a:pt x="94" y="7"/>
                    <a:pt x="7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7143;p78">
              <a:extLst>
                <a:ext uri="{FF2B5EF4-FFF2-40B4-BE49-F238E27FC236}">
                  <a16:creationId xmlns:a16="http://schemas.microsoft.com/office/drawing/2014/main" id="{CE7B9082-53E8-4E90-BC70-24E49AC07642}"/>
                </a:ext>
              </a:extLst>
            </p:cNvPr>
            <p:cNvSpPr/>
            <p:nvPr/>
          </p:nvSpPr>
          <p:spPr>
            <a:xfrm>
              <a:off x="6578381" y="2381526"/>
              <a:ext cx="55392" cy="125704"/>
            </a:xfrm>
            <a:custGeom>
              <a:avLst/>
              <a:gdLst/>
              <a:ahLst/>
              <a:cxnLst/>
              <a:rect l="l" t="t" r="r" b="b"/>
              <a:pathLst>
                <a:path w="1886" h="4280" extrusionOk="0">
                  <a:moveTo>
                    <a:pt x="63" y="1"/>
                  </a:moveTo>
                  <a:cubicBezTo>
                    <a:pt x="52" y="1"/>
                    <a:pt x="41" y="4"/>
                    <a:pt x="31" y="11"/>
                  </a:cubicBezTo>
                  <a:cubicBezTo>
                    <a:pt x="7" y="28"/>
                    <a:pt x="0" y="63"/>
                    <a:pt x="17" y="88"/>
                  </a:cubicBezTo>
                  <a:cubicBezTo>
                    <a:pt x="872" y="1327"/>
                    <a:pt x="1480" y="2760"/>
                    <a:pt x="1772" y="4235"/>
                  </a:cubicBezTo>
                  <a:cubicBezTo>
                    <a:pt x="1776" y="4262"/>
                    <a:pt x="1800" y="4279"/>
                    <a:pt x="1824" y="4279"/>
                  </a:cubicBezTo>
                  <a:cubicBezTo>
                    <a:pt x="1829" y="4279"/>
                    <a:pt x="1831" y="4279"/>
                    <a:pt x="1837" y="4278"/>
                  </a:cubicBezTo>
                  <a:cubicBezTo>
                    <a:pt x="1866" y="4272"/>
                    <a:pt x="1886" y="4244"/>
                    <a:pt x="1880" y="4214"/>
                  </a:cubicBezTo>
                  <a:cubicBezTo>
                    <a:pt x="1584" y="2724"/>
                    <a:pt x="971" y="1275"/>
                    <a:pt x="108" y="26"/>
                  </a:cubicBezTo>
                  <a:cubicBezTo>
                    <a:pt x="98" y="10"/>
                    <a:pt x="81"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144;p78">
              <a:extLst>
                <a:ext uri="{FF2B5EF4-FFF2-40B4-BE49-F238E27FC236}">
                  <a16:creationId xmlns:a16="http://schemas.microsoft.com/office/drawing/2014/main" id="{5D765781-6ECD-4593-84D2-560A031D02A6}"/>
                </a:ext>
              </a:extLst>
            </p:cNvPr>
            <p:cNvSpPr/>
            <p:nvPr/>
          </p:nvSpPr>
          <p:spPr>
            <a:xfrm>
              <a:off x="6591891" y="2450252"/>
              <a:ext cx="11190" cy="18650"/>
            </a:xfrm>
            <a:custGeom>
              <a:avLst/>
              <a:gdLst/>
              <a:ahLst/>
              <a:cxnLst/>
              <a:rect l="l" t="t" r="r" b="b"/>
              <a:pathLst>
                <a:path w="381" h="635" extrusionOk="0">
                  <a:moveTo>
                    <a:pt x="62" y="0"/>
                  </a:moveTo>
                  <a:cubicBezTo>
                    <a:pt x="53" y="0"/>
                    <a:pt x="43" y="2"/>
                    <a:pt x="34" y="7"/>
                  </a:cubicBezTo>
                  <a:cubicBezTo>
                    <a:pt x="10" y="21"/>
                    <a:pt x="0" y="55"/>
                    <a:pt x="16" y="81"/>
                  </a:cubicBezTo>
                  <a:cubicBezTo>
                    <a:pt x="111" y="249"/>
                    <a:pt x="197" y="423"/>
                    <a:pt x="269" y="601"/>
                  </a:cubicBezTo>
                  <a:cubicBezTo>
                    <a:pt x="279" y="622"/>
                    <a:pt x="301" y="635"/>
                    <a:pt x="322" y="635"/>
                  </a:cubicBezTo>
                  <a:cubicBezTo>
                    <a:pt x="328" y="635"/>
                    <a:pt x="336" y="635"/>
                    <a:pt x="339" y="629"/>
                  </a:cubicBezTo>
                  <a:cubicBezTo>
                    <a:pt x="367" y="619"/>
                    <a:pt x="380" y="586"/>
                    <a:pt x="369" y="558"/>
                  </a:cubicBezTo>
                  <a:cubicBezTo>
                    <a:pt x="295" y="377"/>
                    <a:pt x="207" y="198"/>
                    <a:pt x="110" y="27"/>
                  </a:cubicBezTo>
                  <a:cubicBezTo>
                    <a:pt x="100" y="10"/>
                    <a:pt x="81"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145;p78">
              <a:extLst>
                <a:ext uri="{FF2B5EF4-FFF2-40B4-BE49-F238E27FC236}">
                  <a16:creationId xmlns:a16="http://schemas.microsoft.com/office/drawing/2014/main" id="{6A5B5DA6-1A4F-406B-A74D-0B0FE11A925C}"/>
                </a:ext>
              </a:extLst>
            </p:cNvPr>
            <p:cNvSpPr/>
            <p:nvPr/>
          </p:nvSpPr>
          <p:spPr>
            <a:xfrm>
              <a:off x="6463398" y="2394419"/>
              <a:ext cx="26815" cy="96245"/>
            </a:xfrm>
            <a:custGeom>
              <a:avLst/>
              <a:gdLst/>
              <a:ahLst/>
              <a:cxnLst/>
              <a:rect l="l" t="t" r="r" b="b"/>
              <a:pathLst>
                <a:path w="913" h="3277" extrusionOk="0">
                  <a:moveTo>
                    <a:pt x="58" y="0"/>
                  </a:moveTo>
                  <a:cubicBezTo>
                    <a:pt x="56" y="0"/>
                    <a:pt x="54" y="1"/>
                    <a:pt x="51" y="1"/>
                  </a:cubicBezTo>
                  <a:cubicBezTo>
                    <a:pt x="22" y="2"/>
                    <a:pt x="0" y="29"/>
                    <a:pt x="2" y="59"/>
                  </a:cubicBezTo>
                  <a:cubicBezTo>
                    <a:pt x="93" y="1160"/>
                    <a:pt x="362" y="2230"/>
                    <a:pt x="802" y="3242"/>
                  </a:cubicBezTo>
                  <a:cubicBezTo>
                    <a:pt x="810" y="3264"/>
                    <a:pt x="830" y="3276"/>
                    <a:pt x="852" y="3276"/>
                  </a:cubicBezTo>
                  <a:cubicBezTo>
                    <a:pt x="859" y="3276"/>
                    <a:pt x="867" y="3275"/>
                    <a:pt x="873" y="3271"/>
                  </a:cubicBezTo>
                  <a:cubicBezTo>
                    <a:pt x="902" y="3259"/>
                    <a:pt x="913" y="3227"/>
                    <a:pt x="902" y="3198"/>
                  </a:cubicBezTo>
                  <a:cubicBezTo>
                    <a:pt x="466" y="2197"/>
                    <a:pt x="200" y="1139"/>
                    <a:pt x="110" y="51"/>
                  </a:cubicBezTo>
                  <a:cubicBezTo>
                    <a:pt x="108" y="23"/>
                    <a:pt x="84"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146;p78">
              <a:extLst>
                <a:ext uri="{FF2B5EF4-FFF2-40B4-BE49-F238E27FC236}">
                  <a16:creationId xmlns:a16="http://schemas.microsoft.com/office/drawing/2014/main" id="{BAB6005C-405F-4D89-9691-31D4298E1919}"/>
                </a:ext>
              </a:extLst>
            </p:cNvPr>
            <p:cNvSpPr/>
            <p:nvPr/>
          </p:nvSpPr>
          <p:spPr>
            <a:xfrm>
              <a:off x="6480696" y="2435802"/>
              <a:ext cx="8664" cy="23114"/>
            </a:xfrm>
            <a:custGeom>
              <a:avLst/>
              <a:gdLst/>
              <a:ahLst/>
              <a:cxnLst/>
              <a:rect l="l" t="t" r="r" b="b"/>
              <a:pathLst>
                <a:path w="295" h="787" extrusionOk="0">
                  <a:moveTo>
                    <a:pt x="60" y="0"/>
                  </a:moveTo>
                  <a:cubicBezTo>
                    <a:pt x="55" y="0"/>
                    <a:pt x="51" y="1"/>
                    <a:pt x="46" y="2"/>
                  </a:cubicBezTo>
                  <a:cubicBezTo>
                    <a:pt x="18" y="9"/>
                    <a:pt x="1" y="39"/>
                    <a:pt x="8" y="67"/>
                  </a:cubicBezTo>
                  <a:lnTo>
                    <a:pt x="182" y="747"/>
                  </a:lnTo>
                  <a:cubicBezTo>
                    <a:pt x="189" y="771"/>
                    <a:pt x="210" y="787"/>
                    <a:pt x="236" y="787"/>
                  </a:cubicBezTo>
                  <a:cubicBezTo>
                    <a:pt x="239" y="787"/>
                    <a:pt x="244" y="787"/>
                    <a:pt x="249" y="785"/>
                  </a:cubicBezTo>
                  <a:cubicBezTo>
                    <a:pt x="277" y="778"/>
                    <a:pt x="294" y="748"/>
                    <a:pt x="287" y="720"/>
                  </a:cubicBezTo>
                  <a:lnTo>
                    <a:pt x="113" y="42"/>
                  </a:lnTo>
                  <a:cubicBezTo>
                    <a:pt x="107" y="17"/>
                    <a:pt x="85"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147;p78">
              <a:extLst>
                <a:ext uri="{FF2B5EF4-FFF2-40B4-BE49-F238E27FC236}">
                  <a16:creationId xmlns:a16="http://schemas.microsoft.com/office/drawing/2014/main" id="{CC59DFCB-1C39-4CCB-978F-F73E0A81E8C1}"/>
                </a:ext>
              </a:extLst>
            </p:cNvPr>
            <p:cNvSpPr/>
            <p:nvPr/>
          </p:nvSpPr>
          <p:spPr>
            <a:xfrm>
              <a:off x="6465953" y="2350922"/>
              <a:ext cx="3936" cy="17534"/>
            </a:xfrm>
            <a:custGeom>
              <a:avLst/>
              <a:gdLst/>
              <a:ahLst/>
              <a:cxnLst/>
              <a:rect l="l" t="t" r="r" b="b"/>
              <a:pathLst>
                <a:path w="134" h="597" extrusionOk="0">
                  <a:moveTo>
                    <a:pt x="76" y="1"/>
                  </a:moveTo>
                  <a:cubicBezTo>
                    <a:pt x="47" y="1"/>
                    <a:pt x="24" y="21"/>
                    <a:pt x="20" y="49"/>
                  </a:cubicBezTo>
                  <a:cubicBezTo>
                    <a:pt x="0" y="215"/>
                    <a:pt x="3" y="383"/>
                    <a:pt x="21" y="548"/>
                  </a:cubicBezTo>
                  <a:cubicBezTo>
                    <a:pt x="23" y="576"/>
                    <a:pt x="48" y="596"/>
                    <a:pt x="75" y="596"/>
                  </a:cubicBezTo>
                  <a:lnTo>
                    <a:pt x="83" y="596"/>
                  </a:lnTo>
                  <a:cubicBezTo>
                    <a:pt x="113" y="592"/>
                    <a:pt x="134" y="565"/>
                    <a:pt x="131" y="535"/>
                  </a:cubicBezTo>
                  <a:cubicBezTo>
                    <a:pt x="113" y="378"/>
                    <a:pt x="111" y="219"/>
                    <a:pt x="128" y="62"/>
                  </a:cubicBezTo>
                  <a:cubicBezTo>
                    <a:pt x="132" y="31"/>
                    <a:pt x="111" y="5"/>
                    <a:pt x="81" y="1"/>
                  </a:cubicBezTo>
                  <a:cubicBezTo>
                    <a:pt x="79" y="1"/>
                    <a:pt x="77"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148;p78">
              <a:extLst>
                <a:ext uri="{FF2B5EF4-FFF2-40B4-BE49-F238E27FC236}">
                  <a16:creationId xmlns:a16="http://schemas.microsoft.com/office/drawing/2014/main" id="{A0639214-7428-4A1B-A366-67E89EDC72AE}"/>
                </a:ext>
              </a:extLst>
            </p:cNvPr>
            <p:cNvSpPr/>
            <p:nvPr/>
          </p:nvSpPr>
          <p:spPr>
            <a:xfrm>
              <a:off x="6399107" y="2494747"/>
              <a:ext cx="194194" cy="121298"/>
            </a:xfrm>
            <a:custGeom>
              <a:avLst/>
              <a:gdLst/>
              <a:ahLst/>
              <a:cxnLst/>
              <a:rect l="l" t="t" r="r" b="b"/>
              <a:pathLst>
                <a:path w="6612" h="4130" extrusionOk="0">
                  <a:moveTo>
                    <a:pt x="58" y="0"/>
                  </a:moveTo>
                  <a:cubicBezTo>
                    <a:pt x="32" y="0"/>
                    <a:pt x="10" y="19"/>
                    <a:pt x="5" y="46"/>
                  </a:cubicBezTo>
                  <a:cubicBezTo>
                    <a:pt x="0" y="75"/>
                    <a:pt x="19" y="104"/>
                    <a:pt x="50" y="110"/>
                  </a:cubicBezTo>
                  <a:cubicBezTo>
                    <a:pt x="1256" y="330"/>
                    <a:pt x="2451" y="822"/>
                    <a:pt x="3603" y="1569"/>
                  </a:cubicBezTo>
                  <a:cubicBezTo>
                    <a:pt x="4604" y="2223"/>
                    <a:pt x="5557" y="3055"/>
                    <a:pt x="6510" y="4111"/>
                  </a:cubicBezTo>
                  <a:cubicBezTo>
                    <a:pt x="6520" y="4124"/>
                    <a:pt x="6536" y="4130"/>
                    <a:pt x="6551" y="4130"/>
                  </a:cubicBezTo>
                  <a:cubicBezTo>
                    <a:pt x="6565" y="4130"/>
                    <a:pt x="6577" y="4126"/>
                    <a:pt x="6588" y="4113"/>
                  </a:cubicBezTo>
                  <a:cubicBezTo>
                    <a:pt x="6610" y="4094"/>
                    <a:pt x="6611" y="4060"/>
                    <a:pt x="6591" y="4037"/>
                  </a:cubicBezTo>
                  <a:cubicBezTo>
                    <a:pt x="5631" y="2972"/>
                    <a:pt x="4673" y="2136"/>
                    <a:pt x="3662" y="1477"/>
                  </a:cubicBezTo>
                  <a:cubicBezTo>
                    <a:pt x="2500" y="721"/>
                    <a:pt x="1291" y="224"/>
                    <a:pt x="69" y="1"/>
                  </a:cubicBezTo>
                  <a:cubicBezTo>
                    <a:pt x="65" y="1"/>
                    <a:pt x="62"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149;p78">
              <a:extLst>
                <a:ext uri="{FF2B5EF4-FFF2-40B4-BE49-F238E27FC236}">
                  <a16:creationId xmlns:a16="http://schemas.microsoft.com/office/drawing/2014/main" id="{CFEEC752-6F31-43B5-B192-D96DE0138354}"/>
                </a:ext>
              </a:extLst>
            </p:cNvPr>
            <p:cNvSpPr/>
            <p:nvPr/>
          </p:nvSpPr>
          <p:spPr>
            <a:xfrm>
              <a:off x="6440019" y="2526379"/>
              <a:ext cx="111195" cy="67228"/>
            </a:xfrm>
            <a:custGeom>
              <a:avLst/>
              <a:gdLst/>
              <a:ahLst/>
              <a:cxnLst/>
              <a:rect l="l" t="t" r="r" b="b"/>
              <a:pathLst>
                <a:path w="3786" h="2289" extrusionOk="0">
                  <a:moveTo>
                    <a:pt x="62" y="0"/>
                  </a:moveTo>
                  <a:cubicBezTo>
                    <a:pt x="38" y="0"/>
                    <a:pt x="17" y="17"/>
                    <a:pt x="10" y="41"/>
                  </a:cubicBezTo>
                  <a:cubicBezTo>
                    <a:pt x="0" y="71"/>
                    <a:pt x="19" y="99"/>
                    <a:pt x="47" y="108"/>
                  </a:cubicBezTo>
                  <a:cubicBezTo>
                    <a:pt x="1430" y="491"/>
                    <a:pt x="2687" y="1239"/>
                    <a:pt x="3684" y="2273"/>
                  </a:cubicBezTo>
                  <a:cubicBezTo>
                    <a:pt x="3694" y="2284"/>
                    <a:pt x="3708" y="2288"/>
                    <a:pt x="3723" y="2288"/>
                  </a:cubicBezTo>
                  <a:cubicBezTo>
                    <a:pt x="3737" y="2288"/>
                    <a:pt x="3750" y="2284"/>
                    <a:pt x="3763" y="2277"/>
                  </a:cubicBezTo>
                  <a:cubicBezTo>
                    <a:pt x="3784" y="2255"/>
                    <a:pt x="3785" y="2220"/>
                    <a:pt x="3764" y="2198"/>
                  </a:cubicBezTo>
                  <a:cubicBezTo>
                    <a:pt x="2754" y="1149"/>
                    <a:pt x="1480" y="391"/>
                    <a:pt x="77" y="2"/>
                  </a:cubicBezTo>
                  <a:cubicBezTo>
                    <a:pt x="72" y="1"/>
                    <a:pt x="67"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150;p78">
              <a:extLst>
                <a:ext uri="{FF2B5EF4-FFF2-40B4-BE49-F238E27FC236}">
                  <a16:creationId xmlns:a16="http://schemas.microsoft.com/office/drawing/2014/main" id="{4F1B84BC-6878-4EE7-BDFE-5D307A729230}"/>
                </a:ext>
              </a:extLst>
            </p:cNvPr>
            <p:cNvSpPr/>
            <p:nvPr/>
          </p:nvSpPr>
          <p:spPr>
            <a:xfrm>
              <a:off x="6481489" y="2567644"/>
              <a:ext cx="15772" cy="8459"/>
            </a:xfrm>
            <a:custGeom>
              <a:avLst/>
              <a:gdLst/>
              <a:ahLst/>
              <a:cxnLst/>
              <a:rect l="l" t="t" r="r" b="b"/>
              <a:pathLst>
                <a:path w="537" h="288" extrusionOk="0">
                  <a:moveTo>
                    <a:pt x="62" y="1"/>
                  </a:moveTo>
                  <a:cubicBezTo>
                    <a:pt x="42" y="1"/>
                    <a:pt x="22" y="13"/>
                    <a:pt x="12" y="34"/>
                  </a:cubicBezTo>
                  <a:cubicBezTo>
                    <a:pt x="1" y="61"/>
                    <a:pt x="12" y="93"/>
                    <a:pt x="41" y="106"/>
                  </a:cubicBezTo>
                  <a:lnTo>
                    <a:pt x="452" y="282"/>
                  </a:lnTo>
                  <a:cubicBezTo>
                    <a:pt x="459" y="285"/>
                    <a:pt x="466" y="288"/>
                    <a:pt x="474" y="288"/>
                  </a:cubicBezTo>
                  <a:cubicBezTo>
                    <a:pt x="495" y="288"/>
                    <a:pt x="515" y="275"/>
                    <a:pt x="523" y="254"/>
                  </a:cubicBezTo>
                  <a:cubicBezTo>
                    <a:pt x="536" y="227"/>
                    <a:pt x="523" y="195"/>
                    <a:pt x="495" y="183"/>
                  </a:cubicBezTo>
                  <a:lnTo>
                    <a:pt x="83" y="6"/>
                  </a:lnTo>
                  <a:cubicBezTo>
                    <a:pt x="77" y="3"/>
                    <a:pt x="69"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7151;p78">
              <a:extLst>
                <a:ext uri="{FF2B5EF4-FFF2-40B4-BE49-F238E27FC236}">
                  <a16:creationId xmlns:a16="http://schemas.microsoft.com/office/drawing/2014/main" id="{3804D419-DDBB-4657-85C4-0A707B5CB07B}"/>
                </a:ext>
              </a:extLst>
            </p:cNvPr>
            <p:cNvSpPr/>
            <p:nvPr/>
          </p:nvSpPr>
          <p:spPr>
            <a:xfrm>
              <a:off x="6318427" y="2589583"/>
              <a:ext cx="96040" cy="67345"/>
            </a:xfrm>
            <a:custGeom>
              <a:avLst/>
              <a:gdLst/>
              <a:ahLst/>
              <a:cxnLst/>
              <a:rect l="l" t="t" r="r" b="b"/>
              <a:pathLst>
                <a:path w="3270" h="2293" extrusionOk="0">
                  <a:moveTo>
                    <a:pt x="62" y="0"/>
                  </a:moveTo>
                  <a:cubicBezTo>
                    <a:pt x="48" y="0"/>
                    <a:pt x="33" y="7"/>
                    <a:pt x="21" y="18"/>
                  </a:cubicBezTo>
                  <a:cubicBezTo>
                    <a:pt x="0" y="41"/>
                    <a:pt x="2" y="75"/>
                    <a:pt x="23" y="96"/>
                  </a:cubicBezTo>
                  <a:cubicBezTo>
                    <a:pt x="960" y="982"/>
                    <a:pt x="2022" y="1718"/>
                    <a:pt x="3182" y="2287"/>
                  </a:cubicBezTo>
                  <a:cubicBezTo>
                    <a:pt x="3190" y="2291"/>
                    <a:pt x="3197" y="2292"/>
                    <a:pt x="3206" y="2292"/>
                  </a:cubicBezTo>
                  <a:cubicBezTo>
                    <a:pt x="3227" y="2292"/>
                    <a:pt x="3247" y="2282"/>
                    <a:pt x="3256" y="2261"/>
                  </a:cubicBezTo>
                  <a:cubicBezTo>
                    <a:pt x="3270" y="2234"/>
                    <a:pt x="3257" y="2200"/>
                    <a:pt x="3231" y="2187"/>
                  </a:cubicBezTo>
                  <a:cubicBezTo>
                    <a:pt x="2082" y="1624"/>
                    <a:pt x="1028" y="895"/>
                    <a:pt x="100" y="15"/>
                  </a:cubicBezTo>
                  <a:cubicBezTo>
                    <a:pt x="89" y="5"/>
                    <a:pt x="75"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7152;p78">
              <a:extLst>
                <a:ext uri="{FF2B5EF4-FFF2-40B4-BE49-F238E27FC236}">
                  <a16:creationId xmlns:a16="http://schemas.microsoft.com/office/drawing/2014/main" id="{4F72A350-EFC1-4C5B-BC6C-EEB1AE05994B}"/>
                </a:ext>
              </a:extLst>
            </p:cNvPr>
            <p:cNvSpPr/>
            <p:nvPr/>
          </p:nvSpPr>
          <p:spPr>
            <a:xfrm>
              <a:off x="6372321" y="2614929"/>
              <a:ext cx="19913" cy="13481"/>
            </a:xfrm>
            <a:custGeom>
              <a:avLst/>
              <a:gdLst/>
              <a:ahLst/>
              <a:cxnLst/>
              <a:rect l="l" t="t" r="r" b="b"/>
              <a:pathLst>
                <a:path w="678" h="459" extrusionOk="0">
                  <a:moveTo>
                    <a:pt x="63" y="0"/>
                  </a:moveTo>
                  <a:cubicBezTo>
                    <a:pt x="47" y="0"/>
                    <a:pt x="30" y="8"/>
                    <a:pt x="19" y="21"/>
                  </a:cubicBezTo>
                  <a:cubicBezTo>
                    <a:pt x="1" y="45"/>
                    <a:pt x="5" y="81"/>
                    <a:pt x="29" y="98"/>
                  </a:cubicBezTo>
                  <a:cubicBezTo>
                    <a:pt x="203" y="234"/>
                    <a:pt x="394" y="354"/>
                    <a:pt x="592" y="452"/>
                  </a:cubicBezTo>
                  <a:cubicBezTo>
                    <a:pt x="600" y="455"/>
                    <a:pt x="608" y="458"/>
                    <a:pt x="616" y="458"/>
                  </a:cubicBezTo>
                  <a:cubicBezTo>
                    <a:pt x="636" y="458"/>
                    <a:pt x="656" y="447"/>
                    <a:pt x="664" y="427"/>
                  </a:cubicBezTo>
                  <a:cubicBezTo>
                    <a:pt x="677" y="400"/>
                    <a:pt x="666" y="368"/>
                    <a:pt x="639" y="354"/>
                  </a:cubicBezTo>
                  <a:cubicBezTo>
                    <a:pt x="449" y="260"/>
                    <a:pt x="266" y="143"/>
                    <a:pt x="96" y="12"/>
                  </a:cubicBezTo>
                  <a:cubicBezTo>
                    <a:pt x="87" y="4"/>
                    <a:pt x="7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7153;p78">
              <a:extLst>
                <a:ext uri="{FF2B5EF4-FFF2-40B4-BE49-F238E27FC236}">
                  <a16:creationId xmlns:a16="http://schemas.microsoft.com/office/drawing/2014/main" id="{51569947-499D-4238-ACE7-C2EAD0231A68}"/>
                </a:ext>
              </a:extLst>
            </p:cNvPr>
            <p:cNvSpPr/>
            <p:nvPr/>
          </p:nvSpPr>
          <p:spPr>
            <a:xfrm>
              <a:off x="6270818" y="2549816"/>
              <a:ext cx="15713" cy="17769"/>
            </a:xfrm>
            <a:custGeom>
              <a:avLst/>
              <a:gdLst/>
              <a:ahLst/>
              <a:cxnLst/>
              <a:rect l="l" t="t" r="r" b="b"/>
              <a:pathLst>
                <a:path w="535" h="605" extrusionOk="0">
                  <a:moveTo>
                    <a:pt x="61" y="1"/>
                  </a:moveTo>
                  <a:cubicBezTo>
                    <a:pt x="50" y="1"/>
                    <a:pt x="39" y="4"/>
                    <a:pt x="29" y="11"/>
                  </a:cubicBezTo>
                  <a:cubicBezTo>
                    <a:pt x="6" y="29"/>
                    <a:pt x="0" y="63"/>
                    <a:pt x="19" y="87"/>
                  </a:cubicBezTo>
                  <a:cubicBezTo>
                    <a:pt x="147" y="260"/>
                    <a:pt x="285" y="428"/>
                    <a:pt x="433" y="586"/>
                  </a:cubicBezTo>
                  <a:cubicBezTo>
                    <a:pt x="446" y="599"/>
                    <a:pt x="460" y="604"/>
                    <a:pt x="475" y="604"/>
                  </a:cubicBezTo>
                  <a:cubicBezTo>
                    <a:pt x="489" y="604"/>
                    <a:pt x="502" y="599"/>
                    <a:pt x="510" y="590"/>
                  </a:cubicBezTo>
                  <a:cubicBezTo>
                    <a:pt x="533" y="569"/>
                    <a:pt x="535" y="533"/>
                    <a:pt x="513" y="512"/>
                  </a:cubicBezTo>
                  <a:cubicBezTo>
                    <a:pt x="369" y="357"/>
                    <a:pt x="233" y="191"/>
                    <a:pt x="106" y="22"/>
                  </a:cubicBezTo>
                  <a:cubicBezTo>
                    <a:pt x="96" y="8"/>
                    <a:pt x="78"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7154;p78">
              <a:extLst>
                <a:ext uri="{FF2B5EF4-FFF2-40B4-BE49-F238E27FC236}">
                  <a16:creationId xmlns:a16="http://schemas.microsoft.com/office/drawing/2014/main" id="{E65A7290-9F18-4C6D-B816-0F6ED44F8241}"/>
                </a:ext>
              </a:extLst>
            </p:cNvPr>
            <p:cNvSpPr/>
            <p:nvPr/>
          </p:nvSpPr>
          <p:spPr>
            <a:xfrm>
              <a:off x="6349207" y="2665710"/>
              <a:ext cx="200068" cy="58270"/>
            </a:xfrm>
            <a:custGeom>
              <a:avLst/>
              <a:gdLst/>
              <a:ahLst/>
              <a:cxnLst/>
              <a:rect l="l" t="t" r="r" b="b"/>
              <a:pathLst>
                <a:path w="6812" h="1984" extrusionOk="0">
                  <a:moveTo>
                    <a:pt x="6389" y="1"/>
                  </a:moveTo>
                  <a:cubicBezTo>
                    <a:pt x="4152" y="1"/>
                    <a:pt x="1907" y="662"/>
                    <a:pt x="33" y="1881"/>
                  </a:cubicBezTo>
                  <a:cubicBezTo>
                    <a:pt x="7" y="1899"/>
                    <a:pt x="0" y="1933"/>
                    <a:pt x="16" y="1958"/>
                  </a:cubicBezTo>
                  <a:cubicBezTo>
                    <a:pt x="27" y="1973"/>
                    <a:pt x="44" y="1983"/>
                    <a:pt x="63" y="1983"/>
                  </a:cubicBezTo>
                  <a:cubicBezTo>
                    <a:pt x="73" y="1983"/>
                    <a:pt x="84" y="1979"/>
                    <a:pt x="91" y="1973"/>
                  </a:cubicBezTo>
                  <a:cubicBezTo>
                    <a:pt x="1950" y="764"/>
                    <a:pt x="4173" y="110"/>
                    <a:pt x="6392" y="110"/>
                  </a:cubicBezTo>
                  <a:cubicBezTo>
                    <a:pt x="6513" y="110"/>
                    <a:pt x="6634" y="112"/>
                    <a:pt x="6755" y="116"/>
                  </a:cubicBezTo>
                  <a:cubicBezTo>
                    <a:pt x="6757" y="116"/>
                    <a:pt x="6759" y="116"/>
                    <a:pt x="6760" y="116"/>
                  </a:cubicBezTo>
                  <a:cubicBezTo>
                    <a:pt x="6794" y="116"/>
                    <a:pt x="6809" y="92"/>
                    <a:pt x="6812" y="63"/>
                  </a:cubicBezTo>
                  <a:cubicBezTo>
                    <a:pt x="6812" y="34"/>
                    <a:pt x="6788" y="8"/>
                    <a:pt x="6758" y="7"/>
                  </a:cubicBezTo>
                  <a:cubicBezTo>
                    <a:pt x="6635" y="3"/>
                    <a:pt x="6512" y="1"/>
                    <a:pt x="6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7155;p78">
              <a:extLst>
                <a:ext uri="{FF2B5EF4-FFF2-40B4-BE49-F238E27FC236}">
                  <a16:creationId xmlns:a16="http://schemas.microsoft.com/office/drawing/2014/main" id="{29D51FE5-1B2F-460F-8D44-0FD7FE597AC9}"/>
                </a:ext>
              </a:extLst>
            </p:cNvPr>
            <p:cNvSpPr/>
            <p:nvPr/>
          </p:nvSpPr>
          <p:spPr>
            <a:xfrm>
              <a:off x="6403483" y="2684712"/>
              <a:ext cx="94160" cy="29634"/>
            </a:xfrm>
            <a:custGeom>
              <a:avLst/>
              <a:gdLst/>
              <a:ahLst/>
              <a:cxnLst/>
              <a:rect l="l" t="t" r="r" b="b"/>
              <a:pathLst>
                <a:path w="3206" h="1009" extrusionOk="0">
                  <a:moveTo>
                    <a:pt x="3146" y="0"/>
                  </a:moveTo>
                  <a:cubicBezTo>
                    <a:pt x="3144" y="0"/>
                    <a:pt x="3143" y="0"/>
                    <a:pt x="3141" y="0"/>
                  </a:cubicBezTo>
                  <a:cubicBezTo>
                    <a:pt x="2056" y="113"/>
                    <a:pt x="1013" y="418"/>
                    <a:pt x="39" y="905"/>
                  </a:cubicBezTo>
                  <a:cubicBezTo>
                    <a:pt x="12" y="917"/>
                    <a:pt x="1" y="952"/>
                    <a:pt x="15" y="977"/>
                  </a:cubicBezTo>
                  <a:cubicBezTo>
                    <a:pt x="25" y="997"/>
                    <a:pt x="45" y="1009"/>
                    <a:pt x="65" y="1009"/>
                  </a:cubicBezTo>
                  <a:cubicBezTo>
                    <a:pt x="72" y="1009"/>
                    <a:pt x="81" y="1006"/>
                    <a:pt x="89" y="1003"/>
                  </a:cubicBezTo>
                  <a:cubicBezTo>
                    <a:pt x="1052" y="520"/>
                    <a:pt x="2083" y="220"/>
                    <a:pt x="3152" y="109"/>
                  </a:cubicBezTo>
                  <a:cubicBezTo>
                    <a:pt x="3181" y="106"/>
                    <a:pt x="3205" y="79"/>
                    <a:pt x="3201" y="49"/>
                  </a:cubicBezTo>
                  <a:cubicBezTo>
                    <a:pt x="3198" y="21"/>
                    <a:pt x="3173" y="0"/>
                    <a:pt x="3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7156;p78">
              <a:extLst>
                <a:ext uri="{FF2B5EF4-FFF2-40B4-BE49-F238E27FC236}">
                  <a16:creationId xmlns:a16="http://schemas.microsoft.com/office/drawing/2014/main" id="{61033110-FEFB-419D-A4B7-252BA27A5EEF}"/>
                </a:ext>
              </a:extLst>
            </p:cNvPr>
            <p:cNvSpPr/>
            <p:nvPr/>
          </p:nvSpPr>
          <p:spPr>
            <a:xfrm>
              <a:off x="6434351" y="2719046"/>
              <a:ext cx="17299" cy="8488"/>
            </a:xfrm>
            <a:custGeom>
              <a:avLst/>
              <a:gdLst/>
              <a:ahLst/>
              <a:cxnLst/>
              <a:rect l="l" t="t" r="r" b="b"/>
              <a:pathLst>
                <a:path w="589" h="289" extrusionOk="0">
                  <a:moveTo>
                    <a:pt x="527" y="1"/>
                  </a:moveTo>
                  <a:cubicBezTo>
                    <a:pt x="520" y="1"/>
                    <a:pt x="513" y="2"/>
                    <a:pt x="506" y="5"/>
                  </a:cubicBezTo>
                  <a:lnTo>
                    <a:pt x="44" y="181"/>
                  </a:lnTo>
                  <a:cubicBezTo>
                    <a:pt x="15" y="191"/>
                    <a:pt x="1" y="224"/>
                    <a:pt x="12" y="253"/>
                  </a:cubicBezTo>
                  <a:cubicBezTo>
                    <a:pt x="21" y="274"/>
                    <a:pt x="42" y="288"/>
                    <a:pt x="63" y="288"/>
                  </a:cubicBezTo>
                  <a:cubicBezTo>
                    <a:pt x="69" y="288"/>
                    <a:pt x="76" y="288"/>
                    <a:pt x="83" y="284"/>
                  </a:cubicBezTo>
                  <a:lnTo>
                    <a:pt x="546" y="107"/>
                  </a:lnTo>
                  <a:cubicBezTo>
                    <a:pt x="575" y="97"/>
                    <a:pt x="589" y="65"/>
                    <a:pt x="578" y="36"/>
                  </a:cubicBezTo>
                  <a:cubicBezTo>
                    <a:pt x="570" y="14"/>
                    <a:pt x="549" y="1"/>
                    <a:pt x="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7157;p78">
              <a:extLst>
                <a:ext uri="{FF2B5EF4-FFF2-40B4-BE49-F238E27FC236}">
                  <a16:creationId xmlns:a16="http://schemas.microsoft.com/office/drawing/2014/main" id="{5CE16D53-0EDF-4182-994F-C543E3149E20}"/>
                </a:ext>
              </a:extLst>
            </p:cNvPr>
            <p:cNvSpPr/>
            <p:nvPr/>
          </p:nvSpPr>
          <p:spPr>
            <a:xfrm>
              <a:off x="6564137" y="2902050"/>
              <a:ext cx="61765" cy="89285"/>
            </a:xfrm>
            <a:custGeom>
              <a:avLst/>
              <a:gdLst/>
              <a:ahLst/>
              <a:cxnLst/>
              <a:rect l="l" t="t" r="r" b="b"/>
              <a:pathLst>
                <a:path w="2103" h="3040" extrusionOk="0">
                  <a:moveTo>
                    <a:pt x="2039" y="1"/>
                  </a:moveTo>
                  <a:cubicBezTo>
                    <a:pt x="2018" y="1"/>
                    <a:pt x="1998" y="13"/>
                    <a:pt x="1989" y="34"/>
                  </a:cubicBezTo>
                  <a:cubicBezTo>
                    <a:pt x="1512" y="1118"/>
                    <a:pt x="850" y="2098"/>
                    <a:pt x="22" y="2945"/>
                  </a:cubicBezTo>
                  <a:cubicBezTo>
                    <a:pt x="1" y="2968"/>
                    <a:pt x="1" y="3002"/>
                    <a:pt x="22" y="3023"/>
                  </a:cubicBezTo>
                  <a:cubicBezTo>
                    <a:pt x="32" y="3033"/>
                    <a:pt x="46" y="3039"/>
                    <a:pt x="61" y="3039"/>
                  </a:cubicBezTo>
                  <a:cubicBezTo>
                    <a:pt x="75" y="3039"/>
                    <a:pt x="89" y="3033"/>
                    <a:pt x="101" y="3022"/>
                  </a:cubicBezTo>
                  <a:cubicBezTo>
                    <a:pt x="936" y="2165"/>
                    <a:pt x="1609" y="1175"/>
                    <a:pt x="2090" y="78"/>
                  </a:cubicBezTo>
                  <a:cubicBezTo>
                    <a:pt x="2103" y="50"/>
                    <a:pt x="2090" y="19"/>
                    <a:pt x="2062" y="6"/>
                  </a:cubicBezTo>
                  <a:cubicBezTo>
                    <a:pt x="2054" y="2"/>
                    <a:pt x="2046" y="1"/>
                    <a:pt x="2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7158;p78">
              <a:extLst>
                <a:ext uri="{FF2B5EF4-FFF2-40B4-BE49-F238E27FC236}">
                  <a16:creationId xmlns:a16="http://schemas.microsoft.com/office/drawing/2014/main" id="{85878613-06E0-4EB2-BFD5-C13A25582B9A}"/>
                </a:ext>
              </a:extLst>
            </p:cNvPr>
            <p:cNvSpPr/>
            <p:nvPr/>
          </p:nvSpPr>
          <p:spPr>
            <a:xfrm>
              <a:off x="6579791" y="2915619"/>
              <a:ext cx="21616" cy="33423"/>
            </a:xfrm>
            <a:custGeom>
              <a:avLst/>
              <a:gdLst/>
              <a:ahLst/>
              <a:cxnLst/>
              <a:rect l="l" t="t" r="r" b="b"/>
              <a:pathLst>
                <a:path w="736" h="1138" extrusionOk="0">
                  <a:moveTo>
                    <a:pt x="674" y="1"/>
                  </a:moveTo>
                  <a:cubicBezTo>
                    <a:pt x="656" y="1"/>
                    <a:pt x="637" y="10"/>
                    <a:pt x="627" y="28"/>
                  </a:cubicBezTo>
                  <a:lnTo>
                    <a:pt x="15" y="1055"/>
                  </a:lnTo>
                  <a:cubicBezTo>
                    <a:pt x="0" y="1080"/>
                    <a:pt x="8" y="1115"/>
                    <a:pt x="33" y="1130"/>
                  </a:cubicBezTo>
                  <a:cubicBezTo>
                    <a:pt x="43" y="1136"/>
                    <a:pt x="53" y="1137"/>
                    <a:pt x="62" y="1137"/>
                  </a:cubicBezTo>
                  <a:cubicBezTo>
                    <a:pt x="82" y="1137"/>
                    <a:pt x="99" y="1129"/>
                    <a:pt x="109" y="1110"/>
                  </a:cubicBezTo>
                  <a:lnTo>
                    <a:pt x="721" y="84"/>
                  </a:lnTo>
                  <a:cubicBezTo>
                    <a:pt x="735" y="58"/>
                    <a:pt x="728" y="25"/>
                    <a:pt x="701" y="8"/>
                  </a:cubicBezTo>
                  <a:cubicBezTo>
                    <a:pt x="693" y="3"/>
                    <a:pt x="684"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7159;p78">
              <a:extLst>
                <a:ext uri="{FF2B5EF4-FFF2-40B4-BE49-F238E27FC236}">
                  <a16:creationId xmlns:a16="http://schemas.microsoft.com/office/drawing/2014/main" id="{31381500-F835-4BDB-96E0-1D177EDB7C10}"/>
                </a:ext>
              </a:extLst>
            </p:cNvPr>
            <p:cNvSpPr/>
            <p:nvPr/>
          </p:nvSpPr>
          <p:spPr>
            <a:xfrm>
              <a:off x="6570921" y="2895560"/>
              <a:ext cx="13804" cy="21558"/>
            </a:xfrm>
            <a:custGeom>
              <a:avLst/>
              <a:gdLst/>
              <a:ahLst/>
              <a:cxnLst/>
              <a:rect l="l" t="t" r="r" b="b"/>
              <a:pathLst>
                <a:path w="470" h="734" extrusionOk="0">
                  <a:moveTo>
                    <a:pt x="407" y="1"/>
                  </a:moveTo>
                  <a:cubicBezTo>
                    <a:pt x="388" y="1"/>
                    <a:pt x="369" y="11"/>
                    <a:pt x="359" y="29"/>
                  </a:cubicBezTo>
                  <a:lnTo>
                    <a:pt x="15" y="653"/>
                  </a:lnTo>
                  <a:cubicBezTo>
                    <a:pt x="1" y="680"/>
                    <a:pt x="9" y="712"/>
                    <a:pt x="36" y="727"/>
                  </a:cubicBezTo>
                  <a:cubicBezTo>
                    <a:pt x="45" y="732"/>
                    <a:pt x="55" y="734"/>
                    <a:pt x="63" y="734"/>
                  </a:cubicBezTo>
                  <a:cubicBezTo>
                    <a:pt x="83" y="734"/>
                    <a:pt x="100" y="724"/>
                    <a:pt x="112" y="705"/>
                  </a:cubicBezTo>
                  <a:lnTo>
                    <a:pt x="455" y="83"/>
                  </a:lnTo>
                  <a:cubicBezTo>
                    <a:pt x="469" y="56"/>
                    <a:pt x="461" y="22"/>
                    <a:pt x="433" y="7"/>
                  </a:cubicBezTo>
                  <a:cubicBezTo>
                    <a:pt x="425" y="3"/>
                    <a:pt x="416"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7160;p78">
              <a:extLst>
                <a:ext uri="{FF2B5EF4-FFF2-40B4-BE49-F238E27FC236}">
                  <a16:creationId xmlns:a16="http://schemas.microsoft.com/office/drawing/2014/main" id="{BD08046A-7BFD-418E-B165-ADE44592855B}"/>
                </a:ext>
              </a:extLst>
            </p:cNvPr>
            <p:cNvSpPr/>
            <p:nvPr/>
          </p:nvSpPr>
          <p:spPr>
            <a:xfrm>
              <a:off x="6465688" y="2772382"/>
              <a:ext cx="66670" cy="135513"/>
            </a:xfrm>
            <a:custGeom>
              <a:avLst/>
              <a:gdLst/>
              <a:ahLst/>
              <a:cxnLst/>
              <a:rect l="l" t="t" r="r" b="b"/>
              <a:pathLst>
                <a:path w="2270" h="4614" extrusionOk="0">
                  <a:moveTo>
                    <a:pt x="2207" y="1"/>
                  </a:moveTo>
                  <a:cubicBezTo>
                    <a:pt x="2191" y="1"/>
                    <a:pt x="2175" y="8"/>
                    <a:pt x="2164" y="22"/>
                  </a:cubicBezTo>
                  <a:cubicBezTo>
                    <a:pt x="1118" y="1339"/>
                    <a:pt x="372" y="2904"/>
                    <a:pt x="8" y="4546"/>
                  </a:cubicBezTo>
                  <a:cubicBezTo>
                    <a:pt x="0" y="4576"/>
                    <a:pt x="19" y="4604"/>
                    <a:pt x="49" y="4612"/>
                  </a:cubicBezTo>
                  <a:cubicBezTo>
                    <a:pt x="55" y="4613"/>
                    <a:pt x="57" y="4613"/>
                    <a:pt x="62" y="4613"/>
                  </a:cubicBezTo>
                  <a:cubicBezTo>
                    <a:pt x="87" y="4613"/>
                    <a:pt x="109" y="4596"/>
                    <a:pt x="114" y="4569"/>
                  </a:cubicBezTo>
                  <a:cubicBezTo>
                    <a:pt x="478" y="2944"/>
                    <a:pt x="1215" y="1395"/>
                    <a:pt x="2249" y="90"/>
                  </a:cubicBezTo>
                  <a:cubicBezTo>
                    <a:pt x="2269" y="67"/>
                    <a:pt x="2263" y="33"/>
                    <a:pt x="2241" y="13"/>
                  </a:cubicBezTo>
                  <a:cubicBezTo>
                    <a:pt x="2230" y="5"/>
                    <a:pt x="2219" y="1"/>
                    <a:pt x="2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7161;p78">
              <a:extLst>
                <a:ext uri="{FF2B5EF4-FFF2-40B4-BE49-F238E27FC236}">
                  <a16:creationId xmlns:a16="http://schemas.microsoft.com/office/drawing/2014/main" id="{D469B43B-A045-4B61-9EED-AD6F6168B9D5}"/>
                </a:ext>
              </a:extLst>
            </p:cNvPr>
            <p:cNvSpPr/>
            <p:nvPr/>
          </p:nvSpPr>
          <p:spPr>
            <a:xfrm>
              <a:off x="6491651" y="2827245"/>
              <a:ext cx="24436" cy="44026"/>
            </a:xfrm>
            <a:custGeom>
              <a:avLst/>
              <a:gdLst/>
              <a:ahLst/>
              <a:cxnLst/>
              <a:rect l="l" t="t" r="r" b="b"/>
              <a:pathLst>
                <a:path w="832" h="1499" extrusionOk="0">
                  <a:moveTo>
                    <a:pt x="768" y="0"/>
                  </a:moveTo>
                  <a:cubicBezTo>
                    <a:pt x="751" y="0"/>
                    <a:pt x="735" y="8"/>
                    <a:pt x="724" y="24"/>
                  </a:cubicBezTo>
                  <a:cubicBezTo>
                    <a:pt x="412" y="452"/>
                    <a:pt x="172" y="924"/>
                    <a:pt x="11" y="1426"/>
                  </a:cubicBezTo>
                  <a:cubicBezTo>
                    <a:pt x="1" y="1455"/>
                    <a:pt x="18" y="1486"/>
                    <a:pt x="46" y="1496"/>
                  </a:cubicBezTo>
                  <a:cubicBezTo>
                    <a:pt x="54" y="1499"/>
                    <a:pt x="58" y="1499"/>
                    <a:pt x="64" y="1499"/>
                  </a:cubicBezTo>
                  <a:cubicBezTo>
                    <a:pt x="86" y="1499"/>
                    <a:pt x="108" y="1483"/>
                    <a:pt x="115" y="1458"/>
                  </a:cubicBezTo>
                  <a:cubicBezTo>
                    <a:pt x="274" y="966"/>
                    <a:pt x="509" y="506"/>
                    <a:pt x="813" y="88"/>
                  </a:cubicBezTo>
                  <a:cubicBezTo>
                    <a:pt x="831" y="62"/>
                    <a:pt x="825" y="29"/>
                    <a:pt x="800" y="11"/>
                  </a:cubicBezTo>
                  <a:cubicBezTo>
                    <a:pt x="790" y="4"/>
                    <a:pt x="779"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7162;p78">
              <a:extLst>
                <a:ext uri="{FF2B5EF4-FFF2-40B4-BE49-F238E27FC236}">
                  <a16:creationId xmlns:a16="http://schemas.microsoft.com/office/drawing/2014/main" id="{186CB7C5-27DE-41C6-8FCF-BA2607A53A6C}"/>
                </a:ext>
              </a:extLst>
            </p:cNvPr>
            <p:cNvSpPr/>
            <p:nvPr/>
          </p:nvSpPr>
          <p:spPr>
            <a:xfrm>
              <a:off x="6513327" y="2870771"/>
              <a:ext cx="12453" cy="22732"/>
            </a:xfrm>
            <a:custGeom>
              <a:avLst/>
              <a:gdLst/>
              <a:ahLst/>
              <a:cxnLst/>
              <a:rect l="l" t="t" r="r" b="b"/>
              <a:pathLst>
                <a:path w="424" h="774" extrusionOk="0">
                  <a:moveTo>
                    <a:pt x="362" y="1"/>
                  </a:moveTo>
                  <a:cubicBezTo>
                    <a:pt x="340" y="1"/>
                    <a:pt x="319" y="15"/>
                    <a:pt x="310" y="37"/>
                  </a:cubicBezTo>
                  <a:cubicBezTo>
                    <a:pt x="227" y="260"/>
                    <a:pt x="127" y="481"/>
                    <a:pt x="15" y="692"/>
                  </a:cubicBezTo>
                  <a:cubicBezTo>
                    <a:pt x="1" y="719"/>
                    <a:pt x="11" y="752"/>
                    <a:pt x="38" y="766"/>
                  </a:cubicBezTo>
                  <a:cubicBezTo>
                    <a:pt x="45" y="772"/>
                    <a:pt x="53" y="773"/>
                    <a:pt x="63" y="773"/>
                  </a:cubicBezTo>
                  <a:cubicBezTo>
                    <a:pt x="82" y="773"/>
                    <a:pt x="102" y="763"/>
                    <a:pt x="110" y="743"/>
                  </a:cubicBezTo>
                  <a:cubicBezTo>
                    <a:pt x="226" y="528"/>
                    <a:pt x="328" y="303"/>
                    <a:pt x="414" y="75"/>
                  </a:cubicBezTo>
                  <a:cubicBezTo>
                    <a:pt x="424" y="47"/>
                    <a:pt x="409" y="15"/>
                    <a:pt x="381" y="4"/>
                  </a:cubicBezTo>
                  <a:cubicBezTo>
                    <a:pt x="375" y="2"/>
                    <a:pt x="368"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7163;p78">
              <a:extLst>
                <a:ext uri="{FF2B5EF4-FFF2-40B4-BE49-F238E27FC236}">
                  <a16:creationId xmlns:a16="http://schemas.microsoft.com/office/drawing/2014/main" id="{FFB714A8-A227-4D29-B8D9-B00344AB28AD}"/>
                </a:ext>
              </a:extLst>
            </p:cNvPr>
            <p:cNvSpPr/>
            <p:nvPr/>
          </p:nvSpPr>
          <p:spPr>
            <a:xfrm>
              <a:off x="6454322" y="3031396"/>
              <a:ext cx="4406" cy="13598"/>
            </a:xfrm>
            <a:custGeom>
              <a:avLst/>
              <a:gdLst/>
              <a:ahLst/>
              <a:cxnLst/>
              <a:rect l="l" t="t" r="r" b="b"/>
              <a:pathLst>
                <a:path w="150" h="463" extrusionOk="0">
                  <a:moveTo>
                    <a:pt x="94" y="1"/>
                  </a:moveTo>
                  <a:cubicBezTo>
                    <a:pt x="64" y="1"/>
                    <a:pt x="40" y="22"/>
                    <a:pt x="37" y="51"/>
                  </a:cubicBezTo>
                  <a:lnTo>
                    <a:pt x="2" y="401"/>
                  </a:lnTo>
                  <a:cubicBezTo>
                    <a:pt x="0" y="431"/>
                    <a:pt x="21" y="458"/>
                    <a:pt x="51" y="462"/>
                  </a:cubicBezTo>
                  <a:lnTo>
                    <a:pt x="57" y="462"/>
                  </a:lnTo>
                  <a:cubicBezTo>
                    <a:pt x="86" y="462"/>
                    <a:pt x="108" y="441"/>
                    <a:pt x="111" y="412"/>
                  </a:cubicBezTo>
                  <a:lnTo>
                    <a:pt x="147" y="61"/>
                  </a:lnTo>
                  <a:cubicBezTo>
                    <a:pt x="150" y="31"/>
                    <a:pt x="128" y="4"/>
                    <a:pt x="97" y="1"/>
                  </a:cubicBezTo>
                  <a:cubicBezTo>
                    <a:pt x="96" y="1"/>
                    <a:pt x="95"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7164;p78">
              <a:extLst>
                <a:ext uri="{FF2B5EF4-FFF2-40B4-BE49-F238E27FC236}">
                  <a16:creationId xmlns:a16="http://schemas.microsoft.com/office/drawing/2014/main" id="{6D71F0CE-8730-409A-8621-C8F924C08A01}"/>
                </a:ext>
              </a:extLst>
            </p:cNvPr>
            <p:cNvSpPr/>
            <p:nvPr/>
          </p:nvSpPr>
          <p:spPr>
            <a:xfrm>
              <a:off x="6782326" y="2853091"/>
              <a:ext cx="37505" cy="117333"/>
            </a:xfrm>
            <a:custGeom>
              <a:avLst/>
              <a:gdLst/>
              <a:ahLst/>
              <a:cxnLst/>
              <a:rect l="l" t="t" r="r" b="b"/>
              <a:pathLst>
                <a:path w="1277" h="3995" extrusionOk="0">
                  <a:moveTo>
                    <a:pt x="61" y="0"/>
                  </a:moveTo>
                  <a:cubicBezTo>
                    <a:pt x="52" y="0"/>
                    <a:pt x="42" y="3"/>
                    <a:pt x="34" y="8"/>
                  </a:cubicBezTo>
                  <a:cubicBezTo>
                    <a:pt x="9" y="25"/>
                    <a:pt x="0" y="58"/>
                    <a:pt x="16" y="83"/>
                  </a:cubicBezTo>
                  <a:cubicBezTo>
                    <a:pt x="725" y="1246"/>
                    <a:pt x="1122" y="2581"/>
                    <a:pt x="1166" y="3941"/>
                  </a:cubicBezTo>
                  <a:cubicBezTo>
                    <a:pt x="1168" y="3971"/>
                    <a:pt x="1191" y="3994"/>
                    <a:pt x="1222" y="3994"/>
                  </a:cubicBezTo>
                  <a:cubicBezTo>
                    <a:pt x="1253" y="3993"/>
                    <a:pt x="1276" y="3967"/>
                    <a:pt x="1275" y="3939"/>
                  </a:cubicBezTo>
                  <a:cubicBezTo>
                    <a:pt x="1231" y="2557"/>
                    <a:pt x="826" y="1207"/>
                    <a:pt x="108" y="26"/>
                  </a:cubicBezTo>
                  <a:cubicBezTo>
                    <a:pt x="98" y="10"/>
                    <a:pt x="8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7165;p78">
              <a:extLst>
                <a:ext uri="{FF2B5EF4-FFF2-40B4-BE49-F238E27FC236}">
                  <a16:creationId xmlns:a16="http://schemas.microsoft.com/office/drawing/2014/main" id="{738EB0EB-C6CC-474E-A2C8-723DBA4B529F}"/>
                </a:ext>
              </a:extLst>
            </p:cNvPr>
            <p:cNvSpPr/>
            <p:nvPr/>
          </p:nvSpPr>
          <p:spPr>
            <a:xfrm>
              <a:off x="6783119" y="2894091"/>
              <a:ext cx="10720" cy="26756"/>
            </a:xfrm>
            <a:custGeom>
              <a:avLst/>
              <a:gdLst/>
              <a:ahLst/>
              <a:cxnLst/>
              <a:rect l="l" t="t" r="r" b="b"/>
              <a:pathLst>
                <a:path w="365" h="911" extrusionOk="0">
                  <a:moveTo>
                    <a:pt x="62" y="0"/>
                  </a:moveTo>
                  <a:cubicBezTo>
                    <a:pt x="55" y="0"/>
                    <a:pt x="47" y="2"/>
                    <a:pt x="40" y="5"/>
                  </a:cubicBezTo>
                  <a:cubicBezTo>
                    <a:pt x="12" y="15"/>
                    <a:pt x="0" y="47"/>
                    <a:pt x="10" y="76"/>
                  </a:cubicBezTo>
                  <a:cubicBezTo>
                    <a:pt x="115" y="331"/>
                    <a:pt x="198" y="597"/>
                    <a:pt x="252" y="866"/>
                  </a:cubicBezTo>
                  <a:cubicBezTo>
                    <a:pt x="258" y="893"/>
                    <a:pt x="281" y="911"/>
                    <a:pt x="306" y="911"/>
                  </a:cubicBezTo>
                  <a:cubicBezTo>
                    <a:pt x="309" y="911"/>
                    <a:pt x="313" y="909"/>
                    <a:pt x="316" y="909"/>
                  </a:cubicBezTo>
                  <a:cubicBezTo>
                    <a:pt x="348" y="903"/>
                    <a:pt x="365" y="875"/>
                    <a:pt x="359" y="845"/>
                  </a:cubicBezTo>
                  <a:cubicBezTo>
                    <a:pt x="302" y="569"/>
                    <a:pt x="221" y="297"/>
                    <a:pt x="111" y="35"/>
                  </a:cubicBezTo>
                  <a:cubicBezTo>
                    <a:pt x="104" y="13"/>
                    <a:pt x="84"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7166;p78">
              <a:extLst>
                <a:ext uri="{FF2B5EF4-FFF2-40B4-BE49-F238E27FC236}">
                  <a16:creationId xmlns:a16="http://schemas.microsoft.com/office/drawing/2014/main" id="{32DAB02D-98BD-4DAA-A9AC-01E3BD470FA2}"/>
                </a:ext>
              </a:extLst>
            </p:cNvPr>
            <p:cNvSpPr/>
            <p:nvPr/>
          </p:nvSpPr>
          <p:spPr>
            <a:xfrm>
              <a:off x="6623376" y="2738401"/>
              <a:ext cx="48167" cy="186999"/>
            </a:xfrm>
            <a:custGeom>
              <a:avLst/>
              <a:gdLst/>
              <a:ahLst/>
              <a:cxnLst/>
              <a:rect l="l" t="t" r="r" b="b"/>
              <a:pathLst>
                <a:path w="1640" h="6367" extrusionOk="0">
                  <a:moveTo>
                    <a:pt x="343" y="0"/>
                  </a:moveTo>
                  <a:cubicBezTo>
                    <a:pt x="316" y="0"/>
                    <a:pt x="293" y="20"/>
                    <a:pt x="291" y="46"/>
                  </a:cubicBezTo>
                  <a:cubicBezTo>
                    <a:pt x="0" y="2214"/>
                    <a:pt x="440" y="4447"/>
                    <a:pt x="1530" y="6340"/>
                  </a:cubicBezTo>
                  <a:cubicBezTo>
                    <a:pt x="1540" y="6355"/>
                    <a:pt x="1558" y="6367"/>
                    <a:pt x="1578" y="6367"/>
                  </a:cubicBezTo>
                  <a:cubicBezTo>
                    <a:pt x="1588" y="6367"/>
                    <a:pt x="1597" y="6365"/>
                    <a:pt x="1607" y="6361"/>
                  </a:cubicBezTo>
                  <a:cubicBezTo>
                    <a:pt x="1631" y="6347"/>
                    <a:pt x="1640" y="6313"/>
                    <a:pt x="1625" y="6287"/>
                  </a:cubicBezTo>
                  <a:cubicBezTo>
                    <a:pt x="547" y="4414"/>
                    <a:pt x="113" y="2204"/>
                    <a:pt x="399" y="64"/>
                  </a:cubicBezTo>
                  <a:cubicBezTo>
                    <a:pt x="405" y="32"/>
                    <a:pt x="383" y="4"/>
                    <a:pt x="354" y="1"/>
                  </a:cubicBezTo>
                  <a:cubicBezTo>
                    <a:pt x="350" y="0"/>
                    <a:pt x="347" y="0"/>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7167;p78">
              <a:extLst>
                <a:ext uri="{FF2B5EF4-FFF2-40B4-BE49-F238E27FC236}">
                  <a16:creationId xmlns:a16="http://schemas.microsoft.com/office/drawing/2014/main" id="{DDFF67BE-9CC2-4554-8E61-BA1A21DE3857}"/>
                </a:ext>
              </a:extLst>
            </p:cNvPr>
            <p:cNvSpPr/>
            <p:nvPr/>
          </p:nvSpPr>
          <p:spPr>
            <a:xfrm>
              <a:off x="6639559" y="2759048"/>
              <a:ext cx="14333" cy="80709"/>
            </a:xfrm>
            <a:custGeom>
              <a:avLst/>
              <a:gdLst/>
              <a:ahLst/>
              <a:cxnLst/>
              <a:rect l="l" t="t" r="r" b="b"/>
              <a:pathLst>
                <a:path w="488" h="2748" extrusionOk="0">
                  <a:moveTo>
                    <a:pt x="174" y="1"/>
                  </a:moveTo>
                  <a:cubicBezTo>
                    <a:pt x="147" y="1"/>
                    <a:pt x="121" y="21"/>
                    <a:pt x="119" y="48"/>
                  </a:cubicBezTo>
                  <a:cubicBezTo>
                    <a:pt x="1" y="939"/>
                    <a:pt x="89" y="1860"/>
                    <a:pt x="371" y="2710"/>
                  </a:cubicBezTo>
                  <a:cubicBezTo>
                    <a:pt x="378" y="2733"/>
                    <a:pt x="399" y="2747"/>
                    <a:pt x="424" y="2747"/>
                  </a:cubicBezTo>
                  <a:cubicBezTo>
                    <a:pt x="429" y="2747"/>
                    <a:pt x="433" y="2747"/>
                    <a:pt x="445" y="2746"/>
                  </a:cubicBezTo>
                  <a:cubicBezTo>
                    <a:pt x="473" y="2737"/>
                    <a:pt x="488" y="2704"/>
                    <a:pt x="478" y="2676"/>
                  </a:cubicBezTo>
                  <a:cubicBezTo>
                    <a:pt x="200" y="1840"/>
                    <a:pt x="113" y="937"/>
                    <a:pt x="228" y="63"/>
                  </a:cubicBezTo>
                  <a:cubicBezTo>
                    <a:pt x="233" y="33"/>
                    <a:pt x="211" y="4"/>
                    <a:pt x="181" y="1"/>
                  </a:cubicBezTo>
                  <a:cubicBezTo>
                    <a:pt x="179" y="1"/>
                    <a:pt x="176"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7168;p78">
              <a:extLst>
                <a:ext uri="{FF2B5EF4-FFF2-40B4-BE49-F238E27FC236}">
                  <a16:creationId xmlns:a16="http://schemas.microsoft.com/office/drawing/2014/main" id="{247C66CE-E284-44AB-816C-6E3B99087A8F}"/>
                </a:ext>
              </a:extLst>
            </p:cNvPr>
            <p:cNvSpPr/>
            <p:nvPr/>
          </p:nvSpPr>
          <p:spPr>
            <a:xfrm>
              <a:off x="6663789" y="2794615"/>
              <a:ext cx="7137" cy="22057"/>
            </a:xfrm>
            <a:custGeom>
              <a:avLst/>
              <a:gdLst/>
              <a:ahLst/>
              <a:cxnLst/>
              <a:rect l="l" t="t" r="r" b="b"/>
              <a:pathLst>
                <a:path w="243" h="751" extrusionOk="0">
                  <a:moveTo>
                    <a:pt x="61" y="1"/>
                  </a:moveTo>
                  <a:cubicBezTo>
                    <a:pt x="57" y="1"/>
                    <a:pt x="53" y="1"/>
                    <a:pt x="49" y="2"/>
                  </a:cubicBezTo>
                  <a:cubicBezTo>
                    <a:pt x="19" y="9"/>
                    <a:pt x="0" y="38"/>
                    <a:pt x="7" y="68"/>
                  </a:cubicBezTo>
                  <a:cubicBezTo>
                    <a:pt x="57" y="279"/>
                    <a:pt x="98" y="492"/>
                    <a:pt x="131" y="703"/>
                  </a:cubicBezTo>
                  <a:cubicBezTo>
                    <a:pt x="134" y="730"/>
                    <a:pt x="157" y="750"/>
                    <a:pt x="184" y="750"/>
                  </a:cubicBezTo>
                  <a:lnTo>
                    <a:pt x="191" y="750"/>
                  </a:lnTo>
                  <a:cubicBezTo>
                    <a:pt x="221" y="744"/>
                    <a:pt x="242" y="717"/>
                    <a:pt x="238" y="687"/>
                  </a:cubicBezTo>
                  <a:cubicBezTo>
                    <a:pt x="205" y="472"/>
                    <a:pt x="164" y="254"/>
                    <a:pt x="114" y="44"/>
                  </a:cubicBezTo>
                  <a:cubicBezTo>
                    <a:pt x="108" y="19"/>
                    <a:pt x="8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7169;p78">
              <a:extLst>
                <a:ext uri="{FF2B5EF4-FFF2-40B4-BE49-F238E27FC236}">
                  <a16:creationId xmlns:a16="http://schemas.microsoft.com/office/drawing/2014/main" id="{A2914C3F-62B1-48F2-AC68-8A8D585AD71E}"/>
                </a:ext>
              </a:extLst>
            </p:cNvPr>
            <p:cNvSpPr/>
            <p:nvPr/>
          </p:nvSpPr>
          <p:spPr>
            <a:xfrm>
              <a:off x="6704085" y="2744862"/>
              <a:ext cx="165999" cy="91928"/>
            </a:xfrm>
            <a:custGeom>
              <a:avLst/>
              <a:gdLst/>
              <a:ahLst/>
              <a:cxnLst/>
              <a:rect l="l" t="t" r="r" b="b"/>
              <a:pathLst>
                <a:path w="5652" h="3130" extrusionOk="0">
                  <a:moveTo>
                    <a:pt x="62" y="0"/>
                  </a:moveTo>
                  <a:cubicBezTo>
                    <a:pt x="48" y="0"/>
                    <a:pt x="34" y="5"/>
                    <a:pt x="24" y="16"/>
                  </a:cubicBezTo>
                  <a:cubicBezTo>
                    <a:pt x="1" y="37"/>
                    <a:pt x="1" y="73"/>
                    <a:pt x="22" y="94"/>
                  </a:cubicBezTo>
                  <a:cubicBezTo>
                    <a:pt x="1512" y="1625"/>
                    <a:pt x="3487" y="2702"/>
                    <a:pt x="5581" y="3128"/>
                  </a:cubicBezTo>
                  <a:cubicBezTo>
                    <a:pt x="5584" y="3129"/>
                    <a:pt x="5588" y="3129"/>
                    <a:pt x="5591" y="3129"/>
                  </a:cubicBezTo>
                  <a:cubicBezTo>
                    <a:pt x="5616" y="3129"/>
                    <a:pt x="5639" y="3112"/>
                    <a:pt x="5646" y="3085"/>
                  </a:cubicBezTo>
                  <a:cubicBezTo>
                    <a:pt x="5652" y="3056"/>
                    <a:pt x="5633" y="3026"/>
                    <a:pt x="5603" y="3021"/>
                  </a:cubicBezTo>
                  <a:cubicBezTo>
                    <a:pt x="3531" y="2601"/>
                    <a:pt x="1579" y="1534"/>
                    <a:pt x="102" y="17"/>
                  </a:cubicBezTo>
                  <a:cubicBezTo>
                    <a:pt x="91" y="6"/>
                    <a:pt x="77"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7170;p78">
              <a:extLst>
                <a:ext uri="{FF2B5EF4-FFF2-40B4-BE49-F238E27FC236}">
                  <a16:creationId xmlns:a16="http://schemas.microsoft.com/office/drawing/2014/main" id="{98F00E65-6E15-493C-B085-F1DEDB7D2CCF}"/>
                </a:ext>
              </a:extLst>
            </p:cNvPr>
            <p:cNvSpPr/>
            <p:nvPr/>
          </p:nvSpPr>
          <p:spPr>
            <a:xfrm>
              <a:off x="6760886" y="2771442"/>
              <a:ext cx="66053" cy="32219"/>
            </a:xfrm>
            <a:custGeom>
              <a:avLst/>
              <a:gdLst/>
              <a:ahLst/>
              <a:cxnLst/>
              <a:rect l="l" t="t" r="r" b="b"/>
              <a:pathLst>
                <a:path w="2249" h="1097" extrusionOk="0">
                  <a:moveTo>
                    <a:pt x="62" y="1"/>
                  </a:moveTo>
                  <a:cubicBezTo>
                    <a:pt x="45" y="1"/>
                    <a:pt x="29" y="8"/>
                    <a:pt x="18" y="24"/>
                  </a:cubicBezTo>
                  <a:cubicBezTo>
                    <a:pt x="1" y="48"/>
                    <a:pt x="5" y="82"/>
                    <a:pt x="31" y="101"/>
                  </a:cubicBezTo>
                  <a:cubicBezTo>
                    <a:pt x="680" y="559"/>
                    <a:pt x="1401" y="894"/>
                    <a:pt x="2174" y="1093"/>
                  </a:cubicBezTo>
                  <a:cubicBezTo>
                    <a:pt x="2180" y="1096"/>
                    <a:pt x="2183" y="1096"/>
                    <a:pt x="2188" y="1096"/>
                  </a:cubicBezTo>
                  <a:cubicBezTo>
                    <a:pt x="2213" y="1096"/>
                    <a:pt x="2237" y="1079"/>
                    <a:pt x="2241" y="1056"/>
                  </a:cubicBezTo>
                  <a:cubicBezTo>
                    <a:pt x="2248" y="1026"/>
                    <a:pt x="2231" y="996"/>
                    <a:pt x="2203" y="989"/>
                  </a:cubicBezTo>
                  <a:cubicBezTo>
                    <a:pt x="1444" y="793"/>
                    <a:pt x="734" y="464"/>
                    <a:pt x="95" y="11"/>
                  </a:cubicBezTo>
                  <a:cubicBezTo>
                    <a:pt x="85" y="4"/>
                    <a:pt x="73"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171;p78">
              <a:extLst>
                <a:ext uri="{FF2B5EF4-FFF2-40B4-BE49-F238E27FC236}">
                  <a16:creationId xmlns:a16="http://schemas.microsoft.com/office/drawing/2014/main" id="{0CAD2ADA-7BFD-4B49-BFEF-50760C9DDB22}"/>
                </a:ext>
              </a:extLst>
            </p:cNvPr>
            <p:cNvSpPr/>
            <p:nvPr/>
          </p:nvSpPr>
          <p:spPr>
            <a:xfrm>
              <a:off x="6789874" y="2761955"/>
              <a:ext cx="14215" cy="8370"/>
            </a:xfrm>
            <a:custGeom>
              <a:avLst/>
              <a:gdLst/>
              <a:ahLst/>
              <a:cxnLst/>
              <a:rect l="l" t="t" r="r" b="b"/>
              <a:pathLst>
                <a:path w="484" h="285" extrusionOk="0">
                  <a:moveTo>
                    <a:pt x="65" y="1"/>
                  </a:moveTo>
                  <a:cubicBezTo>
                    <a:pt x="46" y="1"/>
                    <a:pt x="28" y="10"/>
                    <a:pt x="18" y="26"/>
                  </a:cubicBezTo>
                  <a:cubicBezTo>
                    <a:pt x="1" y="52"/>
                    <a:pt x="11" y="85"/>
                    <a:pt x="35" y="102"/>
                  </a:cubicBezTo>
                  <a:cubicBezTo>
                    <a:pt x="153" y="173"/>
                    <a:pt x="276" y="233"/>
                    <a:pt x="404" y="281"/>
                  </a:cubicBezTo>
                  <a:cubicBezTo>
                    <a:pt x="411" y="283"/>
                    <a:pt x="415" y="284"/>
                    <a:pt x="422" y="284"/>
                  </a:cubicBezTo>
                  <a:cubicBezTo>
                    <a:pt x="447" y="284"/>
                    <a:pt x="467" y="270"/>
                    <a:pt x="474" y="248"/>
                  </a:cubicBezTo>
                  <a:cubicBezTo>
                    <a:pt x="484" y="220"/>
                    <a:pt x="469" y="189"/>
                    <a:pt x="441" y="177"/>
                  </a:cubicBezTo>
                  <a:cubicBezTo>
                    <a:pt x="320" y="133"/>
                    <a:pt x="202" y="76"/>
                    <a:pt x="92" y="9"/>
                  </a:cubicBezTo>
                  <a:cubicBezTo>
                    <a:pt x="84" y="3"/>
                    <a:pt x="74"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172;p78">
              <a:extLst>
                <a:ext uri="{FF2B5EF4-FFF2-40B4-BE49-F238E27FC236}">
                  <a16:creationId xmlns:a16="http://schemas.microsoft.com/office/drawing/2014/main" id="{C4154178-E598-43E0-A6A1-7B18923A6B9F}"/>
                </a:ext>
              </a:extLst>
            </p:cNvPr>
            <p:cNvSpPr/>
            <p:nvPr/>
          </p:nvSpPr>
          <p:spPr>
            <a:xfrm>
              <a:off x="6882272" y="2699309"/>
              <a:ext cx="115600" cy="79035"/>
            </a:xfrm>
            <a:custGeom>
              <a:avLst/>
              <a:gdLst/>
              <a:ahLst/>
              <a:cxnLst/>
              <a:rect l="l" t="t" r="r" b="b"/>
              <a:pathLst>
                <a:path w="3936" h="2691" extrusionOk="0">
                  <a:moveTo>
                    <a:pt x="62" y="0"/>
                  </a:moveTo>
                  <a:cubicBezTo>
                    <a:pt x="38" y="0"/>
                    <a:pt x="17" y="16"/>
                    <a:pt x="9" y="39"/>
                  </a:cubicBezTo>
                  <a:cubicBezTo>
                    <a:pt x="1" y="70"/>
                    <a:pt x="16" y="100"/>
                    <a:pt x="45" y="109"/>
                  </a:cubicBezTo>
                  <a:cubicBezTo>
                    <a:pt x="1515" y="566"/>
                    <a:pt x="2858" y="1476"/>
                    <a:pt x="3829" y="2671"/>
                  </a:cubicBezTo>
                  <a:cubicBezTo>
                    <a:pt x="3839" y="2683"/>
                    <a:pt x="3854" y="2691"/>
                    <a:pt x="3871" y="2691"/>
                  </a:cubicBezTo>
                  <a:cubicBezTo>
                    <a:pt x="3881" y="2691"/>
                    <a:pt x="3894" y="2686"/>
                    <a:pt x="3909" y="2678"/>
                  </a:cubicBezTo>
                  <a:cubicBezTo>
                    <a:pt x="3931" y="2659"/>
                    <a:pt x="3936" y="2624"/>
                    <a:pt x="3916" y="2601"/>
                  </a:cubicBezTo>
                  <a:cubicBezTo>
                    <a:pt x="2932" y="1389"/>
                    <a:pt x="1569" y="466"/>
                    <a:pt x="79" y="3"/>
                  </a:cubicBezTo>
                  <a:cubicBezTo>
                    <a:pt x="73" y="1"/>
                    <a:pt x="67"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173;p78">
              <a:extLst>
                <a:ext uri="{FF2B5EF4-FFF2-40B4-BE49-F238E27FC236}">
                  <a16:creationId xmlns:a16="http://schemas.microsoft.com/office/drawing/2014/main" id="{9493E8C4-EAFC-49CE-BBF6-26F92B5AEF50}"/>
                </a:ext>
              </a:extLst>
            </p:cNvPr>
            <p:cNvSpPr/>
            <p:nvPr/>
          </p:nvSpPr>
          <p:spPr>
            <a:xfrm>
              <a:off x="6914110" y="2737784"/>
              <a:ext cx="28166" cy="16124"/>
            </a:xfrm>
            <a:custGeom>
              <a:avLst/>
              <a:gdLst/>
              <a:ahLst/>
              <a:cxnLst/>
              <a:rect l="l" t="t" r="r" b="b"/>
              <a:pathLst>
                <a:path w="959" h="549" extrusionOk="0">
                  <a:moveTo>
                    <a:pt x="64" y="0"/>
                  </a:moveTo>
                  <a:cubicBezTo>
                    <a:pt x="41" y="0"/>
                    <a:pt x="20" y="15"/>
                    <a:pt x="12" y="38"/>
                  </a:cubicBezTo>
                  <a:cubicBezTo>
                    <a:pt x="0" y="66"/>
                    <a:pt x="18" y="96"/>
                    <a:pt x="46" y="107"/>
                  </a:cubicBezTo>
                  <a:cubicBezTo>
                    <a:pt x="339" y="210"/>
                    <a:pt x="613" y="355"/>
                    <a:pt x="865" y="537"/>
                  </a:cubicBezTo>
                  <a:cubicBezTo>
                    <a:pt x="873" y="545"/>
                    <a:pt x="886" y="549"/>
                    <a:pt x="896" y="549"/>
                  </a:cubicBezTo>
                  <a:cubicBezTo>
                    <a:pt x="912" y="549"/>
                    <a:pt x="930" y="542"/>
                    <a:pt x="940" y="526"/>
                  </a:cubicBezTo>
                  <a:cubicBezTo>
                    <a:pt x="959" y="500"/>
                    <a:pt x="953" y="466"/>
                    <a:pt x="929" y="449"/>
                  </a:cubicBezTo>
                  <a:cubicBezTo>
                    <a:pt x="668" y="260"/>
                    <a:pt x="384" y="109"/>
                    <a:pt x="82" y="3"/>
                  </a:cubicBezTo>
                  <a:cubicBezTo>
                    <a:pt x="76" y="1"/>
                    <a:pt x="70"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174;p78">
              <a:extLst>
                <a:ext uri="{FF2B5EF4-FFF2-40B4-BE49-F238E27FC236}">
                  <a16:creationId xmlns:a16="http://schemas.microsoft.com/office/drawing/2014/main" id="{79985C27-C58D-46D5-8FAF-15946BA4E082}"/>
                </a:ext>
              </a:extLst>
            </p:cNvPr>
            <p:cNvSpPr/>
            <p:nvPr/>
          </p:nvSpPr>
          <p:spPr>
            <a:xfrm>
              <a:off x="6792430" y="2576220"/>
              <a:ext cx="213402" cy="98301"/>
            </a:xfrm>
            <a:custGeom>
              <a:avLst/>
              <a:gdLst/>
              <a:ahLst/>
              <a:cxnLst/>
              <a:rect l="l" t="t" r="r" b="b"/>
              <a:pathLst>
                <a:path w="7266" h="3347" extrusionOk="0">
                  <a:moveTo>
                    <a:pt x="7204" y="0"/>
                  </a:moveTo>
                  <a:cubicBezTo>
                    <a:pt x="7192" y="0"/>
                    <a:pt x="7180" y="4"/>
                    <a:pt x="7170" y="12"/>
                  </a:cubicBezTo>
                  <a:cubicBezTo>
                    <a:pt x="6969" y="164"/>
                    <a:pt x="6774" y="332"/>
                    <a:pt x="6584" y="494"/>
                  </a:cubicBezTo>
                  <a:cubicBezTo>
                    <a:pt x="6448" y="613"/>
                    <a:pt x="6308" y="731"/>
                    <a:pt x="6169" y="845"/>
                  </a:cubicBezTo>
                  <a:cubicBezTo>
                    <a:pt x="4668" y="2054"/>
                    <a:pt x="2668" y="2837"/>
                    <a:pt x="53" y="3239"/>
                  </a:cubicBezTo>
                  <a:cubicBezTo>
                    <a:pt x="23" y="3243"/>
                    <a:pt x="1" y="3271"/>
                    <a:pt x="6" y="3301"/>
                  </a:cubicBezTo>
                  <a:cubicBezTo>
                    <a:pt x="11" y="3328"/>
                    <a:pt x="33" y="3347"/>
                    <a:pt x="61" y="3347"/>
                  </a:cubicBezTo>
                  <a:lnTo>
                    <a:pt x="70" y="3347"/>
                  </a:lnTo>
                  <a:cubicBezTo>
                    <a:pt x="2705" y="2941"/>
                    <a:pt x="4723" y="2151"/>
                    <a:pt x="6237" y="930"/>
                  </a:cubicBezTo>
                  <a:cubicBezTo>
                    <a:pt x="6378" y="816"/>
                    <a:pt x="6517" y="697"/>
                    <a:pt x="6656" y="577"/>
                  </a:cubicBezTo>
                  <a:cubicBezTo>
                    <a:pt x="6842" y="417"/>
                    <a:pt x="7037" y="249"/>
                    <a:pt x="7237" y="98"/>
                  </a:cubicBezTo>
                  <a:cubicBezTo>
                    <a:pt x="7261" y="81"/>
                    <a:pt x="7265" y="47"/>
                    <a:pt x="7247" y="22"/>
                  </a:cubicBezTo>
                  <a:cubicBezTo>
                    <a:pt x="7237" y="7"/>
                    <a:pt x="7220" y="0"/>
                    <a:pt x="7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175;p78">
              <a:extLst>
                <a:ext uri="{FF2B5EF4-FFF2-40B4-BE49-F238E27FC236}">
                  <a16:creationId xmlns:a16="http://schemas.microsoft.com/office/drawing/2014/main" id="{2D96458F-E26B-4B98-A67D-30A50890CEF1}"/>
                </a:ext>
              </a:extLst>
            </p:cNvPr>
            <p:cNvSpPr/>
            <p:nvPr/>
          </p:nvSpPr>
          <p:spPr>
            <a:xfrm>
              <a:off x="6828878" y="2602124"/>
              <a:ext cx="115453" cy="45847"/>
            </a:xfrm>
            <a:custGeom>
              <a:avLst/>
              <a:gdLst/>
              <a:ahLst/>
              <a:cxnLst/>
              <a:rect l="l" t="t" r="r" b="b"/>
              <a:pathLst>
                <a:path w="3931" h="1561" extrusionOk="0">
                  <a:moveTo>
                    <a:pt x="3869" y="0"/>
                  </a:moveTo>
                  <a:cubicBezTo>
                    <a:pt x="3857" y="0"/>
                    <a:pt x="3846" y="4"/>
                    <a:pt x="3835" y="11"/>
                  </a:cubicBezTo>
                  <a:cubicBezTo>
                    <a:pt x="2722" y="820"/>
                    <a:pt x="1300" y="1158"/>
                    <a:pt x="47" y="1452"/>
                  </a:cubicBezTo>
                  <a:cubicBezTo>
                    <a:pt x="17" y="1459"/>
                    <a:pt x="0" y="1488"/>
                    <a:pt x="7" y="1518"/>
                  </a:cubicBezTo>
                  <a:cubicBezTo>
                    <a:pt x="12" y="1543"/>
                    <a:pt x="36" y="1561"/>
                    <a:pt x="60" y="1561"/>
                  </a:cubicBezTo>
                  <a:cubicBezTo>
                    <a:pt x="64" y="1561"/>
                    <a:pt x="68" y="1559"/>
                    <a:pt x="73" y="1559"/>
                  </a:cubicBezTo>
                  <a:cubicBezTo>
                    <a:pt x="1335" y="1260"/>
                    <a:pt x="2767" y="923"/>
                    <a:pt x="3899" y="99"/>
                  </a:cubicBezTo>
                  <a:cubicBezTo>
                    <a:pt x="3925" y="82"/>
                    <a:pt x="3931" y="48"/>
                    <a:pt x="3912" y="23"/>
                  </a:cubicBezTo>
                  <a:cubicBezTo>
                    <a:pt x="3902" y="8"/>
                    <a:pt x="3886"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176;p78">
              <a:extLst>
                <a:ext uri="{FF2B5EF4-FFF2-40B4-BE49-F238E27FC236}">
                  <a16:creationId xmlns:a16="http://schemas.microsoft.com/office/drawing/2014/main" id="{9E25272A-8571-419B-BF4A-87905B1267C9}"/>
                </a:ext>
              </a:extLst>
            </p:cNvPr>
            <p:cNvSpPr/>
            <p:nvPr/>
          </p:nvSpPr>
          <p:spPr>
            <a:xfrm>
              <a:off x="6866090" y="2609349"/>
              <a:ext cx="33629" cy="14861"/>
            </a:xfrm>
            <a:custGeom>
              <a:avLst/>
              <a:gdLst/>
              <a:ahLst/>
              <a:cxnLst/>
              <a:rect l="l" t="t" r="r" b="b"/>
              <a:pathLst>
                <a:path w="1145" h="506" extrusionOk="0">
                  <a:moveTo>
                    <a:pt x="1081" y="1"/>
                  </a:moveTo>
                  <a:cubicBezTo>
                    <a:pt x="1072" y="1"/>
                    <a:pt x="1064" y="3"/>
                    <a:pt x="1056" y="7"/>
                  </a:cubicBezTo>
                  <a:cubicBezTo>
                    <a:pt x="737" y="180"/>
                    <a:pt x="396" y="311"/>
                    <a:pt x="46" y="399"/>
                  </a:cubicBezTo>
                  <a:cubicBezTo>
                    <a:pt x="18" y="405"/>
                    <a:pt x="1" y="436"/>
                    <a:pt x="8" y="464"/>
                  </a:cubicBezTo>
                  <a:cubicBezTo>
                    <a:pt x="15" y="489"/>
                    <a:pt x="36" y="506"/>
                    <a:pt x="60" y="506"/>
                  </a:cubicBezTo>
                  <a:lnTo>
                    <a:pt x="73" y="506"/>
                  </a:lnTo>
                  <a:cubicBezTo>
                    <a:pt x="432" y="415"/>
                    <a:pt x="781" y="281"/>
                    <a:pt x="1107" y="104"/>
                  </a:cubicBezTo>
                  <a:cubicBezTo>
                    <a:pt x="1134" y="90"/>
                    <a:pt x="1144" y="57"/>
                    <a:pt x="1130" y="30"/>
                  </a:cubicBezTo>
                  <a:cubicBezTo>
                    <a:pt x="1120" y="11"/>
                    <a:pt x="1101" y="1"/>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177;p78">
              <a:extLst>
                <a:ext uri="{FF2B5EF4-FFF2-40B4-BE49-F238E27FC236}">
                  <a16:creationId xmlns:a16="http://schemas.microsoft.com/office/drawing/2014/main" id="{4F41932F-1437-4248-8E25-3FAFD6F1C8FE}"/>
                </a:ext>
              </a:extLst>
            </p:cNvPr>
            <p:cNvSpPr/>
            <p:nvPr/>
          </p:nvSpPr>
          <p:spPr>
            <a:xfrm>
              <a:off x="6836866" y="2500533"/>
              <a:ext cx="35978" cy="12042"/>
            </a:xfrm>
            <a:custGeom>
              <a:avLst/>
              <a:gdLst/>
              <a:ahLst/>
              <a:cxnLst/>
              <a:rect l="l" t="t" r="r" b="b"/>
              <a:pathLst>
                <a:path w="1225" h="410" extrusionOk="0">
                  <a:moveTo>
                    <a:pt x="1166" y="1"/>
                  </a:moveTo>
                  <a:cubicBezTo>
                    <a:pt x="1161" y="1"/>
                    <a:pt x="1157" y="1"/>
                    <a:pt x="1152" y="2"/>
                  </a:cubicBezTo>
                  <a:cubicBezTo>
                    <a:pt x="783" y="95"/>
                    <a:pt x="413" y="196"/>
                    <a:pt x="46" y="303"/>
                  </a:cubicBezTo>
                  <a:cubicBezTo>
                    <a:pt x="17" y="311"/>
                    <a:pt x="0" y="341"/>
                    <a:pt x="9" y="370"/>
                  </a:cubicBezTo>
                  <a:cubicBezTo>
                    <a:pt x="16" y="394"/>
                    <a:pt x="39" y="410"/>
                    <a:pt x="63" y="410"/>
                  </a:cubicBezTo>
                  <a:cubicBezTo>
                    <a:pt x="67" y="410"/>
                    <a:pt x="73" y="410"/>
                    <a:pt x="77" y="407"/>
                  </a:cubicBezTo>
                  <a:cubicBezTo>
                    <a:pt x="442" y="300"/>
                    <a:pt x="812" y="199"/>
                    <a:pt x="1178" y="106"/>
                  </a:cubicBezTo>
                  <a:cubicBezTo>
                    <a:pt x="1206" y="99"/>
                    <a:pt x="1225" y="69"/>
                    <a:pt x="1218" y="41"/>
                  </a:cubicBezTo>
                  <a:cubicBezTo>
                    <a:pt x="1212" y="17"/>
                    <a:pt x="1190"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7178;p78">
              <a:extLst>
                <a:ext uri="{FF2B5EF4-FFF2-40B4-BE49-F238E27FC236}">
                  <a16:creationId xmlns:a16="http://schemas.microsoft.com/office/drawing/2014/main" id="{26EEFF9E-3D79-4480-921A-5557AE09C596}"/>
                </a:ext>
              </a:extLst>
            </p:cNvPr>
            <p:cNvSpPr/>
            <p:nvPr/>
          </p:nvSpPr>
          <p:spPr>
            <a:xfrm>
              <a:off x="6838687" y="2519183"/>
              <a:ext cx="12658" cy="6021"/>
            </a:xfrm>
            <a:custGeom>
              <a:avLst/>
              <a:gdLst/>
              <a:ahLst/>
              <a:cxnLst/>
              <a:rect l="l" t="t" r="r" b="b"/>
              <a:pathLst>
                <a:path w="431" h="205" extrusionOk="0">
                  <a:moveTo>
                    <a:pt x="370" y="0"/>
                  </a:moveTo>
                  <a:cubicBezTo>
                    <a:pt x="365" y="0"/>
                    <a:pt x="359" y="1"/>
                    <a:pt x="354" y="3"/>
                  </a:cubicBezTo>
                  <a:lnTo>
                    <a:pt x="45" y="98"/>
                  </a:lnTo>
                  <a:cubicBezTo>
                    <a:pt x="16" y="108"/>
                    <a:pt x="1" y="138"/>
                    <a:pt x="9" y="166"/>
                  </a:cubicBezTo>
                  <a:cubicBezTo>
                    <a:pt x="16" y="191"/>
                    <a:pt x="38" y="205"/>
                    <a:pt x="61" y="205"/>
                  </a:cubicBezTo>
                  <a:cubicBezTo>
                    <a:pt x="66" y="205"/>
                    <a:pt x="72" y="203"/>
                    <a:pt x="76" y="202"/>
                  </a:cubicBezTo>
                  <a:lnTo>
                    <a:pt x="387" y="105"/>
                  </a:lnTo>
                  <a:cubicBezTo>
                    <a:pt x="415" y="97"/>
                    <a:pt x="431" y="67"/>
                    <a:pt x="422" y="38"/>
                  </a:cubicBezTo>
                  <a:cubicBezTo>
                    <a:pt x="417" y="15"/>
                    <a:pt x="394"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7179;p78">
              <a:extLst>
                <a:ext uri="{FF2B5EF4-FFF2-40B4-BE49-F238E27FC236}">
                  <a16:creationId xmlns:a16="http://schemas.microsoft.com/office/drawing/2014/main" id="{96EFFCF4-3E9B-40AF-9FB3-5A718A1CB331}"/>
                </a:ext>
              </a:extLst>
            </p:cNvPr>
            <p:cNvSpPr/>
            <p:nvPr/>
          </p:nvSpPr>
          <p:spPr>
            <a:xfrm>
              <a:off x="7141316" y="2589906"/>
              <a:ext cx="238308" cy="458407"/>
            </a:xfrm>
            <a:custGeom>
              <a:avLst/>
              <a:gdLst/>
              <a:ahLst/>
              <a:cxnLst/>
              <a:rect l="l" t="t" r="r" b="b"/>
              <a:pathLst>
                <a:path w="8114" h="15608" extrusionOk="0">
                  <a:moveTo>
                    <a:pt x="1537" y="0"/>
                  </a:moveTo>
                  <a:cubicBezTo>
                    <a:pt x="1512" y="0"/>
                    <a:pt x="1490" y="19"/>
                    <a:pt x="1481" y="45"/>
                  </a:cubicBezTo>
                  <a:cubicBezTo>
                    <a:pt x="1467" y="102"/>
                    <a:pt x="1450" y="167"/>
                    <a:pt x="1436" y="235"/>
                  </a:cubicBezTo>
                  <a:cubicBezTo>
                    <a:pt x="880" y="2653"/>
                    <a:pt x="0" y="9892"/>
                    <a:pt x="7431" y="15198"/>
                  </a:cubicBezTo>
                  <a:cubicBezTo>
                    <a:pt x="7437" y="15199"/>
                    <a:pt x="7438" y="15201"/>
                    <a:pt x="7438" y="15205"/>
                  </a:cubicBezTo>
                  <a:cubicBezTo>
                    <a:pt x="7622" y="15335"/>
                    <a:pt x="7813" y="15467"/>
                    <a:pt x="8008" y="15597"/>
                  </a:cubicBezTo>
                  <a:lnTo>
                    <a:pt x="8015" y="15600"/>
                  </a:lnTo>
                  <a:cubicBezTo>
                    <a:pt x="8025" y="15605"/>
                    <a:pt x="8036" y="15607"/>
                    <a:pt x="8047" y="15607"/>
                  </a:cubicBezTo>
                  <a:cubicBezTo>
                    <a:pt x="8063" y="15607"/>
                    <a:pt x="8079" y="15601"/>
                    <a:pt x="8091" y="15588"/>
                  </a:cubicBezTo>
                  <a:cubicBezTo>
                    <a:pt x="8114" y="15564"/>
                    <a:pt x="8114" y="15531"/>
                    <a:pt x="8096" y="15506"/>
                  </a:cubicBezTo>
                  <a:cubicBezTo>
                    <a:pt x="6846" y="13817"/>
                    <a:pt x="2682" y="7706"/>
                    <a:pt x="1605" y="54"/>
                  </a:cubicBezTo>
                  <a:cubicBezTo>
                    <a:pt x="1602" y="33"/>
                    <a:pt x="1591" y="16"/>
                    <a:pt x="1574" y="6"/>
                  </a:cubicBezTo>
                  <a:cubicBezTo>
                    <a:pt x="1564" y="1"/>
                    <a:pt x="1555" y="1"/>
                    <a:pt x="1547" y="1"/>
                  </a:cubicBezTo>
                  <a:cubicBezTo>
                    <a:pt x="1544" y="1"/>
                    <a:pt x="1540" y="0"/>
                    <a:pt x="1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7180;p78">
              <a:extLst>
                <a:ext uri="{FF2B5EF4-FFF2-40B4-BE49-F238E27FC236}">
                  <a16:creationId xmlns:a16="http://schemas.microsoft.com/office/drawing/2014/main" id="{54E61B11-9480-4FEB-808B-7DC1AD8459B6}"/>
                </a:ext>
              </a:extLst>
            </p:cNvPr>
            <p:cNvSpPr/>
            <p:nvPr/>
          </p:nvSpPr>
          <p:spPr>
            <a:xfrm>
              <a:off x="7479805" y="2765069"/>
              <a:ext cx="459053" cy="230290"/>
            </a:xfrm>
            <a:custGeom>
              <a:avLst/>
              <a:gdLst/>
              <a:ahLst/>
              <a:cxnLst/>
              <a:rect l="l" t="t" r="r" b="b"/>
              <a:pathLst>
                <a:path w="15630" h="7841" extrusionOk="0">
                  <a:moveTo>
                    <a:pt x="15557" y="0"/>
                  </a:moveTo>
                  <a:cubicBezTo>
                    <a:pt x="15544" y="0"/>
                    <a:pt x="15532" y="4"/>
                    <a:pt x="15521" y="13"/>
                  </a:cubicBezTo>
                  <a:cubicBezTo>
                    <a:pt x="13527" y="1614"/>
                    <a:pt x="6519" y="6874"/>
                    <a:pt x="62" y="7438"/>
                  </a:cubicBezTo>
                  <a:cubicBezTo>
                    <a:pt x="29" y="7440"/>
                    <a:pt x="5" y="7465"/>
                    <a:pt x="4" y="7497"/>
                  </a:cubicBezTo>
                  <a:cubicBezTo>
                    <a:pt x="1" y="7522"/>
                    <a:pt x="15" y="7544"/>
                    <a:pt x="39" y="7555"/>
                  </a:cubicBezTo>
                  <a:cubicBezTo>
                    <a:pt x="43" y="7558"/>
                    <a:pt x="48" y="7561"/>
                    <a:pt x="53" y="7561"/>
                  </a:cubicBezTo>
                  <a:cubicBezTo>
                    <a:pt x="268" y="7602"/>
                    <a:pt x="526" y="7648"/>
                    <a:pt x="822" y="7687"/>
                  </a:cubicBezTo>
                  <a:cubicBezTo>
                    <a:pt x="1430" y="7771"/>
                    <a:pt x="2196" y="7840"/>
                    <a:pt x="3068" y="7840"/>
                  </a:cubicBezTo>
                  <a:cubicBezTo>
                    <a:pt x="6727" y="7840"/>
                    <a:pt x="12238" y="6620"/>
                    <a:pt x="15603" y="113"/>
                  </a:cubicBezTo>
                  <a:lnTo>
                    <a:pt x="15615" y="93"/>
                  </a:lnTo>
                  <a:cubicBezTo>
                    <a:pt x="15629" y="67"/>
                    <a:pt x="15622" y="34"/>
                    <a:pt x="15599" y="13"/>
                  </a:cubicBezTo>
                  <a:lnTo>
                    <a:pt x="15588" y="7"/>
                  </a:lnTo>
                  <a:cubicBezTo>
                    <a:pt x="15578" y="3"/>
                    <a:pt x="15567" y="0"/>
                    <a:pt x="15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7181;p78">
              <a:extLst>
                <a:ext uri="{FF2B5EF4-FFF2-40B4-BE49-F238E27FC236}">
                  <a16:creationId xmlns:a16="http://schemas.microsoft.com/office/drawing/2014/main" id="{C7DE9B38-0825-4888-B582-B084309084D4}"/>
                </a:ext>
              </a:extLst>
            </p:cNvPr>
            <p:cNvSpPr/>
            <p:nvPr/>
          </p:nvSpPr>
          <p:spPr>
            <a:xfrm>
              <a:off x="7190716" y="2578275"/>
              <a:ext cx="281394" cy="477028"/>
            </a:xfrm>
            <a:custGeom>
              <a:avLst/>
              <a:gdLst/>
              <a:ahLst/>
              <a:cxnLst/>
              <a:rect l="l" t="t" r="r" b="b"/>
              <a:pathLst>
                <a:path w="9581" h="16242" extrusionOk="0">
                  <a:moveTo>
                    <a:pt x="66" y="1"/>
                  </a:moveTo>
                  <a:cubicBezTo>
                    <a:pt x="53" y="1"/>
                    <a:pt x="41" y="4"/>
                    <a:pt x="30" y="11"/>
                  </a:cubicBezTo>
                  <a:cubicBezTo>
                    <a:pt x="9" y="26"/>
                    <a:pt x="0" y="48"/>
                    <a:pt x="2" y="71"/>
                  </a:cubicBezTo>
                  <a:cubicBezTo>
                    <a:pt x="1073" y="8471"/>
                    <a:pt x="5866" y="14992"/>
                    <a:pt x="6813" y="16218"/>
                  </a:cubicBezTo>
                  <a:cubicBezTo>
                    <a:pt x="6817" y="16222"/>
                    <a:pt x="6827" y="16229"/>
                    <a:pt x="6836" y="16235"/>
                  </a:cubicBezTo>
                  <a:cubicBezTo>
                    <a:pt x="6843" y="16239"/>
                    <a:pt x="6854" y="16242"/>
                    <a:pt x="6864" y="16242"/>
                  </a:cubicBezTo>
                  <a:cubicBezTo>
                    <a:pt x="6868" y="16242"/>
                    <a:pt x="6871" y="16241"/>
                    <a:pt x="6874" y="16241"/>
                  </a:cubicBezTo>
                  <a:cubicBezTo>
                    <a:pt x="6899" y="16235"/>
                    <a:pt x="6917" y="16219"/>
                    <a:pt x="6924" y="16194"/>
                  </a:cubicBezTo>
                  <a:cubicBezTo>
                    <a:pt x="7448" y="14386"/>
                    <a:pt x="9580" y="5111"/>
                    <a:pt x="96" y="9"/>
                  </a:cubicBezTo>
                  <a:lnTo>
                    <a:pt x="94" y="7"/>
                  </a:lnTo>
                  <a:cubicBezTo>
                    <a:pt x="85" y="3"/>
                    <a:pt x="76"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7182;p78">
              <a:extLst>
                <a:ext uri="{FF2B5EF4-FFF2-40B4-BE49-F238E27FC236}">
                  <a16:creationId xmlns:a16="http://schemas.microsoft.com/office/drawing/2014/main" id="{EA3ACCA2-7DB3-4EF4-B81F-29371FA4496E}"/>
                </a:ext>
              </a:extLst>
            </p:cNvPr>
            <p:cNvSpPr/>
            <p:nvPr/>
          </p:nvSpPr>
          <p:spPr>
            <a:xfrm>
              <a:off x="7459951" y="2741719"/>
              <a:ext cx="481903" cy="239277"/>
            </a:xfrm>
            <a:custGeom>
              <a:avLst/>
              <a:gdLst/>
              <a:ahLst/>
              <a:cxnLst/>
              <a:rect l="l" t="t" r="r" b="b"/>
              <a:pathLst>
                <a:path w="16408" h="8147" extrusionOk="0">
                  <a:moveTo>
                    <a:pt x="13040" y="0"/>
                  </a:moveTo>
                  <a:cubicBezTo>
                    <a:pt x="9452" y="0"/>
                    <a:pt x="3938" y="1273"/>
                    <a:pt x="13" y="8051"/>
                  </a:cubicBezTo>
                  <a:cubicBezTo>
                    <a:pt x="3" y="8071"/>
                    <a:pt x="0" y="8097"/>
                    <a:pt x="15" y="8115"/>
                  </a:cubicBezTo>
                  <a:cubicBezTo>
                    <a:pt x="20" y="8126"/>
                    <a:pt x="29" y="8134"/>
                    <a:pt x="40" y="8139"/>
                  </a:cubicBezTo>
                  <a:cubicBezTo>
                    <a:pt x="49" y="8144"/>
                    <a:pt x="60" y="8146"/>
                    <a:pt x="70" y="8146"/>
                  </a:cubicBezTo>
                  <a:cubicBezTo>
                    <a:pt x="7035" y="7894"/>
                    <a:pt x="14882" y="1726"/>
                    <a:pt x="16383" y="489"/>
                  </a:cubicBezTo>
                  <a:cubicBezTo>
                    <a:pt x="16400" y="475"/>
                    <a:pt x="16408" y="450"/>
                    <a:pt x="16405" y="425"/>
                  </a:cubicBezTo>
                  <a:cubicBezTo>
                    <a:pt x="16400" y="409"/>
                    <a:pt x="16389" y="392"/>
                    <a:pt x="16372" y="382"/>
                  </a:cubicBezTo>
                  <a:cubicBezTo>
                    <a:pt x="16368" y="381"/>
                    <a:pt x="16362" y="381"/>
                    <a:pt x="16361" y="379"/>
                  </a:cubicBezTo>
                  <a:cubicBezTo>
                    <a:pt x="15828" y="247"/>
                    <a:pt x="1462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7183;p78">
              <a:extLst>
                <a:ext uri="{FF2B5EF4-FFF2-40B4-BE49-F238E27FC236}">
                  <a16:creationId xmlns:a16="http://schemas.microsoft.com/office/drawing/2014/main" id="{A0720C53-931D-401E-A67C-DC15BB6E252B}"/>
                </a:ext>
              </a:extLst>
            </p:cNvPr>
            <p:cNvSpPr/>
            <p:nvPr/>
          </p:nvSpPr>
          <p:spPr>
            <a:xfrm>
              <a:off x="7386409" y="2119487"/>
              <a:ext cx="283127" cy="611248"/>
            </a:xfrm>
            <a:custGeom>
              <a:avLst/>
              <a:gdLst/>
              <a:ahLst/>
              <a:cxnLst/>
              <a:rect l="l" t="t" r="r" b="b"/>
              <a:pathLst>
                <a:path w="9640" h="20812" extrusionOk="0">
                  <a:moveTo>
                    <a:pt x="5155" y="0"/>
                  </a:moveTo>
                  <a:cubicBezTo>
                    <a:pt x="5132" y="0"/>
                    <a:pt x="5113" y="11"/>
                    <a:pt x="5100" y="30"/>
                  </a:cubicBezTo>
                  <a:cubicBezTo>
                    <a:pt x="4857" y="414"/>
                    <a:pt x="4390" y="1176"/>
                    <a:pt x="3847" y="2206"/>
                  </a:cubicBezTo>
                  <a:lnTo>
                    <a:pt x="3846" y="2207"/>
                  </a:lnTo>
                  <a:cubicBezTo>
                    <a:pt x="2970" y="3885"/>
                    <a:pt x="1892" y="6250"/>
                    <a:pt x="1248" y="8821"/>
                  </a:cubicBezTo>
                  <a:cubicBezTo>
                    <a:pt x="1" y="13805"/>
                    <a:pt x="812" y="17642"/>
                    <a:pt x="3658" y="20242"/>
                  </a:cubicBezTo>
                  <a:cubicBezTo>
                    <a:pt x="3658" y="20242"/>
                    <a:pt x="3660" y="20244"/>
                    <a:pt x="3662" y="20244"/>
                  </a:cubicBezTo>
                  <a:cubicBezTo>
                    <a:pt x="3662" y="20244"/>
                    <a:pt x="3663" y="20244"/>
                    <a:pt x="3664" y="20244"/>
                  </a:cubicBezTo>
                  <a:cubicBezTo>
                    <a:pt x="3870" y="20434"/>
                    <a:pt x="4092" y="20621"/>
                    <a:pt x="4324" y="20798"/>
                  </a:cubicBezTo>
                  <a:cubicBezTo>
                    <a:pt x="4327" y="20803"/>
                    <a:pt x="4330" y="20803"/>
                    <a:pt x="4334" y="20805"/>
                  </a:cubicBezTo>
                  <a:cubicBezTo>
                    <a:pt x="4343" y="20809"/>
                    <a:pt x="4352" y="20811"/>
                    <a:pt x="4360" y="20811"/>
                  </a:cubicBezTo>
                  <a:cubicBezTo>
                    <a:pt x="4368" y="20811"/>
                    <a:pt x="4376" y="20810"/>
                    <a:pt x="4384" y="20806"/>
                  </a:cubicBezTo>
                  <a:cubicBezTo>
                    <a:pt x="4405" y="20798"/>
                    <a:pt x="4420" y="20779"/>
                    <a:pt x="4425" y="20759"/>
                  </a:cubicBezTo>
                  <a:cubicBezTo>
                    <a:pt x="4712" y="19220"/>
                    <a:pt x="4794" y="18152"/>
                    <a:pt x="4817" y="17766"/>
                  </a:cubicBezTo>
                  <a:cubicBezTo>
                    <a:pt x="4824" y="17622"/>
                    <a:pt x="4937" y="17505"/>
                    <a:pt x="5078" y="17488"/>
                  </a:cubicBezTo>
                  <a:cubicBezTo>
                    <a:pt x="5090" y="17486"/>
                    <a:pt x="5102" y="17486"/>
                    <a:pt x="5114" y="17486"/>
                  </a:cubicBezTo>
                  <a:cubicBezTo>
                    <a:pt x="5160" y="17486"/>
                    <a:pt x="5204" y="17496"/>
                    <a:pt x="5244" y="17516"/>
                  </a:cubicBezTo>
                  <a:cubicBezTo>
                    <a:pt x="5271" y="17531"/>
                    <a:pt x="5296" y="17549"/>
                    <a:pt x="5320" y="17572"/>
                  </a:cubicBezTo>
                  <a:cubicBezTo>
                    <a:pt x="5381" y="17633"/>
                    <a:pt x="5415" y="17720"/>
                    <a:pt x="5407" y="17807"/>
                  </a:cubicBezTo>
                  <a:cubicBezTo>
                    <a:pt x="5335" y="18624"/>
                    <a:pt x="5236" y="19453"/>
                    <a:pt x="5108" y="20271"/>
                  </a:cubicBezTo>
                  <a:cubicBezTo>
                    <a:pt x="5106" y="20298"/>
                    <a:pt x="5118" y="20323"/>
                    <a:pt x="5142" y="20336"/>
                  </a:cubicBezTo>
                  <a:lnTo>
                    <a:pt x="5143" y="20338"/>
                  </a:lnTo>
                  <a:cubicBezTo>
                    <a:pt x="5152" y="20341"/>
                    <a:pt x="5161" y="20343"/>
                    <a:pt x="5170" y="20343"/>
                  </a:cubicBezTo>
                  <a:cubicBezTo>
                    <a:pt x="5189" y="20343"/>
                    <a:pt x="5206" y="20335"/>
                    <a:pt x="5220" y="20321"/>
                  </a:cubicBezTo>
                  <a:cubicBezTo>
                    <a:pt x="5479" y="20000"/>
                    <a:pt x="5898" y="19458"/>
                    <a:pt x="6359" y="18721"/>
                  </a:cubicBezTo>
                  <a:cubicBezTo>
                    <a:pt x="6361" y="18720"/>
                    <a:pt x="6361" y="18720"/>
                    <a:pt x="6361" y="18717"/>
                  </a:cubicBezTo>
                  <a:cubicBezTo>
                    <a:pt x="7026" y="17659"/>
                    <a:pt x="7788" y="16203"/>
                    <a:pt x="8313" y="14459"/>
                  </a:cubicBezTo>
                  <a:cubicBezTo>
                    <a:pt x="9303" y="11173"/>
                    <a:pt x="9639" y="6115"/>
                    <a:pt x="5726" y="550"/>
                  </a:cubicBezTo>
                  <a:cubicBezTo>
                    <a:pt x="5657" y="454"/>
                    <a:pt x="5586" y="357"/>
                    <a:pt x="5516" y="260"/>
                  </a:cubicBezTo>
                  <a:cubicBezTo>
                    <a:pt x="5509" y="250"/>
                    <a:pt x="5502" y="243"/>
                    <a:pt x="5493" y="239"/>
                  </a:cubicBezTo>
                  <a:cubicBezTo>
                    <a:pt x="5486" y="235"/>
                    <a:pt x="5478" y="233"/>
                    <a:pt x="5470" y="233"/>
                  </a:cubicBezTo>
                  <a:cubicBezTo>
                    <a:pt x="5460" y="233"/>
                    <a:pt x="5449" y="235"/>
                    <a:pt x="5438" y="239"/>
                  </a:cubicBezTo>
                  <a:cubicBezTo>
                    <a:pt x="5412" y="250"/>
                    <a:pt x="5398" y="279"/>
                    <a:pt x="5402" y="307"/>
                  </a:cubicBezTo>
                  <a:cubicBezTo>
                    <a:pt x="5812" y="2273"/>
                    <a:pt x="7050" y="9161"/>
                    <a:pt x="5719" y="15338"/>
                  </a:cubicBezTo>
                  <a:cubicBezTo>
                    <a:pt x="5716" y="15353"/>
                    <a:pt x="5706" y="15367"/>
                    <a:pt x="5691" y="15379"/>
                  </a:cubicBezTo>
                  <a:cubicBezTo>
                    <a:pt x="5681" y="15385"/>
                    <a:pt x="5669" y="15389"/>
                    <a:pt x="5659" y="15389"/>
                  </a:cubicBezTo>
                  <a:cubicBezTo>
                    <a:pt x="5654" y="15389"/>
                    <a:pt x="5649" y="15388"/>
                    <a:pt x="5644" y="15386"/>
                  </a:cubicBezTo>
                  <a:cubicBezTo>
                    <a:pt x="5644" y="15386"/>
                    <a:pt x="5643" y="15387"/>
                    <a:pt x="5642" y="15387"/>
                  </a:cubicBezTo>
                  <a:cubicBezTo>
                    <a:pt x="5641" y="15387"/>
                    <a:pt x="5639" y="15386"/>
                    <a:pt x="5637" y="15385"/>
                  </a:cubicBezTo>
                  <a:cubicBezTo>
                    <a:pt x="5602" y="15366"/>
                    <a:pt x="5590" y="15338"/>
                    <a:pt x="5595" y="15312"/>
                  </a:cubicBezTo>
                  <a:cubicBezTo>
                    <a:pt x="7002" y="8792"/>
                    <a:pt x="5526" y="1452"/>
                    <a:pt x="5220" y="50"/>
                  </a:cubicBezTo>
                  <a:cubicBezTo>
                    <a:pt x="5216" y="31"/>
                    <a:pt x="5203" y="17"/>
                    <a:pt x="5184" y="7"/>
                  </a:cubicBezTo>
                  <a:cubicBezTo>
                    <a:pt x="5179" y="6"/>
                    <a:pt x="5173" y="1"/>
                    <a:pt x="5166" y="1"/>
                  </a:cubicBezTo>
                  <a:cubicBezTo>
                    <a:pt x="5162" y="1"/>
                    <a:pt x="5158" y="0"/>
                    <a:pt x="5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7184;p78">
              <a:extLst>
                <a:ext uri="{FF2B5EF4-FFF2-40B4-BE49-F238E27FC236}">
                  <a16:creationId xmlns:a16="http://schemas.microsoft.com/office/drawing/2014/main" id="{9F8C6392-64FE-4CAB-9359-4B075BC7EA64}"/>
                </a:ext>
              </a:extLst>
            </p:cNvPr>
            <p:cNvSpPr/>
            <p:nvPr/>
          </p:nvSpPr>
          <p:spPr>
            <a:xfrm>
              <a:off x="7003688" y="2636839"/>
              <a:ext cx="537853" cy="826237"/>
            </a:xfrm>
            <a:custGeom>
              <a:avLst/>
              <a:gdLst/>
              <a:ahLst/>
              <a:cxnLst/>
              <a:rect l="l" t="t" r="r" b="b"/>
              <a:pathLst>
                <a:path w="18313" h="28132" extrusionOk="0">
                  <a:moveTo>
                    <a:pt x="18137" y="0"/>
                  </a:moveTo>
                  <a:cubicBezTo>
                    <a:pt x="18131" y="0"/>
                    <a:pt x="18126" y="1"/>
                    <a:pt x="18120" y="1"/>
                  </a:cubicBezTo>
                  <a:cubicBezTo>
                    <a:pt x="18039" y="11"/>
                    <a:pt x="17976" y="78"/>
                    <a:pt x="17971" y="161"/>
                  </a:cubicBezTo>
                  <a:cubicBezTo>
                    <a:pt x="17948" y="574"/>
                    <a:pt x="17859" y="1709"/>
                    <a:pt x="17542" y="3348"/>
                  </a:cubicBezTo>
                  <a:cubicBezTo>
                    <a:pt x="17540" y="3352"/>
                    <a:pt x="17533" y="3393"/>
                    <a:pt x="17533" y="3396"/>
                  </a:cubicBezTo>
                  <a:cubicBezTo>
                    <a:pt x="17016" y="6037"/>
                    <a:pt x="15874" y="10090"/>
                    <a:pt x="13359" y="14419"/>
                  </a:cubicBezTo>
                  <a:lnTo>
                    <a:pt x="13339" y="14473"/>
                  </a:lnTo>
                  <a:lnTo>
                    <a:pt x="13324" y="14496"/>
                  </a:lnTo>
                  <a:cubicBezTo>
                    <a:pt x="13318" y="14500"/>
                    <a:pt x="13305" y="14513"/>
                    <a:pt x="13302" y="14520"/>
                  </a:cubicBezTo>
                  <a:cubicBezTo>
                    <a:pt x="11196" y="18116"/>
                    <a:pt x="8472" y="21326"/>
                    <a:pt x="5208" y="24055"/>
                  </a:cubicBezTo>
                  <a:lnTo>
                    <a:pt x="5185" y="24079"/>
                  </a:lnTo>
                  <a:cubicBezTo>
                    <a:pt x="3634" y="25369"/>
                    <a:pt x="1953" y="26561"/>
                    <a:pt x="183" y="27629"/>
                  </a:cubicBezTo>
                  <a:cubicBezTo>
                    <a:pt x="88" y="27686"/>
                    <a:pt x="22" y="27786"/>
                    <a:pt x="9" y="27890"/>
                  </a:cubicBezTo>
                  <a:cubicBezTo>
                    <a:pt x="1" y="27964"/>
                    <a:pt x="22" y="28031"/>
                    <a:pt x="68" y="28075"/>
                  </a:cubicBezTo>
                  <a:cubicBezTo>
                    <a:pt x="81" y="28089"/>
                    <a:pt x="96" y="28099"/>
                    <a:pt x="115" y="28109"/>
                  </a:cubicBezTo>
                  <a:cubicBezTo>
                    <a:pt x="144" y="28124"/>
                    <a:pt x="177" y="28132"/>
                    <a:pt x="213" y="28132"/>
                  </a:cubicBezTo>
                  <a:cubicBezTo>
                    <a:pt x="261" y="28132"/>
                    <a:pt x="312" y="28118"/>
                    <a:pt x="360" y="28092"/>
                  </a:cubicBezTo>
                  <a:cubicBezTo>
                    <a:pt x="2026" y="27200"/>
                    <a:pt x="16680" y="18847"/>
                    <a:pt x="18309" y="185"/>
                  </a:cubicBezTo>
                  <a:cubicBezTo>
                    <a:pt x="18312" y="135"/>
                    <a:pt x="18295" y="85"/>
                    <a:pt x="18258" y="50"/>
                  </a:cubicBezTo>
                  <a:cubicBezTo>
                    <a:pt x="18245" y="37"/>
                    <a:pt x="18231" y="27"/>
                    <a:pt x="18217" y="20"/>
                  </a:cubicBezTo>
                  <a:cubicBezTo>
                    <a:pt x="18193" y="7"/>
                    <a:pt x="18165" y="0"/>
                    <a:pt x="18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7185;p78">
              <a:extLst>
                <a:ext uri="{FF2B5EF4-FFF2-40B4-BE49-F238E27FC236}">
                  <a16:creationId xmlns:a16="http://schemas.microsoft.com/office/drawing/2014/main" id="{E04628BE-EBF8-4931-9F4F-D06FE0ECF99D}"/>
                </a:ext>
              </a:extLst>
            </p:cNvPr>
            <p:cNvSpPr/>
            <p:nvPr/>
          </p:nvSpPr>
          <p:spPr>
            <a:xfrm>
              <a:off x="7214124" y="3210700"/>
              <a:ext cx="508659" cy="120035"/>
            </a:xfrm>
            <a:custGeom>
              <a:avLst/>
              <a:gdLst/>
              <a:ahLst/>
              <a:cxnLst/>
              <a:rect l="l" t="t" r="r" b="b"/>
              <a:pathLst>
                <a:path w="17319" h="4087" extrusionOk="0">
                  <a:moveTo>
                    <a:pt x="9576" y="0"/>
                  </a:moveTo>
                  <a:cubicBezTo>
                    <a:pt x="6780" y="0"/>
                    <a:pt x="3488" y="897"/>
                    <a:pt x="28" y="3698"/>
                  </a:cubicBezTo>
                  <a:cubicBezTo>
                    <a:pt x="8" y="3711"/>
                    <a:pt x="1" y="3739"/>
                    <a:pt x="8" y="3764"/>
                  </a:cubicBezTo>
                  <a:cubicBezTo>
                    <a:pt x="11" y="3779"/>
                    <a:pt x="23" y="3793"/>
                    <a:pt x="39" y="3802"/>
                  </a:cubicBezTo>
                  <a:cubicBezTo>
                    <a:pt x="46" y="3805"/>
                    <a:pt x="51" y="3808"/>
                    <a:pt x="59" y="3809"/>
                  </a:cubicBezTo>
                  <a:cubicBezTo>
                    <a:pt x="1194" y="4006"/>
                    <a:pt x="2488" y="4086"/>
                    <a:pt x="3847" y="4086"/>
                  </a:cubicBezTo>
                  <a:cubicBezTo>
                    <a:pt x="9284" y="4086"/>
                    <a:pt x="15763" y="2797"/>
                    <a:pt x="17264" y="2479"/>
                  </a:cubicBezTo>
                  <a:cubicBezTo>
                    <a:pt x="17290" y="2476"/>
                    <a:pt x="17307" y="2456"/>
                    <a:pt x="17314" y="2431"/>
                  </a:cubicBezTo>
                  <a:cubicBezTo>
                    <a:pt x="17318" y="2408"/>
                    <a:pt x="17309" y="2379"/>
                    <a:pt x="17288" y="2367"/>
                  </a:cubicBezTo>
                  <a:cubicBezTo>
                    <a:pt x="17010" y="2174"/>
                    <a:pt x="16545" y="1879"/>
                    <a:pt x="15911" y="1558"/>
                  </a:cubicBezTo>
                  <a:cubicBezTo>
                    <a:pt x="14431" y="806"/>
                    <a:pt x="12227" y="0"/>
                    <a:pt x="9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7186;p78">
              <a:extLst>
                <a:ext uri="{FF2B5EF4-FFF2-40B4-BE49-F238E27FC236}">
                  <a16:creationId xmlns:a16="http://schemas.microsoft.com/office/drawing/2014/main" id="{37C4E0BA-B424-449A-8F85-EC3AFBB60411}"/>
                </a:ext>
              </a:extLst>
            </p:cNvPr>
            <p:cNvSpPr/>
            <p:nvPr/>
          </p:nvSpPr>
          <p:spPr>
            <a:xfrm>
              <a:off x="7221232" y="3288031"/>
              <a:ext cx="498145" cy="113985"/>
            </a:xfrm>
            <a:custGeom>
              <a:avLst/>
              <a:gdLst/>
              <a:ahLst/>
              <a:cxnLst/>
              <a:rect l="l" t="t" r="r" b="b"/>
              <a:pathLst>
                <a:path w="16961" h="3881" extrusionOk="0">
                  <a:moveTo>
                    <a:pt x="16890" y="0"/>
                  </a:moveTo>
                  <a:cubicBezTo>
                    <a:pt x="16886" y="0"/>
                    <a:pt x="16882" y="1"/>
                    <a:pt x="16878" y="1"/>
                  </a:cubicBezTo>
                  <a:cubicBezTo>
                    <a:pt x="15402" y="308"/>
                    <a:pt x="8949" y="1573"/>
                    <a:pt x="3558" y="1573"/>
                  </a:cubicBezTo>
                  <a:cubicBezTo>
                    <a:pt x="2318" y="1573"/>
                    <a:pt x="1135" y="1506"/>
                    <a:pt x="81" y="1346"/>
                  </a:cubicBezTo>
                  <a:cubicBezTo>
                    <a:pt x="49" y="1346"/>
                    <a:pt x="21" y="1361"/>
                    <a:pt x="11" y="1388"/>
                  </a:cubicBezTo>
                  <a:cubicBezTo>
                    <a:pt x="1" y="1417"/>
                    <a:pt x="9" y="1447"/>
                    <a:pt x="35" y="1465"/>
                  </a:cubicBezTo>
                  <a:cubicBezTo>
                    <a:pt x="230" y="1589"/>
                    <a:pt x="506" y="1764"/>
                    <a:pt x="851" y="1957"/>
                  </a:cubicBezTo>
                  <a:cubicBezTo>
                    <a:pt x="1018" y="2049"/>
                    <a:pt x="1198" y="2146"/>
                    <a:pt x="1392" y="2244"/>
                  </a:cubicBezTo>
                  <a:cubicBezTo>
                    <a:pt x="2944" y="3032"/>
                    <a:pt x="5230" y="3881"/>
                    <a:pt x="7883" y="3881"/>
                  </a:cubicBezTo>
                  <a:cubicBezTo>
                    <a:pt x="10605" y="3881"/>
                    <a:pt x="13713" y="2988"/>
                    <a:pt x="16808" y="221"/>
                  </a:cubicBezTo>
                  <a:cubicBezTo>
                    <a:pt x="16850" y="185"/>
                    <a:pt x="16891" y="149"/>
                    <a:pt x="16934" y="109"/>
                  </a:cubicBezTo>
                  <a:cubicBezTo>
                    <a:pt x="16955" y="92"/>
                    <a:pt x="16961" y="62"/>
                    <a:pt x="16949" y="35"/>
                  </a:cubicBezTo>
                  <a:cubicBezTo>
                    <a:pt x="16942" y="23"/>
                    <a:pt x="16932" y="14"/>
                    <a:pt x="16921" y="8"/>
                  </a:cubicBezTo>
                  <a:cubicBezTo>
                    <a:pt x="16910" y="3"/>
                    <a:pt x="16900" y="0"/>
                    <a:pt x="16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7187;p78">
              <a:extLst>
                <a:ext uri="{FF2B5EF4-FFF2-40B4-BE49-F238E27FC236}">
                  <a16:creationId xmlns:a16="http://schemas.microsoft.com/office/drawing/2014/main" id="{E97A86B9-2805-4979-AC8A-AF332F36E077}"/>
                </a:ext>
              </a:extLst>
            </p:cNvPr>
            <p:cNvSpPr/>
            <p:nvPr/>
          </p:nvSpPr>
          <p:spPr>
            <a:xfrm>
              <a:off x="6978606" y="2882167"/>
              <a:ext cx="161741" cy="440462"/>
            </a:xfrm>
            <a:custGeom>
              <a:avLst/>
              <a:gdLst/>
              <a:ahLst/>
              <a:cxnLst/>
              <a:rect l="l" t="t" r="r" b="b"/>
              <a:pathLst>
                <a:path w="5507" h="14997" extrusionOk="0">
                  <a:moveTo>
                    <a:pt x="2738" y="1"/>
                  </a:moveTo>
                  <a:cubicBezTo>
                    <a:pt x="2712" y="1"/>
                    <a:pt x="2682" y="16"/>
                    <a:pt x="2671" y="42"/>
                  </a:cubicBezTo>
                  <a:cubicBezTo>
                    <a:pt x="2644" y="103"/>
                    <a:pt x="2615" y="167"/>
                    <a:pt x="2585" y="238"/>
                  </a:cubicBezTo>
                  <a:lnTo>
                    <a:pt x="2582" y="240"/>
                  </a:lnTo>
                  <a:cubicBezTo>
                    <a:pt x="1745" y="2175"/>
                    <a:pt x="0" y="7605"/>
                    <a:pt x="3727" y="12976"/>
                  </a:cubicBezTo>
                  <a:cubicBezTo>
                    <a:pt x="4195" y="13648"/>
                    <a:pt x="4744" y="14317"/>
                    <a:pt x="5392" y="14979"/>
                  </a:cubicBezTo>
                  <a:cubicBezTo>
                    <a:pt x="5398" y="14985"/>
                    <a:pt x="5402" y="14987"/>
                    <a:pt x="5408" y="14989"/>
                  </a:cubicBezTo>
                  <a:cubicBezTo>
                    <a:pt x="5416" y="14994"/>
                    <a:pt x="5426" y="14997"/>
                    <a:pt x="5436" y="14997"/>
                  </a:cubicBezTo>
                  <a:cubicBezTo>
                    <a:pt x="5449" y="14997"/>
                    <a:pt x="5463" y="14992"/>
                    <a:pt x="5473" y="14982"/>
                  </a:cubicBezTo>
                  <a:cubicBezTo>
                    <a:pt x="5500" y="14965"/>
                    <a:pt x="5506" y="14931"/>
                    <a:pt x="5492" y="14903"/>
                  </a:cubicBezTo>
                  <a:cubicBezTo>
                    <a:pt x="2678" y="9696"/>
                    <a:pt x="2713" y="2229"/>
                    <a:pt x="2792" y="68"/>
                  </a:cubicBezTo>
                  <a:cubicBezTo>
                    <a:pt x="2793" y="42"/>
                    <a:pt x="2779" y="19"/>
                    <a:pt x="2756" y="6"/>
                  </a:cubicBezTo>
                  <a:cubicBezTo>
                    <a:pt x="2750" y="5"/>
                    <a:pt x="2745" y="5"/>
                    <a:pt x="2742" y="1"/>
                  </a:cubicBezTo>
                  <a:cubicBezTo>
                    <a:pt x="2741" y="1"/>
                    <a:pt x="2740" y="1"/>
                    <a:pt x="2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7188;p78">
              <a:extLst>
                <a:ext uri="{FF2B5EF4-FFF2-40B4-BE49-F238E27FC236}">
                  <a16:creationId xmlns:a16="http://schemas.microsoft.com/office/drawing/2014/main" id="{60300C85-63F9-49A7-B7B1-368306295B1A}"/>
                </a:ext>
              </a:extLst>
            </p:cNvPr>
            <p:cNvSpPr/>
            <p:nvPr/>
          </p:nvSpPr>
          <p:spPr>
            <a:xfrm>
              <a:off x="7055203" y="2872152"/>
              <a:ext cx="229615" cy="464457"/>
            </a:xfrm>
            <a:custGeom>
              <a:avLst/>
              <a:gdLst/>
              <a:ahLst/>
              <a:cxnLst/>
              <a:rect l="l" t="t" r="r" b="b"/>
              <a:pathLst>
                <a:path w="7818" h="15814" extrusionOk="0">
                  <a:moveTo>
                    <a:pt x="389" y="0"/>
                  </a:moveTo>
                  <a:cubicBezTo>
                    <a:pt x="380" y="0"/>
                    <a:pt x="371" y="2"/>
                    <a:pt x="363" y="6"/>
                  </a:cubicBezTo>
                  <a:cubicBezTo>
                    <a:pt x="342" y="17"/>
                    <a:pt x="328" y="38"/>
                    <a:pt x="323" y="62"/>
                  </a:cubicBezTo>
                  <a:cubicBezTo>
                    <a:pt x="244" y="1722"/>
                    <a:pt x="0" y="10282"/>
                    <a:pt x="3340" y="15783"/>
                  </a:cubicBezTo>
                  <a:cubicBezTo>
                    <a:pt x="3345" y="15793"/>
                    <a:pt x="3354" y="15800"/>
                    <a:pt x="3364" y="15806"/>
                  </a:cubicBezTo>
                  <a:cubicBezTo>
                    <a:pt x="3374" y="15812"/>
                    <a:pt x="3384" y="15813"/>
                    <a:pt x="3395" y="15813"/>
                  </a:cubicBezTo>
                  <a:cubicBezTo>
                    <a:pt x="3418" y="15812"/>
                    <a:pt x="3439" y="15799"/>
                    <a:pt x="3449" y="15778"/>
                  </a:cubicBezTo>
                  <a:cubicBezTo>
                    <a:pt x="4240" y="14205"/>
                    <a:pt x="7817" y="6064"/>
                    <a:pt x="430" y="14"/>
                  </a:cubicBezTo>
                  <a:lnTo>
                    <a:pt x="416" y="7"/>
                  </a:lnTo>
                  <a:cubicBezTo>
                    <a:pt x="408" y="2"/>
                    <a:pt x="398"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7189;p78">
              <a:extLst>
                <a:ext uri="{FF2B5EF4-FFF2-40B4-BE49-F238E27FC236}">
                  <a16:creationId xmlns:a16="http://schemas.microsoft.com/office/drawing/2014/main" id="{2F161E7A-C8EC-43AB-A8A3-65530D72673C}"/>
                </a:ext>
              </a:extLst>
            </p:cNvPr>
            <p:cNvSpPr/>
            <p:nvPr/>
          </p:nvSpPr>
          <p:spPr>
            <a:xfrm>
              <a:off x="6998460" y="2631846"/>
              <a:ext cx="548309" cy="836340"/>
            </a:xfrm>
            <a:custGeom>
              <a:avLst/>
              <a:gdLst/>
              <a:ahLst/>
              <a:cxnLst/>
              <a:rect l="l" t="t" r="r" b="b"/>
              <a:pathLst>
                <a:path w="18669" h="28476" extrusionOk="0">
                  <a:moveTo>
                    <a:pt x="18323" y="218"/>
                  </a:moveTo>
                  <a:cubicBezTo>
                    <a:pt x="18355" y="218"/>
                    <a:pt x="18383" y="231"/>
                    <a:pt x="18405" y="254"/>
                  </a:cubicBezTo>
                  <a:cubicBezTo>
                    <a:pt x="18432" y="281"/>
                    <a:pt x="18446" y="316"/>
                    <a:pt x="18443" y="353"/>
                  </a:cubicBezTo>
                  <a:cubicBezTo>
                    <a:pt x="16816" y="18988"/>
                    <a:pt x="2181" y="27333"/>
                    <a:pt x="518" y="28223"/>
                  </a:cubicBezTo>
                  <a:cubicBezTo>
                    <a:pt x="476" y="28245"/>
                    <a:pt x="434" y="28255"/>
                    <a:pt x="395" y="28255"/>
                  </a:cubicBezTo>
                  <a:cubicBezTo>
                    <a:pt x="350" y="28255"/>
                    <a:pt x="310" y="28241"/>
                    <a:pt x="280" y="28212"/>
                  </a:cubicBezTo>
                  <a:cubicBezTo>
                    <a:pt x="232" y="28165"/>
                    <a:pt x="232" y="28101"/>
                    <a:pt x="236" y="28065"/>
                  </a:cubicBezTo>
                  <a:cubicBezTo>
                    <a:pt x="246" y="27976"/>
                    <a:pt x="303" y="27889"/>
                    <a:pt x="387" y="27839"/>
                  </a:cubicBezTo>
                  <a:cubicBezTo>
                    <a:pt x="16757" y="17971"/>
                    <a:pt x="18097" y="2112"/>
                    <a:pt x="18197" y="335"/>
                  </a:cubicBezTo>
                  <a:cubicBezTo>
                    <a:pt x="18201" y="275"/>
                    <a:pt x="18245" y="227"/>
                    <a:pt x="18305" y="220"/>
                  </a:cubicBezTo>
                  <a:cubicBezTo>
                    <a:pt x="18311" y="219"/>
                    <a:pt x="18317" y="218"/>
                    <a:pt x="18323" y="218"/>
                  </a:cubicBezTo>
                  <a:close/>
                  <a:moveTo>
                    <a:pt x="18319" y="1"/>
                  </a:moveTo>
                  <a:cubicBezTo>
                    <a:pt x="18305" y="1"/>
                    <a:pt x="18291" y="1"/>
                    <a:pt x="18277" y="3"/>
                  </a:cubicBezTo>
                  <a:cubicBezTo>
                    <a:pt x="18111" y="22"/>
                    <a:pt x="17985" y="156"/>
                    <a:pt x="17976" y="324"/>
                  </a:cubicBezTo>
                  <a:cubicBezTo>
                    <a:pt x="17878" y="2087"/>
                    <a:pt x="16545" y="17842"/>
                    <a:pt x="272" y="27652"/>
                  </a:cubicBezTo>
                  <a:cubicBezTo>
                    <a:pt x="129" y="27738"/>
                    <a:pt x="32" y="27882"/>
                    <a:pt x="15" y="28040"/>
                  </a:cubicBezTo>
                  <a:cubicBezTo>
                    <a:pt x="1" y="28166"/>
                    <a:pt x="41" y="28288"/>
                    <a:pt x="125" y="28369"/>
                  </a:cubicBezTo>
                  <a:cubicBezTo>
                    <a:pt x="197" y="28440"/>
                    <a:pt x="293" y="28476"/>
                    <a:pt x="394" y="28476"/>
                  </a:cubicBezTo>
                  <a:cubicBezTo>
                    <a:pt x="468" y="28476"/>
                    <a:pt x="546" y="28457"/>
                    <a:pt x="620" y="28417"/>
                  </a:cubicBezTo>
                  <a:cubicBezTo>
                    <a:pt x="2295" y="27521"/>
                    <a:pt x="17022" y="19123"/>
                    <a:pt x="18660" y="373"/>
                  </a:cubicBezTo>
                  <a:cubicBezTo>
                    <a:pt x="18668" y="269"/>
                    <a:pt x="18631" y="170"/>
                    <a:pt x="18557" y="97"/>
                  </a:cubicBezTo>
                  <a:cubicBezTo>
                    <a:pt x="18492" y="36"/>
                    <a:pt x="18407" y="1"/>
                    <a:pt x="18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7190;p78">
              <a:extLst>
                <a:ext uri="{FF2B5EF4-FFF2-40B4-BE49-F238E27FC236}">
                  <a16:creationId xmlns:a16="http://schemas.microsoft.com/office/drawing/2014/main" id="{42FD9DB8-F036-4071-B505-532CBEF26827}"/>
                </a:ext>
              </a:extLst>
            </p:cNvPr>
            <p:cNvSpPr/>
            <p:nvPr/>
          </p:nvSpPr>
          <p:spPr>
            <a:xfrm>
              <a:off x="7373662" y="2108913"/>
              <a:ext cx="301894" cy="629957"/>
            </a:xfrm>
            <a:custGeom>
              <a:avLst/>
              <a:gdLst/>
              <a:ahLst/>
              <a:cxnLst/>
              <a:rect l="l" t="t" r="r" b="b"/>
              <a:pathLst>
                <a:path w="10279" h="21449" extrusionOk="0">
                  <a:moveTo>
                    <a:pt x="5648" y="1"/>
                  </a:moveTo>
                  <a:cubicBezTo>
                    <a:pt x="5647" y="1"/>
                    <a:pt x="5646" y="1"/>
                    <a:pt x="5644" y="1"/>
                  </a:cubicBezTo>
                  <a:cubicBezTo>
                    <a:pt x="5608" y="2"/>
                    <a:pt x="5577" y="21"/>
                    <a:pt x="5557" y="49"/>
                  </a:cubicBezTo>
                  <a:cubicBezTo>
                    <a:pt x="5533" y="85"/>
                    <a:pt x="3069" y="3746"/>
                    <a:pt x="1752" y="8181"/>
                  </a:cubicBezTo>
                  <a:cubicBezTo>
                    <a:pt x="0" y="14077"/>
                    <a:pt x="1061" y="18657"/>
                    <a:pt x="4818" y="21427"/>
                  </a:cubicBezTo>
                  <a:cubicBezTo>
                    <a:pt x="4838" y="21441"/>
                    <a:pt x="4861" y="21448"/>
                    <a:pt x="4885" y="21448"/>
                  </a:cubicBezTo>
                  <a:cubicBezTo>
                    <a:pt x="4918" y="21448"/>
                    <a:pt x="4951" y="21432"/>
                    <a:pt x="4973" y="21407"/>
                  </a:cubicBezTo>
                  <a:cubicBezTo>
                    <a:pt x="5009" y="21358"/>
                    <a:pt x="4999" y="21290"/>
                    <a:pt x="4951" y="21254"/>
                  </a:cubicBezTo>
                  <a:cubicBezTo>
                    <a:pt x="306" y="17831"/>
                    <a:pt x="762" y="12293"/>
                    <a:pt x="1961" y="8249"/>
                  </a:cubicBezTo>
                  <a:cubicBezTo>
                    <a:pt x="3129" y="4310"/>
                    <a:pt x="5213" y="984"/>
                    <a:pt x="5655" y="301"/>
                  </a:cubicBezTo>
                  <a:cubicBezTo>
                    <a:pt x="10040" y="6088"/>
                    <a:pt x="9737" y="11383"/>
                    <a:pt x="8703" y="14815"/>
                  </a:cubicBezTo>
                  <a:cubicBezTo>
                    <a:pt x="7572" y="18567"/>
                    <a:pt x="5351" y="20973"/>
                    <a:pt x="5328" y="20995"/>
                  </a:cubicBezTo>
                  <a:cubicBezTo>
                    <a:pt x="5287" y="21041"/>
                    <a:pt x="5288" y="21109"/>
                    <a:pt x="5334" y="21151"/>
                  </a:cubicBezTo>
                  <a:cubicBezTo>
                    <a:pt x="5355" y="21170"/>
                    <a:pt x="5382" y="21180"/>
                    <a:pt x="5409" y="21180"/>
                  </a:cubicBezTo>
                  <a:cubicBezTo>
                    <a:pt x="5438" y="21180"/>
                    <a:pt x="5467" y="21169"/>
                    <a:pt x="5487" y="21145"/>
                  </a:cubicBezTo>
                  <a:cubicBezTo>
                    <a:pt x="5509" y="21121"/>
                    <a:pt x="7763" y="18685"/>
                    <a:pt x="8910" y="14886"/>
                  </a:cubicBezTo>
                  <a:cubicBezTo>
                    <a:pt x="9969" y="11378"/>
                    <a:pt x="10278" y="5955"/>
                    <a:pt x="5735" y="44"/>
                  </a:cubicBezTo>
                  <a:cubicBezTo>
                    <a:pt x="5715" y="16"/>
                    <a:pt x="5681" y="1"/>
                    <a:pt x="5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7191;p78">
              <a:extLst>
                <a:ext uri="{FF2B5EF4-FFF2-40B4-BE49-F238E27FC236}">
                  <a16:creationId xmlns:a16="http://schemas.microsoft.com/office/drawing/2014/main" id="{6147E922-57FE-4F06-8B5D-E7FD12B94E77}"/>
                </a:ext>
              </a:extLst>
            </p:cNvPr>
            <p:cNvSpPr/>
            <p:nvPr/>
          </p:nvSpPr>
          <p:spPr>
            <a:xfrm>
              <a:off x="7451992" y="2736404"/>
              <a:ext cx="499231" cy="264712"/>
            </a:xfrm>
            <a:custGeom>
              <a:avLst/>
              <a:gdLst/>
              <a:ahLst/>
              <a:cxnLst/>
              <a:rect l="l" t="t" r="r" b="b"/>
              <a:pathLst>
                <a:path w="16998" h="9013" extrusionOk="0">
                  <a:moveTo>
                    <a:pt x="13285" y="220"/>
                  </a:moveTo>
                  <a:cubicBezTo>
                    <a:pt x="15042" y="220"/>
                    <a:pt x="16336" y="527"/>
                    <a:pt x="16727" y="633"/>
                  </a:cubicBezTo>
                  <a:cubicBezTo>
                    <a:pt x="13954" y="6342"/>
                    <a:pt x="9621" y="8128"/>
                    <a:pt x="6463" y="8616"/>
                  </a:cubicBezTo>
                  <a:cubicBezTo>
                    <a:pt x="5640" y="8744"/>
                    <a:pt x="4851" y="8792"/>
                    <a:pt x="4128" y="8792"/>
                  </a:cubicBezTo>
                  <a:cubicBezTo>
                    <a:pt x="2190" y="8792"/>
                    <a:pt x="718" y="8444"/>
                    <a:pt x="281" y="8329"/>
                  </a:cubicBezTo>
                  <a:cubicBezTo>
                    <a:pt x="3497" y="2721"/>
                    <a:pt x="7806" y="931"/>
                    <a:pt x="10865" y="419"/>
                  </a:cubicBezTo>
                  <a:cubicBezTo>
                    <a:pt x="11731" y="274"/>
                    <a:pt x="12549" y="220"/>
                    <a:pt x="13285" y="220"/>
                  </a:cubicBezTo>
                  <a:close/>
                  <a:moveTo>
                    <a:pt x="13281" y="0"/>
                  </a:moveTo>
                  <a:cubicBezTo>
                    <a:pt x="12538" y="0"/>
                    <a:pt x="11714" y="54"/>
                    <a:pt x="10841" y="200"/>
                  </a:cubicBezTo>
                  <a:cubicBezTo>
                    <a:pt x="7709" y="721"/>
                    <a:pt x="3289" y="2558"/>
                    <a:pt x="21" y="8343"/>
                  </a:cubicBezTo>
                  <a:cubicBezTo>
                    <a:pt x="4" y="8372"/>
                    <a:pt x="1" y="8407"/>
                    <a:pt x="13" y="8437"/>
                  </a:cubicBezTo>
                  <a:cubicBezTo>
                    <a:pt x="26" y="8467"/>
                    <a:pt x="51" y="8493"/>
                    <a:pt x="83" y="8501"/>
                  </a:cubicBezTo>
                  <a:cubicBezTo>
                    <a:pt x="106" y="8508"/>
                    <a:pt x="1781" y="9012"/>
                    <a:pt x="4128" y="9012"/>
                  </a:cubicBezTo>
                  <a:cubicBezTo>
                    <a:pt x="4860" y="9012"/>
                    <a:pt x="5657" y="8964"/>
                    <a:pt x="6489" y="8834"/>
                  </a:cubicBezTo>
                  <a:cubicBezTo>
                    <a:pt x="9725" y="8336"/>
                    <a:pt x="14169" y="6503"/>
                    <a:pt x="16983" y="610"/>
                  </a:cubicBezTo>
                  <a:cubicBezTo>
                    <a:pt x="16998" y="582"/>
                    <a:pt x="16998" y="547"/>
                    <a:pt x="16986" y="519"/>
                  </a:cubicBezTo>
                  <a:cubicBezTo>
                    <a:pt x="16973" y="490"/>
                    <a:pt x="16948" y="468"/>
                    <a:pt x="16918" y="458"/>
                  </a:cubicBezTo>
                  <a:cubicBezTo>
                    <a:pt x="16898" y="451"/>
                    <a:pt x="15427" y="0"/>
                    <a:pt x="13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7192;p78">
              <a:extLst>
                <a:ext uri="{FF2B5EF4-FFF2-40B4-BE49-F238E27FC236}">
                  <a16:creationId xmlns:a16="http://schemas.microsoft.com/office/drawing/2014/main" id="{D718272D-6BA0-4BC8-B7A3-9091DFDE97AD}"/>
                </a:ext>
              </a:extLst>
            </p:cNvPr>
            <p:cNvSpPr/>
            <p:nvPr/>
          </p:nvSpPr>
          <p:spPr>
            <a:xfrm>
              <a:off x="7158380" y="2570169"/>
              <a:ext cx="266591" cy="494356"/>
            </a:xfrm>
            <a:custGeom>
              <a:avLst/>
              <a:gdLst/>
              <a:ahLst/>
              <a:cxnLst/>
              <a:rect l="l" t="t" r="r" b="b"/>
              <a:pathLst>
                <a:path w="9077" h="16832" extrusionOk="0">
                  <a:moveTo>
                    <a:pt x="1071" y="267"/>
                  </a:moveTo>
                  <a:cubicBezTo>
                    <a:pt x="6526" y="3158"/>
                    <a:pt x="8102" y="7441"/>
                    <a:pt x="8462" y="10535"/>
                  </a:cubicBezTo>
                  <a:cubicBezTo>
                    <a:pt x="8806" y="13500"/>
                    <a:pt x="8131" y="15970"/>
                    <a:pt x="7953" y="16554"/>
                  </a:cubicBezTo>
                  <a:cubicBezTo>
                    <a:pt x="2612" y="13234"/>
                    <a:pt x="1030" y="8974"/>
                    <a:pt x="645" y="5974"/>
                  </a:cubicBezTo>
                  <a:cubicBezTo>
                    <a:pt x="275" y="3101"/>
                    <a:pt x="903" y="809"/>
                    <a:pt x="1071" y="267"/>
                  </a:cubicBezTo>
                  <a:close/>
                  <a:moveTo>
                    <a:pt x="1005" y="0"/>
                  </a:moveTo>
                  <a:cubicBezTo>
                    <a:pt x="992" y="0"/>
                    <a:pt x="979" y="3"/>
                    <a:pt x="966" y="7"/>
                  </a:cubicBezTo>
                  <a:cubicBezTo>
                    <a:pt x="937" y="20"/>
                    <a:pt x="915" y="42"/>
                    <a:pt x="903" y="74"/>
                  </a:cubicBezTo>
                  <a:cubicBezTo>
                    <a:pt x="895" y="98"/>
                    <a:pt x="0" y="2663"/>
                    <a:pt x="426" y="5992"/>
                  </a:cubicBezTo>
                  <a:cubicBezTo>
                    <a:pt x="819" y="9064"/>
                    <a:pt x="2446" y="13435"/>
                    <a:pt x="7958" y="16816"/>
                  </a:cubicBezTo>
                  <a:cubicBezTo>
                    <a:pt x="7975" y="16826"/>
                    <a:pt x="7995" y="16831"/>
                    <a:pt x="8015" y="16831"/>
                  </a:cubicBezTo>
                  <a:cubicBezTo>
                    <a:pt x="8028" y="16831"/>
                    <a:pt x="8040" y="16830"/>
                    <a:pt x="8051" y="16826"/>
                  </a:cubicBezTo>
                  <a:cubicBezTo>
                    <a:pt x="8081" y="16816"/>
                    <a:pt x="8106" y="16790"/>
                    <a:pt x="8116" y="16759"/>
                  </a:cubicBezTo>
                  <a:cubicBezTo>
                    <a:pt x="8125" y="16730"/>
                    <a:pt x="9076" y="13952"/>
                    <a:pt x="8679" y="10520"/>
                  </a:cubicBezTo>
                  <a:cubicBezTo>
                    <a:pt x="8314" y="7347"/>
                    <a:pt x="6692" y="2950"/>
                    <a:pt x="1057" y="13"/>
                  </a:cubicBezTo>
                  <a:cubicBezTo>
                    <a:pt x="1041" y="4"/>
                    <a:pt x="1023" y="0"/>
                    <a:pt x="1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7193;p78">
              <a:extLst>
                <a:ext uri="{FF2B5EF4-FFF2-40B4-BE49-F238E27FC236}">
                  <a16:creationId xmlns:a16="http://schemas.microsoft.com/office/drawing/2014/main" id="{1A9135B9-D426-4497-A914-D83A0CC99C14}"/>
                </a:ext>
              </a:extLst>
            </p:cNvPr>
            <p:cNvSpPr/>
            <p:nvPr/>
          </p:nvSpPr>
          <p:spPr>
            <a:xfrm>
              <a:off x="7204168" y="3205296"/>
              <a:ext cx="528895" cy="202154"/>
            </a:xfrm>
            <a:custGeom>
              <a:avLst/>
              <a:gdLst/>
              <a:ahLst/>
              <a:cxnLst/>
              <a:rect l="l" t="t" r="r" b="b"/>
              <a:pathLst>
                <a:path w="18008" h="6883" extrusionOk="0">
                  <a:moveTo>
                    <a:pt x="9975" y="222"/>
                  </a:moveTo>
                  <a:cubicBezTo>
                    <a:pt x="10920" y="222"/>
                    <a:pt x="11782" y="324"/>
                    <a:pt x="12539" y="476"/>
                  </a:cubicBezTo>
                  <a:cubicBezTo>
                    <a:pt x="15337" y="1034"/>
                    <a:pt x="17273" y="2347"/>
                    <a:pt x="17725" y="2676"/>
                  </a:cubicBezTo>
                  <a:cubicBezTo>
                    <a:pt x="14437" y="5774"/>
                    <a:pt x="11129" y="6665"/>
                    <a:pt x="8413" y="6665"/>
                  </a:cubicBezTo>
                  <a:cubicBezTo>
                    <a:pt x="7435" y="6665"/>
                    <a:pt x="6534" y="6549"/>
                    <a:pt x="5739" y="6380"/>
                  </a:cubicBezTo>
                  <a:cubicBezTo>
                    <a:pt x="2862" y="5768"/>
                    <a:pt x="777" y="4358"/>
                    <a:pt x="288" y="4003"/>
                  </a:cubicBezTo>
                  <a:cubicBezTo>
                    <a:pt x="3873" y="1062"/>
                    <a:pt x="7268" y="222"/>
                    <a:pt x="9975" y="222"/>
                  </a:cubicBezTo>
                  <a:close/>
                  <a:moveTo>
                    <a:pt x="9973" y="1"/>
                  </a:moveTo>
                  <a:cubicBezTo>
                    <a:pt x="7196" y="1"/>
                    <a:pt x="3710" y="869"/>
                    <a:pt x="41" y="3922"/>
                  </a:cubicBezTo>
                  <a:cubicBezTo>
                    <a:pt x="15" y="3943"/>
                    <a:pt x="1" y="3973"/>
                    <a:pt x="1" y="4007"/>
                  </a:cubicBezTo>
                  <a:cubicBezTo>
                    <a:pt x="2" y="4042"/>
                    <a:pt x="18" y="4073"/>
                    <a:pt x="43" y="4093"/>
                  </a:cubicBezTo>
                  <a:cubicBezTo>
                    <a:pt x="65" y="4111"/>
                    <a:pt x="2351" y="5880"/>
                    <a:pt x="5686" y="6591"/>
                  </a:cubicBezTo>
                  <a:cubicBezTo>
                    <a:pt x="6498" y="6764"/>
                    <a:pt x="7418" y="6883"/>
                    <a:pt x="8416" y="6883"/>
                  </a:cubicBezTo>
                  <a:cubicBezTo>
                    <a:pt x="11204" y="6883"/>
                    <a:pt x="14604" y="5961"/>
                    <a:pt x="17972" y="2741"/>
                  </a:cubicBezTo>
                  <a:cubicBezTo>
                    <a:pt x="17995" y="2720"/>
                    <a:pt x="18007" y="2690"/>
                    <a:pt x="18006" y="2659"/>
                  </a:cubicBezTo>
                  <a:cubicBezTo>
                    <a:pt x="18003" y="2627"/>
                    <a:pt x="17989" y="2598"/>
                    <a:pt x="17965" y="2578"/>
                  </a:cubicBezTo>
                  <a:cubicBezTo>
                    <a:pt x="17943" y="2560"/>
                    <a:pt x="15837" y="911"/>
                    <a:pt x="12591" y="261"/>
                  </a:cubicBezTo>
                  <a:cubicBezTo>
                    <a:pt x="11819" y="106"/>
                    <a:pt x="10939" y="1"/>
                    <a:pt x="9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7194;p78">
              <a:extLst>
                <a:ext uri="{FF2B5EF4-FFF2-40B4-BE49-F238E27FC236}">
                  <a16:creationId xmlns:a16="http://schemas.microsoft.com/office/drawing/2014/main" id="{8F7068D9-CB76-4A2C-A4E5-773FD79290F5}"/>
                </a:ext>
              </a:extLst>
            </p:cNvPr>
            <p:cNvSpPr/>
            <p:nvPr/>
          </p:nvSpPr>
          <p:spPr>
            <a:xfrm>
              <a:off x="6914315" y="2863311"/>
              <a:ext cx="299457" cy="482285"/>
            </a:xfrm>
            <a:custGeom>
              <a:avLst/>
              <a:gdLst/>
              <a:ahLst/>
              <a:cxnLst/>
              <a:rect l="l" t="t" r="r" b="b"/>
              <a:pathLst>
                <a:path w="10196" h="16421" extrusionOk="0">
                  <a:moveTo>
                    <a:pt x="5109" y="278"/>
                  </a:moveTo>
                  <a:lnTo>
                    <a:pt x="5109" y="278"/>
                  </a:lnTo>
                  <a:cubicBezTo>
                    <a:pt x="9368" y="3714"/>
                    <a:pt x="9968" y="7849"/>
                    <a:pt x="9719" y="10724"/>
                  </a:cubicBezTo>
                  <a:cubicBezTo>
                    <a:pt x="9478" y="13465"/>
                    <a:pt x="8441" y="15613"/>
                    <a:pt x="8168" y="16136"/>
                  </a:cubicBezTo>
                  <a:cubicBezTo>
                    <a:pt x="812" y="9266"/>
                    <a:pt x="4569" y="1316"/>
                    <a:pt x="5109" y="278"/>
                  </a:cubicBezTo>
                  <a:close/>
                  <a:moveTo>
                    <a:pt x="5071" y="1"/>
                  </a:moveTo>
                  <a:cubicBezTo>
                    <a:pt x="5065" y="1"/>
                    <a:pt x="5059" y="1"/>
                    <a:pt x="5053" y="2"/>
                  </a:cubicBezTo>
                  <a:cubicBezTo>
                    <a:pt x="5021" y="9"/>
                    <a:pt x="4995" y="27"/>
                    <a:pt x="4978" y="56"/>
                  </a:cubicBezTo>
                  <a:cubicBezTo>
                    <a:pt x="4927" y="143"/>
                    <a:pt x="1" y="8924"/>
                    <a:pt x="8122" y="16392"/>
                  </a:cubicBezTo>
                  <a:cubicBezTo>
                    <a:pt x="8144" y="16410"/>
                    <a:pt x="8171" y="16420"/>
                    <a:pt x="8196" y="16420"/>
                  </a:cubicBezTo>
                  <a:cubicBezTo>
                    <a:pt x="8202" y="16420"/>
                    <a:pt x="8208" y="16420"/>
                    <a:pt x="8215" y="16419"/>
                  </a:cubicBezTo>
                  <a:cubicBezTo>
                    <a:pt x="8249" y="16415"/>
                    <a:pt x="8278" y="16393"/>
                    <a:pt x="8293" y="16365"/>
                  </a:cubicBezTo>
                  <a:cubicBezTo>
                    <a:pt x="8308" y="16341"/>
                    <a:pt x="9655" y="13942"/>
                    <a:pt x="9937" y="10750"/>
                  </a:cubicBezTo>
                  <a:cubicBezTo>
                    <a:pt x="10196" y="7797"/>
                    <a:pt x="9575" y="3539"/>
                    <a:pt x="5142" y="23"/>
                  </a:cubicBezTo>
                  <a:cubicBezTo>
                    <a:pt x="5122" y="8"/>
                    <a:pt x="5097" y="1"/>
                    <a:pt x="5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7195;p78">
              <a:extLst>
                <a:ext uri="{FF2B5EF4-FFF2-40B4-BE49-F238E27FC236}">
                  <a16:creationId xmlns:a16="http://schemas.microsoft.com/office/drawing/2014/main" id="{3AC5A66C-457B-4AD3-BC09-D91869805783}"/>
                </a:ext>
              </a:extLst>
            </p:cNvPr>
            <p:cNvSpPr/>
            <p:nvPr/>
          </p:nvSpPr>
          <p:spPr>
            <a:xfrm>
              <a:off x="7203874" y="3280307"/>
              <a:ext cx="529365" cy="55451"/>
            </a:xfrm>
            <a:custGeom>
              <a:avLst/>
              <a:gdLst/>
              <a:ahLst/>
              <a:cxnLst/>
              <a:rect l="l" t="t" r="r" b="b"/>
              <a:pathLst>
                <a:path w="18024" h="1888" extrusionOk="0">
                  <a:moveTo>
                    <a:pt x="17902" y="0"/>
                  </a:moveTo>
                  <a:cubicBezTo>
                    <a:pt x="17895" y="0"/>
                    <a:pt x="17888" y="1"/>
                    <a:pt x="17881" y="2"/>
                  </a:cubicBezTo>
                  <a:cubicBezTo>
                    <a:pt x="17787" y="24"/>
                    <a:pt x="10297" y="1669"/>
                    <a:pt x="4167" y="1669"/>
                  </a:cubicBezTo>
                  <a:cubicBezTo>
                    <a:pt x="2708" y="1669"/>
                    <a:pt x="1326" y="1576"/>
                    <a:pt x="139" y="1345"/>
                  </a:cubicBezTo>
                  <a:cubicBezTo>
                    <a:pt x="132" y="1344"/>
                    <a:pt x="125" y="1343"/>
                    <a:pt x="118" y="1343"/>
                  </a:cubicBezTo>
                  <a:cubicBezTo>
                    <a:pt x="67" y="1343"/>
                    <a:pt x="21" y="1380"/>
                    <a:pt x="11" y="1432"/>
                  </a:cubicBezTo>
                  <a:cubicBezTo>
                    <a:pt x="1" y="1490"/>
                    <a:pt x="39" y="1550"/>
                    <a:pt x="99" y="1560"/>
                  </a:cubicBezTo>
                  <a:cubicBezTo>
                    <a:pt x="1298" y="1794"/>
                    <a:pt x="2694" y="1888"/>
                    <a:pt x="4166" y="1888"/>
                  </a:cubicBezTo>
                  <a:cubicBezTo>
                    <a:pt x="10327" y="1888"/>
                    <a:pt x="17836" y="239"/>
                    <a:pt x="17926" y="216"/>
                  </a:cubicBezTo>
                  <a:cubicBezTo>
                    <a:pt x="17986" y="204"/>
                    <a:pt x="18023" y="145"/>
                    <a:pt x="18010" y="86"/>
                  </a:cubicBezTo>
                  <a:cubicBezTo>
                    <a:pt x="17999" y="35"/>
                    <a:pt x="17953" y="0"/>
                    <a:pt x="17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7196;p78">
              <a:extLst>
                <a:ext uri="{FF2B5EF4-FFF2-40B4-BE49-F238E27FC236}">
                  <a16:creationId xmlns:a16="http://schemas.microsoft.com/office/drawing/2014/main" id="{E19BA571-83EF-4DA6-B6AC-81E1B85C43FD}"/>
                </a:ext>
              </a:extLst>
            </p:cNvPr>
            <p:cNvSpPr/>
            <p:nvPr/>
          </p:nvSpPr>
          <p:spPr>
            <a:xfrm>
              <a:off x="7039754" y="2863253"/>
              <a:ext cx="118978" cy="482344"/>
            </a:xfrm>
            <a:custGeom>
              <a:avLst/>
              <a:gdLst/>
              <a:ahLst/>
              <a:cxnLst/>
              <a:rect l="l" t="t" r="r" b="b"/>
              <a:pathLst>
                <a:path w="4051" h="16423" extrusionOk="0">
                  <a:moveTo>
                    <a:pt x="803" y="1"/>
                  </a:moveTo>
                  <a:cubicBezTo>
                    <a:pt x="748" y="1"/>
                    <a:pt x="697" y="45"/>
                    <a:pt x="693" y="102"/>
                  </a:cubicBezTo>
                  <a:cubicBezTo>
                    <a:pt x="686" y="203"/>
                    <a:pt x="1" y="10290"/>
                    <a:pt x="3833" y="16371"/>
                  </a:cubicBezTo>
                  <a:cubicBezTo>
                    <a:pt x="3854" y="16405"/>
                    <a:pt x="3890" y="16422"/>
                    <a:pt x="3925" y="16422"/>
                  </a:cubicBezTo>
                  <a:cubicBezTo>
                    <a:pt x="3945" y="16422"/>
                    <a:pt x="3965" y="16417"/>
                    <a:pt x="3985" y="16405"/>
                  </a:cubicBezTo>
                  <a:cubicBezTo>
                    <a:pt x="4037" y="16373"/>
                    <a:pt x="4051" y="16306"/>
                    <a:pt x="4018" y="16253"/>
                  </a:cubicBezTo>
                  <a:cubicBezTo>
                    <a:pt x="226" y="10235"/>
                    <a:pt x="905" y="217"/>
                    <a:pt x="912" y="118"/>
                  </a:cubicBezTo>
                  <a:cubicBezTo>
                    <a:pt x="916" y="58"/>
                    <a:pt x="871" y="4"/>
                    <a:pt x="811" y="1"/>
                  </a:cubicBezTo>
                  <a:cubicBezTo>
                    <a:pt x="808" y="1"/>
                    <a:pt x="806"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7197;p78">
              <a:extLst>
                <a:ext uri="{FF2B5EF4-FFF2-40B4-BE49-F238E27FC236}">
                  <a16:creationId xmlns:a16="http://schemas.microsoft.com/office/drawing/2014/main" id="{7AD71A96-409D-44F9-80B9-EF7895BB85B9}"/>
                </a:ext>
              </a:extLst>
            </p:cNvPr>
            <p:cNvSpPr/>
            <p:nvPr/>
          </p:nvSpPr>
          <p:spPr>
            <a:xfrm>
              <a:off x="7184519" y="2570199"/>
              <a:ext cx="212874" cy="494326"/>
            </a:xfrm>
            <a:custGeom>
              <a:avLst/>
              <a:gdLst/>
              <a:ahLst/>
              <a:cxnLst/>
              <a:rect l="l" t="t" r="r" b="b"/>
              <a:pathLst>
                <a:path w="7248" h="16831" extrusionOk="0">
                  <a:moveTo>
                    <a:pt x="119" y="0"/>
                  </a:moveTo>
                  <a:cubicBezTo>
                    <a:pt x="114" y="0"/>
                    <a:pt x="109" y="1"/>
                    <a:pt x="104" y="2"/>
                  </a:cubicBezTo>
                  <a:cubicBezTo>
                    <a:pt x="43" y="9"/>
                    <a:pt x="0" y="61"/>
                    <a:pt x="8" y="123"/>
                  </a:cubicBezTo>
                  <a:cubicBezTo>
                    <a:pt x="1121" y="9547"/>
                    <a:pt x="6980" y="16721"/>
                    <a:pt x="7040" y="16792"/>
                  </a:cubicBezTo>
                  <a:cubicBezTo>
                    <a:pt x="7063" y="16816"/>
                    <a:pt x="7093" y="16830"/>
                    <a:pt x="7125" y="16830"/>
                  </a:cubicBezTo>
                  <a:cubicBezTo>
                    <a:pt x="7150" y="16830"/>
                    <a:pt x="7175" y="16822"/>
                    <a:pt x="7195" y="16808"/>
                  </a:cubicBezTo>
                  <a:cubicBezTo>
                    <a:pt x="7241" y="16768"/>
                    <a:pt x="7248" y="16699"/>
                    <a:pt x="7209" y="16652"/>
                  </a:cubicBezTo>
                  <a:cubicBezTo>
                    <a:pt x="7150" y="16581"/>
                    <a:pt x="1331" y="9459"/>
                    <a:pt x="225" y="97"/>
                  </a:cubicBezTo>
                  <a:cubicBezTo>
                    <a:pt x="219" y="42"/>
                    <a:pt x="172"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7198;p78">
              <a:extLst>
                <a:ext uri="{FF2B5EF4-FFF2-40B4-BE49-F238E27FC236}">
                  <a16:creationId xmlns:a16="http://schemas.microsoft.com/office/drawing/2014/main" id="{4691B02E-411C-4393-A9C3-93625F268B1C}"/>
                </a:ext>
              </a:extLst>
            </p:cNvPr>
            <p:cNvSpPr/>
            <p:nvPr/>
          </p:nvSpPr>
          <p:spPr>
            <a:xfrm>
              <a:off x="7452080" y="2749649"/>
              <a:ext cx="499349" cy="236605"/>
            </a:xfrm>
            <a:custGeom>
              <a:avLst/>
              <a:gdLst/>
              <a:ahLst/>
              <a:cxnLst/>
              <a:rect l="l" t="t" r="r" b="b"/>
              <a:pathLst>
                <a:path w="17002" h="8056" extrusionOk="0">
                  <a:moveTo>
                    <a:pt x="16880" y="1"/>
                  </a:moveTo>
                  <a:cubicBezTo>
                    <a:pt x="16855" y="1"/>
                    <a:pt x="16829" y="9"/>
                    <a:pt x="16808" y="27"/>
                  </a:cubicBezTo>
                  <a:cubicBezTo>
                    <a:pt x="16720" y="104"/>
                    <a:pt x="7778" y="7704"/>
                    <a:pt x="110" y="7835"/>
                  </a:cubicBezTo>
                  <a:cubicBezTo>
                    <a:pt x="50" y="7837"/>
                    <a:pt x="1" y="7886"/>
                    <a:pt x="2" y="7946"/>
                  </a:cubicBezTo>
                  <a:cubicBezTo>
                    <a:pt x="3" y="8007"/>
                    <a:pt x="52" y="8056"/>
                    <a:pt x="112" y="8056"/>
                  </a:cubicBezTo>
                  <a:cubicBezTo>
                    <a:pt x="7859" y="7923"/>
                    <a:pt x="16859" y="270"/>
                    <a:pt x="16950" y="195"/>
                  </a:cubicBezTo>
                  <a:cubicBezTo>
                    <a:pt x="16997" y="155"/>
                    <a:pt x="17002" y="85"/>
                    <a:pt x="16963" y="39"/>
                  </a:cubicBezTo>
                  <a:cubicBezTo>
                    <a:pt x="16941" y="14"/>
                    <a:pt x="16911" y="1"/>
                    <a:pt x="16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7199;p78">
              <a:extLst>
                <a:ext uri="{FF2B5EF4-FFF2-40B4-BE49-F238E27FC236}">
                  <a16:creationId xmlns:a16="http://schemas.microsoft.com/office/drawing/2014/main" id="{2021EE1E-DBC7-47C9-9D26-50D17C702F53}"/>
                </a:ext>
              </a:extLst>
            </p:cNvPr>
            <p:cNvSpPr/>
            <p:nvPr/>
          </p:nvSpPr>
          <p:spPr>
            <a:xfrm>
              <a:off x="7536019" y="2108884"/>
              <a:ext cx="66024" cy="464105"/>
            </a:xfrm>
            <a:custGeom>
              <a:avLst/>
              <a:gdLst/>
              <a:ahLst/>
              <a:cxnLst/>
              <a:rect l="l" t="t" r="r" b="b"/>
              <a:pathLst>
                <a:path w="2248" h="15802" extrusionOk="0">
                  <a:moveTo>
                    <a:pt x="121" y="0"/>
                  </a:moveTo>
                  <a:cubicBezTo>
                    <a:pt x="113" y="0"/>
                    <a:pt x="104" y="1"/>
                    <a:pt x="95" y="3"/>
                  </a:cubicBezTo>
                  <a:cubicBezTo>
                    <a:pt x="36" y="19"/>
                    <a:pt x="1" y="77"/>
                    <a:pt x="15" y="137"/>
                  </a:cubicBezTo>
                  <a:cubicBezTo>
                    <a:pt x="35" y="218"/>
                    <a:pt x="2022" y="8424"/>
                    <a:pt x="458" y="15669"/>
                  </a:cubicBezTo>
                  <a:cubicBezTo>
                    <a:pt x="446" y="15727"/>
                    <a:pt x="484" y="15787"/>
                    <a:pt x="542" y="15798"/>
                  </a:cubicBezTo>
                  <a:cubicBezTo>
                    <a:pt x="549" y="15801"/>
                    <a:pt x="558" y="15801"/>
                    <a:pt x="565" y="15801"/>
                  </a:cubicBezTo>
                  <a:cubicBezTo>
                    <a:pt x="617" y="15801"/>
                    <a:pt x="662" y="15767"/>
                    <a:pt x="674" y="15716"/>
                  </a:cubicBezTo>
                  <a:cubicBezTo>
                    <a:pt x="2248" y="8420"/>
                    <a:pt x="249" y="166"/>
                    <a:pt x="229" y="83"/>
                  </a:cubicBezTo>
                  <a:cubicBezTo>
                    <a:pt x="215" y="33"/>
                    <a:pt x="171"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7200;p78">
              <a:extLst>
                <a:ext uri="{FF2B5EF4-FFF2-40B4-BE49-F238E27FC236}">
                  <a16:creationId xmlns:a16="http://schemas.microsoft.com/office/drawing/2014/main" id="{5D13036F-AF9E-4D21-AA00-4E06D763FE21}"/>
                </a:ext>
              </a:extLst>
            </p:cNvPr>
            <p:cNvSpPr/>
            <p:nvPr/>
          </p:nvSpPr>
          <p:spPr>
            <a:xfrm>
              <a:off x="7347816" y="3298046"/>
              <a:ext cx="153106" cy="15243"/>
            </a:xfrm>
            <a:custGeom>
              <a:avLst/>
              <a:gdLst/>
              <a:ahLst/>
              <a:cxnLst/>
              <a:rect l="l" t="t" r="r" b="b"/>
              <a:pathLst>
                <a:path w="5213" h="519" extrusionOk="0">
                  <a:moveTo>
                    <a:pt x="5151" y="1"/>
                  </a:moveTo>
                  <a:cubicBezTo>
                    <a:pt x="5150" y="1"/>
                    <a:pt x="5149" y="1"/>
                    <a:pt x="5148" y="1"/>
                  </a:cubicBezTo>
                  <a:cubicBezTo>
                    <a:pt x="3461" y="181"/>
                    <a:pt x="1746" y="320"/>
                    <a:pt x="54" y="409"/>
                  </a:cubicBezTo>
                  <a:cubicBezTo>
                    <a:pt x="23" y="409"/>
                    <a:pt x="0" y="436"/>
                    <a:pt x="2" y="466"/>
                  </a:cubicBezTo>
                  <a:cubicBezTo>
                    <a:pt x="4" y="495"/>
                    <a:pt x="29" y="519"/>
                    <a:pt x="57" y="519"/>
                  </a:cubicBezTo>
                  <a:lnTo>
                    <a:pt x="59" y="519"/>
                  </a:lnTo>
                  <a:cubicBezTo>
                    <a:pt x="1753" y="428"/>
                    <a:pt x="3472" y="291"/>
                    <a:pt x="5161" y="109"/>
                  </a:cubicBezTo>
                  <a:cubicBezTo>
                    <a:pt x="5191" y="106"/>
                    <a:pt x="5212" y="79"/>
                    <a:pt x="5210" y="49"/>
                  </a:cubicBezTo>
                  <a:cubicBezTo>
                    <a:pt x="5206" y="19"/>
                    <a:pt x="5179" y="1"/>
                    <a:pt x="5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7201;p78">
              <a:extLst>
                <a:ext uri="{FF2B5EF4-FFF2-40B4-BE49-F238E27FC236}">
                  <a16:creationId xmlns:a16="http://schemas.microsoft.com/office/drawing/2014/main" id="{66E0B245-D4C8-4521-B89D-764E2A692E26}"/>
                </a:ext>
              </a:extLst>
            </p:cNvPr>
            <p:cNvSpPr/>
            <p:nvPr/>
          </p:nvSpPr>
          <p:spPr>
            <a:xfrm>
              <a:off x="7394896" y="3286122"/>
              <a:ext cx="35743" cy="6902"/>
            </a:xfrm>
            <a:custGeom>
              <a:avLst/>
              <a:gdLst/>
              <a:ahLst/>
              <a:cxnLst/>
              <a:rect l="l" t="t" r="r" b="b"/>
              <a:pathLst>
                <a:path w="1217" h="235" extrusionOk="0">
                  <a:moveTo>
                    <a:pt x="1160" y="0"/>
                  </a:moveTo>
                  <a:cubicBezTo>
                    <a:pt x="1158" y="0"/>
                    <a:pt x="1155" y="0"/>
                    <a:pt x="1153" y="1"/>
                  </a:cubicBezTo>
                  <a:lnTo>
                    <a:pt x="53" y="125"/>
                  </a:lnTo>
                  <a:cubicBezTo>
                    <a:pt x="22" y="129"/>
                    <a:pt x="1" y="156"/>
                    <a:pt x="5" y="186"/>
                  </a:cubicBezTo>
                  <a:cubicBezTo>
                    <a:pt x="8" y="213"/>
                    <a:pt x="34" y="234"/>
                    <a:pt x="61" y="234"/>
                  </a:cubicBezTo>
                  <a:lnTo>
                    <a:pt x="65" y="234"/>
                  </a:lnTo>
                  <a:lnTo>
                    <a:pt x="1166" y="109"/>
                  </a:lnTo>
                  <a:cubicBezTo>
                    <a:pt x="1196" y="106"/>
                    <a:pt x="1217" y="79"/>
                    <a:pt x="1214" y="49"/>
                  </a:cubicBezTo>
                  <a:cubicBezTo>
                    <a:pt x="1210" y="21"/>
                    <a:pt x="118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7202;p78">
              <a:extLst>
                <a:ext uri="{FF2B5EF4-FFF2-40B4-BE49-F238E27FC236}">
                  <a16:creationId xmlns:a16="http://schemas.microsoft.com/office/drawing/2014/main" id="{E796C0E5-33B2-401B-998F-6E3ED6D23A83}"/>
                </a:ext>
              </a:extLst>
            </p:cNvPr>
            <p:cNvSpPr/>
            <p:nvPr/>
          </p:nvSpPr>
          <p:spPr>
            <a:xfrm>
              <a:off x="7395954" y="3263154"/>
              <a:ext cx="27226" cy="5845"/>
            </a:xfrm>
            <a:custGeom>
              <a:avLst/>
              <a:gdLst/>
              <a:ahLst/>
              <a:cxnLst/>
              <a:rect l="l" t="t" r="r" b="b"/>
              <a:pathLst>
                <a:path w="927" h="199" extrusionOk="0">
                  <a:moveTo>
                    <a:pt x="868" y="1"/>
                  </a:moveTo>
                  <a:cubicBezTo>
                    <a:pt x="866" y="1"/>
                    <a:pt x="864" y="1"/>
                    <a:pt x="862" y="1"/>
                  </a:cubicBezTo>
                  <a:lnTo>
                    <a:pt x="53" y="88"/>
                  </a:lnTo>
                  <a:cubicBezTo>
                    <a:pt x="22" y="92"/>
                    <a:pt x="0" y="119"/>
                    <a:pt x="5" y="149"/>
                  </a:cubicBezTo>
                  <a:cubicBezTo>
                    <a:pt x="7" y="177"/>
                    <a:pt x="32" y="199"/>
                    <a:pt x="60" y="199"/>
                  </a:cubicBezTo>
                  <a:cubicBezTo>
                    <a:pt x="62" y="199"/>
                    <a:pt x="63" y="199"/>
                    <a:pt x="64" y="197"/>
                  </a:cubicBezTo>
                  <a:lnTo>
                    <a:pt x="875" y="109"/>
                  </a:lnTo>
                  <a:cubicBezTo>
                    <a:pt x="905" y="106"/>
                    <a:pt x="926" y="79"/>
                    <a:pt x="923" y="49"/>
                  </a:cubicBezTo>
                  <a:cubicBezTo>
                    <a:pt x="919" y="21"/>
                    <a:pt x="896"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7203;p78">
              <a:extLst>
                <a:ext uri="{FF2B5EF4-FFF2-40B4-BE49-F238E27FC236}">
                  <a16:creationId xmlns:a16="http://schemas.microsoft.com/office/drawing/2014/main" id="{BC2E86A6-F71E-471F-A3C0-CA7ADBEE2022}"/>
                </a:ext>
              </a:extLst>
            </p:cNvPr>
            <p:cNvSpPr/>
            <p:nvPr/>
          </p:nvSpPr>
          <p:spPr>
            <a:xfrm>
              <a:off x="7529382" y="2891154"/>
              <a:ext cx="157864" cy="55862"/>
            </a:xfrm>
            <a:custGeom>
              <a:avLst/>
              <a:gdLst/>
              <a:ahLst/>
              <a:cxnLst/>
              <a:rect l="l" t="t" r="r" b="b"/>
              <a:pathLst>
                <a:path w="5375" h="1902" extrusionOk="0">
                  <a:moveTo>
                    <a:pt x="5312" y="0"/>
                  </a:moveTo>
                  <a:cubicBezTo>
                    <a:pt x="5304" y="0"/>
                    <a:pt x="5297" y="2"/>
                    <a:pt x="5289" y="5"/>
                  </a:cubicBezTo>
                  <a:cubicBezTo>
                    <a:pt x="3610" y="774"/>
                    <a:pt x="1849" y="1375"/>
                    <a:pt x="49" y="1794"/>
                  </a:cubicBezTo>
                  <a:cubicBezTo>
                    <a:pt x="19" y="1801"/>
                    <a:pt x="0" y="1829"/>
                    <a:pt x="7" y="1859"/>
                  </a:cubicBezTo>
                  <a:cubicBezTo>
                    <a:pt x="13" y="1885"/>
                    <a:pt x="36" y="1902"/>
                    <a:pt x="62" y="1902"/>
                  </a:cubicBezTo>
                  <a:cubicBezTo>
                    <a:pt x="64" y="1902"/>
                    <a:pt x="69" y="1902"/>
                    <a:pt x="74" y="1899"/>
                  </a:cubicBezTo>
                  <a:cubicBezTo>
                    <a:pt x="1880" y="1479"/>
                    <a:pt x="3652" y="875"/>
                    <a:pt x="5336" y="105"/>
                  </a:cubicBezTo>
                  <a:cubicBezTo>
                    <a:pt x="5362" y="92"/>
                    <a:pt x="5375" y="58"/>
                    <a:pt x="5362" y="32"/>
                  </a:cubicBezTo>
                  <a:cubicBezTo>
                    <a:pt x="5353" y="12"/>
                    <a:pt x="5333" y="0"/>
                    <a:pt x="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7204;p78">
              <a:extLst>
                <a:ext uri="{FF2B5EF4-FFF2-40B4-BE49-F238E27FC236}">
                  <a16:creationId xmlns:a16="http://schemas.microsoft.com/office/drawing/2014/main" id="{45441B72-05F3-4125-9693-552C069C8C64}"/>
                </a:ext>
              </a:extLst>
            </p:cNvPr>
            <p:cNvSpPr/>
            <p:nvPr/>
          </p:nvSpPr>
          <p:spPr>
            <a:xfrm>
              <a:off x="7576609" y="2898085"/>
              <a:ext cx="37652" cy="15478"/>
            </a:xfrm>
            <a:custGeom>
              <a:avLst/>
              <a:gdLst/>
              <a:ahLst/>
              <a:cxnLst/>
              <a:rect l="l" t="t" r="r" b="b"/>
              <a:pathLst>
                <a:path w="1282" h="527" extrusionOk="0">
                  <a:moveTo>
                    <a:pt x="1220" y="0"/>
                  </a:moveTo>
                  <a:cubicBezTo>
                    <a:pt x="1214" y="0"/>
                    <a:pt x="1208" y="2"/>
                    <a:pt x="1202" y="4"/>
                  </a:cubicBezTo>
                  <a:lnTo>
                    <a:pt x="44" y="423"/>
                  </a:lnTo>
                  <a:cubicBezTo>
                    <a:pt x="16" y="431"/>
                    <a:pt x="0" y="463"/>
                    <a:pt x="12" y="491"/>
                  </a:cubicBezTo>
                  <a:cubicBezTo>
                    <a:pt x="20" y="512"/>
                    <a:pt x="39" y="527"/>
                    <a:pt x="63" y="527"/>
                  </a:cubicBezTo>
                  <a:cubicBezTo>
                    <a:pt x="68" y="527"/>
                    <a:pt x="76" y="525"/>
                    <a:pt x="80" y="525"/>
                  </a:cubicBezTo>
                  <a:lnTo>
                    <a:pt x="1238" y="107"/>
                  </a:lnTo>
                  <a:cubicBezTo>
                    <a:pt x="1266" y="98"/>
                    <a:pt x="1282" y="67"/>
                    <a:pt x="1270" y="38"/>
                  </a:cubicBezTo>
                  <a:cubicBezTo>
                    <a:pt x="1264" y="16"/>
                    <a:pt x="1243"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7205;p78">
              <a:extLst>
                <a:ext uri="{FF2B5EF4-FFF2-40B4-BE49-F238E27FC236}">
                  <a16:creationId xmlns:a16="http://schemas.microsoft.com/office/drawing/2014/main" id="{D42CE30C-0691-4754-9030-D84ED74BC97A}"/>
                </a:ext>
              </a:extLst>
            </p:cNvPr>
            <p:cNvSpPr/>
            <p:nvPr/>
          </p:nvSpPr>
          <p:spPr>
            <a:xfrm>
              <a:off x="7582071" y="2879876"/>
              <a:ext cx="22527" cy="9398"/>
            </a:xfrm>
            <a:custGeom>
              <a:avLst/>
              <a:gdLst/>
              <a:ahLst/>
              <a:cxnLst/>
              <a:rect l="l" t="t" r="r" b="b"/>
              <a:pathLst>
                <a:path w="767" h="320" extrusionOk="0">
                  <a:moveTo>
                    <a:pt x="705" y="0"/>
                  </a:moveTo>
                  <a:cubicBezTo>
                    <a:pt x="700" y="0"/>
                    <a:pt x="694" y="1"/>
                    <a:pt x="689" y="3"/>
                  </a:cubicBezTo>
                  <a:lnTo>
                    <a:pt x="46" y="212"/>
                  </a:lnTo>
                  <a:cubicBezTo>
                    <a:pt x="18" y="221"/>
                    <a:pt x="1" y="254"/>
                    <a:pt x="11" y="282"/>
                  </a:cubicBezTo>
                  <a:cubicBezTo>
                    <a:pt x="18" y="305"/>
                    <a:pt x="39" y="319"/>
                    <a:pt x="62" y="319"/>
                  </a:cubicBezTo>
                  <a:cubicBezTo>
                    <a:pt x="69" y="319"/>
                    <a:pt x="75" y="319"/>
                    <a:pt x="79" y="318"/>
                  </a:cubicBezTo>
                  <a:lnTo>
                    <a:pt x="723" y="107"/>
                  </a:lnTo>
                  <a:cubicBezTo>
                    <a:pt x="751" y="99"/>
                    <a:pt x="767" y="67"/>
                    <a:pt x="758" y="39"/>
                  </a:cubicBezTo>
                  <a:cubicBezTo>
                    <a:pt x="749" y="16"/>
                    <a:pt x="728" y="0"/>
                    <a:pt x="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7206;p78">
              <a:extLst>
                <a:ext uri="{FF2B5EF4-FFF2-40B4-BE49-F238E27FC236}">
                  <a16:creationId xmlns:a16="http://schemas.microsoft.com/office/drawing/2014/main" id="{256AA387-911F-4A31-B30F-EB1D3027A9F0}"/>
                </a:ext>
              </a:extLst>
            </p:cNvPr>
            <p:cNvSpPr/>
            <p:nvPr/>
          </p:nvSpPr>
          <p:spPr>
            <a:xfrm>
              <a:off x="7603747" y="2858553"/>
              <a:ext cx="20676" cy="8047"/>
            </a:xfrm>
            <a:custGeom>
              <a:avLst/>
              <a:gdLst/>
              <a:ahLst/>
              <a:cxnLst/>
              <a:rect l="l" t="t" r="r" b="b"/>
              <a:pathLst>
                <a:path w="704" h="274" extrusionOk="0">
                  <a:moveTo>
                    <a:pt x="643" y="0"/>
                  </a:moveTo>
                  <a:cubicBezTo>
                    <a:pt x="638" y="0"/>
                    <a:pt x="632" y="1"/>
                    <a:pt x="627" y="3"/>
                  </a:cubicBezTo>
                  <a:lnTo>
                    <a:pt x="46" y="167"/>
                  </a:lnTo>
                  <a:cubicBezTo>
                    <a:pt x="17" y="175"/>
                    <a:pt x="0" y="205"/>
                    <a:pt x="9" y="234"/>
                  </a:cubicBezTo>
                  <a:cubicBezTo>
                    <a:pt x="16" y="256"/>
                    <a:pt x="39" y="273"/>
                    <a:pt x="63" y="273"/>
                  </a:cubicBezTo>
                  <a:cubicBezTo>
                    <a:pt x="67" y="273"/>
                    <a:pt x="72" y="273"/>
                    <a:pt x="77" y="271"/>
                  </a:cubicBezTo>
                  <a:lnTo>
                    <a:pt x="657" y="107"/>
                  </a:lnTo>
                  <a:cubicBezTo>
                    <a:pt x="685" y="98"/>
                    <a:pt x="704" y="68"/>
                    <a:pt x="694" y="40"/>
                  </a:cubicBezTo>
                  <a:cubicBezTo>
                    <a:pt x="687" y="17"/>
                    <a:pt x="66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7207;p78">
              <a:extLst>
                <a:ext uri="{FF2B5EF4-FFF2-40B4-BE49-F238E27FC236}">
                  <a16:creationId xmlns:a16="http://schemas.microsoft.com/office/drawing/2014/main" id="{17B985DE-5154-493A-943A-B09BB914F71A}"/>
                </a:ext>
              </a:extLst>
            </p:cNvPr>
            <p:cNvSpPr/>
            <p:nvPr/>
          </p:nvSpPr>
          <p:spPr>
            <a:xfrm>
              <a:off x="7782434" y="2800078"/>
              <a:ext cx="25757" cy="15625"/>
            </a:xfrm>
            <a:custGeom>
              <a:avLst/>
              <a:gdLst/>
              <a:ahLst/>
              <a:cxnLst/>
              <a:rect l="l" t="t" r="r" b="b"/>
              <a:pathLst>
                <a:path w="877" h="532" extrusionOk="0">
                  <a:moveTo>
                    <a:pt x="814" y="0"/>
                  </a:moveTo>
                  <a:cubicBezTo>
                    <a:pt x="805" y="0"/>
                    <a:pt x="796" y="3"/>
                    <a:pt x="788" y="7"/>
                  </a:cubicBezTo>
                  <a:lnTo>
                    <a:pt x="36" y="429"/>
                  </a:lnTo>
                  <a:cubicBezTo>
                    <a:pt x="9" y="443"/>
                    <a:pt x="0" y="477"/>
                    <a:pt x="14" y="503"/>
                  </a:cubicBezTo>
                  <a:cubicBezTo>
                    <a:pt x="26" y="521"/>
                    <a:pt x="43" y="531"/>
                    <a:pt x="63" y="531"/>
                  </a:cubicBezTo>
                  <a:cubicBezTo>
                    <a:pt x="71" y="531"/>
                    <a:pt x="80" y="530"/>
                    <a:pt x="90" y="524"/>
                  </a:cubicBezTo>
                  <a:lnTo>
                    <a:pt x="840" y="103"/>
                  </a:lnTo>
                  <a:cubicBezTo>
                    <a:pt x="868" y="88"/>
                    <a:pt x="876" y="54"/>
                    <a:pt x="862" y="29"/>
                  </a:cubicBezTo>
                  <a:cubicBezTo>
                    <a:pt x="852" y="10"/>
                    <a:pt x="833"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7208;p78">
              <a:extLst>
                <a:ext uri="{FF2B5EF4-FFF2-40B4-BE49-F238E27FC236}">
                  <a16:creationId xmlns:a16="http://schemas.microsoft.com/office/drawing/2014/main" id="{EB169968-CB6B-4D18-A522-56CDEA8144D6}"/>
                </a:ext>
              </a:extLst>
            </p:cNvPr>
            <p:cNvSpPr/>
            <p:nvPr/>
          </p:nvSpPr>
          <p:spPr>
            <a:xfrm>
              <a:off x="7516958" y="2343051"/>
              <a:ext cx="24788" cy="218836"/>
            </a:xfrm>
            <a:custGeom>
              <a:avLst/>
              <a:gdLst/>
              <a:ahLst/>
              <a:cxnLst/>
              <a:rect l="l" t="t" r="r" b="b"/>
              <a:pathLst>
                <a:path w="844" h="7451" extrusionOk="0">
                  <a:moveTo>
                    <a:pt x="62" y="1"/>
                  </a:moveTo>
                  <a:cubicBezTo>
                    <a:pt x="58" y="1"/>
                    <a:pt x="53" y="2"/>
                    <a:pt x="49" y="3"/>
                  </a:cubicBezTo>
                  <a:cubicBezTo>
                    <a:pt x="17" y="10"/>
                    <a:pt x="0" y="40"/>
                    <a:pt x="7" y="68"/>
                  </a:cubicBezTo>
                  <a:cubicBezTo>
                    <a:pt x="594" y="2471"/>
                    <a:pt x="734" y="4934"/>
                    <a:pt x="422" y="7389"/>
                  </a:cubicBezTo>
                  <a:cubicBezTo>
                    <a:pt x="419" y="7418"/>
                    <a:pt x="440" y="7446"/>
                    <a:pt x="470" y="7451"/>
                  </a:cubicBezTo>
                  <a:lnTo>
                    <a:pt x="477" y="7451"/>
                  </a:lnTo>
                  <a:cubicBezTo>
                    <a:pt x="504" y="7451"/>
                    <a:pt x="527" y="7431"/>
                    <a:pt x="530" y="7405"/>
                  </a:cubicBezTo>
                  <a:cubicBezTo>
                    <a:pt x="843" y="4937"/>
                    <a:pt x="704" y="2461"/>
                    <a:pt x="114" y="42"/>
                  </a:cubicBezTo>
                  <a:cubicBezTo>
                    <a:pt x="108" y="17"/>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7209;p78">
              <a:extLst>
                <a:ext uri="{FF2B5EF4-FFF2-40B4-BE49-F238E27FC236}">
                  <a16:creationId xmlns:a16="http://schemas.microsoft.com/office/drawing/2014/main" id="{ED0CF2DD-9D3B-49D1-91A9-04B6AF4A12F9}"/>
                </a:ext>
              </a:extLst>
            </p:cNvPr>
            <p:cNvSpPr/>
            <p:nvPr/>
          </p:nvSpPr>
          <p:spPr>
            <a:xfrm>
              <a:off x="7499600" y="2455303"/>
              <a:ext cx="6814" cy="55686"/>
            </a:xfrm>
            <a:custGeom>
              <a:avLst/>
              <a:gdLst/>
              <a:ahLst/>
              <a:cxnLst/>
              <a:rect l="l" t="t" r="r" b="b"/>
              <a:pathLst>
                <a:path w="232" h="1896" extrusionOk="0">
                  <a:moveTo>
                    <a:pt x="59" y="1"/>
                  </a:moveTo>
                  <a:cubicBezTo>
                    <a:pt x="57" y="1"/>
                    <a:pt x="54" y="1"/>
                    <a:pt x="52" y="1"/>
                  </a:cubicBezTo>
                  <a:cubicBezTo>
                    <a:pt x="22" y="6"/>
                    <a:pt x="0" y="34"/>
                    <a:pt x="5" y="64"/>
                  </a:cubicBezTo>
                  <a:cubicBezTo>
                    <a:pt x="100" y="649"/>
                    <a:pt x="123" y="1246"/>
                    <a:pt x="73" y="1837"/>
                  </a:cubicBezTo>
                  <a:cubicBezTo>
                    <a:pt x="70" y="1867"/>
                    <a:pt x="93" y="1894"/>
                    <a:pt x="123" y="1896"/>
                  </a:cubicBezTo>
                  <a:lnTo>
                    <a:pt x="129" y="1896"/>
                  </a:lnTo>
                  <a:cubicBezTo>
                    <a:pt x="156" y="1896"/>
                    <a:pt x="180" y="1873"/>
                    <a:pt x="181" y="1849"/>
                  </a:cubicBezTo>
                  <a:cubicBezTo>
                    <a:pt x="231" y="1248"/>
                    <a:pt x="208" y="642"/>
                    <a:pt x="114" y="48"/>
                  </a:cubicBezTo>
                  <a:cubicBezTo>
                    <a:pt x="110" y="21"/>
                    <a:pt x="86"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7210;p78">
              <a:extLst>
                <a:ext uri="{FF2B5EF4-FFF2-40B4-BE49-F238E27FC236}">
                  <a16:creationId xmlns:a16="http://schemas.microsoft.com/office/drawing/2014/main" id="{D1E8397F-76BF-4111-AF50-B2FCC729791E}"/>
                </a:ext>
              </a:extLst>
            </p:cNvPr>
            <p:cNvSpPr/>
            <p:nvPr/>
          </p:nvSpPr>
          <p:spPr>
            <a:xfrm>
              <a:off x="7471611" y="2499417"/>
              <a:ext cx="7108" cy="18562"/>
            </a:xfrm>
            <a:custGeom>
              <a:avLst/>
              <a:gdLst/>
              <a:ahLst/>
              <a:cxnLst/>
              <a:rect l="l" t="t" r="r" b="b"/>
              <a:pathLst>
                <a:path w="242" h="632" extrusionOk="0">
                  <a:moveTo>
                    <a:pt x="61" y="0"/>
                  </a:moveTo>
                  <a:cubicBezTo>
                    <a:pt x="57" y="0"/>
                    <a:pt x="53" y="1"/>
                    <a:pt x="49" y="2"/>
                  </a:cubicBezTo>
                  <a:cubicBezTo>
                    <a:pt x="21" y="9"/>
                    <a:pt x="1" y="38"/>
                    <a:pt x="8" y="69"/>
                  </a:cubicBezTo>
                  <a:lnTo>
                    <a:pt x="127" y="589"/>
                  </a:lnTo>
                  <a:cubicBezTo>
                    <a:pt x="133" y="613"/>
                    <a:pt x="156" y="631"/>
                    <a:pt x="180" y="631"/>
                  </a:cubicBezTo>
                  <a:cubicBezTo>
                    <a:pt x="186" y="631"/>
                    <a:pt x="190" y="631"/>
                    <a:pt x="193" y="629"/>
                  </a:cubicBezTo>
                  <a:cubicBezTo>
                    <a:pt x="221" y="621"/>
                    <a:pt x="241" y="593"/>
                    <a:pt x="234" y="563"/>
                  </a:cubicBezTo>
                  <a:lnTo>
                    <a:pt x="115" y="43"/>
                  </a:lnTo>
                  <a:cubicBezTo>
                    <a:pt x="108" y="19"/>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7211;p78">
              <a:extLst>
                <a:ext uri="{FF2B5EF4-FFF2-40B4-BE49-F238E27FC236}">
                  <a16:creationId xmlns:a16="http://schemas.microsoft.com/office/drawing/2014/main" id="{D634135F-B568-48D8-A049-0C7B8BEB4A6D}"/>
                </a:ext>
              </a:extLst>
            </p:cNvPr>
            <p:cNvSpPr/>
            <p:nvPr/>
          </p:nvSpPr>
          <p:spPr>
            <a:xfrm>
              <a:off x="7464621" y="2637397"/>
              <a:ext cx="33570" cy="45670"/>
            </a:xfrm>
            <a:custGeom>
              <a:avLst/>
              <a:gdLst/>
              <a:ahLst/>
              <a:cxnLst/>
              <a:rect l="l" t="t" r="r" b="b"/>
              <a:pathLst>
                <a:path w="1143" h="1555" extrusionOk="0">
                  <a:moveTo>
                    <a:pt x="59" y="1"/>
                  </a:moveTo>
                  <a:cubicBezTo>
                    <a:pt x="55" y="1"/>
                    <a:pt x="50" y="1"/>
                    <a:pt x="46" y="2"/>
                  </a:cubicBezTo>
                  <a:cubicBezTo>
                    <a:pt x="18" y="9"/>
                    <a:pt x="1" y="39"/>
                    <a:pt x="8" y="68"/>
                  </a:cubicBezTo>
                  <a:cubicBezTo>
                    <a:pt x="157" y="666"/>
                    <a:pt x="538" y="1205"/>
                    <a:pt x="1052" y="1546"/>
                  </a:cubicBezTo>
                  <a:cubicBezTo>
                    <a:pt x="1062" y="1552"/>
                    <a:pt x="1072" y="1554"/>
                    <a:pt x="1083" y="1554"/>
                  </a:cubicBezTo>
                  <a:cubicBezTo>
                    <a:pt x="1100" y="1554"/>
                    <a:pt x="1119" y="1547"/>
                    <a:pt x="1127" y="1532"/>
                  </a:cubicBezTo>
                  <a:cubicBezTo>
                    <a:pt x="1143" y="1506"/>
                    <a:pt x="1136" y="1470"/>
                    <a:pt x="1112" y="1455"/>
                  </a:cubicBezTo>
                  <a:cubicBezTo>
                    <a:pt x="620" y="1129"/>
                    <a:pt x="254" y="613"/>
                    <a:pt x="112" y="42"/>
                  </a:cubicBezTo>
                  <a:cubicBezTo>
                    <a:pt x="106" y="18"/>
                    <a:pt x="8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7212;p78">
              <a:extLst>
                <a:ext uri="{FF2B5EF4-FFF2-40B4-BE49-F238E27FC236}">
                  <a16:creationId xmlns:a16="http://schemas.microsoft.com/office/drawing/2014/main" id="{464BE3F0-AB42-49FE-A92C-E896A34063DB}"/>
                </a:ext>
              </a:extLst>
            </p:cNvPr>
            <p:cNvSpPr/>
            <p:nvPr/>
          </p:nvSpPr>
          <p:spPr>
            <a:xfrm>
              <a:off x="7488087" y="2650702"/>
              <a:ext cx="11190" cy="10456"/>
            </a:xfrm>
            <a:custGeom>
              <a:avLst/>
              <a:gdLst/>
              <a:ahLst/>
              <a:cxnLst/>
              <a:rect l="l" t="t" r="r" b="b"/>
              <a:pathLst>
                <a:path w="381" h="356" extrusionOk="0">
                  <a:moveTo>
                    <a:pt x="63" y="0"/>
                  </a:moveTo>
                  <a:cubicBezTo>
                    <a:pt x="48" y="0"/>
                    <a:pt x="33" y="6"/>
                    <a:pt x="22" y="18"/>
                  </a:cubicBezTo>
                  <a:cubicBezTo>
                    <a:pt x="1" y="40"/>
                    <a:pt x="2" y="75"/>
                    <a:pt x="23" y="96"/>
                  </a:cubicBezTo>
                  <a:lnTo>
                    <a:pt x="281" y="341"/>
                  </a:lnTo>
                  <a:cubicBezTo>
                    <a:pt x="293" y="349"/>
                    <a:pt x="305" y="355"/>
                    <a:pt x="320" y="355"/>
                  </a:cubicBezTo>
                  <a:cubicBezTo>
                    <a:pt x="334" y="355"/>
                    <a:pt x="348" y="348"/>
                    <a:pt x="360" y="339"/>
                  </a:cubicBezTo>
                  <a:cubicBezTo>
                    <a:pt x="381" y="317"/>
                    <a:pt x="380" y="283"/>
                    <a:pt x="358" y="261"/>
                  </a:cubicBezTo>
                  <a:lnTo>
                    <a:pt x="100" y="15"/>
                  </a:lnTo>
                  <a:cubicBezTo>
                    <a:pt x="90" y="5"/>
                    <a:pt x="77"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7213;p78">
              <a:extLst>
                <a:ext uri="{FF2B5EF4-FFF2-40B4-BE49-F238E27FC236}">
                  <a16:creationId xmlns:a16="http://schemas.microsoft.com/office/drawing/2014/main" id="{FA22F195-C666-4006-B68A-AC44636EFA38}"/>
                </a:ext>
              </a:extLst>
            </p:cNvPr>
            <p:cNvSpPr/>
            <p:nvPr/>
          </p:nvSpPr>
          <p:spPr>
            <a:xfrm>
              <a:off x="7372282" y="2841166"/>
              <a:ext cx="21616" cy="145969"/>
            </a:xfrm>
            <a:custGeom>
              <a:avLst/>
              <a:gdLst/>
              <a:ahLst/>
              <a:cxnLst/>
              <a:rect l="l" t="t" r="r" b="b"/>
              <a:pathLst>
                <a:path w="736" h="4970" extrusionOk="0">
                  <a:moveTo>
                    <a:pt x="61" y="1"/>
                  </a:moveTo>
                  <a:cubicBezTo>
                    <a:pt x="56" y="1"/>
                    <a:pt x="50" y="2"/>
                    <a:pt x="44" y="4"/>
                  </a:cubicBezTo>
                  <a:cubicBezTo>
                    <a:pt x="16" y="14"/>
                    <a:pt x="0" y="44"/>
                    <a:pt x="9" y="72"/>
                  </a:cubicBezTo>
                  <a:cubicBezTo>
                    <a:pt x="493" y="1624"/>
                    <a:pt x="625" y="3298"/>
                    <a:pt x="389" y="4907"/>
                  </a:cubicBezTo>
                  <a:cubicBezTo>
                    <a:pt x="383" y="4937"/>
                    <a:pt x="405" y="4967"/>
                    <a:pt x="435" y="4970"/>
                  </a:cubicBezTo>
                  <a:lnTo>
                    <a:pt x="443" y="4970"/>
                  </a:lnTo>
                  <a:cubicBezTo>
                    <a:pt x="470" y="4970"/>
                    <a:pt x="493" y="4950"/>
                    <a:pt x="497" y="4921"/>
                  </a:cubicBezTo>
                  <a:cubicBezTo>
                    <a:pt x="735" y="3296"/>
                    <a:pt x="604" y="1607"/>
                    <a:pt x="114" y="39"/>
                  </a:cubicBezTo>
                  <a:cubicBezTo>
                    <a:pt x="106" y="17"/>
                    <a:pt x="84"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7214;p78">
              <a:extLst>
                <a:ext uri="{FF2B5EF4-FFF2-40B4-BE49-F238E27FC236}">
                  <a16:creationId xmlns:a16="http://schemas.microsoft.com/office/drawing/2014/main" id="{C9DC3A21-C026-4011-96A9-A4521AFCF0BD}"/>
                </a:ext>
              </a:extLst>
            </p:cNvPr>
            <p:cNvSpPr/>
            <p:nvPr/>
          </p:nvSpPr>
          <p:spPr>
            <a:xfrm>
              <a:off x="7363441" y="2894062"/>
              <a:ext cx="5551" cy="21176"/>
            </a:xfrm>
            <a:custGeom>
              <a:avLst/>
              <a:gdLst/>
              <a:ahLst/>
              <a:cxnLst/>
              <a:rect l="l" t="t" r="r" b="b"/>
              <a:pathLst>
                <a:path w="189" h="721" extrusionOk="0">
                  <a:moveTo>
                    <a:pt x="61" y="1"/>
                  </a:moveTo>
                  <a:cubicBezTo>
                    <a:pt x="58" y="1"/>
                    <a:pt x="55" y="1"/>
                    <a:pt x="52" y="1"/>
                  </a:cubicBezTo>
                  <a:cubicBezTo>
                    <a:pt x="22" y="6"/>
                    <a:pt x="1" y="33"/>
                    <a:pt x="4" y="63"/>
                  </a:cubicBezTo>
                  <a:lnTo>
                    <a:pt x="78" y="674"/>
                  </a:lnTo>
                  <a:cubicBezTo>
                    <a:pt x="79" y="699"/>
                    <a:pt x="103" y="721"/>
                    <a:pt x="130" y="721"/>
                  </a:cubicBezTo>
                  <a:cubicBezTo>
                    <a:pt x="131" y="721"/>
                    <a:pt x="133" y="720"/>
                    <a:pt x="135" y="720"/>
                  </a:cubicBezTo>
                  <a:cubicBezTo>
                    <a:pt x="136" y="720"/>
                    <a:pt x="137" y="720"/>
                    <a:pt x="138" y="721"/>
                  </a:cubicBezTo>
                  <a:cubicBezTo>
                    <a:pt x="167" y="718"/>
                    <a:pt x="189" y="691"/>
                    <a:pt x="186" y="661"/>
                  </a:cubicBezTo>
                  <a:lnTo>
                    <a:pt x="113" y="50"/>
                  </a:lnTo>
                  <a:cubicBezTo>
                    <a:pt x="109" y="23"/>
                    <a:pt x="8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7215;p78">
              <a:extLst>
                <a:ext uri="{FF2B5EF4-FFF2-40B4-BE49-F238E27FC236}">
                  <a16:creationId xmlns:a16="http://schemas.microsoft.com/office/drawing/2014/main" id="{E2F3122E-6CEC-47C1-81DE-DAD7F60DE838}"/>
                </a:ext>
              </a:extLst>
            </p:cNvPr>
            <p:cNvSpPr/>
            <p:nvPr/>
          </p:nvSpPr>
          <p:spPr>
            <a:xfrm>
              <a:off x="7337008" y="2883988"/>
              <a:ext cx="10984" cy="30633"/>
            </a:xfrm>
            <a:custGeom>
              <a:avLst/>
              <a:gdLst/>
              <a:ahLst/>
              <a:cxnLst/>
              <a:rect l="l" t="t" r="r" b="b"/>
              <a:pathLst>
                <a:path w="374" h="1043" extrusionOk="0">
                  <a:moveTo>
                    <a:pt x="60" y="0"/>
                  </a:moveTo>
                  <a:cubicBezTo>
                    <a:pt x="56" y="0"/>
                    <a:pt x="53" y="1"/>
                    <a:pt x="49" y="1"/>
                  </a:cubicBezTo>
                  <a:cubicBezTo>
                    <a:pt x="19" y="7"/>
                    <a:pt x="1" y="35"/>
                    <a:pt x="6" y="65"/>
                  </a:cubicBezTo>
                  <a:cubicBezTo>
                    <a:pt x="71" y="384"/>
                    <a:pt x="156" y="699"/>
                    <a:pt x="261" y="1005"/>
                  </a:cubicBezTo>
                  <a:cubicBezTo>
                    <a:pt x="269" y="1028"/>
                    <a:pt x="290" y="1042"/>
                    <a:pt x="313" y="1042"/>
                  </a:cubicBezTo>
                  <a:cubicBezTo>
                    <a:pt x="318" y="1042"/>
                    <a:pt x="325" y="1042"/>
                    <a:pt x="331" y="1039"/>
                  </a:cubicBezTo>
                  <a:cubicBezTo>
                    <a:pt x="360" y="1031"/>
                    <a:pt x="374" y="998"/>
                    <a:pt x="364" y="970"/>
                  </a:cubicBezTo>
                  <a:cubicBezTo>
                    <a:pt x="263" y="669"/>
                    <a:pt x="177" y="357"/>
                    <a:pt x="113" y="44"/>
                  </a:cubicBezTo>
                  <a:cubicBezTo>
                    <a:pt x="110" y="18"/>
                    <a:pt x="8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7216;p78">
              <a:extLst>
                <a:ext uri="{FF2B5EF4-FFF2-40B4-BE49-F238E27FC236}">
                  <a16:creationId xmlns:a16="http://schemas.microsoft.com/office/drawing/2014/main" id="{9C8EAB27-62B1-495F-9319-E4DC2E6F0FDB}"/>
                </a:ext>
              </a:extLst>
            </p:cNvPr>
            <p:cNvSpPr/>
            <p:nvPr/>
          </p:nvSpPr>
          <p:spPr>
            <a:xfrm>
              <a:off x="7216679" y="2817377"/>
              <a:ext cx="28166" cy="65407"/>
            </a:xfrm>
            <a:custGeom>
              <a:avLst/>
              <a:gdLst/>
              <a:ahLst/>
              <a:cxnLst/>
              <a:rect l="l" t="t" r="r" b="b"/>
              <a:pathLst>
                <a:path w="959" h="2227" extrusionOk="0">
                  <a:moveTo>
                    <a:pt x="62" y="1"/>
                  </a:moveTo>
                  <a:cubicBezTo>
                    <a:pt x="58" y="1"/>
                    <a:pt x="53" y="1"/>
                    <a:pt x="49" y="2"/>
                  </a:cubicBezTo>
                  <a:cubicBezTo>
                    <a:pt x="21" y="8"/>
                    <a:pt x="1" y="38"/>
                    <a:pt x="8" y="68"/>
                  </a:cubicBezTo>
                  <a:cubicBezTo>
                    <a:pt x="179" y="817"/>
                    <a:pt x="462" y="1534"/>
                    <a:pt x="848" y="2199"/>
                  </a:cubicBezTo>
                  <a:cubicBezTo>
                    <a:pt x="859" y="2218"/>
                    <a:pt x="876" y="2227"/>
                    <a:pt x="896" y="2227"/>
                  </a:cubicBezTo>
                  <a:cubicBezTo>
                    <a:pt x="906" y="2227"/>
                    <a:pt x="916" y="2225"/>
                    <a:pt x="923" y="2219"/>
                  </a:cubicBezTo>
                  <a:cubicBezTo>
                    <a:pt x="949" y="2204"/>
                    <a:pt x="959" y="2171"/>
                    <a:pt x="942" y="2145"/>
                  </a:cubicBezTo>
                  <a:cubicBezTo>
                    <a:pt x="562" y="1487"/>
                    <a:pt x="284" y="781"/>
                    <a:pt x="115" y="42"/>
                  </a:cubicBezTo>
                  <a:cubicBezTo>
                    <a:pt x="108" y="18"/>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7217;p78">
              <a:extLst>
                <a:ext uri="{FF2B5EF4-FFF2-40B4-BE49-F238E27FC236}">
                  <a16:creationId xmlns:a16="http://schemas.microsoft.com/office/drawing/2014/main" id="{770A4EFD-EDD3-4336-B72A-16508AD0F2F7}"/>
                </a:ext>
              </a:extLst>
            </p:cNvPr>
            <p:cNvSpPr/>
            <p:nvPr/>
          </p:nvSpPr>
          <p:spPr>
            <a:xfrm>
              <a:off x="7234213" y="2829565"/>
              <a:ext cx="8018" cy="18973"/>
            </a:xfrm>
            <a:custGeom>
              <a:avLst/>
              <a:gdLst/>
              <a:ahLst/>
              <a:cxnLst/>
              <a:rect l="l" t="t" r="r" b="b"/>
              <a:pathLst>
                <a:path w="273" h="646" extrusionOk="0">
                  <a:moveTo>
                    <a:pt x="61" y="1"/>
                  </a:moveTo>
                  <a:cubicBezTo>
                    <a:pt x="56" y="1"/>
                    <a:pt x="51" y="1"/>
                    <a:pt x="46" y="3"/>
                  </a:cubicBezTo>
                  <a:cubicBezTo>
                    <a:pt x="17" y="11"/>
                    <a:pt x="0" y="43"/>
                    <a:pt x="9" y="71"/>
                  </a:cubicBezTo>
                  <a:lnTo>
                    <a:pt x="158" y="607"/>
                  </a:lnTo>
                  <a:cubicBezTo>
                    <a:pt x="165" y="630"/>
                    <a:pt x="188" y="645"/>
                    <a:pt x="212" y="645"/>
                  </a:cubicBezTo>
                  <a:cubicBezTo>
                    <a:pt x="215" y="645"/>
                    <a:pt x="221" y="644"/>
                    <a:pt x="227" y="642"/>
                  </a:cubicBezTo>
                  <a:cubicBezTo>
                    <a:pt x="255" y="634"/>
                    <a:pt x="272" y="602"/>
                    <a:pt x="264" y="574"/>
                  </a:cubicBezTo>
                  <a:lnTo>
                    <a:pt x="114" y="40"/>
                  </a:lnTo>
                  <a:cubicBezTo>
                    <a:pt x="107" y="16"/>
                    <a:pt x="8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7218;p78">
              <a:extLst>
                <a:ext uri="{FF2B5EF4-FFF2-40B4-BE49-F238E27FC236}">
                  <a16:creationId xmlns:a16="http://schemas.microsoft.com/office/drawing/2014/main" id="{D767B0EC-F6AF-428D-BADB-17D8DDDF7702}"/>
                </a:ext>
              </a:extLst>
            </p:cNvPr>
            <p:cNvSpPr/>
            <p:nvPr/>
          </p:nvSpPr>
          <p:spPr>
            <a:xfrm>
              <a:off x="7163108" y="3052542"/>
              <a:ext cx="24524" cy="210612"/>
            </a:xfrm>
            <a:custGeom>
              <a:avLst/>
              <a:gdLst/>
              <a:ahLst/>
              <a:cxnLst/>
              <a:rect l="l" t="t" r="r" b="b"/>
              <a:pathLst>
                <a:path w="835" h="7171" extrusionOk="0">
                  <a:moveTo>
                    <a:pt x="60" y="1"/>
                  </a:moveTo>
                  <a:cubicBezTo>
                    <a:pt x="55" y="1"/>
                    <a:pt x="50" y="1"/>
                    <a:pt x="44" y="3"/>
                  </a:cubicBezTo>
                  <a:cubicBezTo>
                    <a:pt x="16" y="13"/>
                    <a:pt x="0" y="44"/>
                    <a:pt x="9" y="73"/>
                  </a:cubicBezTo>
                  <a:cubicBezTo>
                    <a:pt x="722" y="2338"/>
                    <a:pt x="722" y="4834"/>
                    <a:pt x="9" y="7099"/>
                  </a:cubicBezTo>
                  <a:cubicBezTo>
                    <a:pt x="0" y="7129"/>
                    <a:pt x="16" y="7159"/>
                    <a:pt x="44" y="7169"/>
                  </a:cubicBezTo>
                  <a:cubicBezTo>
                    <a:pt x="50" y="7170"/>
                    <a:pt x="54" y="7170"/>
                    <a:pt x="60" y="7170"/>
                  </a:cubicBezTo>
                  <a:cubicBezTo>
                    <a:pt x="84" y="7170"/>
                    <a:pt x="107" y="7155"/>
                    <a:pt x="114" y="7131"/>
                  </a:cubicBezTo>
                  <a:cubicBezTo>
                    <a:pt x="835" y="4843"/>
                    <a:pt x="835" y="2327"/>
                    <a:pt x="114" y="38"/>
                  </a:cubicBezTo>
                  <a:cubicBezTo>
                    <a:pt x="105" y="15"/>
                    <a:pt x="8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7219;p78">
              <a:extLst>
                <a:ext uri="{FF2B5EF4-FFF2-40B4-BE49-F238E27FC236}">
                  <a16:creationId xmlns:a16="http://schemas.microsoft.com/office/drawing/2014/main" id="{CE4EE730-EC60-4FCB-9A73-B07C46FB432E}"/>
                </a:ext>
              </a:extLst>
            </p:cNvPr>
            <p:cNvSpPr/>
            <p:nvPr/>
          </p:nvSpPr>
          <p:spPr>
            <a:xfrm>
              <a:off x="7155560" y="3099769"/>
              <a:ext cx="7372" cy="80826"/>
            </a:xfrm>
            <a:custGeom>
              <a:avLst/>
              <a:gdLst/>
              <a:ahLst/>
              <a:cxnLst/>
              <a:rect l="l" t="t" r="r" b="b"/>
              <a:pathLst>
                <a:path w="251" h="2752" extrusionOk="0">
                  <a:moveTo>
                    <a:pt x="60" y="1"/>
                  </a:moveTo>
                  <a:cubicBezTo>
                    <a:pt x="58" y="1"/>
                    <a:pt x="55" y="1"/>
                    <a:pt x="52" y="1"/>
                  </a:cubicBezTo>
                  <a:cubicBezTo>
                    <a:pt x="22" y="7"/>
                    <a:pt x="1" y="33"/>
                    <a:pt x="7" y="64"/>
                  </a:cubicBezTo>
                  <a:cubicBezTo>
                    <a:pt x="136" y="934"/>
                    <a:pt x="139" y="1817"/>
                    <a:pt x="11" y="2689"/>
                  </a:cubicBezTo>
                  <a:cubicBezTo>
                    <a:pt x="8" y="2719"/>
                    <a:pt x="28" y="2748"/>
                    <a:pt x="58" y="2751"/>
                  </a:cubicBezTo>
                  <a:lnTo>
                    <a:pt x="66" y="2751"/>
                  </a:lnTo>
                  <a:cubicBezTo>
                    <a:pt x="94" y="2751"/>
                    <a:pt x="116" y="2731"/>
                    <a:pt x="121" y="2706"/>
                  </a:cubicBezTo>
                  <a:cubicBezTo>
                    <a:pt x="250" y="1824"/>
                    <a:pt x="249" y="928"/>
                    <a:pt x="115" y="47"/>
                  </a:cubicBezTo>
                  <a:cubicBezTo>
                    <a:pt x="111" y="20"/>
                    <a:pt x="87"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7220;p78">
              <a:extLst>
                <a:ext uri="{FF2B5EF4-FFF2-40B4-BE49-F238E27FC236}">
                  <a16:creationId xmlns:a16="http://schemas.microsoft.com/office/drawing/2014/main" id="{AF5CB78E-71C9-48B6-9A49-01CAA42255E6}"/>
                </a:ext>
              </a:extLst>
            </p:cNvPr>
            <p:cNvSpPr/>
            <p:nvPr/>
          </p:nvSpPr>
          <p:spPr>
            <a:xfrm>
              <a:off x="7132828" y="3121092"/>
              <a:ext cx="4405" cy="22116"/>
            </a:xfrm>
            <a:custGeom>
              <a:avLst/>
              <a:gdLst/>
              <a:ahLst/>
              <a:cxnLst/>
              <a:rect l="l" t="t" r="r" b="b"/>
              <a:pathLst>
                <a:path w="150" h="753" extrusionOk="0">
                  <a:moveTo>
                    <a:pt x="84" y="1"/>
                  </a:moveTo>
                  <a:cubicBezTo>
                    <a:pt x="81" y="1"/>
                    <a:pt x="79" y="1"/>
                    <a:pt x="76" y="2"/>
                  </a:cubicBezTo>
                  <a:cubicBezTo>
                    <a:pt x="44" y="3"/>
                    <a:pt x="22" y="30"/>
                    <a:pt x="23" y="60"/>
                  </a:cubicBezTo>
                  <a:cubicBezTo>
                    <a:pt x="37" y="269"/>
                    <a:pt x="33" y="482"/>
                    <a:pt x="4" y="691"/>
                  </a:cubicBezTo>
                  <a:cubicBezTo>
                    <a:pt x="0" y="721"/>
                    <a:pt x="22" y="749"/>
                    <a:pt x="51" y="752"/>
                  </a:cubicBezTo>
                  <a:lnTo>
                    <a:pt x="59" y="752"/>
                  </a:lnTo>
                  <a:cubicBezTo>
                    <a:pt x="86" y="752"/>
                    <a:pt x="108" y="734"/>
                    <a:pt x="114" y="705"/>
                  </a:cubicBezTo>
                  <a:cubicBezTo>
                    <a:pt x="143" y="489"/>
                    <a:pt x="150" y="269"/>
                    <a:pt x="134" y="53"/>
                  </a:cubicBezTo>
                  <a:cubicBezTo>
                    <a:pt x="133" y="24"/>
                    <a:pt x="110"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221;p78">
              <a:extLst>
                <a:ext uri="{FF2B5EF4-FFF2-40B4-BE49-F238E27FC236}">
                  <a16:creationId xmlns:a16="http://schemas.microsoft.com/office/drawing/2014/main" id="{27EA2AEB-94A2-40CB-86F7-B7492A3C976C}"/>
                </a:ext>
              </a:extLst>
            </p:cNvPr>
            <p:cNvSpPr/>
            <p:nvPr/>
          </p:nvSpPr>
          <p:spPr>
            <a:xfrm>
              <a:off x="7088186" y="2988134"/>
              <a:ext cx="7196" cy="61119"/>
            </a:xfrm>
            <a:custGeom>
              <a:avLst/>
              <a:gdLst/>
              <a:ahLst/>
              <a:cxnLst/>
              <a:rect l="l" t="t" r="r" b="b"/>
              <a:pathLst>
                <a:path w="245" h="2081" extrusionOk="0">
                  <a:moveTo>
                    <a:pt x="62" y="1"/>
                  </a:moveTo>
                  <a:cubicBezTo>
                    <a:pt x="59" y="1"/>
                    <a:pt x="56" y="1"/>
                    <a:pt x="53" y="1"/>
                  </a:cubicBezTo>
                  <a:cubicBezTo>
                    <a:pt x="23" y="3"/>
                    <a:pt x="1" y="30"/>
                    <a:pt x="2" y="60"/>
                  </a:cubicBezTo>
                  <a:lnTo>
                    <a:pt x="132" y="2029"/>
                  </a:lnTo>
                  <a:cubicBezTo>
                    <a:pt x="133" y="2058"/>
                    <a:pt x="159" y="2081"/>
                    <a:pt x="187" y="2081"/>
                  </a:cubicBezTo>
                  <a:lnTo>
                    <a:pt x="190" y="2081"/>
                  </a:lnTo>
                  <a:cubicBezTo>
                    <a:pt x="221" y="2079"/>
                    <a:pt x="244" y="2052"/>
                    <a:pt x="243" y="2022"/>
                  </a:cubicBezTo>
                  <a:lnTo>
                    <a:pt x="112" y="53"/>
                  </a:lnTo>
                  <a:cubicBezTo>
                    <a:pt x="110" y="25"/>
                    <a:pt x="90"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222;p78">
              <a:extLst>
                <a:ext uri="{FF2B5EF4-FFF2-40B4-BE49-F238E27FC236}">
                  <a16:creationId xmlns:a16="http://schemas.microsoft.com/office/drawing/2014/main" id="{2D371DD0-C106-474B-9B50-C44F3DBF1FBC}"/>
                </a:ext>
              </a:extLst>
            </p:cNvPr>
            <p:cNvSpPr/>
            <p:nvPr/>
          </p:nvSpPr>
          <p:spPr>
            <a:xfrm>
              <a:off x="7086776" y="2934357"/>
              <a:ext cx="3378" cy="16741"/>
            </a:xfrm>
            <a:custGeom>
              <a:avLst/>
              <a:gdLst/>
              <a:ahLst/>
              <a:cxnLst/>
              <a:rect l="l" t="t" r="r" b="b"/>
              <a:pathLst>
                <a:path w="115" h="570" extrusionOk="0">
                  <a:moveTo>
                    <a:pt x="59" y="1"/>
                  </a:moveTo>
                  <a:cubicBezTo>
                    <a:pt x="29" y="1"/>
                    <a:pt x="3" y="25"/>
                    <a:pt x="3" y="55"/>
                  </a:cubicBezTo>
                  <a:lnTo>
                    <a:pt x="0" y="514"/>
                  </a:lnTo>
                  <a:cubicBezTo>
                    <a:pt x="0" y="544"/>
                    <a:pt x="24" y="569"/>
                    <a:pt x="56" y="569"/>
                  </a:cubicBezTo>
                  <a:cubicBezTo>
                    <a:pt x="86" y="569"/>
                    <a:pt x="110" y="545"/>
                    <a:pt x="110" y="514"/>
                  </a:cubicBezTo>
                  <a:lnTo>
                    <a:pt x="114" y="55"/>
                  </a:lnTo>
                  <a:cubicBezTo>
                    <a:pt x="114" y="25"/>
                    <a:pt x="89"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223;p78">
              <a:extLst>
                <a:ext uri="{FF2B5EF4-FFF2-40B4-BE49-F238E27FC236}">
                  <a16:creationId xmlns:a16="http://schemas.microsoft.com/office/drawing/2014/main" id="{1C0A5EE8-68D5-47E9-BD07-7E3D36E84FEC}"/>
                </a:ext>
              </a:extLst>
            </p:cNvPr>
            <p:cNvSpPr/>
            <p:nvPr/>
          </p:nvSpPr>
          <p:spPr>
            <a:xfrm>
              <a:off x="7647948" y="2617073"/>
              <a:ext cx="78829" cy="150345"/>
            </a:xfrm>
            <a:custGeom>
              <a:avLst/>
              <a:gdLst/>
              <a:ahLst/>
              <a:cxnLst/>
              <a:rect l="l" t="t" r="r" b="b"/>
              <a:pathLst>
                <a:path w="2684" h="5119" extrusionOk="0">
                  <a:moveTo>
                    <a:pt x="189" y="1"/>
                  </a:moveTo>
                  <a:cubicBezTo>
                    <a:pt x="186" y="1"/>
                    <a:pt x="182" y="1"/>
                    <a:pt x="179" y="2"/>
                  </a:cubicBezTo>
                  <a:cubicBezTo>
                    <a:pt x="160" y="8"/>
                    <a:pt x="142" y="19"/>
                    <a:pt x="133" y="38"/>
                  </a:cubicBezTo>
                  <a:cubicBezTo>
                    <a:pt x="103" y="102"/>
                    <a:pt x="61" y="180"/>
                    <a:pt x="12" y="268"/>
                  </a:cubicBezTo>
                  <a:cubicBezTo>
                    <a:pt x="6" y="278"/>
                    <a:pt x="5" y="288"/>
                    <a:pt x="4" y="300"/>
                  </a:cubicBezTo>
                  <a:cubicBezTo>
                    <a:pt x="1" y="589"/>
                    <a:pt x="28" y="3179"/>
                    <a:pt x="1688" y="5085"/>
                  </a:cubicBezTo>
                  <a:cubicBezTo>
                    <a:pt x="1693" y="5089"/>
                    <a:pt x="1698" y="5093"/>
                    <a:pt x="1704" y="5096"/>
                  </a:cubicBezTo>
                  <a:cubicBezTo>
                    <a:pt x="1714" y="5102"/>
                    <a:pt x="1725" y="5105"/>
                    <a:pt x="1737" y="5105"/>
                  </a:cubicBezTo>
                  <a:cubicBezTo>
                    <a:pt x="1745" y="5105"/>
                    <a:pt x="1753" y="5103"/>
                    <a:pt x="1761" y="5100"/>
                  </a:cubicBezTo>
                  <a:cubicBezTo>
                    <a:pt x="1784" y="5089"/>
                    <a:pt x="1798" y="5069"/>
                    <a:pt x="1797" y="5044"/>
                  </a:cubicBezTo>
                  <a:lnTo>
                    <a:pt x="1797" y="5044"/>
                  </a:lnTo>
                  <a:cubicBezTo>
                    <a:pt x="1798" y="5050"/>
                    <a:pt x="1800" y="5056"/>
                    <a:pt x="1801" y="5060"/>
                  </a:cubicBezTo>
                  <a:cubicBezTo>
                    <a:pt x="1802" y="5082"/>
                    <a:pt x="1815" y="5102"/>
                    <a:pt x="1832" y="5110"/>
                  </a:cubicBezTo>
                  <a:cubicBezTo>
                    <a:pt x="1839" y="5115"/>
                    <a:pt x="1845" y="5117"/>
                    <a:pt x="1856" y="5117"/>
                  </a:cubicBezTo>
                  <a:cubicBezTo>
                    <a:pt x="1860" y="5118"/>
                    <a:pt x="1863" y="5118"/>
                    <a:pt x="1866" y="5118"/>
                  </a:cubicBezTo>
                  <a:cubicBezTo>
                    <a:pt x="1889" y="5118"/>
                    <a:pt x="1913" y="5105"/>
                    <a:pt x="1923" y="5080"/>
                  </a:cubicBezTo>
                  <a:cubicBezTo>
                    <a:pt x="2180" y="4488"/>
                    <a:pt x="2684" y="2929"/>
                    <a:pt x="1781" y="1230"/>
                  </a:cubicBezTo>
                  <a:cubicBezTo>
                    <a:pt x="1778" y="1220"/>
                    <a:pt x="1769" y="1211"/>
                    <a:pt x="1758" y="1205"/>
                  </a:cubicBezTo>
                  <a:cubicBezTo>
                    <a:pt x="1446" y="1019"/>
                    <a:pt x="1151" y="815"/>
                    <a:pt x="877" y="596"/>
                  </a:cubicBezTo>
                  <a:lnTo>
                    <a:pt x="869" y="593"/>
                  </a:lnTo>
                  <a:cubicBezTo>
                    <a:pt x="860" y="587"/>
                    <a:pt x="848" y="584"/>
                    <a:pt x="837" y="584"/>
                  </a:cubicBezTo>
                  <a:cubicBezTo>
                    <a:pt x="824" y="584"/>
                    <a:pt x="811" y="588"/>
                    <a:pt x="801" y="596"/>
                  </a:cubicBezTo>
                  <a:cubicBezTo>
                    <a:pt x="777" y="613"/>
                    <a:pt x="767" y="644"/>
                    <a:pt x="777" y="670"/>
                  </a:cubicBezTo>
                  <a:lnTo>
                    <a:pt x="777" y="670"/>
                  </a:lnTo>
                  <a:cubicBezTo>
                    <a:pt x="751" y="600"/>
                    <a:pt x="724" y="530"/>
                    <a:pt x="696" y="458"/>
                  </a:cubicBezTo>
                  <a:cubicBezTo>
                    <a:pt x="691" y="449"/>
                    <a:pt x="684" y="439"/>
                    <a:pt x="676" y="435"/>
                  </a:cubicBezTo>
                  <a:cubicBezTo>
                    <a:pt x="474" y="260"/>
                    <a:pt x="321" y="112"/>
                    <a:pt x="233" y="19"/>
                  </a:cubicBezTo>
                  <a:cubicBezTo>
                    <a:pt x="229" y="13"/>
                    <a:pt x="224" y="11"/>
                    <a:pt x="219" y="9"/>
                  </a:cubicBezTo>
                  <a:cubicBezTo>
                    <a:pt x="210" y="4"/>
                    <a:pt x="199" y="1"/>
                    <a:pt x="1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7224;p78">
              <a:extLst>
                <a:ext uri="{FF2B5EF4-FFF2-40B4-BE49-F238E27FC236}">
                  <a16:creationId xmlns:a16="http://schemas.microsoft.com/office/drawing/2014/main" id="{D4059940-E4BC-4669-A896-6D53D159FC6A}"/>
                </a:ext>
              </a:extLst>
            </p:cNvPr>
            <p:cNvSpPr/>
            <p:nvPr/>
          </p:nvSpPr>
          <p:spPr>
            <a:xfrm>
              <a:off x="7655027" y="2576455"/>
              <a:ext cx="160390" cy="106202"/>
            </a:xfrm>
            <a:custGeom>
              <a:avLst/>
              <a:gdLst/>
              <a:ahLst/>
              <a:cxnLst/>
              <a:rect l="l" t="t" r="r" b="b"/>
              <a:pathLst>
                <a:path w="5461" h="3616" extrusionOk="0">
                  <a:moveTo>
                    <a:pt x="676" y="0"/>
                  </a:moveTo>
                  <a:cubicBezTo>
                    <a:pt x="651" y="0"/>
                    <a:pt x="626" y="15"/>
                    <a:pt x="616" y="39"/>
                  </a:cubicBezTo>
                  <a:cubicBezTo>
                    <a:pt x="523" y="259"/>
                    <a:pt x="415" y="479"/>
                    <a:pt x="298" y="693"/>
                  </a:cubicBezTo>
                  <a:cubicBezTo>
                    <a:pt x="291" y="711"/>
                    <a:pt x="288" y="728"/>
                    <a:pt x="294" y="746"/>
                  </a:cubicBezTo>
                  <a:cubicBezTo>
                    <a:pt x="299" y="758"/>
                    <a:pt x="308" y="768"/>
                    <a:pt x="315" y="775"/>
                  </a:cubicBezTo>
                  <a:cubicBezTo>
                    <a:pt x="309" y="773"/>
                    <a:pt x="302" y="772"/>
                    <a:pt x="295" y="772"/>
                  </a:cubicBezTo>
                  <a:cubicBezTo>
                    <a:pt x="272" y="772"/>
                    <a:pt x="249" y="784"/>
                    <a:pt x="237" y="804"/>
                  </a:cubicBezTo>
                  <a:cubicBezTo>
                    <a:pt x="168" y="931"/>
                    <a:pt x="93" y="1056"/>
                    <a:pt x="19" y="1178"/>
                  </a:cubicBezTo>
                  <a:cubicBezTo>
                    <a:pt x="0" y="1203"/>
                    <a:pt x="6" y="1235"/>
                    <a:pt x="23" y="1255"/>
                  </a:cubicBezTo>
                  <a:cubicBezTo>
                    <a:pt x="178" y="1422"/>
                    <a:pt x="755" y="2012"/>
                    <a:pt x="1708" y="2554"/>
                  </a:cubicBezTo>
                  <a:cubicBezTo>
                    <a:pt x="2786" y="3171"/>
                    <a:pt x="3971" y="3527"/>
                    <a:pt x="5225" y="3615"/>
                  </a:cubicBezTo>
                  <a:cubicBezTo>
                    <a:pt x="5228" y="3616"/>
                    <a:pt x="5231" y="3616"/>
                    <a:pt x="5234" y="3616"/>
                  </a:cubicBezTo>
                  <a:cubicBezTo>
                    <a:pt x="5260" y="3616"/>
                    <a:pt x="5285" y="3597"/>
                    <a:pt x="5292" y="3570"/>
                  </a:cubicBezTo>
                  <a:cubicBezTo>
                    <a:pt x="5299" y="3543"/>
                    <a:pt x="5289" y="3514"/>
                    <a:pt x="5268" y="3501"/>
                  </a:cubicBezTo>
                  <a:lnTo>
                    <a:pt x="5268" y="3501"/>
                  </a:lnTo>
                  <a:lnTo>
                    <a:pt x="5362" y="3551"/>
                  </a:lnTo>
                  <a:cubicBezTo>
                    <a:pt x="5372" y="3556"/>
                    <a:pt x="5382" y="3558"/>
                    <a:pt x="5393" y="3558"/>
                  </a:cubicBezTo>
                  <a:cubicBezTo>
                    <a:pt x="5411" y="3558"/>
                    <a:pt x="5429" y="3551"/>
                    <a:pt x="5441" y="3537"/>
                  </a:cubicBezTo>
                  <a:cubicBezTo>
                    <a:pt x="5460" y="3514"/>
                    <a:pt x="5460" y="3481"/>
                    <a:pt x="5445" y="3457"/>
                  </a:cubicBezTo>
                  <a:cubicBezTo>
                    <a:pt x="5050" y="2924"/>
                    <a:pt x="3968" y="1593"/>
                    <a:pt x="2413" y="703"/>
                  </a:cubicBezTo>
                  <a:cubicBezTo>
                    <a:pt x="1849" y="381"/>
                    <a:pt x="1268" y="146"/>
                    <a:pt x="690" y="2"/>
                  </a:cubicBezTo>
                  <a:cubicBezTo>
                    <a:pt x="685" y="1"/>
                    <a:pt x="680" y="0"/>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7225;p78">
              <a:extLst>
                <a:ext uri="{FF2B5EF4-FFF2-40B4-BE49-F238E27FC236}">
                  <a16:creationId xmlns:a16="http://schemas.microsoft.com/office/drawing/2014/main" id="{4F3C0848-F18E-4D4F-BF1D-82271EDC77D6}"/>
                </a:ext>
              </a:extLst>
            </p:cNvPr>
            <p:cNvSpPr/>
            <p:nvPr/>
          </p:nvSpPr>
          <p:spPr>
            <a:xfrm>
              <a:off x="7525475" y="2573518"/>
              <a:ext cx="123677" cy="131255"/>
            </a:xfrm>
            <a:custGeom>
              <a:avLst/>
              <a:gdLst/>
              <a:ahLst/>
              <a:cxnLst/>
              <a:rect l="l" t="t" r="r" b="b"/>
              <a:pathLst>
                <a:path w="4211" h="4469" extrusionOk="0">
                  <a:moveTo>
                    <a:pt x="3144" y="1"/>
                  </a:moveTo>
                  <a:cubicBezTo>
                    <a:pt x="3136" y="1"/>
                    <a:pt x="3128" y="3"/>
                    <a:pt x="3121" y="7"/>
                  </a:cubicBezTo>
                  <a:cubicBezTo>
                    <a:pt x="1" y="1419"/>
                    <a:pt x="179" y="3883"/>
                    <a:pt x="246" y="4365"/>
                  </a:cubicBezTo>
                  <a:cubicBezTo>
                    <a:pt x="247" y="4383"/>
                    <a:pt x="260" y="4400"/>
                    <a:pt x="276" y="4410"/>
                  </a:cubicBezTo>
                  <a:lnTo>
                    <a:pt x="287" y="4417"/>
                  </a:lnTo>
                  <a:cubicBezTo>
                    <a:pt x="293" y="4419"/>
                    <a:pt x="300" y="4420"/>
                    <a:pt x="306" y="4420"/>
                  </a:cubicBezTo>
                  <a:cubicBezTo>
                    <a:pt x="323" y="4420"/>
                    <a:pt x="339" y="4414"/>
                    <a:pt x="351" y="4400"/>
                  </a:cubicBezTo>
                  <a:cubicBezTo>
                    <a:pt x="383" y="4370"/>
                    <a:pt x="412" y="4336"/>
                    <a:pt x="444" y="4305"/>
                  </a:cubicBezTo>
                  <a:lnTo>
                    <a:pt x="444" y="4305"/>
                  </a:lnTo>
                  <a:cubicBezTo>
                    <a:pt x="430" y="4319"/>
                    <a:pt x="415" y="4339"/>
                    <a:pt x="401" y="4353"/>
                  </a:cubicBezTo>
                  <a:cubicBezTo>
                    <a:pt x="383" y="4369"/>
                    <a:pt x="380" y="4396"/>
                    <a:pt x="387" y="4419"/>
                  </a:cubicBezTo>
                  <a:cubicBezTo>
                    <a:pt x="391" y="4433"/>
                    <a:pt x="401" y="4443"/>
                    <a:pt x="415" y="4453"/>
                  </a:cubicBezTo>
                  <a:cubicBezTo>
                    <a:pt x="424" y="4457"/>
                    <a:pt x="431" y="4460"/>
                    <a:pt x="441" y="4461"/>
                  </a:cubicBezTo>
                  <a:cubicBezTo>
                    <a:pt x="503" y="4466"/>
                    <a:pt x="564" y="4469"/>
                    <a:pt x="625" y="4469"/>
                  </a:cubicBezTo>
                  <a:cubicBezTo>
                    <a:pt x="2584" y="4469"/>
                    <a:pt x="3942" y="1956"/>
                    <a:pt x="4201" y="1438"/>
                  </a:cubicBezTo>
                  <a:cubicBezTo>
                    <a:pt x="4211" y="1422"/>
                    <a:pt x="4211" y="1402"/>
                    <a:pt x="4205" y="1387"/>
                  </a:cubicBezTo>
                  <a:cubicBezTo>
                    <a:pt x="4199" y="1371"/>
                    <a:pt x="4191" y="1361"/>
                    <a:pt x="4176" y="1353"/>
                  </a:cubicBezTo>
                  <a:cubicBezTo>
                    <a:pt x="4175" y="1351"/>
                    <a:pt x="4169" y="1350"/>
                    <a:pt x="4164" y="1350"/>
                  </a:cubicBezTo>
                  <a:cubicBezTo>
                    <a:pt x="4087" y="1324"/>
                    <a:pt x="4011" y="1288"/>
                    <a:pt x="3940" y="1249"/>
                  </a:cubicBezTo>
                  <a:cubicBezTo>
                    <a:pt x="3728" y="1126"/>
                    <a:pt x="3557" y="957"/>
                    <a:pt x="3432" y="743"/>
                  </a:cubicBezTo>
                  <a:cubicBezTo>
                    <a:pt x="3424" y="733"/>
                    <a:pt x="3417" y="726"/>
                    <a:pt x="3407" y="719"/>
                  </a:cubicBezTo>
                  <a:cubicBezTo>
                    <a:pt x="3400" y="716"/>
                    <a:pt x="3392" y="710"/>
                    <a:pt x="3382" y="710"/>
                  </a:cubicBezTo>
                  <a:cubicBezTo>
                    <a:pt x="3380" y="710"/>
                    <a:pt x="3379" y="710"/>
                    <a:pt x="3377" y="710"/>
                  </a:cubicBezTo>
                  <a:cubicBezTo>
                    <a:pt x="3360" y="710"/>
                    <a:pt x="3341" y="717"/>
                    <a:pt x="3329" y="732"/>
                  </a:cubicBezTo>
                  <a:cubicBezTo>
                    <a:pt x="3309" y="754"/>
                    <a:pt x="3289" y="776"/>
                    <a:pt x="3265" y="797"/>
                  </a:cubicBezTo>
                  <a:cubicBezTo>
                    <a:pt x="3302" y="759"/>
                    <a:pt x="3332" y="719"/>
                    <a:pt x="3363" y="683"/>
                  </a:cubicBezTo>
                  <a:cubicBezTo>
                    <a:pt x="3377" y="666"/>
                    <a:pt x="3379" y="640"/>
                    <a:pt x="3372" y="618"/>
                  </a:cubicBezTo>
                  <a:cubicBezTo>
                    <a:pt x="3370" y="616"/>
                    <a:pt x="3358" y="595"/>
                    <a:pt x="3358" y="595"/>
                  </a:cubicBezTo>
                  <a:cubicBezTo>
                    <a:pt x="3279" y="418"/>
                    <a:pt x="3232" y="246"/>
                    <a:pt x="3209" y="57"/>
                  </a:cubicBezTo>
                  <a:cubicBezTo>
                    <a:pt x="3208" y="35"/>
                    <a:pt x="3195" y="20"/>
                    <a:pt x="3178" y="11"/>
                  </a:cubicBezTo>
                  <a:cubicBezTo>
                    <a:pt x="3167" y="4"/>
                    <a:pt x="3156" y="1"/>
                    <a:pt x="3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7226;p78">
              <a:extLst>
                <a:ext uri="{FF2B5EF4-FFF2-40B4-BE49-F238E27FC236}">
                  <a16:creationId xmlns:a16="http://schemas.microsoft.com/office/drawing/2014/main" id="{B295339B-B10D-45A4-BD71-FFB5599EBF68}"/>
                </a:ext>
              </a:extLst>
            </p:cNvPr>
            <p:cNvSpPr/>
            <p:nvPr/>
          </p:nvSpPr>
          <p:spPr>
            <a:xfrm>
              <a:off x="7175943" y="2563238"/>
              <a:ext cx="439904" cy="1048626"/>
            </a:xfrm>
            <a:custGeom>
              <a:avLst/>
              <a:gdLst/>
              <a:ahLst/>
              <a:cxnLst/>
              <a:rect l="l" t="t" r="r" b="b"/>
              <a:pathLst>
                <a:path w="14978" h="35704" extrusionOk="0">
                  <a:moveTo>
                    <a:pt x="14744" y="1"/>
                  </a:moveTo>
                  <a:cubicBezTo>
                    <a:pt x="14397" y="15"/>
                    <a:pt x="11264" y="246"/>
                    <a:pt x="8075" y="3520"/>
                  </a:cubicBezTo>
                  <a:cubicBezTo>
                    <a:pt x="4347" y="7348"/>
                    <a:pt x="0" y="15905"/>
                    <a:pt x="475" y="34933"/>
                  </a:cubicBezTo>
                  <a:cubicBezTo>
                    <a:pt x="483" y="35319"/>
                    <a:pt x="574" y="35571"/>
                    <a:pt x="734" y="35662"/>
                  </a:cubicBezTo>
                  <a:cubicBezTo>
                    <a:pt x="751" y="35672"/>
                    <a:pt x="767" y="35681"/>
                    <a:pt x="784" y="35686"/>
                  </a:cubicBezTo>
                  <a:cubicBezTo>
                    <a:pt x="817" y="35698"/>
                    <a:pt x="852" y="35703"/>
                    <a:pt x="889" y="35703"/>
                  </a:cubicBezTo>
                  <a:cubicBezTo>
                    <a:pt x="1054" y="35703"/>
                    <a:pt x="1241" y="35593"/>
                    <a:pt x="1349" y="35460"/>
                  </a:cubicBezTo>
                  <a:cubicBezTo>
                    <a:pt x="1534" y="35233"/>
                    <a:pt x="1439" y="34170"/>
                    <a:pt x="1388" y="33778"/>
                  </a:cubicBezTo>
                  <a:cubicBezTo>
                    <a:pt x="1160" y="17351"/>
                    <a:pt x="4561" y="9279"/>
                    <a:pt x="7453" y="5404"/>
                  </a:cubicBezTo>
                  <a:cubicBezTo>
                    <a:pt x="10478" y="1352"/>
                    <a:pt x="13515" y="912"/>
                    <a:pt x="13853" y="875"/>
                  </a:cubicBezTo>
                  <a:cubicBezTo>
                    <a:pt x="13863" y="875"/>
                    <a:pt x="13874" y="872"/>
                    <a:pt x="13883" y="865"/>
                  </a:cubicBezTo>
                  <a:cubicBezTo>
                    <a:pt x="14202" y="637"/>
                    <a:pt x="14555" y="434"/>
                    <a:pt x="14938" y="257"/>
                  </a:cubicBezTo>
                  <a:cubicBezTo>
                    <a:pt x="14958" y="249"/>
                    <a:pt x="14972" y="229"/>
                    <a:pt x="14974" y="207"/>
                  </a:cubicBezTo>
                  <a:cubicBezTo>
                    <a:pt x="14978" y="186"/>
                    <a:pt x="14968" y="164"/>
                    <a:pt x="14951" y="150"/>
                  </a:cubicBezTo>
                  <a:cubicBezTo>
                    <a:pt x="14904" y="115"/>
                    <a:pt x="14847" y="68"/>
                    <a:pt x="14787" y="18"/>
                  </a:cubicBezTo>
                  <a:cubicBezTo>
                    <a:pt x="14784" y="14"/>
                    <a:pt x="14781" y="12"/>
                    <a:pt x="14779" y="11"/>
                  </a:cubicBezTo>
                  <a:cubicBezTo>
                    <a:pt x="14767" y="4"/>
                    <a:pt x="14757" y="1"/>
                    <a:pt x="14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7227;p78">
              <a:extLst>
                <a:ext uri="{FF2B5EF4-FFF2-40B4-BE49-F238E27FC236}">
                  <a16:creationId xmlns:a16="http://schemas.microsoft.com/office/drawing/2014/main" id="{4094584A-D87A-46E5-9A57-50943A688CA8}"/>
                </a:ext>
              </a:extLst>
            </p:cNvPr>
            <p:cNvSpPr/>
            <p:nvPr/>
          </p:nvSpPr>
          <p:spPr>
            <a:xfrm>
              <a:off x="6974142" y="2525762"/>
              <a:ext cx="347330" cy="822213"/>
            </a:xfrm>
            <a:custGeom>
              <a:avLst/>
              <a:gdLst/>
              <a:ahLst/>
              <a:cxnLst/>
              <a:rect l="l" t="t" r="r" b="b"/>
              <a:pathLst>
                <a:path w="11826" h="27995" extrusionOk="0">
                  <a:moveTo>
                    <a:pt x="3367" y="20742"/>
                  </a:moveTo>
                  <a:cubicBezTo>
                    <a:pt x="3720" y="21652"/>
                    <a:pt x="4102" y="22616"/>
                    <a:pt x="4581" y="23520"/>
                  </a:cubicBezTo>
                  <a:cubicBezTo>
                    <a:pt x="4102" y="22617"/>
                    <a:pt x="3720" y="21653"/>
                    <a:pt x="3367" y="20742"/>
                  </a:cubicBezTo>
                  <a:close/>
                  <a:moveTo>
                    <a:pt x="11756" y="1"/>
                  </a:moveTo>
                  <a:cubicBezTo>
                    <a:pt x="11739" y="1"/>
                    <a:pt x="11723" y="8"/>
                    <a:pt x="11711" y="21"/>
                  </a:cubicBezTo>
                  <a:cubicBezTo>
                    <a:pt x="10865" y="878"/>
                    <a:pt x="9187" y="2534"/>
                    <a:pt x="7467" y="3987"/>
                  </a:cubicBezTo>
                  <a:cubicBezTo>
                    <a:pt x="5909" y="5303"/>
                    <a:pt x="4196" y="6936"/>
                    <a:pt x="3311" y="9088"/>
                  </a:cubicBezTo>
                  <a:cubicBezTo>
                    <a:pt x="1531" y="13416"/>
                    <a:pt x="0" y="20082"/>
                    <a:pt x="7225" y="27975"/>
                  </a:cubicBezTo>
                  <a:cubicBezTo>
                    <a:pt x="7229" y="27979"/>
                    <a:pt x="7233" y="27983"/>
                    <a:pt x="7240" y="27986"/>
                  </a:cubicBezTo>
                  <a:cubicBezTo>
                    <a:pt x="7250" y="27992"/>
                    <a:pt x="7262" y="27995"/>
                    <a:pt x="7274" y="27995"/>
                  </a:cubicBezTo>
                  <a:cubicBezTo>
                    <a:pt x="7281" y="27995"/>
                    <a:pt x="7287" y="27994"/>
                    <a:pt x="7293" y="27992"/>
                  </a:cubicBezTo>
                  <a:cubicBezTo>
                    <a:pt x="7317" y="27983"/>
                    <a:pt x="7334" y="27962"/>
                    <a:pt x="7336" y="27936"/>
                  </a:cubicBezTo>
                  <a:cubicBezTo>
                    <a:pt x="7376" y="27268"/>
                    <a:pt x="7425" y="26573"/>
                    <a:pt x="7490" y="25806"/>
                  </a:cubicBezTo>
                  <a:cubicBezTo>
                    <a:pt x="7491" y="25787"/>
                    <a:pt x="7485" y="25772"/>
                    <a:pt x="7474" y="25759"/>
                  </a:cubicBezTo>
                  <a:cubicBezTo>
                    <a:pt x="6977" y="25195"/>
                    <a:pt x="2670" y="20059"/>
                    <a:pt x="4107" y="12492"/>
                  </a:cubicBezTo>
                  <a:cubicBezTo>
                    <a:pt x="4883" y="8407"/>
                    <a:pt x="6461" y="6678"/>
                    <a:pt x="8286" y="4678"/>
                  </a:cubicBezTo>
                  <a:cubicBezTo>
                    <a:pt x="9372" y="3484"/>
                    <a:pt x="10606" y="2135"/>
                    <a:pt x="11810" y="98"/>
                  </a:cubicBezTo>
                  <a:cubicBezTo>
                    <a:pt x="11826" y="70"/>
                    <a:pt x="11819" y="35"/>
                    <a:pt x="11793" y="15"/>
                  </a:cubicBezTo>
                  <a:cubicBezTo>
                    <a:pt x="11792" y="14"/>
                    <a:pt x="11789" y="12"/>
                    <a:pt x="11786" y="9"/>
                  </a:cubicBezTo>
                  <a:cubicBezTo>
                    <a:pt x="11777" y="4"/>
                    <a:pt x="11766" y="1"/>
                    <a:pt x="11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7228;p78">
              <a:extLst>
                <a:ext uri="{FF2B5EF4-FFF2-40B4-BE49-F238E27FC236}">
                  <a16:creationId xmlns:a16="http://schemas.microsoft.com/office/drawing/2014/main" id="{8C58F728-2E80-4953-909C-E382B7EF5AC0}"/>
                </a:ext>
              </a:extLst>
            </p:cNvPr>
            <p:cNvSpPr/>
            <p:nvPr/>
          </p:nvSpPr>
          <p:spPr>
            <a:xfrm>
              <a:off x="7676643" y="2517979"/>
              <a:ext cx="134015" cy="73454"/>
            </a:xfrm>
            <a:custGeom>
              <a:avLst/>
              <a:gdLst/>
              <a:ahLst/>
              <a:cxnLst/>
              <a:rect l="l" t="t" r="r" b="b"/>
              <a:pathLst>
                <a:path w="4563" h="2501" extrusionOk="0">
                  <a:moveTo>
                    <a:pt x="2662" y="1"/>
                  </a:moveTo>
                  <a:cubicBezTo>
                    <a:pt x="1957" y="1"/>
                    <a:pt x="1168" y="77"/>
                    <a:pt x="463" y="324"/>
                  </a:cubicBezTo>
                  <a:cubicBezTo>
                    <a:pt x="445" y="331"/>
                    <a:pt x="429" y="350"/>
                    <a:pt x="425" y="371"/>
                  </a:cubicBezTo>
                  <a:cubicBezTo>
                    <a:pt x="318" y="833"/>
                    <a:pt x="179" y="1285"/>
                    <a:pt x="11" y="1713"/>
                  </a:cubicBezTo>
                  <a:cubicBezTo>
                    <a:pt x="1" y="1738"/>
                    <a:pt x="6" y="1765"/>
                    <a:pt x="26" y="1782"/>
                  </a:cubicBezTo>
                  <a:cubicBezTo>
                    <a:pt x="29" y="1784"/>
                    <a:pt x="33" y="1790"/>
                    <a:pt x="39" y="1791"/>
                  </a:cubicBezTo>
                  <a:cubicBezTo>
                    <a:pt x="49" y="1797"/>
                    <a:pt x="59" y="1800"/>
                    <a:pt x="70" y="1800"/>
                  </a:cubicBezTo>
                  <a:cubicBezTo>
                    <a:pt x="78" y="1800"/>
                    <a:pt x="87" y="1798"/>
                    <a:pt x="96" y="1795"/>
                  </a:cubicBezTo>
                  <a:lnTo>
                    <a:pt x="122" y="1784"/>
                  </a:lnTo>
                  <a:lnTo>
                    <a:pt x="122" y="1784"/>
                  </a:lnTo>
                  <a:cubicBezTo>
                    <a:pt x="97" y="1797"/>
                    <a:pt x="82" y="1819"/>
                    <a:pt x="83" y="1846"/>
                  </a:cubicBezTo>
                  <a:cubicBezTo>
                    <a:pt x="85" y="1868"/>
                    <a:pt x="97" y="1888"/>
                    <a:pt x="115" y="1896"/>
                  </a:cubicBezTo>
                  <a:cubicBezTo>
                    <a:pt x="119" y="1898"/>
                    <a:pt x="125" y="1902"/>
                    <a:pt x="129" y="1902"/>
                  </a:cubicBezTo>
                  <a:cubicBezTo>
                    <a:pt x="613" y="2036"/>
                    <a:pt x="1103" y="2232"/>
                    <a:pt x="1580" y="2494"/>
                  </a:cubicBezTo>
                  <a:cubicBezTo>
                    <a:pt x="1589" y="2498"/>
                    <a:pt x="1598" y="2501"/>
                    <a:pt x="1609" y="2501"/>
                  </a:cubicBezTo>
                  <a:cubicBezTo>
                    <a:pt x="1618" y="2501"/>
                    <a:pt x="1627" y="2499"/>
                    <a:pt x="1636" y="2496"/>
                  </a:cubicBezTo>
                  <a:cubicBezTo>
                    <a:pt x="1918" y="2386"/>
                    <a:pt x="3400" y="1761"/>
                    <a:pt x="4544" y="353"/>
                  </a:cubicBezTo>
                  <a:cubicBezTo>
                    <a:pt x="4558" y="331"/>
                    <a:pt x="4562" y="301"/>
                    <a:pt x="4548" y="280"/>
                  </a:cubicBezTo>
                  <a:cubicBezTo>
                    <a:pt x="4541" y="271"/>
                    <a:pt x="4534" y="264"/>
                    <a:pt x="4525" y="259"/>
                  </a:cubicBezTo>
                  <a:cubicBezTo>
                    <a:pt x="4516" y="254"/>
                    <a:pt x="4504" y="252"/>
                    <a:pt x="4493" y="252"/>
                  </a:cubicBezTo>
                  <a:cubicBezTo>
                    <a:pt x="4488" y="252"/>
                    <a:pt x="4483" y="252"/>
                    <a:pt x="4478" y="253"/>
                  </a:cubicBezTo>
                  <a:cubicBezTo>
                    <a:pt x="4427" y="267"/>
                    <a:pt x="4376" y="281"/>
                    <a:pt x="4323" y="300"/>
                  </a:cubicBezTo>
                  <a:cubicBezTo>
                    <a:pt x="4356" y="286"/>
                    <a:pt x="4386" y="277"/>
                    <a:pt x="4421" y="267"/>
                  </a:cubicBezTo>
                  <a:cubicBezTo>
                    <a:pt x="4450" y="259"/>
                    <a:pt x="4468" y="232"/>
                    <a:pt x="4468" y="203"/>
                  </a:cubicBezTo>
                  <a:cubicBezTo>
                    <a:pt x="4465" y="180"/>
                    <a:pt x="4454" y="160"/>
                    <a:pt x="4435" y="150"/>
                  </a:cubicBezTo>
                  <a:cubicBezTo>
                    <a:pt x="4428" y="146"/>
                    <a:pt x="4421" y="145"/>
                    <a:pt x="4413" y="143"/>
                  </a:cubicBezTo>
                  <a:cubicBezTo>
                    <a:pt x="4051" y="85"/>
                    <a:pt x="3403" y="1"/>
                    <a:pt x="26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7229;p78">
              <a:extLst>
                <a:ext uri="{FF2B5EF4-FFF2-40B4-BE49-F238E27FC236}">
                  <a16:creationId xmlns:a16="http://schemas.microsoft.com/office/drawing/2014/main" id="{D6A0E36C-46A3-4B09-BDA6-EFB28AEC4A36}"/>
                </a:ext>
              </a:extLst>
            </p:cNvPr>
            <p:cNvSpPr/>
            <p:nvPr/>
          </p:nvSpPr>
          <p:spPr>
            <a:xfrm>
              <a:off x="7621927" y="2417827"/>
              <a:ext cx="76127" cy="192021"/>
            </a:xfrm>
            <a:custGeom>
              <a:avLst/>
              <a:gdLst/>
              <a:ahLst/>
              <a:cxnLst/>
              <a:rect l="l" t="t" r="r" b="b"/>
              <a:pathLst>
                <a:path w="2592" h="6538" extrusionOk="0">
                  <a:moveTo>
                    <a:pt x="2200" y="0"/>
                  </a:moveTo>
                  <a:cubicBezTo>
                    <a:pt x="2178" y="0"/>
                    <a:pt x="2156" y="11"/>
                    <a:pt x="2141" y="30"/>
                  </a:cubicBezTo>
                  <a:cubicBezTo>
                    <a:pt x="1347" y="1239"/>
                    <a:pt x="766" y="2316"/>
                    <a:pt x="418" y="3224"/>
                  </a:cubicBezTo>
                  <a:cubicBezTo>
                    <a:pt x="417" y="3226"/>
                    <a:pt x="407" y="3257"/>
                    <a:pt x="404" y="3260"/>
                  </a:cubicBezTo>
                  <a:cubicBezTo>
                    <a:pt x="126" y="4000"/>
                    <a:pt x="1" y="4641"/>
                    <a:pt x="31" y="5161"/>
                  </a:cubicBezTo>
                  <a:cubicBezTo>
                    <a:pt x="29" y="5162"/>
                    <a:pt x="31" y="5191"/>
                    <a:pt x="31" y="5191"/>
                  </a:cubicBezTo>
                  <a:cubicBezTo>
                    <a:pt x="46" y="5425"/>
                    <a:pt x="95" y="5635"/>
                    <a:pt x="175" y="5819"/>
                  </a:cubicBezTo>
                  <a:cubicBezTo>
                    <a:pt x="291" y="6087"/>
                    <a:pt x="478" y="6302"/>
                    <a:pt x="714" y="6437"/>
                  </a:cubicBezTo>
                  <a:cubicBezTo>
                    <a:pt x="786" y="6478"/>
                    <a:pt x="857" y="6510"/>
                    <a:pt x="934" y="6535"/>
                  </a:cubicBezTo>
                  <a:cubicBezTo>
                    <a:pt x="939" y="6537"/>
                    <a:pt x="945" y="6537"/>
                    <a:pt x="950" y="6537"/>
                  </a:cubicBezTo>
                  <a:cubicBezTo>
                    <a:pt x="964" y="6537"/>
                    <a:pt x="978" y="6533"/>
                    <a:pt x="992" y="6524"/>
                  </a:cubicBezTo>
                  <a:cubicBezTo>
                    <a:pt x="1008" y="6511"/>
                    <a:pt x="1018" y="6493"/>
                    <a:pt x="1018" y="6471"/>
                  </a:cubicBezTo>
                  <a:cubicBezTo>
                    <a:pt x="1015" y="6426"/>
                    <a:pt x="1018" y="6383"/>
                    <a:pt x="1019" y="6340"/>
                  </a:cubicBezTo>
                  <a:cubicBezTo>
                    <a:pt x="1022" y="6354"/>
                    <a:pt x="1032" y="6369"/>
                    <a:pt x="1046" y="6376"/>
                  </a:cubicBezTo>
                  <a:cubicBezTo>
                    <a:pt x="1049" y="6379"/>
                    <a:pt x="1055" y="6382"/>
                    <a:pt x="1060" y="6382"/>
                  </a:cubicBezTo>
                  <a:cubicBezTo>
                    <a:pt x="1067" y="6383"/>
                    <a:pt x="1073" y="6384"/>
                    <a:pt x="1079" y="6384"/>
                  </a:cubicBezTo>
                  <a:cubicBezTo>
                    <a:pt x="1101" y="6384"/>
                    <a:pt x="1121" y="6374"/>
                    <a:pt x="1132" y="6353"/>
                  </a:cubicBezTo>
                  <a:cubicBezTo>
                    <a:pt x="2591" y="3895"/>
                    <a:pt x="2470" y="1269"/>
                    <a:pt x="2349" y="255"/>
                  </a:cubicBezTo>
                  <a:cubicBezTo>
                    <a:pt x="2346" y="234"/>
                    <a:pt x="2335" y="217"/>
                    <a:pt x="2317" y="207"/>
                  </a:cubicBezTo>
                  <a:cubicBezTo>
                    <a:pt x="2308" y="201"/>
                    <a:pt x="2299" y="195"/>
                    <a:pt x="2288" y="195"/>
                  </a:cubicBezTo>
                  <a:cubicBezTo>
                    <a:pt x="2258" y="195"/>
                    <a:pt x="2230" y="215"/>
                    <a:pt x="2224" y="248"/>
                  </a:cubicBezTo>
                  <a:cubicBezTo>
                    <a:pt x="2215" y="295"/>
                    <a:pt x="2201" y="340"/>
                    <a:pt x="2188" y="387"/>
                  </a:cubicBezTo>
                  <a:cubicBezTo>
                    <a:pt x="2213" y="283"/>
                    <a:pt x="2238" y="180"/>
                    <a:pt x="2255" y="74"/>
                  </a:cubicBezTo>
                  <a:cubicBezTo>
                    <a:pt x="2261" y="50"/>
                    <a:pt x="2250" y="21"/>
                    <a:pt x="2227" y="9"/>
                  </a:cubicBezTo>
                  <a:lnTo>
                    <a:pt x="2218" y="3"/>
                  </a:lnTo>
                  <a:cubicBezTo>
                    <a:pt x="2212" y="1"/>
                    <a:pt x="2206" y="0"/>
                    <a:pt x="2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7230;p78">
              <a:extLst>
                <a:ext uri="{FF2B5EF4-FFF2-40B4-BE49-F238E27FC236}">
                  <a16:creationId xmlns:a16="http://schemas.microsoft.com/office/drawing/2014/main" id="{7B324D06-B7E2-44C9-8B17-429239198FF9}"/>
                </a:ext>
              </a:extLst>
            </p:cNvPr>
            <p:cNvSpPr/>
            <p:nvPr/>
          </p:nvSpPr>
          <p:spPr>
            <a:xfrm>
              <a:off x="7543773" y="2471604"/>
              <a:ext cx="86348" cy="92574"/>
            </a:xfrm>
            <a:custGeom>
              <a:avLst/>
              <a:gdLst/>
              <a:ahLst/>
              <a:cxnLst/>
              <a:rect l="l" t="t" r="r" b="b"/>
              <a:pathLst>
                <a:path w="2940" h="3152" extrusionOk="0">
                  <a:moveTo>
                    <a:pt x="179" y="1"/>
                  </a:moveTo>
                  <a:cubicBezTo>
                    <a:pt x="156" y="1"/>
                    <a:pt x="132" y="15"/>
                    <a:pt x="120" y="36"/>
                  </a:cubicBezTo>
                  <a:cubicBezTo>
                    <a:pt x="107" y="62"/>
                    <a:pt x="114" y="92"/>
                    <a:pt x="133" y="110"/>
                  </a:cubicBezTo>
                  <a:cubicBezTo>
                    <a:pt x="126" y="103"/>
                    <a:pt x="118" y="96"/>
                    <a:pt x="108" y="90"/>
                  </a:cubicBezTo>
                  <a:cubicBezTo>
                    <a:pt x="106" y="87"/>
                    <a:pt x="101" y="83"/>
                    <a:pt x="97" y="80"/>
                  </a:cubicBezTo>
                  <a:cubicBezTo>
                    <a:pt x="89" y="76"/>
                    <a:pt x="79" y="74"/>
                    <a:pt x="69" y="74"/>
                  </a:cubicBezTo>
                  <a:cubicBezTo>
                    <a:pt x="55" y="74"/>
                    <a:pt x="41" y="78"/>
                    <a:pt x="29" y="86"/>
                  </a:cubicBezTo>
                  <a:cubicBezTo>
                    <a:pt x="9" y="100"/>
                    <a:pt x="0" y="133"/>
                    <a:pt x="12" y="159"/>
                  </a:cubicBezTo>
                  <a:cubicBezTo>
                    <a:pt x="534" y="1462"/>
                    <a:pt x="1901" y="2676"/>
                    <a:pt x="2465" y="3135"/>
                  </a:cubicBezTo>
                  <a:cubicBezTo>
                    <a:pt x="2468" y="3139"/>
                    <a:pt x="2471" y="3141"/>
                    <a:pt x="2472" y="3142"/>
                  </a:cubicBezTo>
                  <a:cubicBezTo>
                    <a:pt x="2482" y="3148"/>
                    <a:pt x="2492" y="3151"/>
                    <a:pt x="2503" y="3151"/>
                  </a:cubicBezTo>
                  <a:cubicBezTo>
                    <a:pt x="2512" y="3151"/>
                    <a:pt x="2521" y="3149"/>
                    <a:pt x="2531" y="3145"/>
                  </a:cubicBezTo>
                  <a:cubicBezTo>
                    <a:pt x="2552" y="3136"/>
                    <a:pt x="2565" y="3114"/>
                    <a:pt x="2569" y="3089"/>
                  </a:cubicBezTo>
                  <a:cubicBezTo>
                    <a:pt x="2578" y="2854"/>
                    <a:pt x="2613" y="2592"/>
                    <a:pt x="2673" y="2312"/>
                  </a:cubicBezTo>
                  <a:cubicBezTo>
                    <a:pt x="2679" y="2292"/>
                    <a:pt x="2673" y="2271"/>
                    <a:pt x="2662" y="2255"/>
                  </a:cubicBezTo>
                  <a:cubicBezTo>
                    <a:pt x="2641" y="2231"/>
                    <a:pt x="2619" y="2209"/>
                    <a:pt x="2601" y="2186"/>
                  </a:cubicBezTo>
                  <a:lnTo>
                    <a:pt x="2601" y="2186"/>
                  </a:lnTo>
                  <a:cubicBezTo>
                    <a:pt x="2608" y="2191"/>
                    <a:pt x="2611" y="2195"/>
                    <a:pt x="2616" y="2199"/>
                  </a:cubicBezTo>
                  <a:cubicBezTo>
                    <a:pt x="2625" y="2204"/>
                    <a:pt x="2637" y="2206"/>
                    <a:pt x="2648" y="2206"/>
                  </a:cubicBezTo>
                  <a:cubicBezTo>
                    <a:pt x="2654" y="2206"/>
                    <a:pt x="2659" y="2206"/>
                    <a:pt x="2663" y="2205"/>
                  </a:cubicBezTo>
                  <a:cubicBezTo>
                    <a:pt x="2688" y="2198"/>
                    <a:pt x="2703" y="2181"/>
                    <a:pt x="2710" y="2158"/>
                  </a:cubicBezTo>
                  <a:cubicBezTo>
                    <a:pt x="2764" y="1934"/>
                    <a:pt x="2841" y="1694"/>
                    <a:pt x="2931" y="1450"/>
                  </a:cubicBezTo>
                  <a:cubicBezTo>
                    <a:pt x="2940" y="1425"/>
                    <a:pt x="2931" y="1398"/>
                    <a:pt x="2914" y="1380"/>
                  </a:cubicBezTo>
                  <a:cubicBezTo>
                    <a:pt x="2611" y="1104"/>
                    <a:pt x="2276" y="856"/>
                    <a:pt x="1914" y="653"/>
                  </a:cubicBezTo>
                  <a:cubicBezTo>
                    <a:pt x="1233" y="264"/>
                    <a:pt x="600" y="86"/>
                    <a:pt x="190" y="2"/>
                  </a:cubicBezTo>
                  <a:cubicBezTo>
                    <a:pt x="186" y="1"/>
                    <a:pt x="182"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7231;p78">
              <a:extLst>
                <a:ext uri="{FF2B5EF4-FFF2-40B4-BE49-F238E27FC236}">
                  <a16:creationId xmlns:a16="http://schemas.microsoft.com/office/drawing/2014/main" id="{BAF9096C-AD51-4973-8974-5AB5D64015B0}"/>
                </a:ext>
              </a:extLst>
            </p:cNvPr>
            <p:cNvSpPr/>
            <p:nvPr/>
          </p:nvSpPr>
          <p:spPr>
            <a:xfrm>
              <a:off x="7691886" y="2407518"/>
              <a:ext cx="263772" cy="191522"/>
            </a:xfrm>
            <a:custGeom>
              <a:avLst/>
              <a:gdLst/>
              <a:ahLst/>
              <a:cxnLst/>
              <a:rect l="l" t="t" r="r" b="b"/>
              <a:pathLst>
                <a:path w="8981" h="6521" extrusionOk="0">
                  <a:moveTo>
                    <a:pt x="5516" y="1"/>
                  </a:moveTo>
                  <a:cubicBezTo>
                    <a:pt x="5253" y="1"/>
                    <a:pt x="4981" y="14"/>
                    <a:pt x="4704" y="39"/>
                  </a:cubicBezTo>
                  <a:cubicBezTo>
                    <a:pt x="3003" y="193"/>
                    <a:pt x="789" y="922"/>
                    <a:pt x="147" y="2462"/>
                  </a:cubicBezTo>
                  <a:cubicBezTo>
                    <a:pt x="125" y="2786"/>
                    <a:pt x="91" y="3095"/>
                    <a:pt x="46" y="3400"/>
                  </a:cubicBezTo>
                  <a:lnTo>
                    <a:pt x="43" y="3420"/>
                  </a:lnTo>
                  <a:cubicBezTo>
                    <a:pt x="30" y="3498"/>
                    <a:pt x="19" y="3570"/>
                    <a:pt x="4" y="3645"/>
                  </a:cubicBezTo>
                  <a:cubicBezTo>
                    <a:pt x="0" y="3672"/>
                    <a:pt x="11" y="3699"/>
                    <a:pt x="36" y="3713"/>
                  </a:cubicBezTo>
                  <a:lnTo>
                    <a:pt x="43" y="3716"/>
                  </a:lnTo>
                  <a:cubicBezTo>
                    <a:pt x="50" y="3719"/>
                    <a:pt x="58" y="3721"/>
                    <a:pt x="66" y="3721"/>
                  </a:cubicBezTo>
                  <a:cubicBezTo>
                    <a:pt x="88" y="3721"/>
                    <a:pt x="109" y="3710"/>
                    <a:pt x="121" y="3692"/>
                  </a:cubicBezTo>
                  <a:cubicBezTo>
                    <a:pt x="132" y="3674"/>
                    <a:pt x="144" y="3656"/>
                    <a:pt x="155" y="3638"/>
                  </a:cubicBezTo>
                  <a:lnTo>
                    <a:pt x="155" y="3638"/>
                  </a:lnTo>
                  <a:cubicBezTo>
                    <a:pt x="144" y="3662"/>
                    <a:pt x="151" y="3692"/>
                    <a:pt x="172" y="3709"/>
                  </a:cubicBezTo>
                  <a:cubicBezTo>
                    <a:pt x="177" y="3715"/>
                    <a:pt x="178" y="3715"/>
                    <a:pt x="182" y="3719"/>
                  </a:cubicBezTo>
                  <a:cubicBezTo>
                    <a:pt x="191" y="3724"/>
                    <a:pt x="201" y="3726"/>
                    <a:pt x="211" y="3726"/>
                  </a:cubicBezTo>
                  <a:cubicBezTo>
                    <a:pt x="226" y="3726"/>
                    <a:pt x="242" y="3720"/>
                    <a:pt x="254" y="3709"/>
                  </a:cubicBezTo>
                  <a:cubicBezTo>
                    <a:pt x="315" y="3658"/>
                    <a:pt x="376" y="3608"/>
                    <a:pt x="439" y="3555"/>
                  </a:cubicBezTo>
                  <a:lnTo>
                    <a:pt x="439" y="3555"/>
                  </a:lnTo>
                  <a:cubicBezTo>
                    <a:pt x="427" y="3574"/>
                    <a:pt x="426" y="3601"/>
                    <a:pt x="441" y="3621"/>
                  </a:cubicBezTo>
                  <a:cubicBezTo>
                    <a:pt x="446" y="3629"/>
                    <a:pt x="454" y="3637"/>
                    <a:pt x="461" y="3641"/>
                  </a:cubicBezTo>
                  <a:cubicBezTo>
                    <a:pt x="470" y="3646"/>
                    <a:pt x="481" y="3648"/>
                    <a:pt x="492" y="3648"/>
                  </a:cubicBezTo>
                  <a:cubicBezTo>
                    <a:pt x="502" y="3648"/>
                    <a:pt x="512" y="3646"/>
                    <a:pt x="521" y="3642"/>
                  </a:cubicBezTo>
                  <a:cubicBezTo>
                    <a:pt x="682" y="3562"/>
                    <a:pt x="842" y="3486"/>
                    <a:pt x="1004" y="3413"/>
                  </a:cubicBezTo>
                  <a:lnTo>
                    <a:pt x="1004" y="3413"/>
                  </a:lnTo>
                  <a:cubicBezTo>
                    <a:pt x="817" y="3501"/>
                    <a:pt x="628" y="3588"/>
                    <a:pt x="443" y="3685"/>
                  </a:cubicBezTo>
                  <a:cubicBezTo>
                    <a:pt x="414" y="3698"/>
                    <a:pt x="403" y="3730"/>
                    <a:pt x="414" y="3762"/>
                  </a:cubicBezTo>
                  <a:cubicBezTo>
                    <a:pt x="419" y="3776"/>
                    <a:pt x="429" y="3786"/>
                    <a:pt x="443" y="3796"/>
                  </a:cubicBezTo>
                  <a:cubicBezTo>
                    <a:pt x="454" y="3802"/>
                    <a:pt x="466" y="3805"/>
                    <a:pt x="480" y="3805"/>
                  </a:cubicBezTo>
                  <a:cubicBezTo>
                    <a:pt x="483" y="3805"/>
                    <a:pt x="486" y="3805"/>
                    <a:pt x="488" y="3805"/>
                  </a:cubicBezTo>
                  <a:cubicBezTo>
                    <a:pt x="1050" y="3678"/>
                    <a:pt x="1629" y="3634"/>
                    <a:pt x="2160" y="3634"/>
                  </a:cubicBezTo>
                  <a:cubicBezTo>
                    <a:pt x="3306" y="3634"/>
                    <a:pt x="4230" y="3837"/>
                    <a:pt x="4284" y="3850"/>
                  </a:cubicBezTo>
                  <a:cubicBezTo>
                    <a:pt x="4291" y="3852"/>
                    <a:pt x="4295" y="3854"/>
                    <a:pt x="4299" y="3857"/>
                  </a:cubicBezTo>
                  <a:cubicBezTo>
                    <a:pt x="4317" y="3869"/>
                    <a:pt x="4327" y="3879"/>
                    <a:pt x="4331" y="3890"/>
                  </a:cubicBezTo>
                  <a:cubicBezTo>
                    <a:pt x="4336" y="3911"/>
                    <a:pt x="4334" y="3933"/>
                    <a:pt x="4321" y="3948"/>
                  </a:cubicBezTo>
                  <a:cubicBezTo>
                    <a:pt x="4039" y="4333"/>
                    <a:pt x="3730" y="4668"/>
                    <a:pt x="3418" y="4951"/>
                  </a:cubicBezTo>
                  <a:cubicBezTo>
                    <a:pt x="2905" y="5419"/>
                    <a:pt x="2391" y="5757"/>
                    <a:pt x="1985" y="5986"/>
                  </a:cubicBezTo>
                  <a:cubicBezTo>
                    <a:pt x="1955" y="6005"/>
                    <a:pt x="1944" y="6039"/>
                    <a:pt x="1958" y="6070"/>
                  </a:cubicBezTo>
                  <a:cubicBezTo>
                    <a:pt x="1964" y="6083"/>
                    <a:pt x="1972" y="6090"/>
                    <a:pt x="1984" y="6097"/>
                  </a:cubicBezTo>
                  <a:cubicBezTo>
                    <a:pt x="1992" y="6102"/>
                    <a:pt x="2001" y="6104"/>
                    <a:pt x="2010" y="6104"/>
                  </a:cubicBezTo>
                  <a:cubicBezTo>
                    <a:pt x="2018" y="6104"/>
                    <a:pt x="2026" y="6102"/>
                    <a:pt x="2035" y="6100"/>
                  </a:cubicBezTo>
                  <a:lnTo>
                    <a:pt x="2035" y="6100"/>
                  </a:lnTo>
                  <a:cubicBezTo>
                    <a:pt x="2008" y="6112"/>
                    <a:pt x="1984" y="6126"/>
                    <a:pt x="1955" y="6136"/>
                  </a:cubicBezTo>
                  <a:cubicBezTo>
                    <a:pt x="1927" y="6149"/>
                    <a:pt x="1913" y="6181"/>
                    <a:pt x="1920" y="6213"/>
                  </a:cubicBezTo>
                  <a:cubicBezTo>
                    <a:pt x="1924" y="6227"/>
                    <a:pt x="1935" y="6241"/>
                    <a:pt x="1948" y="6250"/>
                  </a:cubicBezTo>
                  <a:cubicBezTo>
                    <a:pt x="1951" y="6253"/>
                    <a:pt x="1957" y="6255"/>
                    <a:pt x="1962" y="6255"/>
                  </a:cubicBezTo>
                  <a:cubicBezTo>
                    <a:pt x="1874" y="6270"/>
                    <a:pt x="1787" y="6284"/>
                    <a:pt x="1700" y="6295"/>
                  </a:cubicBezTo>
                  <a:cubicBezTo>
                    <a:pt x="1672" y="6298"/>
                    <a:pt x="1646" y="6325"/>
                    <a:pt x="1646" y="6357"/>
                  </a:cubicBezTo>
                  <a:cubicBezTo>
                    <a:pt x="1645" y="6381"/>
                    <a:pt x="1659" y="6402"/>
                    <a:pt x="1679" y="6414"/>
                  </a:cubicBezTo>
                  <a:cubicBezTo>
                    <a:pt x="1682" y="6415"/>
                    <a:pt x="1692" y="6418"/>
                    <a:pt x="1699" y="6419"/>
                  </a:cubicBezTo>
                  <a:cubicBezTo>
                    <a:pt x="1998" y="6473"/>
                    <a:pt x="2398" y="6521"/>
                    <a:pt x="2862" y="6521"/>
                  </a:cubicBezTo>
                  <a:cubicBezTo>
                    <a:pt x="4477" y="6521"/>
                    <a:pt x="6874" y="5935"/>
                    <a:pt x="8550" y="2942"/>
                  </a:cubicBezTo>
                  <a:cubicBezTo>
                    <a:pt x="8912" y="2292"/>
                    <a:pt x="8981" y="1731"/>
                    <a:pt x="8756" y="1268"/>
                  </a:cubicBezTo>
                  <a:cubicBezTo>
                    <a:pt x="8731" y="1216"/>
                    <a:pt x="8706" y="1166"/>
                    <a:pt x="8673" y="1117"/>
                  </a:cubicBezTo>
                  <a:cubicBezTo>
                    <a:pt x="8529" y="895"/>
                    <a:pt x="8308" y="700"/>
                    <a:pt x="8022" y="536"/>
                  </a:cubicBezTo>
                  <a:cubicBezTo>
                    <a:pt x="7917" y="475"/>
                    <a:pt x="7803" y="418"/>
                    <a:pt x="7677" y="368"/>
                  </a:cubicBezTo>
                  <a:cubicBezTo>
                    <a:pt x="7101" y="128"/>
                    <a:pt x="6351" y="1"/>
                    <a:pt x="55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7232;p78">
              <a:extLst>
                <a:ext uri="{FF2B5EF4-FFF2-40B4-BE49-F238E27FC236}">
                  <a16:creationId xmlns:a16="http://schemas.microsoft.com/office/drawing/2014/main" id="{E8FA4E71-63CF-4B0E-AA43-6B96A50BAACE}"/>
                </a:ext>
              </a:extLst>
            </p:cNvPr>
            <p:cNvSpPr/>
            <p:nvPr/>
          </p:nvSpPr>
          <p:spPr>
            <a:xfrm>
              <a:off x="7589766" y="2360262"/>
              <a:ext cx="54834" cy="145940"/>
            </a:xfrm>
            <a:custGeom>
              <a:avLst/>
              <a:gdLst/>
              <a:ahLst/>
              <a:cxnLst/>
              <a:rect l="l" t="t" r="r" b="b"/>
              <a:pathLst>
                <a:path w="1867" h="4969" extrusionOk="0">
                  <a:moveTo>
                    <a:pt x="957" y="0"/>
                  </a:moveTo>
                  <a:cubicBezTo>
                    <a:pt x="953" y="0"/>
                    <a:pt x="948" y="1"/>
                    <a:pt x="944" y="2"/>
                  </a:cubicBezTo>
                  <a:cubicBezTo>
                    <a:pt x="916" y="6"/>
                    <a:pt x="895" y="32"/>
                    <a:pt x="892" y="60"/>
                  </a:cubicBezTo>
                  <a:cubicBezTo>
                    <a:pt x="869" y="536"/>
                    <a:pt x="905" y="1022"/>
                    <a:pt x="963" y="1605"/>
                  </a:cubicBezTo>
                  <a:cubicBezTo>
                    <a:pt x="905" y="1030"/>
                    <a:pt x="871" y="583"/>
                    <a:pt x="888" y="137"/>
                  </a:cubicBezTo>
                  <a:cubicBezTo>
                    <a:pt x="888" y="114"/>
                    <a:pt x="875" y="90"/>
                    <a:pt x="855" y="80"/>
                  </a:cubicBezTo>
                  <a:cubicBezTo>
                    <a:pt x="850" y="76"/>
                    <a:pt x="842" y="75"/>
                    <a:pt x="835" y="73"/>
                  </a:cubicBezTo>
                  <a:cubicBezTo>
                    <a:pt x="832" y="72"/>
                    <a:pt x="828" y="72"/>
                    <a:pt x="824" y="72"/>
                  </a:cubicBezTo>
                  <a:cubicBezTo>
                    <a:pt x="798" y="72"/>
                    <a:pt x="772" y="90"/>
                    <a:pt x="764" y="116"/>
                  </a:cubicBezTo>
                  <a:cubicBezTo>
                    <a:pt x="452" y="1079"/>
                    <a:pt x="1" y="2910"/>
                    <a:pt x="471" y="4348"/>
                  </a:cubicBezTo>
                  <a:cubicBezTo>
                    <a:pt x="476" y="4363"/>
                    <a:pt x="486" y="4375"/>
                    <a:pt x="499" y="4382"/>
                  </a:cubicBezTo>
                  <a:cubicBezTo>
                    <a:pt x="760" y="4539"/>
                    <a:pt x="1013" y="4721"/>
                    <a:pt x="1255" y="4925"/>
                  </a:cubicBezTo>
                  <a:cubicBezTo>
                    <a:pt x="1258" y="4929"/>
                    <a:pt x="1261" y="4931"/>
                    <a:pt x="1264" y="4932"/>
                  </a:cubicBezTo>
                  <a:cubicBezTo>
                    <a:pt x="1274" y="4938"/>
                    <a:pt x="1285" y="4941"/>
                    <a:pt x="1295" y="4941"/>
                  </a:cubicBezTo>
                  <a:cubicBezTo>
                    <a:pt x="1306" y="4941"/>
                    <a:pt x="1317" y="4938"/>
                    <a:pt x="1327" y="4932"/>
                  </a:cubicBezTo>
                  <a:cubicBezTo>
                    <a:pt x="1350" y="4921"/>
                    <a:pt x="1361" y="4897"/>
                    <a:pt x="1360" y="4873"/>
                  </a:cubicBezTo>
                  <a:lnTo>
                    <a:pt x="1360" y="4873"/>
                  </a:lnTo>
                  <a:cubicBezTo>
                    <a:pt x="1361" y="4887"/>
                    <a:pt x="1362" y="4902"/>
                    <a:pt x="1365" y="4915"/>
                  </a:cubicBezTo>
                  <a:cubicBezTo>
                    <a:pt x="1368" y="4935"/>
                    <a:pt x="1381" y="4952"/>
                    <a:pt x="1396" y="4961"/>
                  </a:cubicBezTo>
                  <a:cubicBezTo>
                    <a:pt x="1403" y="4965"/>
                    <a:pt x="1411" y="4966"/>
                    <a:pt x="1419" y="4968"/>
                  </a:cubicBezTo>
                  <a:cubicBezTo>
                    <a:pt x="1422" y="4968"/>
                    <a:pt x="1425" y="4968"/>
                    <a:pt x="1428" y="4968"/>
                  </a:cubicBezTo>
                  <a:cubicBezTo>
                    <a:pt x="1453" y="4968"/>
                    <a:pt x="1476" y="4953"/>
                    <a:pt x="1489" y="4929"/>
                  </a:cubicBezTo>
                  <a:cubicBezTo>
                    <a:pt x="1582" y="4699"/>
                    <a:pt x="1690" y="4459"/>
                    <a:pt x="1809" y="4212"/>
                  </a:cubicBezTo>
                  <a:cubicBezTo>
                    <a:pt x="1815" y="4203"/>
                    <a:pt x="1816" y="4193"/>
                    <a:pt x="1816" y="4185"/>
                  </a:cubicBezTo>
                  <a:cubicBezTo>
                    <a:pt x="1818" y="4091"/>
                    <a:pt x="1866" y="1846"/>
                    <a:pt x="1015" y="38"/>
                  </a:cubicBezTo>
                  <a:cubicBezTo>
                    <a:pt x="1009" y="25"/>
                    <a:pt x="999" y="16"/>
                    <a:pt x="989" y="9"/>
                  </a:cubicBezTo>
                  <a:cubicBezTo>
                    <a:pt x="979" y="4"/>
                    <a:pt x="968" y="0"/>
                    <a:pt x="9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233;p78">
              <a:extLst>
                <a:ext uri="{FF2B5EF4-FFF2-40B4-BE49-F238E27FC236}">
                  <a16:creationId xmlns:a16="http://schemas.microsoft.com/office/drawing/2014/main" id="{E9A52BBF-41B0-49E8-8451-30B0D4B779E8}"/>
                </a:ext>
              </a:extLst>
            </p:cNvPr>
            <p:cNvSpPr/>
            <p:nvPr/>
          </p:nvSpPr>
          <p:spPr>
            <a:xfrm>
              <a:off x="7510056" y="2404288"/>
              <a:ext cx="207705" cy="305742"/>
            </a:xfrm>
            <a:custGeom>
              <a:avLst/>
              <a:gdLst/>
              <a:ahLst/>
              <a:cxnLst/>
              <a:rect l="l" t="t" r="r" b="b"/>
              <a:pathLst>
                <a:path w="7072" h="10410" extrusionOk="0">
                  <a:moveTo>
                    <a:pt x="1150" y="2307"/>
                  </a:moveTo>
                  <a:lnTo>
                    <a:pt x="1150" y="2307"/>
                  </a:lnTo>
                  <a:cubicBezTo>
                    <a:pt x="1604" y="2378"/>
                    <a:pt x="2906" y="2668"/>
                    <a:pt x="4038" y="3715"/>
                  </a:cubicBezTo>
                  <a:cubicBezTo>
                    <a:pt x="3781" y="4413"/>
                    <a:pt x="3677" y="4970"/>
                    <a:pt x="3667" y="5413"/>
                  </a:cubicBezTo>
                  <a:cubicBezTo>
                    <a:pt x="3149" y="4993"/>
                    <a:pt x="1637" y="3678"/>
                    <a:pt x="1150" y="2307"/>
                  </a:cubicBezTo>
                  <a:close/>
                  <a:moveTo>
                    <a:pt x="6069" y="396"/>
                  </a:moveTo>
                  <a:lnTo>
                    <a:pt x="6069" y="396"/>
                  </a:lnTo>
                  <a:cubicBezTo>
                    <a:pt x="6210" y="1274"/>
                    <a:pt x="6510" y="4235"/>
                    <a:pt x="4798" y="6965"/>
                  </a:cubicBezTo>
                  <a:cubicBezTo>
                    <a:pt x="4639" y="6919"/>
                    <a:pt x="4243" y="6761"/>
                    <a:pt x="4026" y="6263"/>
                  </a:cubicBezTo>
                  <a:cubicBezTo>
                    <a:pt x="3955" y="6096"/>
                    <a:pt x="3904" y="5894"/>
                    <a:pt x="3888" y="5645"/>
                  </a:cubicBezTo>
                  <a:cubicBezTo>
                    <a:pt x="3888" y="5638"/>
                    <a:pt x="3888" y="5631"/>
                    <a:pt x="3887" y="5625"/>
                  </a:cubicBezTo>
                  <a:cubicBezTo>
                    <a:pt x="3861" y="5168"/>
                    <a:pt x="3952" y="4555"/>
                    <a:pt x="4260" y="3737"/>
                  </a:cubicBezTo>
                  <a:cubicBezTo>
                    <a:pt x="4266" y="3728"/>
                    <a:pt x="4268" y="3718"/>
                    <a:pt x="4271" y="3708"/>
                  </a:cubicBezTo>
                  <a:cubicBezTo>
                    <a:pt x="4596" y="2848"/>
                    <a:pt x="5159" y="1763"/>
                    <a:pt x="6069" y="396"/>
                  </a:cubicBezTo>
                  <a:close/>
                  <a:moveTo>
                    <a:pt x="3685" y="5802"/>
                  </a:moveTo>
                  <a:cubicBezTo>
                    <a:pt x="3712" y="6019"/>
                    <a:pt x="3763" y="6202"/>
                    <a:pt x="3830" y="6354"/>
                  </a:cubicBezTo>
                  <a:cubicBezTo>
                    <a:pt x="4062" y="6888"/>
                    <a:pt x="4478" y="7090"/>
                    <a:pt x="4694" y="7162"/>
                  </a:cubicBezTo>
                  <a:cubicBezTo>
                    <a:pt x="4411" y="7733"/>
                    <a:pt x="3079" y="10191"/>
                    <a:pt x="1154" y="10191"/>
                  </a:cubicBezTo>
                  <a:cubicBezTo>
                    <a:pt x="1045" y="10191"/>
                    <a:pt x="934" y="10183"/>
                    <a:pt x="822" y="10166"/>
                  </a:cubicBezTo>
                  <a:cubicBezTo>
                    <a:pt x="748" y="9702"/>
                    <a:pt x="514" y="7227"/>
                    <a:pt x="3685" y="5802"/>
                  </a:cubicBezTo>
                  <a:close/>
                  <a:moveTo>
                    <a:pt x="6129" y="1"/>
                  </a:moveTo>
                  <a:cubicBezTo>
                    <a:pt x="6092" y="1"/>
                    <a:pt x="6058" y="19"/>
                    <a:pt x="6037" y="49"/>
                  </a:cubicBezTo>
                  <a:cubicBezTo>
                    <a:pt x="5080" y="1459"/>
                    <a:pt x="4479" y="2590"/>
                    <a:pt x="4120" y="3496"/>
                  </a:cubicBezTo>
                  <a:cubicBezTo>
                    <a:pt x="2686" y="2210"/>
                    <a:pt x="1070" y="2073"/>
                    <a:pt x="1000" y="2067"/>
                  </a:cubicBezTo>
                  <a:cubicBezTo>
                    <a:pt x="998" y="2067"/>
                    <a:pt x="997" y="2067"/>
                    <a:pt x="995" y="2067"/>
                  </a:cubicBezTo>
                  <a:cubicBezTo>
                    <a:pt x="960" y="2067"/>
                    <a:pt x="928" y="2082"/>
                    <a:pt x="906" y="2109"/>
                  </a:cubicBezTo>
                  <a:cubicBezTo>
                    <a:pt x="885" y="2137"/>
                    <a:pt x="876" y="2174"/>
                    <a:pt x="886" y="2208"/>
                  </a:cubicBezTo>
                  <a:cubicBezTo>
                    <a:pt x="1338" y="3748"/>
                    <a:pt x="3048" y="5203"/>
                    <a:pt x="3566" y="5616"/>
                  </a:cubicBezTo>
                  <a:cubicBezTo>
                    <a:pt x="0" y="7240"/>
                    <a:pt x="614" y="10255"/>
                    <a:pt x="621" y="10286"/>
                  </a:cubicBezTo>
                  <a:cubicBezTo>
                    <a:pt x="630" y="10327"/>
                    <a:pt x="665" y="10362"/>
                    <a:pt x="708" y="10369"/>
                  </a:cubicBezTo>
                  <a:cubicBezTo>
                    <a:pt x="865" y="10397"/>
                    <a:pt x="1017" y="10410"/>
                    <a:pt x="1167" y="10410"/>
                  </a:cubicBezTo>
                  <a:cubicBezTo>
                    <a:pt x="3428" y="10410"/>
                    <a:pt x="4848" y="7361"/>
                    <a:pt x="4945" y="7143"/>
                  </a:cubicBezTo>
                  <a:cubicBezTo>
                    <a:pt x="7071" y="3816"/>
                    <a:pt x="6242" y="124"/>
                    <a:pt x="6234" y="87"/>
                  </a:cubicBezTo>
                  <a:cubicBezTo>
                    <a:pt x="6224" y="44"/>
                    <a:pt x="6190" y="10"/>
                    <a:pt x="6147" y="2"/>
                  </a:cubicBezTo>
                  <a:cubicBezTo>
                    <a:pt x="6141" y="1"/>
                    <a:pt x="6135" y="1"/>
                    <a:pt x="6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234;p78">
              <a:extLst>
                <a:ext uri="{FF2B5EF4-FFF2-40B4-BE49-F238E27FC236}">
                  <a16:creationId xmlns:a16="http://schemas.microsoft.com/office/drawing/2014/main" id="{8AA96B5F-9F2D-4260-9591-73638CCB2AA9}"/>
                </a:ext>
              </a:extLst>
            </p:cNvPr>
            <p:cNvSpPr/>
            <p:nvPr/>
          </p:nvSpPr>
          <p:spPr>
            <a:xfrm>
              <a:off x="7648829" y="2570639"/>
              <a:ext cx="176749" cy="117686"/>
            </a:xfrm>
            <a:custGeom>
              <a:avLst/>
              <a:gdLst/>
              <a:ahLst/>
              <a:cxnLst/>
              <a:rect l="l" t="t" r="r" b="b"/>
              <a:pathLst>
                <a:path w="6018" h="4007" extrusionOk="0">
                  <a:moveTo>
                    <a:pt x="814" y="1"/>
                  </a:moveTo>
                  <a:cubicBezTo>
                    <a:pt x="765" y="1"/>
                    <a:pt x="721" y="35"/>
                    <a:pt x="708" y="86"/>
                  </a:cubicBezTo>
                  <a:cubicBezTo>
                    <a:pt x="694" y="145"/>
                    <a:pt x="731" y="203"/>
                    <a:pt x="790" y="217"/>
                  </a:cubicBezTo>
                  <a:cubicBezTo>
                    <a:pt x="3400" y="813"/>
                    <a:pt x="5217" y="3124"/>
                    <a:pt x="5689" y="3782"/>
                  </a:cubicBezTo>
                  <a:cubicBezTo>
                    <a:pt x="2142" y="3635"/>
                    <a:pt x="230" y="1376"/>
                    <a:pt x="210" y="1354"/>
                  </a:cubicBezTo>
                  <a:cubicBezTo>
                    <a:pt x="188" y="1327"/>
                    <a:pt x="156" y="1314"/>
                    <a:pt x="125" y="1314"/>
                  </a:cubicBezTo>
                  <a:cubicBezTo>
                    <a:pt x="100" y="1314"/>
                    <a:pt x="75" y="1322"/>
                    <a:pt x="55" y="1339"/>
                  </a:cubicBezTo>
                  <a:cubicBezTo>
                    <a:pt x="8" y="1378"/>
                    <a:pt x="1" y="1448"/>
                    <a:pt x="40" y="1493"/>
                  </a:cubicBezTo>
                  <a:cubicBezTo>
                    <a:pt x="60" y="1519"/>
                    <a:pt x="2111" y="3947"/>
                    <a:pt x="5901" y="4007"/>
                  </a:cubicBezTo>
                  <a:lnTo>
                    <a:pt x="5902" y="4007"/>
                  </a:lnTo>
                  <a:cubicBezTo>
                    <a:pt x="5943" y="4007"/>
                    <a:pt x="5979" y="3985"/>
                    <a:pt x="5999" y="3950"/>
                  </a:cubicBezTo>
                  <a:cubicBezTo>
                    <a:pt x="6018" y="3914"/>
                    <a:pt x="6016" y="3872"/>
                    <a:pt x="5995" y="3839"/>
                  </a:cubicBezTo>
                  <a:cubicBezTo>
                    <a:pt x="5975" y="3806"/>
                    <a:pt x="3964" y="716"/>
                    <a:pt x="839" y="4"/>
                  </a:cubicBezTo>
                  <a:cubicBezTo>
                    <a:pt x="831" y="2"/>
                    <a:pt x="823" y="1"/>
                    <a:pt x="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235;p78">
              <a:extLst>
                <a:ext uri="{FF2B5EF4-FFF2-40B4-BE49-F238E27FC236}">
                  <a16:creationId xmlns:a16="http://schemas.microsoft.com/office/drawing/2014/main" id="{1E226297-5E76-44FB-86C6-531A61B15DB5}"/>
                </a:ext>
              </a:extLst>
            </p:cNvPr>
            <p:cNvSpPr/>
            <p:nvPr/>
          </p:nvSpPr>
          <p:spPr>
            <a:xfrm>
              <a:off x="7684250" y="2512722"/>
              <a:ext cx="136424" cy="84174"/>
            </a:xfrm>
            <a:custGeom>
              <a:avLst/>
              <a:gdLst/>
              <a:ahLst/>
              <a:cxnLst/>
              <a:rect l="l" t="t" r="r" b="b"/>
              <a:pathLst>
                <a:path w="4645" h="2866" extrusionOk="0">
                  <a:moveTo>
                    <a:pt x="2407" y="0"/>
                  </a:moveTo>
                  <a:cubicBezTo>
                    <a:pt x="1667" y="0"/>
                    <a:pt x="836" y="85"/>
                    <a:pt x="88" y="359"/>
                  </a:cubicBezTo>
                  <a:cubicBezTo>
                    <a:pt x="31" y="381"/>
                    <a:pt x="1" y="443"/>
                    <a:pt x="22" y="500"/>
                  </a:cubicBezTo>
                  <a:cubicBezTo>
                    <a:pt x="39" y="545"/>
                    <a:pt x="81" y="573"/>
                    <a:pt x="125" y="573"/>
                  </a:cubicBezTo>
                  <a:cubicBezTo>
                    <a:pt x="138" y="573"/>
                    <a:pt x="151" y="570"/>
                    <a:pt x="163" y="566"/>
                  </a:cubicBezTo>
                  <a:cubicBezTo>
                    <a:pt x="874" y="305"/>
                    <a:pt x="1677" y="224"/>
                    <a:pt x="2397" y="224"/>
                  </a:cubicBezTo>
                  <a:cubicBezTo>
                    <a:pt x="3265" y="224"/>
                    <a:pt x="4013" y="341"/>
                    <a:pt x="4334" y="401"/>
                  </a:cubicBezTo>
                  <a:cubicBezTo>
                    <a:pt x="3077" y="2016"/>
                    <a:pt x="1328" y="2645"/>
                    <a:pt x="1311" y="2652"/>
                  </a:cubicBezTo>
                  <a:cubicBezTo>
                    <a:pt x="1254" y="2673"/>
                    <a:pt x="1223" y="2736"/>
                    <a:pt x="1243" y="2793"/>
                  </a:cubicBezTo>
                  <a:cubicBezTo>
                    <a:pt x="1260" y="2837"/>
                    <a:pt x="1302" y="2866"/>
                    <a:pt x="1347" y="2866"/>
                  </a:cubicBezTo>
                  <a:cubicBezTo>
                    <a:pt x="1358" y="2866"/>
                    <a:pt x="1371" y="2864"/>
                    <a:pt x="1385" y="2857"/>
                  </a:cubicBezTo>
                  <a:cubicBezTo>
                    <a:pt x="1463" y="2830"/>
                    <a:pt x="3313" y="2162"/>
                    <a:pt x="4618" y="389"/>
                  </a:cubicBezTo>
                  <a:cubicBezTo>
                    <a:pt x="4639" y="359"/>
                    <a:pt x="4645" y="321"/>
                    <a:pt x="4632" y="287"/>
                  </a:cubicBezTo>
                  <a:cubicBezTo>
                    <a:pt x="4619" y="252"/>
                    <a:pt x="4589" y="228"/>
                    <a:pt x="4554" y="218"/>
                  </a:cubicBezTo>
                  <a:cubicBezTo>
                    <a:pt x="4490" y="204"/>
                    <a:pt x="3558" y="0"/>
                    <a:pt x="2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236;p78">
              <a:extLst>
                <a:ext uri="{FF2B5EF4-FFF2-40B4-BE49-F238E27FC236}">
                  <a16:creationId xmlns:a16="http://schemas.microsoft.com/office/drawing/2014/main" id="{9569397C-3118-4A7A-9D93-EC5A595061E8}"/>
                </a:ext>
              </a:extLst>
            </p:cNvPr>
            <p:cNvSpPr/>
            <p:nvPr/>
          </p:nvSpPr>
          <p:spPr>
            <a:xfrm>
              <a:off x="7690829" y="2402437"/>
              <a:ext cx="270527" cy="201331"/>
            </a:xfrm>
            <a:custGeom>
              <a:avLst/>
              <a:gdLst/>
              <a:ahLst/>
              <a:cxnLst/>
              <a:rect l="l" t="t" r="r" b="b"/>
              <a:pathLst>
                <a:path w="9211" h="6855" extrusionOk="0">
                  <a:moveTo>
                    <a:pt x="5543" y="0"/>
                  </a:moveTo>
                  <a:cubicBezTo>
                    <a:pt x="5279" y="0"/>
                    <a:pt x="5007" y="13"/>
                    <a:pt x="4729" y="38"/>
                  </a:cubicBezTo>
                  <a:cubicBezTo>
                    <a:pt x="2975" y="198"/>
                    <a:pt x="694" y="957"/>
                    <a:pt x="25" y="2569"/>
                  </a:cubicBezTo>
                  <a:cubicBezTo>
                    <a:pt x="0" y="2625"/>
                    <a:pt x="27" y="2689"/>
                    <a:pt x="83" y="2712"/>
                  </a:cubicBezTo>
                  <a:cubicBezTo>
                    <a:pt x="96" y="2717"/>
                    <a:pt x="110" y="2720"/>
                    <a:pt x="124" y="2720"/>
                  </a:cubicBezTo>
                  <a:cubicBezTo>
                    <a:pt x="167" y="2720"/>
                    <a:pt x="208" y="2694"/>
                    <a:pt x="225" y="2653"/>
                  </a:cubicBezTo>
                  <a:cubicBezTo>
                    <a:pt x="858" y="1131"/>
                    <a:pt x="3055" y="410"/>
                    <a:pt x="4747" y="255"/>
                  </a:cubicBezTo>
                  <a:cubicBezTo>
                    <a:pt x="5022" y="230"/>
                    <a:pt x="5291" y="218"/>
                    <a:pt x="5550" y="218"/>
                  </a:cubicBezTo>
                  <a:cubicBezTo>
                    <a:pt x="7039" y="218"/>
                    <a:pt x="8223" y="622"/>
                    <a:pt x="8672" y="1314"/>
                  </a:cubicBezTo>
                  <a:cubicBezTo>
                    <a:pt x="8982" y="1792"/>
                    <a:pt x="8940" y="2387"/>
                    <a:pt x="8548" y="3087"/>
                  </a:cubicBezTo>
                  <a:cubicBezTo>
                    <a:pt x="6884" y="6056"/>
                    <a:pt x="4455" y="6623"/>
                    <a:pt x="2842" y="6623"/>
                  </a:cubicBezTo>
                  <a:cubicBezTo>
                    <a:pt x="1857" y="6623"/>
                    <a:pt x="1176" y="6412"/>
                    <a:pt x="1158" y="6406"/>
                  </a:cubicBezTo>
                  <a:cubicBezTo>
                    <a:pt x="1147" y="6402"/>
                    <a:pt x="1135" y="6400"/>
                    <a:pt x="1124" y="6400"/>
                  </a:cubicBezTo>
                  <a:cubicBezTo>
                    <a:pt x="1077" y="6400"/>
                    <a:pt x="1035" y="6431"/>
                    <a:pt x="1019" y="6477"/>
                  </a:cubicBezTo>
                  <a:cubicBezTo>
                    <a:pt x="1002" y="6535"/>
                    <a:pt x="1033" y="6597"/>
                    <a:pt x="1090" y="6615"/>
                  </a:cubicBezTo>
                  <a:cubicBezTo>
                    <a:pt x="1128" y="6628"/>
                    <a:pt x="1836" y="6854"/>
                    <a:pt x="2861" y="6854"/>
                  </a:cubicBezTo>
                  <a:cubicBezTo>
                    <a:pt x="3169" y="6854"/>
                    <a:pt x="3508" y="6834"/>
                    <a:pt x="3867" y="6779"/>
                  </a:cubicBezTo>
                  <a:cubicBezTo>
                    <a:pt x="5291" y="6568"/>
                    <a:pt x="7293" y="5775"/>
                    <a:pt x="8739" y="3194"/>
                  </a:cubicBezTo>
                  <a:cubicBezTo>
                    <a:pt x="9169" y="2428"/>
                    <a:pt x="9210" y="1737"/>
                    <a:pt x="8857" y="1195"/>
                  </a:cubicBezTo>
                  <a:cubicBezTo>
                    <a:pt x="8368" y="443"/>
                    <a:pt x="7110" y="0"/>
                    <a:pt x="5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237;p78">
              <a:extLst>
                <a:ext uri="{FF2B5EF4-FFF2-40B4-BE49-F238E27FC236}">
                  <a16:creationId xmlns:a16="http://schemas.microsoft.com/office/drawing/2014/main" id="{183278A2-B23A-4F4E-857F-073C245E64D0}"/>
                </a:ext>
              </a:extLst>
            </p:cNvPr>
            <p:cNvSpPr/>
            <p:nvPr/>
          </p:nvSpPr>
          <p:spPr>
            <a:xfrm>
              <a:off x="7578899" y="2345812"/>
              <a:ext cx="71722" cy="147291"/>
            </a:xfrm>
            <a:custGeom>
              <a:avLst/>
              <a:gdLst/>
              <a:ahLst/>
              <a:cxnLst/>
              <a:rect l="l" t="t" r="r" b="b"/>
              <a:pathLst>
                <a:path w="2442" h="5015" extrusionOk="0">
                  <a:moveTo>
                    <a:pt x="1244" y="1"/>
                  </a:moveTo>
                  <a:cubicBezTo>
                    <a:pt x="1241" y="1"/>
                    <a:pt x="1237" y="1"/>
                    <a:pt x="1234" y="1"/>
                  </a:cubicBezTo>
                  <a:cubicBezTo>
                    <a:pt x="1191" y="3"/>
                    <a:pt x="1155" y="30"/>
                    <a:pt x="1140" y="68"/>
                  </a:cubicBezTo>
                  <a:cubicBezTo>
                    <a:pt x="1091" y="183"/>
                    <a:pt x="0" y="2922"/>
                    <a:pt x="690" y="4939"/>
                  </a:cubicBezTo>
                  <a:cubicBezTo>
                    <a:pt x="704" y="4986"/>
                    <a:pt x="747" y="5014"/>
                    <a:pt x="792" y="5014"/>
                  </a:cubicBezTo>
                  <a:cubicBezTo>
                    <a:pt x="805" y="5014"/>
                    <a:pt x="815" y="5011"/>
                    <a:pt x="831" y="5007"/>
                  </a:cubicBezTo>
                  <a:cubicBezTo>
                    <a:pt x="888" y="4987"/>
                    <a:pt x="918" y="4924"/>
                    <a:pt x="898" y="4867"/>
                  </a:cubicBezTo>
                  <a:cubicBezTo>
                    <a:pt x="347" y="3252"/>
                    <a:pt x="1016" y="1072"/>
                    <a:pt x="1261" y="374"/>
                  </a:cubicBezTo>
                  <a:cubicBezTo>
                    <a:pt x="2214" y="2240"/>
                    <a:pt x="2137" y="4667"/>
                    <a:pt x="2137" y="4691"/>
                  </a:cubicBezTo>
                  <a:cubicBezTo>
                    <a:pt x="2134" y="4752"/>
                    <a:pt x="2181" y="4803"/>
                    <a:pt x="2242" y="4805"/>
                  </a:cubicBezTo>
                  <a:cubicBezTo>
                    <a:pt x="2245" y="4805"/>
                    <a:pt x="2248" y="4805"/>
                    <a:pt x="2251" y="4805"/>
                  </a:cubicBezTo>
                  <a:cubicBezTo>
                    <a:pt x="2303" y="4805"/>
                    <a:pt x="2355" y="4757"/>
                    <a:pt x="2356" y="4701"/>
                  </a:cubicBezTo>
                  <a:cubicBezTo>
                    <a:pt x="2362" y="4591"/>
                    <a:pt x="2441" y="1999"/>
                    <a:pt x="1338" y="55"/>
                  </a:cubicBezTo>
                  <a:cubicBezTo>
                    <a:pt x="1318" y="21"/>
                    <a:pt x="1282" y="1"/>
                    <a:pt x="1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238;p78">
              <a:extLst>
                <a:ext uri="{FF2B5EF4-FFF2-40B4-BE49-F238E27FC236}">
                  <a16:creationId xmlns:a16="http://schemas.microsoft.com/office/drawing/2014/main" id="{A960D754-5574-4709-B695-26F3DD756A66}"/>
                </a:ext>
              </a:extLst>
            </p:cNvPr>
            <p:cNvSpPr/>
            <p:nvPr/>
          </p:nvSpPr>
          <p:spPr>
            <a:xfrm>
              <a:off x="7640547" y="2621714"/>
              <a:ext cx="99241" cy="156131"/>
            </a:xfrm>
            <a:custGeom>
              <a:avLst/>
              <a:gdLst/>
              <a:ahLst/>
              <a:cxnLst/>
              <a:rect l="l" t="t" r="r" b="b"/>
              <a:pathLst>
                <a:path w="3379" h="5316" extrusionOk="0">
                  <a:moveTo>
                    <a:pt x="188" y="0"/>
                  </a:moveTo>
                  <a:cubicBezTo>
                    <a:pt x="132" y="0"/>
                    <a:pt x="85" y="47"/>
                    <a:pt x="82" y="106"/>
                  </a:cubicBezTo>
                  <a:cubicBezTo>
                    <a:pt x="82" y="136"/>
                    <a:pt x="1" y="3206"/>
                    <a:pt x="2031" y="5280"/>
                  </a:cubicBezTo>
                  <a:cubicBezTo>
                    <a:pt x="2053" y="5301"/>
                    <a:pt x="2081" y="5314"/>
                    <a:pt x="2110" y="5314"/>
                  </a:cubicBezTo>
                  <a:cubicBezTo>
                    <a:pt x="2115" y="5314"/>
                    <a:pt x="2118" y="5314"/>
                    <a:pt x="2120" y="5315"/>
                  </a:cubicBezTo>
                  <a:cubicBezTo>
                    <a:pt x="2154" y="5313"/>
                    <a:pt x="2185" y="5293"/>
                    <a:pt x="2202" y="5263"/>
                  </a:cubicBezTo>
                  <a:cubicBezTo>
                    <a:pt x="2214" y="5241"/>
                    <a:pt x="3379" y="3219"/>
                    <a:pt x="2178" y="976"/>
                  </a:cubicBezTo>
                  <a:cubicBezTo>
                    <a:pt x="2159" y="939"/>
                    <a:pt x="2121" y="919"/>
                    <a:pt x="2082" y="919"/>
                  </a:cubicBezTo>
                  <a:cubicBezTo>
                    <a:pt x="2065" y="919"/>
                    <a:pt x="2047" y="923"/>
                    <a:pt x="2030" y="932"/>
                  </a:cubicBezTo>
                  <a:cubicBezTo>
                    <a:pt x="1976" y="960"/>
                    <a:pt x="1956" y="1026"/>
                    <a:pt x="1986" y="1079"/>
                  </a:cubicBezTo>
                  <a:cubicBezTo>
                    <a:pt x="2956" y="2890"/>
                    <a:pt x="2306" y="4549"/>
                    <a:pt x="2081" y="5019"/>
                  </a:cubicBezTo>
                  <a:cubicBezTo>
                    <a:pt x="227" y="3015"/>
                    <a:pt x="300" y="143"/>
                    <a:pt x="301" y="115"/>
                  </a:cubicBezTo>
                  <a:cubicBezTo>
                    <a:pt x="305" y="53"/>
                    <a:pt x="257" y="2"/>
                    <a:pt x="196" y="1"/>
                  </a:cubicBezTo>
                  <a:cubicBezTo>
                    <a:pt x="193" y="0"/>
                    <a:pt x="191"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239;p78">
              <a:extLst>
                <a:ext uri="{FF2B5EF4-FFF2-40B4-BE49-F238E27FC236}">
                  <a16:creationId xmlns:a16="http://schemas.microsoft.com/office/drawing/2014/main" id="{EF525332-7829-4E7C-AA48-664E7F4FDFAE}"/>
                </a:ext>
              </a:extLst>
            </p:cNvPr>
            <p:cNvSpPr/>
            <p:nvPr/>
          </p:nvSpPr>
          <p:spPr>
            <a:xfrm>
              <a:off x="7177000" y="2558186"/>
              <a:ext cx="436614" cy="1058642"/>
            </a:xfrm>
            <a:custGeom>
              <a:avLst/>
              <a:gdLst/>
              <a:ahLst/>
              <a:cxnLst/>
              <a:rect l="l" t="t" r="r" b="b"/>
              <a:pathLst>
                <a:path w="14866" h="36045" extrusionOk="0">
                  <a:moveTo>
                    <a:pt x="14752" y="0"/>
                  </a:moveTo>
                  <a:cubicBezTo>
                    <a:pt x="14658" y="0"/>
                    <a:pt x="11326" y="75"/>
                    <a:pt x="7924" y="3561"/>
                  </a:cubicBezTo>
                  <a:cubicBezTo>
                    <a:pt x="1117" y="10533"/>
                    <a:pt x="0" y="24565"/>
                    <a:pt x="264" y="35109"/>
                  </a:cubicBezTo>
                  <a:cubicBezTo>
                    <a:pt x="281" y="35746"/>
                    <a:pt x="506" y="35957"/>
                    <a:pt x="691" y="36021"/>
                  </a:cubicBezTo>
                  <a:cubicBezTo>
                    <a:pt x="743" y="36038"/>
                    <a:pt x="796" y="36045"/>
                    <a:pt x="850" y="36045"/>
                  </a:cubicBezTo>
                  <a:cubicBezTo>
                    <a:pt x="1075" y="36045"/>
                    <a:pt x="1313" y="35902"/>
                    <a:pt x="1446" y="35743"/>
                  </a:cubicBezTo>
                  <a:cubicBezTo>
                    <a:pt x="1706" y="35424"/>
                    <a:pt x="1557" y="34188"/>
                    <a:pt x="1524" y="33957"/>
                  </a:cubicBezTo>
                  <a:cubicBezTo>
                    <a:pt x="1397" y="24924"/>
                    <a:pt x="2340" y="12691"/>
                    <a:pt x="7538" y="5704"/>
                  </a:cubicBezTo>
                  <a:cubicBezTo>
                    <a:pt x="10635" y="1538"/>
                    <a:pt x="13827" y="1224"/>
                    <a:pt x="13858" y="1219"/>
                  </a:cubicBezTo>
                  <a:cubicBezTo>
                    <a:pt x="13919" y="1215"/>
                    <a:pt x="13964" y="1161"/>
                    <a:pt x="13958" y="1101"/>
                  </a:cubicBezTo>
                  <a:cubicBezTo>
                    <a:pt x="13955" y="1044"/>
                    <a:pt x="13907" y="1001"/>
                    <a:pt x="13852" y="1001"/>
                  </a:cubicBezTo>
                  <a:cubicBezTo>
                    <a:pt x="13848" y="1001"/>
                    <a:pt x="13845" y="1001"/>
                    <a:pt x="13841" y="1002"/>
                  </a:cubicBezTo>
                  <a:cubicBezTo>
                    <a:pt x="13707" y="1013"/>
                    <a:pt x="10536" y="1322"/>
                    <a:pt x="7377" y="5552"/>
                  </a:cubicBezTo>
                  <a:cubicBezTo>
                    <a:pt x="2128" y="12582"/>
                    <a:pt x="1176" y="24881"/>
                    <a:pt x="1305" y="33973"/>
                  </a:cubicBezTo>
                  <a:cubicBezTo>
                    <a:pt x="1380" y="34541"/>
                    <a:pt x="1421" y="35424"/>
                    <a:pt x="1275" y="35603"/>
                  </a:cubicBezTo>
                  <a:cubicBezTo>
                    <a:pt x="1176" y="35725"/>
                    <a:pt x="1000" y="35830"/>
                    <a:pt x="850" y="35830"/>
                  </a:cubicBezTo>
                  <a:cubicBezTo>
                    <a:pt x="819" y="35830"/>
                    <a:pt x="789" y="35825"/>
                    <a:pt x="761" y="35816"/>
                  </a:cubicBezTo>
                  <a:cubicBezTo>
                    <a:pt x="591" y="35757"/>
                    <a:pt x="493" y="35505"/>
                    <a:pt x="483" y="35105"/>
                  </a:cubicBezTo>
                  <a:cubicBezTo>
                    <a:pt x="221" y="24611"/>
                    <a:pt x="1325" y="10647"/>
                    <a:pt x="8072" y="3724"/>
                  </a:cubicBezTo>
                  <a:cubicBezTo>
                    <a:pt x="11446" y="264"/>
                    <a:pt x="14723" y="221"/>
                    <a:pt x="14754" y="221"/>
                  </a:cubicBezTo>
                  <a:cubicBezTo>
                    <a:pt x="14815" y="221"/>
                    <a:pt x="14865" y="171"/>
                    <a:pt x="14865" y="111"/>
                  </a:cubicBezTo>
                  <a:cubicBezTo>
                    <a:pt x="14865" y="50"/>
                    <a:pt x="14815" y="0"/>
                    <a:pt x="14754" y="0"/>
                  </a:cubicBezTo>
                  <a:cubicBezTo>
                    <a:pt x="14754" y="0"/>
                    <a:pt x="14753" y="0"/>
                    <a:pt x="14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7240;p78">
              <a:extLst>
                <a:ext uri="{FF2B5EF4-FFF2-40B4-BE49-F238E27FC236}">
                  <a16:creationId xmlns:a16="http://schemas.microsoft.com/office/drawing/2014/main" id="{7D4D3223-F48C-47D2-90B7-27FB1ED9DD5B}"/>
                </a:ext>
              </a:extLst>
            </p:cNvPr>
            <p:cNvSpPr/>
            <p:nvPr/>
          </p:nvSpPr>
          <p:spPr>
            <a:xfrm>
              <a:off x="6967739" y="2501179"/>
              <a:ext cx="372617" cy="857163"/>
            </a:xfrm>
            <a:custGeom>
              <a:avLst/>
              <a:gdLst/>
              <a:ahLst/>
              <a:cxnLst/>
              <a:rect l="l" t="t" r="r" b="b"/>
              <a:pathLst>
                <a:path w="12687" h="29185" extrusionOk="0">
                  <a:moveTo>
                    <a:pt x="12565" y="1"/>
                  </a:moveTo>
                  <a:cubicBezTo>
                    <a:pt x="12535" y="1"/>
                    <a:pt x="12505" y="12"/>
                    <a:pt x="12484" y="35"/>
                  </a:cubicBezTo>
                  <a:cubicBezTo>
                    <a:pt x="12458" y="60"/>
                    <a:pt x="10072" y="2579"/>
                    <a:pt x="7572" y="4690"/>
                  </a:cubicBezTo>
                  <a:cubicBezTo>
                    <a:pt x="5999" y="6020"/>
                    <a:pt x="4268" y="7673"/>
                    <a:pt x="3370" y="9859"/>
                  </a:cubicBezTo>
                  <a:cubicBezTo>
                    <a:pt x="1550" y="14286"/>
                    <a:pt x="0" y="21100"/>
                    <a:pt x="7515" y="29149"/>
                  </a:cubicBezTo>
                  <a:cubicBezTo>
                    <a:pt x="7537" y="29172"/>
                    <a:pt x="7567" y="29185"/>
                    <a:pt x="7595" y="29185"/>
                  </a:cubicBezTo>
                  <a:cubicBezTo>
                    <a:pt x="7622" y="29185"/>
                    <a:pt x="7649" y="29175"/>
                    <a:pt x="7671" y="29151"/>
                  </a:cubicBezTo>
                  <a:cubicBezTo>
                    <a:pt x="7715" y="29109"/>
                    <a:pt x="7716" y="29041"/>
                    <a:pt x="7676" y="28995"/>
                  </a:cubicBezTo>
                  <a:cubicBezTo>
                    <a:pt x="245" y="21039"/>
                    <a:pt x="1776" y="14308"/>
                    <a:pt x="3572" y="9939"/>
                  </a:cubicBezTo>
                  <a:cubicBezTo>
                    <a:pt x="4453" y="7799"/>
                    <a:pt x="6161" y="6167"/>
                    <a:pt x="7715" y="4855"/>
                  </a:cubicBezTo>
                  <a:cubicBezTo>
                    <a:pt x="9482" y="3364"/>
                    <a:pt x="11194" y="1669"/>
                    <a:pt x="12058" y="788"/>
                  </a:cubicBezTo>
                  <a:lnTo>
                    <a:pt x="12058" y="788"/>
                  </a:lnTo>
                  <a:cubicBezTo>
                    <a:pt x="10833" y="2888"/>
                    <a:pt x="9585" y="4257"/>
                    <a:pt x="8469" y="5480"/>
                  </a:cubicBezTo>
                  <a:cubicBezTo>
                    <a:pt x="6639" y="7487"/>
                    <a:pt x="5059" y="9219"/>
                    <a:pt x="4281" y="13319"/>
                  </a:cubicBezTo>
                  <a:cubicBezTo>
                    <a:pt x="2773" y="21267"/>
                    <a:pt x="7638" y="26604"/>
                    <a:pt x="7688" y="26657"/>
                  </a:cubicBezTo>
                  <a:cubicBezTo>
                    <a:pt x="7709" y="26680"/>
                    <a:pt x="7739" y="26692"/>
                    <a:pt x="7768" y="26692"/>
                  </a:cubicBezTo>
                  <a:cubicBezTo>
                    <a:pt x="7795" y="26692"/>
                    <a:pt x="7822" y="26682"/>
                    <a:pt x="7843" y="26663"/>
                  </a:cubicBezTo>
                  <a:cubicBezTo>
                    <a:pt x="7887" y="26621"/>
                    <a:pt x="7890" y="26552"/>
                    <a:pt x="7849" y="26507"/>
                  </a:cubicBezTo>
                  <a:cubicBezTo>
                    <a:pt x="7800" y="26455"/>
                    <a:pt x="3008" y="21194"/>
                    <a:pt x="4496" y="13360"/>
                  </a:cubicBezTo>
                  <a:cubicBezTo>
                    <a:pt x="5262" y="9321"/>
                    <a:pt x="6823" y="7609"/>
                    <a:pt x="8632" y="5628"/>
                  </a:cubicBezTo>
                  <a:cubicBezTo>
                    <a:pt x="9879" y="4261"/>
                    <a:pt x="11293" y="2710"/>
                    <a:pt x="12661" y="161"/>
                  </a:cubicBezTo>
                  <a:cubicBezTo>
                    <a:pt x="12686" y="113"/>
                    <a:pt x="12672" y="53"/>
                    <a:pt x="12628" y="20"/>
                  </a:cubicBezTo>
                  <a:cubicBezTo>
                    <a:pt x="12609" y="7"/>
                    <a:pt x="12587" y="1"/>
                    <a:pt x="12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7241;p78">
              <a:extLst>
                <a:ext uri="{FF2B5EF4-FFF2-40B4-BE49-F238E27FC236}">
                  <a16:creationId xmlns:a16="http://schemas.microsoft.com/office/drawing/2014/main" id="{FEB48F38-F269-4AEE-A4EA-A1CFEAF7828D}"/>
                </a:ext>
              </a:extLst>
            </p:cNvPr>
            <p:cNvSpPr/>
            <p:nvPr/>
          </p:nvSpPr>
          <p:spPr>
            <a:xfrm>
              <a:off x="7728275" y="2527847"/>
              <a:ext cx="155808" cy="67639"/>
            </a:xfrm>
            <a:custGeom>
              <a:avLst/>
              <a:gdLst/>
              <a:ahLst/>
              <a:cxnLst/>
              <a:rect l="l" t="t" r="r" b="b"/>
              <a:pathLst>
                <a:path w="5305" h="2303" extrusionOk="0">
                  <a:moveTo>
                    <a:pt x="5245" y="0"/>
                  </a:moveTo>
                  <a:cubicBezTo>
                    <a:pt x="5232" y="0"/>
                    <a:pt x="5220" y="5"/>
                    <a:pt x="5209" y="14"/>
                  </a:cubicBezTo>
                  <a:cubicBezTo>
                    <a:pt x="3771" y="1247"/>
                    <a:pt x="1941" y="2022"/>
                    <a:pt x="54" y="2194"/>
                  </a:cubicBezTo>
                  <a:cubicBezTo>
                    <a:pt x="24" y="2195"/>
                    <a:pt x="0" y="2223"/>
                    <a:pt x="4" y="2252"/>
                  </a:cubicBezTo>
                  <a:cubicBezTo>
                    <a:pt x="7" y="2281"/>
                    <a:pt x="31" y="2302"/>
                    <a:pt x="60" y="2302"/>
                  </a:cubicBezTo>
                  <a:lnTo>
                    <a:pt x="64" y="2302"/>
                  </a:lnTo>
                  <a:cubicBezTo>
                    <a:pt x="1972" y="2127"/>
                    <a:pt x="3827" y="1344"/>
                    <a:pt x="5281" y="95"/>
                  </a:cubicBezTo>
                  <a:cubicBezTo>
                    <a:pt x="5303" y="75"/>
                    <a:pt x="5305" y="42"/>
                    <a:pt x="5286" y="19"/>
                  </a:cubicBezTo>
                  <a:cubicBezTo>
                    <a:pt x="5275" y="7"/>
                    <a:pt x="5260"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7242;p78">
              <a:extLst>
                <a:ext uri="{FF2B5EF4-FFF2-40B4-BE49-F238E27FC236}">
                  <a16:creationId xmlns:a16="http://schemas.microsoft.com/office/drawing/2014/main" id="{40BE8D9B-FA3F-4DA8-B71F-484D83288FFF}"/>
                </a:ext>
              </a:extLst>
            </p:cNvPr>
            <p:cNvSpPr/>
            <p:nvPr/>
          </p:nvSpPr>
          <p:spPr>
            <a:xfrm>
              <a:off x="7731271" y="2540329"/>
              <a:ext cx="98654" cy="55362"/>
            </a:xfrm>
            <a:custGeom>
              <a:avLst/>
              <a:gdLst/>
              <a:ahLst/>
              <a:cxnLst/>
              <a:rect l="l" t="t" r="r" b="b"/>
              <a:pathLst>
                <a:path w="3359" h="1885" extrusionOk="0">
                  <a:moveTo>
                    <a:pt x="3298" y="1"/>
                  </a:moveTo>
                  <a:cubicBezTo>
                    <a:pt x="3286" y="1"/>
                    <a:pt x="3274" y="5"/>
                    <a:pt x="3265" y="12"/>
                  </a:cubicBezTo>
                  <a:cubicBezTo>
                    <a:pt x="2283" y="762"/>
                    <a:pt x="1201" y="1355"/>
                    <a:pt x="43" y="1778"/>
                  </a:cubicBezTo>
                  <a:cubicBezTo>
                    <a:pt x="15" y="1789"/>
                    <a:pt x="1" y="1820"/>
                    <a:pt x="11" y="1849"/>
                  </a:cubicBezTo>
                  <a:cubicBezTo>
                    <a:pt x="19" y="1870"/>
                    <a:pt x="39" y="1884"/>
                    <a:pt x="62" y="1884"/>
                  </a:cubicBezTo>
                  <a:cubicBezTo>
                    <a:pt x="67" y="1884"/>
                    <a:pt x="75" y="1884"/>
                    <a:pt x="80" y="1882"/>
                  </a:cubicBezTo>
                  <a:cubicBezTo>
                    <a:pt x="1249" y="1454"/>
                    <a:pt x="2343" y="855"/>
                    <a:pt x="3330" y="100"/>
                  </a:cubicBezTo>
                  <a:cubicBezTo>
                    <a:pt x="3356" y="81"/>
                    <a:pt x="3359" y="47"/>
                    <a:pt x="3342" y="23"/>
                  </a:cubicBezTo>
                  <a:cubicBezTo>
                    <a:pt x="3331" y="8"/>
                    <a:pt x="3314" y="1"/>
                    <a:pt x="3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7243;p78">
              <a:extLst>
                <a:ext uri="{FF2B5EF4-FFF2-40B4-BE49-F238E27FC236}">
                  <a16:creationId xmlns:a16="http://schemas.microsoft.com/office/drawing/2014/main" id="{92BE829F-1CA3-46B0-860C-C173EF8E4136}"/>
                </a:ext>
              </a:extLst>
            </p:cNvPr>
            <p:cNvSpPr/>
            <p:nvPr/>
          </p:nvSpPr>
          <p:spPr>
            <a:xfrm>
              <a:off x="7860734" y="2491017"/>
              <a:ext cx="17681" cy="13657"/>
            </a:xfrm>
            <a:custGeom>
              <a:avLst/>
              <a:gdLst/>
              <a:ahLst/>
              <a:cxnLst/>
              <a:rect l="l" t="t" r="r" b="b"/>
              <a:pathLst>
                <a:path w="602" h="465" extrusionOk="0">
                  <a:moveTo>
                    <a:pt x="539" y="0"/>
                  </a:moveTo>
                  <a:cubicBezTo>
                    <a:pt x="528" y="0"/>
                    <a:pt x="517" y="3"/>
                    <a:pt x="507" y="10"/>
                  </a:cubicBezTo>
                  <a:lnTo>
                    <a:pt x="29" y="365"/>
                  </a:lnTo>
                  <a:cubicBezTo>
                    <a:pt x="4" y="383"/>
                    <a:pt x="0" y="416"/>
                    <a:pt x="17" y="442"/>
                  </a:cubicBezTo>
                  <a:cubicBezTo>
                    <a:pt x="29" y="457"/>
                    <a:pt x="46" y="465"/>
                    <a:pt x="61" y="465"/>
                  </a:cubicBezTo>
                  <a:cubicBezTo>
                    <a:pt x="73" y="465"/>
                    <a:pt x="83" y="462"/>
                    <a:pt x="94" y="452"/>
                  </a:cubicBezTo>
                  <a:lnTo>
                    <a:pt x="573" y="99"/>
                  </a:lnTo>
                  <a:cubicBezTo>
                    <a:pt x="595" y="80"/>
                    <a:pt x="601" y="46"/>
                    <a:pt x="584" y="22"/>
                  </a:cubicBezTo>
                  <a:cubicBezTo>
                    <a:pt x="573" y="8"/>
                    <a:pt x="556"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7244;p78">
              <a:extLst>
                <a:ext uri="{FF2B5EF4-FFF2-40B4-BE49-F238E27FC236}">
                  <a16:creationId xmlns:a16="http://schemas.microsoft.com/office/drawing/2014/main" id="{2B63C3EC-4240-4D49-B779-F7E0B5517BDB}"/>
                </a:ext>
              </a:extLst>
            </p:cNvPr>
            <p:cNvSpPr/>
            <p:nvPr/>
          </p:nvSpPr>
          <p:spPr>
            <a:xfrm>
              <a:off x="7687980" y="2478329"/>
              <a:ext cx="108405" cy="46875"/>
            </a:xfrm>
            <a:custGeom>
              <a:avLst/>
              <a:gdLst/>
              <a:ahLst/>
              <a:cxnLst/>
              <a:rect l="l" t="t" r="r" b="b"/>
              <a:pathLst>
                <a:path w="3691" h="1596" extrusionOk="0">
                  <a:moveTo>
                    <a:pt x="3629" y="1"/>
                  </a:moveTo>
                  <a:cubicBezTo>
                    <a:pt x="3624" y="1"/>
                    <a:pt x="3619" y="2"/>
                    <a:pt x="3614" y="4"/>
                  </a:cubicBezTo>
                  <a:cubicBezTo>
                    <a:pt x="2367" y="360"/>
                    <a:pt x="1164" y="860"/>
                    <a:pt x="36" y="1493"/>
                  </a:cubicBezTo>
                  <a:cubicBezTo>
                    <a:pt x="9" y="1507"/>
                    <a:pt x="1" y="1542"/>
                    <a:pt x="15" y="1567"/>
                  </a:cubicBezTo>
                  <a:cubicBezTo>
                    <a:pt x="25" y="1586"/>
                    <a:pt x="42" y="1596"/>
                    <a:pt x="62" y="1596"/>
                  </a:cubicBezTo>
                  <a:cubicBezTo>
                    <a:pt x="72" y="1596"/>
                    <a:pt x="80" y="1594"/>
                    <a:pt x="90" y="1587"/>
                  </a:cubicBezTo>
                  <a:cubicBezTo>
                    <a:pt x="1213" y="959"/>
                    <a:pt x="2409" y="461"/>
                    <a:pt x="3643" y="108"/>
                  </a:cubicBezTo>
                  <a:cubicBezTo>
                    <a:pt x="3672" y="99"/>
                    <a:pt x="3690" y="69"/>
                    <a:pt x="3682" y="41"/>
                  </a:cubicBezTo>
                  <a:cubicBezTo>
                    <a:pt x="3674" y="17"/>
                    <a:pt x="3653" y="1"/>
                    <a:pt x="3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7245;p78">
              <a:extLst>
                <a:ext uri="{FF2B5EF4-FFF2-40B4-BE49-F238E27FC236}">
                  <a16:creationId xmlns:a16="http://schemas.microsoft.com/office/drawing/2014/main" id="{2F6BA9CB-4CB9-4DCE-ACF6-550E22890438}"/>
                </a:ext>
              </a:extLst>
            </p:cNvPr>
            <p:cNvSpPr/>
            <p:nvPr/>
          </p:nvSpPr>
          <p:spPr>
            <a:xfrm>
              <a:off x="7689154" y="2446845"/>
              <a:ext cx="153664" cy="78506"/>
            </a:xfrm>
            <a:custGeom>
              <a:avLst/>
              <a:gdLst/>
              <a:ahLst/>
              <a:cxnLst/>
              <a:rect l="l" t="t" r="r" b="b"/>
              <a:pathLst>
                <a:path w="5232" h="2673" extrusionOk="0">
                  <a:moveTo>
                    <a:pt x="5172" y="1"/>
                  </a:moveTo>
                  <a:cubicBezTo>
                    <a:pt x="5168" y="1"/>
                    <a:pt x="5165" y="1"/>
                    <a:pt x="5161" y="2"/>
                  </a:cubicBezTo>
                  <a:cubicBezTo>
                    <a:pt x="3262" y="345"/>
                    <a:pt x="1437" y="1261"/>
                    <a:pt x="26" y="2578"/>
                  </a:cubicBezTo>
                  <a:cubicBezTo>
                    <a:pt x="2" y="2597"/>
                    <a:pt x="0" y="2632"/>
                    <a:pt x="22" y="2654"/>
                  </a:cubicBezTo>
                  <a:cubicBezTo>
                    <a:pt x="33" y="2666"/>
                    <a:pt x="47" y="2672"/>
                    <a:pt x="62" y="2672"/>
                  </a:cubicBezTo>
                  <a:cubicBezTo>
                    <a:pt x="75" y="2672"/>
                    <a:pt x="87" y="2668"/>
                    <a:pt x="100" y="2658"/>
                  </a:cubicBezTo>
                  <a:cubicBezTo>
                    <a:pt x="1499" y="1356"/>
                    <a:pt x="3302" y="450"/>
                    <a:pt x="5181" y="110"/>
                  </a:cubicBezTo>
                  <a:cubicBezTo>
                    <a:pt x="5211" y="104"/>
                    <a:pt x="5231" y="76"/>
                    <a:pt x="5226" y="46"/>
                  </a:cubicBezTo>
                  <a:cubicBezTo>
                    <a:pt x="5221" y="20"/>
                    <a:pt x="5198" y="1"/>
                    <a:pt x="5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7246;p78">
              <a:extLst>
                <a:ext uri="{FF2B5EF4-FFF2-40B4-BE49-F238E27FC236}">
                  <a16:creationId xmlns:a16="http://schemas.microsoft.com/office/drawing/2014/main" id="{B23297F4-8461-466C-A398-F99435C2D197}"/>
                </a:ext>
              </a:extLst>
            </p:cNvPr>
            <p:cNvSpPr/>
            <p:nvPr/>
          </p:nvSpPr>
          <p:spPr>
            <a:xfrm>
              <a:off x="7689331" y="2463028"/>
              <a:ext cx="57360" cy="61442"/>
            </a:xfrm>
            <a:custGeom>
              <a:avLst/>
              <a:gdLst/>
              <a:ahLst/>
              <a:cxnLst/>
              <a:rect l="l" t="t" r="r" b="b"/>
              <a:pathLst>
                <a:path w="1953" h="2092" extrusionOk="0">
                  <a:moveTo>
                    <a:pt x="1889" y="0"/>
                  </a:moveTo>
                  <a:cubicBezTo>
                    <a:pt x="1879" y="0"/>
                    <a:pt x="1868" y="3"/>
                    <a:pt x="1859" y="9"/>
                  </a:cubicBezTo>
                  <a:cubicBezTo>
                    <a:pt x="1104" y="525"/>
                    <a:pt x="467" y="1215"/>
                    <a:pt x="14" y="2009"/>
                  </a:cubicBezTo>
                  <a:cubicBezTo>
                    <a:pt x="0" y="2036"/>
                    <a:pt x="9" y="2068"/>
                    <a:pt x="36" y="2084"/>
                  </a:cubicBezTo>
                  <a:cubicBezTo>
                    <a:pt x="44" y="2088"/>
                    <a:pt x="54" y="2091"/>
                    <a:pt x="63" y="2091"/>
                  </a:cubicBezTo>
                  <a:cubicBezTo>
                    <a:pt x="81" y="2091"/>
                    <a:pt x="100" y="2081"/>
                    <a:pt x="111" y="2063"/>
                  </a:cubicBezTo>
                  <a:cubicBezTo>
                    <a:pt x="554" y="1284"/>
                    <a:pt x="1181" y="606"/>
                    <a:pt x="1921" y="100"/>
                  </a:cubicBezTo>
                  <a:cubicBezTo>
                    <a:pt x="1945" y="83"/>
                    <a:pt x="1953" y="49"/>
                    <a:pt x="1936" y="23"/>
                  </a:cubicBezTo>
                  <a:cubicBezTo>
                    <a:pt x="1924" y="8"/>
                    <a:pt x="1907"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7247;p78">
              <a:extLst>
                <a:ext uri="{FF2B5EF4-FFF2-40B4-BE49-F238E27FC236}">
                  <a16:creationId xmlns:a16="http://schemas.microsoft.com/office/drawing/2014/main" id="{F6D0D113-6440-4569-BA30-7A701DA53A13}"/>
                </a:ext>
              </a:extLst>
            </p:cNvPr>
            <p:cNvSpPr/>
            <p:nvPr/>
          </p:nvSpPr>
          <p:spPr>
            <a:xfrm>
              <a:off x="7765282" y="2445347"/>
              <a:ext cx="15449" cy="8253"/>
            </a:xfrm>
            <a:custGeom>
              <a:avLst/>
              <a:gdLst/>
              <a:ahLst/>
              <a:cxnLst/>
              <a:rect l="l" t="t" r="r" b="b"/>
              <a:pathLst>
                <a:path w="526" h="281" extrusionOk="0">
                  <a:moveTo>
                    <a:pt x="468" y="1"/>
                  </a:moveTo>
                  <a:cubicBezTo>
                    <a:pt x="465" y="1"/>
                    <a:pt x="462" y="1"/>
                    <a:pt x="459" y="2"/>
                  </a:cubicBezTo>
                  <a:cubicBezTo>
                    <a:pt x="302" y="24"/>
                    <a:pt x="154" y="87"/>
                    <a:pt x="29" y="182"/>
                  </a:cubicBezTo>
                  <a:cubicBezTo>
                    <a:pt x="5" y="201"/>
                    <a:pt x="0" y="237"/>
                    <a:pt x="19" y="259"/>
                  </a:cubicBezTo>
                  <a:cubicBezTo>
                    <a:pt x="29" y="274"/>
                    <a:pt x="46" y="281"/>
                    <a:pt x="62" y="281"/>
                  </a:cubicBezTo>
                  <a:cubicBezTo>
                    <a:pt x="74" y="281"/>
                    <a:pt x="84" y="276"/>
                    <a:pt x="97" y="269"/>
                  </a:cubicBezTo>
                  <a:cubicBezTo>
                    <a:pt x="207" y="187"/>
                    <a:pt x="338" y="130"/>
                    <a:pt x="475" y="110"/>
                  </a:cubicBezTo>
                  <a:cubicBezTo>
                    <a:pt x="504" y="104"/>
                    <a:pt x="526" y="77"/>
                    <a:pt x="520" y="47"/>
                  </a:cubicBezTo>
                  <a:cubicBezTo>
                    <a:pt x="516" y="20"/>
                    <a:pt x="493" y="1"/>
                    <a:pt x="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7248;p78">
              <a:extLst>
                <a:ext uri="{FF2B5EF4-FFF2-40B4-BE49-F238E27FC236}">
                  <a16:creationId xmlns:a16="http://schemas.microsoft.com/office/drawing/2014/main" id="{FFD25D84-4043-4841-B1A9-112BD09F2A24}"/>
                </a:ext>
              </a:extLst>
            </p:cNvPr>
            <p:cNvSpPr/>
            <p:nvPr/>
          </p:nvSpPr>
          <p:spPr>
            <a:xfrm>
              <a:off x="7877122" y="2449400"/>
              <a:ext cx="15537" cy="4670"/>
            </a:xfrm>
            <a:custGeom>
              <a:avLst/>
              <a:gdLst/>
              <a:ahLst/>
              <a:cxnLst/>
              <a:rect l="l" t="t" r="r" b="b"/>
              <a:pathLst>
                <a:path w="529" h="159" extrusionOk="0">
                  <a:moveTo>
                    <a:pt x="474" y="1"/>
                  </a:moveTo>
                  <a:cubicBezTo>
                    <a:pt x="471" y="1"/>
                    <a:pt x="468" y="1"/>
                    <a:pt x="465" y="2"/>
                  </a:cubicBezTo>
                  <a:lnTo>
                    <a:pt x="52" y="50"/>
                  </a:lnTo>
                  <a:cubicBezTo>
                    <a:pt x="22" y="53"/>
                    <a:pt x="0" y="80"/>
                    <a:pt x="5" y="110"/>
                  </a:cubicBezTo>
                  <a:cubicBezTo>
                    <a:pt x="6" y="137"/>
                    <a:pt x="30" y="158"/>
                    <a:pt x="57" y="158"/>
                  </a:cubicBezTo>
                  <a:lnTo>
                    <a:pt x="65" y="158"/>
                  </a:lnTo>
                  <a:lnTo>
                    <a:pt x="478" y="110"/>
                  </a:lnTo>
                  <a:cubicBezTo>
                    <a:pt x="507" y="107"/>
                    <a:pt x="529" y="80"/>
                    <a:pt x="526" y="50"/>
                  </a:cubicBezTo>
                  <a:cubicBezTo>
                    <a:pt x="522" y="23"/>
                    <a:pt x="500" y="1"/>
                    <a:pt x="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7249;p78">
              <a:extLst>
                <a:ext uri="{FF2B5EF4-FFF2-40B4-BE49-F238E27FC236}">
                  <a16:creationId xmlns:a16="http://schemas.microsoft.com/office/drawing/2014/main" id="{3F7503D5-3E6C-49C9-8BE6-F64C7B9972A4}"/>
                </a:ext>
              </a:extLst>
            </p:cNvPr>
            <p:cNvSpPr/>
            <p:nvPr/>
          </p:nvSpPr>
          <p:spPr>
            <a:xfrm>
              <a:off x="7913483" y="2452836"/>
              <a:ext cx="7372" cy="5786"/>
            </a:xfrm>
            <a:custGeom>
              <a:avLst/>
              <a:gdLst/>
              <a:ahLst/>
              <a:cxnLst/>
              <a:rect l="l" t="t" r="r" b="b"/>
              <a:pathLst>
                <a:path w="251" h="197" extrusionOk="0">
                  <a:moveTo>
                    <a:pt x="189" y="0"/>
                  </a:moveTo>
                  <a:cubicBezTo>
                    <a:pt x="178" y="0"/>
                    <a:pt x="167" y="4"/>
                    <a:pt x="158" y="10"/>
                  </a:cubicBezTo>
                  <a:lnTo>
                    <a:pt x="31" y="95"/>
                  </a:lnTo>
                  <a:cubicBezTo>
                    <a:pt x="4" y="113"/>
                    <a:pt x="0" y="147"/>
                    <a:pt x="16" y="171"/>
                  </a:cubicBezTo>
                  <a:cubicBezTo>
                    <a:pt x="27" y="188"/>
                    <a:pt x="44" y="197"/>
                    <a:pt x="63" y="197"/>
                  </a:cubicBezTo>
                  <a:cubicBezTo>
                    <a:pt x="73" y="197"/>
                    <a:pt x="84" y="192"/>
                    <a:pt x="93" y="188"/>
                  </a:cubicBezTo>
                  <a:lnTo>
                    <a:pt x="219" y="103"/>
                  </a:lnTo>
                  <a:cubicBezTo>
                    <a:pt x="245" y="84"/>
                    <a:pt x="251" y="50"/>
                    <a:pt x="235" y="26"/>
                  </a:cubicBezTo>
                  <a:cubicBezTo>
                    <a:pt x="224" y="9"/>
                    <a:pt x="206"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7250;p78">
              <a:extLst>
                <a:ext uri="{FF2B5EF4-FFF2-40B4-BE49-F238E27FC236}">
                  <a16:creationId xmlns:a16="http://schemas.microsoft.com/office/drawing/2014/main" id="{B7C023BB-8A53-48BA-BC79-346A1006F767}"/>
                </a:ext>
              </a:extLst>
            </p:cNvPr>
            <p:cNvSpPr/>
            <p:nvPr/>
          </p:nvSpPr>
          <p:spPr>
            <a:xfrm>
              <a:off x="7811510" y="2488844"/>
              <a:ext cx="12570" cy="4964"/>
            </a:xfrm>
            <a:custGeom>
              <a:avLst/>
              <a:gdLst/>
              <a:ahLst/>
              <a:cxnLst/>
              <a:rect l="l" t="t" r="r" b="b"/>
              <a:pathLst>
                <a:path w="428" h="169" extrusionOk="0">
                  <a:moveTo>
                    <a:pt x="368" y="1"/>
                  </a:moveTo>
                  <a:cubicBezTo>
                    <a:pt x="364" y="1"/>
                    <a:pt x="361" y="1"/>
                    <a:pt x="357" y="2"/>
                  </a:cubicBezTo>
                  <a:lnTo>
                    <a:pt x="48" y="60"/>
                  </a:lnTo>
                  <a:cubicBezTo>
                    <a:pt x="20" y="66"/>
                    <a:pt x="0" y="94"/>
                    <a:pt x="6" y="124"/>
                  </a:cubicBezTo>
                  <a:cubicBezTo>
                    <a:pt x="11" y="151"/>
                    <a:pt x="34" y="168"/>
                    <a:pt x="60" y="168"/>
                  </a:cubicBezTo>
                  <a:cubicBezTo>
                    <a:pt x="63" y="168"/>
                    <a:pt x="67" y="168"/>
                    <a:pt x="70" y="167"/>
                  </a:cubicBezTo>
                  <a:lnTo>
                    <a:pt x="380" y="108"/>
                  </a:lnTo>
                  <a:cubicBezTo>
                    <a:pt x="407" y="103"/>
                    <a:pt x="427" y="74"/>
                    <a:pt x="423" y="44"/>
                  </a:cubicBezTo>
                  <a:cubicBezTo>
                    <a:pt x="418" y="19"/>
                    <a:pt x="394"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7251;p78">
              <a:extLst>
                <a:ext uri="{FF2B5EF4-FFF2-40B4-BE49-F238E27FC236}">
                  <a16:creationId xmlns:a16="http://schemas.microsoft.com/office/drawing/2014/main" id="{1958C9E0-8592-470D-8EF6-24CAA66711A8}"/>
                </a:ext>
              </a:extLst>
            </p:cNvPr>
            <p:cNvSpPr/>
            <p:nvPr/>
          </p:nvSpPr>
          <p:spPr>
            <a:xfrm>
              <a:off x="7836122" y="2474423"/>
              <a:ext cx="11249" cy="4582"/>
            </a:xfrm>
            <a:custGeom>
              <a:avLst/>
              <a:gdLst/>
              <a:ahLst/>
              <a:cxnLst/>
              <a:rect l="l" t="t" r="r" b="b"/>
              <a:pathLst>
                <a:path w="383" h="156" extrusionOk="0">
                  <a:moveTo>
                    <a:pt x="323" y="0"/>
                  </a:moveTo>
                  <a:cubicBezTo>
                    <a:pt x="319" y="0"/>
                    <a:pt x="316" y="1"/>
                    <a:pt x="313" y="1"/>
                  </a:cubicBezTo>
                  <a:lnTo>
                    <a:pt x="51" y="47"/>
                  </a:lnTo>
                  <a:cubicBezTo>
                    <a:pt x="21" y="53"/>
                    <a:pt x="1" y="81"/>
                    <a:pt x="7" y="111"/>
                  </a:cubicBezTo>
                  <a:cubicBezTo>
                    <a:pt x="9" y="138"/>
                    <a:pt x="32" y="155"/>
                    <a:pt x="59" y="155"/>
                  </a:cubicBezTo>
                  <a:lnTo>
                    <a:pt x="71" y="155"/>
                  </a:lnTo>
                  <a:lnTo>
                    <a:pt x="333" y="110"/>
                  </a:lnTo>
                  <a:cubicBezTo>
                    <a:pt x="363" y="104"/>
                    <a:pt x="382" y="75"/>
                    <a:pt x="377" y="45"/>
                  </a:cubicBezTo>
                  <a:cubicBezTo>
                    <a:pt x="372" y="19"/>
                    <a:pt x="348"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7252;p78">
              <a:extLst>
                <a:ext uri="{FF2B5EF4-FFF2-40B4-BE49-F238E27FC236}">
                  <a16:creationId xmlns:a16="http://schemas.microsoft.com/office/drawing/2014/main" id="{BEED88E3-9D1D-47D0-8196-7F6CDB5E7770}"/>
                </a:ext>
              </a:extLst>
            </p:cNvPr>
            <p:cNvSpPr/>
            <p:nvPr/>
          </p:nvSpPr>
          <p:spPr>
            <a:xfrm>
              <a:off x="7910340" y="2484556"/>
              <a:ext cx="13363" cy="8165"/>
            </a:xfrm>
            <a:custGeom>
              <a:avLst/>
              <a:gdLst/>
              <a:ahLst/>
              <a:cxnLst/>
              <a:rect l="l" t="t" r="r" b="b"/>
              <a:pathLst>
                <a:path w="455" h="278" extrusionOk="0">
                  <a:moveTo>
                    <a:pt x="392" y="0"/>
                  </a:moveTo>
                  <a:cubicBezTo>
                    <a:pt x="384" y="0"/>
                    <a:pt x="375" y="2"/>
                    <a:pt x="366" y="7"/>
                  </a:cubicBezTo>
                  <a:lnTo>
                    <a:pt x="37" y="173"/>
                  </a:lnTo>
                  <a:cubicBezTo>
                    <a:pt x="10" y="186"/>
                    <a:pt x="0" y="220"/>
                    <a:pt x="14" y="247"/>
                  </a:cubicBezTo>
                  <a:cubicBezTo>
                    <a:pt x="23" y="266"/>
                    <a:pt x="43" y="277"/>
                    <a:pt x="63" y="277"/>
                  </a:cubicBezTo>
                  <a:cubicBezTo>
                    <a:pt x="71" y="277"/>
                    <a:pt x="80" y="276"/>
                    <a:pt x="87" y="270"/>
                  </a:cubicBezTo>
                  <a:lnTo>
                    <a:pt x="416" y="102"/>
                  </a:lnTo>
                  <a:cubicBezTo>
                    <a:pt x="443" y="91"/>
                    <a:pt x="455" y="56"/>
                    <a:pt x="440" y="29"/>
                  </a:cubicBezTo>
                  <a:cubicBezTo>
                    <a:pt x="431" y="11"/>
                    <a:pt x="412"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7253;p78">
              <a:extLst>
                <a:ext uri="{FF2B5EF4-FFF2-40B4-BE49-F238E27FC236}">
                  <a16:creationId xmlns:a16="http://schemas.microsoft.com/office/drawing/2014/main" id="{BF57C967-0235-45D2-BF9F-0AEC21CEDD5C}"/>
                </a:ext>
              </a:extLst>
            </p:cNvPr>
            <p:cNvSpPr/>
            <p:nvPr/>
          </p:nvSpPr>
          <p:spPr>
            <a:xfrm>
              <a:off x="7672560" y="2522854"/>
              <a:ext cx="141769" cy="51574"/>
            </a:xfrm>
            <a:custGeom>
              <a:avLst/>
              <a:gdLst/>
              <a:ahLst/>
              <a:cxnLst/>
              <a:rect l="l" t="t" r="r" b="b"/>
              <a:pathLst>
                <a:path w="4827" h="1756" extrusionOk="0">
                  <a:moveTo>
                    <a:pt x="4765" y="1"/>
                  </a:moveTo>
                  <a:cubicBezTo>
                    <a:pt x="4762" y="1"/>
                    <a:pt x="4759" y="1"/>
                    <a:pt x="4757" y="1"/>
                  </a:cubicBezTo>
                  <a:cubicBezTo>
                    <a:pt x="4445" y="57"/>
                    <a:pt x="4151" y="187"/>
                    <a:pt x="3868" y="313"/>
                  </a:cubicBezTo>
                  <a:cubicBezTo>
                    <a:pt x="3808" y="340"/>
                    <a:pt x="3746" y="369"/>
                    <a:pt x="3683" y="396"/>
                  </a:cubicBezTo>
                  <a:cubicBezTo>
                    <a:pt x="3096" y="648"/>
                    <a:pt x="2471" y="837"/>
                    <a:pt x="1867" y="1020"/>
                  </a:cubicBezTo>
                  <a:cubicBezTo>
                    <a:pt x="1260" y="1205"/>
                    <a:pt x="634" y="1394"/>
                    <a:pt x="41" y="1651"/>
                  </a:cubicBezTo>
                  <a:cubicBezTo>
                    <a:pt x="11" y="1661"/>
                    <a:pt x="0" y="1693"/>
                    <a:pt x="11" y="1722"/>
                  </a:cubicBezTo>
                  <a:cubicBezTo>
                    <a:pt x="21" y="1743"/>
                    <a:pt x="41" y="1756"/>
                    <a:pt x="63" y="1756"/>
                  </a:cubicBezTo>
                  <a:cubicBezTo>
                    <a:pt x="70" y="1756"/>
                    <a:pt x="77" y="1753"/>
                    <a:pt x="86" y="1752"/>
                  </a:cubicBezTo>
                  <a:cubicBezTo>
                    <a:pt x="671" y="1500"/>
                    <a:pt x="1296" y="1310"/>
                    <a:pt x="1898" y="1126"/>
                  </a:cubicBezTo>
                  <a:cubicBezTo>
                    <a:pt x="2507" y="944"/>
                    <a:pt x="3133" y="753"/>
                    <a:pt x="3726" y="497"/>
                  </a:cubicBezTo>
                  <a:cubicBezTo>
                    <a:pt x="3788" y="470"/>
                    <a:pt x="3851" y="443"/>
                    <a:pt x="3912" y="414"/>
                  </a:cubicBezTo>
                  <a:cubicBezTo>
                    <a:pt x="4190" y="291"/>
                    <a:pt x="4478" y="162"/>
                    <a:pt x="4777" y="111"/>
                  </a:cubicBezTo>
                  <a:cubicBezTo>
                    <a:pt x="4806" y="105"/>
                    <a:pt x="4826" y="77"/>
                    <a:pt x="4821" y="47"/>
                  </a:cubicBezTo>
                  <a:cubicBezTo>
                    <a:pt x="4816" y="19"/>
                    <a:pt x="4791" y="1"/>
                    <a:pt x="4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7254;p78">
              <a:extLst>
                <a:ext uri="{FF2B5EF4-FFF2-40B4-BE49-F238E27FC236}">
                  <a16:creationId xmlns:a16="http://schemas.microsoft.com/office/drawing/2014/main" id="{DA1C84AD-E9ED-4355-BDDC-32EBB222CA4B}"/>
                </a:ext>
              </a:extLst>
            </p:cNvPr>
            <p:cNvSpPr/>
            <p:nvPr/>
          </p:nvSpPr>
          <p:spPr>
            <a:xfrm>
              <a:off x="7649094" y="2409486"/>
              <a:ext cx="42557" cy="205531"/>
            </a:xfrm>
            <a:custGeom>
              <a:avLst/>
              <a:gdLst/>
              <a:ahLst/>
              <a:cxnLst/>
              <a:rect l="l" t="t" r="r" b="b"/>
              <a:pathLst>
                <a:path w="1449" h="6998" extrusionOk="0">
                  <a:moveTo>
                    <a:pt x="1389" y="0"/>
                  </a:moveTo>
                  <a:cubicBezTo>
                    <a:pt x="1361" y="0"/>
                    <a:pt x="1340" y="19"/>
                    <a:pt x="1335" y="46"/>
                  </a:cubicBezTo>
                  <a:cubicBezTo>
                    <a:pt x="1249" y="627"/>
                    <a:pt x="1081" y="1201"/>
                    <a:pt x="917" y="1755"/>
                  </a:cubicBezTo>
                  <a:cubicBezTo>
                    <a:pt x="842" y="2012"/>
                    <a:pt x="765" y="2278"/>
                    <a:pt x="695" y="2538"/>
                  </a:cubicBezTo>
                  <a:cubicBezTo>
                    <a:pt x="453" y="3461"/>
                    <a:pt x="306" y="4415"/>
                    <a:pt x="164" y="5340"/>
                  </a:cubicBezTo>
                  <a:cubicBezTo>
                    <a:pt x="81" y="5865"/>
                    <a:pt x="0" y="6406"/>
                    <a:pt x="43" y="6948"/>
                  </a:cubicBezTo>
                  <a:cubicBezTo>
                    <a:pt x="46" y="6976"/>
                    <a:pt x="69" y="6997"/>
                    <a:pt x="97" y="6997"/>
                  </a:cubicBezTo>
                  <a:cubicBezTo>
                    <a:pt x="98" y="6997"/>
                    <a:pt x="98" y="6997"/>
                    <a:pt x="104" y="6993"/>
                  </a:cubicBezTo>
                  <a:cubicBezTo>
                    <a:pt x="134" y="6992"/>
                    <a:pt x="157" y="6965"/>
                    <a:pt x="154" y="6935"/>
                  </a:cubicBezTo>
                  <a:cubicBezTo>
                    <a:pt x="111" y="6406"/>
                    <a:pt x="194" y="5872"/>
                    <a:pt x="274" y="5354"/>
                  </a:cubicBezTo>
                  <a:cubicBezTo>
                    <a:pt x="415" y="4434"/>
                    <a:pt x="561" y="3481"/>
                    <a:pt x="802" y="2565"/>
                  </a:cubicBezTo>
                  <a:cubicBezTo>
                    <a:pt x="870" y="2306"/>
                    <a:pt x="949" y="2041"/>
                    <a:pt x="1023" y="1787"/>
                  </a:cubicBezTo>
                  <a:cubicBezTo>
                    <a:pt x="1186" y="1227"/>
                    <a:pt x="1357" y="650"/>
                    <a:pt x="1443" y="63"/>
                  </a:cubicBezTo>
                  <a:cubicBezTo>
                    <a:pt x="1448" y="33"/>
                    <a:pt x="1427" y="6"/>
                    <a:pt x="1397" y="1"/>
                  </a:cubicBezTo>
                  <a:cubicBezTo>
                    <a:pt x="1394" y="0"/>
                    <a:pt x="1392" y="0"/>
                    <a:pt x="1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7255;p78">
              <a:extLst>
                <a:ext uri="{FF2B5EF4-FFF2-40B4-BE49-F238E27FC236}">
                  <a16:creationId xmlns:a16="http://schemas.microsoft.com/office/drawing/2014/main" id="{00DA97C4-1EAF-4F61-9914-C2A48EF322BB}"/>
                </a:ext>
              </a:extLst>
            </p:cNvPr>
            <p:cNvSpPr/>
            <p:nvPr/>
          </p:nvSpPr>
          <p:spPr>
            <a:xfrm>
              <a:off x="7612998" y="2351598"/>
              <a:ext cx="19296" cy="160536"/>
            </a:xfrm>
            <a:custGeom>
              <a:avLst/>
              <a:gdLst/>
              <a:ahLst/>
              <a:cxnLst/>
              <a:rect l="l" t="t" r="r" b="b"/>
              <a:pathLst>
                <a:path w="657" h="5466" extrusionOk="0">
                  <a:moveTo>
                    <a:pt x="122" y="0"/>
                  </a:moveTo>
                  <a:cubicBezTo>
                    <a:pt x="95" y="0"/>
                    <a:pt x="70" y="21"/>
                    <a:pt x="66" y="49"/>
                  </a:cubicBezTo>
                  <a:cubicBezTo>
                    <a:pt x="0" y="654"/>
                    <a:pt x="50" y="1250"/>
                    <a:pt x="117" y="1908"/>
                  </a:cubicBezTo>
                  <a:cubicBezTo>
                    <a:pt x="237" y="3075"/>
                    <a:pt x="382" y="4256"/>
                    <a:pt x="547" y="5417"/>
                  </a:cubicBezTo>
                  <a:cubicBezTo>
                    <a:pt x="550" y="5444"/>
                    <a:pt x="574" y="5462"/>
                    <a:pt x="600" y="5462"/>
                  </a:cubicBezTo>
                  <a:cubicBezTo>
                    <a:pt x="603" y="5462"/>
                    <a:pt x="605" y="5462"/>
                    <a:pt x="607" y="5465"/>
                  </a:cubicBezTo>
                  <a:cubicBezTo>
                    <a:pt x="637" y="5459"/>
                    <a:pt x="657" y="5432"/>
                    <a:pt x="654" y="5402"/>
                  </a:cubicBezTo>
                  <a:cubicBezTo>
                    <a:pt x="490" y="4243"/>
                    <a:pt x="345" y="3063"/>
                    <a:pt x="227" y="1898"/>
                  </a:cubicBezTo>
                  <a:cubicBezTo>
                    <a:pt x="160" y="1244"/>
                    <a:pt x="110" y="654"/>
                    <a:pt x="174" y="62"/>
                  </a:cubicBezTo>
                  <a:cubicBezTo>
                    <a:pt x="178" y="32"/>
                    <a:pt x="157" y="5"/>
                    <a:pt x="127" y="1"/>
                  </a:cubicBezTo>
                  <a:cubicBezTo>
                    <a:pt x="125" y="1"/>
                    <a:pt x="123"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7256;p78">
              <a:extLst>
                <a:ext uri="{FF2B5EF4-FFF2-40B4-BE49-F238E27FC236}">
                  <a16:creationId xmlns:a16="http://schemas.microsoft.com/office/drawing/2014/main" id="{7FA16DB8-89A8-458B-92D8-4573CC922213}"/>
                </a:ext>
              </a:extLst>
            </p:cNvPr>
            <p:cNvSpPr/>
            <p:nvPr/>
          </p:nvSpPr>
          <p:spPr>
            <a:xfrm>
              <a:off x="7541100" y="2468755"/>
              <a:ext cx="84380" cy="72691"/>
            </a:xfrm>
            <a:custGeom>
              <a:avLst/>
              <a:gdLst/>
              <a:ahLst/>
              <a:cxnLst/>
              <a:rect l="l" t="t" r="r" b="b"/>
              <a:pathLst>
                <a:path w="2873" h="2475" extrusionOk="0">
                  <a:moveTo>
                    <a:pt x="61" y="1"/>
                  </a:moveTo>
                  <a:cubicBezTo>
                    <a:pt x="47" y="1"/>
                    <a:pt x="32" y="7"/>
                    <a:pt x="21" y="18"/>
                  </a:cubicBezTo>
                  <a:cubicBezTo>
                    <a:pt x="0" y="41"/>
                    <a:pt x="3" y="75"/>
                    <a:pt x="24" y="96"/>
                  </a:cubicBezTo>
                  <a:cubicBezTo>
                    <a:pt x="625" y="669"/>
                    <a:pt x="1287" y="1194"/>
                    <a:pt x="1928" y="1701"/>
                  </a:cubicBezTo>
                  <a:lnTo>
                    <a:pt x="2163" y="1889"/>
                  </a:lnTo>
                  <a:cubicBezTo>
                    <a:pt x="2367" y="2050"/>
                    <a:pt x="2596" y="2232"/>
                    <a:pt x="2767" y="2453"/>
                  </a:cubicBezTo>
                  <a:cubicBezTo>
                    <a:pt x="2777" y="2467"/>
                    <a:pt x="2794" y="2474"/>
                    <a:pt x="2810" y="2474"/>
                  </a:cubicBezTo>
                  <a:cubicBezTo>
                    <a:pt x="2823" y="2474"/>
                    <a:pt x="2834" y="2470"/>
                    <a:pt x="2845" y="2462"/>
                  </a:cubicBezTo>
                  <a:cubicBezTo>
                    <a:pt x="2868" y="2444"/>
                    <a:pt x="2873" y="2409"/>
                    <a:pt x="2854" y="2385"/>
                  </a:cubicBezTo>
                  <a:cubicBezTo>
                    <a:pt x="2675" y="2154"/>
                    <a:pt x="2440" y="1967"/>
                    <a:pt x="2233" y="1804"/>
                  </a:cubicBezTo>
                  <a:lnTo>
                    <a:pt x="1997" y="1616"/>
                  </a:lnTo>
                  <a:cubicBezTo>
                    <a:pt x="1359" y="1109"/>
                    <a:pt x="698" y="587"/>
                    <a:pt x="100" y="16"/>
                  </a:cubicBez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7257;p78">
              <a:extLst>
                <a:ext uri="{FF2B5EF4-FFF2-40B4-BE49-F238E27FC236}">
                  <a16:creationId xmlns:a16="http://schemas.microsoft.com/office/drawing/2014/main" id="{F9E46AB0-282B-4883-8358-E3D5665524B3}"/>
                </a:ext>
              </a:extLst>
            </p:cNvPr>
            <p:cNvSpPr/>
            <p:nvPr/>
          </p:nvSpPr>
          <p:spPr>
            <a:xfrm>
              <a:off x="7660284" y="2596661"/>
              <a:ext cx="161976" cy="89931"/>
            </a:xfrm>
            <a:custGeom>
              <a:avLst/>
              <a:gdLst/>
              <a:ahLst/>
              <a:cxnLst/>
              <a:rect l="l" t="t" r="r" b="b"/>
              <a:pathLst>
                <a:path w="5515" h="3062" extrusionOk="0">
                  <a:moveTo>
                    <a:pt x="63" y="1"/>
                  </a:moveTo>
                  <a:cubicBezTo>
                    <a:pt x="41" y="1"/>
                    <a:pt x="20" y="14"/>
                    <a:pt x="12" y="36"/>
                  </a:cubicBezTo>
                  <a:cubicBezTo>
                    <a:pt x="1" y="65"/>
                    <a:pt x="15" y="97"/>
                    <a:pt x="44" y="107"/>
                  </a:cubicBezTo>
                  <a:cubicBezTo>
                    <a:pt x="1032" y="486"/>
                    <a:pt x="1976" y="985"/>
                    <a:pt x="2848" y="1587"/>
                  </a:cubicBezTo>
                  <a:lnTo>
                    <a:pt x="2969" y="1671"/>
                  </a:lnTo>
                  <a:cubicBezTo>
                    <a:pt x="3091" y="1758"/>
                    <a:pt x="3219" y="1846"/>
                    <a:pt x="3352" y="1929"/>
                  </a:cubicBezTo>
                  <a:cubicBezTo>
                    <a:pt x="3523" y="2036"/>
                    <a:pt x="3701" y="2130"/>
                    <a:pt x="3873" y="2222"/>
                  </a:cubicBezTo>
                  <a:lnTo>
                    <a:pt x="5427" y="3054"/>
                  </a:lnTo>
                  <a:cubicBezTo>
                    <a:pt x="5434" y="3060"/>
                    <a:pt x="5444" y="3061"/>
                    <a:pt x="5452" y="3061"/>
                  </a:cubicBezTo>
                  <a:cubicBezTo>
                    <a:pt x="5472" y="3061"/>
                    <a:pt x="5491" y="3050"/>
                    <a:pt x="5501" y="3031"/>
                  </a:cubicBezTo>
                  <a:cubicBezTo>
                    <a:pt x="5515" y="3004"/>
                    <a:pt x="5504" y="2970"/>
                    <a:pt x="5477" y="2956"/>
                  </a:cubicBezTo>
                  <a:lnTo>
                    <a:pt x="3923" y="2124"/>
                  </a:lnTo>
                  <a:cubicBezTo>
                    <a:pt x="3752" y="2034"/>
                    <a:pt x="3575" y="1939"/>
                    <a:pt x="3409" y="1835"/>
                  </a:cubicBezTo>
                  <a:cubicBezTo>
                    <a:pt x="3281" y="1754"/>
                    <a:pt x="3154" y="1665"/>
                    <a:pt x="3031" y="1580"/>
                  </a:cubicBezTo>
                  <a:lnTo>
                    <a:pt x="2910" y="1496"/>
                  </a:lnTo>
                  <a:cubicBezTo>
                    <a:pt x="2032" y="889"/>
                    <a:pt x="1080" y="387"/>
                    <a:pt x="83" y="5"/>
                  </a:cubicBezTo>
                  <a:cubicBezTo>
                    <a:pt x="77" y="2"/>
                    <a:pt x="70"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7258;p78">
              <a:extLst>
                <a:ext uri="{FF2B5EF4-FFF2-40B4-BE49-F238E27FC236}">
                  <a16:creationId xmlns:a16="http://schemas.microsoft.com/office/drawing/2014/main" id="{157945BF-6DF0-4915-B35D-3EF1CB7E4002}"/>
                </a:ext>
              </a:extLst>
            </p:cNvPr>
            <p:cNvSpPr/>
            <p:nvPr/>
          </p:nvSpPr>
          <p:spPr>
            <a:xfrm>
              <a:off x="7665482" y="2626354"/>
              <a:ext cx="37887" cy="149405"/>
            </a:xfrm>
            <a:custGeom>
              <a:avLst/>
              <a:gdLst/>
              <a:ahLst/>
              <a:cxnLst/>
              <a:rect l="l" t="t" r="r" b="b"/>
              <a:pathLst>
                <a:path w="1290" h="5087" extrusionOk="0">
                  <a:moveTo>
                    <a:pt x="63" y="1"/>
                  </a:moveTo>
                  <a:cubicBezTo>
                    <a:pt x="56" y="1"/>
                    <a:pt x="49" y="2"/>
                    <a:pt x="42" y="5"/>
                  </a:cubicBezTo>
                  <a:cubicBezTo>
                    <a:pt x="15" y="15"/>
                    <a:pt x="0" y="48"/>
                    <a:pt x="13" y="76"/>
                  </a:cubicBezTo>
                  <a:cubicBezTo>
                    <a:pt x="638" y="1566"/>
                    <a:pt x="1031" y="3235"/>
                    <a:pt x="1178" y="5036"/>
                  </a:cubicBezTo>
                  <a:cubicBezTo>
                    <a:pt x="1182" y="5065"/>
                    <a:pt x="1205" y="5086"/>
                    <a:pt x="1234" y="5086"/>
                  </a:cubicBezTo>
                  <a:cubicBezTo>
                    <a:pt x="1237" y="5086"/>
                    <a:pt x="1238" y="5085"/>
                    <a:pt x="1238" y="5085"/>
                  </a:cubicBezTo>
                  <a:cubicBezTo>
                    <a:pt x="1268" y="5083"/>
                    <a:pt x="1289" y="5056"/>
                    <a:pt x="1288" y="5026"/>
                  </a:cubicBezTo>
                  <a:cubicBezTo>
                    <a:pt x="1138" y="3214"/>
                    <a:pt x="742" y="1533"/>
                    <a:pt x="113" y="33"/>
                  </a:cubicBezTo>
                  <a:cubicBezTo>
                    <a:pt x="104" y="13"/>
                    <a:pt x="8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7259;p78">
              <a:extLst>
                <a:ext uri="{FF2B5EF4-FFF2-40B4-BE49-F238E27FC236}">
                  <a16:creationId xmlns:a16="http://schemas.microsoft.com/office/drawing/2014/main" id="{4D3AE075-825E-4DE0-A23B-1647135BC25C}"/>
                </a:ext>
              </a:extLst>
            </p:cNvPr>
            <p:cNvSpPr/>
            <p:nvPr/>
          </p:nvSpPr>
          <p:spPr>
            <a:xfrm>
              <a:off x="7531438" y="2589994"/>
              <a:ext cx="96099" cy="116863"/>
            </a:xfrm>
            <a:custGeom>
              <a:avLst/>
              <a:gdLst/>
              <a:ahLst/>
              <a:cxnLst/>
              <a:rect l="l" t="t" r="r" b="b"/>
              <a:pathLst>
                <a:path w="3272" h="3979" extrusionOk="0">
                  <a:moveTo>
                    <a:pt x="3210" y="0"/>
                  </a:moveTo>
                  <a:cubicBezTo>
                    <a:pt x="3191" y="0"/>
                    <a:pt x="3173" y="9"/>
                    <a:pt x="3163" y="27"/>
                  </a:cubicBezTo>
                  <a:cubicBezTo>
                    <a:pt x="3096" y="136"/>
                    <a:pt x="2996" y="226"/>
                    <a:pt x="2898" y="313"/>
                  </a:cubicBezTo>
                  <a:lnTo>
                    <a:pt x="2864" y="343"/>
                  </a:lnTo>
                  <a:cubicBezTo>
                    <a:pt x="2559" y="618"/>
                    <a:pt x="2282" y="925"/>
                    <a:pt x="2014" y="1224"/>
                  </a:cubicBezTo>
                  <a:lnTo>
                    <a:pt x="1454" y="1845"/>
                  </a:lnTo>
                  <a:cubicBezTo>
                    <a:pt x="1337" y="1978"/>
                    <a:pt x="1213" y="2113"/>
                    <a:pt x="1109" y="2263"/>
                  </a:cubicBezTo>
                  <a:cubicBezTo>
                    <a:pt x="986" y="2436"/>
                    <a:pt x="889" y="2629"/>
                    <a:pt x="793" y="2814"/>
                  </a:cubicBezTo>
                  <a:cubicBezTo>
                    <a:pt x="726" y="2948"/>
                    <a:pt x="657" y="3084"/>
                    <a:pt x="578" y="3213"/>
                  </a:cubicBezTo>
                  <a:cubicBezTo>
                    <a:pt x="427" y="3462"/>
                    <a:pt x="241" y="3688"/>
                    <a:pt x="23" y="3885"/>
                  </a:cubicBezTo>
                  <a:cubicBezTo>
                    <a:pt x="2" y="3903"/>
                    <a:pt x="0" y="3937"/>
                    <a:pt x="20" y="3960"/>
                  </a:cubicBezTo>
                  <a:cubicBezTo>
                    <a:pt x="30" y="3973"/>
                    <a:pt x="46" y="3979"/>
                    <a:pt x="61" y="3979"/>
                  </a:cubicBezTo>
                  <a:cubicBezTo>
                    <a:pt x="76" y="3979"/>
                    <a:pt x="87" y="3974"/>
                    <a:pt x="98" y="3964"/>
                  </a:cubicBezTo>
                  <a:cubicBezTo>
                    <a:pt x="322" y="3761"/>
                    <a:pt x="516" y="3526"/>
                    <a:pt x="672" y="3268"/>
                  </a:cubicBezTo>
                  <a:cubicBezTo>
                    <a:pt x="753" y="3137"/>
                    <a:pt x="822" y="2997"/>
                    <a:pt x="892" y="2862"/>
                  </a:cubicBezTo>
                  <a:cubicBezTo>
                    <a:pt x="984" y="2681"/>
                    <a:pt x="1081" y="2492"/>
                    <a:pt x="1198" y="2325"/>
                  </a:cubicBezTo>
                  <a:cubicBezTo>
                    <a:pt x="1302" y="2180"/>
                    <a:pt x="1420" y="2046"/>
                    <a:pt x="1537" y="1918"/>
                  </a:cubicBezTo>
                  <a:lnTo>
                    <a:pt x="2095" y="1297"/>
                  </a:lnTo>
                  <a:cubicBezTo>
                    <a:pt x="2360" y="1002"/>
                    <a:pt x="2636" y="696"/>
                    <a:pt x="2937" y="426"/>
                  </a:cubicBezTo>
                  <a:lnTo>
                    <a:pt x="2971" y="396"/>
                  </a:lnTo>
                  <a:cubicBezTo>
                    <a:pt x="3075" y="303"/>
                    <a:pt x="3182" y="206"/>
                    <a:pt x="3256" y="84"/>
                  </a:cubicBezTo>
                  <a:cubicBezTo>
                    <a:pt x="3271" y="58"/>
                    <a:pt x="3264" y="25"/>
                    <a:pt x="3239" y="8"/>
                  </a:cubicBezTo>
                  <a:cubicBezTo>
                    <a:pt x="3230" y="3"/>
                    <a:pt x="3219" y="0"/>
                    <a:pt x="3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7260;p78">
              <a:extLst>
                <a:ext uri="{FF2B5EF4-FFF2-40B4-BE49-F238E27FC236}">
                  <a16:creationId xmlns:a16="http://schemas.microsoft.com/office/drawing/2014/main" id="{C3312BEB-AA11-4A90-8198-4F476665E6DA}"/>
                </a:ext>
              </a:extLst>
            </p:cNvPr>
            <p:cNvSpPr/>
            <p:nvPr/>
          </p:nvSpPr>
          <p:spPr>
            <a:xfrm>
              <a:off x="7044395" y="3001262"/>
              <a:ext cx="66200" cy="216927"/>
            </a:xfrm>
            <a:custGeom>
              <a:avLst/>
              <a:gdLst/>
              <a:ahLst/>
              <a:cxnLst/>
              <a:rect l="l" t="t" r="r" b="b"/>
              <a:pathLst>
                <a:path w="2254" h="7386" extrusionOk="0">
                  <a:moveTo>
                    <a:pt x="61" y="1"/>
                  </a:moveTo>
                  <a:cubicBezTo>
                    <a:pt x="59" y="1"/>
                    <a:pt x="56" y="1"/>
                    <a:pt x="53" y="2"/>
                  </a:cubicBezTo>
                  <a:cubicBezTo>
                    <a:pt x="22" y="7"/>
                    <a:pt x="1" y="33"/>
                    <a:pt x="6" y="64"/>
                  </a:cubicBezTo>
                  <a:lnTo>
                    <a:pt x="341" y="2321"/>
                  </a:lnTo>
                  <a:cubicBezTo>
                    <a:pt x="402" y="2732"/>
                    <a:pt x="466" y="3157"/>
                    <a:pt x="576" y="3565"/>
                  </a:cubicBezTo>
                  <a:cubicBezTo>
                    <a:pt x="673" y="3924"/>
                    <a:pt x="811" y="4282"/>
                    <a:pt x="923" y="4571"/>
                  </a:cubicBezTo>
                  <a:cubicBezTo>
                    <a:pt x="1275" y="5484"/>
                    <a:pt x="1660" y="6451"/>
                    <a:pt x="2141" y="7357"/>
                  </a:cubicBezTo>
                  <a:cubicBezTo>
                    <a:pt x="2150" y="7374"/>
                    <a:pt x="2170" y="7386"/>
                    <a:pt x="2189" y="7386"/>
                  </a:cubicBezTo>
                  <a:cubicBezTo>
                    <a:pt x="2198" y="7386"/>
                    <a:pt x="2207" y="7381"/>
                    <a:pt x="2215" y="7380"/>
                  </a:cubicBezTo>
                  <a:cubicBezTo>
                    <a:pt x="2242" y="7366"/>
                    <a:pt x="2254" y="7331"/>
                    <a:pt x="2239" y="7306"/>
                  </a:cubicBezTo>
                  <a:cubicBezTo>
                    <a:pt x="1759" y="6404"/>
                    <a:pt x="1378" y="5442"/>
                    <a:pt x="1026" y="4532"/>
                  </a:cubicBezTo>
                  <a:cubicBezTo>
                    <a:pt x="916" y="4245"/>
                    <a:pt x="780" y="3889"/>
                    <a:pt x="683" y="3536"/>
                  </a:cubicBezTo>
                  <a:cubicBezTo>
                    <a:pt x="573" y="3135"/>
                    <a:pt x="510" y="2713"/>
                    <a:pt x="449" y="2303"/>
                  </a:cubicBezTo>
                  <a:lnTo>
                    <a:pt x="115" y="47"/>
                  </a:lnTo>
                  <a:cubicBezTo>
                    <a:pt x="109" y="20"/>
                    <a:pt x="88"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7261;p78">
              <a:extLst>
                <a:ext uri="{FF2B5EF4-FFF2-40B4-BE49-F238E27FC236}">
                  <a16:creationId xmlns:a16="http://schemas.microsoft.com/office/drawing/2014/main" id="{59D6DF83-74AC-405B-BD5A-95BD62F2DABD}"/>
                </a:ext>
              </a:extLst>
            </p:cNvPr>
            <p:cNvSpPr/>
            <p:nvPr/>
          </p:nvSpPr>
          <p:spPr>
            <a:xfrm>
              <a:off x="7069418" y="3056213"/>
              <a:ext cx="27079" cy="96392"/>
            </a:xfrm>
            <a:custGeom>
              <a:avLst/>
              <a:gdLst/>
              <a:ahLst/>
              <a:cxnLst/>
              <a:rect l="l" t="t" r="r" b="b"/>
              <a:pathLst>
                <a:path w="922" h="3282" extrusionOk="0">
                  <a:moveTo>
                    <a:pt x="53" y="0"/>
                  </a:moveTo>
                  <a:cubicBezTo>
                    <a:pt x="52" y="0"/>
                    <a:pt x="51" y="0"/>
                    <a:pt x="50" y="0"/>
                  </a:cubicBezTo>
                  <a:cubicBezTo>
                    <a:pt x="22" y="6"/>
                    <a:pt x="0" y="33"/>
                    <a:pt x="3" y="63"/>
                  </a:cubicBezTo>
                  <a:cubicBezTo>
                    <a:pt x="148" y="1151"/>
                    <a:pt x="419" y="2221"/>
                    <a:pt x="808" y="3246"/>
                  </a:cubicBezTo>
                  <a:cubicBezTo>
                    <a:pt x="818" y="3267"/>
                    <a:pt x="839" y="3282"/>
                    <a:pt x="860" y="3282"/>
                  </a:cubicBezTo>
                  <a:cubicBezTo>
                    <a:pt x="868" y="3282"/>
                    <a:pt x="872" y="3280"/>
                    <a:pt x="879" y="3276"/>
                  </a:cubicBezTo>
                  <a:cubicBezTo>
                    <a:pt x="907" y="3266"/>
                    <a:pt x="922" y="3235"/>
                    <a:pt x="912" y="3205"/>
                  </a:cubicBezTo>
                  <a:cubicBezTo>
                    <a:pt x="526" y="2189"/>
                    <a:pt x="257" y="1127"/>
                    <a:pt x="113" y="47"/>
                  </a:cubicBezTo>
                  <a:cubicBezTo>
                    <a:pt x="107" y="20"/>
                    <a:pt x="80"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7262;p78">
              <a:extLst>
                <a:ext uri="{FF2B5EF4-FFF2-40B4-BE49-F238E27FC236}">
                  <a16:creationId xmlns:a16="http://schemas.microsoft.com/office/drawing/2014/main" id="{09421C86-4953-4754-8FBA-2E413CC1384B}"/>
                </a:ext>
              </a:extLst>
            </p:cNvPr>
            <p:cNvSpPr/>
            <p:nvPr/>
          </p:nvSpPr>
          <p:spPr>
            <a:xfrm>
              <a:off x="7066745" y="3030544"/>
              <a:ext cx="4024" cy="12218"/>
            </a:xfrm>
            <a:custGeom>
              <a:avLst/>
              <a:gdLst/>
              <a:ahLst/>
              <a:cxnLst/>
              <a:rect l="l" t="t" r="r" b="b"/>
              <a:pathLst>
                <a:path w="137" h="416" extrusionOk="0">
                  <a:moveTo>
                    <a:pt x="60" y="1"/>
                  </a:moveTo>
                  <a:cubicBezTo>
                    <a:pt x="57" y="1"/>
                    <a:pt x="54" y="1"/>
                    <a:pt x="51" y="1"/>
                  </a:cubicBezTo>
                  <a:cubicBezTo>
                    <a:pt x="21" y="3"/>
                    <a:pt x="0" y="30"/>
                    <a:pt x="2" y="60"/>
                  </a:cubicBezTo>
                  <a:lnTo>
                    <a:pt x="27" y="366"/>
                  </a:lnTo>
                  <a:cubicBezTo>
                    <a:pt x="30" y="394"/>
                    <a:pt x="54" y="416"/>
                    <a:pt x="83" y="416"/>
                  </a:cubicBezTo>
                  <a:lnTo>
                    <a:pt x="86" y="416"/>
                  </a:lnTo>
                  <a:cubicBezTo>
                    <a:pt x="115" y="414"/>
                    <a:pt x="137" y="387"/>
                    <a:pt x="135" y="357"/>
                  </a:cubicBezTo>
                  <a:lnTo>
                    <a:pt x="111" y="51"/>
                  </a:lnTo>
                  <a:cubicBezTo>
                    <a:pt x="109" y="24"/>
                    <a:pt x="87"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7263;p78">
              <a:extLst>
                <a:ext uri="{FF2B5EF4-FFF2-40B4-BE49-F238E27FC236}">
                  <a16:creationId xmlns:a16="http://schemas.microsoft.com/office/drawing/2014/main" id="{7A69B4C5-123A-4D4F-9E34-4D6367ADC514}"/>
                </a:ext>
              </a:extLst>
            </p:cNvPr>
            <p:cNvSpPr/>
            <p:nvPr/>
          </p:nvSpPr>
          <p:spPr>
            <a:xfrm>
              <a:off x="7042691" y="2875470"/>
              <a:ext cx="17593" cy="112135"/>
            </a:xfrm>
            <a:custGeom>
              <a:avLst/>
              <a:gdLst/>
              <a:ahLst/>
              <a:cxnLst/>
              <a:rect l="l" t="t" r="r" b="b"/>
              <a:pathLst>
                <a:path w="599" h="3818" extrusionOk="0">
                  <a:moveTo>
                    <a:pt x="536" y="1"/>
                  </a:moveTo>
                  <a:cubicBezTo>
                    <a:pt x="512" y="1"/>
                    <a:pt x="491" y="17"/>
                    <a:pt x="484" y="41"/>
                  </a:cubicBezTo>
                  <a:cubicBezTo>
                    <a:pt x="144" y="1253"/>
                    <a:pt x="0" y="2506"/>
                    <a:pt x="54" y="3765"/>
                  </a:cubicBezTo>
                  <a:cubicBezTo>
                    <a:pt x="56" y="3793"/>
                    <a:pt x="80" y="3816"/>
                    <a:pt x="108" y="3816"/>
                  </a:cubicBezTo>
                  <a:cubicBezTo>
                    <a:pt x="111" y="3816"/>
                    <a:pt x="111" y="3816"/>
                    <a:pt x="113" y="3817"/>
                  </a:cubicBezTo>
                  <a:cubicBezTo>
                    <a:pt x="143" y="3816"/>
                    <a:pt x="165" y="3792"/>
                    <a:pt x="164" y="3760"/>
                  </a:cubicBezTo>
                  <a:cubicBezTo>
                    <a:pt x="108" y="2513"/>
                    <a:pt x="254" y="1272"/>
                    <a:pt x="590" y="71"/>
                  </a:cubicBezTo>
                  <a:cubicBezTo>
                    <a:pt x="598" y="42"/>
                    <a:pt x="581" y="12"/>
                    <a:pt x="553" y="4"/>
                  </a:cubicBezTo>
                  <a:cubicBezTo>
                    <a:pt x="547" y="2"/>
                    <a:pt x="542"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7264;p78">
              <a:extLst>
                <a:ext uri="{FF2B5EF4-FFF2-40B4-BE49-F238E27FC236}">
                  <a16:creationId xmlns:a16="http://schemas.microsoft.com/office/drawing/2014/main" id="{786D6771-DCCF-49DA-BC18-2F214C2E2429}"/>
                </a:ext>
              </a:extLst>
            </p:cNvPr>
            <p:cNvSpPr/>
            <p:nvPr/>
          </p:nvSpPr>
          <p:spPr>
            <a:xfrm>
              <a:off x="7060989" y="2849684"/>
              <a:ext cx="5815" cy="10514"/>
            </a:xfrm>
            <a:custGeom>
              <a:avLst/>
              <a:gdLst/>
              <a:ahLst/>
              <a:cxnLst/>
              <a:rect l="l" t="t" r="r" b="b"/>
              <a:pathLst>
                <a:path w="198" h="358" extrusionOk="0">
                  <a:moveTo>
                    <a:pt x="137" y="0"/>
                  </a:moveTo>
                  <a:cubicBezTo>
                    <a:pt x="114" y="0"/>
                    <a:pt x="93" y="16"/>
                    <a:pt x="86" y="39"/>
                  </a:cubicBezTo>
                  <a:lnTo>
                    <a:pt x="10" y="288"/>
                  </a:lnTo>
                  <a:cubicBezTo>
                    <a:pt x="1" y="316"/>
                    <a:pt x="17" y="348"/>
                    <a:pt x="45" y="356"/>
                  </a:cubicBezTo>
                  <a:cubicBezTo>
                    <a:pt x="51" y="358"/>
                    <a:pt x="55" y="358"/>
                    <a:pt x="61" y="358"/>
                  </a:cubicBezTo>
                  <a:cubicBezTo>
                    <a:pt x="84" y="358"/>
                    <a:pt x="105" y="343"/>
                    <a:pt x="112" y="321"/>
                  </a:cubicBezTo>
                  <a:lnTo>
                    <a:pt x="189" y="71"/>
                  </a:lnTo>
                  <a:cubicBezTo>
                    <a:pt x="198" y="43"/>
                    <a:pt x="182" y="13"/>
                    <a:pt x="153" y="3"/>
                  </a:cubicBezTo>
                  <a:cubicBezTo>
                    <a:pt x="148" y="1"/>
                    <a:pt x="142"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7265;p78">
              <a:extLst>
                <a:ext uri="{FF2B5EF4-FFF2-40B4-BE49-F238E27FC236}">
                  <a16:creationId xmlns:a16="http://schemas.microsoft.com/office/drawing/2014/main" id="{AB0FC5B6-F3BD-4171-AE69-D72D1F7AAA01}"/>
                </a:ext>
              </a:extLst>
            </p:cNvPr>
            <p:cNvSpPr/>
            <p:nvPr/>
          </p:nvSpPr>
          <p:spPr>
            <a:xfrm>
              <a:off x="7123841" y="3242654"/>
              <a:ext cx="6344" cy="7607"/>
            </a:xfrm>
            <a:custGeom>
              <a:avLst/>
              <a:gdLst/>
              <a:ahLst/>
              <a:cxnLst/>
              <a:rect l="l" t="t" r="r" b="b"/>
              <a:pathLst>
                <a:path w="216" h="259" extrusionOk="0">
                  <a:moveTo>
                    <a:pt x="62" y="0"/>
                  </a:moveTo>
                  <a:cubicBezTo>
                    <a:pt x="52" y="0"/>
                    <a:pt x="42" y="3"/>
                    <a:pt x="34" y="8"/>
                  </a:cubicBezTo>
                  <a:cubicBezTo>
                    <a:pt x="9" y="24"/>
                    <a:pt x="0" y="57"/>
                    <a:pt x="16" y="84"/>
                  </a:cubicBezTo>
                  <a:lnTo>
                    <a:pt x="107" y="233"/>
                  </a:lnTo>
                  <a:cubicBezTo>
                    <a:pt x="115" y="250"/>
                    <a:pt x="135" y="259"/>
                    <a:pt x="154" y="259"/>
                  </a:cubicBezTo>
                  <a:cubicBezTo>
                    <a:pt x="162" y="259"/>
                    <a:pt x="172" y="257"/>
                    <a:pt x="182" y="250"/>
                  </a:cubicBezTo>
                  <a:cubicBezTo>
                    <a:pt x="207" y="235"/>
                    <a:pt x="215" y="202"/>
                    <a:pt x="199" y="176"/>
                  </a:cubicBezTo>
                  <a:lnTo>
                    <a:pt x="108" y="27"/>
                  </a:lnTo>
                  <a:cubicBezTo>
                    <a:pt x="99" y="10"/>
                    <a:pt x="8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7266;p78">
              <a:extLst>
                <a:ext uri="{FF2B5EF4-FFF2-40B4-BE49-F238E27FC236}">
                  <a16:creationId xmlns:a16="http://schemas.microsoft.com/office/drawing/2014/main" id="{908B5D70-C661-41DD-8619-450986FACC2B}"/>
                </a:ext>
              </a:extLst>
            </p:cNvPr>
            <p:cNvSpPr/>
            <p:nvPr/>
          </p:nvSpPr>
          <p:spPr>
            <a:xfrm>
              <a:off x="7155443" y="3287209"/>
              <a:ext cx="7431" cy="8870"/>
            </a:xfrm>
            <a:custGeom>
              <a:avLst/>
              <a:gdLst/>
              <a:ahLst/>
              <a:cxnLst/>
              <a:rect l="l" t="t" r="r" b="b"/>
              <a:pathLst>
                <a:path w="253" h="302" extrusionOk="0">
                  <a:moveTo>
                    <a:pt x="63" y="0"/>
                  </a:moveTo>
                  <a:cubicBezTo>
                    <a:pt x="52" y="0"/>
                    <a:pt x="42" y="3"/>
                    <a:pt x="33" y="9"/>
                  </a:cubicBezTo>
                  <a:cubicBezTo>
                    <a:pt x="6" y="28"/>
                    <a:pt x="1" y="62"/>
                    <a:pt x="18" y="86"/>
                  </a:cubicBezTo>
                  <a:lnTo>
                    <a:pt x="143" y="277"/>
                  </a:lnTo>
                  <a:cubicBezTo>
                    <a:pt x="154" y="293"/>
                    <a:pt x="172" y="301"/>
                    <a:pt x="190" y="301"/>
                  </a:cubicBezTo>
                  <a:cubicBezTo>
                    <a:pt x="200" y="301"/>
                    <a:pt x="211" y="300"/>
                    <a:pt x="220" y="293"/>
                  </a:cubicBezTo>
                  <a:cubicBezTo>
                    <a:pt x="247" y="276"/>
                    <a:pt x="253" y="241"/>
                    <a:pt x="236" y="216"/>
                  </a:cubicBezTo>
                  <a:lnTo>
                    <a:pt x="110" y="26"/>
                  </a:lnTo>
                  <a:cubicBezTo>
                    <a:pt x="99" y="9"/>
                    <a:pt x="8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0" name="Google Shape;7267;p78">
              <a:extLst>
                <a:ext uri="{FF2B5EF4-FFF2-40B4-BE49-F238E27FC236}">
                  <a16:creationId xmlns:a16="http://schemas.microsoft.com/office/drawing/2014/main" id="{360A2191-44D5-49D3-B25E-7BC73DF985FE}"/>
                </a:ext>
              </a:extLst>
            </p:cNvPr>
            <p:cNvGrpSpPr/>
            <p:nvPr/>
          </p:nvGrpSpPr>
          <p:grpSpPr>
            <a:xfrm>
              <a:off x="7795386" y="3424543"/>
              <a:ext cx="383132" cy="360017"/>
              <a:chOff x="7795386" y="3424543"/>
              <a:chExt cx="383132" cy="360017"/>
            </a:xfrm>
          </p:grpSpPr>
          <p:sp>
            <p:nvSpPr>
              <p:cNvPr id="754" name="Google Shape;7268;p78">
                <a:extLst>
                  <a:ext uri="{FF2B5EF4-FFF2-40B4-BE49-F238E27FC236}">
                    <a16:creationId xmlns:a16="http://schemas.microsoft.com/office/drawing/2014/main" id="{EDD64E55-5F1E-4CA0-B433-82A4DC6BD249}"/>
                  </a:ext>
                </a:extLst>
              </p:cNvPr>
              <p:cNvSpPr/>
              <p:nvPr/>
            </p:nvSpPr>
            <p:spPr>
              <a:xfrm>
                <a:off x="7795386" y="3424543"/>
                <a:ext cx="383132" cy="360017"/>
              </a:xfrm>
              <a:custGeom>
                <a:avLst/>
                <a:gdLst/>
                <a:ahLst/>
                <a:cxnLst/>
                <a:rect l="l" t="t" r="r" b="b"/>
                <a:pathLst>
                  <a:path w="13045" h="12258" extrusionOk="0">
                    <a:moveTo>
                      <a:pt x="2687" y="0"/>
                    </a:moveTo>
                    <a:cubicBezTo>
                      <a:pt x="1543" y="0"/>
                      <a:pt x="585" y="820"/>
                      <a:pt x="408" y="1954"/>
                    </a:cubicBezTo>
                    <a:cubicBezTo>
                      <a:pt x="362" y="2260"/>
                      <a:pt x="1" y="5056"/>
                      <a:pt x="1613" y="9065"/>
                    </a:cubicBezTo>
                    <a:cubicBezTo>
                      <a:pt x="2464" y="11182"/>
                      <a:pt x="3679" y="12258"/>
                      <a:pt x="5223" y="12258"/>
                    </a:cubicBezTo>
                    <a:cubicBezTo>
                      <a:pt x="5269" y="12258"/>
                      <a:pt x="5317" y="12256"/>
                      <a:pt x="5381" y="12255"/>
                    </a:cubicBezTo>
                    <a:cubicBezTo>
                      <a:pt x="7255" y="12155"/>
                      <a:pt x="8396" y="10446"/>
                      <a:pt x="9074" y="8704"/>
                    </a:cubicBezTo>
                    <a:cubicBezTo>
                      <a:pt x="10741" y="7997"/>
                      <a:pt x="13044" y="6686"/>
                      <a:pt x="12724" y="4352"/>
                    </a:cubicBezTo>
                    <a:cubicBezTo>
                      <a:pt x="12395" y="1967"/>
                      <a:pt x="9605" y="1105"/>
                      <a:pt x="6919" y="578"/>
                    </a:cubicBezTo>
                    <a:cubicBezTo>
                      <a:pt x="4883" y="175"/>
                      <a:pt x="2887" y="9"/>
                      <a:pt x="2867" y="7"/>
                    </a:cubicBezTo>
                    <a:lnTo>
                      <a:pt x="2758"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269;p78">
                <a:extLst>
                  <a:ext uri="{FF2B5EF4-FFF2-40B4-BE49-F238E27FC236}">
                    <a16:creationId xmlns:a16="http://schemas.microsoft.com/office/drawing/2014/main" id="{72034EF2-0835-448D-B46E-95E35F0F8C39}"/>
                  </a:ext>
                </a:extLst>
              </p:cNvPr>
              <p:cNvSpPr/>
              <p:nvPr/>
            </p:nvSpPr>
            <p:spPr>
              <a:xfrm>
                <a:off x="7874626" y="3493826"/>
                <a:ext cx="226795" cy="221538"/>
              </a:xfrm>
              <a:custGeom>
                <a:avLst/>
                <a:gdLst/>
                <a:ahLst/>
                <a:cxnLst/>
                <a:rect l="l" t="t" r="r" b="b"/>
                <a:pathLst>
                  <a:path w="7722" h="7543" extrusionOk="0">
                    <a:moveTo>
                      <a:pt x="184" y="1089"/>
                    </a:moveTo>
                    <a:cubicBezTo>
                      <a:pt x="242" y="1344"/>
                      <a:pt x="319" y="1593"/>
                      <a:pt x="409" y="1835"/>
                    </a:cubicBezTo>
                    <a:cubicBezTo>
                      <a:pt x="315" y="1595"/>
                      <a:pt x="241" y="1344"/>
                      <a:pt x="184" y="1089"/>
                    </a:cubicBezTo>
                    <a:close/>
                    <a:moveTo>
                      <a:pt x="5453" y="3734"/>
                    </a:moveTo>
                    <a:lnTo>
                      <a:pt x="5453" y="3734"/>
                    </a:lnTo>
                    <a:cubicBezTo>
                      <a:pt x="5319" y="3776"/>
                      <a:pt x="5184" y="3812"/>
                      <a:pt x="5043" y="3837"/>
                    </a:cubicBezTo>
                    <a:cubicBezTo>
                      <a:pt x="5182" y="3810"/>
                      <a:pt x="5318" y="3775"/>
                      <a:pt x="5453" y="3734"/>
                    </a:cubicBezTo>
                    <a:close/>
                    <a:moveTo>
                      <a:pt x="98" y="0"/>
                    </a:moveTo>
                    <a:cubicBezTo>
                      <a:pt x="91" y="0"/>
                      <a:pt x="85" y="2"/>
                      <a:pt x="80" y="7"/>
                    </a:cubicBezTo>
                    <a:cubicBezTo>
                      <a:pt x="73" y="8"/>
                      <a:pt x="67" y="12"/>
                      <a:pt x="63" y="15"/>
                    </a:cubicBezTo>
                    <a:lnTo>
                      <a:pt x="60" y="17"/>
                    </a:lnTo>
                    <a:cubicBezTo>
                      <a:pt x="50" y="28"/>
                      <a:pt x="46" y="41"/>
                      <a:pt x="46" y="56"/>
                    </a:cubicBezTo>
                    <a:cubicBezTo>
                      <a:pt x="60" y="405"/>
                      <a:pt x="108" y="749"/>
                      <a:pt x="184" y="1089"/>
                    </a:cubicBezTo>
                    <a:cubicBezTo>
                      <a:pt x="150" y="952"/>
                      <a:pt x="124" y="810"/>
                      <a:pt x="103" y="665"/>
                    </a:cubicBezTo>
                    <a:cubicBezTo>
                      <a:pt x="100" y="639"/>
                      <a:pt x="74" y="620"/>
                      <a:pt x="48" y="620"/>
                    </a:cubicBezTo>
                    <a:cubicBezTo>
                      <a:pt x="36" y="622"/>
                      <a:pt x="23" y="629"/>
                      <a:pt x="14" y="639"/>
                    </a:cubicBezTo>
                    <a:cubicBezTo>
                      <a:pt x="6" y="647"/>
                      <a:pt x="0" y="660"/>
                      <a:pt x="0" y="675"/>
                    </a:cubicBezTo>
                    <a:cubicBezTo>
                      <a:pt x="0" y="885"/>
                      <a:pt x="7" y="1152"/>
                      <a:pt x="30" y="1466"/>
                    </a:cubicBezTo>
                    <a:cubicBezTo>
                      <a:pt x="110" y="2483"/>
                      <a:pt x="366" y="4003"/>
                      <a:pt x="1097" y="5824"/>
                    </a:cubicBezTo>
                    <a:cubicBezTo>
                      <a:pt x="1551" y="6948"/>
                      <a:pt x="2044" y="7542"/>
                      <a:pt x="2528" y="7542"/>
                    </a:cubicBezTo>
                    <a:cubicBezTo>
                      <a:pt x="2539" y="7542"/>
                      <a:pt x="2550" y="7542"/>
                      <a:pt x="2561" y="7542"/>
                    </a:cubicBezTo>
                    <a:cubicBezTo>
                      <a:pt x="2774" y="7532"/>
                      <a:pt x="2994" y="7408"/>
                      <a:pt x="3217" y="7173"/>
                    </a:cubicBezTo>
                    <a:cubicBezTo>
                      <a:pt x="3633" y="6734"/>
                      <a:pt x="3996" y="5967"/>
                      <a:pt x="4240" y="5326"/>
                    </a:cubicBezTo>
                    <a:cubicBezTo>
                      <a:pt x="4244" y="5317"/>
                      <a:pt x="4245" y="5311"/>
                      <a:pt x="4250" y="5304"/>
                    </a:cubicBezTo>
                    <a:cubicBezTo>
                      <a:pt x="4264" y="5264"/>
                      <a:pt x="4278" y="5227"/>
                      <a:pt x="4292" y="5192"/>
                    </a:cubicBezTo>
                    <a:cubicBezTo>
                      <a:pt x="4308" y="5155"/>
                      <a:pt x="4318" y="5121"/>
                      <a:pt x="4325" y="5096"/>
                    </a:cubicBezTo>
                    <a:cubicBezTo>
                      <a:pt x="4332" y="5079"/>
                      <a:pt x="4336" y="5065"/>
                      <a:pt x="4342" y="5055"/>
                    </a:cubicBezTo>
                    <a:cubicBezTo>
                      <a:pt x="4345" y="5047"/>
                      <a:pt x="4344" y="5041"/>
                      <a:pt x="4346" y="5037"/>
                    </a:cubicBezTo>
                    <a:lnTo>
                      <a:pt x="4346" y="5034"/>
                    </a:lnTo>
                    <a:cubicBezTo>
                      <a:pt x="4408" y="4861"/>
                      <a:pt x="4456" y="4702"/>
                      <a:pt x="4493" y="4577"/>
                    </a:cubicBezTo>
                    <a:cubicBezTo>
                      <a:pt x="4496" y="4567"/>
                      <a:pt x="4500" y="4560"/>
                      <a:pt x="4506" y="4552"/>
                    </a:cubicBezTo>
                    <a:cubicBezTo>
                      <a:pt x="4509" y="4548"/>
                      <a:pt x="4517" y="4544"/>
                      <a:pt x="4524" y="4541"/>
                    </a:cubicBezTo>
                    <a:cubicBezTo>
                      <a:pt x="5392" y="4218"/>
                      <a:pt x="6084" y="3902"/>
                      <a:pt x="6597" y="3598"/>
                    </a:cubicBezTo>
                    <a:cubicBezTo>
                      <a:pt x="6944" y="3392"/>
                      <a:pt x="7212" y="3192"/>
                      <a:pt x="7394" y="2999"/>
                    </a:cubicBezTo>
                    <a:cubicBezTo>
                      <a:pt x="7622" y="2758"/>
                      <a:pt x="7722" y="2526"/>
                      <a:pt x="7693" y="2309"/>
                    </a:cubicBezTo>
                    <a:cubicBezTo>
                      <a:pt x="7470" y="682"/>
                      <a:pt x="179" y="8"/>
                      <a:pt x="105" y="1"/>
                    </a:cubicBezTo>
                    <a:cubicBezTo>
                      <a:pt x="103" y="1"/>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270;p78">
                <a:extLst>
                  <a:ext uri="{FF2B5EF4-FFF2-40B4-BE49-F238E27FC236}">
                    <a16:creationId xmlns:a16="http://schemas.microsoft.com/office/drawing/2014/main" id="{6B45E466-7A8F-4DD9-AD18-E6D7F8664458}"/>
                  </a:ext>
                </a:extLst>
              </p:cNvPr>
              <p:cNvSpPr/>
              <p:nvPr/>
            </p:nvSpPr>
            <p:spPr>
              <a:xfrm>
                <a:off x="7860822" y="3488863"/>
                <a:ext cx="247530" cy="231289"/>
              </a:xfrm>
              <a:custGeom>
                <a:avLst/>
                <a:gdLst/>
                <a:ahLst/>
                <a:cxnLst/>
                <a:rect l="l" t="t" r="r" b="b"/>
                <a:pathLst>
                  <a:path w="8428" h="7875" extrusionOk="0">
                    <a:moveTo>
                      <a:pt x="554" y="228"/>
                    </a:moveTo>
                    <a:lnTo>
                      <a:pt x="554" y="228"/>
                    </a:lnTo>
                    <a:cubicBezTo>
                      <a:pt x="2693" y="421"/>
                      <a:pt x="7925" y="1167"/>
                      <a:pt x="8108" y="2488"/>
                    </a:cubicBezTo>
                    <a:cubicBezTo>
                      <a:pt x="8167" y="2920"/>
                      <a:pt x="7670" y="3648"/>
                      <a:pt x="4975" y="4657"/>
                    </a:cubicBezTo>
                    <a:cubicBezTo>
                      <a:pt x="4940" y="4670"/>
                      <a:pt x="4915" y="4697"/>
                      <a:pt x="4906" y="4731"/>
                    </a:cubicBezTo>
                    <a:cubicBezTo>
                      <a:pt x="4678" y="5529"/>
                      <a:pt x="3901" y="7607"/>
                      <a:pt x="3026" y="7654"/>
                    </a:cubicBezTo>
                    <a:cubicBezTo>
                      <a:pt x="3020" y="7654"/>
                      <a:pt x="3013" y="7654"/>
                      <a:pt x="3006" y="7654"/>
                    </a:cubicBezTo>
                    <a:cubicBezTo>
                      <a:pt x="2542" y="7654"/>
                      <a:pt x="2067" y="7081"/>
                      <a:pt x="1622" y="5973"/>
                    </a:cubicBezTo>
                    <a:cubicBezTo>
                      <a:pt x="392" y="2911"/>
                      <a:pt x="507" y="717"/>
                      <a:pt x="554" y="228"/>
                    </a:cubicBezTo>
                    <a:close/>
                    <a:moveTo>
                      <a:pt x="461" y="0"/>
                    </a:moveTo>
                    <a:cubicBezTo>
                      <a:pt x="408" y="0"/>
                      <a:pt x="357" y="38"/>
                      <a:pt x="349" y="93"/>
                    </a:cubicBezTo>
                    <a:cubicBezTo>
                      <a:pt x="333" y="191"/>
                      <a:pt x="0" y="2527"/>
                      <a:pt x="1418" y="6056"/>
                    </a:cubicBezTo>
                    <a:cubicBezTo>
                      <a:pt x="1913" y="7278"/>
                      <a:pt x="2428" y="7874"/>
                      <a:pt x="2996" y="7874"/>
                    </a:cubicBezTo>
                    <a:cubicBezTo>
                      <a:pt x="3011" y="7874"/>
                      <a:pt x="3025" y="7874"/>
                      <a:pt x="3039" y="7873"/>
                    </a:cubicBezTo>
                    <a:cubicBezTo>
                      <a:pt x="4171" y="7812"/>
                      <a:pt x="4977" y="5261"/>
                      <a:pt x="5103" y="4845"/>
                    </a:cubicBezTo>
                    <a:cubicBezTo>
                      <a:pt x="7374" y="3988"/>
                      <a:pt x="8428" y="3209"/>
                      <a:pt x="8324" y="2460"/>
                    </a:cubicBezTo>
                    <a:cubicBezTo>
                      <a:pt x="8219" y="1692"/>
                      <a:pt x="6854" y="1044"/>
                      <a:pt x="4270" y="537"/>
                    </a:cubicBezTo>
                    <a:cubicBezTo>
                      <a:pt x="2375" y="164"/>
                      <a:pt x="486" y="3"/>
                      <a:pt x="467" y="0"/>
                    </a:cubicBezTo>
                    <a:cubicBezTo>
                      <a:pt x="465" y="0"/>
                      <a:pt x="463" y="0"/>
                      <a:pt x="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271;p78">
                <a:extLst>
                  <a:ext uri="{FF2B5EF4-FFF2-40B4-BE49-F238E27FC236}">
                    <a16:creationId xmlns:a16="http://schemas.microsoft.com/office/drawing/2014/main" id="{001E7BE6-1782-46A2-988F-430B160A623F}"/>
                  </a:ext>
                </a:extLst>
              </p:cNvPr>
              <p:cNvSpPr/>
              <p:nvPr/>
            </p:nvSpPr>
            <p:spPr>
              <a:xfrm>
                <a:off x="7922117" y="3591452"/>
                <a:ext cx="67786" cy="34128"/>
              </a:xfrm>
              <a:custGeom>
                <a:avLst/>
                <a:gdLst/>
                <a:ahLst/>
                <a:cxnLst/>
                <a:rect l="l" t="t" r="r" b="b"/>
                <a:pathLst>
                  <a:path w="2308" h="1162" extrusionOk="0">
                    <a:moveTo>
                      <a:pt x="65" y="1"/>
                    </a:moveTo>
                    <a:cubicBezTo>
                      <a:pt x="47" y="1"/>
                      <a:pt x="30" y="8"/>
                      <a:pt x="19" y="24"/>
                    </a:cubicBezTo>
                    <a:cubicBezTo>
                      <a:pt x="1" y="49"/>
                      <a:pt x="8" y="82"/>
                      <a:pt x="34" y="100"/>
                    </a:cubicBezTo>
                    <a:cubicBezTo>
                      <a:pt x="676" y="542"/>
                      <a:pt x="1404" y="1042"/>
                      <a:pt x="2241" y="1161"/>
                    </a:cubicBezTo>
                    <a:lnTo>
                      <a:pt x="2248" y="1161"/>
                    </a:lnTo>
                    <a:cubicBezTo>
                      <a:pt x="2275" y="1161"/>
                      <a:pt x="2298" y="1142"/>
                      <a:pt x="2304" y="1114"/>
                    </a:cubicBezTo>
                    <a:cubicBezTo>
                      <a:pt x="2308" y="1085"/>
                      <a:pt x="2287" y="1056"/>
                      <a:pt x="2257" y="1053"/>
                    </a:cubicBezTo>
                    <a:cubicBezTo>
                      <a:pt x="1445" y="936"/>
                      <a:pt x="727" y="444"/>
                      <a:pt x="96" y="9"/>
                    </a:cubicBezTo>
                    <a:cubicBezTo>
                      <a:pt x="87" y="3"/>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272;p78">
                <a:extLst>
                  <a:ext uri="{FF2B5EF4-FFF2-40B4-BE49-F238E27FC236}">
                    <a16:creationId xmlns:a16="http://schemas.microsoft.com/office/drawing/2014/main" id="{65EB23BE-0FC5-42A3-9E6D-1ED5250A68BF}"/>
                  </a:ext>
                </a:extLst>
              </p:cNvPr>
              <p:cNvSpPr/>
              <p:nvPr/>
            </p:nvSpPr>
            <p:spPr>
              <a:xfrm>
                <a:off x="7947816" y="3590718"/>
                <a:ext cx="88727" cy="19179"/>
              </a:xfrm>
              <a:custGeom>
                <a:avLst/>
                <a:gdLst/>
                <a:ahLst/>
                <a:cxnLst/>
                <a:rect l="l" t="t" r="r" b="b"/>
                <a:pathLst>
                  <a:path w="3021" h="653" extrusionOk="0">
                    <a:moveTo>
                      <a:pt x="63" y="1"/>
                    </a:moveTo>
                    <a:cubicBezTo>
                      <a:pt x="45" y="1"/>
                      <a:pt x="27" y="10"/>
                      <a:pt x="16" y="26"/>
                    </a:cubicBezTo>
                    <a:cubicBezTo>
                      <a:pt x="0" y="53"/>
                      <a:pt x="7" y="86"/>
                      <a:pt x="33" y="103"/>
                    </a:cubicBezTo>
                    <a:cubicBezTo>
                      <a:pt x="584" y="463"/>
                      <a:pt x="1253" y="652"/>
                      <a:pt x="1920" y="652"/>
                    </a:cubicBezTo>
                    <a:cubicBezTo>
                      <a:pt x="2280" y="652"/>
                      <a:pt x="2638" y="598"/>
                      <a:pt x="2978" y="482"/>
                    </a:cubicBezTo>
                    <a:cubicBezTo>
                      <a:pt x="3007" y="473"/>
                      <a:pt x="3021" y="440"/>
                      <a:pt x="3012" y="412"/>
                    </a:cubicBezTo>
                    <a:cubicBezTo>
                      <a:pt x="3005" y="389"/>
                      <a:pt x="2983" y="375"/>
                      <a:pt x="2960" y="375"/>
                    </a:cubicBezTo>
                    <a:cubicBezTo>
                      <a:pt x="2954" y="375"/>
                      <a:pt x="2948" y="376"/>
                      <a:pt x="2942" y="378"/>
                    </a:cubicBezTo>
                    <a:cubicBezTo>
                      <a:pt x="2614" y="487"/>
                      <a:pt x="2267" y="541"/>
                      <a:pt x="1918" y="541"/>
                    </a:cubicBezTo>
                    <a:cubicBezTo>
                      <a:pt x="1274" y="541"/>
                      <a:pt x="628" y="358"/>
                      <a:pt x="93" y="10"/>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273;p78">
                <a:extLst>
                  <a:ext uri="{FF2B5EF4-FFF2-40B4-BE49-F238E27FC236}">
                    <a16:creationId xmlns:a16="http://schemas.microsoft.com/office/drawing/2014/main" id="{71D4A613-648F-43A3-BFB6-8B4439A68F68}"/>
                  </a:ext>
                </a:extLst>
              </p:cNvPr>
              <p:cNvSpPr/>
              <p:nvPr/>
            </p:nvSpPr>
            <p:spPr>
              <a:xfrm>
                <a:off x="7969990" y="3583464"/>
                <a:ext cx="20853" cy="7431"/>
              </a:xfrm>
              <a:custGeom>
                <a:avLst/>
                <a:gdLst/>
                <a:ahLst/>
                <a:cxnLst/>
                <a:rect l="l" t="t" r="r" b="b"/>
                <a:pathLst>
                  <a:path w="710" h="253" extrusionOk="0">
                    <a:moveTo>
                      <a:pt x="64" y="0"/>
                    </a:moveTo>
                    <a:cubicBezTo>
                      <a:pt x="41" y="0"/>
                      <a:pt x="19" y="14"/>
                      <a:pt x="11" y="36"/>
                    </a:cubicBezTo>
                    <a:cubicBezTo>
                      <a:pt x="0" y="65"/>
                      <a:pt x="14" y="96"/>
                      <a:pt x="43" y="108"/>
                    </a:cubicBezTo>
                    <a:cubicBezTo>
                      <a:pt x="236" y="180"/>
                      <a:pt x="439" y="229"/>
                      <a:pt x="642" y="253"/>
                    </a:cubicBezTo>
                    <a:lnTo>
                      <a:pt x="649" y="253"/>
                    </a:lnTo>
                    <a:cubicBezTo>
                      <a:pt x="678" y="253"/>
                      <a:pt x="702" y="232"/>
                      <a:pt x="705" y="203"/>
                    </a:cubicBezTo>
                    <a:cubicBezTo>
                      <a:pt x="709" y="173"/>
                      <a:pt x="688" y="146"/>
                      <a:pt x="657" y="143"/>
                    </a:cubicBezTo>
                    <a:cubicBezTo>
                      <a:pt x="461" y="119"/>
                      <a:pt x="268" y="73"/>
                      <a:pt x="83" y="4"/>
                    </a:cubicBezTo>
                    <a:cubicBezTo>
                      <a:pt x="76" y="1"/>
                      <a:pt x="70"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274;p78">
                <a:extLst>
                  <a:ext uri="{FF2B5EF4-FFF2-40B4-BE49-F238E27FC236}">
                    <a16:creationId xmlns:a16="http://schemas.microsoft.com/office/drawing/2014/main" id="{43BBE42F-DCE3-4938-AB36-F036CFB07EF7}"/>
                  </a:ext>
                </a:extLst>
              </p:cNvPr>
              <p:cNvSpPr/>
              <p:nvPr/>
            </p:nvSpPr>
            <p:spPr>
              <a:xfrm>
                <a:off x="7874274" y="3490831"/>
                <a:ext cx="26874" cy="84439"/>
              </a:xfrm>
              <a:custGeom>
                <a:avLst/>
                <a:gdLst/>
                <a:ahLst/>
                <a:cxnLst/>
                <a:rect l="l" t="t" r="r" b="b"/>
                <a:pathLst>
                  <a:path w="915" h="2875" extrusionOk="0">
                    <a:moveTo>
                      <a:pt x="55" y="0"/>
                    </a:moveTo>
                    <a:cubicBezTo>
                      <a:pt x="25" y="0"/>
                      <a:pt x="1" y="25"/>
                      <a:pt x="1" y="54"/>
                    </a:cubicBezTo>
                    <a:cubicBezTo>
                      <a:pt x="21" y="1037"/>
                      <a:pt x="298" y="2004"/>
                      <a:pt x="802" y="2849"/>
                    </a:cubicBezTo>
                    <a:cubicBezTo>
                      <a:pt x="811" y="2866"/>
                      <a:pt x="831" y="2874"/>
                      <a:pt x="849" y="2874"/>
                    </a:cubicBezTo>
                    <a:cubicBezTo>
                      <a:pt x="858" y="2874"/>
                      <a:pt x="868" y="2871"/>
                      <a:pt x="879" y="2867"/>
                    </a:cubicBezTo>
                    <a:cubicBezTo>
                      <a:pt x="905" y="2851"/>
                      <a:pt x="915" y="2820"/>
                      <a:pt x="899" y="2793"/>
                    </a:cubicBezTo>
                    <a:cubicBezTo>
                      <a:pt x="404" y="1966"/>
                      <a:pt x="132" y="1019"/>
                      <a:pt x="112" y="53"/>
                    </a:cubicBezTo>
                    <a:cubicBezTo>
                      <a:pt x="110" y="23"/>
                      <a:pt x="86"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275;p78">
                <a:extLst>
                  <a:ext uri="{FF2B5EF4-FFF2-40B4-BE49-F238E27FC236}">
                    <a16:creationId xmlns:a16="http://schemas.microsoft.com/office/drawing/2014/main" id="{6CBBFC4D-E97A-419D-8818-64952582A643}"/>
                  </a:ext>
                </a:extLst>
              </p:cNvPr>
              <p:cNvSpPr/>
              <p:nvPr/>
            </p:nvSpPr>
            <p:spPr>
              <a:xfrm>
                <a:off x="7905024" y="3580938"/>
                <a:ext cx="7254" cy="6608"/>
              </a:xfrm>
              <a:custGeom>
                <a:avLst/>
                <a:gdLst/>
                <a:ahLst/>
                <a:cxnLst/>
                <a:rect l="l" t="t" r="r" b="b"/>
                <a:pathLst>
                  <a:path w="247" h="225" extrusionOk="0">
                    <a:moveTo>
                      <a:pt x="62" y="0"/>
                    </a:moveTo>
                    <a:cubicBezTo>
                      <a:pt x="47" y="0"/>
                      <a:pt x="33" y="6"/>
                      <a:pt x="22" y="17"/>
                    </a:cubicBezTo>
                    <a:cubicBezTo>
                      <a:pt x="0" y="40"/>
                      <a:pt x="3" y="74"/>
                      <a:pt x="25" y="95"/>
                    </a:cubicBezTo>
                    <a:lnTo>
                      <a:pt x="147" y="211"/>
                    </a:lnTo>
                    <a:cubicBezTo>
                      <a:pt x="158" y="219"/>
                      <a:pt x="170" y="225"/>
                      <a:pt x="184" y="225"/>
                    </a:cubicBezTo>
                    <a:cubicBezTo>
                      <a:pt x="198" y="225"/>
                      <a:pt x="213" y="219"/>
                      <a:pt x="225" y="209"/>
                    </a:cubicBezTo>
                    <a:cubicBezTo>
                      <a:pt x="247" y="186"/>
                      <a:pt x="245" y="152"/>
                      <a:pt x="224" y="131"/>
                    </a:cubicBezTo>
                    <a:lnTo>
                      <a:pt x="100" y="16"/>
                    </a:lnTo>
                    <a:cubicBezTo>
                      <a:pt x="89" y="5"/>
                      <a:pt x="75"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276;p78">
                <a:extLst>
                  <a:ext uri="{FF2B5EF4-FFF2-40B4-BE49-F238E27FC236}">
                    <a16:creationId xmlns:a16="http://schemas.microsoft.com/office/drawing/2014/main" id="{DB86F935-AD6D-46D0-B5A1-E6756ACF894D}"/>
                  </a:ext>
                </a:extLst>
              </p:cNvPr>
              <p:cNvSpPr/>
              <p:nvPr/>
            </p:nvSpPr>
            <p:spPr>
              <a:xfrm>
                <a:off x="7966172" y="3516823"/>
                <a:ext cx="77919" cy="18914"/>
              </a:xfrm>
              <a:custGeom>
                <a:avLst/>
                <a:gdLst/>
                <a:ahLst/>
                <a:cxnLst/>
                <a:rect l="l" t="t" r="r" b="b"/>
                <a:pathLst>
                  <a:path w="2653" h="644" extrusionOk="0">
                    <a:moveTo>
                      <a:pt x="64" y="1"/>
                    </a:moveTo>
                    <a:cubicBezTo>
                      <a:pt x="38" y="1"/>
                      <a:pt x="13" y="17"/>
                      <a:pt x="6" y="44"/>
                    </a:cubicBezTo>
                    <a:cubicBezTo>
                      <a:pt x="0" y="74"/>
                      <a:pt x="17" y="105"/>
                      <a:pt x="49" y="109"/>
                    </a:cubicBezTo>
                    <a:lnTo>
                      <a:pt x="2582" y="642"/>
                    </a:lnTo>
                    <a:cubicBezTo>
                      <a:pt x="2587" y="643"/>
                      <a:pt x="2591" y="643"/>
                      <a:pt x="2594" y="643"/>
                    </a:cubicBezTo>
                    <a:cubicBezTo>
                      <a:pt x="2618" y="643"/>
                      <a:pt x="2642" y="626"/>
                      <a:pt x="2648" y="599"/>
                    </a:cubicBezTo>
                    <a:cubicBezTo>
                      <a:pt x="2652" y="569"/>
                      <a:pt x="2635" y="539"/>
                      <a:pt x="2605" y="534"/>
                    </a:cubicBezTo>
                    <a:lnTo>
                      <a:pt x="70" y="1"/>
                    </a:lnTo>
                    <a:cubicBezTo>
                      <a:pt x="68" y="1"/>
                      <a:pt x="66"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277;p78">
                <a:extLst>
                  <a:ext uri="{FF2B5EF4-FFF2-40B4-BE49-F238E27FC236}">
                    <a16:creationId xmlns:a16="http://schemas.microsoft.com/office/drawing/2014/main" id="{5BAE53A8-ADA9-465F-89CA-CFCD9C6ED320}"/>
                  </a:ext>
                </a:extLst>
              </p:cNvPr>
              <p:cNvSpPr/>
              <p:nvPr/>
            </p:nvSpPr>
            <p:spPr>
              <a:xfrm>
                <a:off x="7941443" y="3510597"/>
                <a:ext cx="9692" cy="4758"/>
              </a:xfrm>
              <a:custGeom>
                <a:avLst/>
                <a:gdLst/>
                <a:ahLst/>
                <a:cxnLst/>
                <a:rect l="l" t="t" r="r" b="b"/>
                <a:pathLst>
                  <a:path w="330" h="162" extrusionOk="0">
                    <a:moveTo>
                      <a:pt x="59" y="1"/>
                    </a:moveTo>
                    <a:cubicBezTo>
                      <a:pt x="26" y="1"/>
                      <a:pt x="1" y="24"/>
                      <a:pt x="1" y="57"/>
                    </a:cubicBezTo>
                    <a:cubicBezTo>
                      <a:pt x="1" y="86"/>
                      <a:pt x="25" y="112"/>
                      <a:pt x="55" y="112"/>
                    </a:cubicBezTo>
                    <a:cubicBezTo>
                      <a:pt x="116" y="112"/>
                      <a:pt x="183" y="128"/>
                      <a:pt x="243" y="156"/>
                    </a:cubicBezTo>
                    <a:cubicBezTo>
                      <a:pt x="251" y="159"/>
                      <a:pt x="259" y="162"/>
                      <a:pt x="267" y="162"/>
                    </a:cubicBezTo>
                    <a:cubicBezTo>
                      <a:pt x="287" y="162"/>
                      <a:pt x="307" y="151"/>
                      <a:pt x="317" y="129"/>
                    </a:cubicBezTo>
                    <a:cubicBezTo>
                      <a:pt x="330" y="104"/>
                      <a:pt x="318" y="71"/>
                      <a:pt x="293" y="57"/>
                    </a:cubicBezTo>
                    <a:cubicBezTo>
                      <a:pt x="221" y="21"/>
                      <a:pt x="139"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278;p78">
                <a:extLst>
                  <a:ext uri="{FF2B5EF4-FFF2-40B4-BE49-F238E27FC236}">
                    <a16:creationId xmlns:a16="http://schemas.microsoft.com/office/drawing/2014/main" id="{3AFDA451-EA8F-442B-A574-8BEB099E3865}"/>
                  </a:ext>
                </a:extLst>
              </p:cNvPr>
              <p:cNvSpPr/>
              <p:nvPr/>
            </p:nvSpPr>
            <p:spPr>
              <a:xfrm>
                <a:off x="7981885" y="3531743"/>
                <a:ext cx="14509" cy="5345"/>
              </a:xfrm>
              <a:custGeom>
                <a:avLst/>
                <a:gdLst/>
                <a:ahLst/>
                <a:cxnLst/>
                <a:rect l="l" t="t" r="r" b="b"/>
                <a:pathLst>
                  <a:path w="494" h="182" extrusionOk="0">
                    <a:moveTo>
                      <a:pt x="57" y="1"/>
                    </a:moveTo>
                    <a:cubicBezTo>
                      <a:pt x="33" y="1"/>
                      <a:pt x="13" y="19"/>
                      <a:pt x="8" y="44"/>
                    </a:cubicBezTo>
                    <a:cubicBezTo>
                      <a:pt x="1" y="76"/>
                      <a:pt x="21" y="104"/>
                      <a:pt x="51" y="110"/>
                    </a:cubicBezTo>
                    <a:lnTo>
                      <a:pt x="422" y="181"/>
                    </a:lnTo>
                    <a:lnTo>
                      <a:pt x="434" y="181"/>
                    </a:lnTo>
                    <a:cubicBezTo>
                      <a:pt x="461" y="181"/>
                      <a:pt x="484" y="163"/>
                      <a:pt x="489" y="138"/>
                    </a:cubicBezTo>
                    <a:cubicBezTo>
                      <a:pt x="494" y="107"/>
                      <a:pt x="475" y="78"/>
                      <a:pt x="444" y="74"/>
                    </a:cubicBezTo>
                    <a:lnTo>
                      <a:pt x="72" y="3"/>
                    </a:lnTo>
                    <a:cubicBezTo>
                      <a:pt x="67" y="1"/>
                      <a:pt x="62"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279;p78">
                <a:extLst>
                  <a:ext uri="{FF2B5EF4-FFF2-40B4-BE49-F238E27FC236}">
                    <a16:creationId xmlns:a16="http://schemas.microsoft.com/office/drawing/2014/main" id="{F89BAF73-821B-4E02-BCCB-666389082F86}"/>
                  </a:ext>
                </a:extLst>
              </p:cNvPr>
              <p:cNvSpPr/>
              <p:nvPr/>
            </p:nvSpPr>
            <p:spPr>
              <a:xfrm>
                <a:off x="7929195" y="3678534"/>
                <a:ext cx="28460" cy="25434"/>
              </a:xfrm>
              <a:custGeom>
                <a:avLst/>
                <a:gdLst/>
                <a:ahLst/>
                <a:cxnLst/>
                <a:rect l="l" t="t" r="r" b="b"/>
                <a:pathLst>
                  <a:path w="969" h="866" extrusionOk="0">
                    <a:moveTo>
                      <a:pt x="62" y="0"/>
                    </a:moveTo>
                    <a:cubicBezTo>
                      <a:pt x="54" y="0"/>
                      <a:pt x="47" y="2"/>
                      <a:pt x="40" y="5"/>
                    </a:cubicBezTo>
                    <a:cubicBezTo>
                      <a:pt x="13" y="18"/>
                      <a:pt x="0" y="49"/>
                      <a:pt x="13" y="78"/>
                    </a:cubicBezTo>
                    <a:cubicBezTo>
                      <a:pt x="94" y="261"/>
                      <a:pt x="191" y="451"/>
                      <a:pt x="341" y="605"/>
                    </a:cubicBezTo>
                    <a:cubicBezTo>
                      <a:pt x="500" y="770"/>
                      <a:pt x="704" y="865"/>
                      <a:pt x="898" y="865"/>
                    </a:cubicBezTo>
                    <a:lnTo>
                      <a:pt x="916" y="864"/>
                    </a:lnTo>
                    <a:cubicBezTo>
                      <a:pt x="946" y="862"/>
                      <a:pt x="969" y="838"/>
                      <a:pt x="969" y="807"/>
                    </a:cubicBezTo>
                    <a:cubicBezTo>
                      <a:pt x="967" y="777"/>
                      <a:pt x="945" y="754"/>
                      <a:pt x="912" y="754"/>
                    </a:cubicBezTo>
                    <a:cubicBezTo>
                      <a:pt x="905" y="754"/>
                      <a:pt x="898" y="755"/>
                      <a:pt x="892" y="755"/>
                    </a:cubicBezTo>
                    <a:cubicBezTo>
                      <a:pt x="727" y="755"/>
                      <a:pt x="557" y="671"/>
                      <a:pt x="419" y="528"/>
                    </a:cubicBezTo>
                    <a:cubicBezTo>
                      <a:pt x="282" y="385"/>
                      <a:pt x="191" y="206"/>
                      <a:pt x="113" y="34"/>
                    </a:cubicBezTo>
                    <a:cubicBezTo>
                      <a:pt x="104" y="13"/>
                      <a:pt x="83"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280;p78">
                <a:extLst>
                  <a:ext uri="{FF2B5EF4-FFF2-40B4-BE49-F238E27FC236}">
                    <a16:creationId xmlns:a16="http://schemas.microsoft.com/office/drawing/2014/main" id="{D34B6688-FF05-41B3-B05A-500F4B4B0E0E}"/>
                  </a:ext>
                </a:extLst>
              </p:cNvPr>
              <p:cNvSpPr/>
              <p:nvPr/>
            </p:nvSpPr>
            <p:spPr>
              <a:xfrm>
                <a:off x="7943880" y="3680561"/>
                <a:ext cx="9222" cy="8547"/>
              </a:xfrm>
              <a:custGeom>
                <a:avLst/>
                <a:gdLst/>
                <a:ahLst/>
                <a:cxnLst/>
                <a:rect l="l" t="t" r="r" b="b"/>
                <a:pathLst>
                  <a:path w="314" h="291" extrusionOk="0">
                    <a:moveTo>
                      <a:pt x="62" y="1"/>
                    </a:moveTo>
                    <a:cubicBezTo>
                      <a:pt x="47" y="1"/>
                      <a:pt x="33" y="6"/>
                      <a:pt x="22" y="17"/>
                    </a:cubicBezTo>
                    <a:cubicBezTo>
                      <a:pt x="0" y="40"/>
                      <a:pt x="3" y="74"/>
                      <a:pt x="25" y="96"/>
                    </a:cubicBezTo>
                    <a:lnTo>
                      <a:pt x="214" y="276"/>
                    </a:lnTo>
                    <a:cubicBezTo>
                      <a:pt x="225" y="285"/>
                      <a:pt x="238" y="291"/>
                      <a:pt x="252" y="291"/>
                    </a:cubicBezTo>
                    <a:cubicBezTo>
                      <a:pt x="268" y="291"/>
                      <a:pt x="282" y="285"/>
                      <a:pt x="292" y="274"/>
                    </a:cubicBezTo>
                    <a:cubicBezTo>
                      <a:pt x="314" y="251"/>
                      <a:pt x="312" y="217"/>
                      <a:pt x="291" y="195"/>
                    </a:cubicBezTo>
                    <a:lnTo>
                      <a:pt x="100" y="16"/>
                    </a:lnTo>
                    <a:cubicBezTo>
                      <a:pt x="89" y="6"/>
                      <a:pt x="75"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1" name="Google Shape;7281;p78">
              <a:extLst>
                <a:ext uri="{FF2B5EF4-FFF2-40B4-BE49-F238E27FC236}">
                  <a16:creationId xmlns:a16="http://schemas.microsoft.com/office/drawing/2014/main" id="{5F739E75-8733-4248-8354-479A46415AF8}"/>
                </a:ext>
              </a:extLst>
            </p:cNvPr>
            <p:cNvSpPr/>
            <p:nvPr/>
          </p:nvSpPr>
          <p:spPr>
            <a:xfrm>
              <a:off x="7296389" y="2688942"/>
              <a:ext cx="187087" cy="442459"/>
            </a:xfrm>
            <a:custGeom>
              <a:avLst/>
              <a:gdLst/>
              <a:ahLst/>
              <a:cxnLst/>
              <a:rect l="l" t="t" r="r" b="b"/>
              <a:pathLst>
                <a:path w="6370" h="15065" extrusionOk="0">
                  <a:moveTo>
                    <a:pt x="3787" y="0"/>
                  </a:moveTo>
                  <a:cubicBezTo>
                    <a:pt x="3769" y="0"/>
                    <a:pt x="3751" y="7"/>
                    <a:pt x="3739" y="19"/>
                  </a:cubicBezTo>
                  <a:cubicBezTo>
                    <a:pt x="3110" y="705"/>
                    <a:pt x="1" y="4339"/>
                    <a:pt x="150" y="9069"/>
                  </a:cubicBezTo>
                  <a:cubicBezTo>
                    <a:pt x="149" y="9085"/>
                    <a:pt x="156" y="9099"/>
                    <a:pt x="165" y="9112"/>
                  </a:cubicBezTo>
                  <a:cubicBezTo>
                    <a:pt x="225" y="9176"/>
                    <a:pt x="277" y="9240"/>
                    <a:pt x="333" y="9304"/>
                  </a:cubicBezTo>
                  <a:cubicBezTo>
                    <a:pt x="333" y="9304"/>
                    <a:pt x="482" y="9476"/>
                    <a:pt x="505" y="9503"/>
                  </a:cubicBezTo>
                  <a:cubicBezTo>
                    <a:pt x="598" y="9617"/>
                    <a:pt x="689" y="9728"/>
                    <a:pt x="776" y="9844"/>
                  </a:cubicBezTo>
                  <a:lnTo>
                    <a:pt x="831" y="9915"/>
                  </a:lnTo>
                  <a:cubicBezTo>
                    <a:pt x="938" y="10050"/>
                    <a:pt x="1038" y="10188"/>
                    <a:pt x="1133" y="10324"/>
                  </a:cubicBezTo>
                  <a:lnTo>
                    <a:pt x="1199" y="10420"/>
                  </a:lnTo>
                  <a:cubicBezTo>
                    <a:pt x="1270" y="10522"/>
                    <a:pt x="1344" y="10628"/>
                    <a:pt x="1408" y="10729"/>
                  </a:cubicBezTo>
                  <a:lnTo>
                    <a:pt x="1523" y="10909"/>
                  </a:lnTo>
                  <a:cubicBezTo>
                    <a:pt x="1567" y="10983"/>
                    <a:pt x="1616" y="11057"/>
                    <a:pt x="1660" y="11128"/>
                  </a:cubicBezTo>
                  <a:lnTo>
                    <a:pt x="1767" y="11311"/>
                  </a:lnTo>
                  <a:cubicBezTo>
                    <a:pt x="1807" y="11382"/>
                    <a:pt x="1847" y="11450"/>
                    <a:pt x="1888" y="11520"/>
                  </a:cubicBezTo>
                  <a:lnTo>
                    <a:pt x="1992" y="11714"/>
                  </a:lnTo>
                  <a:cubicBezTo>
                    <a:pt x="2027" y="11778"/>
                    <a:pt x="2060" y="11839"/>
                    <a:pt x="2093" y="11903"/>
                  </a:cubicBezTo>
                  <a:cubicBezTo>
                    <a:pt x="2093" y="11903"/>
                    <a:pt x="2250" y="12221"/>
                    <a:pt x="2277" y="12276"/>
                  </a:cubicBezTo>
                  <a:lnTo>
                    <a:pt x="2352" y="12440"/>
                  </a:lnTo>
                  <a:cubicBezTo>
                    <a:pt x="2391" y="12522"/>
                    <a:pt x="2416" y="12581"/>
                    <a:pt x="2442" y="12636"/>
                  </a:cubicBezTo>
                  <a:cubicBezTo>
                    <a:pt x="2442" y="12636"/>
                    <a:pt x="2569" y="12933"/>
                    <a:pt x="2590" y="12984"/>
                  </a:cubicBezTo>
                  <a:cubicBezTo>
                    <a:pt x="2590" y="12984"/>
                    <a:pt x="2617" y="13051"/>
                    <a:pt x="2646" y="13128"/>
                  </a:cubicBezTo>
                  <a:cubicBezTo>
                    <a:pt x="2670" y="13193"/>
                    <a:pt x="2695" y="13256"/>
                    <a:pt x="2718" y="13316"/>
                  </a:cubicBezTo>
                  <a:lnTo>
                    <a:pt x="2764" y="13444"/>
                  </a:lnTo>
                  <a:lnTo>
                    <a:pt x="2765" y="13444"/>
                  </a:lnTo>
                  <a:lnTo>
                    <a:pt x="2839" y="13462"/>
                  </a:lnTo>
                  <a:lnTo>
                    <a:pt x="2782" y="13484"/>
                  </a:lnTo>
                  <a:lnTo>
                    <a:pt x="2779" y="13484"/>
                  </a:lnTo>
                  <a:lnTo>
                    <a:pt x="2832" y="13633"/>
                  </a:lnTo>
                  <a:lnTo>
                    <a:pt x="2928" y="13928"/>
                  </a:lnTo>
                  <a:lnTo>
                    <a:pt x="3010" y="14209"/>
                  </a:lnTo>
                  <a:lnTo>
                    <a:pt x="3077" y="14462"/>
                  </a:lnTo>
                  <a:lnTo>
                    <a:pt x="3123" y="14639"/>
                  </a:lnTo>
                  <a:cubicBezTo>
                    <a:pt x="3124" y="14646"/>
                    <a:pt x="3125" y="14652"/>
                    <a:pt x="3127" y="14657"/>
                  </a:cubicBezTo>
                  <a:cubicBezTo>
                    <a:pt x="3138" y="14673"/>
                    <a:pt x="3158" y="14686"/>
                    <a:pt x="3180" y="14687"/>
                  </a:cubicBezTo>
                  <a:lnTo>
                    <a:pt x="3187" y="14687"/>
                  </a:lnTo>
                  <a:lnTo>
                    <a:pt x="3217" y="14623"/>
                  </a:lnTo>
                  <a:lnTo>
                    <a:pt x="3217" y="14687"/>
                  </a:lnTo>
                  <a:lnTo>
                    <a:pt x="3259" y="14684"/>
                  </a:lnTo>
                  <a:cubicBezTo>
                    <a:pt x="3312" y="14687"/>
                    <a:pt x="3345" y="14687"/>
                    <a:pt x="3383" y="14690"/>
                  </a:cubicBezTo>
                  <a:lnTo>
                    <a:pt x="3480" y="14697"/>
                  </a:lnTo>
                  <a:cubicBezTo>
                    <a:pt x="3564" y="14710"/>
                    <a:pt x="3650" y="14724"/>
                    <a:pt x="3738" y="14748"/>
                  </a:cubicBezTo>
                  <a:cubicBezTo>
                    <a:pt x="3756" y="14753"/>
                    <a:pt x="3771" y="14760"/>
                    <a:pt x="3785" y="14765"/>
                  </a:cubicBezTo>
                  <a:lnTo>
                    <a:pt x="3795" y="14768"/>
                  </a:lnTo>
                  <a:lnTo>
                    <a:pt x="3818" y="14775"/>
                  </a:lnTo>
                  <a:cubicBezTo>
                    <a:pt x="3875" y="14794"/>
                    <a:pt x="3930" y="14812"/>
                    <a:pt x="3984" y="14834"/>
                  </a:cubicBezTo>
                  <a:cubicBezTo>
                    <a:pt x="4008" y="14844"/>
                    <a:pt x="4034" y="14855"/>
                    <a:pt x="4057" y="14868"/>
                  </a:cubicBezTo>
                  <a:cubicBezTo>
                    <a:pt x="4117" y="14902"/>
                    <a:pt x="4167" y="14925"/>
                    <a:pt x="4212" y="14955"/>
                  </a:cubicBezTo>
                  <a:cubicBezTo>
                    <a:pt x="4241" y="14973"/>
                    <a:pt x="4270" y="14990"/>
                    <a:pt x="4298" y="15010"/>
                  </a:cubicBezTo>
                  <a:lnTo>
                    <a:pt x="4329" y="15030"/>
                  </a:lnTo>
                  <a:cubicBezTo>
                    <a:pt x="4337" y="15036"/>
                    <a:pt x="4350" y="15043"/>
                    <a:pt x="4363" y="15052"/>
                  </a:cubicBezTo>
                  <a:cubicBezTo>
                    <a:pt x="4372" y="15060"/>
                    <a:pt x="4383" y="15065"/>
                    <a:pt x="4394" y="15065"/>
                  </a:cubicBezTo>
                  <a:cubicBezTo>
                    <a:pt x="4400" y="15065"/>
                    <a:pt x="4406" y="15065"/>
                    <a:pt x="4413" y="15062"/>
                  </a:cubicBezTo>
                  <a:cubicBezTo>
                    <a:pt x="4429" y="15059"/>
                    <a:pt x="4444" y="15050"/>
                    <a:pt x="4454" y="15032"/>
                  </a:cubicBezTo>
                  <a:lnTo>
                    <a:pt x="4400" y="15000"/>
                  </a:lnTo>
                  <a:lnTo>
                    <a:pt x="4464" y="15016"/>
                  </a:lnTo>
                  <a:lnTo>
                    <a:pt x="4527" y="14911"/>
                  </a:lnTo>
                  <a:lnTo>
                    <a:pt x="4604" y="14783"/>
                  </a:lnTo>
                  <a:lnTo>
                    <a:pt x="4736" y="14539"/>
                  </a:lnTo>
                  <a:lnTo>
                    <a:pt x="4803" y="14418"/>
                  </a:lnTo>
                  <a:lnTo>
                    <a:pt x="4876" y="14276"/>
                  </a:lnTo>
                  <a:lnTo>
                    <a:pt x="4943" y="14140"/>
                  </a:lnTo>
                  <a:lnTo>
                    <a:pt x="5017" y="13985"/>
                  </a:lnTo>
                  <a:lnTo>
                    <a:pt x="5084" y="13841"/>
                  </a:lnTo>
                  <a:cubicBezTo>
                    <a:pt x="5109" y="13787"/>
                    <a:pt x="5133" y="13730"/>
                    <a:pt x="5159" y="13673"/>
                  </a:cubicBezTo>
                  <a:lnTo>
                    <a:pt x="5225" y="13519"/>
                  </a:lnTo>
                  <a:cubicBezTo>
                    <a:pt x="5249" y="13460"/>
                    <a:pt x="5274" y="13401"/>
                    <a:pt x="5299" y="13338"/>
                  </a:cubicBezTo>
                  <a:lnTo>
                    <a:pt x="5363" y="13173"/>
                  </a:lnTo>
                  <a:cubicBezTo>
                    <a:pt x="5388" y="13109"/>
                    <a:pt x="5411" y="13045"/>
                    <a:pt x="5434" y="12981"/>
                  </a:cubicBezTo>
                  <a:lnTo>
                    <a:pt x="5501" y="12807"/>
                  </a:lnTo>
                  <a:cubicBezTo>
                    <a:pt x="5519" y="12745"/>
                    <a:pt x="5576" y="12574"/>
                    <a:pt x="5576" y="12574"/>
                  </a:cubicBezTo>
                  <a:cubicBezTo>
                    <a:pt x="5596" y="12522"/>
                    <a:pt x="5612" y="12470"/>
                    <a:pt x="5631" y="12417"/>
                  </a:cubicBezTo>
                  <a:cubicBezTo>
                    <a:pt x="5652" y="12349"/>
                    <a:pt x="5672" y="12283"/>
                    <a:pt x="5690" y="12213"/>
                  </a:cubicBezTo>
                  <a:cubicBezTo>
                    <a:pt x="5690" y="12213"/>
                    <a:pt x="5739" y="12057"/>
                    <a:pt x="5753" y="12006"/>
                  </a:cubicBezTo>
                  <a:cubicBezTo>
                    <a:pt x="5771" y="11943"/>
                    <a:pt x="5787" y="11882"/>
                    <a:pt x="5804" y="11819"/>
                  </a:cubicBezTo>
                  <a:lnTo>
                    <a:pt x="5867" y="11575"/>
                  </a:lnTo>
                  <a:cubicBezTo>
                    <a:pt x="5883" y="11507"/>
                    <a:pt x="5900" y="11440"/>
                    <a:pt x="5911" y="11372"/>
                  </a:cubicBezTo>
                  <a:cubicBezTo>
                    <a:pt x="5911" y="11372"/>
                    <a:pt x="5958" y="11170"/>
                    <a:pt x="5967" y="11120"/>
                  </a:cubicBezTo>
                  <a:cubicBezTo>
                    <a:pt x="5982" y="11050"/>
                    <a:pt x="5997" y="10973"/>
                    <a:pt x="6009" y="10902"/>
                  </a:cubicBezTo>
                  <a:cubicBezTo>
                    <a:pt x="6009" y="10902"/>
                    <a:pt x="6049" y="10694"/>
                    <a:pt x="6056" y="10645"/>
                  </a:cubicBezTo>
                  <a:cubicBezTo>
                    <a:pt x="6071" y="10567"/>
                    <a:pt x="6081" y="10487"/>
                    <a:pt x="6093" y="10409"/>
                  </a:cubicBezTo>
                  <a:cubicBezTo>
                    <a:pt x="6093" y="10409"/>
                    <a:pt x="6125" y="10195"/>
                    <a:pt x="6132" y="10151"/>
                  </a:cubicBezTo>
                  <a:cubicBezTo>
                    <a:pt x="6143" y="10053"/>
                    <a:pt x="6153" y="9952"/>
                    <a:pt x="6165" y="9849"/>
                  </a:cubicBezTo>
                  <a:cubicBezTo>
                    <a:pt x="6165" y="9849"/>
                    <a:pt x="6184" y="9676"/>
                    <a:pt x="6189" y="9639"/>
                  </a:cubicBezTo>
                  <a:cubicBezTo>
                    <a:pt x="6203" y="9463"/>
                    <a:pt x="6217" y="9284"/>
                    <a:pt x="6227" y="9105"/>
                  </a:cubicBezTo>
                  <a:cubicBezTo>
                    <a:pt x="6370" y="6342"/>
                    <a:pt x="5676" y="3496"/>
                    <a:pt x="4171" y="638"/>
                  </a:cubicBezTo>
                  <a:lnTo>
                    <a:pt x="4169" y="634"/>
                  </a:lnTo>
                  <a:cubicBezTo>
                    <a:pt x="4064" y="433"/>
                    <a:pt x="3956" y="234"/>
                    <a:pt x="3842" y="33"/>
                  </a:cubicBezTo>
                  <a:cubicBezTo>
                    <a:pt x="3830" y="14"/>
                    <a:pt x="3813" y="2"/>
                    <a:pt x="3793" y="0"/>
                  </a:cubicBezTo>
                  <a:lnTo>
                    <a:pt x="3792" y="0"/>
                  </a:lnTo>
                  <a:cubicBezTo>
                    <a:pt x="3790" y="0"/>
                    <a:pt x="3789"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7282;p78">
              <a:extLst>
                <a:ext uri="{FF2B5EF4-FFF2-40B4-BE49-F238E27FC236}">
                  <a16:creationId xmlns:a16="http://schemas.microsoft.com/office/drawing/2014/main" id="{C606078A-8FF6-44F0-B94E-9E1E0109367A}"/>
                </a:ext>
              </a:extLst>
            </p:cNvPr>
            <p:cNvSpPr/>
            <p:nvPr/>
          </p:nvSpPr>
          <p:spPr>
            <a:xfrm>
              <a:off x="7433077" y="3086494"/>
              <a:ext cx="444838" cy="179010"/>
            </a:xfrm>
            <a:custGeom>
              <a:avLst/>
              <a:gdLst/>
              <a:ahLst/>
              <a:cxnLst/>
              <a:rect l="l" t="t" r="r" b="b"/>
              <a:pathLst>
                <a:path w="15146" h="6095" extrusionOk="0">
                  <a:moveTo>
                    <a:pt x="6400" y="1"/>
                  </a:moveTo>
                  <a:cubicBezTo>
                    <a:pt x="6292" y="1"/>
                    <a:pt x="6185" y="3"/>
                    <a:pt x="6078" y="6"/>
                  </a:cubicBezTo>
                  <a:cubicBezTo>
                    <a:pt x="6062" y="8"/>
                    <a:pt x="6048" y="13"/>
                    <a:pt x="6035" y="22"/>
                  </a:cubicBezTo>
                  <a:cubicBezTo>
                    <a:pt x="5969" y="80"/>
                    <a:pt x="5904" y="136"/>
                    <a:pt x="5838" y="191"/>
                  </a:cubicBezTo>
                  <a:lnTo>
                    <a:pt x="5641" y="361"/>
                  </a:lnTo>
                  <a:cubicBezTo>
                    <a:pt x="5528" y="453"/>
                    <a:pt x="5418" y="540"/>
                    <a:pt x="5306" y="628"/>
                  </a:cubicBezTo>
                  <a:lnTo>
                    <a:pt x="5229" y="690"/>
                  </a:lnTo>
                  <a:cubicBezTo>
                    <a:pt x="5089" y="795"/>
                    <a:pt x="4954" y="896"/>
                    <a:pt x="4817" y="992"/>
                  </a:cubicBezTo>
                  <a:lnTo>
                    <a:pt x="4739" y="1044"/>
                  </a:lnTo>
                  <a:cubicBezTo>
                    <a:pt x="4631" y="1123"/>
                    <a:pt x="4520" y="1197"/>
                    <a:pt x="4410" y="1268"/>
                  </a:cubicBezTo>
                  <a:lnTo>
                    <a:pt x="4249" y="1369"/>
                  </a:lnTo>
                  <a:cubicBezTo>
                    <a:pt x="4169" y="1419"/>
                    <a:pt x="4090" y="1472"/>
                    <a:pt x="4011" y="1517"/>
                  </a:cubicBezTo>
                  <a:lnTo>
                    <a:pt x="3798" y="1642"/>
                  </a:lnTo>
                  <a:cubicBezTo>
                    <a:pt x="3736" y="1678"/>
                    <a:pt x="3677" y="1714"/>
                    <a:pt x="3617" y="1744"/>
                  </a:cubicBezTo>
                  <a:cubicBezTo>
                    <a:pt x="3581" y="1766"/>
                    <a:pt x="3288" y="1920"/>
                    <a:pt x="3234" y="1951"/>
                  </a:cubicBezTo>
                  <a:cubicBezTo>
                    <a:pt x="3234" y="1951"/>
                    <a:pt x="2913" y="2112"/>
                    <a:pt x="2859" y="2135"/>
                  </a:cubicBezTo>
                  <a:cubicBezTo>
                    <a:pt x="2815" y="2157"/>
                    <a:pt x="2495" y="2299"/>
                    <a:pt x="2495" y="2299"/>
                  </a:cubicBezTo>
                  <a:lnTo>
                    <a:pt x="2147" y="2447"/>
                  </a:lnTo>
                  <a:cubicBezTo>
                    <a:pt x="2147" y="2447"/>
                    <a:pt x="1872" y="2554"/>
                    <a:pt x="1815" y="2575"/>
                  </a:cubicBezTo>
                  <a:cubicBezTo>
                    <a:pt x="1815" y="2575"/>
                    <a:pt x="1553" y="2668"/>
                    <a:pt x="1499" y="2686"/>
                  </a:cubicBezTo>
                  <a:lnTo>
                    <a:pt x="1203" y="2783"/>
                  </a:lnTo>
                  <a:lnTo>
                    <a:pt x="927" y="2864"/>
                  </a:lnTo>
                  <a:lnTo>
                    <a:pt x="672" y="2933"/>
                  </a:lnTo>
                  <a:lnTo>
                    <a:pt x="488" y="2975"/>
                  </a:lnTo>
                  <a:cubicBezTo>
                    <a:pt x="460" y="2983"/>
                    <a:pt x="441" y="3007"/>
                    <a:pt x="441" y="3035"/>
                  </a:cubicBezTo>
                  <a:cubicBezTo>
                    <a:pt x="437" y="3068"/>
                    <a:pt x="437" y="3102"/>
                    <a:pt x="435" y="3133"/>
                  </a:cubicBezTo>
                  <a:cubicBezTo>
                    <a:pt x="430" y="3196"/>
                    <a:pt x="420" y="3262"/>
                    <a:pt x="408" y="3327"/>
                  </a:cubicBezTo>
                  <a:cubicBezTo>
                    <a:pt x="393" y="3401"/>
                    <a:pt x="377" y="3472"/>
                    <a:pt x="350" y="3552"/>
                  </a:cubicBezTo>
                  <a:cubicBezTo>
                    <a:pt x="346" y="3558"/>
                    <a:pt x="346" y="3565"/>
                    <a:pt x="343" y="3572"/>
                  </a:cubicBezTo>
                  <a:cubicBezTo>
                    <a:pt x="336" y="3589"/>
                    <a:pt x="314" y="3648"/>
                    <a:pt x="314" y="3648"/>
                  </a:cubicBezTo>
                  <a:cubicBezTo>
                    <a:pt x="293" y="3702"/>
                    <a:pt x="270" y="3753"/>
                    <a:pt x="245" y="3804"/>
                  </a:cubicBezTo>
                  <a:cubicBezTo>
                    <a:pt x="232" y="3826"/>
                    <a:pt x="222" y="3850"/>
                    <a:pt x="209" y="3868"/>
                  </a:cubicBezTo>
                  <a:cubicBezTo>
                    <a:pt x="173" y="3937"/>
                    <a:pt x="143" y="3981"/>
                    <a:pt x="115" y="4024"/>
                  </a:cubicBezTo>
                  <a:cubicBezTo>
                    <a:pt x="96" y="4052"/>
                    <a:pt x="76" y="4079"/>
                    <a:pt x="58" y="4106"/>
                  </a:cubicBezTo>
                  <a:cubicBezTo>
                    <a:pt x="58" y="4106"/>
                    <a:pt x="24" y="4152"/>
                    <a:pt x="15" y="4162"/>
                  </a:cubicBezTo>
                  <a:cubicBezTo>
                    <a:pt x="4" y="4179"/>
                    <a:pt x="1" y="4197"/>
                    <a:pt x="1" y="4214"/>
                  </a:cubicBezTo>
                  <a:cubicBezTo>
                    <a:pt x="4" y="4233"/>
                    <a:pt x="15" y="4249"/>
                    <a:pt x="29" y="4261"/>
                  </a:cubicBezTo>
                  <a:lnTo>
                    <a:pt x="175" y="4348"/>
                  </a:lnTo>
                  <a:lnTo>
                    <a:pt x="282" y="4412"/>
                  </a:lnTo>
                  <a:cubicBezTo>
                    <a:pt x="282" y="4412"/>
                    <a:pt x="487" y="4528"/>
                    <a:pt x="538" y="4555"/>
                  </a:cubicBezTo>
                  <a:lnTo>
                    <a:pt x="636" y="4607"/>
                  </a:lnTo>
                  <a:cubicBezTo>
                    <a:pt x="695" y="4639"/>
                    <a:pt x="759" y="4672"/>
                    <a:pt x="821" y="4704"/>
                  </a:cubicBezTo>
                  <a:lnTo>
                    <a:pt x="900" y="4743"/>
                  </a:lnTo>
                  <a:cubicBezTo>
                    <a:pt x="977" y="4783"/>
                    <a:pt x="1055" y="4820"/>
                    <a:pt x="1135" y="4860"/>
                  </a:cubicBezTo>
                  <a:lnTo>
                    <a:pt x="1179" y="4878"/>
                  </a:lnTo>
                  <a:cubicBezTo>
                    <a:pt x="1283" y="4928"/>
                    <a:pt x="1378" y="4971"/>
                    <a:pt x="1476" y="5013"/>
                  </a:cubicBezTo>
                  <a:lnTo>
                    <a:pt x="1506" y="5026"/>
                  </a:lnTo>
                  <a:cubicBezTo>
                    <a:pt x="1615" y="5073"/>
                    <a:pt x="1727" y="5120"/>
                    <a:pt x="1847" y="5169"/>
                  </a:cubicBezTo>
                  <a:cubicBezTo>
                    <a:pt x="3022" y="5639"/>
                    <a:pt x="4273" y="5932"/>
                    <a:pt x="5566" y="6044"/>
                  </a:cubicBezTo>
                  <a:lnTo>
                    <a:pt x="5618" y="6049"/>
                  </a:lnTo>
                  <a:cubicBezTo>
                    <a:pt x="5676" y="6050"/>
                    <a:pt x="5733" y="6054"/>
                    <a:pt x="5793" y="6060"/>
                  </a:cubicBezTo>
                  <a:cubicBezTo>
                    <a:pt x="5871" y="6067"/>
                    <a:pt x="5948" y="6073"/>
                    <a:pt x="6026" y="6076"/>
                  </a:cubicBezTo>
                  <a:cubicBezTo>
                    <a:pt x="6193" y="6086"/>
                    <a:pt x="6363" y="6090"/>
                    <a:pt x="6532" y="6093"/>
                  </a:cubicBezTo>
                  <a:cubicBezTo>
                    <a:pt x="6609" y="6094"/>
                    <a:pt x="6687" y="6095"/>
                    <a:pt x="6766" y="6095"/>
                  </a:cubicBezTo>
                  <a:cubicBezTo>
                    <a:pt x="6799" y="6095"/>
                    <a:pt x="6832" y="6095"/>
                    <a:pt x="6865" y="6094"/>
                  </a:cubicBezTo>
                  <a:cubicBezTo>
                    <a:pt x="9457" y="6073"/>
                    <a:pt x="12100" y="5334"/>
                    <a:pt x="14752" y="3890"/>
                  </a:cubicBezTo>
                  <a:cubicBezTo>
                    <a:pt x="14755" y="3890"/>
                    <a:pt x="14758" y="3888"/>
                    <a:pt x="14758" y="3888"/>
                  </a:cubicBezTo>
                  <a:cubicBezTo>
                    <a:pt x="14876" y="3824"/>
                    <a:pt x="14993" y="3760"/>
                    <a:pt x="15111" y="3693"/>
                  </a:cubicBezTo>
                  <a:cubicBezTo>
                    <a:pt x="15128" y="3683"/>
                    <a:pt x="15141" y="3665"/>
                    <a:pt x="15142" y="3645"/>
                  </a:cubicBezTo>
                  <a:cubicBezTo>
                    <a:pt x="15145" y="3625"/>
                    <a:pt x="15138" y="3605"/>
                    <a:pt x="15125" y="3593"/>
                  </a:cubicBezTo>
                  <a:cubicBezTo>
                    <a:pt x="14543" y="3057"/>
                    <a:pt x="11428" y="374"/>
                    <a:pt x="7270" y="36"/>
                  </a:cubicBezTo>
                  <a:cubicBezTo>
                    <a:pt x="6980" y="13"/>
                    <a:pt x="6689"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7283;p78">
              <a:extLst>
                <a:ext uri="{FF2B5EF4-FFF2-40B4-BE49-F238E27FC236}">
                  <a16:creationId xmlns:a16="http://schemas.microsoft.com/office/drawing/2014/main" id="{F8CFDA28-1AB8-4ACF-826A-679B88A3F09A}"/>
                </a:ext>
              </a:extLst>
            </p:cNvPr>
            <p:cNvSpPr/>
            <p:nvPr/>
          </p:nvSpPr>
          <p:spPr>
            <a:xfrm>
              <a:off x="7429201" y="2843281"/>
              <a:ext cx="318459" cy="326859"/>
            </a:xfrm>
            <a:custGeom>
              <a:avLst/>
              <a:gdLst/>
              <a:ahLst/>
              <a:cxnLst/>
              <a:rect l="l" t="t" r="r" b="b"/>
              <a:pathLst>
                <a:path w="10843" h="11129" extrusionOk="0">
                  <a:moveTo>
                    <a:pt x="10774" y="0"/>
                  </a:moveTo>
                  <a:cubicBezTo>
                    <a:pt x="9850" y="40"/>
                    <a:pt x="5079" y="412"/>
                    <a:pt x="1842" y="3865"/>
                  </a:cubicBezTo>
                  <a:cubicBezTo>
                    <a:pt x="1831" y="3878"/>
                    <a:pt x="1823" y="3892"/>
                    <a:pt x="1823" y="3907"/>
                  </a:cubicBezTo>
                  <a:cubicBezTo>
                    <a:pt x="1821" y="3982"/>
                    <a:pt x="1815" y="4056"/>
                    <a:pt x="1808" y="4130"/>
                  </a:cubicBezTo>
                  <a:cubicBezTo>
                    <a:pt x="1808" y="4130"/>
                    <a:pt x="1789" y="4378"/>
                    <a:pt x="1785" y="4421"/>
                  </a:cubicBezTo>
                  <a:cubicBezTo>
                    <a:pt x="1774" y="4555"/>
                    <a:pt x="1758" y="4686"/>
                    <a:pt x="1742" y="4815"/>
                  </a:cubicBezTo>
                  <a:lnTo>
                    <a:pt x="1728" y="4939"/>
                  </a:lnTo>
                  <a:cubicBezTo>
                    <a:pt x="1707" y="5107"/>
                    <a:pt x="1680" y="5275"/>
                    <a:pt x="1651" y="5439"/>
                  </a:cubicBezTo>
                  <a:lnTo>
                    <a:pt x="1628" y="5561"/>
                  </a:lnTo>
                  <a:cubicBezTo>
                    <a:pt x="1604" y="5682"/>
                    <a:pt x="1586" y="5801"/>
                    <a:pt x="1560" y="5917"/>
                  </a:cubicBezTo>
                  <a:cubicBezTo>
                    <a:pt x="1553" y="5953"/>
                    <a:pt x="1512" y="6132"/>
                    <a:pt x="1512" y="6132"/>
                  </a:cubicBezTo>
                  <a:cubicBezTo>
                    <a:pt x="1493" y="6215"/>
                    <a:pt x="1476" y="6295"/>
                    <a:pt x="1455" y="6376"/>
                  </a:cubicBezTo>
                  <a:cubicBezTo>
                    <a:pt x="1446" y="6417"/>
                    <a:pt x="1396" y="6607"/>
                    <a:pt x="1396" y="6607"/>
                  </a:cubicBezTo>
                  <a:cubicBezTo>
                    <a:pt x="1379" y="6676"/>
                    <a:pt x="1359" y="6743"/>
                    <a:pt x="1341" y="6813"/>
                  </a:cubicBezTo>
                  <a:cubicBezTo>
                    <a:pt x="1326" y="6856"/>
                    <a:pt x="1275" y="7034"/>
                    <a:pt x="1275" y="7034"/>
                  </a:cubicBezTo>
                  <a:cubicBezTo>
                    <a:pt x="1254" y="7098"/>
                    <a:pt x="1237" y="7163"/>
                    <a:pt x="1217" y="7228"/>
                  </a:cubicBezTo>
                  <a:cubicBezTo>
                    <a:pt x="1202" y="7272"/>
                    <a:pt x="1103" y="7568"/>
                    <a:pt x="1083" y="7619"/>
                  </a:cubicBezTo>
                  <a:cubicBezTo>
                    <a:pt x="1083" y="7619"/>
                    <a:pt x="1054" y="7696"/>
                    <a:pt x="1020" y="7782"/>
                  </a:cubicBezTo>
                  <a:cubicBezTo>
                    <a:pt x="995" y="7856"/>
                    <a:pt x="968" y="7927"/>
                    <a:pt x="942" y="7998"/>
                  </a:cubicBezTo>
                  <a:lnTo>
                    <a:pt x="804" y="8336"/>
                  </a:lnTo>
                  <a:lnTo>
                    <a:pt x="661" y="8659"/>
                  </a:lnTo>
                  <a:lnTo>
                    <a:pt x="520" y="8959"/>
                  </a:lnTo>
                  <a:lnTo>
                    <a:pt x="378" y="9236"/>
                  </a:lnTo>
                  <a:lnTo>
                    <a:pt x="243" y="9486"/>
                  </a:lnTo>
                  <a:lnTo>
                    <a:pt x="113" y="9714"/>
                  </a:lnTo>
                  <a:lnTo>
                    <a:pt x="15" y="9876"/>
                  </a:lnTo>
                  <a:cubicBezTo>
                    <a:pt x="12" y="9884"/>
                    <a:pt x="9" y="9889"/>
                    <a:pt x="8" y="9895"/>
                  </a:cubicBezTo>
                  <a:cubicBezTo>
                    <a:pt x="1" y="9921"/>
                    <a:pt x="6" y="9945"/>
                    <a:pt x="25" y="9959"/>
                  </a:cubicBezTo>
                  <a:lnTo>
                    <a:pt x="92" y="9941"/>
                  </a:lnTo>
                  <a:lnTo>
                    <a:pt x="92" y="9941"/>
                  </a:lnTo>
                  <a:lnTo>
                    <a:pt x="48" y="9986"/>
                  </a:lnTo>
                  <a:cubicBezTo>
                    <a:pt x="120" y="10060"/>
                    <a:pt x="176" y="10126"/>
                    <a:pt x="224" y="10194"/>
                  </a:cubicBezTo>
                  <a:cubicBezTo>
                    <a:pt x="271" y="10258"/>
                    <a:pt x="317" y="10331"/>
                    <a:pt x="361" y="10413"/>
                  </a:cubicBezTo>
                  <a:cubicBezTo>
                    <a:pt x="368" y="10429"/>
                    <a:pt x="374" y="10445"/>
                    <a:pt x="381" y="10457"/>
                  </a:cubicBezTo>
                  <a:lnTo>
                    <a:pt x="395" y="10490"/>
                  </a:lnTo>
                  <a:cubicBezTo>
                    <a:pt x="418" y="10542"/>
                    <a:pt x="442" y="10594"/>
                    <a:pt x="461" y="10650"/>
                  </a:cubicBezTo>
                  <a:cubicBezTo>
                    <a:pt x="470" y="10675"/>
                    <a:pt x="478" y="10701"/>
                    <a:pt x="488" y="10728"/>
                  </a:cubicBezTo>
                  <a:cubicBezTo>
                    <a:pt x="506" y="10795"/>
                    <a:pt x="519" y="10845"/>
                    <a:pt x="530" y="10896"/>
                  </a:cubicBezTo>
                  <a:cubicBezTo>
                    <a:pt x="537" y="10930"/>
                    <a:pt x="542" y="10966"/>
                    <a:pt x="549" y="11000"/>
                  </a:cubicBezTo>
                  <a:cubicBezTo>
                    <a:pt x="549" y="11000"/>
                    <a:pt x="560" y="11058"/>
                    <a:pt x="559" y="11070"/>
                  </a:cubicBezTo>
                  <a:cubicBezTo>
                    <a:pt x="562" y="11087"/>
                    <a:pt x="570" y="11103"/>
                    <a:pt x="584" y="11115"/>
                  </a:cubicBezTo>
                  <a:cubicBezTo>
                    <a:pt x="594" y="11121"/>
                    <a:pt x="606" y="11128"/>
                    <a:pt x="617" y="11128"/>
                  </a:cubicBezTo>
                  <a:cubicBezTo>
                    <a:pt x="624" y="11128"/>
                    <a:pt x="630" y="11127"/>
                    <a:pt x="639" y="11124"/>
                  </a:cubicBezTo>
                  <a:lnTo>
                    <a:pt x="787" y="11088"/>
                  </a:lnTo>
                  <a:lnTo>
                    <a:pt x="923" y="11056"/>
                  </a:lnTo>
                  <a:lnTo>
                    <a:pt x="1193" y="10977"/>
                  </a:lnTo>
                  <a:lnTo>
                    <a:pt x="1319" y="10939"/>
                  </a:lnTo>
                  <a:lnTo>
                    <a:pt x="1477" y="10888"/>
                  </a:lnTo>
                  <a:lnTo>
                    <a:pt x="1617" y="10843"/>
                  </a:lnTo>
                  <a:cubicBezTo>
                    <a:pt x="1670" y="10826"/>
                    <a:pt x="1724" y="10805"/>
                    <a:pt x="1784" y="10785"/>
                  </a:cubicBezTo>
                  <a:lnTo>
                    <a:pt x="1929" y="10731"/>
                  </a:lnTo>
                  <a:cubicBezTo>
                    <a:pt x="1986" y="10710"/>
                    <a:pt x="2047" y="10687"/>
                    <a:pt x="2105" y="10664"/>
                  </a:cubicBezTo>
                  <a:lnTo>
                    <a:pt x="2261" y="10603"/>
                  </a:lnTo>
                  <a:lnTo>
                    <a:pt x="2446" y="10526"/>
                  </a:lnTo>
                  <a:cubicBezTo>
                    <a:pt x="2498" y="10506"/>
                    <a:pt x="2550" y="10482"/>
                    <a:pt x="2605" y="10459"/>
                  </a:cubicBezTo>
                  <a:cubicBezTo>
                    <a:pt x="2669" y="10430"/>
                    <a:pt x="2735" y="10401"/>
                    <a:pt x="2798" y="10369"/>
                  </a:cubicBezTo>
                  <a:cubicBezTo>
                    <a:pt x="2853" y="10346"/>
                    <a:pt x="2906" y="10319"/>
                    <a:pt x="2961" y="10294"/>
                  </a:cubicBezTo>
                  <a:cubicBezTo>
                    <a:pt x="3031" y="10261"/>
                    <a:pt x="3097" y="10227"/>
                    <a:pt x="3165" y="10195"/>
                  </a:cubicBezTo>
                  <a:cubicBezTo>
                    <a:pt x="3165" y="10195"/>
                    <a:pt x="3287" y="10134"/>
                    <a:pt x="3332" y="10110"/>
                  </a:cubicBezTo>
                  <a:cubicBezTo>
                    <a:pt x="3401" y="10074"/>
                    <a:pt x="3473" y="10035"/>
                    <a:pt x="3542" y="9997"/>
                  </a:cubicBezTo>
                  <a:cubicBezTo>
                    <a:pt x="3542" y="9997"/>
                    <a:pt x="3665" y="9932"/>
                    <a:pt x="3713" y="9906"/>
                  </a:cubicBezTo>
                  <a:cubicBezTo>
                    <a:pt x="3777" y="9869"/>
                    <a:pt x="3843" y="9831"/>
                    <a:pt x="3907" y="9792"/>
                  </a:cubicBezTo>
                  <a:lnTo>
                    <a:pt x="4099" y="9678"/>
                  </a:lnTo>
                  <a:cubicBezTo>
                    <a:pt x="4172" y="9636"/>
                    <a:pt x="4242" y="9592"/>
                    <a:pt x="4313" y="9546"/>
                  </a:cubicBezTo>
                  <a:cubicBezTo>
                    <a:pt x="4313" y="9546"/>
                    <a:pt x="4451" y="9458"/>
                    <a:pt x="4494" y="9429"/>
                  </a:cubicBezTo>
                  <a:cubicBezTo>
                    <a:pt x="4563" y="9382"/>
                    <a:pt x="4635" y="9334"/>
                    <a:pt x="4703" y="9285"/>
                  </a:cubicBezTo>
                  <a:cubicBezTo>
                    <a:pt x="4703" y="9285"/>
                    <a:pt x="4860" y="9180"/>
                    <a:pt x="4897" y="9154"/>
                  </a:cubicBezTo>
                  <a:cubicBezTo>
                    <a:pt x="4966" y="9105"/>
                    <a:pt x="5038" y="9050"/>
                    <a:pt x="5110" y="8999"/>
                  </a:cubicBezTo>
                  <a:cubicBezTo>
                    <a:pt x="5110" y="8999"/>
                    <a:pt x="5177" y="8949"/>
                    <a:pt x="5234" y="8908"/>
                  </a:cubicBezTo>
                  <a:cubicBezTo>
                    <a:pt x="5256" y="8898"/>
                    <a:pt x="5275" y="8878"/>
                    <a:pt x="5297" y="8862"/>
                  </a:cubicBezTo>
                  <a:cubicBezTo>
                    <a:pt x="5297" y="8857"/>
                    <a:pt x="5301" y="8857"/>
                    <a:pt x="5301" y="8857"/>
                  </a:cubicBezTo>
                  <a:cubicBezTo>
                    <a:pt x="5344" y="8824"/>
                    <a:pt x="5384" y="8788"/>
                    <a:pt x="5425" y="8757"/>
                  </a:cubicBezTo>
                  <a:cubicBezTo>
                    <a:pt x="5476" y="8717"/>
                    <a:pt x="5526" y="8677"/>
                    <a:pt x="5579" y="8635"/>
                  </a:cubicBezTo>
                  <a:lnTo>
                    <a:pt x="5708" y="8531"/>
                  </a:lnTo>
                  <a:cubicBezTo>
                    <a:pt x="5841" y="8417"/>
                    <a:pt x="5979" y="8301"/>
                    <a:pt x="6116" y="8176"/>
                  </a:cubicBezTo>
                  <a:cubicBezTo>
                    <a:pt x="6450" y="7876"/>
                    <a:pt x="6771" y="7554"/>
                    <a:pt x="7073" y="7218"/>
                  </a:cubicBezTo>
                  <a:cubicBezTo>
                    <a:pt x="7147" y="7142"/>
                    <a:pt x="7215" y="7064"/>
                    <a:pt x="7285" y="6985"/>
                  </a:cubicBezTo>
                  <a:cubicBezTo>
                    <a:pt x="8850" y="5190"/>
                    <a:pt x="10025" y="2938"/>
                    <a:pt x="10787" y="262"/>
                  </a:cubicBezTo>
                  <a:lnTo>
                    <a:pt x="10787" y="257"/>
                  </a:lnTo>
                  <a:cubicBezTo>
                    <a:pt x="10807" y="198"/>
                    <a:pt x="10822" y="140"/>
                    <a:pt x="10838" y="80"/>
                  </a:cubicBezTo>
                  <a:cubicBezTo>
                    <a:pt x="10842" y="61"/>
                    <a:pt x="10838" y="40"/>
                    <a:pt x="10825" y="23"/>
                  </a:cubicBezTo>
                  <a:cubicBezTo>
                    <a:pt x="10817" y="9"/>
                    <a:pt x="10800" y="0"/>
                    <a:pt x="107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7284;p78">
              <a:extLst>
                <a:ext uri="{FF2B5EF4-FFF2-40B4-BE49-F238E27FC236}">
                  <a16:creationId xmlns:a16="http://schemas.microsoft.com/office/drawing/2014/main" id="{F0860BEA-A7B7-439C-98AA-A18B5E8F6D16}"/>
                </a:ext>
              </a:extLst>
            </p:cNvPr>
            <p:cNvSpPr/>
            <p:nvPr/>
          </p:nvSpPr>
          <p:spPr>
            <a:xfrm>
              <a:off x="7395866" y="3213695"/>
              <a:ext cx="327710" cy="319839"/>
            </a:xfrm>
            <a:custGeom>
              <a:avLst/>
              <a:gdLst/>
              <a:ahLst/>
              <a:cxnLst/>
              <a:rect l="l" t="t" r="r" b="b"/>
              <a:pathLst>
                <a:path w="11158" h="10890" extrusionOk="0">
                  <a:moveTo>
                    <a:pt x="1152" y="1"/>
                  </a:moveTo>
                  <a:cubicBezTo>
                    <a:pt x="1136" y="1"/>
                    <a:pt x="1122" y="8"/>
                    <a:pt x="1110" y="17"/>
                  </a:cubicBezTo>
                  <a:lnTo>
                    <a:pt x="1128" y="83"/>
                  </a:lnTo>
                  <a:lnTo>
                    <a:pt x="1086" y="37"/>
                  </a:lnTo>
                  <a:cubicBezTo>
                    <a:pt x="1029" y="88"/>
                    <a:pt x="965" y="138"/>
                    <a:pt x="901" y="182"/>
                  </a:cubicBezTo>
                  <a:cubicBezTo>
                    <a:pt x="836" y="225"/>
                    <a:pt x="767" y="268"/>
                    <a:pt x="687" y="308"/>
                  </a:cubicBezTo>
                  <a:cubicBezTo>
                    <a:pt x="674" y="315"/>
                    <a:pt x="658" y="319"/>
                    <a:pt x="643" y="326"/>
                  </a:cubicBezTo>
                  <a:lnTo>
                    <a:pt x="614" y="339"/>
                  </a:lnTo>
                  <a:cubicBezTo>
                    <a:pt x="580" y="353"/>
                    <a:pt x="549" y="369"/>
                    <a:pt x="515" y="380"/>
                  </a:cubicBezTo>
                  <a:lnTo>
                    <a:pt x="512" y="382"/>
                  </a:lnTo>
                  <a:cubicBezTo>
                    <a:pt x="495" y="390"/>
                    <a:pt x="478" y="396"/>
                    <a:pt x="458" y="403"/>
                  </a:cubicBezTo>
                  <a:cubicBezTo>
                    <a:pt x="436" y="412"/>
                    <a:pt x="414" y="417"/>
                    <a:pt x="392" y="423"/>
                  </a:cubicBezTo>
                  <a:cubicBezTo>
                    <a:pt x="320" y="443"/>
                    <a:pt x="267" y="457"/>
                    <a:pt x="213" y="467"/>
                  </a:cubicBezTo>
                  <a:cubicBezTo>
                    <a:pt x="184" y="473"/>
                    <a:pt x="156" y="479"/>
                    <a:pt x="124" y="483"/>
                  </a:cubicBezTo>
                  <a:cubicBezTo>
                    <a:pt x="124" y="483"/>
                    <a:pt x="67" y="494"/>
                    <a:pt x="56" y="496"/>
                  </a:cubicBezTo>
                  <a:cubicBezTo>
                    <a:pt x="38" y="497"/>
                    <a:pt x="22" y="507"/>
                    <a:pt x="13" y="521"/>
                  </a:cubicBezTo>
                  <a:cubicBezTo>
                    <a:pt x="6" y="531"/>
                    <a:pt x="1" y="551"/>
                    <a:pt x="3" y="571"/>
                  </a:cubicBezTo>
                  <a:lnTo>
                    <a:pt x="42" y="731"/>
                  </a:lnTo>
                  <a:lnTo>
                    <a:pt x="73" y="860"/>
                  </a:lnTo>
                  <a:lnTo>
                    <a:pt x="149" y="1131"/>
                  </a:lnTo>
                  <a:lnTo>
                    <a:pt x="187" y="1266"/>
                  </a:lnTo>
                  <a:cubicBezTo>
                    <a:pt x="201" y="1319"/>
                    <a:pt x="217" y="1370"/>
                    <a:pt x="235" y="1423"/>
                  </a:cubicBezTo>
                  <a:lnTo>
                    <a:pt x="280" y="1570"/>
                  </a:lnTo>
                  <a:cubicBezTo>
                    <a:pt x="297" y="1625"/>
                    <a:pt x="318" y="1679"/>
                    <a:pt x="337" y="1736"/>
                  </a:cubicBezTo>
                  <a:lnTo>
                    <a:pt x="389" y="1889"/>
                  </a:lnTo>
                  <a:cubicBezTo>
                    <a:pt x="411" y="1946"/>
                    <a:pt x="435" y="2005"/>
                    <a:pt x="453" y="2067"/>
                  </a:cubicBezTo>
                  <a:lnTo>
                    <a:pt x="515" y="2223"/>
                  </a:lnTo>
                  <a:lnTo>
                    <a:pt x="600" y="2427"/>
                  </a:lnTo>
                  <a:lnTo>
                    <a:pt x="663" y="2575"/>
                  </a:lnTo>
                  <a:cubicBezTo>
                    <a:pt x="691" y="2639"/>
                    <a:pt x="717" y="2702"/>
                    <a:pt x="748" y="2767"/>
                  </a:cubicBezTo>
                  <a:cubicBezTo>
                    <a:pt x="778" y="2837"/>
                    <a:pt x="801" y="2887"/>
                    <a:pt x="827" y="2938"/>
                  </a:cubicBezTo>
                  <a:cubicBezTo>
                    <a:pt x="856" y="3004"/>
                    <a:pt x="892" y="3073"/>
                    <a:pt x="923" y="3142"/>
                  </a:cubicBezTo>
                  <a:cubicBezTo>
                    <a:pt x="923" y="3142"/>
                    <a:pt x="987" y="3267"/>
                    <a:pt x="1012" y="3316"/>
                  </a:cubicBezTo>
                  <a:cubicBezTo>
                    <a:pt x="1040" y="3374"/>
                    <a:pt x="1137" y="3555"/>
                    <a:pt x="1137" y="3555"/>
                  </a:cubicBezTo>
                  <a:cubicBezTo>
                    <a:pt x="1164" y="3605"/>
                    <a:pt x="1191" y="3652"/>
                    <a:pt x="1218" y="3704"/>
                  </a:cubicBezTo>
                  <a:cubicBezTo>
                    <a:pt x="1255" y="3768"/>
                    <a:pt x="1295" y="3834"/>
                    <a:pt x="1332" y="3899"/>
                  </a:cubicBezTo>
                  <a:cubicBezTo>
                    <a:pt x="1332" y="3899"/>
                    <a:pt x="1420" y="4055"/>
                    <a:pt x="1447" y="4103"/>
                  </a:cubicBezTo>
                  <a:cubicBezTo>
                    <a:pt x="1483" y="4161"/>
                    <a:pt x="1519" y="4220"/>
                    <a:pt x="1557" y="4278"/>
                  </a:cubicBezTo>
                  <a:cubicBezTo>
                    <a:pt x="1557" y="4278"/>
                    <a:pt x="1568" y="4294"/>
                    <a:pt x="1583" y="4321"/>
                  </a:cubicBezTo>
                  <a:cubicBezTo>
                    <a:pt x="1617" y="4375"/>
                    <a:pt x="1652" y="4428"/>
                    <a:pt x="1690" y="4483"/>
                  </a:cubicBezTo>
                  <a:cubicBezTo>
                    <a:pt x="1712" y="4520"/>
                    <a:pt x="1738" y="4556"/>
                    <a:pt x="1764" y="4593"/>
                  </a:cubicBezTo>
                  <a:cubicBezTo>
                    <a:pt x="1782" y="4626"/>
                    <a:pt x="1802" y="4658"/>
                    <a:pt x="1825" y="4688"/>
                  </a:cubicBezTo>
                  <a:cubicBezTo>
                    <a:pt x="1825" y="4688"/>
                    <a:pt x="1952" y="4876"/>
                    <a:pt x="1980" y="4916"/>
                  </a:cubicBezTo>
                  <a:cubicBezTo>
                    <a:pt x="2026" y="4980"/>
                    <a:pt x="2074" y="5046"/>
                    <a:pt x="2122" y="5108"/>
                  </a:cubicBezTo>
                  <a:cubicBezTo>
                    <a:pt x="2122" y="5108"/>
                    <a:pt x="2255" y="5292"/>
                    <a:pt x="2283" y="5328"/>
                  </a:cubicBezTo>
                  <a:cubicBezTo>
                    <a:pt x="2345" y="5406"/>
                    <a:pt x="2409" y="5486"/>
                    <a:pt x="2471" y="5564"/>
                  </a:cubicBezTo>
                  <a:cubicBezTo>
                    <a:pt x="2471" y="5564"/>
                    <a:pt x="2590" y="5717"/>
                    <a:pt x="2617" y="5744"/>
                  </a:cubicBezTo>
                  <a:cubicBezTo>
                    <a:pt x="2731" y="5883"/>
                    <a:pt x="2852" y="6021"/>
                    <a:pt x="2978" y="6161"/>
                  </a:cubicBezTo>
                  <a:cubicBezTo>
                    <a:pt x="3703" y="6960"/>
                    <a:pt x="4518" y="7678"/>
                    <a:pt x="5429" y="8311"/>
                  </a:cubicBezTo>
                  <a:cubicBezTo>
                    <a:pt x="5463" y="8334"/>
                    <a:pt x="5493" y="8357"/>
                    <a:pt x="5526" y="8380"/>
                  </a:cubicBezTo>
                  <a:cubicBezTo>
                    <a:pt x="7107" y="9465"/>
                    <a:pt x="8961" y="10305"/>
                    <a:pt x="11077" y="10889"/>
                  </a:cubicBezTo>
                  <a:lnTo>
                    <a:pt x="11089" y="10889"/>
                  </a:lnTo>
                  <a:cubicBezTo>
                    <a:pt x="11093" y="10889"/>
                    <a:pt x="11096" y="10889"/>
                    <a:pt x="11098" y="10889"/>
                  </a:cubicBezTo>
                  <a:cubicBezTo>
                    <a:pt x="11104" y="10889"/>
                    <a:pt x="11108" y="10889"/>
                    <a:pt x="11113" y="10885"/>
                  </a:cubicBezTo>
                  <a:lnTo>
                    <a:pt x="11116" y="10885"/>
                  </a:lnTo>
                  <a:cubicBezTo>
                    <a:pt x="11123" y="10885"/>
                    <a:pt x="11127" y="10882"/>
                    <a:pt x="11133" y="10876"/>
                  </a:cubicBezTo>
                  <a:cubicBezTo>
                    <a:pt x="11147" y="10862"/>
                    <a:pt x="11157" y="10842"/>
                    <a:pt x="11154" y="10822"/>
                  </a:cubicBezTo>
                  <a:cubicBezTo>
                    <a:pt x="11116" y="9901"/>
                    <a:pt x="10746" y="5136"/>
                    <a:pt x="7295" y="1890"/>
                  </a:cubicBezTo>
                  <a:cubicBezTo>
                    <a:pt x="7282" y="1879"/>
                    <a:pt x="7272" y="1871"/>
                    <a:pt x="7256" y="1871"/>
                  </a:cubicBezTo>
                  <a:lnTo>
                    <a:pt x="7154" y="1866"/>
                  </a:lnTo>
                  <a:cubicBezTo>
                    <a:pt x="7064" y="1860"/>
                    <a:pt x="6973" y="1854"/>
                    <a:pt x="6882" y="1847"/>
                  </a:cubicBezTo>
                  <a:lnTo>
                    <a:pt x="6794" y="1840"/>
                  </a:lnTo>
                  <a:cubicBezTo>
                    <a:pt x="6710" y="1830"/>
                    <a:pt x="6627" y="1822"/>
                    <a:pt x="6544" y="1814"/>
                  </a:cubicBezTo>
                  <a:cubicBezTo>
                    <a:pt x="6453" y="1805"/>
                    <a:pt x="6362" y="1795"/>
                    <a:pt x="6277" y="1783"/>
                  </a:cubicBezTo>
                  <a:cubicBezTo>
                    <a:pt x="6193" y="1775"/>
                    <a:pt x="6113" y="1762"/>
                    <a:pt x="6029" y="1750"/>
                  </a:cubicBezTo>
                  <a:lnTo>
                    <a:pt x="5993" y="1745"/>
                  </a:lnTo>
                  <a:cubicBezTo>
                    <a:pt x="5921" y="1735"/>
                    <a:pt x="5848" y="1723"/>
                    <a:pt x="5775" y="1712"/>
                  </a:cubicBezTo>
                  <a:cubicBezTo>
                    <a:pt x="5694" y="1698"/>
                    <a:pt x="5616" y="1683"/>
                    <a:pt x="5536" y="1669"/>
                  </a:cubicBezTo>
                  <a:cubicBezTo>
                    <a:pt x="5456" y="1654"/>
                    <a:pt x="5374" y="1639"/>
                    <a:pt x="5294" y="1621"/>
                  </a:cubicBezTo>
                  <a:cubicBezTo>
                    <a:pt x="5220" y="1607"/>
                    <a:pt x="5144" y="1591"/>
                    <a:pt x="5070" y="1572"/>
                  </a:cubicBezTo>
                  <a:cubicBezTo>
                    <a:pt x="4989" y="1557"/>
                    <a:pt x="4911" y="1540"/>
                    <a:pt x="4835" y="1521"/>
                  </a:cubicBezTo>
                  <a:cubicBezTo>
                    <a:pt x="4761" y="1504"/>
                    <a:pt x="4693" y="1487"/>
                    <a:pt x="4622" y="1468"/>
                  </a:cubicBezTo>
                  <a:cubicBezTo>
                    <a:pt x="4546" y="1447"/>
                    <a:pt x="4472" y="1427"/>
                    <a:pt x="4397" y="1407"/>
                  </a:cubicBezTo>
                  <a:cubicBezTo>
                    <a:pt x="4327" y="1390"/>
                    <a:pt x="4260" y="1369"/>
                    <a:pt x="4192" y="1350"/>
                  </a:cubicBezTo>
                  <a:cubicBezTo>
                    <a:pt x="4120" y="1329"/>
                    <a:pt x="4048" y="1308"/>
                    <a:pt x="3978" y="1285"/>
                  </a:cubicBezTo>
                  <a:cubicBezTo>
                    <a:pt x="3914" y="1265"/>
                    <a:pt x="3851" y="1243"/>
                    <a:pt x="3789" y="1223"/>
                  </a:cubicBezTo>
                  <a:cubicBezTo>
                    <a:pt x="3719" y="1201"/>
                    <a:pt x="3649" y="1178"/>
                    <a:pt x="3584" y="1155"/>
                  </a:cubicBezTo>
                  <a:cubicBezTo>
                    <a:pt x="3521" y="1135"/>
                    <a:pt x="3463" y="1112"/>
                    <a:pt x="3404" y="1088"/>
                  </a:cubicBezTo>
                  <a:cubicBezTo>
                    <a:pt x="3336" y="1065"/>
                    <a:pt x="3272" y="1043"/>
                    <a:pt x="3212" y="1017"/>
                  </a:cubicBezTo>
                  <a:lnTo>
                    <a:pt x="3040" y="950"/>
                  </a:lnTo>
                  <a:lnTo>
                    <a:pt x="2859" y="877"/>
                  </a:lnTo>
                  <a:lnTo>
                    <a:pt x="2699" y="808"/>
                  </a:lnTo>
                  <a:cubicBezTo>
                    <a:pt x="2642" y="782"/>
                    <a:pt x="2587" y="758"/>
                    <a:pt x="2530" y="732"/>
                  </a:cubicBezTo>
                  <a:lnTo>
                    <a:pt x="2380" y="661"/>
                  </a:lnTo>
                  <a:cubicBezTo>
                    <a:pt x="2328" y="637"/>
                    <a:pt x="2275" y="611"/>
                    <a:pt x="2225" y="588"/>
                  </a:cubicBezTo>
                  <a:lnTo>
                    <a:pt x="2083" y="519"/>
                  </a:lnTo>
                  <a:lnTo>
                    <a:pt x="1944" y="446"/>
                  </a:lnTo>
                  <a:lnTo>
                    <a:pt x="1811" y="375"/>
                  </a:lnTo>
                  <a:lnTo>
                    <a:pt x="1684" y="305"/>
                  </a:lnTo>
                  <a:lnTo>
                    <a:pt x="1563" y="238"/>
                  </a:lnTo>
                  <a:lnTo>
                    <a:pt x="1341" y="106"/>
                  </a:lnTo>
                  <a:lnTo>
                    <a:pt x="1185" y="12"/>
                  </a:lnTo>
                  <a:cubicBezTo>
                    <a:pt x="1178" y="6"/>
                    <a:pt x="1168" y="3"/>
                    <a:pt x="1160" y="2"/>
                  </a:cubicBezTo>
                  <a:cubicBezTo>
                    <a:pt x="1157" y="1"/>
                    <a:pt x="1154" y="1"/>
                    <a:pt x="1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7285;p78">
              <a:extLst>
                <a:ext uri="{FF2B5EF4-FFF2-40B4-BE49-F238E27FC236}">
                  <a16:creationId xmlns:a16="http://schemas.microsoft.com/office/drawing/2014/main" id="{34DB13DB-0B21-4CF5-9DD1-D77F3AD8201E}"/>
                </a:ext>
              </a:extLst>
            </p:cNvPr>
            <p:cNvSpPr/>
            <p:nvPr/>
          </p:nvSpPr>
          <p:spPr>
            <a:xfrm>
              <a:off x="7297447" y="3217279"/>
              <a:ext cx="186911" cy="446541"/>
            </a:xfrm>
            <a:custGeom>
              <a:avLst/>
              <a:gdLst/>
              <a:ahLst/>
              <a:cxnLst/>
              <a:rect l="l" t="t" r="r" b="b"/>
              <a:pathLst>
                <a:path w="6364" h="15204" extrusionOk="0">
                  <a:moveTo>
                    <a:pt x="2077" y="1"/>
                  </a:moveTo>
                  <a:cubicBezTo>
                    <a:pt x="2071" y="1"/>
                    <a:pt x="2066" y="1"/>
                    <a:pt x="2061" y="2"/>
                  </a:cubicBezTo>
                  <a:cubicBezTo>
                    <a:pt x="2043" y="5"/>
                    <a:pt x="2027" y="15"/>
                    <a:pt x="2019" y="29"/>
                  </a:cubicBezTo>
                  <a:lnTo>
                    <a:pt x="1944" y="150"/>
                  </a:lnTo>
                  <a:lnTo>
                    <a:pt x="1858" y="293"/>
                  </a:lnTo>
                  <a:lnTo>
                    <a:pt x="1719" y="532"/>
                  </a:lnTo>
                  <a:lnTo>
                    <a:pt x="1653" y="651"/>
                  </a:lnTo>
                  <a:lnTo>
                    <a:pt x="1573" y="802"/>
                  </a:lnTo>
                  <a:lnTo>
                    <a:pt x="1507" y="933"/>
                  </a:lnTo>
                  <a:cubicBezTo>
                    <a:pt x="1480" y="986"/>
                    <a:pt x="1452" y="1040"/>
                    <a:pt x="1425" y="1097"/>
                  </a:cubicBezTo>
                  <a:lnTo>
                    <a:pt x="1358" y="1235"/>
                  </a:lnTo>
                  <a:cubicBezTo>
                    <a:pt x="1329" y="1294"/>
                    <a:pt x="1302" y="1355"/>
                    <a:pt x="1274" y="1418"/>
                  </a:cubicBezTo>
                  <a:lnTo>
                    <a:pt x="1208" y="1561"/>
                  </a:lnTo>
                  <a:cubicBezTo>
                    <a:pt x="1180" y="1627"/>
                    <a:pt x="1151" y="1695"/>
                    <a:pt x="1126" y="1761"/>
                  </a:cubicBezTo>
                  <a:lnTo>
                    <a:pt x="1062" y="1913"/>
                  </a:lnTo>
                  <a:cubicBezTo>
                    <a:pt x="1033" y="1984"/>
                    <a:pt x="1005" y="2056"/>
                    <a:pt x="979" y="2131"/>
                  </a:cubicBezTo>
                  <a:lnTo>
                    <a:pt x="919" y="2286"/>
                  </a:lnTo>
                  <a:cubicBezTo>
                    <a:pt x="891" y="2365"/>
                    <a:pt x="862" y="2446"/>
                    <a:pt x="834" y="2526"/>
                  </a:cubicBezTo>
                  <a:lnTo>
                    <a:pt x="781" y="2685"/>
                  </a:lnTo>
                  <a:cubicBezTo>
                    <a:pt x="754" y="2772"/>
                    <a:pt x="725" y="2859"/>
                    <a:pt x="701" y="2949"/>
                  </a:cubicBezTo>
                  <a:lnTo>
                    <a:pt x="653" y="3107"/>
                  </a:lnTo>
                  <a:cubicBezTo>
                    <a:pt x="624" y="3199"/>
                    <a:pt x="599" y="3295"/>
                    <a:pt x="574" y="3393"/>
                  </a:cubicBezTo>
                  <a:lnTo>
                    <a:pt x="533" y="3550"/>
                  </a:lnTo>
                  <a:cubicBezTo>
                    <a:pt x="506" y="3651"/>
                    <a:pt x="485" y="3756"/>
                    <a:pt x="462" y="3861"/>
                  </a:cubicBezTo>
                  <a:lnTo>
                    <a:pt x="426" y="4017"/>
                  </a:lnTo>
                  <a:cubicBezTo>
                    <a:pt x="402" y="4128"/>
                    <a:pt x="381" y="4245"/>
                    <a:pt x="361" y="4360"/>
                  </a:cubicBezTo>
                  <a:lnTo>
                    <a:pt x="331" y="4508"/>
                  </a:lnTo>
                  <a:cubicBezTo>
                    <a:pt x="311" y="4630"/>
                    <a:pt x="292" y="4757"/>
                    <a:pt x="275" y="4881"/>
                  </a:cubicBezTo>
                  <a:lnTo>
                    <a:pt x="254" y="5021"/>
                  </a:lnTo>
                  <a:cubicBezTo>
                    <a:pt x="236" y="5153"/>
                    <a:pt x="221" y="5293"/>
                    <a:pt x="207" y="5431"/>
                  </a:cubicBezTo>
                  <a:lnTo>
                    <a:pt x="184" y="5548"/>
                  </a:lnTo>
                  <a:cubicBezTo>
                    <a:pt x="171" y="5706"/>
                    <a:pt x="161" y="5868"/>
                    <a:pt x="150" y="6033"/>
                  </a:cubicBezTo>
                  <a:lnTo>
                    <a:pt x="147" y="6099"/>
                  </a:lnTo>
                  <a:cubicBezTo>
                    <a:pt x="1" y="8940"/>
                    <a:pt x="738" y="11871"/>
                    <a:pt x="2335" y="14813"/>
                  </a:cubicBezTo>
                  <a:cubicBezTo>
                    <a:pt x="2336" y="14819"/>
                    <a:pt x="2336" y="14820"/>
                    <a:pt x="2339" y="14823"/>
                  </a:cubicBezTo>
                  <a:cubicBezTo>
                    <a:pt x="2403" y="14941"/>
                    <a:pt x="2467" y="15055"/>
                    <a:pt x="2533" y="15170"/>
                  </a:cubicBezTo>
                  <a:cubicBezTo>
                    <a:pt x="2541" y="15189"/>
                    <a:pt x="2561" y="15200"/>
                    <a:pt x="2581" y="15203"/>
                  </a:cubicBezTo>
                  <a:cubicBezTo>
                    <a:pt x="2583" y="15203"/>
                    <a:pt x="2584" y="15203"/>
                    <a:pt x="2586" y="15203"/>
                  </a:cubicBezTo>
                  <a:cubicBezTo>
                    <a:pt x="2603" y="15203"/>
                    <a:pt x="2621" y="15196"/>
                    <a:pt x="2634" y="15182"/>
                  </a:cubicBezTo>
                  <a:cubicBezTo>
                    <a:pt x="3259" y="14505"/>
                    <a:pt x="6364" y="10877"/>
                    <a:pt x="6221" y="6134"/>
                  </a:cubicBezTo>
                  <a:cubicBezTo>
                    <a:pt x="6220" y="6119"/>
                    <a:pt x="6215" y="6106"/>
                    <a:pt x="6203" y="6096"/>
                  </a:cubicBezTo>
                  <a:cubicBezTo>
                    <a:pt x="6113" y="5992"/>
                    <a:pt x="6027" y="5891"/>
                    <a:pt x="5942" y="5787"/>
                  </a:cubicBezTo>
                  <a:lnTo>
                    <a:pt x="5851" y="5684"/>
                  </a:lnTo>
                  <a:cubicBezTo>
                    <a:pt x="5735" y="5545"/>
                    <a:pt x="5622" y="5402"/>
                    <a:pt x="5516" y="5263"/>
                  </a:cubicBezTo>
                  <a:lnTo>
                    <a:pt x="5452" y="5174"/>
                  </a:lnTo>
                  <a:cubicBezTo>
                    <a:pt x="5369" y="5065"/>
                    <a:pt x="5287" y="4952"/>
                    <a:pt x="5210" y="4845"/>
                  </a:cubicBezTo>
                  <a:cubicBezTo>
                    <a:pt x="5187" y="4814"/>
                    <a:pt x="5076" y="4650"/>
                    <a:pt x="5076" y="4650"/>
                  </a:cubicBezTo>
                  <a:cubicBezTo>
                    <a:pt x="5028" y="4576"/>
                    <a:pt x="4978" y="4504"/>
                    <a:pt x="4931" y="4433"/>
                  </a:cubicBezTo>
                  <a:cubicBezTo>
                    <a:pt x="4905" y="4391"/>
                    <a:pt x="4820" y="4256"/>
                    <a:pt x="4820" y="4256"/>
                  </a:cubicBezTo>
                  <a:lnTo>
                    <a:pt x="4791" y="4210"/>
                  </a:lnTo>
                  <a:cubicBezTo>
                    <a:pt x="4754" y="4148"/>
                    <a:pt x="4713" y="4084"/>
                    <a:pt x="4677" y="4024"/>
                  </a:cubicBezTo>
                  <a:cubicBezTo>
                    <a:pt x="4653" y="3982"/>
                    <a:pt x="4572" y="3841"/>
                    <a:pt x="4572" y="3841"/>
                  </a:cubicBezTo>
                  <a:lnTo>
                    <a:pt x="4544" y="3792"/>
                  </a:lnTo>
                  <a:cubicBezTo>
                    <a:pt x="4511" y="3735"/>
                    <a:pt x="4477" y="3679"/>
                    <a:pt x="4447" y="3625"/>
                  </a:cubicBezTo>
                  <a:cubicBezTo>
                    <a:pt x="4425" y="3579"/>
                    <a:pt x="4269" y="3286"/>
                    <a:pt x="4240" y="3231"/>
                  </a:cubicBezTo>
                  <a:cubicBezTo>
                    <a:pt x="4240" y="3231"/>
                    <a:pt x="4078" y="2900"/>
                    <a:pt x="4055" y="2850"/>
                  </a:cubicBezTo>
                  <a:cubicBezTo>
                    <a:pt x="4035" y="2808"/>
                    <a:pt x="3910" y="2531"/>
                    <a:pt x="3891" y="2481"/>
                  </a:cubicBezTo>
                  <a:lnTo>
                    <a:pt x="3810" y="2288"/>
                  </a:lnTo>
                  <a:cubicBezTo>
                    <a:pt x="3787" y="2232"/>
                    <a:pt x="3766" y="2180"/>
                    <a:pt x="3745" y="2127"/>
                  </a:cubicBezTo>
                  <a:lnTo>
                    <a:pt x="3671" y="1927"/>
                  </a:lnTo>
                  <a:lnTo>
                    <a:pt x="3618" y="1785"/>
                  </a:lnTo>
                  <a:lnTo>
                    <a:pt x="3510" y="1463"/>
                  </a:lnTo>
                  <a:lnTo>
                    <a:pt x="3416" y="1161"/>
                  </a:lnTo>
                  <a:lnTo>
                    <a:pt x="3333" y="878"/>
                  </a:lnTo>
                  <a:lnTo>
                    <a:pt x="3267" y="616"/>
                  </a:lnTo>
                  <a:lnTo>
                    <a:pt x="3226" y="438"/>
                  </a:lnTo>
                  <a:cubicBezTo>
                    <a:pt x="3219" y="409"/>
                    <a:pt x="3198" y="389"/>
                    <a:pt x="3169" y="388"/>
                  </a:cubicBezTo>
                  <a:cubicBezTo>
                    <a:pt x="3168" y="388"/>
                    <a:pt x="3139" y="387"/>
                    <a:pt x="3139" y="387"/>
                  </a:cubicBezTo>
                  <a:lnTo>
                    <a:pt x="3072" y="382"/>
                  </a:lnTo>
                  <a:cubicBezTo>
                    <a:pt x="3024" y="379"/>
                    <a:pt x="2976" y="372"/>
                    <a:pt x="2926" y="367"/>
                  </a:cubicBezTo>
                  <a:cubicBezTo>
                    <a:pt x="2852" y="352"/>
                    <a:pt x="2773" y="337"/>
                    <a:pt x="2689" y="311"/>
                  </a:cubicBezTo>
                  <a:cubicBezTo>
                    <a:pt x="2671" y="304"/>
                    <a:pt x="2655" y="300"/>
                    <a:pt x="2639" y="293"/>
                  </a:cubicBezTo>
                  <a:lnTo>
                    <a:pt x="2612" y="281"/>
                  </a:lnTo>
                  <a:cubicBezTo>
                    <a:pt x="2581" y="271"/>
                    <a:pt x="2548" y="258"/>
                    <a:pt x="2518" y="246"/>
                  </a:cubicBezTo>
                  <a:cubicBezTo>
                    <a:pt x="2498" y="238"/>
                    <a:pt x="2481" y="233"/>
                    <a:pt x="2461" y="223"/>
                  </a:cubicBezTo>
                  <a:cubicBezTo>
                    <a:pt x="2440" y="214"/>
                    <a:pt x="2414" y="201"/>
                    <a:pt x="2393" y="189"/>
                  </a:cubicBezTo>
                  <a:cubicBezTo>
                    <a:pt x="2333" y="157"/>
                    <a:pt x="2289" y="132"/>
                    <a:pt x="2248" y="105"/>
                  </a:cubicBezTo>
                  <a:cubicBezTo>
                    <a:pt x="2219" y="88"/>
                    <a:pt x="2192" y="69"/>
                    <a:pt x="2164" y="50"/>
                  </a:cubicBezTo>
                  <a:cubicBezTo>
                    <a:pt x="2164" y="50"/>
                    <a:pt x="2121" y="18"/>
                    <a:pt x="2111" y="12"/>
                  </a:cubicBezTo>
                  <a:cubicBezTo>
                    <a:pt x="2101" y="3"/>
                    <a:pt x="2090" y="1"/>
                    <a:pt x="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7286;p78">
              <a:extLst>
                <a:ext uri="{FF2B5EF4-FFF2-40B4-BE49-F238E27FC236}">
                  <a16:creationId xmlns:a16="http://schemas.microsoft.com/office/drawing/2014/main" id="{35A085C7-BEE6-45D1-ADB3-B82D866BF13F}"/>
                </a:ext>
              </a:extLst>
            </p:cNvPr>
            <p:cNvSpPr/>
            <p:nvPr/>
          </p:nvSpPr>
          <p:spPr>
            <a:xfrm>
              <a:off x="7033234" y="3181858"/>
              <a:ext cx="321132" cy="327622"/>
            </a:xfrm>
            <a:custGeom>
              <a:avLst/>
              <a:gdLst/>
              <a:ahLst/>
              <a:cxnLst/>
              <a:rect l="l" t="t" r="r" b="b"/>
              <a:pathLst>
                <a:path w="10934" h="11155" extrusionOk="0">
                  <a:moveTo>
                    <a:pt x="7357" y="1591"/>
                  </a:moveTo>
                  <a:lnTo>
                    <a:pt x="7355" y="1651"/>
                  </a:lnTo>
                  <a:cubicBezTo>
                    <a:pt x="7349" y="1654"/>
                    <a:pt x="7346" y="1655"/>
                    <a:pt x="7343" y="1655"/>
                  </a:cubicBezTo>
                  <a:cubicBezTo>
                    <a:pt x="7324" y="1655"/>
                    <a:pt x="7352" y="1599"/>
                    <a:pt x="7356" y="1591"/>
                  </a:cubicBezTo>
                  <a:close/>
                  <a:moveTo>
                    <a:pt x="10333" y="0"/>
                  </a:moveTo>
                  <a:cubicBezTo>
                    <a:pt x="10329" y="0"/>
                    <a:pt x="10325" y="1"/>
                    <a:pt x="10321" y="3"/>
                  </a:cubicBezTo>
                  <a:lnTo>
                    <a:pt x="10157" y="40"/>
                  </a:lnTo>
                  <a:lnTo>
                    <a:pt x="10026" y="72"/>
                  </a:lnTo>
                  <a:lnTo>
                    <a:pt x="9898" y="107"/>
                  </a:lnTo>
                  <a:lnTo>
                    <a:pt x="9757" y="147"/>
                  </a:lnTo>
                  <a:lnTo>
                    <a:pt x="9616" y="186"/>
                  </a:lnTo>
                  <a:lnTo>
                    <a:pt x="9465" y="233"/>
                  </a:lnTo>
                  <a:cubicBezTo>
                    <a:pt x="9415" y="248"/>
                    <a:pt x="9365" y="264"/>
                    <a:pt x="9316" y="282"/>
                  </a:cubicBezTo>
                  <a:lnTo>
                    <a:pt x="9156" y="335"/>
                  </a:lnTo>
                  <a:cubicBezTo>
                    <a:pt x="9101" y="354"/>
                    <a:pt x="9049" y="374"/>
                    <a:pt x="8995" y="395"/>
                  </a:cubicBezTo>
                  <a:cubicBezTo>
                    <a:pt x="8940" y="412"/>
                    <a:pt x="8883" y="433"/>
                    <a:pt x="8824" y="456"/>
                  </a:cubicBezTo>
                  <a:cubicBezTo>
                    <a:pt x="8769" y="477"/>
                    <a:pt x="8715" y="499"/>
                    <a:pt x="8659" y="519"/>
                  </a:cubicBezTo>
                  <a:cubicBezTo>
                    <a:pt x="8603" y="542"/>
                    <a:pt x="8545" y="566"/>
                    <a:pt x="8488" y="589"/>
                  </a:cubicBezTo>
                  <a:cubicBezTo>
                    <a:pt x="8423" y="617"/>
                    <a:pt x="8367" y="640"/>
                    <a:pt x="8306" y="665"/>
                  </a:cubicBezTo>
                  <a:cubicBezTo>
                    <a:pt x="8246" y="690"/>
                    <a:pt x="8182" y="718"/>
                    <a:pt x="8119" y="747"/>
                  </a:cubicBezTo>
                  <a:lnTo>
                    <a:pt x="7943" y="829"/>
                  </a:lnTo>
                  <a:cubicBezTo>
                    <a:pt x="7879" y="859"/>
                    <a:pt x="7813" y="893"/>
                    <a:pt x="7748" y="923"/>
                  </a:cubicBezTo>
                  <a:cubicBezTo>
                    <a:pt x="7682" y="959"/>
                    <a:pt x="7622" y="983"/>
                    <a:pt x="7568" y="1012"/>
                  </a:cubicBezTo>
                  <a:cubicBezTo>
                    <a:pt x="7513" y="1040"/>
                    <a:pt x="7319" y="1144"/>
                    <a:pt x="7319" y="1144"/>
                  </a:cubicBezTo>
                  <a:cubicBezTo>
                    <a:pt x="7273" y="1168"/>
                    <a:pt x="7228" y="1192"/>
                    <a:pt x="7179" y="1218"/>
                  </a:cubicBezTo>
                  <a:cubicBezTo>
                    <a:pt x="7124" y="1249"/>
                    <a:pt x="7065" y="1282"/>
                    <a:pt x="7007" y="1318"/>
                  </a:cubicBezTo>
                  <a:cubicBezTo>
                    <a:pt x="7007" y="1318"/>
                    <a:pt x="6830" y="1417"/>
                    <a:pt x="6786" y="1444"/>
                  </a:cubicBezTo>
                  <a:cubicBezTo>
                    <a:pt x="6724" y="1481"/>
                    <a:pt x="6664" y="1521"/>
                    <a:pt x="6601" y="1563"/>
                  </a:cubicBezTo>
                  <a:cubicBezTo>
                    <a:pt x="6601" y="1563"/>
                    <a:pt x="6425" y="1672"/>
                    <a:pt x="6382" y="1699"/>
                  </a:cubicBezTo>
                  <a:cubicBezTo>
                    <a:pt x="6323" y="1738"/>
                    <a:pt x="6265" y="1779"/>
                    <a:pt x="6204" y="1820"/>
                  </a:cubicBezTo>
                  <a:lnTo>
                    <a:pt x="6096" y="1893"/>
                  </a:lnTo>
                  <a:cubicBezTo>
                    <a:pt x="6054" y="1920"/>
                    <a:pt x="6016" y="1949"/>
                    <a:pt x="5975" y="1977"/>
                  </a:cubicBezTo>
                  <a:cubicBezTo>
                    <a:pt x="5906" y="2026"/>
                    <a:pt x="5839" y="2075"/>
                    <a:pt x="5771" y="2122"/>
                  </a:cubicBezTo>
                  <a:cubicBezTo>
                    <a:pt x="5771" y="2122"/>
                    <a:pt x="5769" y="2122"/>
                    <a:pt x="5767" y="2125"/>
                  </a:cubicBezTo>
                  <a:cubicBezTo>
                    <a:pt x="5731" y="2149"/>
                    <a:pt x="5698" y="2175"/>
                    <a:pt x="5663" y="2204"/>
                  </a:cubicBezTo>
                  <a:cubicBezTo>
                    <a:pt x="5643" y="2218"/>
                    <a:pt x="5626" y="2233"/>
                    <a:pt x="5610" y="2243"/>
                  </a:cubicBezTo>
                  <a:cubicBezTo>
                    <a:pt x="5591" y="2255"/>
                    <a:pt x="5574" y="2269"/>
                    <a:pt x="5562" y="2282"/>
                  </a:cubicBezTo>
                  <a:cubicBezTo>
                    <a:pt x="5479" y="2343"/>
                    <a:pt x="5398" y="2407"/>
                    <a:pt x="5318" y="2476"/>
                  </a:cubicBezTo>
                  <a:cubicBezTo>
                    <a:pt x="5318" y="2476"/>
                    <a:pt x="5177" y="2589"/>
                    <a:pt x="5147" y="2611"/>
                  </a:cubicBezTo>
                  <a:cubicBezTo>
                    <a:pt x="5009" y="2726"/>
                    <a:pt x="4871" y="2847"/>
                    <a:pt x="4730" y="2973"/>
                  </a:cubicBezTo>
                  <a:cubicBezTo>
                    <a:pt x="3995" y="3639"/>
                    <a:pt x="3326" y="4384"/>
                    <a:pt x="2733" y="5213"/>
                  </a:cubicBezTo>
                  <a:cubicBezTo>
                    <a:pt x="2722" y="5226"/>
                    <a:pt x="2713" y="5240"/>
                    <a:pt x="2705" y="5253"/>
                  </a:cubicBezTo>
                  <a:cubicBezTo>
                    <a:pt x="1524" y="6893"/>
                    <a:pt x="623" y="8837"/>
                    <a:pt x="3" y="11076"/>
                  </a:cubicBezTo>
                  <a:cubicBezTo>
                    <a:pt x="0" y="11090"/>
                    <a:pt x="0" y="11107"/>
                    <a:pt x="7" y="11121"/>
                  </a:cubicBezTo>
                  <a:cubicBezTo>
                    <a:pt x="9" y="11126"/>
                    <a:pt x="10" y="11128"/>
                    <a:pt x="15" y="11133"/>
                  </a:cubicBezTo>
                  <a:cubicBezTo>
                    <a:pt x="26" y="11147"/>
                    <a:pt x="43" y="11151"/>
                    <a:pt x="60" y="11154"/>
                  </a:cubicBezTo>
                  <a:lnTo>
                    <a:pt x="67" y="11154"/>
                  </a:lnTo>
                  <a:cubicBezTo>
                    <a:pt x="990" y="11114"/>
                    <a:pt x="5757" y="10745"/>
                    <a:pt x="9001" y="7292"/>
                  </a:cubicBezTo>
                  <a:cubicBezTo>
                    <a:pt x="9009" y="7281"/>
                    <a:pt x="9015" y="7268"/>
                    <a:pt x="9016" y="7253"/>
                  </a:cubicBezTo>
                  <a:cubicBezTo>
                    <a:pt x="9021" y="7171"/>
                    <a:pt x="9028" y="7093"/>
                    <a:pt x="9032" y="7014"/>
                  </a:cubicBezTo>
                  <a:cubicBezTo>
                    <a:pt x="9032" y="7014"/>
                    <a:pt x="9051" y="6756"/>
                    <a:pt x="9058" y="6715"/>
                  </a:cubicBezTo>
                  <a:cubicBezTo>
                    <a:pt x="9068" y="6590"/>
                    <a:pt x="9082" y="6466"/>
                    <a:pt x="9099" y="6345"/>
                  </a:cubicBezTo>
                  <a:lnTo>
                    <a:pt x="9118" y="6177"/>
                  </a:lnTo>
                  <a:cubicBezTo>
                    <a:pt x="9143" y="6003"/>
                    <a:pt x="9170" y="5832"/>
                    <a:pt x="9199" y="5667"/>
                  </a:cubicBezTo>
                  <a:cubicBezTo>
                    <a:pt x="9203" y="5626"/>
                    <a:pt x="9249" y="5402"/>
                    <a:pt x="9249" y="5402"/>
                  </a:cubicBezTo>
                  <a:cubicBezTo>
                    <a:pt x="9264" y="5327"/>
                    <a:pt x="9279" y="5248"/>
                    <a:pt x="9294" y="5174"/>
                  </a:cubicBezTo>
                  <a:cubicBezTo>
                    <a:pt x="9303" y="5126"/>
                    <a:pt x="9314" y="5080"/>
                    <a:pt x="9327" y="5032"/>
                  </a:cubicBezTo>
                  <a:lnTo>
                    <a:pt x="9358" y="4889"/>
                  </a:lnTo>
                  <a:cubicBezTo>
                    <a:pt x="9374" y="4827"/>
                    <a:pt x="9388" y="4764"/>
                    <a:pt x="9405" y="4703"/>
                  </a:cubicBezTo>
                  <a:cubicBezTo>
                    <a:pt x="9417" y="4653"/>
                    <a:pt x="9459" y="4491"/>
                    <a:pt x="9459" y="4491"/>
                  </a:cubicBezTo>
                  <a:cubicBezTo>
                    <a:pt x="9459" y="4491"/>
                    <a:pt x="9508" y="4311"/>
                    <a:pt x="9523" y="4254"/>
                  </a:cubicBezTo>
                  <a:cubicBezTo>
                    <a:pt x="9538" y="4204"/>
                    <a:pt x="9586" y="4048"/>
                    <a:pt x="9586" y="4048"/>
                  </a:cubicBezTo>
                  <a:lnTo>
                    <a:pt x="9600" y="4001"/>
                  </a:lnTo>
                  <a:cubicBezTo>
                    <a:pt x="9620" y="3944"/>
                    <a:pt x="9637" y="3885"/>
                    <a:pt x="9656" y="3830"/>
                  </a:cubicBezTo>
                  <a:cubicBezTo>
                    <a:pt x="9673" y="3779"/>
                    <a:pt x="9777" y="3475"/>
                    <a:pt x="9794" y="3425"/>
                  </a:cubicBezTo>
                  <a:cubicBezTo>
                    <a:pt x="9811" y="3376"/>
                    <a:pt x="9921" y="3094"/>
                    <a:pt x="9939" y="3048"/>
                  </a:cubicBezTo>
                  <a:cubicBezTo>
                    <a:pt x="9961" y="2997"/>
                    <a:pt x="10065" y="2746"/>
                    <a:pt x="10086" y="2692"/>
                  </a:cubicBezTo>
                  <a:cubicBezTo>
                    <a:pt x="10112" y="2641"/>
                    <a:pt x="10217" y="2411"/>
                    <a:pt x="10238" y="2363"/>
                  </a:cubicBezTo>
                  <a:cubicBezTo>
                    <a:pt x="10263" y="2312"/>
                    <a:pt x="10328" y="2178"/>
                    <a:pt x="10328" y="2178"/>
                  </a:cubicBezTo>
                  <a:lnTo>
                    <a:pt x="10389" y="2055"/>
                  </a:lnTo>
                  <a:cubicBezTo>
                    <a:pt x="10414" y="2007"/>
                    <a:pt x="10537" y="1773"/>
                    <a:pt x="10537" y="1773"/>
                  </a:cubicBezTo>
                  <a:lnTo>
                    <a:pt x="10680" y="1517"/>
                  </a:lnTo>
                  <a:lnTo>
                    <a:pt x="10733" y="1432"/>
                  </a:lnTo>
                  <a:lnTo>
                    <a:pt x="10818" y="1286"/>
                  </a:lnTo>
                  <a:lnTo>
                    <a:pt x="10919" y="1124"/>
                  </a:lnTo>
                  <a:cubicBezTo>
                    <a:pt x="10933" y="1097"/>
                    <a:pt x="10932" y="1067"/>
                    <a:pt x="10911" y="1044"/>
                  </a:cubicBezTo>
                  <a:cubicBezTo>
                    <a:pt x="10846" y="979"/>
                    <a:pt x="10804" y="929"/>
                    <a:pt x="10758" y="872"/>
                  </a:cubicBezTo>
                  <a:cubicBezTo>
                    <a:pt x="10708" y="805"/>
                    <a:pt x="10661" y="737"/>
                    <a:pt x="10623" y="665"/>
                  </a:cubicBezTo>
                  <a:cubicBezTo>
                    <a:pt x="10613" y="651"/>
                    <a:pt x="10584" y="594"/>
                    <a:pt x="10584" y="594"/>
                  </a:cubicBezTo>
                  <a:cubicBezTo>
                    <a:pt x="10574" y="574"/>
                    <a:pt x="10562" y="556"/>
                    <a:pt x="10555" y="534"/>
                  </a:cubicBezTo>
                  <a:lnTo>
                    <a:pt x="10553" y="527"/>
                  </a:lnTo>
                  <a:cubicBezTo>
                    <a:pt x="10537" y="502"/>
                    <a:pt x="10526" y="475"/>
                    <a:pt x="10513" y="446"/>
                  </a:cubicBezTo>
                  <a:cubicBezTo>
                    <a:pt x="10505" y="425"/>
                    <a:pt x="10498" y="402"/>
                    <a:pt x="10489" y="378"/>
                  </a:cubicBezTo>
                  <a:cubicBezTo>
                    <a:pt x="10463" y="311"/>
                    <a:pt x="10449" y="262"/>
                    <a:pt x="10435" y="217"/>
                  </a:cubicBezTo>
                  <a:cubicBezTo>
                    <a:pt x="10428" y="183"/>
                    <a:pt x="10421" y="153"/>
                    <a:pt x="10412" y="119"/>
                  </a:cubicBezTo>
                  <a:cubicBezTo>
                    <a:pt x="10412" y="119"/>
                    <a:pt x="10398" y="63"/>
                    <a:pt x="10398" y="55"/>
                  </a:cubicBezTo>
                  <a:cubicBezTo>
                    <a:pt x="10395" y="36"/>
                    <a:pt x="10385" y="20"/>
                    <a:pt x="10371" y="12"/>
                  </a:cubicBezTo>
                  <a:cubicBezTo>
                    <a:pt x="10362" y="6"/>
                    <a:pt x="10352" y="3"/>
                    <a:pt x="10341" y="0"/>
                  </a:cubicBezTo>
                  <a:cubicBezTo>
                    <a:pt x="10338" y="0"/>
                    <a:pt x="10335" y="0"/>
                    <a:pt x="10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7287;p78">
              <a:extLst>
                <a:ext uri="{FF2B5EF4-FFF2-40B4-BE49-F238E27FC236}">
                  <a16:creationId xmlns:a16="http://schemas.microsoft.com/office/drawing/2014/main" id="{A8FEB539-C982-4A57-A7A3-ED9D0F061C9F}"/>
                </a:ext>
              </a:extLst>
            </p:cNvPr>
            <p:cNvSpPr/>
            <p:nvPr/>
          </p:nvSpPr>
          <p:spPr>
            <a:xfrm>
              <a:off x="7341443" y="3123823"/>
              <a:ext cx="100827" cy="100857"/>
            </a:xfrm>
            <a:custGeom>
              <a:avLst/>
              <a:gdLst/>
              <a:ahLst/>
              <a:cxnLst/>
              <a:rect l="l" t="t" r="r" b="b"/>
              <a:pathLst>
                <a:path w="3433" h="3434" extrusionOk="0">
                  <a:moveTo>
                    <a:pt x="603" y="1354"/>
                  </a:moveTo>
                  <a:cubicBezTo>
                    <a:pt x="592" y="1395"/>
                    <a:pt x="582" y="1436"/>
                    <a:pt x="574" y="1478"/>
                  </a:cubicBezTo>
                  <a:lnTo>
                    <a:pt x="574" y="1478"/>
                  </a:lnTo>
                  <a:cubicBezTo>
                    <a:pt x="581" y="1436"/>
                    <a:pt x="591" y="1395"/>
                    <a:pt x="603" y="1354"/>
                  </a:cubicBezTo>
                  <a:close/>
                  <a:moveTo>
                    <a:pt x="1700" y="1"/>
                  </a:moveTo>
                  <a:cubicBezTo>
                    <a:pt x="1648" y="1"/>
                    <a:pt x="1599" y="3"/>
                    <a:pt x="1549" y="8"/>
                  </a:cubicBezTo>
                  <a:cubicBezTo>
                    <a:pt x="1213" y="41"/>
                    <a:pt x="892" y="173"/>
                    <a:pt x="624" y="394"/>
                  </a:cubicBezTo>
                  <a:cubicBezTo>
                    <a:pt x="538" y="464"/>
                    <a:pt x="458" y="545"/>
                    <a:pt x="375" y="643"/>
                  </a:cubicBezTo>
                  <a:cubicBezTo>
                    <a:pt x="324" y="710"/>
                    <a:pt x="276" y="780"/>
                    <a:pt x="237" y="849"/>
                  </a:cubicBezTo>
                  <a:cubicBezTo>
                    <a:pt x="112" y="1068"/>
                    <a:pt x="38" y="1303"/>
                    <a:pt x="11" y="1549"/>
                  </a:cubicBezTo>
                  <a:lnTo>
                    <a:pt x="9" y="1579"/>
                  </a:lnTo>
                  <a:cubicBezTo>
                    <a:pt x="1" y="1682"/>
                    <a:pt x="2" y="1783"/>
                    <a:pt x="12" y="1882"/>
                  </a:cubicBezTo>
                  <a:cubicBezTo>
                    <a:pt x="43" y="2204"/>
                    <a:pt x="162" y="2512"/>
                    <a:pt x="365" y="2772"/>
                  </a:cubicBezTo>
                  <a:cubicBezTo>
                    <a:pt x="399" y="2815"/>
                    <a:pt x="435" y="2857"/>
                    <a:pt x="471" y="2895"/>
                  </a:cubicBezTo>
                  <a:cubicBezTo>
                    <a:pt x="508" y="2935"/>
                    <a:pt x="543" y="2966"/>
                    <a:pt x="579" y="3000"/>
                  </a:cubicBezTo>
                  <a:cubicBezTo>
                    <a:pt x="822" y="3220"/>
                    <a:pt x="1122" y="3359"/>
                    <a:pt x="1443" y="3412"/>
                  </a:cubicBezTo>
                  <a:cubicBezTo>
                    <a:pt x="1486" y="3416"/>
                    <a:pt x="1527" y="3423"/>
                    <a:pt x="1567" y="3426"/>
                  </a:cubicBezTo>
                  <a:cubicBezTo>
                    <a:pt x="1626" y="3430"/>
                    <a:pt x="1681" y="3433"/>
                    <a:pt x="1740" y="3433"/>
                  </a:cubicBezTo>
                  <a:cubicBezTo>
                    <a:pt x="2094" y="3423"/>
                    <a:pt x="2412" y="3322"/>
                    <a:pt x="2687" y="3134"/>
                  </a:cubicBezTo>
                  <a:cubicBezTo>
                    <a:pt x="2732" y="3101"/>
                    <a:pt x="2779" y="3067"/>
                    <a:pt x="2822" y="3030"/>
                  </a:cubicBezTo>
                  <a:cubicBezTo>
                    <a:pt x="2865" y="2996"/>
                    <a:pt x="2907" y="2959"/>
                    <a:pt x="2944" y="2918"/>
                  </a:cubicBezTo>
                  <a:cubicBezTo>
                    <a:pt x="3181" y="2673"/>
                    <a:pt x="3339" y="2369"/>
                    <a:pt x="3402" y="2038"/>
                  </a:cubicBezTo>
                  <a:cubicBezTo>
                    <a:pt x="3413" y="1976"/>
                    <a:pt x="3421" y="1917"/>
                    <a:pt x="3427" y="1855"/>
                  </a:cubicBezTo>
                  <a:cubicBezTo>
                    <a:pt x="3433" y="1796"/>
                    <a:pt x="3433" y="1731"/>
                    <a:pt x="3429" y="1670"/>
                  </a:cubicBezTo>
                  <a:cubicBezTo>
                    <a:pt x="3421" y="1327"/>
                    <a:pt x="3310" y="994"/>
                    <a:pt x="3107" y="713"/>
                  </a:cubicBezTo>
                  <a:cubicBezTo>
                    <a:pt x="3070" y="661"/>
                    <a:pt x="3028" y="609"/>
                    <a:pt x="2983" y="564"/>
                  </a:cubicBezTo>
                  <a:cubicBezTo>
                    <a:pt x="2959" y="532"/>
                    <a:pt x="2930" y="507"/>
                    <a:pt x="2902" y="480"/>
                  </a:cubicBezTo>
                  <a:cubicBezTo>
                    <a:pt x="2886" y="460"/>
                    <a:pt x="2866" y="445"/>
                    <a:pt x="2850" y="430"/>
                  </a:cubicBezTo>
                  <a:cubicBezTo>
                    <a:pt x="2719" y="314"/>
                    <a:pt x="2574" y="222"/>
                    <a:pt x="2419" y="154"/>
                  </a:cubicBezTo>
                  <a:lnTo>
                    <a:pt x="2412" y="151"/>
                  </a:lnTo>
                  <a:cubicBezTo>
                    <a:pt x="2258" y="82"/>
                    <a:pt x="2096" y="37"/>
                    <a:pt x="1925" y="13"/>
                  </a:cubicBezTo>
                  <a:lnTo>
                    <a:pt x="1862" y="8"/>
                  </a:lnTo>
                  <a:cubicBezTo>
                    <a:pt x="1805" y="3"/>
                    <a:pt x="1752" y="1"/>
                    <a:pt x="17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7288;p78">
              <a:extLst>
                <a:ext uri="{FF2B5EF4-FFF2-40B4-BE49-F238E27FC236}">
                  <a16:creationId xmlns:a16="http://schemas.microsoft.com/office/drawing/2014/main" id="{6A389DA3-BAA9-47FF-8FAF-8AC8E1635435}"/>
                </a:ext>
              </a:extLst>
            </p:cNvPr>
            <p:cNvSpPr/>
            <p:nvPr/>
          </p:nvSpPr>
          <p:spPr>
            <a:xfrm>
              <a:off x="7057318" y="2819315"/>
              <a:ext cx="326917" cy="319399"/>
            </a:xfrm>
            <a:custGeom>
              <a:avLst/>
              <a:gdLst/>
              <a:ahLst/>
              <a:cxnLst/>
              <a:rect l="l" t="t" r="r" b="b"/>
              <a:pathLst>
                <a:path w="11131" h="10875" extrusionOk="0">
                  <a:moveTo>
                    <a:pt x="60" y="1"/>
                  </a:moveTo>
                  <a:cubicBezTo>
                    <a:pt x="47" y="1"/>
                    <a:pt x="34" y="7"/>
                    <a:pt x="22" y="16"/>
                  </a:cubicBezTo>
                  <a:cubicBezTo>
                    <a:pt x="8" y="26"/>
                    <a:pt x="1" y="46"/>
                    <a:pt x="2" y="64"/>
                  </a:cubicBezTo>
                  <a:cubicBezTo>
                    <a:pt x="41" y="987"/>
                    <a:pt x="408" y="5754"/>
                    <a:pt x="3864" y="8996"/>
                  </a:cubicBezTo>
                  <a:cubicBezTo>
                    <a:pt x="3873" y="9008"/>
                    <a:pt x="3889" y="9015"/>
                    <a:pt x="3901" y="9015"/>
                  </a:cubicBezTo>
                  <a:lnTo>
                    <a:pt x="3903" y="9015"/>
                  </a:lnTo>
                  <a:cubicBezTo>
                    <a:pt x="4024" y="9022"/>
                    <a:pt x="4146" y="9029"/>
                    <a:pt x="4264" y="9039"/>
                  </a:cubicBezTo>
                  <a:cubicBezTo>
                    <a:pt x="5303" y="9123"/>
                    <a:pt x="6324" y="9328"/>
                    <a:pt x="7301" y="9644"/>
                  </a:cubicBezTo>
                  <a:cubicBezTo>
                    <a:pt x="7447" y="9694"/>
                    <a:pt x="7574" y="9737"/>
                    <a:pt x="7695" y="9780"/>
                  </a:cubicBezTo>
                  <a:lnTo>
                    <a:pt x="7746" y="9800"/>
                  </a:lnTo>
                  <a:cubicBezTo>
                    <a:pt x="7855" y="9838"/>
                    <a:pt x="7963" y="9881"/>
                    <a:pt x="8067" y="9922"/>
                  </a:cubicBezTo>
                  <a:lnTo>
                    <a:pt x="8141" y="9950"/>
                  </a:lnTo>
                  <a:cubicBezTo>
                    <a:pt x="8236" y="9988"/>
                    <a:pt x="8326" y="10027"/>
                    <a:pt x="8414" y="10064"/>
                  </a:cubicBezTo>
                  <a:lnTo>
                    <a:pt x="8423" y="10070"/>
                  </a:lnTo>
                  <a:cubicBezTo>
                    <a:pt x="8450" y="10083"/>
                    <a:pt x="8476" y="10094"/>
                    <a:pt x="8504" y="10104"/>
                  </a:cubicBezTo>
                  <a:cubicBezTo>
                    <a:pt x="8544" y="10121"/>
                    <a:pt x="8582" y="10141"/>
                    <a:pt x="8622" y="10157"/>
                  </a:cubicBezTo>
                  <a:cubicBezTo>
                    <a:pt x="8659" y="10175"/>
                    <a:pt x="8699" y="10191"/>
                    <a:pt x="8735" y="10208"/>
                  </a:cubicBezTo>
                  <a:lnTo>
                    <a:pt x="8830" y="10255"/>
                  </a:lnTo>
                  <a:cubicBezTo>
                    <a:pt x="8907" y="10292"/>
                    <a:pt x="8970" y="10322"/>
                    <a:pt x="9034" y="10354"/>
                  </a:cubicBezTo>
                  <a:cubicBezTo>
                    <a:pt x="9034" y="10354"/>
                    <a:pt x="9256" y="10467"/>
                    <a:pt x="9309" y="10496"/>
                  </a:cubicBezTo>
                  <a:lnTo>
                    <a:pt x="9561" y="10635"/>
                  </a:lnTo>
                  <a:lnTo>
                    <a:pt x="9786" y="10769"/>
                  </a:lnTo>
                  <a:lnTo>
                    <a:pt x="9854" y="10808"/>
                  </a:lnTo>
                  <a:cubicBezTo>
                    <a:pt x="9878" y="10823"/>
                    <a:pt x="9898" y="10835"/>
                    <a:pt x="9917" y="10849"/>
                  </a:cubicBezTo>
                  <a:lnTo>
                    <a:pt x="9942" y="10863"/>
                  </a:lnTo>
                  <a:cubicBezTo>
                    <a:pt x="9952" y="10869"/>
                    <a:pt x="9962" y="10873"/>
                    <a:pt x="9974" y="10875"/>
                  </a:cubicBezTo>
                  <a:cubicBezTo>
                    <a:pt x="9975" y="10875"/>
                    <a:pt x="9977" y="10875"/>
                    <a:pt x="9978" y="10875"/>
                  </a:cubicBezTo>
                  <a:cubicBezTo>
                    <a:pt x="9994" y="10875"/>
                    <a:pt x="10013" y="10868"/>
                    <a:pt x="10024" y="10853"/>
                  </a:cubicBezTo>
                  <a:lnTo>
                    <a:pt x="9978" y="10812"/>
                  </a:lnTo>
                  <a:lnTo>
                    <a:pt x="10032" y="10849"/>
                  </a:lnTo>
                  <a:cubicBezTo>
                    <a:pt x="10105" y="10775"/>
                    <a:pt x="10160" y="10718"/>
                    <a:pt x="10223" y="10670"/>
                  </a:cubicBezTo>
                  <a:cubicBezTo>
                    <a:pt x="10284" y="10617"/>
                    <a:pt x="10355" y="10569"/>
                    <a:pt x="10432" y="10519"/>
                  </a:cubicBezTo>
                  <a:cubicBezTo>
                    <a:pt x="10438" y="10513"/>
                    <a:pt x="10459" y="10506"/>
                    <a:pt x="10475" y="10497"/>
                  </a:cubicBezTo>
                  <a:lnTo>
                    <a:pt x="10508" y="10479"/>
                  </a:lnTo>
                  <a:cubicBezTo>
                    <a:pt x="10558" y="10453"/>
                    <a:pt x="10609" y="10425"/>
                    <a:pt x="10660" y="10403"/>
                  </a:cubicBezTo>
                  <a:cubicBezTo>
                    <a:pt x="10682" y="10392"/>
                    <a:pt x="10753" y="10368"/>
                    <a:pt x="10753" y="10368"/>
                  </a:cubicBezTo>
                  <a:cubicBezTo>
                    <a:pt x="10803" y="10348"/>
                    <a:pt x="10850" y="10332"/>
                    <a:pt x="10902" y="10318"/>
                  </a:cubicBezTo>
                  <a:cubicBezTo>
                    <a:pt x="10937" y="10307"/>
                    <a:pt x="10971" y="10299"/>
                    <a:pt x="11003" y="10292"/>
                  </a:cubicBezTo>
                  <a:cubicBezTo>
                    <a:pt x="11003" y="10292"/>
                    <a:pt x="11065" y="10277"/>
                    <a:pt x="11077" y="10275"/>
                  </a:cubicBezTo>
                  <a:cubicBezTo>
                    <a:pt x="11093" y="10271"/>
                    <a:pt x="11109" y="10262"/>
                    <a:pt x="11117" y="10248"/>
                  </a:cubicBezTo>
                  <a:cubicBezTo>
                    <a:pt x="11129" y="10234"/>
                    <a:pt x="11130" y="10215"/>
                    <a:pt x="11127" y="10198"/>
                  </a:cubicBezTo>
                  <a:lnTo>
                    <a:pt x="11095" y="10063"/>
                  </a:lnTo>
                  <a:lnTo>
                    <a:pt x="11053" y="9906"/>
                  </a:lnTo>
                  <a:lnTo>
                    <a:pt x="10979" y="9641"/>
                  </a:lnTo>
                  <a:lnTo>
                    <a:pt x="10938" y="9510"/>
                  </a:lnTo>
                  <a:lnTo>
                    <a:pt x="10887" y="9354"/>
                  </a:lnTo>
                  <a:lnTo>
                    <a:pt x="10841" y="9218"/>
                  </a:lnTo>
                  <a:lnTo>
                    <a:pt x="10781" y="9048"/>
                  </a:lnTo>
                  <a:lnTo>
                    <a:pt x="10730" y="8904"/>
                  </a:lnTo>
                  <a:cubicBezTo>
                    <a:pt x="10709" y="8847"/>
                    <a:pt x="10684" y="8786"/>
                    <a:pt x="10662" y="8726"/>
                  </a:cubicBezTo>
                  <a:lnTo>
                    <a:pt x="10599" y="8576"/>
                  </a:lnTo>
                  <a:cubicBezTo>
                    <a:pt x="10576" y="8514"/>
                    <a:pt x="10548" y="8449"/>
                    <a:pt x="10524" y="8390"/>
                  </a:cubicBezTo>
                  <a:lnTo>
                    <a:pt x="10454" y="8230"/>
                  </a:lnTo>
                  <a:cubicBezTo>
                    <a:pt x="10425" y="8165"/>
                    <a:pt x="10395" y="8101"/>
                    <a:pt x="10364" y="8035"/>
                  </a:cubicBezTo>
                  <a:lnTo>
                    <a:pt x="10289" y="7871"/>
                  </a:lnTo>
                  <a:cubicBezTo>
                    <a:pt x="10257" y="7806"/>
                    <a:pt x="10222" y="7736"/>
                    <a:pt x="10190" y="7670"/>
                  </a:cubicBezTo>
                  <a:cubicBezTo>
                    <a:pt x="10190" y="7670"/>
                    <a:pt x="10129" y="7549"/>
                    <a:pt x="10105" y="7501"/>
                  </a:cubicBezTo>
                  <a:cubicBezTo>
                    <a:pt x="10075" y="7443"/>
                    <a:pt x="9968" y="7246"/>
                    <a:pt x="9968" y="7246"/>
                  </a:cubicBezTo>
                  <a:lnTo>
                    <a:pt x="9901" y="7124"/>
                  </a:lnTo>
                  <a:cubicBezTo>
                    <a:pt x="9868" y="7064"/>
                    <a:pt x="9833" y="7004"/>
                    <a:pt x="9797" y="6944"/>
                  </a:cubicBezTo>
                  <a:cubicBezTo>
                    <a:pt x="9797" y="6944"/>
                    <a:pt x="9700" y="6776"/>
                    <a:pt x="9673" y="6733"/>
                  </a:cubicBezTo>
                  <a:cubicBezTo>
                    <a:pt x="9641" y="6675"/>
                    <a:pt x="9602" y="6618"/>
                    <a:pt x="9564" y="6560"/>
                  </a:cubicBezTo>
                  <a:cubicBezTo>
                    <a:pt x="9564" y="6560"/>
                    <a:pt x="9453" y="6379"/>
                    <a:pt x="9427" y="6340"/>
                  </a:cubicBezTo>
                  <a:cubicBezTo>
                    <a:pt x="9386" y="6278"/>
                    <a:pt x="9344" y="6219"/>
                    <a:pt x="9302" y="6157"/>
                  </a:cubicBezTo>
                  <a:cubicBezTo>
                    <a:pt x="9302" y="6157"/>
                    <a:pt x="9179" y="5977"/>
                    <a:pt x="9154" y="5940"/>
                  </a:cubicBezTo>
                  <a:cubicBezTo>
                    <a:pt x="9108" y="5878"/>
                    <a:pt x="9060" y="5813"/>
                    <a:pt x="9011" y="5748"/>
                  </a:cubicBezTo>
                  <a:cubicBezTo>
                    <a:pt x="9011" y="5748"/>
                    <a:pt x="8881" y="5571"/>
                    <a:pt x="8853" y="5536"/>
                  </a:cubicBezTo>
                  <a:cubicBezTo>
                    <a:pt x="8795" y="5453"/>
                    <a:pt x="8726" y="5375"/>
                    <a:pt x="8661" y="5294"/>
                  </a:cubicBezTo>
                  <a:cubicBezTo>
                    <a:pt x="8661" y="5294"/>
                    <a:pt x="8553" y="5158"/>
                    <a:pt x="8530" y="5130"/>
                  </a:cubicBezTo>
                  <a:cubicBezTo>
                    <a:pt x="8416" y="4993"/>
                    <a:pt x="8299" y="4859"/>
                    <a:pt x="8178" y="4725"/>
                  </a:cubicBezTo>
                  <a:cubicBezTo>
                    <a:pt x="6241" y="2579"/>
                    <a:pt x="3597" y="1017"/>
                    <a:pt x="313" y="73"/>
                  </a:cubicBezTo>
                  <a:lnTo>
                    <a:pt x="307" y="73"/>
                  </a:lnTo>
                  <a:cubicBezTo>
                    <a:pt x="231" y="49"/>
                    <a:pt x="152" y="26"/>
                    <a:pt x="79" y="4"/>
                  </a:cubicBezTo>
                  <a:cubicBezTo>
                    <a:pt x="78" y="4"/>
                    <a:pt x="72" y="2"/>
                    <a:pt x="66" y="2"/>
                  </a:cubicBezTo>
                  <a:cubicBezTo>
                    <a:pt x="64" y="1"/>
                    <a:pt x="62"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7289;p78">
              <a:extLst>
                <a:ext uri="{FF2B5EF4-FFF2-40B4-BE49-F238E27FC236}">
                  <a16:creationId xmlns:a16="http://schemas.microsoft.com/office/drawing/2014/main" id="{A0CF4C8E-3F45-420E-BDA2-66311EA93A6E}"/>
                </a:ext>
              </a:extLst>
            </p:cNvPr>
            <p:cNvSpPr/>
            <p:nvPr/>
          </p:nvSpPr>
          <p:spPr>
            <a:xfrm>
              <a:off x="6903096" y="3087375"/>
              <a:ext cx="444544" cy="178922"/>
            </a:xfrm>
            <a:custGeom>
              <a:avLst/>
              <a:gdLst/>
              <a:ahLst/>
              <a:cxnLst/>
              <a:rect l="l" t="t" r="r" b="b"/>
              <a:pathLst>
                <a:path w="15136" h="6092" extrusionOk="0">
                  <a:moveTo>
                    <a:pt x="8381" y="0"/>
                  </a:moveTo>
                  <a:cubicBezTo>
                    <a:pt x="5809" y="0"/>
                    <a:pt x="3172" y="719"/>
                    <a:pt x="524" y="2134"/>
                  </a:cubicBezTo>
                  <a:lnTo>
                    <a:pt x="521" y="2135"/>
                  </a:lnTo>
                  <a:cubicBezTo>
                    <a:pt x="357" y="2221"/>
                    <a:pt x="193" y="2310"/>
                    <a:pt x="31" y="2404"/>
                  </a:cubicBezTo>
                  <a:cubicBezTo>
                    <a:pt x="15" y="2409"/>
                    <a:pt x="2" y="2424"/>
                    <a:pt x="2" y="2446"/>
                  </a:cubicBezTo>
                  <a:cubicBezTo>
                    <a:pt x="1" y="2465"/>
                    <a:pt x="5" y="2487"/>
                    <a:pt x="24" y="2501"/>
                  </a:cubicBezTo>
                  <a:cubicBezTo>
                    <a:pt x="311" y="2767"/>
                    <a:pt x="1236" y="3571"/>
                    <a:pt x="2610" y="4350"/>
                  </a:cubicBezTo>
                  <a:cubicBezTo>
                    <a:pt x="3981" y="5130"/>
                    <a:pt x="5801" y="5886"/>
                    <a:pt x="7886" y="6056"/>
                  </a:cubicBezTo>
                  <a:cubicBezTo>
                    <a:pt x="8177" y="6079"/>
                    <a:pt x="8472" y="6092"/>
                    <a:pt x="8763" y="6092"/>
                  </a:cubicBezTo>
                  <a:cubicBezTo>
                    <a:pt x="8865" y="6092"/>
                    <a:pt x="8967" y="6090"/>
                    <a:pt x="9068" y="6087"/>
                  </a:cubicBezTo>
                  <a:cubicBezTo>
                    <a:pt x="9084" y="6086"/>
                    <a:pt x="9097" y="6080"/>
                    <a:pt x="9108" y="6070"/>
                  </a:cubicBezTo>
                  <a:cubicBezTo>
                    <a:pt x="9224" y="5966"/>
                    <a:pt x="9336" y="5869"/>
                    <a:pt x="9450" y="5774"/>
                  </a:cubicBezTo>
                  <a:lnTo>
                    <a:pt x="9515" y="5720"/>
                  </a:lnTo>
                  <a:cubicBezTo>
                    <a:pt x="9658" y="5601"/>
                    <a:pt x="9797" y="5489"/>
                    <a:pt x="9938" y="5382"/>
                  </a:cubicBezTo>
                  <a:lnTo>
                    <a:pt x="10007" y="5332"/>
                  </a:lnTo>
                  <a:cubicBezTo>
                    <a:pt x="10122" y="5245"/>
                    <a:pt x="10240" y="5158"/>
                    <a:pt x="10356" y="5079"/>
                  </a:cubicBezTo>
                  <a:lnTo>
                    <a:pt x="10497" y="4982"/>
                  </a:lnTo>
                  <a:cubicBezTo>
                    <a:pt x="10598" y="4911"/>
                    <a:pt x="10685" y="4852"/>
                    <a:pt x="10769" y="4798"/>
                  </a:cubicBezTo>
                  <a:cubicBezTo>
                    <a:pt x="10804" y="4775"/>
                    <a:pt x="10955" y="4681"/>
                    <a:pt x="10955" y="4681"/>
                  </a:cubicBezTo>
                  <a:cubicBezTo>
                    <a:pt x="11028" y="4633"/>
                    <a:pt x="11103" y="4589"/>
                    <a:pt x="11175" y="4545"/>
                  </a:cubicBezTo>
                  <a:cubicBezTo>
                    <a:pt x="11216" y="4519"/>
                    <a:pt x="11377" y="4428"/>
                    <a:pt x="11377" y="4428"/>
                  </a:cubicBezTo>
                  <a:cubicBezTo>
                    <a:pt x="11445" y="4387"/>
                    <a:pt x="11511" y="4350"/>
                    <a:pt x="11575" y="4314"/>
                  </a:cubicBezTo>
                  <a:lnTo>
                    <a:pt x="11780" y="4204"/>
                  </a:lnTo>
                  <a:cubicBezTo>
                    <a:pt x="11844" y="4170"/>
                    <a:pt x="11904" y="4139"/>
                    <a:pt x="11965" y="4107"/>
                  </a:cubicBezTo>
                  <a:lnTo>
                    <a:pt x="12177" y="4004"/>
                  </a:lnTo>
                  <a:cubicBezTo>
                    <a:pt x="12231" y="3976"/>
                    <a:pt x="12291" y="3948"/>
                    <a:pt x="12345" y="3922"/>
                  </a:cubicBezTo>
                  <a:cubicBezTo>
                    <a:pt x="12399" y="3900"/>
                    <a:pt x="12557" y="3828"/>
                    <a:pt x="12557" y="3828"/>
                  </a:cubicBezTo>
                  <a:cubicBezTo>
                    <a:pt x="12612" y="3806"/>
                    <a:pt x="12663" y="3780"/>
                    <a:pt x="12714" y="3757"/>
                  </a:cubicBezTo>
                  <a:cubicBezTo>
                    <a:pt x="12771" y="3734"/>
                    <a:pt x="12913" y="3677"/>
                    <a:pt x="12913" y="3677"/>
                  </a:cubicBezTo>
                  <a:cubicBezTo>
                    <a:pt x="12968" y="3656"/>
                    <a:pt x="13017" y="3633"/>
                    <a:pt x="13069" y="3613"/>
                  </a:cubicBezTo>
                  <a:cubicBezTo>
                    <a:pt x="13119" y="3593"/>
                    <a:pt x="13349" y="3507"/>
                    <a:pt x="13406" y="3485"/>
                  </a:cubicBezTo>
                  <a:cubicBezTo>
                    <a:pt x="13406" y="3485"/>
                    <a:pt x="13674" y="3393"/>
                    <a:pt x="13729" y="3374"/>
                  </a:cubicBezTo>
                  <a:lnTo>
                    <a:pt x="13879" y="3328"/>
                  </a:lnTo>
                  <a:lnTo>
                    <a:pt x="14031" y="3282"/>
                  </a:lnTo>
                  <a:lnTo>
                    <a:pt x="14172" y="3239"/>
                  </a:lnTo>
                  <a:lnTo>
                    <a:pt x="14313" y="3200"/>
                  </a:lnTo>
                  <a:lnTo>
                    <a:pt x="14573" y="3135"/>
                  </a:lnTo>
                  <a:lnTo>
                    <a:pt x="14752" y="3089"/>
                  </a:lnTo>
                  <a:cubicBezTo>
                    <a:pt x="14783" y="3085"/>
                    <a:pt x="14805" y="3056"/>
                    <a:pt x="14805" y="3025"/>
                  </a:cubicBezTo>
                  <a:cubicBezTo>
                    <a:pt x="14805" y="2943"/>
                    <a:pt x="14805" y="2878"/>
                    <a:pt x="14809" y="2812"/>
                  </a:cubicBezTo>
                  <a:lnTo>
                    <a:pt x="14812" y="2782"/>
                  </a:lnTo>
                  <a:cubicBezTo>
                    <a:pt x="14819" y="2702"/>
                    <a:pt x="14833" y="2619"/>
                    <a:pt x="14855" y="2534"/>
                  </a:cubicBezTo>
                  <a:cubicBezTo>
                    <a:pt x="14857" y="2520"/>
                    <a:pt x="14876" y="2460"/>
                    <a:pt x="14876" y="2460"/>
                  </a:cubicBezTo>
                  <a:cubicBezTo>
                    <a:pt x="14876" y="2453"/>
                    <a:pt x="14879" y="2447"/>
                    <a:pt x="14883" y="2440"/>
                  </a:cubicBezTo>
                  <a:lnTo>
                    <a:pt x="14883" y="2438"/>
                  </a:lnTo>
                  <a:cubicBezTo>
                    <a:pt x="14893" y="2390"/>
                    <a:pt x="14911" y="2344"/>
                    <a:pt x="14929" y="2297"/>
                  </a:cubicBezTo>
                  <a:cubicBezTo>
                    <a:pt x="14936" y="2278"/>
                    <a:pt x="14944" y="2259"/>
                    <a:pt x="14954" y="2235"/>
                  </a:cubicBezTo>
                  <a:lnTo>
                    <a:pt x="14963" y="2213"/>
                  </a:lnTo>
                  <a:cubicBezTo>
                    <a:pt x="14984" y="2164"/>
                    <a:pt x="15008" y="2118"/>
                    <a:pt x="15033" y="2070"/>
                  </a:cubicBezTo>
                  <a:cubicBezTo>
                    <a:pt x="15050" y="2043"/>
                    <a:pt x="15064" y="2017"/>
                    <a:pt x="15082" y="1988"/>
                  </a:cubicBezTo>
                  <a:lnTo>
                    <a:pt x="15099" y="1960"/>
                  </a:lnTo>
                  <a:cubicBezTo>
                    <a:pt x="15105" y="1947"/>
                    <a:pt x="15114" y="1934"/>
                    <a:pt x="15121" y="1924"/>
                  </a:cubicBezTo>
                  <a:cubicBezTo>
                    <a:pt x="15132" y="1910"/>
                    <a:pt x="15135" y="1894"/>
                    <a:pt x="15132" y="1876"/>
                  </a:cubicBezTo>
                  <a:cubicBezTo>
                    <a:pt x="15128" y="1857"/>
                    <a:pt x="15115" y="1843"/>
                    <a:pt x="15101" y="1835"/>
                  </a:cubicBezTo>
                  <a:lnTo>
                    <a:pt x="14947" y="1739"/>
                  </a:lnTo>
                  <a:lnTo>
                    <a:pt x="14855" y="1685"/>
                  </a:lnTo>
                  <a:lnTo>
                    <a:pt x="14617" y="1551"/>
                  </a:lnTo>
                  <a:cubicBezTo>
                    <a:pt x="14564" y="1521"/>
                    <a:pt x="14510" y="1493"/>
                    <a:pt x="14453" y="1463"/>
                  </a:cubicBezTo>
                  <a:cubicBezTo>
                    <a:pt x="14453" y="1463"/>
                    <a:pt x="14235" y="1350"/>
                    <a:pt x="14167" y="1316"/>
                  </a:cubicBezTo>
                  <a:lnTo>
                    <a:pt x="14081" y="1278"/>
                  </a:lnTo>
                  <a:cubicBezTo>
                    <a:pt x="14010" y="1242"/>
                    <a:pt x="13937" y="1208"/>
                    <a:pt x="13860" y="1171"/>
                  </a:cubicBezTo>
                  <a:lnTo>
                    <a:pt x="13788" y="1138"/>
                  </a:lnTo>
                  <a:cubicBezTo>
                    <a:pt x="13698" y="1098"/>
                    <a:pt x="13618" y="1063"/>
                    <a:pt x="13533" y="1027"/>
                  </a:cubicBezTo>
                  <a:lnTo>
                    <a:pt x="13482" y="1006"/>
                  </a:lnTo>
                  <a:cubicBezTo>
                    <a:pt x="13371" y="959"/>
                    <a:pt x="13277" y="920"/>
                    <a:pt x="13181" y="885"/>
                  </a:cubicBezTo>
                  <a:lnTo>
                    <a:pt x="13131" y="865"/>
                  </a:lnTo>
                  <a:cubicBezTo>
                    <a:pt x="13015" y="821"/>
                    <a:pt x="12913" y="781"/>
                    <a:pt x="12811" y="745"/>
                  </a:cubicBezTo>
                  <a:lnTo>
                    <a:pt x="12748" y="725"/>
                  </a:lnTo>
                  <a:cubicBezTo>
                    <a:pt x="12640" y="688"/>
                    <a:pt x="12530" y="648"/>
                    <a:pt x="12416" y="616"/>
                  </a:cubicBezTo>
                  <a:lnTo>
                    <a:pt x="12374" y="601"/>
                  </a:lnTo>
                  <a:cubicBezTo>
                    <a:pt x="12246" y="560"/>
                    <a:pt x="12127" y="524"/>
                    <a:pt x="12002" y="492"/>
                  </a:cubicBezTo>
                  <a:lnTo>
                    <a:pt x="11971" y="482"/>
                  </a:lnTo>
                  <a:cubicBezTo>
                    <a:pt x="11825" y="442"/>
                    <a:pt x="11700" y="409"/>
                    <a:pt x="11569" y="378"/>
                  </a:cubicBezTo>
                  <a:lnTo>
                    <a:pt x="11522" y="368"/>
                  </a:lnTo>
                  <a:cubicBezTo>
                    <a:pt x="11390" y="338"/>
                    <a:pt x="11253" y="305"/>
                    <a:pt x="11113" y="277"/>
                  </a:cubicBezTo>
                  <a:lnTo>
                    <a:pt x="11088" y="271"/>
                  </a:lnTo>
                  <a:cubicBezTo>
                    <a:pt x="10928" y="238"/>
                    <a:pt x="10786" y="211"/>
                    <a:pt x="10639" y="185"/>
                  </a:cubicBezTo>
                  <a:lnTo>
                    <a:pt x="10596" y="181"/>
                  </a:lnTo>
                  <a:cubicBezTo>
                    <a:pt x="10448" y="156"/>
                    <a:pt x="10297" y="134"/>
                    <a:pt x="10144" y="113"/>
                  </a:cubicBezTo>
                  <a:cubicBezTo>
                    <a:pt x="10144" y="113"/>
                    <a:pt x="10115" y="111"/>
                    <a:pt x="10114" y="111"/>
                  </a:cubicBezTo>
                  <a:cubicBezTo>
                    <a:pt x="9913" y="84"/>
                    <a:pt x="9706" y="63"/>
                    <a:pt x="9494" y="46"/>
                  </a:cubicBezTo>
                  <a:cubicBezTo>
                    <a:pt x="9366" y="35"/>
                    <a:pt x="9234" y="27"/>
                    <a:pt x="9098" y="19"/>
                  </a:cubicBezTo>
                  <a:cubicBezTo>
                    <a:pt x="8860" y="6"/>
                    <a:pt x="8620" y="0"/>
                    <a:pt x="8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7290;p78">
              <a:extLst>
                <a:ext uri="{FF2B5EF4-FFF2-40B4-BE49-F238E27FC236}">
                  <a16:creationId xmlns:a16="http://schemas.microsoft.com/office/drawing/2014/main" id="{B600F3CF-EF46-40E3-8D41-F3D19AC664EF}"/>
                </a:ext>
              </a:extLst>
            </p:cNvPr>
            <p:cNvSpPr/>
            <p:nvPr/>
          </p:nvSpPr>
          <p:spPr>
            <a:xfrm>
              <a:off x="7307080" y="3116158"/>
              <a:ext cx="39679" cy="20588"/>
            </a:xfrm>
            <a:custGeom>
              <a:avLst/>
              <a:gdLst/>
              <a:ahLst/>
              <a:cxnLst/>
              <a:rect l="l" t="t" r="r" b="b"/>
              <a:pathLst>
                <a:path w="1351" h="701" extrusionOk="0">
                  <a:moveTo>
                    <a:pt x="0" y="0"/>
                  </a:moveTo>
                  <a:lnTo>
                    <a:pt x="0" y="0"/>
                  </a:lnTo>
                  <a:cubicBezTo>
                    <a:pt x="78" y="37"/>
                    <a:pt x="157" y="71"/>
                    <a:pt x="232" y="106"/>
                  </a:cubicBezTo>
                  <a:lnTo>
                    <a:pt x="328" y="151"/>
                  </a:lnTo>
                  <a:cubicBezTo>
                    <a:pt x="405" y="190"/>
                    <a:pt x="467" y="219"/>
                    <a:pt x="531" y="249"/>
                  </a:cubicBezTo>
                  <a:cubicBezTo>
                    <a:pt x="531" y="249"/>
                    <a:pt x="753" y="363"/>
                    <a:pt x="808" y="392"/>
                  </a:cubicBezTo>
                  <a:lnTo>
                    <a:pt x="1058" y="533"/>
                  </a:lnTo>
                  <a:lnTo>
                    <a:pt x="1282" y="662"/>
                  </a:lnTo>
                  <a:lnTo>
                    <a:pt x="1350" y="701"/>
                  </a:lnTo>
                  <a:cubicBezTo>
                    <a:pt x="1108" y="544"/>
                    <a:pt x="654" y="27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291;p78">
              <a:extLst>
                <a:ext uri="{FF2B5EF4-FFF2-40B4-BE49-F238E27FC236}">
                  <a16:creationId xmlns:a16="http://schemas.microsoft.com/office/drawing/2014/main" id="{D8B0EE70-440A-4B46-A661-34465CC4E54D}"/>
                </a:ext>
              </a:extLst>
            </p:cNvPr>
            <p:cNvSpPr/>
            <p:nvPr/>
          </p:nvSpPr>
          <p:spPr>
            <a:xfrm>
              <a:off x="7429406" y="3078300"/>
              <a:ext cx="27520" cy="55774"/>
            </a:xfrm>
            <a:custGeom>
              <a:avLst/>
              <a:gdLst/>
              <a:ahLst/>
              <a:cxnLst/>
              <a:rect l="l" t="t" r="r" b="b"/>
              <a:pathLst>
                <a:path w="937" h="1899" extrusionOk="0">
                  <a:moveTo>
                    <a:pt x="936" y="0"/>
                  </a:moveTo>
                  <a:lnTo>
                    <a:pt x="797" y="336"/>
                  </a:lnTo>
                  <a:lnTo>
                    <a:pt x="654" y="661"/>
                  </a:lnTo>
                  <a:lnTo>
                    <a:pt x="513" y="962"/>
                  </a:lnTo>
                  <a:lnTo>
                    <a:pt x="371" y="1238"/>
                  </a:lnTo>
                  <a:lnTo>
                    <a:pt x="236" y="1489"/>
                  </a:lnTo>
                  <a:lnTo>
                    <a:pt x="106" y="1716"/>
                  </a:lnTo>
                  <a:lnTo>
                    <a:pt x="8" y="1880"/>
                  </a:lnTo>
                  <a:cubicBezTo>
                    <a:pt x="5" y="1887"/>
                    <a:pt x="4" y="1893"/>
                    <a:pt x="1" y="1899"/>
                  </a:cubicBezTo>
                  <a:cubicBezTo>
                    <a:pt x="182" y="1631"/>
                    <a:pt x="569" y="990"/>
                    <a:pt x="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292;p78">
              <a:extLst>
                <a:ext uri="{FF2B5EF4-FFF2-40B4-BE49-F238E27FC236}">
                  <a16:creationId xmlns:a16="http://schemas.microsoft.com/office/drawing/2014/main" id="{E79A0D80-B5FC-431A-BCA7-5701405C84A4}"/>
                </a:ext>
              </a:extLst>
            </p:cNvPr>
            <p:cNvSpPr/>
            <p:nvPr/>
          </p:nvSpPr>
          <p:spPr>
            <a:xfrm>
              <a:off x="7412548" y="3128346"/>
              <a:ext cx="14186" cy="9956"/>
            </a:xfrm>
            <a:custGeom>
              <a:avLst/>
              <a:gdLst/>
              <a:ahLst/>
              <a:cxnLst/>
              <a:rect l="l" t="t" r="r" b="b"/>
              <a:pathLst>
                <a:path w="483" h="339" extrusionOk="0">
                  <a:moveTo>
                    <a:pt x="1" y="1"/>
                  </a:moveTo>
                  <a:lnTo>
                    <a:pt x="474" y="338"/>
                  </a:lnTo>
                  <a:cubicBezTo>
                    <a:pt x="474" y="338"/>
                    <a:pt x="478" y="336"/>
                    <a:pt x="482" y="329"/>
                  </a:cubicBezTo>
                  <a:cubicBezTo>
                    <a:pt x="466" y="310"/>
                    <a:pt x="446" y="294"/>
                    <a:pt x="431" y="277"/>
                  </a:cubicBezTo>
                  <a:cubicBezTo>
                    <a:pt x="301" y="162"/>
                    <a:pt x="155" y="6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293;p78">
              <a:extLst>
                <a:ext uri="{FF2B5EF4-FFF2-40B4-BE49-F238E27FC236}">
                  <a16:creationId xmlns:a16="http://schemas.microsoft.com/office/drawing/2014/main" id="{4A992B57-3924-47B3-BE05-37B0C41349AC}"/>
                </a:ext>
              </a:extLst>
            </p:cNvPr>
            <p:cNvSpPr/>
            <p:nvPr/>
          </p:nvSpPr>
          <p:spPr>
            <a:xfrm>
              <a:off x="7377921" y="3084937"/>
              <a:ext cx="10015" cy="33922"/>
            </a:xfrm>
            <a:custGeom>
              <a:avLst/>
              <a:gdLst/>
              <a:ahLst/>
              <a:cxnLst/>
              <a:rect l="l" t="t" r="r" b="b"/>
              <a:pathLst>
                <a:path w="341" h="1155" extrusionOk="0">
                  <a:moveTo>
                    <a:pt x="1" y="1"/>
                  </a:moveTo>
                  <a:lnTo>
                    <a:pt x="52" y="150"/>
                  </a:lnTo>
                  <a:lnTo>
                    <a:pt x="149" y="445"/>
                  </a:lnTo>
                  <a:lnTo>
                    <a:pt x="228" y="723"/>
                  </a:lnTo>
                  <a:lnTo>
                    <a:pt x="297" y="978"/>
                  </a:lnTo>
                  <a:lnTo>
                    <a:pt x="341" y="1154"/>
                  </a:lnTo>
                  <a:cubicBezTo>
                    <a:pt x="300" y="948"/>
                    <a:pt x="201" y="542"/>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7294;p78">
              <a:extLst>
                <a:ext uri="{FF2B5EF4-FFF2-40B4-BE49-F238E27FC236}">
                  <a16:creationId xmlns:a16="http://schemas.microsoft.com/office/drawing/2014/main" id="{2C487ADF-FA38-4D8D-9998-0CEED8960D03}"/>
                </a:ext>
              </a:extLst>
            </p:cNvPr>
            <p:cNvSpPr/>
            <p:nvPr/>
          </p:nvSpPr>
          <p:spPr>
            <a:xfrm>
              <a:off x="7376070" y="3080003"/>
              <a:ext cx="1468" cy="3789"/>
            </a:xfrm>
            <a:custGeom>
              <a:avLst/>
              <a:gdLst/>
              <a:ahLst/>
              <a:cxnLst/>
              <a:rect l="l" t="t" r="r" b="b"/>
              <a:pathLst>
                <a:path w="50" h="129" extrusionOk="0">
                  <a:moveTo>
                    <a:pt x="1" y="1"/>
                  </a:moveTo>
                  <a:lnTo>
                    <a:pt x="48" y="129"/>
                  </a:lnTo>
                  <a:lnTo>
                    <a:pt x="49" y="129"/>
                  </a:lnTo>
                  <a:cubicBezTo>
                    <a:pt x="35" y="86"/>
                    <a:pt x="18" y="4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7295;p78">
              <a:extLst>
                <a:ext uri="{FF2B5EF4-FFF2-40B4-BE49-F238E27FC236}">
                  <a16:creationId xmlns:a16="http://schemas.microsoft.com/office/drawing/2014/main" id="{236B3DF1-A7D5-4BF8-AF60-C045BBF68B0A}"/>
                </a:ext>
              </a:extLst>
            </p:cNvPr>
            <p:cNvSpPr/>
            <p:nvPr/>
          </p:nvSpPr>
          <p:spPr>
            <a:xfrm>
              <a:off x="7422857" y="2838053"/>
              <a:ext cx="331205" cy="338049"/>
            </a:xfrm>
            <a:custGeom>
              <a:avLst/>
              <a:gdLst/>
              <a:ahLst/>
              <a:cxnLst/>
              <a:rect l="l" t="t" r="r" b="b"/>
              <a:pathLst>
                <a:path w="11277" h="11510" extrusionOk="0">
                  <a:moveTo>
                    <a:pt x="11017" y="227"/>
                  </a:moveTo>
                  <a:cubicBezTo>
                    <a:pt x="10083" y="3619"/>
                    <a:pt x="8495" y="6343"/>
                    <a:pt x="6300" y="8324"/>
                  </a:cubicBezTo>
                  <a:cubicBezTo>
                    <a:pt x="4176" y="10241"/>
                    <a:pt x="2004" y="10986"/>
                    <a:pt x="825" y="11265"/>
                  </a:cubicBezTo>
                  <a:cubicBezTo>
                    <a:pt x="793" y="10935"/>
                    <a:pt x="675" y="10617"/>
                    <a:pt x="477" y="10344"/>
                  </a:cubicBezTo>
                  <a:cubicBezTo>
                    <a:pt x="412" y="10254"/>
                    <a:pt x="338" y="10170"/>
                    <a:pt x="262" y="10096"/>
                  </a:cubicBezTo>
                  <a:cubicBezTo>
                    <a:pt x="899" y="9063"/>
                    <a:pt x="1930" y="6975"/>
                    <a:pt x="2086" y="4080"/>
                  </a:cubicBezTo>
                  <a:cubicBezTo>
                    <a:pt x="5336" y="611"/>
                    <a:pt x="10127" y="262"/>
                    <a:pt x="11017" y="227"/>
                  </a:cubicBezTo>
                  <a:close/>
                  <a:moveTo>
                    <a:pt x="11161" y="0"/>
                  </a:moveTo>
                  <a:cubicBezTo>
                    <a:pt x="11095" y="0"/>
                    <a:pt x="5538" y="41"/>
                    <a:pt x="1900" y="3958"/>
                  </a:cubicBezTo>
                  <a:cubicBezTo>
                    <a:pt x="1883" y="3978"/>
                    <a:pt x="1873" y="4002"/>
                    <a:pt x="1871" y="4028"/>
                  </a:cubicBezTo>
                  <a:cubicBezTo>
                    <a:pt x="1718" y="6970"/>
                    <a:pt x="651" y="9068"/>
                    <a:pt x="29" y="10054"/>
                  </a:cubicBezTo>
                  <a:cubicBezTo>
                    <a:pt x="0" y="10100"/>
                    <a:pt x="7" y="10160"/>
                    <a:pt x="48" y="10195"/>
                  </a:cubicBezTo>
                  <a:cubicBezTo>
                    <a:pt x="140" y="10278"/>
                    <a:pt x="224" y="10371"/>
                    <a:pt x="299" y="10472"/>
                  </a:cubicBezTo>
                  <a:cubicBezTo>
                    <a:pt x="496" y="10745"/>
                    <a:pt x="605" y="11068"/>
                    <a:pt x="612" y="11403"/>
                  </a:cubicBezTo>
                  <a:cubicBezTo>
                    <a:pt x="614" y="11434"/>
                    <a:pt x="628" y="11467"/>
                    <a:pt x="655" y="11486"/>
                  </a:cubicBezTo>
                  <a:cubicBezTo>
                    <a:pt x="675" y="11500"/>
                    <a:pt x="698" y="11510"/>
                    <a:pt x="722" y="11510"/>
                  </a:cubicBezTo>
                  <a:cubicBezTo>
                    <a:pt x="729" y="11510"/>
                    <a:pt x="739" y="11510"/>
                    <a:pt x="745" y="11506"/>
                  </a:cubicBezTo>
                  <a:cubicBezTo>
                    <a:pt x="1913" y="11244"/>
                    <a:pt x="4208" y="10506"/>
                    <a:pt x="6447" y="8485"/>
                  </a:cubicBezTo>
                  <a:cubicBezTo>
                    <a:pt x="8704" y="6447"/>
                    <a:pt x="10328" y="3639"/>
                    <a:pt x="11268" y="138"/>
                  </a:cubicBezTo>
                  <a:cubicBezTo>
                    <a:pt x="11276" y="106"/>
                    <a:pt x="11269" y="70"/>
                    <a:pt x="11248" y="43"/>
                  </a:cubicBezTo>
                  <a:cubicBezTo>
                    <a:pt x="11226" y="17"/>
                    <a:pt x="11195" y="0"/>
                    <a:pt x="11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7296;p78">
              <a:extLst>
                <a:ext uri="{FF2B5EF4-FFF2-40B4-BE49-F238E27FC236}">
                  <a16:creationId xmlns:a16="http://schemas.microsoft.com/office/drawing/2014/main" id="{93FD18D5-EA8F-4EA6-A9B9-DBF00E25FBFF}"/>
                </a:ext>
              </a:extLst>
            </p:cNvPr>
            <p:cNvSpPr/>
            <p:nvPr/>
          </p:nvSpPr>
          <p:spPr>
            <a:xfrm>
              <a:off x="7425852" y="3081501"/>
              <a:ext cx="459494" cy="189231"/>
            </a:xfrm>
            <a:custGeom>
              <a:avLst/>
              <a:gdLst/>
              <a:ahLst/>
              <a:cxnLst/>
              <a:rect l="l" t="t" r="r" b="b"/>
              <a:pathLst>
                <a:path w="15645" h="6443" extrusionOk="0">
                  <a:moveTo>
                    <a:pt x="6655" y="219"/>
                  </a:moveTo>
                  <a:cubicBezTo>
                    <a:pt x="11240" y="219"/>
                    <a:pt x="14716" y="3225"/>
                    <a:pt x="15353" y="3815"/>
                  </a:cubicBezTo>
                  <a:cubicBezTo>
                    <a:pt x="12534" y="5415"/>
                    <a:pt x="9728" y="6222"/>
                    <a:pt x="6994" y="6222"/>
                  </a:cubicBezTo>
                  <a:cubicBezTo>
                    <a:pt x="6759" y="6222"/>
                    <a:pt x="6525" y="6216"/>
                    <a:pt x="6291" y="6204"/>
                  </a:cubicBezTo>
                  <a:cubicBezTo>
                    <a:pt x="3394" y="6058"/>
                    <a:pt x="1321" y="5030"/>
                    <a:pt x="284" y="4382"/>
                  </a:cubicBezTo>
                  <a:cubicBezTo>
                    <a:pt x="496" y="4132"/>
                    <a:pt x="639" y="3833"/>
                    <a:pt x="701" y="3509"/>
                  </a:cubicBezTo>
                  <a:cubicBezTo>
                    <a:pt x="713" y="3444"/>
                    <a:pt x="721" y="3379"/>
                    <a:pt x="727" y="3313"/>
                  </a:cubicBezTo>
                  <a:cubicBezTo>
                    <a:pt x="731" y="3274"/>
                    <a:pt x="733" y="3237"/>
                    <a:pt x="733" y="3200"/>
                  </a:cubicBezTo>
                  <a:cubicBezTo>
                    <a:pt x="1919" y="2923"/>
                    <a:pt x="4142" y="2176"/>
                    <a:pt x="6317" y="225"/>
                  </a:cubicBezTo>
                  <a:cubicBezTo>
                    <a:pt x="6430" y="221"/>
                    <a:pt x="6543" y="219"/>
                    <a:pt x="6655" y="219"/>
                  </a:cubicBezTo>
                  <a:close/>
                  <a:moveTo>
                    <a:pt x="6638" y="0"/>
                  </a:moveTo>
                  <a:cubicBezTo>
                    <a:pt x="6514" y="0"/>
                    <a:pt x="6390" y="2"/>
                    <a:pt x="6265" y="7"/>
                  </a:cubicBezTo>
                  <a:cubicBezTo>
                    <a:pt x="6241" y="10"/>
                    <a:pt x="6215" y="18"/>
                    <a:pt x="6196" y="35"/>
                  </a:cubicBezTo>
                  <a:cubicBezTo>
                    <a:pt x="3994" y="2022"/>
                    <a:pt x="1741" y="2748"/>
                    <a:pt x="594" y="3004"/>
                  </a:cubicBezTo>
                  <a:cubicBezTo>
                    <a:pt x="542" y="3017"/>
                    <a:pt x="506" y="3064"/>
                    <a:pt x="509" y="3117"/>
                  </a:cubicBezTo>
                  <a:cubicBezTo>
                    <a:pt x="510" y="3175"/>
                    <a:pt x="510" y="3235"/>
                    <a:pt x="505" y="3295"/>
                  </a:cubicBezTo>
                  <a:cubicBezTo>
                    <a:pt x="499" y="3353"/>
                    <a:pt x="492" y="3413"/>
                    <a:pt x="482" y="3470"/>
                  </a:cubicBezTo>
                  <a:cubicBezTo>
                    <a:pt x="419" y="3793"/>
                    <a:pt x="267" y="4091"/>
                    <a:pt x="35" y="4327"/>
                  </a:cubicBezTo>
                  <a:cubicBezTo>
                    <a:pt x="12" y="4350"/>
                    <a:pt x="1" y="4384"/>
                    <a:pt x="5" y="4417"/>
                  </a:cubicBezTo>
                  <a:cubicBezTo>
                    <a:pt x="8" y="4450"/>
                    <a:pt x="26" y="4478"/>
                    <a:pt x="55" y="4497"/>
                  </a:cubicBezTo>
                  <a:cubicBezTo>
                    <a:pt x="1069" y="5152"/>
                    <a:pt x="3225" y="6270"/>
                    <a:pt x="6280" y="6425"/>
                  </a:cubicBezTo>
                  <a:cubicBezTo>
                    <a:pt x="6520" y="6437"/>
                    <a:pt x="6761" y="6442"/>
                    <a:pt x="7000" y="6442"/>
                  </a:cubicBezTo>
                  <a:cubicBezTo>
                    <a:pt x="9811" y="6442"/>
                    <a:pt x="12697" y="5599"/>
                    <a:pt x="15586" y="3930"/>
                  </a:cubicBezTo>
                  <a:cubicBezTo>
                    <a:pt x="15615" y="3914"/>
                    <a:pt x="15635" y="3885"/>
                    <a:pt x="15639" y="3850"/>
                  </a:cubicBezTo>
                  <a:cubicBezTo>
                    <a:pt x="15645" y="3819"/>
                    <a:pt x="15635" y="3783"/>
                    <a:pt x="15609" y="3759"/>
                  </a:cubicBezTo>
                  <a:cubicBezTo>
                    <a:pt x="15571" y="3722"/>
                    <a:pt x="11796" y="0"/>
                    <a:pt x="6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7297;p78">
              <a:extLst>
                <a:ext uri="{FF2B5EF4-FFF2-40B4-BE49-F238E27FC236}">
                  <a16:creationId xmlns:a16="http://schemas.microsoft.com/office/drawing/2014/main" id="{E62607A4-76F3-4507-9D11-C503A1705FFD}"/>
                </a:ext>
              </a:extLst>
            </p:cNvPr>
            <p:cNvSpPr/>
            <p:nvPr/>
          </p:nvSpPr>
          <p:spPr>
            <a:xfrm>
              <a:off x="6895460" y="3082147"/>
              <a:ext cx="458994" cy="189202"/>
            </a:xfrm>
            <a:custGeom>
              <a:avLst/>
              <a:gdLst/>
              <a:ahLst/>
              <a:cxnLst/>
              <a:rect l="l" t="t" r="r" b="b"/>
              <a:pathLst>
                <a:path w="15628" h="6442" extrusionOk="0">
                  <a:moveTo>
                    <a:pt x="8643" y="219"/>
                  </a:moveTo>
                  <a:cubicBezTo>
                    <a:pt x="8883" y="219"/>
                    <a:pt x="9123" y="226"/>
                    <a:pt x="9362" y="238"/>
                  </a:cubicBezTo>
                  <a:cubicBezTo>
                    <a:pt x="12253" y="386"/>
                    <a:pt x="14326" y="1414"/>
                    <a:pt x="15357" y="2057"/>
                  </a:cubicBezTo>
                  <a:cubicBezTo>
                    <a:pt x="15171" y="2324"/>
                    <a:pt x="15058" y="2632"/>
                    <a:pt x="15025" y="2957"/>
                  </a:cubicBezTo>
                  <a:lnTo>
                    <a:pt x="15023" y="2987"/>
                  </a:lnTo>
                  <a:cubicBezTo>
                    <a:pt x="15018" y="3065"/>
                    <a:pt x="15016" y="3143"/>
                    <a:pt x="15019" y="3220"/>
                  </a:cubicBezTo>
                  <a:cubicBezTo>
                    <a:pt x="13811" y="3488"/>
                    <a:pt x="11554" y="4226"/>
                    <a:pt x="9335" y="6218"/>
                  </a:cubicBezTo>
                  <a:cubicBezTo>
                    <a:pt x="9223" y="6222"/>
                    <a:pt x="9111" y="6223"/>
                    <a:pt x="9000" y="6223"/>
                  </a:cubicBezTo>
                  <a:cubicBezTo>
                    <a:pt x="4413" y="6223"/>
                    <a:pt x="933" y="3216"/>
                    <a:pt x="297" y="2626"/>
                  </a:cubicBezTo>
                  <a:cubicBezTo>
                    <a:pt x="3111" y="1028"/>
                    <a:pt x="5914" y="219"/>
                    <a:pt x="8643" y="219"/>
                  </a:cubicBezTo>
                  <a:close/>
                  <a:moveTo>
                    <a:pt x="8652" y="0"/>
                  </a:moveTo>
                  <a:cubicBezTo>
                    <a:pt x="5841" y="0"/>
                    <a:pt x="2954" y="844"/>
                    <a:pt x="59" y="2512"/>
                  </a:cubicBezTo>
                  <a:cubicBezTo>
                    <a:pt x="30" y="2528"/>
                    <a:pt x="12" y="2559"/>
                    <a:pt x="6" y="2592"/>
                  </a:cubicBezTo>
                  <a:cubicBezTo>
                    <a:pt x="0" y="2625"/>
                    <a:pt x="12" y="2661"/>
                    <a:pt x="36" y="2683"/>
                  </a:cubicBezTo>
                  <a:cubicBezTo>
                    <a:pt x="73" y="2722"/>
                    <a:pt x="3844" y="6442"/>
                    <a:pt x="8984" y="6442"/>
                  </a:cubicBezTo>
                  <a:cubicBezTo>
                    <a:pt x="9109" y="6442"/>
                    <a:pt x="9237" y="6439"/>
                    <a:pt x="9365" y="6437"/>
                  </a:cubicBezTo>
                  <a:cubicBezTo>
                    <a:pt x="9370" y="6438"/>
                    <a:pt x="9374" y="6438"/>
                    <a:pt x="9379" y="6438"/>
                  </a:cubicBezTo>
                  <a:cubicBezTo>
                    <a:pt x="9406" y="6438"/>
                    <a:pt x="9431" y="6427"/>
                    <a:pt x="9451" y="6409"/>
                  </a:cubicBezTo>
                  <a:cubicBezTo>
                    <a:pt x="11699" y="4378"/>
                    <a:pt x="13991" y="3660"/>
                    <a:pt x="15157" y="3415"/>
                  </a:cubicBezTo>
                  <a:cubicBezTo>
                    <a:pt x="15210" y="3403"/>
                    <a:pt x="15247" y="3351"/>
                    <a:pt x="15243" y="3296"/>
                  </a:cubicBezTo>
                  <a:cubicBezTo>
                    <a:pt x="15231" y="3202"/>
                    <a:pt x="15230" y="3103"/>
                    <a:pt x="15238" y="3004"/>
                  </a:cubicBezTo>
                  <a:lnTo>
                    <a:pt x="15240" y="2975"/>
                  </a:lnTo>
                  <a:cubicBezTo>
                    <a:pt x="15273" y="2655"/>
                    <a:pt x="15395" y="2350"/>
                    <a:pt x="15599" y="2097"/>
                  </a:cubicBezTo>
                  <a:cubicBezTo>
                    <a:pt x="15617" y="2072"/>
                    <a:pt x="15627" y="2041"/>
                    <a:pt x="15622" y="2011"/>
                  </a:cubicBezTo>
                  <a:cubicBezTo>
                    <a:pt x="15617" y="1980"/>
                    <a:pt x="15600" y="1951"/>
                    <a:pt x="15573" y="1936"/>
                  </a:cubicBezTo>
                  <a:cubicBezTo>
                    <a:pt x="14562" y="1288"/>
                    <a:pt x="12412" y="175"/>
                    <a:pt x="9371" y="19"/>
                  </a:cubicBezTo>
                  <a:cubicBezTo>
                    <a:pt x="9132" y="6"/>
                    <a:pt x="8892" y="0"/>
                    <a:pt x="8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7298;p78">
              <a:extLst>
                <a:ext uri="{FF2B5EF4-FFF2-40B4-BE49-F238E27FC236}">
                  <a16:creationId xmlns:a16="http://schemas.microsoft.com/office/drawing/2014/main" id="{C2BC813E-C1D9-43F0-9308-947AAEFC989C}"/>
                </a:ext>
              </a:extLst>
            </p:cNvPr>
            <p:cNvSpPr/>
            <p:nvPr/>
          </p:nvSpPr>
          <p:spPr>
            <a:xfrm>
              <a:off x="7292043" y="3210230"/>
              <a:ext cx="198835" cy="461109"/>
            </a:xfrm>
            <a:custGeom>
              <a:avLst/>
              <a:gdLst/>
              <a:ahLst/>
              <a:cxnLst/>
              <a:rect l="l" t="t" r="r" b="b"/>
              <a:pathLst>
                <a:path w="6770" h="15700" extrusionOk="0">
                  <a:moveTo>
                    <a:pt x="2245" y="271"/>
                  </a:moveTo>
                  <a:cubicBezTo>
                    <a:pt x="2492" y="464"/>
                    <a:pt x="2784" y="592"/>
                    <a:pt x="3100" y="644"/>
                  </a:cubicBezTo>
                  <a:cubicBezTo>
                    <a:pt x="3150" y="651"/>
                    <a:pt x="3199" y="658"/>
                    <a:pt x="3249" y="662"/>
                  </a:cubicBezTo>
                  <a:cubicBezTo>
                    <a:pt x="3286" y="665"/>
                    <a:pt x="3322" y="668"/>
                    <a:pt x="3359" y="668"/>
                  </a:cubicBezTo>
                  <a:cubicBezTo>
                    <a:pt x="3624" y="1874"/>
                    <a:pt x="4362" y="4138"/>
                    <a:pt x="6361" y="6369"/>
                  </a:cubicBezTo>
                  <a:cubicBezTo>
                    <a:pt x="6513" y="11122"/>
                    <a:pt x="3373" y="14754"/>
                    <a:pt x="2769" y="15408"/>
                  </a:cubicBezTo>
                  <a:cubicBezTo>
                    <a:pt x="1029" y="12346"/>
                    <a:pt x="224" y="9298"/>
                    <a:pt x="377" y="6350"/>
                  </a:cubicBezTo>
                  <a:lnTo>
                    <a:pt x="377" y="6347"/>
                  </a:lnTo>
                  <a:lnTo>
                    <a:pt x="377" y="6340"/>
                  </a:lnTo>
                  <a:cubicBezTo>
                    <a:pt x="529" y="3396"/>
                    <a:pt x="1583" y="1309"/>
                    <a:pt x="2245" y="271"/>
                  </a:cubicBezTo>
                  <a:close/>
                  <a:moveTo>
                    <a:pt x="2219" y="1"/>
                  </a:moveTo>
                  <a:cubicBezTo>
                    <a:pt x="2215" y="1"/>
                    <a:pt x="2211" y="1"/>
                    <a:pt x="2207" y="1"/>
                  </a:cubicBezTo>
                  <a:cubicBezTo>
                    <a:pt x="2175" y="6"/>
                    <a:pt x="2147" y="23"/>
                    <a:pt x="2128" y="50"/>
                  </a:cubicBezTo>
                  <a:cubicBezTo>
                    <a:pt x="1461" y="1065"/>
                    <a:pt x="317" y="3234"/>
                    <a:pt x="159" y="6332"/>
                  </a:cubicBezTo>
                  <a:lnTo>
                    <a:pt x="269" y="6337"/>
                  </a:lnTo>
                  <a:lnTo>
                    <a:pt x="269" y="6337"/>
                  </a:lnTo>
                  <a:lnTo>
                    <a:pt x="159" y="6333"/>
                  </a:lnTo>
                  <a:lnTo>
                    <a:pt x="159" y="6333"/>
                  </a:lnTo>
                  <a:cubicBezTo>
                    <a:pt x="1" y="9371"/>
                    <a:pt x="840" y="12504"/>
                    <a:pt x="2653" y="15645"/>
                  </a:cubicBezTo>
                  <a:cubicBezTo>
                    <a:pt x="2668" y="15674"/>
                    <a:pt x="2698" y="15694"/>
                    <a:pt x="2732" y="15699"/>
                  </a:cubicBezTo>
                  <a:lnTo>
                    <a:pt x="2747" y="15699"/>
                  </a:lnTo>
                  <a:cubicBezTo>
                    <a:pt x="2775" y="15699"/>
                    <a:pt x="2804" y="15687"/>
                    <a:pt x="2825" y="15670"/>
                  </a:cubicBezTo>
                  <a:cubicBezTo>
                    <a:pt x="2863" y="15631"/>
                    <a:pt x="6770" y="11673"/>
                    <a:pt x="6577" y="6333"/>
                  </a:cubicBezTo>
                  <a:cubicBezTo>
                    <a:pt x="6579" y="6303"/>
                    <a:pt x="6569" y="6275"/>
                    <a:pt x="6549" y="6253"/>
                  </a:cubicBezTo>
                  <a:cubicBezTo>
                    <a:pt x="4514" y="3996"/>
                    <a:pt x="3800" y="1703"/>
                    <a:pt x="3554" y="535"/>
                  </a:cubicBezTo>
                  <a:cubicBezTo>
                    <a:pt x="3544" y="484"/>
                    <a:pt x="3497" y="449"/>
                    <a:pt x="3446" y="449"/>
                  </a:cubicBezTo>
                  <a:cubicBezTo>
                    <a:pt x="3387" y="449"/>
                    <a:pt x="3328" y="449"/>
                    <a:pt x="3268" y="443"/>
                  </a:cubicBezTo>
                  <a:cubicBezTo>
                    <a:pt x="3224" y="439"/>
                    <a:pt x="3179" y="434"/>
                    <a:pt x="3134" y="427"/>
                  </a:cubicBezTo>
                  <a:cubicBezTo>
                    <a:pt x="2821" y="379"/>
                    <a:pt x="2532" y="239"/>
                    <a:pt x="2295" y="28"/>
                  </a:cubicBezTo>
                  <a:cubicBezTo>
                    <a:pt x="2274" y="10"/>
                    <a:pt x="2247" y="1"/>
                    <a:pt x="2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7299;p78">
              <a:extLst>
                <a:ext uri="{FF2B5EF4-FFF2-40B4-BE49-F238E27FC236}">
                  <a16:creationId xmlns:a16="http://schemas.microsoft.com/office/drawing/2014/main" id="{247AE275-CDFB-46FC-A0DF-B2447DB259D9}"/>
                </a:ext>
              </a:extLst>
            </p:cNvPr>
            <p:cNvSpPr/>
            <p:nvPr/>
          </p:nvSpPr>
          <p:spPr>
            <a:xfrm>
              <a:off x="7389845" y="3207557"/>
              <a:ext cx="338989" cy="332292"/>
            </a:xfrm>
            <a:custGeom>
              <a:avLst/>
              <a:gdLst/>
              <a:ahLst/>
              <a:cxnLst/>
              <a:rect l="l" t="t" r="r" b="b"/>
              <a:pathLst>
                <a:path w="11542" h="11314" extrusionOk="0">
                  <a:moveTo>
                    <a:pt x="1358" y="249"/>
                  </a:moveTo>
                  <a:cubicBezTo>
                    <a:pt x="2397" y="906"/>
                    <a:pt x="4509" y="1971"/>
                    <a:pt x="7469" y="2127"/>
                  </a:cubicBezTo>
                  <a:cubicBezTo>
                    <a:pt x="10935" y="5384"/>
                    <a:pt x="11284" y="10169"/>
                    <a:pt x="11319" y="11058"/>
                  </a:cubicBezTo>
                  <a:cubicBezTo>
                    <a:pt x="7927" y="10125"/>
                    <a:pt x="5207" y="8543"/>
                    <a:pt x="3227" y="6356"/>
                  </a:cubicBezTo>
                  <a:cubicBezTo>
                    <a:pt x="3225" y="6351"/>
                    <a:pt x="3220" y="6346"/>
                    <a:pt x="3219" y="6341"/>
                  </a:cubicBezTo>
                  <a:cubicBezTo>
                    <a:pt x="1254" y="4163"/>
                    <a:pt x="520" y="1948"/>
                    <a:pt x="251" y="747"/>
                  </a:cubicBezTo>
                  <a:cubicBezTo>
                    <a:pt x="569" y="716"/>
                    <a:pt x="871" y="606"/>
                    <a:pt x="1137" y="426"/>
                  </a:cubicBezTo>
                  <a:cubicBezTo>
                    <a:pt x="1215" y="372"/>
                    <a:pt x="1289" y="313"/>
                    <a:pt x="1358" y="249"/>
                  </a:cubicBezTo>
                  <a:close/>
                  <a:moveTo>
                    <a:pt x="1343" y="1"/>
                  </a:moveTo>
                  <a:cubicBezTo>
                    <a:pt x="1314" y="1"/>
                    <a:pt x="1285" y="12"/>
                    <a:pt x="1264" y="34"/>
                  </a:cubicBezTo>
                  <a:cubicBezTo>
                    <a:pt x="1188" y="112"/>
                    <a:pt x="1104" y="182"/>
                    <a:pt x="1012" y="246"/>
                  </a:cubicBezTo>
                  <a:cubicBezTo>
                    <a:pt x="745" y="428"/>
                    <a:pt x="435" y="528"/>
                    <a:pt x="113" y="538"/>
                  </a:cubicBezTo>
                  <a:cubicBezTo>
                    <a:pt x="79" y="538"/>
                    <a:pt x="49" y="554"/>
                    <a:pt x="29" y="578"/>
                  </a:cubicBezTo>
                  <a:cubicBezTo>
                    <a:pt x="9" y="605"/>
                    <a:pt x="0" y="638"/>
                    <a:pt x="8" y="669"/>
                  </a:cubicBezTo>
                  <a:cubicBezTo>
                    <a:pt x="257" y="1857"/>
                    <a:pt x="982" y="4187"/>
                    <a:pt x="3042" y="6477"/>
                  </a:cubicBezTo>
                  <a:cubicBezTo>
                    <a:pt x="3047" y="6481"/>
                    <a:pt x="3049" y="6487"/>
                    <a:pt x="3054" y="6491"/>
                  </a:cubicBezTo>
                  <a:cubicBezTo>
                    <a:pt x="5090" y="8748"/>
                    <a:pt x="7899" y="10367"/>
                    <a:pt x="11402" y="11309"/>
                  </a:cubicBezTo>
                  <a:cubicBezTo>
                    <a:pt x="11412" y="11312"/>
                    <a:pt x="11422" y="11313"/>
                    <a:pt x="11430" y="11313"/>
                  </a:cubicBezTo>
                  <a:cubicBezTo>
                    <a:pt x="11456" y="11313"/>
                    <a:pt x="11479" y="11306"/>
                    <a:pt x="11499" y="11290"/>
                  </a:cubicBezTo>
                  <a:cubicBezTo>
                    <a:pt x="11524" y="11269"/>
                    <a:pt x="11542" y="11236"/>
                    <a:pt x="11542" y="11202"/>
                  </a:cubicBezTo>
                  <a:cubicBezTo>
                    <a:pt x="11542" y="11148"/>
                    <a:pt x="11502" y="5589"/>
                    <a:pt x="7587" y="1941"/>
                  </a:cubicBezTo>
                  <a:cubicBezTo>
                    <a:pt x="7568" y="1922"/>
                    <a:pt x="7541" y="1912"/>
                    <a:pt x="7516" y="1910"/>
                  </a:cubicBezTo>
                  <a:cubicBezTo>
                    <a:pt x="4515" y="1759"/>
                    <a:pt x="2396" y="659"/>
                    <a:pt x="1402" y="18"/>
                  </a:cubicBezTo>
                  <a:cubicBezTo>
                    <a:pt x="1384" y="7"/>
                    <a:pt x="1363" y="1"/>
                    <a:pt x="1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7300;p78">
              <a:extLst>
                <a:ext uri="{FF2B5EF4-FFF2-40B4-BE49-F238E27FC236}">
                  <a16:creationId xmlns:a16="http://schemas.microsoft.com/office/drawing/2014/main" id="{762395C6-C1CD-45C4-80FA-F8B95BF58292}"/>
                </a:ext>
              </a:extLst>
            </p:cNvPr>
            <p:cNvSpPr/>
            <p:nvPr/>
          </p:nvSpPr>
          <p:spPr>
            <a:xfrm>
              <a:off x="7290075" y="2681599"/>
              <a:ext cx="198747" cy="456733"/>
            </a:xfrm>
            <a:custGeom>
              <a:avLst/>
              <a:gdLst/>
              <a:ahLst/>
              <a:cxnLst/>
              <a:rect l="l" t="t" r="r" b="b"/>
              <a:pathLst>
                <a:path w="6767" h="15551" extrusionOk="0">
                  <a:moveTo>
                    <a:pt x="4001" y="290"/>
                  </a:moveTo>
                  <a:cubicBezTo>
                    <a:pt x="5740" y="3352"/>
                    <a:pt x="6545" y="6401"/>
                    <a:pt x="6392" y="9356"/>
                  </a:cubicBezTo>
                  <a:cubicBezTo>
                    <a:pt x="6246" y="12197"/>
                    <a:pt x="5246" y="14249"/>
                    <a:pt x="4615" y="15277"/>
                  </a:cubicBezTo>
                  <a:cubicBezTo>
                    <a:pt x="4350" y="15072"/>
                    <a:pt x="4037" y="14944"/>
                    <a:pt x="3704" y="14903"/>
                  </a:cubicBezTo>
                  <a:cubicBezTo>
                    <a:pt x="3677" y="14900"/>
                    <a:pt x="3647" y="14896"/>
                    <a:pt x="3620" y="14894"/>
                  </a:cubicBezTo>
                  <a:cubicBezTo>
                    <a:pt x="3568" y="14889"/>
                    <a:pt x="3517" y="14887"/>
                    <a:pt x="3467" y="14887"/>
                  </a:cubicBezTo>
                  <a:cubicBezTo>
                    <a:pt x="3439" y="14887"/>
                    <a:pt x="3410" y="14889"/>
                    <a:pt x="3383" y="14889"/>
                  </a:cubicBezTo>
                  <a:cubicBezTo>
                    <a:pt x="3104" y="13702"/>
                    <a:pt x="2354" y="11491"/>
                    <a:pt x="412" y="9323"/>
                  </a:cubicBezTo>
                  <a:cubicBezTo>
                    <a:pt x="259" y="4574"/>
                    <a:pt x="3397" y="942"/>
                    <a:pt x="4001" y="290"/>
                  </a:cubicBezTo>
                  <a:close/>
                  <a:moveTo>
                    <a:pt x="4022" y="0"/>
                  </a:moveTo>
                  <a:cubicBezTo>
                    <a:pt x="3993" y="0"/>
                    <a:pt x="3965" y="10"/>
                    <a:pt x="3944" y="32"/>
                  </a:cubicBezTo>
                  <a:cubicBezTo>
                    <a:pt x="3903" y="71"/>
                    <a:pt x="1" y="4028"/>
                    <a:pt x="192" y="9375"/>
                  </a:cubicBezTo>
                  <a:cubicBezTo>
                    <a:pt x="193" y="9399"/>
                    <a:pt x="202" y="9424"/>
                    <a:pt x="220" y="9443"/>
                  </a:cubicBezTo>
                  <a:cubicBezTo>
                    <a:pt x="2201" y="11637"/>
                    <a:pt x="2929" y="13886"/>
                    <a:pt x="3188" y="15031"/>
                  </a:cubicBezTo>
                  <a:cubicBezTo>
                    <a:pt x="3199" y="15082"/>
                    <a:pt x="3244" y="15117"/>
                    <a:pt x="3292" y="15117"/>
                  </a:cubicBezTo>
                  <a:cubicBezTo>
                    <a:pt x="3296" y="15117"/>
                    <a:pt x="3301" y="15117"/>
                    <a:pt x="3305" y="15117"/>
                  </a:cubicBezTo>
                  <a:cubicBezTo>
                    <a:pt x="3360" y="15112"/>
                    <a:pt x="3413" y="15109"/>
                    <a:pt x="3468" y="15109"/>
                  </a:cubicBezTo>
                  <a:cubicBezTo>
                    <a:pt x="3512" y="15109"/>
                    <a:pt x="3556" y="15111"/>
                    <a:pt x="3601" y="15115"/>
                  </a:cubicBezTo>
                  <a:cubicBezTo>
                    <a:pt x="3624" y="15117"/>
                    <a:pt x="3647" y="15118"/>
                    <a:pt x="3672" y="15122"/>
                  </a:cubicBezTo>
                  <a:cubicBezTo>
                    <a:pt x="4007" y="15162"/>
                    <a:pt x="4316" y="15302"/>
                    <a:pt x="4569" y="15524"/>
                  </a:cubicBezTo>
                  <a:cubicBezTo>
                    <a:pt x="4591" y="15542"/>
                    <a:pt x="4615" y="15551"/>
                    <a:pt x="4642" y="15551"/>
                  </a:cubicBezTo>
                  <a:cubicBezTo>
                    <a:pt x="4646" y="15551"/>
                    <a:pt x="4649" y="15550"/>
                    <a:pt x="4653" y="15550"/>
                  </a:cubicBezTo>
                  <a:cubicBezTo>
                    <a:pt x="4655" y="15550"/>
                    <a:pt x="4657" y="15550"/>
                    <a:pt x="4659" y="15551"/>
                  </a:cubicBezTo>
                  <a:cubicBezTo>
                    <a:pt x="4692" y="15545"/>
                    <a:pt x="4719" y="15528"/>
                    <a:pt x="4736" y="15501"/>
                  </a:cubicBezTo>
                  <a:cubicBezTo>
                    <a:pt x="5370" y="14496"/>
                    <a:pt x="6456" y="12361"/>
                    <a:pt x="6610" y="9369"/>
                  </a:cubicBezTo>
                  <a:cubicBezTo>
                    <a:pt x="6767" y="6330"/>
                    <a:pt x="5930" y="3197"/>
                    <a:pt x="4117" y="55"/>
                  </a:cubicBezTo>
                  <a:cubicBezTo>
                    <a:pt x="4101" y="27"/>
                    <a:pt x="4071" y="7"/>
                    <a:pt x="4037" y="1"/>
                  </a:cubicBezTo>
                  <a:cubicBezTo>
                    <a:pt x="4032" y="0"/>
                    <a:pt x="4027" y="0"/>
                    <a:pt x="4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7301;p78">
              <a:extLst>
                <a:ext uri="{FF2B5EF4-FFF2-40B4-BE49-F238E27FC236}">
                  <a16:creationId xmlns:a16="http://schemas.microsoft.com/office/drawing/2014/main" id="{759B6A0B-F4FA-40A5-89D5-94B690F6C884}"/>
                </a:ext>
              </a:extLst>
            </p:cNvPr>
            <p:cNvSpPr/>
            <p:nvPr/>
          </p:nvSpPr>
          <p:spPr>
            <a:xfrm>
              <a:off x="7052090" y="2812942"/>
              <a:ext cx="338107" cy="331940"/>
            </a:xfrm>
            <a:custGeom>
              <a:avLst/>
              <a:gdLst/>
              <a:ahLst/>
              <a:cxnLst/>
              <a:rect l="l" t="t" r="r" b="b"/>
              <a:pathLst>
                <a:path w="11512" h="11302" extrusionOk="0">
                  <a:moveTo>
                    <a:pt x="221" y="254"/>
                  </a:moveTo>
                  <a:lnTo>
                    <a:pt x="221" y="254"/>
                  </a:lnTo>
                  <a:cubicBezTo>
                    <a:pt x="3617" y="1190"/>
                    <a:pt x="6339" y="2775"/>
                    <a:pt x="8322" y="4968"/>
                  </a:cubicBezTo>
                  <a:cubicBezTo>
                    <a:pt x="10237" y="7091"/>
                    <a:pt x="10982" y="9263"/>
                    <a:pt x="11263" y="10439"/>
                  </a:cubicBezTo>
                  <a:cubicBezTo>
                    <a:pt x="10936" y="10492"/>
                    <a:pt x="10629" y="10632"/>
                    <a:pt x="10368" y="10845"/>
                  </a:cubicBezTo>
                  <a:cubicBezTo>
                    <a:pt x="10296" y="10907"/>
                    <a:pt x="10226" y="10972"/>
                    <a:pt x="10159" y="11049"/>
                  </a:cubicBezTo>
                  <a:cubicBezTo>
                    <a:pt x="9121" y="10397"/>
                    <a:pt x="7014" y="9343"/>
                    <a:pt x="4078" y="9185"/>
                  </a:cubicBezTo>
                  <a:cubicBezTo>
                    <a:pt x="610" y="5932"/>
                    <a:pt x="258" y="1144"/>
                    <a:pt x="221" y="254"/>
                  </a:cubicBezTo>
                  <a:close/>
                  <a:moveTo>
                    <a:pt x="108" y="1"/>
                  </a:moveTo>
                  <a:cubicBezTo>
                    <a:pt x="86" y="1"/>
                    <a:pt x="62" y="9"/>
                    <a:pt x="43" y="23"/>
                  </a:cubicBezTo>
                  <a:cubicBezTo>
                    <a:pt x="16" y="45"/>
                    <a:pt x="1" y="78"/>
                    <a:pt x="1" y="112"/>
                  </a:cubicBezTo>
                  <a:cubicBezTo>
                    <a:pt x="1" y="166"/>
                    <a:pt x="38" y="5727"/>
                    <a:pt x="3957" y="9371"/>
                  </a:cubicBezTo>
                  <a:cubicBezTo>
                    <a:pt x="3975" y="9387"/>
                    <a:pt x="4002" y="9398"/>
                    <a:pt x="4028" y="9400"/>
                  </a:cubicBezTo>
                  <a:cubicBezTo>
                    <a:pt x="7014" y="9555"/>
                    <a:pt x="9128" y="10646"/>
                    <a:pt x="10120" y="11284"/>
                  </a:cubicBezTo>
                  <a:cubicBezTo>
                    <a:pt x="10139" y="11295"/>
                    <a:pt x="10160" y="11301"/>
                    <a:pt x="10180" y="11301"/>
                  </a:cubicBezTo>
                  <a:cubicBezTo>
                    <a:pt x="10212" y="11301"/>
                    <a:pt x="10244" y="11290"/>
                    <a:pt x="10266" y="11263"/>
                  </a:cubicBezTo>
                  <a:cubicBezTo>
                    <a:pt x="10345" y="11166"/>
                    <a:pt x="10424" y="11086"/>
                    <a:pt x="10509" y="11016"/>
                  </a:cubicBezTo>
                  <a:cubicBezTo>
                    <a:pt x="10768" y="10803"/>
                    <a:pt x="11079" y="10673"/>
                    <a:pt x="11408" y="10643"/>
                  </a:cubicBezTo>
                  <a:cubicBezTo>
                    <a:pt x="11438" y="10639"/>
                    <a:pt x="11469" y="10623"/>
                    <a:pt x="11486" y="10598"/>
                  </a:cubicBezTo>
                  <a:cubicBezTo>
                    <a:pt x="11505" y="10572"/>
                    <a:pt x="11512" y="10539"/>
                    <a:pt x="11505" y="10509"/>
                  </a:cubicBezTo>
                  <a:cubicBezTo>
                    <a:pt x="11241" y="9343"/>
                    <a:pt x="10501" y="7054"/>
                    <a:pt x="8486" y="4821"/>
                  </a:cubicBezTo>
                  <a:cubicBezTo>
                    <a:pt x="6446" y="2566"/>
                    <a:pt x="3639" y="945"/>
                    <a:pt x="137" y="5"/>
                  </a:cubicBezTo>
                  <a:cubicBezTo>
                    <a:pt x="128" y="2"/>
                    <a:pt x="118"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7302;p78">
              <a:extLst>
                <a:ext uri="{FF2B5EF4-FFF2-40B4-BE49-F238E27FC236}">
                  <a16:creationId xmlns:a16="http://schemas.microsoft.com/office/drawing/2014/main" id="{69A16183-3E5F-4430-9821-810601411C5F}"/>
                </a:ext>
              </a:extLst>
            </p:cNvPr>
            <p:cNvSpPr/>
            <p:nvPr/>
          </p:nvSpPr>
          <p:spPr>
            <a:xfrm>
              <a:off x="7026832" y="3176072"/>
              <a:ext cx="333966" cy="338665"/>
            </a:xfrm>
            <a:custGeom>
              <a:avLst/>
              <a:gdLst/>
              <a:ahLst/>
              <a:cxnLst/>
              <a:rect l="l" t="t" r="r" b="b"/>
              <a:pathLst>
                <a:path w="11371" h="11531" extrusionOk="0">
                  <a:moveTo>
                    <a:pt x="10567" y="240"/>
                  </a:moveTo>
                  <a:cubicBezTo>
                    <a:pt x="10616" y="551"/>
                    <a:pt x="10744" y="845"/>
                    <a:pt x="10942" y="1100"/>
                  </a:cubicBezTo>
                  <a:cubicBezTo>
                    <a:pt x="10995" y="1170"/>
                    <a:pt x="11050" y="1233"/>
                    <a:pt x="11107" y="1287"/>
                  </a:cubicBezTo>
                  <a:cubicBezTo>
                    <a:pt x="10436" y="2331"/>
                    <a:pt x="9350" y="4456"/>
                    <a:pt x="9190" y="7453"/>
                  </a:cubicBezTo>
                  <a:cubicBezTo>
                    <a:pt x="5938" y="10921"/>
                    <a:pt x="1150" y="11270"/>
                    <a:pt x="261" y="11306"/>
                  </a:cubicBezTo>
                  <a:cubicBezTo>
                    <a:pt x="1195" y="7918"/>
                    <a:pt x="2776" y="5197"/>
                    <a:pt x="4964" y="3218"/>
                  </a:cubicBezTo>
                  <a:cubicBezTo>
                    <a:pt x="4969" y="3217"/>
                    <a:pt x="4974" y="3214"/>
                    <a:pt x="4978" y="3208"/>
                  </a:cubicBezTo>
                  <a:cubicBezTo>
                    <a:pt x="7155" y="1244"/>
                    <a:pt x="9370" y="509"/>
                    <a:pt x="10567" y="240"/>
                  </a:cubicBezTo>
                  <a:close/>
                  <a:moveTo>
                    <a:pt x="10659" y="0"/>
                  </a:moveTo>
                  <a:cubicBezTo>
                    <a:pt x="10652" y="0"/>
                    <a:pt x="10645" y="1"/>
                    <a:pt x="10637" y="2"/>
                  </a:cubicBezTo>
                  <a:cubicBezTo>
                    <a:pt x="9452" y="252"/>
                    <a:pt x="7125" y="979"/>
                    <a:pt x="4842" y="3036"/>
                  </a:cubicBezTo>
                  <a:cubicBezTo>
                    <a:pt x="4837" y="3039"/>
                    <a:pt x="4834" y="3043"/>
                    <a:pt x="4828" y="3046"/>
                  </a:cubicBezTo>
                  <a:cubicBezTo>
                    <a:pt x="2571" y="5082"/>
                    <a:pt x="952" y="7892"/>
                    <a:pt x="10" y="11394"/>
                  </a:cubicBezTo>
                  <a:cubicBezTo>
                    <a:pt x="0" y="11425"/>
                    <a:pt x="8" y="11461"/>
                    <a:pt x="29" y="11488"/>
                  </a:cubicBezTo>
                  <a:cubicBezTo>
                    <a:pt x="50" y="11515"/>
                    <a:pt x="83" y="11531"/>
                    <a:pt x="117" y="11531"/>
                  </a:cubicBezTo>
                  <a:cubicBezTo>
                    <a:pt x="183" y="11531"/>
                    <a:pt x="5735" y="11489"/>
                    <a:pt x="9375" y="7577"/>
                  </a:cubicBezTo>
                  <a:cubicBezTo>
                    <a:pt x="9393" y="7557"/>
                    <a:pt x="9404" y="7530"/>
                    <a:pt x="9405" y="7506"/>
                  </a:cubicBezTo>
                  <a:cubicBezTo>
                    <a:pt x="9562" y="4460"/>
                    <a:pt x="10686" y="2331"/>
                    <a:pt x="11341" y="1332"/>
                  </a:cubicBezTo>
                  <a:cubicBezTo>
                    <a:pt x="11371" y="1285"/>
                    <a:pt x="11362" y="1226"/>
                    <a:pt x="11321" y="1190"/>
                  </a:cubicBezTo>
                  <a:cubicBezTo>
                    <a:pt x="11250" y="1127"/>
                    <a:pt x="11180" y="1056"/>
                    <a:pt x="11113" y="969"/>
                  </a:cubicBezTo>
                  <a:cubicBezTo>
                    <a:pt x="10916" y="714"/>
                    <a:pt x="10798" y="415"/>
                    <a:pt x="10770" y="101"/>
                  </a:cubicBezTo>
                  <a:cubicBezTo>
                    <a:pt x="10765" y="68"/>
                    <a:pt x="10750" y="39"/>
                    <a:pt x="10724" y="22"/>
                  </a:cubicBezTo>
                  <a:cubicBezTo>
                    <a:pt x="10706" y="7"/>
                    <a:pt x="10683" y="0"/>
                    <a:pt x="10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7303;p78">
              <a:extLst>
                <a:ext uri="{FF2B5EF4-FFF2-40B4-BE49-F238E27FC236}">
                  <a16:creationId xmlns:a16="http://schemas.microsoft.com/office/drawing/2014/main" id="{A73FB267-92C0-45B1-8FD7-5CF73837C0A0}"/>
                </a:ext>
              </a:extLst>
            </p:cNvPr>
            <p:cNvSpPr/>
            <p:nvPr/>
          </p:nvSpPr>
          <p:spPr>
            <a:xfrm>
              <a:off x="7336333" y="3118801"/>
              <a:ext cx="111107" cy="110989"/>
            </a:xfrm>
            <a:custGeom>
              <a:avLst/>
              <a:gdLst/>
              <a:ahLst/>
              <a:cxnLst/>
              <a:rect l="l" t="t" r="r" b="b"/>
              <a:pathLst>
                <a:path w="3783" h="3779" extrusionOk="0">
                  <a:moveTo>
                    <a:pt x="1895" y="219"/>
                  </a:moveTo>
                  <a:cubicBezTo>
                    <a:pt x="1939" y="219"/>
                    <a:pt x="1983" y="221"/>
                    <a:pt x="2028" y="225"/>
                  </a:cubicBezTo>
                  <a:cubicBezTo>
                    <a:pt x="2050" y="226"/>
                    <a:pt x="2073" y="229"/>
                    <a:pt x="2099" y="232"/>
                  </a:cubicBezTo>
                  <a:cubicBezTo>
                    <a:pt x="2433" y="273"/>
                    <a:pt x="2742" y="413"/>
                    <a:pt x="2996" y="635"/>
                  </a:cubicBezTo>
                  <a:cubicBezTo>
                    <a:pt x="3088" y="716"/>
                    <a:pt x="3173" y="809"/>
                    <a:pt x="3247" y="911"/>
                  </a:cubicBezTo>
                  <a:cubicBezTo>
                    <a:pt x="3445" y="1186"/>
                    <a:pt x="3553" y="1509"/>
                    <a:pt x="3560" y="1846"/>
                  </a:cubicBezTo>
                  <a:cubicBezTo>
                    <a:pt x="3561" y="1904"/>
                    <a:pt x="3561" y="1962"/>
                    <a:pt x="3556" y="2024"/>
                  </a:cubicBezTo>
                  <a:cubicBezTo>
                    <a:pt x="3551" y="2082"/>
                    <a:pt x="3544" y="2140"/>
                    <a:pt x="3533" y="2197"/>
                  </a:cubicBezTo>
                  <a:cubicBezTo>
                    <a:pt x="3470" y="2522"/>
                    <a:pt x="3318" y="2818"/>
                    <a:pt x="3086" y="3056"/>
                  </a:cubicBezTo>
                  <a:cubicBezTo>
                    <a:pt x="3010" y="3134"/>
                    <a:pt x="2926" y="3203"/>
                    <a:pt x="2834" y="3267"/>
                  </a:cubicBezTo>
                  <a:cubicBezTo>
                    <a:pt x="2569" y="3450"/>
                    <a:pt x="2257" y="3550"/>
                    <a:pt x="1936" y="3559"/>
                  </a:cubicBezTo>
                  <a:cubicBezTo>
                    <a:pt x="1878" y="3559"/>
                    <a:pt x="1817" y="3559"/>
                    <a:pt x="1758" y="3554"/>
                  </a:cubicBezTo>
                  <a:cubicBezTo>
                    <a:pt x="1714" y="3550"/>
                    <a:pt x="1669" y="3544"/>
                    <a:pt x="1624" y="3537"/>
                  </a:cubicBezTo>
                  <a:cubicBezTo>
                    <a:pt x="1311" y="3488"/>
                    <a:pt x="1022" y="3351"/>
                    <a:pt x="784" y="3137"/>
                  </a:cubicBezTo>
                  <a:cubicBezTo>
                    <a:pt x="713" y="3075"/>
                    <a:pt x="645" y="3003"/>
                    <a:pt x="576" y="2916"/>
                  </a:cubicBezTo>
                  <a:cubicBezTo>
                    <a:pt x="381" y="2663"/>
                    <a:pt x="262" y="2364"/>
                    <a:pt x="233" y="2046"/>
                  </a:cubicBezTo>
                  <a:cubicBezTo>
                    <a:pt x="222" y="1952"/>
                    <a:pt x="220" y="1854"/>
                    <a:pt x="229" y="1754"/>
                  </a:cubicBezTo>
                  <a:lnTo>
                    <a:pt x="232" y="1726"/>
                  </a:lnTo>
                  <a:cubicBezTo>
                    <a:pt x="263" y="1405"/>
                    <a:pt x="385" y="1101"/>
                    <a:pt x="589" y="847"/>
                  </a:cubicBezTo>
                  <a:cubicBezTo>
                    <a:pt x="669" y="750"/>
                    <a:pt x="747" y="671"/>
                    <a:pt x="833" y="601"/>
                  </a:cubicBezTo>
                  <a:cubicBezTo>
                    <a:pt x="1090" y="387"/>
                    <a:pt x="1402" y="258"/>
                    <a:pt x="1731" y="228"/>
                  </a:cubicBezTo>
                  <a:cubicBezTo>
                    <a:pt x="1786" y="222"/>
                    <a:pt x="1840" y="219"/>
                    <a:pt x="1895" y="219"/>
                  </a:cubicBezTo>
                  <a:close/>
                  <a:moveTo>
                    <a:pt x="1900" y="0"/>
                  </a:moveTo>
                  <a:cubicBezTo>
                    <a:pt x="1836" y="0"/>
                    <a:pt x="1773" y="3"/>
                    <a:pt x="1710" y="10"/>
                  </a:cubicBezTo>
                  <a:cubicBezTo>
                    <a:pt x="1337" y="45"/>
                    <a:pt x="984" y="191"/>
                    <a:pt x="692" y="431"/>
                  </a:cubicBezTo>
                  <a:cubicBezTo>
                    <a:pt x="596" y="510"/>
                    <a:pt x="505" y="601"/>
                    <a:pt x="415" y="709"/>
                  </a:cubicBezTo>
                  <a:cubicBezTo>
                    <a:pt x="186" y="998"/>
                    <a:pt x="48" y="1341"/>
                    <a:pt x="12" y="1705"/>
                  </a:cubicBezTo>
                  <a:lnTo>
                    <a:pt x="12" y="1706"/>
                  </a:lnTo>
                  <a:lnTo>
                    <a:pt x="11" y="1736"/>
                  </a:lnTo>
                  <a:cubicBezTo>
                    <a:pt x="1" y="1848"/>
                    <a:pt x="4" y="1961"/>
                    <a:pt x="14" y="2068"/>
                  </a:cubicBezTo>
                  <a:cubicBezTo>
                    <a:pt x="47" y="2424"/>
                    <a:pt x="182" y="2764"/>
                    <a:pt x="404" y="3050"/>
                  </a:cubicBezTo>
                  <a:cubicBezTo>
                    <a:pt x="479" y="3149"/>
                    <a:pt x="558" y="3233"/>
                    <a:pt x="639" y="3301"/>
                  </a:cubicBezTo>
                  <a:cubicBezTo>
                    <a:pt x="905" y="3542"/>
                    <a:pt x="1234" y="3698"/>
                    <a:pt x="1589" y="3755"/>
                  </a:cubicBezTo>
                  <a:cubicBezTo>
                    <a:pt x="1639" y="3762"/>
                    <a:pt x="1689" y="3769"/>
                    <a:pt x="1738" y="3774"/>
                  </a:cubicBezTo>
                  <a:cubicBezTo>
                    <a:pt x="1798" y="3777"/>
                    <a:pt x="1855" y="3778"/>
                    <a:pt x="1915" y="3778"/>
                  </a:cubicBezTo>
                  <a:cubicBezTo>
                    <a:pt x="1924" y="3778"/>
                    <a:pt x="1934" y="3778"/>
                    <a:pt x="1941" y="3777"/>
                  </a:cubicBezTo>
                  <a:cubicBezTo>
                    <a:pt x="2305" y="3768"/>
                    <a:pt x="2656" y="3654"/>
                    <a:pt x="2956" y="3448"/>
                  </a:cubicBezTo>
                  <a:cubicBezTo>
                    <a:pt x="3061" y="3376"/>
                    <a:pt x="3157" y="3297"/>
                    <a:pt x="3244" y="3208"/>
                  </a:cubicBezTo>
                  <a:cubicBezTo>
                    <a:pt x="3504" y="2941"/>
                    <a:pt x="3679" y="2605"/>
                    <a:pt x="3749" y="2237"/>
                  </a:cubicBezTo>
                  <a:cubicBezTo>
                    <a:pt x="3761" y="2173"/>
                    <a:pt x="3769" y="2106"/>
                    <a:pt x="3775" y="2041"/>
                  </a:cubicBezTo>
                  <a:cubicBezTo>
                    <a:pt x="3781" y="1972"/>
                    <a:pt x="3782" y="1904"/>
                    <a:pt x="3779" y="1838"/>
                  </a:cubicBezTo>
                  <a:cubicBezTo>
                    <a:pt x="3769" y="1460"/>
                    <a:pt x="3647" y="1094"/>
                    <a:pt x="3423" y="783"/>
                  </a:cubicBezTo>
                  <a:cubicBezTo>
                    <a:pt x="3339" y="666"/>
                    <a:pt x="3244" y="562"/>
                    <a:pt x="3140" y="471"/>
                  </a:cubicBezTo>
                  <a:cubicBezTo>
                    <a:pt x="2855" y="219"/>
                    <a:pt x="2502" y="61"/>
                    <a:pt x="2129" y="16"/>
                  </a:cubicBezTo>
                  <a:cubicBezTo>
                    <a:pt x="2102" y="11"/>
                    <a:pt x="2072" y="8"/>
                    <a:pt x="2045" y="6"/>
                  </a:cubicBezTo>
                  <a:cubicBezTo>
                    <a:pt x="1996" y="2"/>
                    <a:pt x="1948" y="0"/>
                    <a:pt x="1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7304;p78">
              <a:extLst>
                <a:ext uri="{FF2B5EF4-FFF2-40B4-BE49-F238E27FC236}">
                  <a16:creationId xmlns:a16="http://schemas.microsoft.com/office/drawing/2014/main" id="{FCE71F0A-602C-4DE7-BA0D-87B6F49AD73B}"/>
                </a:ext>
              </a:extLst>
            </p:cNvPr>
            <p:cNvSpPr/>
            <p:nvPr/>
          </p:nvSpPr>
          <p:spPr>
            <a:xfrm>
              <a:off x="7353837" y="3135160"/>
              <a:ext cx="60502" cy="79857"/>
            </a:xfrm>
            <a:custGeom>
              <a:avLst/>
              <a:gdLst/>
              <a:ahLst/>
              <a:cxnLst/>
              <a:rect l="l" t="t" r="r" b="b"/>
              <a:pathLst>
                <a:path w="2060" h="2719" extrusionOk="0">
                  <a:moveTo>
                    <a:pt x="1447" y="1"/>
                  </a:moveTo>
                  <a:cubicBezTo>
                    <a:pt x="994" y="1"/>
                    <a:pt x="546" y="226"/>
                    <a:pt x="298" y="588"/>
                  </a:cubicBezTo>
                  <a:cubicBezTo>
                    <a:pt x="23" y="987"/>
                    <a:pt x="0" y="1526"/>
                    <a:pt x="238" y="1931"/>
                  </a:cubicBezTo>
                  <a:cubicBezTo>
                    <a:pt x="343" y="2109"/>
                    <a:pt x="492" y="2251"/>
                    <a:pt x="594" y="2342"/>
                  </a:cubicBezTo>
                  <a:cubicBezTo>
                    <a:pt x="748" y="2479"/>
                    <a:pt x="957" y="2644"/>
                    <a:pt x="1216" y="2698"/>
                  </a:cubicBezTo>
                  <a:cubicBezTo>
                    <a:pt x="1282" y="2713"/>
                    <a:pt x="1347" y="2718"/>
                    <a:pt x="1413" y="2718"/>
                  </a:cubicBezTo>
                  <a:cubicBezTo>
                    <a:pt x="1619" y="2718"/>
                    <a:pt x="1823" y="2659"/>
                    <a:pt x="2015" y="2587"/>
                  </a:cubicBezTo>
                  <a:cubicBezTo>
                    <a:pt x="2044" y="2579"/>
                    <a:pt x="2060" y="2546"/>
                    <a:pt x="2050" y="2518"/>
                  </a:cubicBezTo>
                  <a:cubicBezTo>
                    <a:pt x="2042" y="2496"/>
                    <a:pt x="2020" y="2482"/>
                    <a:pt x="1998" y="2482"/>
                  </a:cubicBezTo>
                  <a:cubicBezTo>
                    <a:pt x="1992" y="2482"/>
                    <a:pt x="1986" y="2483"/>
                    <a:pt x="1980" y="2485"/>
                  </a:cubicBezTo>
                  <a:cubicBezTo>
                    <a:pt x="1797" y="2548"/>
                    <a:pt x="1603" y="2605"/>
                    <a:pt x="1413" y="2605"/>
                  </a:cubicBezTo>
                  <a:cubicBezTo>
                    <a:pt x="1355" y="2605"/>
                    <a:pt x="1297" y="2599"/>
                    <a:pt x="1239" y="2587"/>
                  </a:cubicBezTo>
                  <a:cubicBezTo>
                    <a:pt x="1057" y="2550"/>
                    <a:pt x="882" y="2449"/>
                    <a:pt x="668" y="2258"/>
                  </a:cubicBezTo>
                  <a:cubicBezTo>
                    <a:pt x="513" y="2122"/>
                    <a:pt x="406" y="1998"/>
                    <a:pt x="334" y="1874"/>
                  </a:cubicBezTo>
                  <a:cubicBezTo>
                    <a:pt x="120" y="1511"/>
                    <a:pt x="141" y="1007"/>
                    <a:pt x="388" y="649"/>
                  </a:cubicBezTo>
                  <a:cubicBezTo>
                    <a:pt x="616" y="317"/>
                    <a:pt x="1022" y="109"/>
                    <a:pt x="1441" y="109"/>
                  </a:cubicBezTo>
                  <a:cubicBezTo>
                    <a:pt x="1464" y="109"/>
                    <a:pt x="1487" y="110"/>
                    <a:pt x="1510" y="111"/>
                  </a:cubicBezTo>
                  <a:cubicBezTo>
                    <a:pt x="1512" y="111"/>
                    <a:pt x="1513" y="111"/>
                    <a:pt x="1515" y="111"/>
                  </a:cubicBezTo>
                  <a:cubicBezTo>
                    <a:pt x="1544" y="111"/>
                    <a:pt x="1565" y="88"/>
                    <a:pt x="1567" y="59"/>
                  </a:cubicBezTo>
                  <a:cubicBezTo>
                    <a:pt x="1568" y="30"/>
                    <a:pt x="1545" y="5"/>
                    <a:pt x="1516" y="3"/>
                  </a:cubicBezTo>
                  <a:cubicBezTo>
                    <a:pt x="1493" y="1"/>
                    <a:pt x="1470"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7305;p78">
              <a:extLst>
                <a:ext uri="{FF2B5EF4-FFF2-40B4-BE49-F238E27FC236}">
                  <a16:creationId xmlns:a16="http://schemas.microsoft.com/office/drawing/2014/main" id="{0107FDAB-F4BC-4E08-939B-15D66F1455E4}"/>
                </a:ext>
              </a:extLst>
            </p:cNvPr>
            <p:cNvSpPr/>
            <p:nvPr/>
          </p:nvSpPr>
          <p:spPr>
            <a:xfrm>
              <a:off x="7371635" y="3155983"/>
              <a:ext cx="25346" cy="43967"/>
            </a:xfrm>
            <a:custGeom>
              <a:avLst/>
              <a:gdLst/>
              <a:ahLst/>
              <a:cxnLst/>
              <a:rect l="l" t="t" r="r" b="b"/>
              <a:pathLst>
                <a:path w="863" h="1497" extrusionOk="0">
                  <a:moveTo>
                    <a:pt x="578" y="0"/>
                  </a:moveTo>
                  <a:cubicBezTo>
                    <a:pt x="575" y="0"/>
                    <a:pt x="571" y="1"/>
                    <a:pt x="568" y="1"/>
                  </a:cubicBezTo>
                  <a:cubicBezTo>
                    <a:pt x="364" y="37"/>
                    <a:pt x="183" y="181"/>
                    <a:pt x="92" y="376"/>
                  </a:cubicBezTo>
                  <a:cubicBezTo>
                    <a:pt x="7" y="558"/>
                    <a:pt x="1" y="779"/>
                    <a:pt x="76" y="980"/>
                  </a:cubicBezTo>
                  <a:cubicBezTo>
                    <a:pt x="188" y="1284"/>
                    <a:pt x="479" y="1497"/>
                    <a:pt x="779" y="1497"/>
                  </a:cubicBezTo>
                  <a:cubicBezTo>
                    <a:pt x="790" y="1497"/>
                    <a:pt x="800" y="1497"/>
                    <a:pt x="810" y="1494"/>
                  </a:cubicBezTo>
                  <a:cubicBezTo>
                    <a:pt x="840" y="1494"/>
                    <a:pt x="863" y="1467"/>
                    <a:pt x="861" y="1437"/>
                  </a:cubicBezTo>
                  <a:cubicBezTo>
                    <a:pt x="860" y="1407"/>
                    <a:pt x="833" y="1386"/>
                    <a:pt x="804" y="1386"/>
                  </a:cubicBezTo>
                  <a:cubicBezTo>
                    <a:pt x="795" y="1386"/>
                    <a:pt x="785" y="1386"/>
                    <a:pt x="776" y="1386"/>
                  </a:cubicBezTo>
                  <a:cubicBezTo>
                    <a:pt x="523" y="1386"/>
                    <a:pt x="275" y="1204"/>
                    <a:pt x="179" y="943"/>
                  </a:cubicBezTo>
                  <a:cubicBezTo>
                    <a:pt x="115" y="767"/>
                    <a:pt x="119" y="580"/>
                    <a:pt x="192" y="423"/>
                  </a:cubicBezTo>
                  <a:cubicBezTo>
                    <a:pt x="269" y="259"/>
                    <a:pt x="420" y="139"/>
                    <a:pt x="586" y="110"/>
                  </a:cubicBezTo>
                  <a:cubicBezTo>
                    <a:pt x="618" y="104"/>
                    <a:pt x="636" y="75"/>
                    <a:pt x="632" y="45"/>
                  </a:cubicBezTo>
                  <a:cubicBezTo>
                    <a:pt x="627" y="19"/>
                    <a:pt x="604"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7306;p78">
              <a:extLst>
                <a:ext uri="{FF2B5EF4-FFF2-40B4-BE49-F238E27FC236}">
                  <a16:creationId xmlns:a16="http://schemas.microsoft.com/office/drawing/2014/main" id="{AC6E5941-0830-4A12-B795-2AF35BFA4F29}"/>
                </a:ext>
              </a:extLst>
            </p:cNvPr>
            <p:cNvSpPr/>
            <p:nvPr/>
          </p:nvSpPr>
          <p:spPr>
            <a:xfrm>
              <a:off x="7386085" y="3169699"/>
              <a:ext cx="7812" cy="13011"/>
            </a:xfrm>
            <a:custGeom>
              <a:avLst/>
              <a:gdLst/>
              <a:ahLst/>
              <a:cxnLst/>
              <a:rect l="l" t="t" r="r" b="b"/>
              <a:pathLst>
                <a:path w="266" h="443" extrusionOk="0">
                  <a:moveTo>
                    <a:pt x="204" y="0"/>
                  </a:moveTo>
                  <a:cubicBezTo>
                    <a:pt x="197" y="0"/>
                    <a:pt x="191" y="2"/>
                    <a:pt x="184" y="4"/>
                  </a:cubicBezTo>
                  <a:cubicBezTo>
                    <a:pt x="107" y="33"/>
                    <a:pt x="49" y="100"/>
                    <a:pt x="26" y="185"/>
                  </a:cubicBezTo>
                  <a:cubicBezTo>
                    <a:pt x="0" y="271"/>
                    <a:pt x="16" y="360"/>
                    <a:pt x="66" y="422"/>
                  </a:cubicBezTo>
                  <a:cubicBezTo>
                    <a:pt x="77" y="436"/>
                    <a:pt x="93" y="443"/>
                    <a:pt x="108" y="443"/>
                  </a:cubicBezTo>
                  <a:cubicBezTo>
                    <a:pt x="121" y="443"/>
                    <a:pt x="133" y="440"/>
                    <a:pt x="144" y="432"/>
                  </a:cubicBezTo>
                  <a:cubicBezTo>
                    <a:pt x="168" y="413"/>
                    <a:pt x="171" y="377"/>
                    <a:pt x="153" y="355"/>
                  </a:cubicBezTo>
                  <a:cubicBezTo>
                    <a:pt x="127" y="319"/>
                    <a:pt x="117" y="268"/>
                    <a:pt x="133" y="215"/>
                  </a:cubicBezTo>
                  <a:cubicBezTo>
                    <a:pt x="146" y="164"/>
                    <a:pt x="180" y="122"/>
                    <a:pt x="222" y="107"/>
                  </a:cubicBezTo>
                  <a:cubicBezTo>
                    <a:pt x="251" y="97"/>
                    <a:pt x="265" y="64"/>
                    <a:pt x="255" y="36"/>
                  </a:cubicBezTo>
                  <a:cubicBezTo>
                    <a:pt x="246" y="14"/>
                    <a:pt x="226" y="0"/>
                    <a:pt x="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7307;p78">
              <a:extLst>
                <a:ext uri="{FF2B5EF4-FFF2-40B4-BE49-F238E27FC236}">
                  <a16:creationId xmlns:a16="http://schemas.microsoft.com/office/drawing/2014/main" id="{74FD8735-6C5C-449C-90AB-2C6C8BFCC0A2}"/>
                </a:ext>
              </a:extLst>
            </p:cNvPr>
            <p:cNvSpPr/>
            <p:nvPr/>
          </p:nvSpPr>
          <p:spPr>
            <a:xfrm>
              <a:off x="7420507" y="3194546"/>
              <a:ext cx="7460" cy="6961"/>
            </a:xfrm>
            <a:custGeom>
              <a:avLst/>
              <a:gdLst/>
              <a:ahLst/>
              <a:cxnLst/>
              <a:rect l="l" t="t" r="r" b="b"/>
              <a:pathLst>
                <a:path w="254" h="237" extrusionOk="0">
                  <a:moveTo>
                    <a:pt x="192" y="0"/>
                  </a:moveTo>
                  <a:cubicBezTo>
                    <a:pt x="178" y="0"/>
                    <a:pt x="164" y="5"/>
                    <a:pt x="154" y="16"/>
                  </a:cubicBezTo>
                  <a:lnTo>
                    <a:pt x="23" y="141"/>
                  </a:lnTo>
                  <a:cubicBezTo>
                    <a:pt x="2" y="162"/>
                    <a:pt x="0" y="198"/>
                    <a:pt x="22" y="219"/>
                  </a:cubicBezTo>
                  <a:cubicBezTo>
                    <a:pt x="32" y="231"/>
                    <a:pt x="46" y="236"/>
                    <a:pt x="60" y="236"/>
                  </a:cubicBezTo>
                  <a:cubicBezTo>
                    <a:pt x="74" y="236"/>
                    <a:pt x="87" y="231"/>
                    <a:pt x="100" y="221"/>
                  </a:cubicBezTo>
                  <a:lnTo>
                    <a:pt x="231" y="95"/>
                  </a:lnTo>
                  <a:cubicBezTo>
                    <a:pt x="252" y="74"/>
                    <a:pt x="254" y="38"/>
                    <a:pt x="232" y="17"/>
                  </a:cubicBezTo>
                  <a:cubicBezTo>
                    <a:pt x="221" y="6"/>
                    <a:pt x="207"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7308;p78">
              <a:extLst>
                <a:ext uri="{FF2B5EF4-FFF2-40B4-BE49-F238E27FC236}">
                  <a16:creationId xmlns:a16="http://schemas.microsoft.com/office/drawing/2014/main" id="{F975F25F-8FAF-4319-8B1C-E8A441519863}"/>
                </a:ext>
              </a:extLst>
            </p:cNvPr>
            <p:cNvSpPr/>
            <p:nvPr/>
          </p:nvSpPr>
          <p:spPr>
            <a:xfrm>
              <a:off x="7536665" y="3008194"/>
              <a:ext cx="116393" cy="114631"/>
            </a:xfrm>
            <a:custGeom>
              <a:avLst/>
              <a:gdLst/>
              <a:ahLst/>
              <a:cxnLst/>
              <a:rect l="l" t="t" r="r" b="b"/>
              <a:pathLst>
                <a:path w="3963" h="3903" extrusionOk="0">
                  <a:moveTo>
                    <a:pt x="3901" y="1"/>
                  </a:moveTo>
                  <a:cubicBezTo>
                    <a:pt x="3883" y="1"/>
                    <a:pt x="3865" y="10"/>
                    <a:pt x="3854" y="28"/>
                  </a:cubicBezTo>
                  <a:cubicBezTo>
                    <a:pt x="2920" y="1580"/>
                    <a:pt x="1599" y="2884"/>
                    <a:pt x="36" y="3801"/>
                  </a:cubicBezTo>
                  <a:cubicBezTo>
                    <a:pt x="9" y="3817"/>
                    <a:pt x="0" y="3848"/>
                    <a:pt x="16" y="3876"/>
                  </a:cubicBezTo>
                  <a:cubicBezTo>
                    <a:pt x="27" y="3894"/>
                    <a:pt x="44" y="3903"/>
                    <a:pt x="64" y="3903"/>
                  </a:cubicBezTo>
                  <a:cubicBezTo>
                    <a:pt x="73" y="3903"/>
                    <a:pt x="83" y="3901"/>
                    <a:pt x="91" y="3895"/>
                  </a:cubicBezTo>
                  <a:cubicBezTo>
                    <a:pt x="1672" y="2971"/>
                    <a:pt x="3005" y="1652"/>
                    <a:pt x="3949" y="85"/>
                  </a:cubicBezTo>
                  <a:cubicBezTo>
                    <a:pt x="3962" y="59"/>
                    <a:pt x="3956" y="25"/>
                    <a:pt x="3929" y="9"/>
                  </a:cubicBezTo>
                  <a:cubicBezTo>
                    <a:pt x="3920" y="4"/>
                    <a:pt x="3910" y="1"/>
                    <a:pt x="3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7309;p78">
              <a:extLst>
                <a:ext uri="{FF2B5EF4-FFF2-40B4-BE49-F238E27FC236}">
                  <a16:creationId xmlns:a16="http://schemas.microsoft.com/office/drawing/2014/main" id="{AA3FB69E-813C-4A38-9D1C-C5B14A5F4313}"/>
                </a:ext>
              </a:extLst>
            </p:cNvPr>
            <p:cNvSpPr/>
            <p:nvPr/>
          </p:nvSpPr>
          <p:spPr>
            <a:xfrm>
              <a:off x="7572379" y="3042175"/>
              <a:ext cx="39385" cy="41559"/>
            </a:xfrm>
            <a:custGeom>
              <a:avLst/>
              <a:gdLst/>
              <a:ahLst/>
              <a:cxnLst/>
              <a:rect l="l" t="t" r="r" b="b"/>
              <a:pathLst>
                <a:path w="1341" h="1415" extrusionOk="0">
                  <a:moveTo>
                    <a:pt x="1280" y="0"/>
                  </a:moveTo>
                  <a:cubicBezTo>
                    <a:pt x="1263" y="0"/>
                    <a:pt x="1246" y="8"/>
                    <a:pt x="1235" y="21"/>
                  </a:cubicBezTo>
                  <a:cubicBezTo>
                    <a:pt x="878" y="491"/>
                    <a:pt x="472" y="927"/>
                    <a:pt x="25" y="1317"/>
                  </a:cubicBezTo>
                  <a:cubicBezTo>
                    <a:pt x="2" y="1337"/>
                    <a:pt x="0" y="1371"/>
                    <a:pt x="20" y="1394"/>
                  </a:cubicBezTo>
                  <a:cubicBezTo>
                    <a:pt x="30" y="1407"/>
                    <a:pt x="44" y="1414"/>
                    <a:pt x="60" y="1414"/>
                  </a:cubicBezTo>
                  <a:cubicBezTo>
                    <a:pt x="74" y="1414"/>
                    <a:pt x="87" y="1408"/>
                    <a:pt x="96" y="1401"/>
                  </a:cubicBezTo>
                  <a:cubicBezTo>
                    <a:pt x="549" y="1005"/>
                    <a:pt x="962" y="564"/>
                    <a:pt x="1323" y="87"/>
                  </a:cubicBezTo>
                  <a:cubicBezTo>
                    <a:pt x="1340" y="64"/>
                    <a:pt x="1338" y="28"/>
                    <a:pt x="1312" y="11"/>
                  </a:cubicBezTo>
                  <a:cubicBezTo>
                    <a:pt x="1303" y="4"/>
                    <a:pt x="1291" y="0"/>
                    <a:pt x="1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7310;p78">
              <a:extLst>
                <a:ext uri="{FF2B5EF4-FFF2-40B4-BE49-F238E27FC236}">
                  <a16:creationId xmlns:a16="http://schemas.microsoft.com/office/drawing/2014/main" id="{3DC79EB2-B09D-4429-9832-1ED788EC4BC5}"/>
                </a:ext>
              </a:extLst>
            </p:cNvPr>
            <p:cNvSpPr/>
            <p:nvPr/>
          </p:nvSpPr>
          <p:spPr>
            <a:xfrm>
              <a:off x="7561806" y="3038063"/>
              <a:ext cx="18621" cy="20588"/>
            </a:xfrm>
            <a:custGeom>
              <a:avLst/>
              <a:gdLst/>
              <a:ahLst/>
              <a:cxnLst/>
              <a:rect l="l" t="t" r="r" b="b"/>
              <a:pathLst>
                <a:path w="634" h="701" extrusionOk="0">
                  <a:moveTo>
                    <a:pt x="574" y="1"/>
                  </a:moveTo>
                  <a:cubicBezTo>
                    <a:pt x="559" y="1"/>
                    <a:pt x="543" y="8"/>
                    <a:pt x="531" y="22"/>
                  </a:cubicBezTo>
                  <a:cubicBezTo>
                    <a:pt x="369" y="222"/>
                    <a:pt x="198" y="420"/>
                    <a:pt x="21" y="608"/>
                  </a:cubicBezTo>
                  <a:cubicBezTo>
                    <a:pt x="0" y="631"/>
                    <a:pt x="3" y="665"/>
                    <a:pt x="24" y="687"/>
                  </a:cubicBezTo>
                  <a:cubicBezTo>
                    <a:pt x="34" y="695"/>
                    <a:pt x="47" y="701"/>
                    <a:pt x="61" y="701"/>
                  </a:cubicBezTo>
                  <a:cubicBezTo>
                    <a:pt x="77" y="701"/>
                    <a:pt x="91" y="695"/>
                    <a:pt x="103" y="681"/>
                  </a:cubicBezTo>
                  <a:cubicBezTo>
                    <a:pt x="281" y="492"/>
                    <a:pt x="453" y="292"/>
                    <a:pt x="617" y="89"/>
                  </a:cubicBezTo>
                  <a:cubicBezTo>
                    <a:pt x="634" y="66"/>
                    <a:pt x="631" y="32"/>
                    <a:pt x="608" y="12"/>
                  </a:cubicBezTo>
                  <a:cubicBezTo>
                    <a:pt x="598" y="4"/>
                    <a:pt x="586" y="1"/>
                    <a:pt x="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7311;p78">
              <a:extLst>
                <a:ext uri="{FF2B5EF4-FFF2-40B4-BE49-F238E27FC236}">
                  <a16:creationId xmlns:a16="http://schemas.microsoft.com/office/drawing/2014/main" id="{BB38E29D-E0B6-4FC1-B836-84A9527C3D61}"/>
                </a:ext>
              </a:extLst>
            </p:cNvPr>
            <p:cNvSpPr/>
            <p:nvPr/>
          </p:nvSpPr>
          <p:spPr>
            <a:xfrm>
              <a:off x="7439627" y="2816026"/>
              <a:ext cx="31602" cy="249704"/>
            </a:xfrm>
            <a:custGeom>
              <a:avLst/>
              <a:gdLst/>
              <a:ahLst/>
              <a:cxnLst/>
              <a:rect l="l" t="t" r="r" b="b"/>
              <a:pathLst>
                <a:path w="1076" h="8502" extrusionOk="0">
                  <a:moveTo>
                    <a:pt x="62" y="1"/>
                  </a:moveTo>
                  <a:cubicBezTo>
                    <a:pt x="56" y="1"/>
                    <a:pt x="50" y="2"/>
                    <a:pt x="44" y="4"/>
                  </a:cubicBezTo>
                  <a:cubicBezTo>
                    <a:pt x="14" y="14"/>
                    <a:pt x="0" y="45"/>
                    <a:pt x="9" y="74"/>
                  </a:cubicBezTo>
                  <a:cubicBezTo>
                    <a:pt x="892" y="2750"/>
                    <a:pt x="963" y="5717"/>
                    <a:pt x="208" y="8432"/>
                  </a:cubicBezTo>
                  <a:cubicBezTo>
                    <a:pt x="200" y="8460"/>
                    <a:pt x="218" y="8490"/>
                    <a:pt x="247" y="8499"/>
                  </a:cubicBezTo>
                  <a:cubicBezTo>
                    <a:pt x="251" y="8502"/>
                    <a:pt x="255" y="8502"/>
                    <a:pt x="261" y="8502"/>
                  </a:cubicBezTo>
                  <a:cubicBezTo>
                    <a:pt x="284" y="8502"/>
                    <a:pt x="305" y="8486"/>
                    <a:pt x="315" y="8462"/>
                  </a:cubicBezTo>
                  <a:cubicBezTo>
                    <a:pt x="1075" y="5726"/>
                    <a:pt x="1004" y="2735"/>
                    <a:pt x="114" y="40"/>
                  </a:cubicBezTo>
                  <a:cubicBezTo>
                    <a:pt x="107" y="16"/>
                    <a:pt x="85"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7312;p78">
              <a:extLst>
                <a:ext uri="{FF2B5EF4-FFF2-40B4-BE49-F238E27FC236}">
                  <a16:creationId xmlns:a16="http://schemas.microsoft.com/office/drawing/2014/main" id="{CC718557-EB14-4B3F-9A7A-A1E6700608AE}"/>
                </a:ext>
              </a:extLst>
            </p:cNvPr>
            <p:cNvSpPr/>
            <p:nvPr/>
          </p:nvSpPr>
          <p:spPr>
            <a:xfrm>
              <a:off x="7438599" y="2884223"/>
              <a:ext cx="14215" cy="136130"/>
            </a:xfrm>
            <a:custGeom>
              <a:avLst/>
              <a:gdLst/>
              <a:ahLst/>
              <a:cxnLst/>
              <a:rect l="l" t="t" r="r" b="b"/>
              <a:pathLst>
                <a:path w="484" h="4635" extrusionOk="0">
                  <a:moveTo>
                    <a:pt x="61" y="0"/>
                  </a:moveTo>
                  <a:cubicBezTo>
                    <a:pt x="57" y="0"/>
                    <a:pt x="53" y="1"/>
                    <a:pt x="49" y="2"/>
                  </a:cubicBezTo>
                  <a:cubicBezTo>
                    <a:pt x="21" y="9"/>
                    <a:pt x="1" y="37"/>
                    <a:pt x="8" y="67"/>
                  </a:cubicBezTo>
                  <a:cubicBezTo>
                    <a:pt x="343" y="1534"/>
                    <a:pt x="374" y="3091"/>
                    <a:pt x="98" y="4570"/>
                  </a:cubicBezTo>
                  <a:cubicBezTo>
                    <a:pt x="92" y="4600"/>
                    <a:pt x="112" y="4629"/>
                    <a:pt x="142" y="4634"/>
                  </a:cubicBezTo>
                  <a:lnTo>
                    <a:pt x="153" y="4634"/>
                  </a:lnTo>
                  <a:cubicBezTo>
                    <a:pt x="178" y="4634"/>
                    <a:pt x="200" y="4615"/>
                    <a:pt x="206" y="4590"/>
                  </a:cubicBezTo>
                  <a:cubicBezTo>
                    <a:pt x="484" y="3096"/>
                    <a:pt x="454" y="1524"/>
                    <a:pt x="115" y="43"/>
                  </a:cubicBezTo>
                  <a:cubicBezTo>
                    <a:pt x="109" y="19"/>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7313;p78">
              <a:extLst>
                <a:ext uri="{FF2B5EF4-FFF2-40B4-BE49-F238E27FC236}">
                  <a16:creationId xmlns:a16="http://schemas.microsoft.com/office/drawing/2014/main" id="{8FD74C89-688B-4063-94D9-154B7F4054A8}"/>
                </a:ext>
              </a:extLst>
            </p:cNvPr>
            <p:cNvSpPr/>
            <p:nvPr/>
          </p:nvSpPr>
          <p:spPr>
            <a:xfrm>
              <a:off x="7425823" y="2952978"/>
              <a:ext cx="4611" cy="20412"/>
            </a:xfrm>
            <a:custGeom>
              <a:avLst/>
              <a:gdLst/>
              <a:ahLst/>
              <a:cxnLst/>
              <a:rect l="l" t="t" r="r" b="b"/>
              <a:pathLst>
                <a:path w="157" h="695" extrusionOk="0">
                  <a:moveTo>
                    <a:pt x="55" y="0"/>
                  </a:moveTo>
                  <a:cubicBezTo>
                    <a:pt x="54" y="0"/>
                    <a:pt x="52" y="0"/>
                    <a:pt x="50" y="1"/>
                  </a:cubicBezTo>
                  <a:cubicBezTo>
                    <a:pt x="20" y="6"/>
                    <a:pt x="0" y="32"/>
                    <a:pt x="4" y="62"/>
                  </a:cubicBezTo>
                  <a:cubicBezTo>
                    <a:pt x="30" y="253"/>
                    <a:pt x="44" y="446"/>
                    <a:pt x="47" y="639"/>
                  </a:cubicBezTo>
                  <a:cubicBezTo>
                    <a:pt x="47" y="670"/>
                    <a:pt x="71" y="694"/>
                    <a:pt x="101" y="694"/>
                  </a:cubicBezTo>
                  <a:cubicBezTo>
                    <a:pt x="134" y="693"/>
                    <a:pt x="157" y="670"/>
                    <a:pt x="157" y="637"/>
                  </a:cubicBezTo>
                  <a:cubicBezTo>
                    <a:pt x="155" y="442"/>
                    <a:pt x="140" y="243"/>
                    <a:pt x="113" y="46"/>
                  </a:cubicBezTo>
                  <a:cubicBezTo>
                    <a:pt x="107" y="20"/>
                    <a:pt x="82"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7314;p78">
              <a:extLst>
                <a:ext uri="{FF2B5EF4-FFF2-40B4-BE49-F238E27FC236}">
                  <a16:creationId xmlns:a16="http://schemas.microsoft.com/office/drawing/2014/main" id="{FA9A13A2-9C75-426B-A8A9-5B5AFDB26A72}"/>
                </a:ext>
              </a:extLst>
            </p:cNvPr>
            <p:cNvSpPr/>
            <p:nvPr/>
          </p:nvSpPr>
          <p:spPr>
            <a:xfrm>
              <a:off x="7313307" y="2853384"/>
              <a:ext cx="17181" cy="98243"/>
            </a:xfrm>
            <a:custGeom>
              <a:avLst/>
              <a:gdLst/>
              <a:ahLst/>
              <a:cxnLst/>
              <a:rect l="l" t="t" r="r" b="b"/>
              <a:pathLst>
                <a:path w="585" h="3345" extrusionOk="0">
                  <a:moveTo>
                    <a:pt x="523" y="1"/>
                  </a:moveTo>
                  <a:cubicBezTo>
                    <a:pt x="501" y="1"/>
                    <a:pt x="480" y="16"/>
                    <a:pt x="472" y="39"/>
                  </a:cubicBezTo>
                  <a:cubicBezTo>
                    <a:pt x="148" y="1095"/>
                    <a:pt x="0" y="2188"/>
                    <a:pt x="33" y="3292"/>
                  </a:cubicBezTo>
                  <a:cubicBezTo>
                    <a:pt x="34" y="3322"/>
                    <a:pt x="57" y="3345"/>
                    <a:pt x="87" y="3345"/>
                  </a:cubicBezTo>
                  <a:cubicBezTo>
                    <a:pt x="120" y="3345"/>
                    <a:pt x="143" y="3320"/>
                    <a:pt x="141" y="3288"/>
                  </a:cubicBezTo>
                  <a:cubicBezTo>
                    <a:pt x="109" y="2197"/>
                    <a:pt x="255" y="1114"/>
                    <a:pt x="576" y="72"/>
                  </a:cubicBezTo>
                  <a:cubicBezTo>
                    <a:pt x="584" y="44"/>
                    <a:pt x="569" y="12"/>
                    <a:pt x="540" y="4"/>
                  </a:cubicBezTo>
                  <a:cubicBezTo>
                    <a:pt x="534" y="2"/>
                    <a:pt x="529"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7315;p78">
              <a:extLst>
                <a:ext uri="{FF2B5EF4-FFF2-40B4-BE49-F238E27FC236}">
                  <a16:creationId xmlns:a16="http://schemas.microsoft.com/office/drawing/2014/main" id="{38C44592-3567-452C-85D6-41BC892512DC}"/>
                </a:ext>
              </a:extLst>
            </p:cNvPr>
            <p:cNvSpPr/>
            <p:nvPr/>
          </p:nvSpPr>
          <p:spPr>
            <a:xfrm>
              <a:off x="7325172" y="2898232"/>
              <a:ext cx="6138" cy="23672"/>
            </a:xfrm>
            <a:custGeom>
              <a:avLst/>
              <a:gdLst/>
              <a:ahLst/>
              <a:cxnLst/>
              <a:rect l="l" t="t" r="r" b="b"/>
              <a:pathLst>
                <a:path w="209" h="806" extrusionOk="0">
                  <a:moveTo>
                    <a:pt x="152" y="0"/>
                  </a:moveTo>
                  <a:cubicBezTo>
                    <a:pt x="124" y="0"/>
                    <a:pt x="99" y="21"/>
                    <a:pt x="95" y="49"/>
                  </a:cubicBezTo>
                  <a:lnTo>
                    <a:pt x="4" y="742"/>
                  </a:lnTo>
                  <a:cubicBezTo>
                    <a:pt x="1" y="774"/>
                    <a:pt x="22" y="802"/>
                    <a:pt x="52" y="805"/>
                  </a:cubicBezTo>
                  <a:lnTo>
                    <a:pt x="59" y="805"/>
                  </a:lnTo>
                  <a:cubicBezTo>
                    <a:pt x="86" y="805"/>
                    <a:pt x="109" y="784"/>
                    <a:pt x="115" y="757"/>
                  </a:cubicBezTo>
                  <a:lnTo>
                    <a:pt x="206" y="63"/>
                  </a:lnTo>
                  <a:cubicBezTo>
                    <a:pt x="209" y="33"/>
                    <a:pt x="187" y="5"/>
                    <a:pt x="157" y="0"/>
                  </a:cubicBezTo>
                  <a:cubicBezTo>
                    <a:pt x="156" y="0"/>
                    <a:pt x="154"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7316;p78">
              <a:extLst>
                <a:ext uri="{FF2B5EF4-FFF2-40B4-BE49-F238E27FC236}">
                  <a16:creationId xmlns:a16="http://schemas.microsoft.com/office/drawing/2014/main" id="{5A72410D-3B6B-4D97-BC79-38EC7D79BA83}"/>
                </a:ext>
              </a:extLst>
            </p:cNvPr>
            <p:cNvSpPr/>
            <p:nvPr/>
          </p:nvSpPr>
          <p:spPr>
            <a:xfrm>
              <a:off x="7340650" y="2814087"/>
              <a:ext cx="8899" cy="16594"/>
            </a:xfrm>
            <a:custGeom>
              <a:avLst/>
              <a:gdLst/>
              <a:ahLst/>
              <a:cxnLst/>
              <a:rect l="l" t="t" r="r" b="b"/>
              <a:pathLst>
                <a:path w="303" h="565" extrusionOk="0">
                  <a:moveTo>
                    <a:pt x="240" y="1"/>
                  </a:moveTo>
                  <a:cubicBezTo>
                    <a:pt x="220" y="1"/>
                    <a:pt x="201" y="11"/>
                    <a:pt x="192" y="30"/>
                  </a:cubicBezTo>
                  <a:cubicBezTo>
                    <a:pt x="113" y="178"/>
                    <a:pt x="51" y="335"/>
                    <a:pt x="8" y="494"/>
                  </a:cubicBezTo>
                  <a:cubicBezTo>
                    <a:pt x="1" y="524"/>
                    <a:pt x="18" y="556"/>
                    <a:pt x="46" y="563"/>
                  </a:cubicBezTo>
                  <a:cubicBezTo>
                    <a:pt x="52" y="564"/>
                    <a:pt x="56" y="564"/>
                    <a:pt x="60" y="564"/>
                  </a:cubicBezTo>
                  <a:cubicBezTo>
                    <a:pt x="86" y="564"/>
                    <a:pt x="107" y="548"/>
                    <a:pt x="115" y="521"/>
                  </a:cubicBezTo>
                  <a:cubicBezTo>
                    <a:pt x="156" y="369"/>
                    <a:pt x="214" y="221"/>
                    <a:pt x="288" y="81"/>
                  </a:cubicBezTo>
                  <a:cubicBezTo>
                    <a:pt x="303" y="54"/>
                    <a:pt x="293" y="22"/>
                    <a:pt x="266" y="7"/>
                  </a:cubicBezTo>
                  <a:cubicBezTo>
                    <a:pt x="257" y="3"/>
                    <a:pt x="248"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7317;p78">
              <a:extLst>
                <a:ext uri="{FF2B5EF4-FFF2-40B4-BE49-F238E27FC236}">
                  <a16:creationId xmlns:a16="http://schemas.microsoft.com/office/drawing/2014/main" id="{96D54576-EA09-4BFE-BC00-C755E88E8F17}"/>
                </a:ext>
              </a:extLst>
            </p:cNvPr>
            <p:cNvSpPr/>
            <p:nvPr/>
          </p:nvSpPr>
          <p:spPr>
            <a:xfrm>
              <a:off x="7230013" y="2922786"/>
              <a:ext cx="136894" cy="183563"/>
            </a:xfrm>
            <a:custGeom>
              <a:avLst/>
              <a:gdLst/>
              <a:ahLst/>
              <a:cxnLst/>
              <a:rect l="l" t="t" r="r" b="b"/>
              <a:pathLst>
                <a:path w="4661" h="6250" extrusionOk="0">
                  <a:moveTo>
                    <a:pt x="61" y="1"/>
                  </a:moveTo>
                  <a:cubicBezTo>
                    <a:pt x="44" y="1"/>
                    <a:pt x="26" y="9"/>
                    <a:pt x="17" y="26"/>
                  </a:cubicBezTo>
                  <a:cubicBezTo>
                    <a:pt x="1" y="52"/>
                    <a:pt x="9" y="84"/>
                    <a:pt x="35" y="102"/>
                  </a:cubicBezTo>
                  <a:cubicBezTo>
                    <a:pt x="1072" y="752"/>
                    <a:pt x="2002" y="1654"/>
                    <a:pt x="2792" y="2775"/>
                  </a:cubicBezTo>
                  <a:cubicBezTo>
                    <a:pt x="3483" y="3752"/>
                    <a:pt x="4055" y="4877"/>
                    <a:pt x="4550" y="6214"/>
                  </a:cubicBezTo>
                  <a:cubicBezTo>
                    <a:pt x="4558" y="6235"/>
                    <a:pt x="4577" y="6249"/>
                    <a:pt x="4601" y="6249"/>
                  </a:cubicBezTo>
                  <a:cubicBezTo>
                    <a:pt x="4606" y="6249"/>
                    <a:pt x="4614" y="6248"/>
                    <a:pt x="4618" y="6248"/>
                  </a:cubicBezTo>
                  <a:cubicBezTo>
                    <a:pt x="4646" y="6237"/>
                    <a:pt x="4661" y="6205"/>
                    <a:pt x="4651" y="6177"/>
                  </a:cubicBezTo>
                  <a:cubicBezTo>
                    <a:pt x="4155" y="4832"/>
                    <a:pt x="3577" y="3699"/>
                    <a:pt x="2880" y="2712"/>
                  </a:cubicBezTo>
                  <a:cubicBezTo>
                    <a:pt x="2082" y="1578"/>
                    <a:pt x="1142" y="668"/>
                    <a:pt x="91" y="9"/>
                  </a:cubicBezTo>
                  <a:cubicBezTo>
                    <a:pt x="82" y="4"/>
                    <a:pt x="71"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7318;p78">
              <a:extLst>
                <a:ext uri="{FF2B5EF4-FFF2-40B4-BE49-F238E27FC236}">
                  <a16:creationId xmlns:a16="http://schemas.microsoft.com/office/drawing/2014/main" id="{3A95FF75-96DF-4145-996F-6C7C279E7593}"/>
                </a:ext>
              </a:extLst>
            </p:cNvPr>
            <p:cNvSpPr/>
            <p:nvPr/>
          </p:nvSpPr>
          <p:spPr>
            <a:xfrm>
              <a:off x="7256329" y="2967310"/>
              <a:ext cx="79769" cy="102531"/>
            </a:xfrm>
            <a:custGeom>
              <a:avLst/>
              <a:gdLst/>
              <a:ahLst/>
              <a:cxnLst/>
              <a:rect l="l" t="t" r="r" b="b"/>
              <a:pathLst>
                <a:path w="2716" h="3491" extrusionOk="0">
                  <a:moveTo>
                    <a:pt x="62" y="0"/>
                  </a:moveTo>
                  <a:cubicBezTo>
                    <a:pt x="46" y="0"/>
                    <a:pt x="29" y="8"/>
                    <a:pt x="18" y="21"/>
                  </a:cubicBezTo>
                  <a:cubicBezTo>
                    <a:pt x="1" y="45"/>
                    <a:pt x="3" y="81"/>
                    <a:pt x="29" y="98"/>
                  </a:cubicBezTo>
                  <a:cubicBezTo>
                    <a:pt x="1171" y="965"/>
                    <a:pt x="2061" y="2127"/>
                    <a:pt x="2603" y="3457"/>
                  </a:cubicBezTo>
                  <a:cubicBezTo>
                    <a:pt x="2611" y="3479"/>
                    <a:pt x="2632" y="3490"/>
                    <a:pt x="2654" y="3490"/>
                  </a:cubicBezTo>
                  <a:cubicBezTo>
                    <a:pt x="2661" y="3490"/>
                    <a:pt x="2668" y="3490"/>
                    <a:pt x="2674" y="3487"/>
                  </a:cubicBezTo>
                  <a:cubicBezTo>
                    <a:pt x="2702" y="3476"/>
                    <a:pt x="2715" y="3445"/>
                    <a:pt x="2704" y="3416"/>
                  </a:cubicBezTo>
                  <a:cubicBezTo>
                    <a:pt x="2155" y="2069"/>
                    <a:pt x="1254" y="891"/>
                    <a:pt x="95" y="11"/>
                  </a:cubicBezTo>
                  <a:cubicBezTo>
                    <a:pt x="85" y="4"/>
                    <a:pt x="74"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7319;p78">
              <a:extLst>
                <a:ext uri="{FF2B5EF4-FFF2-40B4-BE49-F238E27FC236}">
                  <a16:creationId xmlns:a16="http://schemas.microsoft.com/office/drawing/2014/main" id="{3A48FC0D-AEDA-4723-B3B0-5E9988F607B0}"/>
                </a:ext>
              </a:extLst>
            </p:cNvPr>
            <p:cNvSpPr/>
            <p:nvPr/>
          </p:nvSpPr>
          <p:spPr>
            <a:xfrm>
              <a:off x="7279590" y="3020969"/>
              <a:ext cx="12864" cy="12600"/>
            </a:xfrm>
            <a:custGeom>
              <a:avLst/>
              <a:gdLst/>
              <a:ahLst/>
              <a:cxnLst/>
              <a:rect l="l" t="t" r="r" b="b"/>
              <a:pathLst>
                <a:path w="438" h="429" extrusionOk="0">
                  <a:moveTo>
                    <a:pt x="61" y="1"/>
                  </a:moveTo>
                  <a:cubicBezTo>
                    <a:pt x="47" y="1"/>
                    <a:pt x="32" y="6"/>
                    <a:pt x="22" y="17"/>
                  </a:cubicBezTo>
                  <a:cubicBezTo>
                    <a:pt x="0" y="38"/>
                    <a:pt x="0" y="74"/>
                    <a:pt x="22" y="95"/>
                  </a:cubicBezTo>
                  <a:lnTo>
                    <a:pt x="338" y="413"/>
                  </a:lnTo>
                  <a:cubicBezTo>
                    <a:pt x="349" y="423"/>
                    <a:pt x="364" y="428"/>
                    <a:pt x="378" y="428"/>
                  </a:cubicBezTo>
                  <a:cubicBezTo>
                    <a:pt x="392" y="428"/>
                    <a:pt x="406" y="423"/>
                    <a:pt x="416" y="413"/>
                  </a:cubicBezTo>
                  <a:cubicBezTo>
                    <a:pt x="438" y="391"/>
                    <a:pt x="438" y="356"/>
                    <a:pt x="416" y="335"/>
                  </a:cubicBezTo>
                  <a:lnTo>
                    <a:pt x="100" y="17"/>
                  </a:ln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7320;p78">
              <a:extLst>
                <a:ext uri="{FF2B5EF4-FFF2-40B4-BE49-F238E27FC236}">
                  <a16:creationId xmlns:a16="http://schemas.microsoft.com/office/drawing/2014/main" id="{177245E9-3756-4027-BCD1-7A224AD0D553}"/>
                </a:ext>
              </a:extLst>
            </p:cNvPr>
            <p:cNvSpPr/>
            <p:nvPr/>
          </p:nvSpPr>
          <p:spPr>
            <a:xfrm>
              <a:off x="7119993" y="2980909"/>
              <a:ext cx="65613" cy="97009"/>
            </a:xfrm>
            <a:custGeom>
              <a:avLst/>
              <a:gdLst/>
              <a:ahLst/>
              <a:cxnLst/>
              <a:rect l="l" t="t" r="r" b="b"/>
              <a:pathLst>
                <a:path w="2234" h="3303" extrusionOk="0">
                  <a:moveTo>
                    <a:pt x="62" y="0"/>
                  </a:moveTo>
                  <a:cubicBezTo>
                    <a:pt x="54" y="0"/>
                    <a:pt x="46" y="2"/>
                    <a:pt x="38" y="5"/>
                  </a:cubicBezTo>
                  <a:cubicBezTo>
                    <a:pt x="11" y="18"/>
                    <a:pt x="0" y="52"/>
                    <a:pt x="11" y="78"/>
                  </a:cubicBezTo>
                  <a:cubicBezTo>
                    <a:pt x="553" y="1248"/>
                    <a:pt x="1267" y="2327"/>
                    <a:pt x="2132" y="3285"/>
                  </a:cubicBezTo>
                  <a:cubicBezTo>
                    <a:pt x="2143" y="3296"/>
                    <a:pt x="2159" y="3302"/>
                    <a:pt x="2173" y="3302"/>
                  </a:cubicBezTo>
                  <a:cubicBezTo>
                    <a:pt x="2186" y="3302"/>
                    <a:pt x="2200" y="3299"/>
                    <a:pt x="2210" y="3289"/>
                  </a:cubicBezTo>
                  <a:cubicBezTo>
                    <a:pt x="2232" y="3268"/>
                    <a:pt x="2233" y="3235"/>
                    <a:pt x="2215" y="3211"/>
                  </a:cubicBezTo>
                  <a:cubicBezTo>
                    <a:pt x="1354" y="2262"/>
                    <a:pt x="648" y="1193"/>
                    <a:pt x="111" y="32"/>
                  </a:cubicBezTo>
                  <a:cubicBezTo>
                    <a:pt x="103" y="12"/>
                    <a:pt x="83"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7321;p78">
              <a:extLst>
                <a:ext uri="{FF2B5EF4-FFF2-40B4-BE49-F238E27FC236}">
                  <a16:creationId xmlns:a16="http://schemas.microsoft.com/office/drawing/2014/main" id="{9B30EBA5-6681-4C63-9ACE-A59F3641754A}"/>
                </a:ext>
              </a:extLst>
            </p:cNvPr>
            <p:cNvSpPr/>
            <p:nvPr/>
          </p:nvSpPr>
          <p:spPr>
            <a:xfrm>
              <a:off x="7160583" y="3024435"/>
              <a:ext cx="14920" cy="18767"/>
            </a:xfrm>
            <a:custGeom>
              <a:avLst/>
              <a:gdLst/>
              <a:ahLst/>
              <a:cxnLst/>
              <a:rect l="l" t="t" r="r" b="b"/>
              <a:pathLst>
                <a:path w="508" h="639" extrusionOk="0">
                  <a:moveTo>
                    <a:pt x="64" y="0"/>
                  </a:moveTo>
                  <a:cubicBezTo>
                    <a:pt x="55" y="0"/>
                    <a:pt x="45" y="3"/>
                    <a:pt x="36" y="9"/>
                  </a:cubicBezTo>
                  <a:cubicBezTo>
                    <a:pt x="9" y="23"/>
                    <a:pt x="1" y="56"/>
                    <a:pt x="16" y="83"/>
                  </a:cubicBezTo>
                  <a:cubicBezTo>
                    <a:pt x="129" y="275"/>
                    <a:pt x="260" y="454"/>
                    <a:pt x="408" y="620"/>
                  </a:cubicBezTo>
                  <a:cubicBezTo>
                    <a:pt x="420" y="632"/>
                    <a:pt x="435" y="638"/>
                    <a:pt x="449" y="638"/>
                  </a:cubicBezTo>
                  <a:cubicBezTo>
                    <a:pt x="462" y="638"/>
                    <a:pt x="476" y="635"/>
                    <a:pt x="485" y="625"/>
                  </a:cubicBezTo>
                  <a:cubicBezTo>
                    <a:pt x="506" y="604"/>
                    <a:pt x="508" y="571"/>
                    <a:pt x="488" y="547"/>
                  </a:cubicBezTo>
                  <a:cubicBezTo>
                    <a:pt x="345" y="387"/>
                    <a:pt x="219" y="212"/>
                    <a:pt x="110" y="27"/>
                  </a:cubicBezTo>
                  <a:cubicBezTo>
                    <a:pt x="101" y="10"/>
                    <a:pt x="83"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7322;p78">
              <a:extLst>
                <a:ext uri="{FF2B5EF4-FFF2-40B4-BE49-F238E27FC236}">
                  <a16:creationId xmlns:a16="http://schemas.microsoft.com/office/drawing/2014/main" id="{84286E0A-1A8E-436C-9E55-E47D781EF3E8}"/>
                </a:ext>
              </a:extLst>
            </p:cNvPr>
            <p:cNvSpPr/>
            <p:nvPr/>
          </p:nvSpPr>
          <p:spPr>
            <a:xfrm>
              <a:off x="7090565" y="2926251"/>
              <a:ext cx="9487" cy="21235"/>
            </a:xfrm>
            <a:custGeom>
              <a:avLst/>
              <a:gdLst/>
              <a:ahLst/>
              <a:cxnLst/>
              <a:rect l="l" t="t" r="r" b="b"/>
              <a:pathLst>
                <a:path w="323" h="723" extrusionOk="0">
                  <a:moveTo>
                    <a:pt x="61" y="0"/>
                  </a:moveTo>
                  <a:cubicBezTo>
                    <a:pt x="56" y="0"/>
                    <a:pt x="51" y="1"/>
                    <a:pt x="46" y="2"/>
                  </a:cubicBezTo>
                  <a:cubicBezTo>
                    <a:pt x="17" y="11"/>
                    <a:pt x="1" y="42"/>
                    <a:pt x="8" y="70"/>
                  </a:cubicBezTo>
                  <a:cubicBezTo>
                    <a:pt x="64" y="280"/>
                    <a:pt x="130" y="486"/>
                    <a:pt x="209" y="687"/>
                  </a:cubicBezTo>
                  <a:cubicBezTo>
                    <a:pt x="219" y="711"/>
                    <a:pt x="240" y="723"/>
                    <a:pt x="261" y="723"/>
                  </a:cubicBezTo>
                  <a:cubicBezTo>
                    <a:pt x="269" y="723"/>
                    <a:pt x="276" y="721"/>
                    <a:pt x="280" y="718"/>
                  </a:cubicBezTo>
                  <a:cubicBezTo>
                    <a:pt x="308" y="707"/>
                    <a:pt x="323" y="676"/>
                    <a:pt x="313" y="647"/>
                  </a:cubicBezTo>
                  <a:cubicBezTo>
                    <a:pt x="236" y="451"/>
                    <a:pt x="170" y="246"/>
                    <a:pt x="115" y="42"/>
                  </a:cubicBezTo>
                  <a:cubicBezTo>
                    <a:pt x="108" y="16"/>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7323;p78">
              <a:extLst>
                <a:ext uri="{FF2B5EF4-FFF2-40B4-BE49-F238E27FC236}">
                  <a16:creationId xmlns:a16="http://schemas.microsoft.com/office/drawing/2014/main" id="{81F8C611-C72F-45F4-B743-5C40D5A4EB31}"/>
                </a:ext>
              </a:extLst>
            </p:cNvPr>
            <p:cNvSpPr/>
            <p:nvPr/>
          </p:nvSpPr>
          <p:spPr>
            <a:xfrm>
              <a:off x="7100022" y="3107640"/>
              <a:ext cx="206530" cy="31749"/>
            </a:xfrm>
            <a:custGeom>
              <a:avLst/>
              <a:gdLst/>
              <a:ahLst/>
              <a:cxnLst/>
              <a:rect l="l" t="t" r="r" b="b"/>
              <a:pathLst>
                <a:path w="7032" h="1081" extrusionOk="0">
                  <a:moveTo>
                    <a:pt x="2298" y="1"/>
                  </a:moveTo>
                  <a:cubicBezTo>
                    <a:pt x="1543" y="1"/>
                    <a:pt x="788" y="73"/>
                    <a:pt x="49" y="220"/>
                  </a:cubicBezTo>
                  <a:cubicBezTo>
                    <a:pt x="21" y="226"/>
                    <a:pt x="1" y="255"/>
                    <a:pt x="6" y="284"/>
                  </a:cubicBezTo>
                  <a:cubicBezTo>
                    <a:pt x="11" y="311"/>
                    <a:pt x="34" y="328"/>
                    <a:pt x="60" y="328"/>
                  </a:cubicBezTo>
                  <a:cubicBezTo>
                    <a:pt x="63" y="328"/>
                    <a:pt x="67" y="328"/>
                    <a:pt x="70" y="327"/>
                  </a:cubicBezTo>
                  <a:cubicBezTo>
                    <a:pt x="803" y="182"/>
                    <a:pt x="1551" y="109"/>
                    <a:pt x="2300" y="109"/>
                  </a:cubicBezTo>
                  <a:cubicBezTo>
                    <a:pt x="3893" y="109"/>
                    <a:pt x="5490" y="436"/>
                    <a:pt x="6948" y="1075"/>
                  </a:cubicBezTo>
                  <a:cubicBezTo>
                    <a:pt x="6955" y="1079"/>
                    <a:pt x="6962" y="1081"/>
                    <a:pt x="6969" y="1081"/>
                  </a:cubicBezTo>
                  <a:cubicBezTo>
                    <a:pt x="6990" y="1081"/>
                    <a:pt x="7010" y="1068"/>
                    <a:pt x="7019" y="1048"/>
                  </a:cubicBezTo>
                  <a:cubicBezTo>
                    <a:pt x="7032" y="1019"/>
                    <a:pt x="7019" y="988"/>
                    <a:pt x="6990" y="975"/>
                  </a:cubicBezTo>
                  <a:cubicBezTo>
                    <a:pt x="5519" y="331"/>
                    <a:pt x="3907" y="1"/>
                    <a:pt x="2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7324;p78">
              <a:extLst>
                <a:ext uri="{FF2B5EF4-FFF2-40B4-BE49-F238E27FC236}">
                  <a16:creationId xmlns:a16="http://schemas.microsoft.com/office/drawing/2014/main" id="{04B8CB2B-C3F0-40CE-A969-9C7D27A3BC38}"/>
                </a:ext>
              </a:extLst>
            </p:cNvPr>
            <p:cNvSpPr/>
            <p:nvPr/>
          </p:nvSpPr>
          <p:spPr>
            <a:xfrm>
              <a:off x="7154151" y="3124381"/>
              <a:ext cx="97332" cy="13246"/>
            </a:xfrm>
            <a:custGeom>
              <a:avLst/>
              <a:gdLst/>
              <a:ahLst/>
              <a:cxnLst/>
              <a:rect l="l" t="t" r="r" b="b"/>
              <a:pathLst>
                <a:path w="3314" h="451" extrusionOk="0">
                  <a:moveTo>
                    <a:pt x="816" y="1"/>
                  </a:moveTo>
                  <a:cubicBezTo>
                    <a:pt x="562" y="1"/>
                    <a:pt x="307" y="12"/>
                    <a:pt x="52" y="33"/>
                  </a:cubicBezTo>
                  <a:cubicBezTo>
                    <a:pt x="22" y="35"/>
                    <a:pt x="1" y="62"/>
                    <a:pt x="2" y="92"/>
                  </a:cubicBezTo>
                  <a:cubicBezTo>
                    <a:pt x="5" y="119"/>
                    <a:pt x="29" y="142"/>
                    <a:pt x="55" y="142"/>
                  </a:cubicBezTo>
                  <a:cubicBezTo>
                    <a:pt x="57" y="142"/>
                    <a:pt x="60" y="142"/>
                    <a:pt x="62" y="142"/>
                  </a:cubicBezTo>
                  <a:cubicBezTo>
                    <a:pt x="313" y="120"/>
                    <a:pt x="564" y="110"/>
                    <a:pt x="814" y="110"/>
                  </a:cubicBezTo>
                  <a:cubicBezTo>
                    <a:pt x="1632" y="110"/>
                    <a:pt x="2444" y="223"/>
                    <a:pt x="3238" y="448"/>
                  </a:cubicBezTo>
                  <a:cubicBezTo>
                    <a:pt x="3240" y="451"/>
                    <a:pt x="3246" y="451"/>
                    <a:pt x="3252" y="451"/>
                  </a:cubicBezTo>
                  <a:cubicBezTo>
                    <a:pt x="3275" y="451"/>
                    <a:pt x="3297" y="434"/>
                    <a:pt x="3304" y="411"/>
                  </a:cubicBezTo>
                  <a:cubicBezTo>
                    <a:pt x="3313" y="382"/>
                    <a:pt x="3296" y="352"/>
                    <a:pt x="3267" y="342"/>
                  </a:cubicBezTo>
                  <a:cubicBezTo>
                    <a:pt x="2465" y="116"/>
                    <a:pt x="1644"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7325;p78">
              <a:extLst>
                <a:ext uri="{FF2B5EF4-FFF2-40B4-BE49-F238E27FC236}">
                  <a16:creationId xmlns:a16="http://schemas.microsoft.com/office/drawing/2014/main" id="{DC2592BE-0991-4ECD-B3A1-A859C3A0D8E9}"/>
                </a:ext>
              </a:extLst>
            </p:cNvPr>
            <p:cNvSpPr/>
            <p:nvPr/>
          </p:nvSpPr>
          <p:spPr>
            <a:xfrm>
              <a:off x="7177823" y="3149023"/>
              <a:ext cx="17945" cy="3495"/>
            </a:xfrm>
            <a:custGeom>
              <a:avLst/>
              <a:gdLst/>
              <a:ahLst/>
              <a:cxnLst/>
              <a:rect l="l" t="t" r="r" b="b"/>
              <a:pathLst>
                <a:path w="611" h="119" extrusionOk="0">
                  <a:moveTo>
                    <a:pt x="58" y="0"/>
                  </a:moveTo>
                  <a:cubicBezTo>
                    <a:pt x="29" y="0"/>
                    <a:pt x="3" y="25"/>
                    <a:pt x="3" y="55"/>
                  </a:cubicBezTo>
                  <a:cubicBezTo>
                    <a:pt x="1" y="85"/>
                    <a:pt x="26" y="110"/>
                    <a:pt x="56" y="110"/>
                  </a:cubicBezTo>
                  <a:lnTo>
                    <a:pt x="553" y="119"/>
                  </a:lnTo>
                  <a:cubicBezTo>
                    <a:pt x="583" y="119"/>
                    <a:pt x="609" y="93"/>
                    <a:pt x="609" y="65"/>
                  </a:cubicBezTo>
                  <a:cubicBezTo>
                    <a:pt x="610" y="35"/>
                    <a:pt x="584" y="9"/>
                    <a:pt x="555" y="9"/>
                  </a:cubicBezTo>
                  <a:lnTo>
                    <a:pt x="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7326;p78">
              <a:extLst>
                <a:ext uri="{FF2B5EF4-FFF2-40B4-BE49-F238E27FC236}">
                  <a16:creationId xmlns:a16="http://schemas.microsoft.com/office/drawing/2014/main" id="{9492DB1B-AD4F-47BA-9B78-D8D8547ABDB5}"/>
                </a:ext>
              </a:extLst>
            </p:cNvPr>
            <p:cNvSpPr/>
            <p:nvPr/>
          </p:nvSpPr>
          <p:spPr>
            <a:xfrm>
              <a:off x="7200291" y="3383836"/>
              <a:ext cx="89520" cy="61501"/>
            </a:xfrm>
            <a:custGeom>
              <a:avLst/>
              <a:gdLst/>
              <a:ahLst/>
              <a:cxnLst/>
              <a:rect l="l" t="t" r="r" b="b"/>
              <a:pathLst>
                <a:path w="3048" h="2094" extrusionOk="0">
                  <a:moveTo>
                    <a:pt x="2987" y="0"/>
                  </a:moveTo>
                  <a:cubicBezTo>
                    <a:pt x="2973" y="0"/>
                    <a:pt x="2959" y="5"/>
                    <a:pt x="2948" y="16"/>
                  </a:cubicBezTo>
                  <a:cubicBezTo>
                    <a:pt x="2102" y="846"/>
                    <a:pt x="1123" y="1510"/>
                    <a:pt x="40" y="1989"/>
                  </a:cubicBezTo>
                  <a:cubicBezTo>
                    <a:pt x="12" y="2001"/>
                    <a:pt x="0" y="2034"/>
                    <a:pt x="12" y="2063"/>
                  </a:cubicBezTo>
                  <a:cubicBezTo>
                    <a:pt x="22" y="2081"/>
                    <a:pt x="40" y="2094"/>
                    <a:pt x="62" y="2094"/>
                  </a:cubicBezTo>
                  <a:cubicBezTo>
                    <a:pt x="69" y="2094"/>
                    <a:pt x="76" y="2093"/>
                    <a:pt x="87" y="2088"/>
                  </a:cubicBezTo>
                  <a:cubicBezTo>
                    <a:pt x="1182" y="1604"/>
                    <a:pt x="2169" y="933"/>
                    <a:pt x="3027" y="94"/>
                  </a:cubicBezTo>
                  <a:cubicBezTo>
                    <a:pt x="3048" y="73"/>
                    <a:pt x="3048" y="38"/>
                    <a:pt x="3027" y="16"/>
                  </a:cubicBezTo>
                  <a:cubicBezTo>
                    <a:pt x="3016" y="5"/>
                    <a:pt x="3002" y="0"/>
                    <a:pt x="2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7327;p78">
              <a:extLst>
                <a:ext uri="{FF2B5EF4-FFF2-40B4-BE49-F238E27FC236}">
                  <a16:creationId xmlns:a16="http://schemas.microsoft.com/office/drawing/2014/main" id="{C131CACA-32ED-42DB-B246-80CAC9DC2CFF}"/>
                </a:ext>
              </a:extLst>
            </p:cNvPr>
            <p:cNvSpPr/>
            <p:nvPr/>
          </p:nvSpPr>
          <p:spPr>
            <a:xfrm>
              <a:off x="7230601" y="3387331"/>
              <a:ext cx="31543" cy="24553"/>
            </a:xfrm>
            <a:custGeom>
              <a:avLst/>
              <a:gdLst/>
              <a:ahLst/>
              <a:cxnLst/>
              <a:rect l="l" t="t" r="r" b="b"/>
              <a:pathLst>
                <a:path w="1074" h="836" extrusionOk="0">
                  <a:moveTo>
                    <a:pt x="1013" y="0"/>
                  </a:moveTo>
                  <a:cubicBezTo>
                    <a:pt x="1002" y="0"/>
                    <a:pt x="990" y="4"/>
                    <a:pt x="979" y="11"/>
                  </a:cubicBezTo>
                  <a:lnTo>
                    <a:pt x="29" y="737"/>
                  </a:lnTo>
                  <a:cubicBezTo>
                    <a:pt x="4" y="756"/>
                    <a:pt x="1" y="790"/>
                    <a:pt x="18" y="814"/>
                  </a:cubicBezTo>
                  <a:cubicBezTo>
                    <a:pt x="29" y="829"/>
                    <a:pt x="45" y="836"/>
                    <a:pt x="61" y="836"/>
                  </a:cubicBezTo>
                  <a:cubicBezTo>
                    <a:pt x="72" y="836"/>
                    <a:pt x="83" y="831"/>
                    <a:pt x="95" y="826"/>
                  </a:cubicBezTo>
                  <a:lnTo>
                    <a:pt x="1045" y="99"/>
                  </a:lnTo>
                  <a:cubicBezTo>
                    <a:pt x="1070" y="81"/>
                    <a:pt x="1073" y="47"/>
                    <a:pt x="1056" y="22"/>
                  </a:cubicBezTo>
                  <a:cubicBezTo>
                    <a:pt x="1045" y="8"/>
                    <a:pt x="1030"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7328;p78">
              <a:extLst>
                <a:ext uri="{FF2B5EF4-FFF2-40B4-BE49-F238E27FC236}">
                  <a16:creationId xmlns:a16="http://schemas.microsoft.com/office/drawing/2014/main" id="{4E119037-3B40-4EF0-91A2-B1BA47804664}"/>
                </a:ext>
              </a:extLst>
            </p:cNvPr>
            <p:cNvSpPr/>
            <p:nvPr/>
          </p:nvSpPr>
          <p:spPr>
            <a:xfrm>
              <a:off x="7234154" y="3362454"/>
              <a:ext cx="19795" cy="16506"/>
            </a:xfrm>
            <a:custGeom>
              <a:avLst/>
              <a:gdLst/>
              <a:ahLst/>
              <a:cxnLst/>
              <a:rect l="l" t="t" r="r" b="b"/>
              <a:pathLst>
                <a:path w="674" h="562" extrusionOk="0">
                  <a:moveTo>
                    <a:pt x="613" y="0"/>
                  </a:moveTo>
                  <a:cubicBezTo>
                    <a:pt x="600" y="0"/>
                    <a:pt x="588" y="5"/>
                    <a:pt x="578" y="14"/>
                  </a:cubicBezTo>
                  <a:lnTo>
                    <a:pt x="26" y="465"/>
                  </a:lnTo>
                  <a:cubicBezTo>
                    <a:pt x="4" y="485"/>
                    <a:pt x="1" y="519"/>
                    <a:pt x="19" y="542"/>
                  </a:cubicBezTo>
                  <a:cubicBezTo>
                    <a:pt x="31" y="555"/>
                    <a:pt x="46" y="562"/>
                    <a:pt x="62" y="562"/>
                  </a:cubicBezTo>
                  <a:cubicBezTo>
                    <a:pt x="75" y="562"/>
                    <a:pt x="88" y="558"/>
                    <a:pt x="96" y="549"/>
                  </a:cubicBezTo>
                  <a:lnTo>
                    <a:pt x="646" y="96"/>
                  </a:lnTo>
                  <a:cubicBezTo>
                    <a:pt x="670" y="79"/>
                    <a:pt x="673" y="43"/>
                    <a:pt x="653" y="21"/>
                  </a:cubicBezTo>
                  <a:cubicBezTo>
                    <a:pt x="644" y="7"/>
                    <a:pt x="628"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7329;p78">
              <a:extLst>
                <a:ext uri="{FF2B5EF4-FFF2-40B4-BE49-F238E27FC236}">
                  <a16:creationId xmlns:a16="http://schemas.microsoft.com/office/drawing/2014/main" id="{974097E4-79C1-4C20-BCAB-387936E03FE0}"/>
                </a:ext>
              </a:extLst>
            </p:cNvPr>
            <p:cNvSpPr/>
            <p:nvPr/>
          </p:nvSpPr>
          <p:spPr>
            <a:xfrm>
              <a:off x="7139847" y="3228645"/>
              <a:ext cx="111195" cy="102678"/>
            </a:xfrm>
            <a:custGeom>
              <a:avLst/>
              <a:gdLst/>
              <a:ahLst/>
              <a:cxnLst/>
              <a:rect l="l" t="t" r="r" b="b"/>
              <a:pathLst>
                <a:path w="3786" h="3496" extrusionOk="0">
                  <a:moveTo>
                    <a:pt x="3725" y="1"/>
                  </a:moveTo>
                  <a:cubicBezTo>
                    <a:pt x="3716" y="1"/>
                    <a:pt x="3706" y="3"/>
                    <a:pt x="3697" y="8"/>
                  </a:cubicBezTo>
                  <a:cubicBezTo>
                    <a:pt x="2239" y="844"/>
                    <a:pt x="966" y="2022"/>
                    <a:pt x="18" y="3410"/>
                  </a:cubicBezTo>
                  <a:cubicBezTo>
                    <a:pt x="0" y="3435"/>
                    <a:pt x="8" y="3469"/>
                    <a:pt x="32" y="3487"/>
                  </a:cubicBezTo>
                  <a:cubicBezTo>
                    <a:pt x="40" y="3492"/>
                    <a:pt x="52" y="3496"/>
                    <a:pt x="62" y="3496"/>
                  </a:cubicBezTo>
                  <a:cubicBezTo>
                    <a:pt x="80" y="3496"/>
                    <a:pt x="96" y="3487"/>
                    <a:pt x="109" y="3470"/>
                  </a:cubicBezTo>
                  <a:cubicBezTo>
                    <a:pt x="1049" y="2096"/>
                    <a:pt x="2308" y="930"/>
                    <a:pt x="3753" y="102"/>
                  </a:cubicBezTo>
                  <a:cubicBezTo>
                    <a:pt x="3777" y="88"/>
                    <a:pt x="3786" y="55"/>
                    <a:pt x="3772" y="28"/>
                  </a:cubicBezTo>
                  <a:cubicBezTo>
                    <a:pt x="3761" y="11"/>
                    <a:pt x="3743" y="1"/>
                    <a:pt x="3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7330;p78">
              <a:extLst>
                <a:ext uri="{FF2B5EF4-FFF2-40B4-BE49-F238E27FC236}">
                  <a16:creationId xmlns:a16="http://schemas.microsoft.com/office/drawing/2014/main" id="{31404A2B-6C05-4D75-A1FE-7043C826B99D}"/>
                </a:ext>
              </a:extLst>
            </p:cNvPr>
            <p:cNvSpPr/>
            <p:nvPr/>
          </p:nvSpPr>
          <p:spPr>
            <a:xfrm>
              <a:off x="7177588" y="3273640"/>
              <a:ext cx="38005" cy="33394"/>
            </a:xfrm>
            <a:custGeom>
              <a:avLst/>
              <a:gdLst/>
              <a:ahLst/>
              <a:cxnLst/>
              <a:rect l="l" t="t" r="r" b="b"/>
              <a:pathLst>
                <a:path w="1294" h="1137" extrusionOk="0">
                  <a:moveTo>
                    <a:pt x="1230" y="0"/>
                  </a:moveTo>
                  <a:cubicBezTo>
                    <a:pt x="1220" y="0"/>
                    <a:pt x="1210" y="3"/>
                    <a:pt x="1202" y="8"/>
                  </a:cubicBezTo>
                  <a:cubicBezTo>
                    <a:pt x="756" y="292"/>
                    <a:pt x="357" y="641"/>
                    <a:pt x="20" y="1047"/>
                  </a:cubicBezTo>
                  <a:cubicBezTo>
                    <a:pt x="0" y="1069"/>
                    <a:pt x="4" y="1104"/>
                    <a:pt x="27" y="1124"/>
                  </a:cubicBezTo>
                  <a:cubicBezTo>
                    <a:pt x="37" y="1132"/>
                    <a:pt x="50" y="1136"/>
                    <a:pt x="63" y="1136"/>
                  </a:cubicBezTo>
                  <a:cubicBezTo>
                    <a:pt x="78" y="1136"/>
                    <a:pt x="94" y="1129"/>
                    <a:pt x="101" y="1118"/>
                  </a:cubicBezTo>
                  <a:cubicBezTo>
                    <a:pt x="433" y="719"/>
                    <a:pt x="823" y="379"/>
                    <a:pt x="1259" y="104"/>
                  </a:cubicBezTo>
                  <a:cubicBezTo>
                    <a:pt x="1286" y="85"/>
                    <a:pt x="1293" y="51"/>
                    <a:pt x="1276" y="27"/>
                  </a:cubicBezTo>
                  <a:cubicBezTo>
                    <a:pt x="1266" y="9"/>
                    <a:pt x="1248" y="0"/>
                    <a:pt x="1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7331;p78">
              <a:extLst>
                <a:ext uri="{FF2B5EF4-FFF2-40B4-BE49-F238E27FC236}">
                  <a16:creationId xmlns:a16="http://schemas.microsoft.com/office/drawing/2014/main" id="{67F86282-EB94-48F6-AC0D-9B683BA5E67B}"/>
                </a:ext>
              </a:extLst>
            </p:cNvPr>
            <p:cNvSpPr/>
            <p:nvPr/>
          </p:nvSpPr>
          <p:spPr>
            <a:xfrm>
              <a:off x="7189453" y="3317665"/>
              <a:ext cx="18944" cy="18004"/>
            </a:xfrm>
            <a:custGeom>
              <a:avLst/>
              <a:gdLst/>
              <a:ahLst/>
              <a:cxnLst/>
              <a:rect l="l" t="t" r="r" b="b"/>
              <a:pathLst>
                <a:path w="645" h="613" extrusionOk="0">
                  <a:moveTo>
                    <a:pt x="585" y="1"/>
                  </a:moveTo>
                  <a:cubicBezTo>
                    <a:pt x="570" y="1"/>
                    <a:pt x="556" y="6"/>
                    <a:pt x="544" y="18"/>
                  </a:cubicBezTo>
                  <a:cubicBezTo>
                    <a:pt x="384" y="196"/>
                    <a:pt x="208" y="362"/>
                    <a:pt x="28" y="516"/>
                  </a:cubicBezTo>
                  <a:cubicBezTo>
                    <a:pt x="3" y="536"/>
                    <a:pt x="0" y="569"/>
                    <a:pt x="20" y="593"/>
                  </a:cubicBezTo>
                  <a:cubicBezTo>
                    <a:pt x="32" y="606"/>
                    <a:pt x="46" y="613"/>
                    <a:pt x="63" y="613"/>
                  </a:cubicBezTo>
                  <a:cubicBezTo>
                    <a:pt x="75" y="613"/>
                    <a:pt x="87" y="607"/>
                    <a:pt x="96" y="600"/>
                  </a:cubicBezTo>
                  <a:cubicBezTo>
                    <a:pt x="284" y="443"/>
                    <a:pt x="462" y="273"/>
                    <a:pt x="626" y="92"/>
                  </a:cubicBezTo>
                  <a:cubicBezTo>
                    <a:pt x="644" y="69"/>
                    <a:pt x="644" y="33"/>
                    <a:pt x="621" y="15"/>
                  </a:cubicBezTo>
                  <a:cubicBezTo>
                    <a:pt x="611" y="5"/>
                    <a:pt x="598"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7332;p78">
              <a:extLst>
                <a:ext uri="{FF2B5EF4-FFF2-40B4-BE49-F238E27FC236}">
                  <a16:creationId xmlns:a16="http://schemas.microsoft.com/office/drawing/2014/main" id="{E89956D9-C975-4E65-B7B8-C95DF1DCC92D}"/>
                </a:ext>
              </a:extLst>
            </p:cNvPr>
            <p:cNvSpPr/>
            <p:nvPr/>
          </p:nvSpPr>
          <p:spPr>
            <a:xfrm>
              <a:off x="7078288" y="3441988"/>
              <a:ext cx="8517" cy="12365"/>
            </a:xfrm>
            <a:custGeom>
              <a:avLst/>
              <a:gdLst/>
              <a:ahLst/>
              <a:cxnLst/>
              <a:rect l="l" t="t" r="r" b="b"/>
              <a:pathLst>
                <a:path w="290" h="421" extrusionOk="0">
                  <a:moveTo>
                    <a:pt x="226" y="1"/>
                  </a:moveTo>
                  <a:cubicBezTo>
                    <a:pt x="206" y="1"/>
                    <a:pt x="187" y="11"/>
                    <a:pt x="177" y="30"/>
                  </a:cubicBezTo>
                  <a:lnTo>
                    <a:pt x="14" y="342"/>
                  </a:lnTo>
                  <a:cubicBezTo>
                    <a:pt x="0" y="369"/>
                    <a:pt x="12" y="400"/>
                    <a:pt x="39" y="414"/>
                  </a:cubicBezTo>
                  <a:cubicBezTo>
                    <a:pt x="46" y="419"/>
                    <a:pt x="54" y="420"/>
                    <a:pt x="63" y="420"/>
                  </a:cubicBezTo>
                  <a:cubicBezTo>
                    <a:pt x="83" y="420"/>
                    <a:pt x="100" y="410"/>
                    <a:pt x="113" y="392"/>
                  </a:cubicBezTo>
                  <a:lnTo>
                    <a:pt x="275" y="80"/>
                  </a:lnTo>
                  <a:cubicBezTo>
                    <a:pt x="289" y="54"/>
                    <a:pt x="278" y="21"/>
                    <a:pt x="251" y="7"/>
                  </a:cubicBezTo>
                  <a:cubicBezTo>
                    <a:pt x="243" y="3"/>
                    <a:pt x="234"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7333;p78">
              <a:extLst>
                <a:ext uri="{FF2B5EF4-FFF2-40B4-BE49-F238E27FC236}">
                  <a16:creationId xmlns:a16="http://schemas.microsoft.com/office/drawing/2014/main" id="{57968D8E-99D0-42A0-A81F-1B8F944850B9}"/>
                </a:ext>
              </a:extLst>
            </p:cNvPr>
            <p:cNvSpPr/>
            <p:nvPr/>
          </p:nvSpPr>
          <p:spPr>
            <a:xfrm>
              <a:off x="7442300" y="3397728"/>
              <a:ext cx="20882" cy="121739"/>
            </a:xfrm>
            <a:custGeom>
              <a:avLst/>
              <a:gdLst/>
              <a:ahLst/>
              <a:cxnLst/>
              <a:rect l="l" t="t" r="r" b="b"/>
              <a:pathLst>
                <a:path w="711" h="4145" extrusionOk="0">
                  <a:moveTo>
                    <a:pt x="429" y="1"/>
                  </a:moveTo>
                  <a:cubicBezTo>
                    <a:pt x="426" y="1"/>
                    <a:pt x="422" y="1"/>
                    <a:pt x="419" y="2"/>
                  </a:cubicBezTo>
                  <a:cubicBezTo>
                    <a:pt x="388" y="5"/>
                    <a:pt x="369" y="33"/>
                    <a:pt x="373" y="63"/>
                  </a:cubicBezTo>
                  <a:cubicBezTo>
                    <a:pt x="600" y="1406"/>
                    <a:pt x="476" y="2793"/>
                    <a:pt x="10" y="4072"/>
                  </a:cubicBezTo>
                  <a:cubicBezTo>
                    <a:pt x="0" y="4100"/>
                    <a:pt x="15" y="4130"/>
                    <a:pt x="43" y="4142"/>
                  </a:cubicBezTo>
                  <a:cubicBezTo>
                    <a:pt x="50" y="4143"/>
                    <a:pt x="57" y="4144"/>
                    <a:pt x="63" y="4144"/>
                  </a:cubicBezTo>
                  <a:cubicBezTo>
                    <a:pt x="86" y="4144"/>
                    <a:pt x="106" y="4133"/>
                    <a:pt x="113" y="4112"/>
                  </a:cubicBezTo>
                  <a:cubicBezTo>
                    <a:pt x="583" y="2814"/>
                    <a:pt x="711" y="1407"/>
                    <a:pt x="480" y="46"/>
                  </a:cubicBezTo>
                  <a:cubicBezTo>
                    <a:pt x="478" y="19"/>
                    <a:pt x="455"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7334;p78">
              <a:extLst>
                <a:ext uri="{FF2B5EF4-FFF2-40B4-BE49-F238E27FC236}">
                  <a16:creationId xmlns:a16="http://schemas.microsoft.com/office/drawing/2014/main" id="{0788144E-E512-4E8D-911F-A045B981B8BF}"/>
                </a:ext>
              </a:extLst>
            </p:cNvPr>
            <p:cNvSpPr/>
            <p:nvPr/>
          </p:nvSpPr>
          <p:spPr>
            <a:xfrm>
              <a:off x="7436484" y="3436114"/>
              <a:ext cx="5492" cy="27667"/>
            </a:xfrm>
            <a:custGeom>
              <a:avLst/>
              <a:gdLst/>
              <a:ahLst/>
              <a:cxnLst/>
              <a:rect l="l" t="t" r="r" b="b"/>
              <a:pathLst>
                <a:path w="187" h="942" extrusionOk="0">
                  <a:moveTo>
                    <a:pt x="129" y="1"/>
                  </a:moveTo>
                  <a:cubicBezTo>
                    <a:pt x="99" y="1"/>
                    <a:pt x="76" y="25"/>
                    <a:pt x="76" y="56"/>
                  </a:cubicBezTo>
                  <a:cubicBezTo>
                    <a:pt x="77" y="330"/>
                    <a:pt x="54" y="607"/>
                    <a:pt x="6" y="878"/>
                  </a:cubicBezTo>
                  <a:cubicBezTo>
                    <a:pt x="0" y="909"/>
                    <a:pt x="20" y="936"/>
                    <a:pt x="50" y="942"/>
                  </a:cubicBezTo>
                  <a:lnTo>
                    <a:pt x="62" y="942"/>
                  </a:lnTo>
                  <a:cubicBezTo>
                    <a:pt x="87" y="942"/>
                    <a:pt x="111" y="923"/>
                    <a:pt x="113" y="898"/>
                  </a:cubicBezTo>
                  <a:cubicBezTo>
                    <a:pt x="164" y="620"/>
                    <a:pt x="187" y="335"/>
                    <a:pt x="184" y="53"/>
                  </a:cubicBezTo>
                  <a:cubicBezTo>
                    <a:pt x="184" y="25"/>
                    <a:pt x="158"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7335;p78">
              <a:extLst>
                <a:ext uri="{FF2B5EF4-FFF2-40B4-BE49-F238E27FC236}">
                  <a16:creationId xmlns:a16="http://schemas.microsoft.com/office/drawing/2014/main" id="{41B90646-7B3A-437E-BE26-83B700A0D72F}"/>
                </a:ext>
              </a:extLst>
            </p:cNvPr>
            <p:cNvSpPr/>
            <p:nvPr/>
          </p:nvSpPr>
          <p:spPr>
            <a:xfrm>
              <a:off x="7312249" y="3235312"/>
              <a:ext cx="47139" cy="187381"/>
            </a:xfrm>
            <a:custGeom>
              <a:avLst/>
              <a:gdLst/>
              <a:ahLst/>
              <a:cxnLst/>
              <a:rect l="l" t="t" r="r" b="b"/>
              <a:pathLst>
                <a:path w="1605" h="6380" extrusionOk="0">
                  <a:moveTo>
                    <a:pt x="1542" y="1"/>
                  </a:moveTo>
                  <a:cubicBezTo>
                    <a:pt x="1523" y="1"/>
                    <a:pt x="1504" y="11"/>
                    <a:pt x="1495" y="29"/>
                  </a:cubicBezTo>
                  <a:cubicBezTo>
                    <a:pt x="421" y="1932"/>
                    <a:pt x="1" y="4172"/>
                    <a:pt x="311" y="6332"/>
                  </a:cubicBezTo>
                  <a:cubicBezTo>
                    <a:pt x="314" y="6359"/>
                    <a:pt x="337" y="6379"/>
                    <a:pt x="364" y="6379"/>
                  </a:cubicBezTo>
                  <a:lnTo>
                    <a:pt x="372" y="6378"/>
                  </a:lnTo>
                  <a:cubicBezTo>
                    <a:pt x="402" y="6373"/>
                    <a:pt x="422" y="6346"/>
                    <a:pt x="419" y="6316"/>
                  </a:cubicBezTo>
                  <a:cubicBezTo>
                    <a:pt x="113" y="4177"/>
                    <a:pt x="529" y="1963"/>
                    <a:pt x="1590" y="82"/>
                  </a:cubicBezTo>
                  <a:cubicBezTo>
                    <a:pt x="1604" y="55"/>
                    <a:pt x="1596" y="22"/>
                    <a:pt x="1569" y="8"/>
                  </a:cubicBezTo>
                  <a:cubicBezTo>
                    <a:pt x="1560" y="3"/>
                    <a:pt x="1551" y="1"/>
                    <a:pt x="1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7336;p78">
              <a:extLst>
                <a:ext uri="{FF2B5EF4-FFF2-40B4-BE49-F238E27FC236}">
                  <a16:creationId xmlns:a16="http://schemas.microsoft.com/office/drawing/2014/main" id="{4EA6FB31-5988-4039-A82D-CD00CB967EB6}"/>
                </a:ext>
              </a:extLst>
            </p:cNvPr>
            <p:cNvSpPr/>
            <p:nvPr/>
          </p:nvSpPr>
          <p:spPr>
            <a:xfrm>
              <a:off x="7336568" y="3258602"/>
              <a:ext cx="25405" cy="77948"/>
            </a:xfrm>
            <a:custGeom>
              <a:avLst/>
              <a:gdLst/>
              <a:ahLst/>
              <a:cxnLst/>
              <a:rect l="l" t="t" r="r" b="b"/>
              <a:pathLst>
                <a:path w="865" h="2654" extrusionOk="0">
                  <a:moveTo>
                    <a:pt x="801" y="1"/>
                  </a:moveTo>
                  <a:cubicBezTo>
                    <a:pt x="782" y="1"/>
                    <a:pt x="763" y="11"/>
                    <a:pt x="753" y="29"/>
                  </a:cubicBezTo>
                  <a:cubicBezTo>
                    <a:pt x="316" y="812"/>
                    <a:pt x="56" y="1700"/>
                    <a:pt x="3" y="2595"/>
                  </a:cubicBezTo>
                  <a:cubicBezTo>
                    <a:pt x="0" y="2625"/>
                    <a:pt x="24" y="2651"/>
                    <a:pt x="54" y="2654"/>
                  </a:cubicBezTo>
                  <a:lnTo>
                    <a:pt x="57" y="2654"/>
                  </a:lnTo>
                  <a:cubicBezTo>
                    <a:pt x="86" y="2654"/>
                    <a:pt x="111" y="2631"/>
                    <a:pt x="111" y="2601"/>
                  </a:cubicBezTo>
                  <a:cubicBezTo>
                    <a:pt x="162" y="1722"/>
                    <a:pt x="419" y="852"/>
                    <a:pt x="850" y="83"/>
                  </a:cubicBezTo>
                  <a:cubicBezTo>
                    <a:pt x="865" y="56"/>
                    <a:pt x="855" y="22"/>
                    <a:pt x="829" y="8"/>
                  </a:cubicBezTo>
                  <a:cubicBezTo>
                    <a:pt x="820" y="3"/>
                    <a:pt x="811" y="1"/>
                    <a:pt x="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7337;p78">
              <a:extLst>
                <a:ext uri="{FF2B5EF4-FFF2-40B4-BE49-F238E27FC236}">
                  <a16:creationId xmlns:a16="http://schemas.microsoft.com/office/drawing/2014/main" id="{B5297CDE-B494-41BA-9812-8A4884D24353}"/>
                </a:ext>
              </a:extLst>
            </p:cNvPr>
            <p:cNvSpPr/>
            <p:nvPr/>
          </p:nvSpPr>
          <p:spPr>
            <a:xfrm>
              <a:off x="7361033" y="3299368"/>
              <a:ext cx="7137" cy="22086"/>
            </a:xfrm>
            <a:custGeom>
              <a:avLst/>
              <a:gdLst/>
              <a:ahLst/>
              <a:cxnLst/>
              <a:rect l="l" t="t" r="r" b="b"/>
              <a:pathLst>
                <a:path w="243" h="752" extrusionOk="0">
                  <a:moveTo>
                    <a:pt x="187" y="1"/>
                  </a:moveTo>
                  <a:cubicBezTo>
                    <a:pt x="160" y="1"/>
                    <a:pt x="135" y="20"/>
                    <a:pt x="131" y="48"/>
                  </a:cubicBezTo>
                  <a:cubicBezTo>
                    <a:pt x="98" y="260"/>
                    <a:pt x="56" y="474"/>
                    <a:pt x="7" y="683"/>
                  </a:cubicBezTo>
                  <a:cubicBezTo>
                    <a:pt x="0" y="713"/>
                    <a:pt x="19" y="742"/>
                    <a:pt x="49" y="749"/>
                  </a:cubicBezTo>
                  <a:cubicBezTo>
                    <a:pt x="53" y="752"/>
                    <a:pt x="57" y="752"/>
                    <a:pt x="61" y="752"/>
                  </a:cubicBezTo>
                  <a:cubicBezTo>
                    <a:pt x="86" y="752"/>
                    <a:pt x="107" y="733"/>
                    <a:pt x="114" y="709"/>
                  </a:cubicBezTo>
                  <a:cubicBezTo>
                    <a:pt x="164" y="495"/>
                    <a:pt x="205" y="279"/>
                    <a:pt x="239" y="64"/>
                  </a:cubicBezTo>
                  <a:cubicBezTo>
                    <a:pt x="242" y="34"/>
                    <a:pt x="224" y="7"/>
                    <a:pt x="192" y="1"/>
                  </a:cubicBezTo>
                  <a:cubicBezTo>
                    <a:pt x="191" y="1"/>
                    <a:pt x="189"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7338;p78">
              <a:extLst>
                <a:ext uri="{FF2B5EF4-FFF2-40B4-BE49-F238E27FC236}">
                  <a16:creationId xmlns:a16="http://schemas.microsoft.com/office/drawing/2014/main" id="{69CCD2DF-06F6-46A7-9FCA-D3A252667CAA}"/>
                </a:ext>
              </a:extLst>
            </p:cNvPr>
            <p:cNvSpPr/>
            <p:nvPr/>
          </p:nvSpPr>
          <p:spPr>
            <a:xfrm>
              <a:off x="7420507" y="3268235"/>
              <a:ext cx="121562" cy="145793"/>
            </a:xfrm>
            <a:custGeom>
              <a:avLst/>
              <a:gdLst/>
              <a:ahLst/>
              <a:cxnLst/>
              <a:rect l="l" t="t" r="r" b="b"/>
              <a:pathLst>
                <a:path w="4139" h="4964" extrusionOk="0">
                  <a:moveTo>
                    <a:pt x="62" y="0"/>
                  </a:moveTo>
                  <a:cubicBezTo>
                    <a:pt x="54" y="0"/>
                    <a:pt x="47" y="2"/>
                    <a:pt x="40" y="4"/>
                  </a:cubicBezTo>
                  <a:cubicBezTo>
                    <a:pt x="12" y="14"/>
                    <a:pt x="0" y="47"/>
                    <a:pt x="10" y="76"/>
                  </a:cubicBezTo>
                  <a:cubicBezTo>
                    <a:pt x="826" y="2050"/>
                    <a:pt x="2259" y="3783"/>
                    <a:pt x="4046" y="4955"/>
                  </a:cubicBezTo>
                  <a:cubicBezTo>
                    <a:pt x="4055" y="4960"/>
                    <a:pt x="4066" y="4963"/>
                    <a:pt x="4076" y="4963"/>
                  </a:cubicBezTo>
                  <a:cubicBezTo>
                    <a:pt x="4095" y="4963"/>
                    <a:pt x="4112" y="4955"/>
                    <a:pt x="4123" y="4940"/>
                  </a:cubicBezTo>
                  <a:cubicBezTo>
                    <a:pt x="4139" y="4913"/>
                    <a:pt x="4132" y="4879"/>
                    <a:pt x="4106" y="4864"/>
                  </a:cubicBezTo>
                  <a:cubicBezTo>
                    <a:pt x="2337" y="3704"/>
                    <a:pt x="919" y="1988"/>
                    <a:pt x="111" y="34"/>
                  </a:cubicBezTo>
                  <a:cubicBezTo>
                    <a:pt x="104" y="13"/>
                    <a:pt x="83"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7339;p78">
              <a:extLst>
                <a:ext uri="{FF2B5EF4-FFF2-40B4-BE49-F238E27FC236}">
                  <a16:creationId xmlns:a16="http://schemas.microsoft.com/office/drawing/2014/main" id="{B718AE0D-8733-42CB-B591-728606278D25}"/>
                </a:ext>
              </a:extLst>
            </p:cNvPr>
            <p:cNvSpPr/>
            <p:nvPr/>
          </p:nvSpPr>
          <p:spPr>
            <a:xfrm>
              <a:off x="7463417" y="3313965"/>
              <a:ext cx="50928" cy="53307"/>
            </a:xfrm>
            <a:custGeom>
              <a:avLst/>
              <a:gdLst/>
              <a:ahLst/>
              <a:cxnLst/>
              <a:rect l="l" t="t" r="r" b="b"/>
              <a:pathLst>
                <a:path w="1734" h="1815" extrusionOk="0">
                  <a:moveTo>
                    <a:pt x="62" y="0"/>
                  </a:moveTo>
                  <a:cubicBezTo>
                    <a:pt x="51" y="0"/>
                    <a:pt x="41" y="3"/>
                    <a:pt x="32" y="8"/>
                  </a:cubicBezTo>
                  <a:cubicBezTo>
                    <a:pt x="8" y="25"/>
                    <a:pt x="0" y="60"/>
                    <a:pt x="16" y="85"/>
                  </a:cubicBezTo>
                  <a:cubicBezTo>
                    <a:pt x="449" y="752"/>
                    <a:pt x="996" y="1331"/>
                    <a:pt x="1638" y="1803"/>
                  </a:cubicBezTo>
                  <a:cubicBezTo>
                    <a:pt x="1647" y="1810"/>
                    <a:pt x="1660" y="1814"/>
                    <a:pt x="1670" y="1814"/>
                  </a:cubicBezTo>
                  <a:cubicBezTo>
                    <a:pt x="1688" y="1814"/>
                    <a:pt x="1704" y="1807"/>
                    <a:pt x="1717" y="1790"/>
                  </a:cubicBezTo>
                  <a:cubicBezTo>
                    <a:pt x="1734" y="1766"/>
                    <a:pt x="1729" y="1732"/>
                    <a:pt x="1704" y="1713"/>
                  </a:cubicBezTo>
                  <a:cubicBezTo>
                    <a:pt x="1071" y="1250"/>
                    <a:pt x="535" y="681"/>
                    <a:pt x="109" y="24"/>
                  </a:cubicBezTo>
                  <a:cubicBezTo>
                    <a:pt x="98" y="8"/>
                    <a:pt x="8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7340;p78">
              <a:extLst>
                <a:ext uri="{FF2B5EF4-FFF2-40B4-BE49-F238E27FC236}">
                  <a16:creationId xmlns:a16="http://schemas.microsoft.com/office/drawing/2014/main" id="{6197B575-2CB2-4361-B9E1-2BB310A400E6}"/>
                </a:ext>
              </a:extLst>
            </p:cNvPr>
            <p:cNvSpPr/>
            <p:nvPr/>
          </p:nvSpPr>
          <p:spPr>
            <a:xfrm>
              <a:off x="7493961" y="3315932"/>
              <a:ext cx="11484" cy="11895"/>
            </a:xfrm>
            <a:custGeom>
              <a:avLst/>
              <a:gdLst/>
              <a:ahLst/>
              <a:cxnLst/>
              <a:rect l="l" t="t" r="r" b="b"/>
              <a:pathLst>
                <a:path w="391" h="405" extrusionOk="0">
                  <a:moveTo>
                    <a:pt x="61" y="0"/>
                  </a:moveTo>
                  <a:cubicBezTo>
                    <a:pt x="50" y="0"/>
                    <a:pt x="38" y="4"/>
                    <a:pt x="29" y="11"/>
                  </a:cubicBezTo>
                  <a:cubicBezTo>
                    <a:pt x="6" y="28"/>
                    <a:pt x="0" y="62"/>
                    <a:pt x="17" y="88"/>
                  </a:cubicBezTo>
                  <a:cubicBezTo>
                    <a:pt x="98" y="196"/>
                    <a:pt x="191" y="299"/>
                    <a:pt x="292" y="390"/>
                  </a:cubicBezTo>
                  <a:cubicBezTo>
                    <a:pt x="302" y="398"/>
                    <a:pt x="316" y="404"/>
                    <a:pt x="329" y="404"/>
                  </a:cubicBezTo>
                  <a:cubicBezTo>
                    <a:pt x="343" y="404"/>
                    <a:pt x="358" y="398"/>
                    <a:pt x="369" y="387"/>
                  </a:cubicBezTo>
                  <a:cubicBezTo>
                    <a:pt x="390" y="363"/>
                    <a:pt x="387" y="327"/>
                    <a:pt x="365" y="309"/>
                  </a:cubicBezTo>
                  <a:cubicBezTo>
                    <a:pt x="269" y="223"/>
                    <a:pt x="181" y="125"/>
                    <a:pt x="105" y="21"/>
                  </a:cubicBezTo>
                  <a:cubicBezTo>
                    <a:pt x="94" y="8"/>
                    <a:pt x="78"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7341;p78">
              <a:extLst>
                <a:ext uri="{FF2B5EF4-FFF2-40B4-BE49-F238E27FC236}">
                  <a16:creationId xmlns:a16="http://schemas.microsoft.com/office/drawing/2014/main" id="{C886C150-A670-4363-B7D9-1F62CEBA69A9}"/>
                </a:ext>
              </a:extLst>
            </p:cNvPr>
            <p:cNvSpPr/>
            <p:nvPr/>
          </p:nvSpPr>
          <p:spPr>
            <a:xfrm>
              <a:off x="7602865" y="3292025"/>
              <a:ext cx="79387" cy="115042"/>
            </a:xfrm>
            <a:custGeom>
              <a:avLst/>
              <a:gdLst/>
              <a:ahLst/>
              <a:cxnLst/>
              <a:rect l="l" t="t" r="r" b="b"/>
              <a:pathLst>
                <a:path w="2703" h="3917" extrusionOk="0">
                  <a:moveTo>
                    <a:pt x="61" y="0"/>
                  </a:moveTo>
                  <a:cubicBezTo>
                    <a:pt x="45" y="0"/>
                    <a:pt x="29" y="7"/>
                    <a:pt x="18" y="20"/>
                  </a:cubicBezTo>
                  <a:cubicBezTo>
                    <a:pt x="0" y="43"/>
                    <a:pt x="3" y="77"/>
                    <a:pt x="26" y="97"/>
                  </a:cubicBezTo>
                  <a:cubicBezTo>
                    <a:pt x="1221" y="1066"/>
                    <a:pt x="2132" y="2409"/>
                    <a:pt x="2590" y="3878"/>
                  </a:cubicBezTo>
                  <a:cubicBezTo>
                    <a:pt x="2597" y="3903"/>
                    <a:pt x="2618" y="3917"/>
                    <a:pt x="2642" y="3917"/>
                  </a:cubicBezTo>
                  <a:cubicBezTo>
                    <a:pt x="2647" y="3917"/>
                    <a:pt x="2652" y="3917"/>
                    <a:pt x="2658" y="3914"/>
                  </a:cubicBezTo>
                  <a:cubicBezTo>
                    <a:pt x="2686" y="3904"/>
                    <a:pt x="2702" y="3874"/>
                    <a:pt x="2694" y="3846"/>
                  </a:cubicBezTo>
                  <a:cubicBezTo>
                    <a:pt x="2229" y="2356"/>
                    <a:pt x="1305" y="995"/>
                    <a:pt x="94" y="12"/>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7342;p78">
              <a:extLst>
                <a:ext uri="{FF2B5EF4-FFF2-40B4-BE49-F238E27FC236}">
                  <a16:creationId xmlns:a16="http://schemas.microsoft.com/office/drawing/2014/main" id="{9684564C-0712-489B-A1D7-5820ED3F5E16}"/>
                </a:ext>
              </a:extLst>
            </p:cNvPr>
            <p:cNvSpPr/>
            <p:nvPr/>
          </p:nvSpPr>
          <p:spPr>
            <a:xfrm>
              <a:off x="7618226" y="3339634"/>
              <a:ext cx="21558" cy="24201"/>
            </a:xfrm>
            <a:custGeom>
              <a:avLst/>
              <a:gdLst/>
              <a:ahLst/>
              <a:cxnLst/>
              <a:rect l="l" t="t" r="r" b="b"/>
              <a:pathLst>
                <a:path w="734" h="824" extrusionOk="0">
                  <a:moveTo>
                    <a:pt x="60" y="0"/>
                  </a:moveTo>
                  <a:cubicBezTo>
                    <a:pt x="45" y="0"/>
                    <a:pt x="31" y="7"/>
                    <a:pt x="20" y="19"/>
                  </a:cubicBezTo>
                  <a:cubicBezTo>
                    <a:pt x="0" y="40"/>
                    <a:pt x="2" y="76"/>
                    <a:pt x="26" y="96"/>
                  </a:cubicBezTo>
                  <a:cubicBezTo>
                    <a:pt x="258" y="299"/>
                    <a:pt x="462" y="536"/>
                    <a:pt x="625" y="799"/>
                  </a:cubicBezTo>
                  <a:cubicBezTo>
                    <a:pt x="635" y="815"/>
                    <a:pt x="654" y="823"/>
                    <a:pt x="671" y="823"/>
                  </a:cubicBezTo>
                  <a:cubicBezTo>
                    <a:pt x="682" y="823"/>
                    <a:pt x="692" y="820"/>
                    <a:pt x="699" y="816"/>
                  </a:cubicBezTo>
                  <a:cubicBezTo>
                    <a:pt x="726" y="801"/>
                    <a:pt x="734" y="766"/>
                    <a:pt x="718" y="742"/>
                  </a:cubicBezTo>
                  <a:cubicBezTo>
                    <a:pt x="547" y="470"/>
                    <a:pt x="339" y="224"/>
                    <a:pt x="97" y="14"/>
                  </a:cubicBezTo>
                  <a:cubicBezTo>
                    <a:pt x="86" y="5"/>
                    <a:pt x="7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7343;p78">
              <a:extLst>
                <a:ext uri="{FF2B5EF4-FFF2-40B4-BE49-F238E27FC236}">
                  <a16:creationId xmlns:a16="http://schemas.microsoft.com/office/drawing/2014/main" id="{064AEF4E-1FFD-40B5-A818-1B65EE26C346}"/>
                </a:ext>
              </a:extLst>
            </p:cNvPr>
            <p:cNvSpPr/>
            <p:nvPr/>
          </p:nvSpPr>
          <p:spPr>
            <a:xfrm>
              <a:off x="7529881" y="3222125"/>
              <a:ext cx="233668" cy="27255"/>
            </a:xfrm>
            <a:custGeom>
              <a:avLst/>
              <a:gdLst/>
              <a:ahLst/>
              <a:cxnLst/>
              <a:rect l="l" t="t" r="r" b="b"/>
              <a:pathLst>
                <a:path w="7956" h="928" extrusionOk="0">
                  <a:moveTo>
                    <a:pt x="7893" y="1"/>
                  </a:moveTo>
                  <a:cubicBezTo>
                    <a:pt x="7888" y="1"/>
                    <a:pt x="7883" y="1"/>
                    <a:pt x="7879" y="2"/>
                  </a:cubicBezTo>
                  <a:cubicBezTo>
                    <a:pt x="7632" y="71"/>
                    <a:pt x="7389" y="153"/>
                    <a:pt x="7154" y="234"/>
                  </a:cubicBezTo>
                  <a:cubicBezTo>
                    <a:pt x="6983" y="293"/>
                    <a:pt x="6812" y="351"/>
                    <a:pt x="6640" y="405"/>
                  </a:cubicBezTo>
                  <a:cubicBezTo>
                    <a:pt x="5742" y="681"/>
                    <a:pt x="4772" y="819"/>
                    <a:pt x="3716" y="819"/>
                  </a:cubicBezTo>
                  <a:cubicBezTo>
                    <a:pt x="2604" y="819"/>
                    <a:pt x="1395" y="666"/>
                    <a:pt x="73" y="360"/>
                  </a:cubicBezTo>
                  <a:cubicBezTo>
                    <a:pt x="69" y="359"/>
                    <a:pt x="65" y="358"/>
                    <a:pt x="61" y="358"/>
                  </a:cubicBezTo>
                  <a:cubicBezTo>
                    <a:pt x="37" y="358"/>
                    <a:pt x="14" y="376"/>
                    <a:pt x="8" y="401"/>
                  </a:cubicBezTo>
                  <a:cubicBezTo>
                    <a:pt x="0" y="431"/>
                    <a:pt x="17" y="459"/>
                    <a:pt x="47" y="467"/>
                  </a:cubicBezTo>
                  <a:cubicBezTo>
                    <a:pt x="1378" y="776"/>
                    <a:pt x="2595" y="928"/>
                    <a:pt x="3717" y="928"/>
                  </a:cubicBezTo>
                  <a:cubicBezTo>
                    <a:pt x="4783" y="928"/>
                    <a:pt x="5764" y="787"/>
                    <a:pt x="6670" y="509"/>
                  </a:cubicBezTo>
                  <a:cubicBezTo>
                    <a:pt x="6845" y="457"/>
                    <a:pt x="7016" y="398"/>
                    <a:pt x="7188" y="338"/>
                  </a:cubicBezTo>
                  <a:cubicBezTo>
                    <a:pt x="7423" y="259"/>
                    <a:pt x="7665" y="175"/>
                    <a:pt x="7907" y="109"/>
                  </a:cubicBezTo>
                  <a:cubicBezTo>
                    <a:pt x="7937" y="101"/>
                    <a:pt x="7956" y="71"/>
                    <a:pt x="7947" y="42"/>
                  </a:cubicBezTo>
                  <a:cubicBezTo>
                    <a:pt x="7939" y="16"/>
                    <a:pt x="7917" y="1"/>
                    <a:pt x="7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7344;p78">
              <a:extLst>
                <a:ext uri="{FF2B5EF4-FFF2-40B4-BE49-F238E27FC236}">
                  <a16:creationId xmlns:a16="http://schemas.microsoft.com/office/drawing/2014/main" id="{E6CABA5D-9B4D-49C2-A5C9-B83191D2B618}"/>
                </a:ext>
              </a:extLst>
            </p:cNvPr>
            <p:cNvSpPr/>
            <p:nvPr/>
          </p:nvSpPr>
          <p:spPr>
            <a:xfrm>
              <a:off x="7573554" y="3221478"/>
              <a:ext cx="123148" cy="10426"/>
            </a:xfrm>
            <a:custGeom>
              <a:avLst/>
              <a:gdLst/>
              <a:ahLst/>
              <a:cxnLst/>
              <a:rect l="l" t="t" r="r" b="b"/>
              <a:pathLst>
                <a:path w="4193" h="355" extrusionOk="0">
                  <a:moveTo>
                    <a:pt x="59" y="1"/>
                  </a:moveTo>
                  <a:cubicBezTo>
                    <a:pt x="34" y="1"/>
                    <a:pt x="10" y="20"/>
                    <a:pt x="4" y="47"/>
                  </a:cubicBezTo>
                  <a:cubicBezTo>
                    <a:pt x="0" y="77"/>
                    <a:pt x="20" y="104"/>
                    <a:pt x="51" y="110"/>
                  </a:cubicBezTo>
                  <a:cubicBezTo>
                    <a:pt x="843" y="228"/>
                    <a:pt x="1701" y="355"/>
                    <a:pt x="2561" y="355"/>
                  </a:cubicBezTo>
                  <a:cubicBezTo>
                    <a:pt x="3095" y="355"/>
                    <a:pt x="3629" y="306"/>
                    <a:pt x="4147" y="174"/>
                  </a:cubicBezTo>
                  <a:cubicBezTo>
                    <a:pt x="4176" y="167"/>
                    <a:pt x="4193" y="137"/>
                    <a:pt x="4186" y="108"/>
                  </a:cubicBezTo>
                  <a:cubicBezTo>
                    <a:pt x="4180" y="84"/>
                    <a:pt x="4159" y="66"/>
                    <a:pt x="4134" y="66"/>
                  </a:cubicBezTo>
                  <a:cubicBezTo>
                    <a:pt x="4130" y="66"/>
                    <a:pt x="4125" y="67"/>
                    <a:pt x="4120" y="68"/>
                  </a:cubicBezTo>
                  <a:cubicBezTo>
                    <a:pt x="3612" y="196"/>
                    <a:pt x="3087" y="245"/>
                    <a:pt x="2562" y="245"/>
                  </a:cubicBezTo>
                  <a:cubicBezTo>
                    <a:pt x="1710" y="245"/>
                    <a:pt x="856" y="118"/>
                    <a:pt x="67" y="1"/>
                  </a:cubicBezTo>
                  <a:cubicBezTo>
                    <a:pt x="65" y="1"/>
                    <a:pt x="62"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7345;p78">
              <a:extLst>
                <a:ext uri="{FF2B5EF4-FFF2-40B4-BE49-F238E27FC236}">
                  <a16:creationId xmlns:a16="http://schemas.microsoft.com/office/drawing/2014/main" id="{31125FDF-EA82-48FE-9014-A3322368B523}"/>
                </a:ext>
              </a:extLst>
            </p:cNvPr>
            <p:cNvSpPr/>
            <p:nvPr/>
          </p:nvSpPr>
          <p:spPr>
            <a:xfrm>
              <a:off x="7616963" y="3213167"/>
              <a:ext cx="35655" cy="4435"/>
            </a:xfrm>
            <a:custGeom>
              <a:avLst/>
              <a:gdLst/>
              <a:ahLst/>
              <a:cxnLst/>
              <a:rect l="l" t="t" r="r" b="b"/>
              <a:pathLst>
                <a:path w="1214" h="151" extrusionOk="0">
                  <a:moveTo>
                    <a:pt x="60" y="1"/>
                  </a:moveTo>
                  <a:cubicBezTo>
                    <a:pt x="31" y="1"/>
                    <a:pt x="9" y="20"/>
                    <a:pt x="6" y="48"/>
                  </a:cubicBezTo>
                  <a:cubicBezTo>
                    <a:pt x="0" y="78"/>
                    <a:pt x="22" y="106"/>
                    <a:pt x="52" y="109"/>
                  </a:cubicBezTo>
                  <a:cubicBezTo>
                    <a:pt x="251" y="136"/>
                    <a:pt x="453" y="151"/>
                    <a:pt x="654" y="151"/>
                  </a:cubicBezTo>
                  <a:cubicBezTo>
                    <a:pt x="824" y="151"/>
                    <a:pt x="994" y="142"/>
                    <a:pt x="1163" y="121"/>
                  </a:cubicBezTo>
                  <a:cubicBezTo>
                    <a:pt x="1192" y="116"/>
                    <a:pt x="1214" y="89"/>
                    <a:pt x="1211" y="59"/>
                  </a:cubicBezTo>
                  <a:cubicBezTo>
                    <a:pt x="1208" y="32"/>
                    <a:pt x="1185" y="12"/>
                    <a:pt x="1159" y="12"/>
                  </a:cubicBezTo>
                  <a:cubicBezTo>
                    <a:pt x="1156" y="12"/>
                    <a:pt x="1154" y="12"/>
                    <a:pt x="1151" y="12"/>
                  </a:cubicBezTo>
                  <a:cubicBezTo>
                    <a:pt x="986" y="31"/>
                    <a:pt x="819" y="40"/>
                    <a:pt x="653" y="40"/>
                  </a:cubicBezTo>
                  <a:cubicBezTo>
                    <a:pt x="457" y="40"/>
                    <a:pt x="262" y="27"/>
                    <a:pt x="69" y="1"/>
                  </a:cubicBezTo>
                  <a:cubicBezTo>
                    <a:pt x="66" y="1"/>
                    <a:pt x="6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7346;p78">
              <a:extLst>
                <a:ext uri="{FF2B5EF4-FFF2-40B4-BE49-F238E27FC236}">
                  <a16:creationId xmlns:a16="http://schemas.microsoft.com/office/drawing/2014/main" id="{CBADA2E0-487F-4618-BC30-277098DA3993}"/>
                </a:ext>
              </a:extLst>
            </p:cNvPr>
            <p:cNvSpPr/>
            <p:nvPr/>
          </p:nvSpPr>
          <p:spPr>
            <a:xfrm>
              <a:off x="7631354" y="3098741"/>
              <a:ext cx="36742" cy="7108"/>
            </a:xfrm>
            <a:custGeom>
              <a:avLst/>
              <a:gdLst/>
              <a:ahLst/>
              <a:cxnLst/>
              <a:rect l="l" t="t" r="r" b="b"/>
              <a:pathLst>
                <a:path w="1251" h="242" extrusionOk="0">
                  <a:moveTo>
                    <a:pt x="59" y="1"/>
                  </a:moveTo>
                  <a:cubicBezTo>
                    <a:pt x="33" y="1"/>
                    <a:pt x="6" y="22"/>
                    <a:pt x="2" y="51"/>
                  </a:cubicBezTo>
                  <a:cubicBezTo>
                    <a:pt x="0" y="80"/>
                    <a:pt x="22" y="108"/>
                    <a:pt x="52" y="110"/>
                  </a:cubicBezTo>
                  <a:cubicBezTo>
                    <a:pt x="429" y="146"/>
                    <a:pt x="809" y="190"/>
                    <a:pt x="1185" y="241"/>
                  </a:cubicBezTo>
                  <a:lnTo>
                    <a:pt x="1192" y="241"/>
                  </a:lnTo>
                  <a:cubicBezTo>
                    <a:pt x="1219" y="241"/>
                    <a:pt x="1245" y="221"/>
                    <a:pt x="1246" y="193"/>
                  </a:cubicBezTo>
                  <a:cubicBezTo>
                    <a:pt x="1251" y="163"/>
                    <a:pt x="1229" y="135"/>
                    <a:pt x="1199" y="130"/>
                  </a:cubicBezTo>
                  <a:cubicBezTo>
                    <a:pt x="825" y="80"/>
                    <a:pt x="442" y="36"/>
                    <a:pt x="62" y="1"/>
                  </a:cubicBezTo>
                  <a:cubicBezTo>
                    <a:pt x="61" y="1"/>
                    <a:pt x="60"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7347;p78">
              <a:extLst>
                <a:ext uri="{FF2B5EF4-FFF2-40B4-BE49-F238E27FC236}">
                  <a16:creationId xmlns:a16="http://schemas.microsoft.com/office/drawing/2014/main" id="{1CBCDE7D-5523-42FE-840D-8CBBE6135387}"/>
                </a:ext>
              </a:extLst>
            </p:cNvPr>
            <p:cNvSpPr/>
            <p:nvPr/>
          </p:nvSpPr>
          <p:spPr>
            <a:xfrm>
              <a:off x="7628241" y="3111106"/>
              <a:ext cx="12952" cy="4024"/>
            </a:xfrm>
            <a:custGeom>
              <a:avLst/>
              <a:gdLst/>
              <a:ahLst/>
              <a:cxnLst/>
              <a:rect l="l" t="t" r="r" b="b"/>
              <a:pathLst>
                <a:path w="441" h="137" extrusionOk="0">
                  <a:moveTo>
                    <a:pt x="59" y="1"/>
                  </a:moveTo>
                  <a:cubicBezTo>
                    <a:pt x="31" y="1"/>
                    <a:pt x="7" y="23"/>
                    <a:pt x="5" y="51"/>
                  </a:cubicBezTo>
                  <a:cubicBezTo>
                    <a:pt x="1" y="81"/>
                    <a:pt x="24" y="108"/>
                    <a:pt x="55" y="109"/>
                  </a:cubicBezTo>
                  <a:lnTo>
                    <a:pt x="378" y="137"/>
                  </a:lnTo>
                  <a:lnTo>
                    <a:pt x="384" y="137"/>
                  </a:lnTo>
                  <a:cubicBezTo>
                    <a:pt x="413" y="137"/>
                    <a:pt x="435" y="115"/>
                    <a:pt x="437" y="87"/>
                  </a:cubicBezTo>
                  <a:cubicBezTo>
                    <a:pt x="441" y="57"/>
                    <a:pt x="417" y="30"/>
                    <a:pt x="387" y="28"/>
                  </a:cubicBezTo>
                  <a:lnTo>
                    <a:pt x="64" y="1"/>
                  </a:lnTo>
                  <a:cubicBezTo>
                    <a:pt x="62" y="1"/>
                    <a:pt x="60"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7348;p78">
              <a:extLst>
                <a:ext uri="{FF2B5EF4-FFF2-40B4-BE49-F238E27FC236}">
                  <a16:creationId xmlns:a16="http://schemas.microsoft.com/office/drawing/2014/main" id="{65405C28-E12D-46D7-B69D-4C2E20AE4C98}"/>
                </a:ext>
              </a:extLst>
            </p:cNvPr>
            <p:cNvSpPr/>
            <p:nvPr/>
          </p:nvSpPr>
          <p:spPr>
            <a:xfrm>
              <a:off x="6252345" y="1777796"/>
              <a:ext cx="166440" cy="178628"/>
            </a:xfrm>
            <a:custGeom>
              <a:avLst/>
              <a:gdLst/>
              <a:ahLst/>
              <a:cxnLst/>
              <a:rect l="l" t="t" r="r" b="b"/>
              <a:pathLst>
                <a:path w="5667" h="6082" extrusionOk="0">
                  <a:moveTo>
                    <a:pt x="1534" y="0"/>
                  </a:moveTo>
                  <a:cubicBezTo>
                    <a:pt x="1497" y="0"/>
                    <a:pt x="1460" y="1"/>
                    <a:pt x="1423" y="3"/>
                  </a:cubicBezTo>
                  <a:cubicBezTo>
                    <a:pt x="1337" y="6"/>
                    <a:pt x="1253" y="14"/>
                    <a:pt x="1171" y="29"/>
                  </a:cubicBezTo>
                  <a:cubicBezTo>
                    <a:pt x="647" y="118"/>
                    <a:pt x="278" y="405"/>
                    <a:pt x="113" y="839"/>
                  </a:cubicBezTo>
                  <a:cubicBezTo>
                    <a:pt x="57" y="979"/>
                    <a:pt x="24" y="1132"/>
                    <a:pt x="14" y="1300"/>
                  </a:cubicBezTo>
                  <a:cubicBezTo>
                    <a:pt x="0" y="1577"/>
                    <a:pt x="46" y="1876"/>
                    <a:pt x="152" y="2175"/>
                  </a:cubicBezTo>
                  <a:cubicBezTo>
                    <a:pt x="152" y="2176"/>
                    <a:pt x="155" y="2176"/>
                    <a:pt x="155" y="2178"/>
                  </a:cubicBezTo>
                  <a:cubicBezTo>
                    <a:pt x="461" y="3031"/>
                    <a:pt x="1249" y="3881"/>
                    <a:pt x="2427" y="4233"/>
                  </a:cubicBezTo>
                  <a:cubicBezTo>
                    <a:pt x="3459" y="4540"/>
                    <a:pt x="4282" y="5103"/>
                    <a:pt x="4821" y="5553"/>
                  </a:cubicBezTo>
                  <a:lnTo>
                    <a:pt x="4822" y="5554"/>
                  </a:lnTo>
                  <a:cubicBezTo>
                    <a:pt x="5066" y="5759"/>
                    <a:pt x="5251" y="5943"/>
                    <a:pt x="5372" y="6070"/>
                  </a:cubicBezTo>
                  <a:cubicBezTo>
                    <a:pt x="5379" y="6078"/>
                    <a:pt x="5390" y="6081"/>
                    <a:pt x="5400" y="6081"/>
                  </a:cubicBezTo>
                  <a:cubicBezTo>
                    <a:pt x="5406" y="6081"/>
                    <a:pt x="5413" y="6080"/>
                    <a:pt x="5417" y="6077"/>
                  </a:cubicBezTo>
                  <a:cubicBezTo>
                    <a:pt x="5429" y="6067"/>
                    <a:pt x="5436" y="6056"/>
                    <a:pt x="5436" y="6041"/>
                  </a:cubicBezTo>
                  <a:cubicBezTo>
                    <a:pt x="5437" y="6044"/>
                    <a:pt x="5437" y="6048"/>
                    <a:pt x="5440" y="6053"/>
                  </a:cubicBezTo>
                  <a:cubicBezTo>
                    <a:pt x="5444" y="6070"/>
                    <a:pt x="5462" y="6080"/>
                    <a:pt x="5479" y="6080"/>
                  </a:cubicBezTo>
                  <a:lnTo>
                    <a:pt x="5484" y="6080"/>
                  </a:lnTo>
                  <a:cubicBezTo>
                    <a:pt x="5504" y="6077"/>
                    <a:pt x="5516" y="6057"/>
                    <a:pt x="5513" y="6038"/>
                  </a:cubicBezTo>
                  <a:cubicBezTo>
                    <a:pt x="5490" y="5881"/>
                    <a:pt x="5462" y="5726"/>
                    <a:pt x="5429" y="5573"/>
                  </a:cubicBezTo>
                  <a:lnTo>
                    <a:pt x="5429" y="5573"/>
                  </a:lnTo>
                  <a:cubicBezTo>
                    <a:pt x="5443" y="5639"/>
                    <a:pt x="5459" y="5707"/>
                    <a:pt x="5471" y="5774"/>
                  </a:cubicBezTo>
                  <a:cubicBezTo>
                    <a:pt x="5475" y="5792"/>
                    <a:pt x="5489" y="5804"/>
                    <a:pt x="5506" y="5804"/>
                  </a:cubicBezTo>
                  <a:cubicBezTo>
                    <a:pt x="5508" y="5804"/>
                    <a:pt x="5510" y="5804"/>
                    <a:pt x="5511" y="5803"/>
                  </a:cubicBezTo>
                  <a:cubicBezTo>
                    <a:pt x="5516" y="5803"/>
                    <a:pt x="5526" y="5802"/>
                    <a:pt x="5528" y="5796"/>
                  </a:cubicBezTo>
                  <a:cubicBezTo>
                    <a:pt x="5540" y="5792"/>
                    <a:pt x="5547" y="5781"/>
                    <a:pt x="5547" y="5768"/>
                  </a:cubicBezTo>
                  <a:cubicBezTo>
                    <a:pt x="5667" y="3945"/>
                    <a:pt x="5057" y="2240"/>
                    <a:pt x="3881" y="1097"/>
                  </a:cubicBezTo>
                  <a:cubicBezTo>
                    <a:pt x="3159" y="394"/>
                    <a:pt x="2311" y="0"/>
                    <a:pt x="1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7349;p78">
              <a:extLst>
                <a:ext uri="{FF2B5EF4-FFF2-40B4-BE49-F238E27FC236}">
                  <a16:creationId xmlns:a16="http://schemas.microsoft.com/office/drawing/2014/main" id="{68C905FB-9B65-4DDB-97A4-01E59BAE1ED3}"/>
                </a:ext>
              </a:extLst>
            </p:cNvPr>
            <p:cNvSpPr/>
            <p:nvPr/>
          </p:nvSpPr>
          <p:spPr>
            <a:xfrm>
              <a:off x="6246529" y="1773420"/>
              <a:ext cx="180009" cy="192579"/>
            </a:xfrm>
            <a:custGeom>
              <a:avLst/>
              <a:gdLst/>
              <a:ahLst/>
              <a:cxnLst/>
              <a:rect l="l" t="t" r="r" b="b"/>
              <a:pathLst>
                <a:path w="6129" h="6557" extrusionOk="0">
                  <a:moveTo>
                    <a:pt x="1729" y="219"/>
                  </a:moveTo>
                  <a:cubicBezTo>
                    <a:pt x="2482" y="219"/>
                    <a:pt x="3318" y="606"/>
                    <a:pt x="4027" y="1296"/>
                  </a:cubicBezTo>
                  <a:cubicBezTo>
                    <a:pt x="5252" y="2485"/>
                    <a:pt x="5848" y="4301"/>
                    <a:pt x="5647" y="6192"/>
                  </a:cubicBezTo>
                  <a:cubicBezTo>
                    <a:pt x="5259" y="5773"/>
                    <a:pt x="4201" y="4773"/>
                    <a:pt x="2643" y="4310"/>
                  </a:cubicBezTo>
                  <a:cubicBezTo>
                    <a:pt x="1088" y="3848"/>
                    <a:pt x="222" y="2492"/>
                    <a:pt x="285" y="1451"/>
                  </a:cubicBezTo>
                  <a:cubicBezTo>
                    <a:pt x="325" y="800"/>
                    <a:pt x="725" y="360"/>
                    <a:pt x="1381" y="247"/>
                  </a:cubicBezTo>
                  <a:cubicBezTo>
                    <a:pt x="1494" y="229"/>
                    <a:pt x="1611" y="219"/>
                    <a:pt x="1729" y="219"/>
                  </a:cubicBezTo>
                  <a:close/>
                  <a:moveTo>
                    <a:pt x="1730" y="0"/>
                  </a:moveTo>
                  <a:cubicBezTo>
                    <a:pt x="1599" y="0"/>
                    <a:pt x="1471" y="11"/>
                    <a:pt x="1346" y="32"/>
                  </a:cubicBezTo>
                  <a:cubicBezTo>
                    <a:pt x="591" y="161"/>
                    <a:pt x="113" y="688"/>
                    <a:pt x="68" y="1439"/>
                  </a:cubicBezTo>
                  <a:cubicBezTo>
                    <a:pt x="0" y="2566"/>
                    <a:pt x="923" y="4027"/>
                    <a:pt x="2583" y="4520"/>
                  </a:cubicBezTo>
                  <a:cubicBezTo>
                    <a:pt x="4469" y="5081"/>
                    <a:pt x="5631" y="6501"/>
                    <a:pt x="5641" y="6515"/>
                  </a:cubicBezTo>
                  <a:cubicBezTo>
                    <a:pt x="5662" y="6542"/>
                    <a:pt x="5695" y="6556"/>
                    <a:pt x="5726" y="6556"/>
                  </a:cubicBezTo>
                  <a:cubicBezTo>
                    <a:pt x="5736" y="6556"/>
                    <a:pt x="5746" y="6556"/>
                    <a:pt x="5758" y="6555"/>
                  </a:cubicBezTo>
                  <a:cubicBezTo>
                    <a:pt x="5801" y="6542"/>
                    <a:pt x="5832" y="6506"/>
                    <a:pt x="5838" y="6464"/>
                  </a:cubicBezTo>
                  <a:cubicBezTo>
                    <a:pt x="6128" y="4419"/>
                    <a:pt x="5509" y="2429"/>
                    <a:pt x="4181" y="1140"/>
                  </a:cubicBezTo>
                  <a:cubicBezTo>
                    <a:pt x="3432" y="409"/>
                    <a:pt x="2540"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7350;p78">
              <a:extLst>
                <a:ext uri="{FF2B5EF4-FFF2-40B4-BE49-F238E27FC236}">
                  <a16:creationId xmlns:a16="http://schemas.microsoft.com/office/drawing/2014/main" id="{F17E1C7F-709F-4F1B-9100-D8C5FE839528}"/>
                </a:ext>
              </a:extLst>
            </p:cNvPr>
            <p:cNvSpPr/>
            <p:nvPr/>
          </p:nvSpPr>
          <p:spPr>
            <a:xfrm>
              <a:off x="6337665" y="1837740"/>
              <a:ext cx="77831" cy="125292"/>
            </a:xfrm>
            <a:custGeom>
              <a:avLst/>
              <a:gdLst/>
              <a:ahLst/>
              <a:cxnLst/>
              <a:rect l="l" t="t" r="r" b="b"/>
              <a:pathLst>
                <a:path w="2650" h="4266" extrusionOk="0">
                  <a:moveTo>
                    <a:pt x="61" y="1"/>
                  </a:moveTo>
                  <a:cubicBezTo>
                    <a:pt x="46" y="1"/>
                    <a:pt x="30" y="7"/>
                    <a:pt x="20" y="20"/>
                  </a:cubicBezTo>
                  <a:cubicBezTo>
                    <a:pt x="0" y="41"/>
                    <a:pt x="2" y="77"/>
                    <a:pt x="24" y="95"/>
                  </a:cubicBezTo>
                  <a:cubicBezTo>
                    <a:pt x="1245" y="1176"/>
                    <a:pt x="2136" y="2643"/>
                    <a:pt x="2537" y="4224"/>
                  </a:cubicBezTo>
                  <a:cubicBezTo>
                    <a:pt x="2544" y="4250"/>
                    <a:pt x="2565" y="4265"/>
                    <a:pt x="2591" y="4265"/>
                  </a:cubicBezTo>
                  <a:cubicBezTo>
                    <a:pt x="2595" y="4265"/>
                    <a:pt x="2599" y="4265"/>
                    <a:pt x="2602" y="4264"/>
                  </a:cubicBezTo>
                  <a:cubicBezTo>
                    <a:pt x="2631" y="4257"/>
                    <a:pt x="2649" y="4225"/>
                    <a:pt x="2642" y="4198"/>
                  </a:cubicBezTo>
                  <a:cubicBezTo>
                    <a:pt x="2236" y="2596"/>
                    <a:pt x="1332" y="1111"/>
                    <a:pt x="96" y="14"/>
                  </a:cubicBezTo>
                  <a:cubicBezTo>
                    <a:pt x="86" y="5"/>
                    <a:pt x="74"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7351;p78">
              <a:extLst>
                <a:ext uri="{FF2B5EF4-FFF2-40B4-BE49-F238E27FC236}">
                  <a16:creationId xmlns:a16="http://schemas.microsoft.com/office/drawing/2014/main" id="{E52DE9F2-17F9-4CB5-B46C-396DDACBF178}"/>
                </a:ext>
              </a:extLst>
            </p:cNvPr>
            <p:cNvSpPr/>
            <p:nvPr/>
          </p:nvSpPr>
          <p:spPr>
            <a:xfrm>
              <a:off x="6311349" y="1816124"/>
              <a:ext cx="15830" cy="13011"/>
            </a:xfrm>
            <a:custGeom>
              <a:avLst/>
              <a:gdLst/>
              <a:ahLst/>
              <a:cxnLst/>
              <a:rect l="l" t="t" r="r" b="b"/>
              <a:pathLst>
                <a:path w="539" h="443" extrusionOk="0">
                  <a:moveTo>
                    <a:pt x="63" y="0"/>
                  </a:moveTo>
                  <a:cubicBezTo>
                    <a:pt x="43" y="0"/>
                    <a:pt x="24" y="10"/>
                    <a:pt x="15" y="28"/>
                  </a:cubicBezTo>
                  <a:cubicBezTo>
                    <a:pt x="0" y="54"/>
                    <a:pt x="9" y="88"/>
                    <a:pt x="36" y="102"/>
                  </a:cubicBezTo>
                  <a:cubicBezTo>
                    <a:pt x="187" y="186"/>
                    <a:pt x="321" y="295"/>
                    <a:pt x="436" y="424"/>
                  </a:cubicBezTo>
                  <a:cubicBezTo>
                    <a:pt x="448" y="437"/>
                    <a:pt x="463" y="443"/>
                    <a:pt x="478" y="443"/>
                  </a:cubicBezTo>
                  <a:cubicBezTo>
                    <a:pt x="490" y="443"/>
                    <a:pt x="505" y="437"/>
                    <a:pt x="513" y="428"/>
                  </a:cubicBezTo>
                  <a:cubicBezTo>
                    <a:pt x="536" y="408"/>
                    <a:pt x="539" y="374"/>
                    <a:pt x="519" y="351"/>
                  </a:cubicBezTo>
                  <a:cubicBezTo>
                    <a:pt x="396" y="213"/>
                    <a:pt x="251" y="97"/>
                    <a:pt x="90" y="7"/>
                  </a:cubicBezTo>
                  <a:cubicBezTo>
                    <a:pt x="81" y="2"/>
                    <a:pt x="72"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7352;p78">
              <a:extLst>
                <a:ext uri="{FF2B5EF4-FFF2-40B4-BE49-F238E27FC236}">
                  <a16:creationId xmlns:a16="http://schemas.microsoft.com/office/drawing/2014/main" id="{FE956545-634D-4E12-B277-D0BE9FB67984}"/>
                </a:ext>
              </a:extLst>
            </p:cNvPr>
            <p:cNvSpPr/>
            <p:nvPr/>
          </p:nvSpPr>
          <p:spPr>
            <a:xfrm>
              <a:off x="6374671" y="1857359"/>
              <a:ext cx="42058" cy="103940"/>
            </a:xfrm>
            <a:custGeom>
              <a:avLst/>
              <a:gdLst/>
              <a:ahLst/>
              <a:cxnLst/>
              <a:rect l="l" t="t" r="r" b="b"/>
              <a:pathLst>
                <a:path w="1432" h="3539" extrusionOk="0">
                  <a:moveTo>
                    <a:pt x="63" y="0"/>
                  </a:moveTo>
                  <a:cubicBezTo>
                    <a:pt x="52" y="0"/>
                    <a:pt x="41" y="3"/>
                    <a:pt x="32" y="10"/>
                  </a:cubicBezTo>
                  <a:cubicBezTo>
                    <a:pt x="8" y="28"/>
                    <a:pt x="1" y="63"/>
                    <a:pt x="18" y="87"/>
                  </a:cubicBezTo>
                  <a:cubicBezTo>
                    <a:pt x="714" y="1096"/>
                    <a:pt x="1164" y="2273"/>
                    <a:pt x="1319" y="3490"/>
                  </a:cubicBezTo>
                  <a:cubicBezTo>
                    <a:pt x="1321" y="3519"/>
                    <a:pt x="1346" y="3539"/>
                    <a:pt x="1373" y="3539"/>
                  </a:cubicBezTo>
                  <a:cubicBezTo>
                    <a:pt x="1376" y="3539"/>
                    <a:pt x="1378" y="3539"/>
                    <a:pt x="1381" y="3537"/>
                  </a:cubicBezTo>
                  <a:cubicBezTo>
                    <a:pt x="1410" y="3533"/>
                    <a:pt x="1432" y="3506"/>
                    <a:pt x="1428" y="3476"/>
                  </a:cubicBezTo>
                  <a:cubicBezTo>
                    <a:pt x="1271" y="2243"/>
                    <a:pt x="814" y="1048"/>
                    <a:pt x="109" y="24"/>
                  </a:cubicBezTo>
                  <a:cubicBezTo>
                    <a:pt x="98" y="9"/>
                    <a:pt x="81"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7353;p78">
              <a:extLst>
                <a:ext uri="{FF2B5EF4-FFF2-40B4-BE49-F238E27FC236}">
                  <a16:creationId xmlns:a16="http://schemas.microsoft.com/office/drawing/2014/main" id="{2F14A972-A0FB-4712-8377-B745B2B9C5FD}"/>
                </a:ext>
              </a:extLst>
            </p:cNvPr>
            <p:cNvSpPr/>
            <p:nvPr/>
          </p:nvSpPr>
          <p:spPr>
            <a:xfrm>
              <a:off x="6325359" y="1848842"/>
              <a:ext cx="47844" cy="45847"/>
            </a:xfrm>
            <a:custGeom>
              <a:avLst/>
              <a:gdLst/>
              <a:ahLst/>
              <a:cxnLst/>
              <a:rect l="l" t="t" r="r" b="b"/>
              <a:pathLst>
                <a:path w="1629" h="1561" extrusionOk="0">
                  <a:moveTo>
                    <a:pt x="62" y="1"/>
                  </a:moveTo>
                  <a:cubicBezTo>
                    <a:pt x="45" y="1"/>
                    <a:pt x="28" y="9"/>
                    <a:pt x="16" y="25"/>
                  </a:cubicBezTo>
                  <a:cubicBezTo>
                    <a:pt x="1" y="49"/>
                    <a:pt x="6" y="83"/>
                    <a:pt x="30" y="100"/>
                  </a:cubicBezTo>
                  <a:cubicBezTo>
                    <a:pt x="604" y="498"/>
                    <a:pt x="1106" y="982"/>
                    <a:pt x="1523" y="1539"/>
                  </a:cubicBezTo>
                  <a:cubicBezTo>
                    <a:pt x="1533" y="1553"/>
                    <a:pt x="1551" y="1560"/>
                    <a:pt x="1567" y="1560"/>
                  </a:cubicBezTo>
                  <a:cubicBezTo>
                    <a:pt x="1580" y="1560"/>
                    <a:pt x="1590" y="1557"/>
                    <a:pt x="1600" y="1550"/>
                  </a:cubicBezTo>
                  <a:cubicBezTo>
                    <a:pt x="1623" y="1532"/>
                    <a:pt x="1628" y="1499"/>
                    <a:pt x="1610" y="1473"/>
                  </a:cubicBezTo>
                  <a:cubicBezTo>
                    <a:pt x="1187" y="905"/>
                    <a:pt x="676" y="414"/>
                    <a:pt x="93" y="11"/>
                  </a:cubicBezTo>
                  <a:cubicBezTo>
                    <a:pt x="84" y="4"/>
                    <a:pt x="73"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7354;p78">
              <a:extLst>
                <a:ext uri="{FF2B5EF4-FFF2-40B4-BE49-F238E27FC236}">
                  <a16:creationId xmlns:a16="http://schemas.microsoft.com/office/drawing/2014/main" id="{4BA0801E-CC1D-40DF-95C4-8E6333F63262}"/>
                </a:ext>
              </a:extLst>
            </p:cNvPr>
            <p:cNvSpPr/>
            <p:nvPr/>
          </p:nvSpPr>
          <p:spPr>
            <a:xfrm>
              <a:off x="6325828" y="1872309"/>
              <a:ext cx="7842" cy="5433"/>
            </a:xfrm>
            <a:custGeom>
              <a:avLst/>
              <a:gdLst/>
              <a:ahLst/>
              <a:cxnLst/>
              <a:rect l="l" t="t" r="r" b="b"/>
              <a:pathLst>
                <a:path w="267" h="185" extrusionOk="0">
                  <a:moveTo>
                    <a:pt x="65" y="0"/>
                  </a:moveTo>
                  <a:cubicBezTo>
                    <a:pt x="44" y="0"/>
                    <a:pt x="24" y="12"/>
                    <a:pt x="14" y="31"/>
                  </a:cubicBezTo>
                  <a:cubicBezTo>
                    <a:pt x="0" y="56"/>
                    <a:pt x="12" y="90"/>
                    <a:pt x="39" y="105"/>
                  </a:cubicBezTo>
                  <a:lnTo>
                    <a:pt x="177" y="177"/>
                  </a:lnTo>
                  <a:cubicBezTo>
                    <a:pt x="184" y="183"/>
                    <a:pt x="192" y="184"/>
                    <a:pt x="202" y="184"/>
                  </a:cubicBezTo>
                  <a:cubicBezTo>
                    <a:pt x="221" y="184"/>
                    <a:pt x="241" y="174"/>
                    <a:pt x="252" y="155"/>
                  </a:cubicBezTo>
                  <a:cubicBezTo>
                    <a:pt x="267" y="127"/>
                    <a:pt x="255" y="95"/>
                    <a:pt x="228" y="80"/>
                  </a:cubicBezTo>
                  <a:lnTo>
                    <a:pt x="90" y="6"/>
                  </a:lnTo>
                  <a:cubicBezTo>
                    <a:pt x="82" y="2"/>
                    <a:pt x="73"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7355;p78">
              <a:extLst>
                <a:ext uri="{FF2B5EF4-FFF2-40B4-BE49-F238E27FC236}">
                  <a16:creationId xmlns:a16="http://schemas.microsoft.com/office/drawing/2014/main" id="{AFD28F45-E798-4080-A4FD-FC0A6A3AF1CE}"/>
                </a:ext>
              </a:extLst>
            </p:cNvPr>
            <p:cNvSpPr/>
            <p:nvPr/>
          </p:nvSpPr>
          <p:spPr>
            <a:xfrm>
              <a:off x="6282478" y="1839679"/>
              <a:ext cx="12012" cy="12335"/>
            </a:xfrm>
            <a:custGeom>
              <a:avLst/>
              <a:gdLst/>
              <a:ahLst/>
              <a:cxnLst/>
              <a:rect l="l" t="t" r="r" b="b"/>
              <a:pathLst>
                <a:path w="409" h="420" extrusionOk="0">
                  <a:moveTo>
                    <a:pt x="62" y="1"/>
                  </a:moveTo>
                  <a:cubicBezTo>
                    <a:pt x="46" y="1"/>
                    <a:pt x="30" y="8"/>
                    <a:pt x="19" y="21"/>
                  </a:cubicBezTo>
                  <a:cubicBezTo>
                    <a:pt x="1" y="44"/>
                    <a:pt x="5" y="78"/>
                    <a:pt x="28" y="98"/>
                  </a:cubicBezTo>
                  <a:cubicBezTo>
                    <a:pt x="133" y="183"/>
                    <a:pt x="223" y="283"/>
                    <a:pt x="300" y="395"/>
                  </a:cubicBezTo>
                  <a:cubicBezTo>
                    <a:pt x="308" y="411"/>
                    <a:pt x="327" y="420"/>
                    <a:pt x="344" y="420"/>
                  </a:cubicBezTo>
                  <a:cubicBezTo>
                    <a:pt x="355" y="420"/>
                    <a:pt x="365" y="417"/>
                    <a:pt x="377" y="410"/>
                  </a:cubicBezTo>
                  <a:cubicBezTo>
                    <a:pt x="401" y="391"/>
                    <a:pt x="408" y="358"/>
                    <a:pt x="391" y="333"/>
                  </a:cubicBezTo>
                  <a:cubicBezTo>
                    <a:pt x="308" y="212"/>
                    <a:pt x="209" y="105"/>
                    <a:pt x="95" y="12"/>
                  </a:cubicBezTo>
                  <a:cubicBezTo>
                    <a:pt x="85" y="4"/>
                    <a:pt x="73"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6" name="Google Shape;7356;p78">
              <a:extLst>
                <a:ext uri="{FF2B5EF4-FFF2-40B4-BE49-F238E27FC236}">
                  <a16:creationId xmlns:a16="http://schemas.microsoft.com/office/drawing/2014/main" id="{DDEC9B4C-E289-43D0-8B1D-942C7AF2692F}"/>
                </a:ext>
              </a:extLst>
            </p:cNvPr>
            <p:cNvGrpSpPr/>
            <p:nvPr/>
          </p:nvGrpSpPr>
          <p:grpSpPr>
            <a:xfrm>
              <a:off x="6151987" y="3363101"/>
              <a:ext cx="379930" cy="304391"/>
              <a:chOff x="6151987" y="3363101"/>
              <a:chExt cx="379930" cy="304391"/>
            </a:xfrm>
          </p:grpSpPr>
          <p:sp>
            <p:nvSpPr>
              <p:cNvPr id="745" name="Google Shape;7357;p78">
                <a:extLst>
                  <a:ext uri="{FF2B5EF4-FFF2-40B4-BE49-F238E27FC236}">
                    <a16:creationId xmlns:a16="http://schemas.microsoft.com/office/drawing/2014/main" id="{1689172E-150B-4952-A315-A8998B7748AC}"/>
                  </a:ext>
                </a:extLst>
              </p:cNvPr>
              <p:cNvSpPr/>
              <p:nvPr/>
            </p:nvSpPr>
            <p:spPr>
              <a:xfrm>
                <a:off x="6151987" y="3363101"/>
                <a:ext cx="379930" cy="304391"/>
              </a:xfrm>
              <a:custGeom>
                <a:avLst/>
                <a:gdLst/>
                <a:ahLst/>
                <a:cxnLst/>
                <a:rect l="l" t="t" r="r" b="b"/>
                <a:pathLst>
                  <a:path w="12936" h="10364" extrusionOk="0">
                    <a:moveTo>
                      <a:pt x="6563" y="0"/>
                    </a:moveTo>
                    <a:cubicBezTo>
                      <a:pt x="6019" y="0"/>
                      <a:pt x="5485" y="101"/>
                      <a:pt x="4978" y="305"/>
                    </a:cubicBezTo>
                    <a:cubicBezTo>
                      <a:pt x="2558" y="1269"/>
                      <a:pt x="2081" y="3090"/>
                      <a:pt x="1892" y="3962"/>
                    </a:cubicBezTo>
                    <a:cubicBezTo>
                      <a:pt x="604" y="4831"/>
                      <a:pt x="1" y="6433"/>
                      <a:pt x="476" y="7920"/>
                    </a:cubicBezTo>
                    <a:cubicBezTo>
                      <a:pt x="854" y="9103"/>
                      <a:pt x="2017" y="10363"/>
                      <a:pt x="4158" y="10363"/>
                    </a:cubicBezTo>
                    <a:cubicBezTo>
                      <a:pt x="4548" y="10363"/>
                      <a:pt x="4962" y="10321"/>
                      <a:pt x="5391" y="10235"/>
                    </a:cubicBezTo>
                    <a:cubicBezTo>
                      <a:pt x="7155" y="9886"/>
                      <a:pt x="8243" y="9022"/>
                      <a:pt x="8964" y="8448"/>
                    </a:cubicBezTo>
                    <a:cubicBezTo>
                      <a:pt x="9636" y="7913"/>
                      <a:pt x="9754" y="7850"/>
                      <a:pt x="10099" y="7850"/>
                    </a:cubicBezTo>
                    <a:cubicBezTo>
                      <a:pt x="10162" y="7850"/>
                      <a:pt x="10230" y="7854"/>
                      <a:pt x="10301" y="7861"/>
                    </a:cubicBezTo>
                    <a:lnTo>
                      <a:pt x="10419" y="7870"/>
                    </a:lnTo>
                    <a:lnTo>
                      <a:pt x="10508" y="7870"/>
                    </a:lnTo>
                    <a:cubicBezTo>
                      <a:pt x="11295" y="7870"/>
                      <a:pt x="12020" y="7472"/>
                      <a:pt x="12440" y="6817"/>
                    </a:cubicBezTo>
                    <a:cubicBezTo>
                      <a:pt x="12907" y="6095"/>
                      <a:pt x="12936" y="5182"/>
                      <a:pt x="12513" y="4438"/>
                    </a:cubicBezTo>
                    <a:cubicBezTo>
                      <a:pt x="12484" y="4386"/>
                      <a:pt x="11785" y="3155"/>
                      <a:pt x="10711" y="2047"/>
                    </a:cubicBezTo>
                    <a:cubicBezTo>
                      <a:pt x="9394" y="689"/>
                      <a:pt x="7998" y="0"/>
                      <a:pt x="6563"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358;p78">
                <a:extLst>
                  <a:ext uri="{FF2B5EF4-FFF2-40B4-BE49-F238E27FC236}">
                    <a16:creationId xmlns:a16="http://schemas.microsoft.com/office/drawing/2014/main" id="{087DD530-B589-4A32-853B-396FDBE5CF44}"/>
                  </a:ext>
                </a:extLst>
              </p:cNvPr>
              <p:cNvSpPr/>
              <p:nvPr/>
            </p:nvSpPr>
            <p:spPr>
              <a:xfrm>
                <a:off x="6228790" y="3432238"/>
                <a:ext cx="227735" cy="166058"/>
              </a:xfrm>
              <a:custGeom>
                <a:avLst/>
                <a:gdLst/>
                <a:ahLst/>
                <a:cxnLst/>
                <a:rect l="l" t="t" r="r" b="b"/>
                <a:pathLst>
                  <a:path w="7754" h="5654" extrusionOk="0">
                    <a:moveTo>
                      <a:pt x="7503" y="2911"/>
                    </a:moveTo>
                    <a:cubicBezTo>
                      <a:pt x="7512" y="2915"/>
                      <a:pt x="7522" y="2920"/>
                      <a:pt x="7530" y="2926"/>
                    </a:cubicBezTo>
                    <a:lnTo>
                      <a:pt x="7530" y="2926"/>
                    </a:lnTo>
                    <a:cubicBezTo>
                      <a:pt x="7521" y="2921"/>
                      <a:pt x="7512" y="2916"/>
                      <a:pt x="7503" y="2911"/>
                    </a:cubicBezTo>
                    <a:close/>
                    <a:moveTo>
                      <a:pt x="3952" y="1"/>
                    </a:moveTo>
                    <a:cubicBezTo>
                      <a:pt x="3715" y="1"/>
                      <a:pt x="3475" y="44"/>
                      <a:pt x="3234" y="140"/>
                    </a:cubicBezTo>
                    <a:cubicBezTo>
                      <a:pt x="2683" y="360"/>
                      <a:pt x="2286" y="642"/>
                      <a:pt x="2020" y="1006"/>
                    </a:cubicBezTo>
                    <a:cubicBezTo>
                      <a:pt x="1731" y="1397"/>
                      <a:pt x="1638" y="1827"/>
                      <a:pt x="1558" y="2206"/>
                    </a:cubicBezTo>
                    <a:cubicBezTo>
                      <a:pt x="1511" y="2430"/>
                      <a:pt x="1464" y="2643"/>
                      <a:pt x="1383" y="2833"/>
                    </a:cubicBezTo>
                    <a:cubicBezTo>
                      <a:pt x="1345" y="2931"/>
                      <a:pt x="1296" y="3022"/>
                      <a:pt x="1234" y="3106"/>
                    </a:cubicBezTo>
                    <a:cubicBezTo>
                      <a:pt x="1124" y="3256"/>
                      <a:pt x="980" y="3370"/>
                      <a:pt x="795" y="3452"/>
                    </a:cubicBezTo>
                    <a:cubicBezTo>
                      <a:pt x="596" y="3543"/>
                      <a:pt x="420" y="3683"/>
                      <a:pt x="291" y="3858"/>
                    </a:cubicBezTo>
                    <a:cubicBezTo>
                      <a:pt x="70" y="4157"/>
                      <a:pt x="0" y="4530"/>
                      <a:pt x="106" y="4855"/>
                    </a:cubicBezTo>
                    <a:cubicBezTo>
                      <a:pt x="147" y="4987"/>
                      <a:pt x="211" y="5103"/>
                      <a:pt x="296" y="5201"/>
                    </a:cubicBezTo>
                    <a:cubicBezTo>
                      <a:pt x="549" y="5497"/>
                      <a:pt x="984" y="5654"/>
                      <a:pt x="1552" y="5654"/>
                    </a:cubicBezTo>
                    <a:cubicBezTo>
                      <a:pt x="1786" y="5654"/>
                      <a:pt x="2043" y="5627"/>
                      <a:pt x="2320" y="5573"/>
                    </a:cubicBezTo>
                    <a:cubicBezTo>
                      <a:pt x="3522" y="5335"/>
                      <a:pt x="4214" y="4784"/>
                      <a:pt x="4881" y="4253"/>
                    </a:cubicBezTo>
                    <a:cubicBezTo>
                      <a:pt x="5418" y="3827"/>
                      <a:pt x="5935" y="3414"/>
                      <a:pt x="6669" y="3236"/>
                    </a:cubicBezTo>
                    <a:lnTo>
                      <a:pt x="6672" y="3236"/>
                    </a:lnTo>
                    <a:cubicBezTo>
                      <a:pt x="6923" y="3176"/>
                      <a:pt x="7194" y="3142"/>
                      <a:pt x="7503" y="3142"/>
                    </a:cubicBezTo>
                    <a:cubicBezTo>
                      <a:pt x="7566" y="3142"/>
                      <a:pt x="7631" y="3143"/>
                      <a:pt x="7698" y="3146"/>
                    </a:cubicBezTo>
                    <a:cubicBezTo>
                      <a:pt x="7700" y="3146"/>
                      <a:pt x="7702" y="3147"/>
                      <a:pt x="7704" y="3147"/>
                    </a:cubicBezTo>
                    <a:cubicBezTo>
                      <a:pt x="7719" y="3147"/>
                      <a:pt x="7733" y="3137"/>
                      <a:pt x="7742" y="3125"/>
                    </a:cubicBezTo>
                    <a:cubicBezTo>
                      <a:pt x="7742" y="3125"/>
                      <a:pt x="7745" y="3123"/>
                      <a:pt x="7745" y="3122"/>
                    </a:cubicBezTo>
                    <a:cubicBezTo>
                      <a:pt x="7753" y="3106"/>
                      <a:pt x="7753" y="3085"/>
                      <a:pt x="7745" y="3068"/>
                    </a:cubicBezTo>
                    <a:cubicBezTo>
                      <a:pt x="7742" y="3066"/>
                      <a:pt x="7737" y="3058"/>
                      <a:pt x="7737" y="3058"/>
                    </a:cubicBezTo>
                    <a:cubicBezTo>
                      <a:pt x="7732" y="3051"/>
                      <a:pt x="7723" y="3039"/>
                      <a:pt x="7716" y="3035"/>
                    </a:cubicBezTo>
                    <a:cubicBezTo>
                      <a:pt x="7657" y="2998"/>
                      <a:pt x="7597" y="2963"/>
                      <a:pt x="7537" y="2929"/>
                    </a:cubicBezTo>
                    <a:lnTo>
                      <a:pt x="7537" y="2929"/>
                    </a:lnTo>
                    <a:cubicBezTo>
                      <a:pt x="7544" y="2932"/>
                      <a:pt x="7552" y="2934"/>
                      <a:pt x="7559" y="2934"/>
                    </a:cubicBezTo>
                    <a:cubicBezTo>
                      <a:pt x="7573" y="2934"/>
                      <a:pt x="7587" y="2928"/>
                      <a:pt x="7598" y="2918"/>
                    </a:cubicBezTo>
                    <a:lnTo>
                      <a:pt x="7602" y="2914"/>
                    </a:lnTo>
                    <a:cubicBezTo>
                      <a:pt x="7616" y="2895"/>
                      <a:pt x="7616" y="2873"/>
                      <a:pt x="7605" y="2853"/>
                    </a:cubicBezTo>
                    <a:cubicBezTo>
                      <a:pt x="7561" y="2783"/>
                      <a:pt x="7510" y="2709"/>
                      <a:pt x="7454" y="2631"/>
                    </a:cubicBezTo>
                    <a:cubicBezTo>
                      <a:pt x="6778" y="1652"/>
                      <a:pt x="5421" y="1"/>
                      <a:pt x="3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359;p78">
                <a:extLst>
                  <a:ext uri="{FF2B5EF4-FFF2-40B4-BE49-F238E27FC236}">
                    <a16:creationId xmlns:a16="http://schemas.microsoft.com/office/drawing/2014/main" id="{1397BB88-5245-4B71-9DAF-97531F830E4B}"/>
                  </a:ext>
                </a:extLst>
              </p:cNvPr>
              <p:cNvSpPr/>
              <p:nvPr/>
            </p:nvSpPr>
            <p:spPr>
              <a:xfrm>
                <a:off x="6221594" y="3427568"/>
                <a:ext cx="242361" cy="175603"/>
              </a:xfrm>
              <a:custGeom>
                <a:avLst/>
                <a:gdLst/>
                <a:ahLst/>
                <a:cxnLst/>
                <a:rect l="l" t="t" r="r" b="b"/>
                <a:pathLst>
                  <a:path w="8252" h="5979" extrusionOk="0">
                    <a:moveTo>
                      <a:pt x="4196" y="219"/>
                    </a:moveTo>
                    <a:cubicBezTo>
                      <a:pt x="5925" y="219"/>
                      <a:pt x="7514" y="2576"/>
                      <a:pt x="7933" y="3247"/>
                    </a:cubicBezTo>
                    <a:cubicBezTo>
                      <a:pt x="7864" y="3244"/>
                      <a:pt x="7797" y="3242"/>
                      <a:pt x="7732" y="3242"/>
                    </a:cubicBezTo>
                    <a:cubicBezTo>
                      <a:pt x="6500" y="3242"/>
                      <a:pt x="5812" y="3789"/>
                      <a:pt x="5090" y="4365"/>
                    </a:cubicBezTo>
                    <a:cubicBezTo>
                      <a:pt x="4426" y="4893"/>
                      <a:pt x="3741" y="5438"/>
                      <a:pt x="2552" y="5673"/>
                    </a:cubicBezTo>
                    <a:cubicBezTo>
                      <a:pt x="2279" y="5728"/>
                      <a:pt x="2024" y="5754"/>
                      <a:pt x="1793" y="5754"/>
                    </a:cubicBezTo>
                    <a:cubicBezTo>
                      <a:pt x="1062" y="5754"/>
                      <a:pt x="560" y="5489"/>
                      <a:pt x="403" y="4995"/>
                    </a:cubicBezTo>
                    <a:cubicBezTo>
                      <a:pt x="242" y="4487"/>
                      <a:pt x="533" y="3902"/>
                      <a:pt x="1063" y="3664"/>
                    </a:cubicBezTo>
                    <a:cubicBezTo>
                      <a:pt x="1639" y="3405"/>
                      <a:pt x="1746" y="2905"/>
                      <a:pt x="1859" y="2378"/>
                    </a:cubicBezTo>
                    <a:cubicBezTo>
                      <a:pt x="2010" y="1676"/>
                      <a:pt x="2179" y="881"/>
                      <a:pt x="3504" y="351"/>
                    </a:cubicBezTo>
                    <a:cubicBezTo>
                      <a:pt x="3734" y="260"/>
                      <a:pt x="3966" y="219"/>
                      <a:pt x="4196" y="219"/>
                    </a:cubicBezTo>
                    <a:close/>
                    <a:moveTo>
                      <a:pt x="4192" y="1"/>
                    </a:moveTo>
                    <a:cubicBezTo>
                      <a:pt x="3928" y="1"/>
                      <a:pt x="3670" y="50"/>
                      <a:pt x="3421" y="149"/>
                    </a:cubicBezTo>
                    <a:cubicBezTo>
                      <a:pt x="1990" y="720"/>
                      <a:pt x="1798" y="1615"/>
                      <a:pt x="1645" y="2334"/>
                    </a:cubicBezTo>
                    <a:cubicBezTo>
                      <a:pt x="1537" y="2846"/>
                      <a:pt x="1449" y="3252"/>
                      <a:pt x="974" y="3466"/>
                    </a:cubicBezTo>
                    <a:cubicBezTo>
                      <a:pt x="342" y="3749"/>
                      <a:pt x="0" y="4451"/>
                      <a:pt x="195" y="5064"/>
                    </a:cubicBezTo>
                    <a:cubicBezTo>
                      <a:pt x="272" y="5303"/>
                      <a:pt x="594" y="5978"/>
                      <a:pt x="1788" y="5978"/>
                    </a:cubicBezTo>
                    <a:cubicBezTo>
                      <a:pt x="2023" y="5978"/>
                      <a:pt x="2292" y="5951"/>
                      <a:pt x="2595" y="5890"/>
                    </a:cubicBezTo>
                    <a:cubicBezTo>
                      <a:pt x="3838" y="5646"/>
                      <a:pt x="4575" y="5057"/>
                      <a:pt x="5227" y="4538"/>
                    </a:cubicBezTo>
                    <a:cubicBezTo>
                      <a:pt x="5945" y="3966"/>
                      <a:pt x="6576" y="3464"/>
                      <a:pt x="7727" y="3464"/>
                    </a:cubicBezTo>
                    <a:cubicBezTo>
                      <a:pt x="7854" y="3464"/>
                      <a:pt x="7986" y="3470"/>
                      <a:pt x="8126" y="3483"/>
                    </a:cubicBezTo>
                    <a:cubicBezTo>
                      <a:pt x="8130" y="3483"/>
                      <a:pt x="8134" y="3484"/>
                      <a:pt x="8137" y="3484"/>
                    </a:cubicBezTo>
                    <a:cubicBezTo>
                      <a:pt x="8173" y="3484"/>
                      <a:pt x="8208" y="3464"/>
                      <a:pt x="8227" y="3433"/>
                    </a:cubicBezTo>
                    <a:cubicBezTo>
                      <a:pt x="8252" y="3399"/>
                      <a:pt x="8252" y="3355"/>
                      <a:pt x="8232" y="3319"/>
                    </a:cubicBezTo>
                    <a:cubicBezTo>
                      <a:pt x="8226" y="3309"/>
                      <a:pt x="7641" y="2280"/>
                      <a:pt x="6768" y="1381"/>
                    </a:cubicBezTo>
                    <a:cubicBezTo>
                      <a:pt x="5881" y="467"/>
                      <a:pt x="5005" y="1"/>
                      <a:pt x="4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360;p78">
                <a:extLst>
                  <a:ext uri="{FF2B5EF4-FFF2-40B4-BE49-F238E27FC236}">
                    <a16:creationId xmlns:a16="http://schemas.microsoft.com/office/drawing/2014/main" id="{0EABD73D-642E-4826-BED5-7E32B0411AB9}"/>
                  </a:ext>
                </a:extLst>
              </p:cNvPr>
              <p:cNvSpPr/>
              <p:nvPr/>
            </p:nvSpPr>
            <p:spPr>
              <a:xfrm>
                <a:off x="6316988" y="3499847"/>
                <a:ext cx="144589" cy="25816"/>
              </a:xfrm>
              <a:custGeom>
                <a:avLst/>
                <a:gdLst/>
                <a:ahLst/>
                <a:cxnLst/>
                <a:rect l="l" t="t" r="r" b="b"/>
                <a:pathLst>
                  <a:path w="4923" h="879" extrusionOk="0">
                    <a:moveTo>
                      <a:pt x="2329" y="0"/>
                    </a:moveTo>
                    <a:cubicBezTo>
                      <a:pt x="1530" y="0"/>
                      <a:pt x="732" y="204"/>
                      <a:pt x="36" y="615"/>
                    </a:cubicBezTo>
                    <a:cubicBezTo>
                      <a:pt x="9" y="629"/>
                      <a:pt x="1" y="663"/>
                      <a:pt x="16" y="689"/>
                    </a:cubicBezTo>
                    <a:cubicBezTo>
                      <a:pt x="28" y="707"/>
                      <a:pt x="46" y="717"/>
                      <a:pt x="64" y="717"/>
                    </a:cubicBezTo>
                    <a:cubicBezTo>
                      <a:pt x="74" y="717"/>
                      <a:pt x="83" y="714"/>
                      <a:pt x="92" y="709"/>
                    </a:cubicBezTo>
                    <a:cubicBezTo>
                      <a:pt x="770" y="309"/>
                      <a:pt x="1549" y="111"/>
                      <a:pt x="2328" y="111"/>
                    </a:cubicBezTo>
                    <a:cubicBezTo>
                      <a:pt x="3210" y="111"/>
                      <a:pt x="4092" y="365"/>
                      <a:pt x="4828" y="870"/>
                    </a:cubicBezTo>
                    <a:cubicBezTo>
                      <a:pt x="4837" y="875"/>
                      <a:pt x="4848" y="878"/>
                      <a:pt x="4858" y="878"/>
                    </a:cubicBezTo>
                    <a:cubicBezTo>
                      <a:pt x="4875" y="878"/>
                      <a:pt x="4893" y="871"/>
                      <a:pt x="4905" y="855"/>
                    </a:cubicBezTo>
                    <a:cubicBezTo>
                      <a:pt x="4922" y="830"/>
                      <a:pt x="4915" y="796"/>
                      <a:pt x="4891" y="779"/>
                    </a:cubicBezTo>
                    <a:cubicBezTo>
                      <a:pt x="4136" y="261"/>
                      <a:pt x="3232" y="0"/>
                      <a:pt x="2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361;p78">
                <a:extLst>
                  <a:ext uri="{FF2B5EF4-FFF2-40B4-BE49-F238E27FC236}">
                    <a16:creationId xmlns:a16="http://schemas.microsoft.com/office/drawing/2014/main" id="{C0E7E3E1-B134-4A7F-9B45-A2FA8E4D51B9}"/>
                  </a:ext>
                </a:extLst>
              </p:cNvPr>
              <p:cNvSpPr/>
              <p:nvPr/>
            </p:nvSpPr>
            <p:spPr>
              <a:xfrm>
                <a:off x="6373702" y="3488863"/>
                <a:ext cx="37388" cy="5228"/>
              </a:xfrm>
              <a:custGeom>
                <a:avLst/>
                <a:gdLst/>
                <a:ahLst/>
                <a:cxnLst/>
                <a:rect l="l" t="t" r="r" b="b"/>
                <a:pathLst>
                  <a:path w="1273" h="178" extrusionOk="0">
                    <a:moveTo>
                      <a:pt x="548" y="1"/>
                    </a:moveTo>
                    <a:cubicBezTo>
                      <a:pt x="383" y="1"/>
                      <a:pt x="218" y="13"/>
                      <a:pt x="54" y="37"/>
                    </a:cubicBezTo>
                    <a:cubicBezTo>
                      <a:pt x="22" y="43"/>
                      <a:pt x="1" y="70"/>
                      <a:pt x="7" y="100"/>
                    </a:cubicBezTo>
                    <a:cubicBezTo>
                      <a:pt x="12" y="129"/>
                      <a:pt x="36" y="148"/>
                      <a:pt x="61" y="148"/>
                    </a:cubicBezTo>
                    <a:cubicBezTo>
                      <a:pt x="64" y="148"/>
                      <a:pt x="67" y="148"/>
                      <a:pt x="69" y="147"/>
                    </a:cubicBezTo>
                    <a:cubicBezTo>
                      <a:pt x="231" y="123"/>
                      <a:pt x="392" y="111"/>
                      <a:pt x="554" y="111"/>
                    </a:cubicBezTo>
                    <a:cubicBezTo>
                      <a:pt x="771" y="111"/>
                      <a:pt x="988" y="132"/>
                      <a:pt x="1203" y="176"/>
                    </a:cubicBezTo>
                    <a:cubicBezTo>
                      <a:pt x="1206" y="177"/>
                      <a:pt x="1210" y="177"/>
                      <a:pt x="1214" y="177"/>
                    </a:cubicBezTo>
                    <a:cubicBezTo>
                      <a:pt x="1238" y="177"/>
                      <a:pt x="1261" y="160"/>
                      <a:pt x="1267" y="133"/>
                    </a:cubicBezTo>
                    <a:cubicBezTo>
                      <a:pt x="1273" y="104"/>
                      <a:pt x="1254" y="73"/>
                      <a:pt x="1224" y="69"/>
                    </a:cubicBezTo>
                    <a:cubicBezTo>
                      <a:pt x="1001" y="24"/>
                      <a:pt x="775"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362;p78">
                <a:extLst>
                  <a:ext uri="{FF2B5EF4-FFF2-40B4-BE49-F238E27FC236}">
                    <a16:creationId xmlns:a16="http://schemas.microsoft.com/office/drawing/2014/main" id="{03405934-A380-470D-9E11-8D4549EA2239}"/>
                  </a:ext>
                </a:extLst>
              </p:cNvPr>
              <p:cNvSpPr/>
              <p:nvPr/>
            </p:nvSpPr>
            <p:spPr>
              <a:xfrm>
                <a:off x="6356520" y="3468275"/>
                <a:ext cx="24495" cy="4082"/>
              </a:xfrm>
              <a:custGeom>
                <a:avLst/>
                <a:gdLst/>
                <a:ahLst/>
                <a:cxnLst/>
                <a:rect l="l" t="t" r="r" b="b"/>
                <a:pathLst>
                  <a:path w="834" h="139" extrusionOk="0">
                    <a:moveTo>
                      <a:pt x="775" y="1"/>
                    </a:moveTo>
                    <a:lnTo>
                      <a:pt x="56" y="29"/>
                    </a:lnTo>
                    <a:cubicBezTo>
                      <a:pt x="26" y="31"/>
                      <a:pt x="1" y="56"/>
                      <a:pt x="2" y="86"/>
                    </a:cubicBezTo>
                    <a:cubicBezTo>
                      <a:pt x="5" y="116"/>
                      <a:pt x="29" y="139"/>
                      <a:pt x="57" y="139"/>
                    </a:cubicBezTo>
                    <a:lnTo>
                      <a:pt x="59" y="139"/>
                    </a:lnTo>
                    <a:lnTo>
                      <a:pt x="778" y="110"/>
                    </a:lnTo>
                    <a:cubicBezTo>
                      <a:pt x="809" y="109"/>
                      <a:pt x="834" y="85"/>
                      <a:pt x="832" y="53"/>
                    </a:cubicBezTo>
                    <a:cubicBezTo>
                      <a:pt x="831" y="24"/>
                      <a:pt x="812" y="1"/>
                      <a:pt x="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363;p78">
                <a:extLst>
                  <a:ext uri="{FF2B5EF4-FFF2-40B4-BE49-F238E27FC236}">
                    <a16:creationId xmlns:a16="http://schemas.microsoft.com/office/drawing/2014/main" id="{FA4B1CF2-8B3B-4999-ABB0-FBB29B97365A}"/>
                  </a:ext>
                </a:extLst>
              </p:cNvPr>
              <p:cNvSpPr/>
              <p:nvPr/>
            </p:nvSpPr>
            <p:spPr>
              <a:xfrm>
                <a:off x="6263006" y="3549218"/>
                <a:ext cx="65025" cy="27843"/>
              </a:xfrm>
              <a:custGeom>
                <a:avLst/>
                <a:gdLst/>
                <a:ahLst/>
                <a:cxnLst/>
                <a:rect l="l" t="t" r="r" b="b"/>
                <a:pathLst>
                  <a:path w="2214" h="948" extrusionOk="0">
                    <a:moveTo>
                      <a:pt x="2150" y="0"/>
                    </a:moveTo>
                    <a:cubicBezTo>
                      <a:pt x="2132" y="0"/>
                      <a:pt x="2115" y="9"/>
                      <a:pt x="2104" y="25"/>
                    </a:cubicBezTo>
                    <a:cubicBezTo>
                      <a:pt x="1917" y="314"/>
                      <a:pt x="1595" y="544"/>
                      <a:pt x="1198" y="675"/>
                    </a:cubicBezTo>
                    <a:cubicBezTo>
                      <a:pt x="826" y="798"/>
                      <a:pt x="429" y="825"/>
                      <a:pt x="56" y="836"/>
                    </a:cubicBezTo>
                    <a:cubicBezTo>
                      <a:pt x="24" y="839"/>
                      <a:pt x="0" y="863"/>
                      <a:pt x="2" y="893"/>
                    </a:cubicBezTo>
                    <a:cubicBezTo>
                      <a:pt x="3" y="925"/>
                      <a:pt x="27" y="947"/>
                      <a:pt x="57" y="947"/>
                    </a:cubicBezTo>
                    <a:lnTo>
                      <a:pt x="59" y="947"/>
                    </a:lnTo>
                    <a:cubicBezTo>
                      <a:pt x="442" y="935"/>
                      <a:pt x="849" y="906"/>
                      <a:pt x="1233" y="779"/>
                    </a:cubicBezTo>
                    <a:cubicBezTo>
                      <a:pt x="1654" y="643"/>
                      <a:pt x="1997" y="395"/>
                      <a:pt x="2196" y="86"/>
                    </a:cubicBezTo>
                    <a:cubicBezTo>
                      <a:pt x="2213" y="59"/>
                      <a:pt x="2206" y="25"/>
                      <a:pt x="2181" y="9"/>
                    </a:cubicBezTo>
                    <a:cubicBezTo>
                      <a:pt x="2171" y="3"/>
                      <a:pt x="2160" y="0"/>
                      <a:pt x="2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364;p78">
                <a:extLst>
                  <a:ext uri="{FF2B5EF4-FFF2-40B4-BE49-F238E27FC236}">
                    <a16:creationId xmlns:a16="http://schemas.microsoft.com/office/drawing/2014/main" id="{1B47C0FE-C476-42AE-8414-57051E47B6D3}"/>
                  </a:ext>
                </a:extLst>
              </p:cNvPr>
              <p:cNvSpPr/>
              <p:nvPr/>
            </p:nvSpPr>
            <p:spPr>
              <a:xfrm>
                <a:off x="6271112" y="3555004"/>
                <a:ext cx="20118" cy="7695"/>
              </a:xfrm>
              <a:custGeom>
                <a:avLst/>
                <a:gdLst/>
                <a:ahLst/>
                <a:cxnLst/>
                <a:rect l="l" t="t" r="r" b="b"/>
                <a:pathLst>
                  <a:path w="685" h="262" extrusionOk="0">
                    <a:moveTo>
                      <a:pt x="619" y="1"/>
                    </a:moveTo>
                    <a:cubicBezTo>
                      <a:pt x="610" y="1"/>
                      <a:pt x="601" y="3"/>
                      <a:pt x="593" y="7"/>
                    </a:cubicBezTo>
                    <a:cubicBezTo>
                      <a:pt x="431" y="103"/>
                      <a:pt x="245" y="152"/>
                      <a:pt x="59" y="152"/>
                    </a:cubicBezTo>
                    <a:lnTo>
                      <a:pt x="55" y="152"/>
                    </a:lnTo>
                    <a:cubicBezTo>
                      <a:pt x="25" y="152"/>
                      <a:pt x="0" y="177"/>
                      <a:pt x="0" y="208"/>
                    </a:cubicBezTo>
                    <a:cubicBezTo>
                      <a:pt x="0" y="239"/>
                      <a:pt x="26" y="261"/>
                      <a:pt x="59" y="262"/>
                    </a:cubicBezTo>
                    <a:cubicBezTo>
                      <a:pt x="265" y="262"/>
                      <a:pt x="468" y="208"/>
                      <a:pt x="648" y="103"/>
                    </a:cubicBezTo>
                    <a:cubicBezTo>
                      <a:pt x="673" y="88"/>
                      <a:pt x="684" y="54"/>
                      <a:pt x="667" y="27"/>
                    </a:cubicBezTo>
                    <a:cubicBezTo>
                      <a:pt x="657" y="10"/>
                      <a:pt x="63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365;p78">
                <a:extLst>
                  <a:ext uri="{FF2B5EF4-FFF2-40B4-BE49-F238E27FC236}">
                    <a16:creationId xmlns:a16="http://schemas.microsoft.com/office/drawing/2014/main" id="{D180EC1B-EB65-4DA7-B156-4B0EBE492A3C}"/>
                  </a:ext>
                </a:extLst>
              </p:cNvPr>
              <p:cNvSpPr/>
              <p:nvPr/>
            </p:nvSpPr>
            <p:spPr>
              <a:xfrm>
                <a:off x="6276340" y="3541318"/>
                <a:ext cx="12688" cy="4611"/>
              </a:xfrm>
              <a:custGeom>
                <a:avLst/>
                <a:gdLst/>
                <a:ahLst/>
                <a:cxnLst/>
                <a:rect l="l" t="t" r="r" b="b"/>
                <a:pathLst>
                  <a:path w="432" h="157" extrusionOk="0">
                    <a:moveTo>
                      <a:pt x="371" y="0"/>
                    </a:moveTo>
                    <a:cubicBezTo>
                      <a:pt x="369" y="0"/>
                      <a:pt x="367" y="0"/>
                      <a:pt x="365" y="0"/>
                    </a:cubicBezTo>
                    <a:lnTo>
                      <a:pt x="52" y="49"/>
                    </a:lnTo>
                    <a:cubicBezTo>
                      <a:pt x="22" y="54"/>
                      <a:pt x="0" y="80"/>
                      <a:pt x="5" y="111"/>
                    </a:cubicBezTo>
                    <a:cubicBezTo>
                      <a:pt x="9" y="137"/>
                      <a:pt x="32" y="157"/>
                      <a:pt x="59" y="157"/>
                    </a:cubicBezTo>
                    <a:lnTo>
                      <a:pt x="67" y="157"/>
                    </a:lnTo>
                    <a:lnTo>
                      <a:pt x="381" y="109"/>
                    </a:lnTo>
                    <a:cubicBezTo>
                      <a:pt x="411" y="104"/>
                      <a:pt x="432" y="77"/>
                      <a:pt x="426" y="47"/>
                    </a:cubicBezTo>
                    <a:cubicBezTo>
                      <a:pt x="424" y="18"/>
                      <a:pt x="399"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7" name="Google Shape;7366;p78">
              <a:extLst>
                <a:ext uri="{FF2B5EF4-FFF2-40B4-BE49-F238E27FC236}">
                  <a16:creationId xmlns:a16="http://schemas.microsoft.com/office/drawing/2014/main" id="{EF83B0E5-9258-4A06-8B47-8F747926331F}"/>
                </a:ext>
              </a:extLst>
            </p:cNvPr>
            <p:cNvSpPr/>
            <p:nvPr/>
          </p:nvSpPr>
          <p:spPr>
            <a:xfrm>
              <a:off x="7066510" y="2709794"/>
              <a:ext cx="263889" cy="147114"/>
            </a:xfrm>
            <a:custGeom>
              <a:avLst/>
              <a:gdLst/>
              <a:ahLst/>
              <a:cxnLst/>
              <a:rect l="l" t="t" r="r" b="b"/>
              <a:pathLst>
                <a:path w="8985" h="5009" extrusionOk="0">
                  <a:moveTo>
                    <a:pt x="5776" y="2093"/>
                  </a:moveTo>
                  <a:lnTo>
                    <a:pt x="5780" y="2153"/>
                  </a:lnTo>
                  <a:lnTo>
                    <a:pt x="5030" y="2255"/>
                  </a:lnTo>
                  <a:lnTo>
                    <a:pt x="5030" y="2255"/>
                  </a:lnTo>
                  <a:lnTo>
                    <a:pt x="5777" y="2153"/>
                  </a:lnTo>
                  <a:lnTo>
                    <a:pt x="5776" y="2093"/>
                  </a:lnTo>
                  <a:close/>
                  <a:moveTo>
                    <a:pt x="6196" y="3054"/>
                  </a:moveTo>
                  <a:lnTo>
                    <a:pt x="6196" y="3054"/>
                  </a:lnTo>
                  <a:cubicBezTo>
                    <a:pt x="6072" y="3097"/>
                    <a:pt x="5944" y="3135"/>
                    <a:pt x="5816" y="3171"/>
                  </a:cubicBezTo>
                  <a:cubicBezTo>
                    <a:pt x="5942" y="3135"/>
                    <a:pt x="6069" y="3097"/>
                    <a:pt x="6196" y="3054"/>
                  </a:cubicBezTo>
                  <a:close/>
                  <a:moveTo>
                    <a:pt x="3234" y="1"/>
                  </a:moveTo>
                  <a:cubicBezTo>
                    <a:pt x="3112" y="1"/>
                    <a:pt x="2990" y="4"/>
                    <a:pt x="2871" y="9"/>
                  </a:cubicBezTo>
                  <a:cubicBezTo>
                    <a:pt x="2026" y="51"/>
                    <a:pt x="1361" y="243"/>
                    <a:pt x="892" y="580"/>
                  </a:cubicBezTo>
                  <a:cubicBezTo>
                    <a:pt x="286" y="1019"/>
                    <a:pt x="1" y="1715"/>
                    <a:pt x="48" y="2650"/>
                  </a:cubicBezTo>
                  <a:cubicBezTo>
                    <a:pt x="94" y="3584"/>
                    <a:pt x="444" y="4248"/>
                    <a:pt x="1090" y="4625"/>
                  </a:cubicBezTo>
                  <a:cubicBezTo>
                    <a:pt x="1529" y="4880"/>
                    <a:pt x="2106" y="5009"/>
                    <a:pt x="2810" y="5009"/>
                  </a:cubicBezTo>
                  <a:cubicBezTo>
                    <a:pt x="2909" y="5009"/>
                    <a:pt x="3010" y="5006"/>
                    <a:pt x="3114" y="5001"/>
                  </a:cubicBezTo>
                  <a:cubicBezTo>
                    <a:pt x="5434" y="4890"/>
                    <a:pt x="8379" y="3533"/>
                    <a:pt x="8944" y="3262"/>
                  </a:cubicBezTo>
                  <a:cubicBezTo>
                    <a:pt x="8963" y="3254"/>
                    <a:pt x="8974" y="3238"/>
                    <a:pt x="8980" y="3218"/>
                  </a:cubicBezTo>
                  <a:cubicBezTo>
                    <a:pt x="8984" y="3198"/>
                    <a:pt x="8979" y="3178"/>
                    <a:pt x="8966" y="3162"/>
                  </a:cubicBezTo>
                  <a:cubicBezTo>
                    <a:pt x="8735" y="2897"/>
                    <a:pt x="8603" y="2571"/>
                    <a:pt x="8587" y="2222"/>
                  </a:cubicBezTo>
                  <a:cubicBezTo>
                    <a:pt x="8570" y="1881"/>
                    <a:pt x="8665" y="1550"/>
                    <a:pt x="8862" y="1265"/>
                  </a:cubicBezTo>
                  <a:cubicBezTo>
                    <a:pt x="8873" y="1248"/>
                    <a:pt x="8878" y="1227"/>
                    <a:pt x="8872" y="1210"/>
                  </a:cubicBezTo>
                  <a:cubicBezTo>
                    <a:pt x="8866" y="1190"/>
                    <a:pt x="8852" y="1176"/>
                    <a:pt x="8832" y="1169"/>
                  </a:cubicBezTo>
                  <a:cubicBezTo>
                    <a:pt x="8047" y="885"/>
                    <a:pt x="5423" y="1"/>
                    <a:pt x="3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7367;p78">
              <a:extLst>
                <a:ext uri="{FF2B5EF4-FFF2-40B4-BE49-F238E27FC236}">
                  <a16:creationId xmlns:a16="http://schemas.microsoft.com/office/drawing/2014/main" id="{A90F62EC-20D9-4D75-AE74-F5DDE75F4BB4}"/>
                </a:ext>
              </a:extLst>
            </p:cNvPr>
            <p:cNvSpPr/>
            <p:nvPr/>
          </p:nvSpPr>
          <p:spPr>
            <a:xfrm>
              <a:off x="7138379" y="2809917"/>
              <a:ext cx="192902" cy="204445"/>
            </a:xfrm>
            <a:custGeom>
              <a:avLst/>
              <a:gdLst/>
              <a:ahLst/>
              <a:cxnLst/>
              <a:rect l="l" t="t" r="r" b="b"/>
              <a:pathLst>
                <a:path w="6568" h="6961" extrusionOk="0">
                  <a:moveTo>
                    <a:pt x="6499" y="1"/>
                  </a:moveTo>
                  <a:cubicBezTo>
                    <a:pt x="6498" y="1"/>
                    <a:pt x="6496" y="1"/>
                    <a:pt x="6495" y="1"/>
                  </a:cubicBezTo>
                  <a:cubicBezTo>
                    <a:pt x="6485" y="1"/>
                    <a:pt x="6478" y="3"/>
                    <a:pt x="6469" y="7"/>
                  </a:cubicBezTo>
                  <a:cubicBezTo>
                    <a:pt x="5727" y="360"/>
                    <a:pt x="3792" y="1222"/>
                    <a:pt x="1873" y="1576"/>
                  </a:cubicBezTo>
                  <a:cubicBezTo>
                    <a:pt x="1862" y="1578"/>
                    <a:pt x="1852" y="1583"/>
                    <a:pt x="1842" y="1590"/>
                  </a:cubicBezTo>
                  <a:cubicBezTo>
                    <a:pt x="643" y="2613"/>
                    <a:pt x="25" y="3579"/>
                    <a:pt x="11" y="4462"/>
                  </a:cubicBezTo>
                  <a:cubicBezTo>
                    <a:pt x="1" y="5091"/>
                    <a:pt x="300" y="5686"/>
                    <a:pt x="901" y="6233"/>
                  </a:cubicBezTo>
                  <a:cubicBezTo>
                    <a:pt x="1432" y="6716"/>
                    <a:pt x="1979" y="6960"/>
                    <a:pt x="2530" y="6960"/>
                  </a:cubicBezTo>
                  <a:cubicBezTo>
                    <a:pt x="2560" y="6960"/>
                    <a:pt x="2591" y="6959"/>
                    <a:pt x="2621" y="6958"/>
                  </a:cubicBezTo>
                  <a:cubicBezTo>
                    <a:pt x="2664" y="6957"/>
                    <a:pt x="2708" y="6952"/>
                    <a:pt x="2752" y="6947"/>
                  </a:cubicBezTo>
                  <a:cubicBezTo>
                    <a:pt x="3629" y="6845"/>
                    <a:pt x="4531" y="6138"/>
                    <a:pt x="5431" y="4843"/>
                  </a:cubicBezTo>
                  <a:cubicBezTo>
                    <a:pt x="5438" y="4835"/>
                    <a:pt x="5442" y="4825"/>
                    <a:pt x="5444" y="4813"/>
                  </a:cubicBezTo>
                  <a:cubicBezTo>
                    <a:pt x="5615" y="2812"/>
                    <a:pt x="6339" y="690"/>
                    <a:pt x="6559" y="87"/>
                  </a:cubicBezTo>
                  <a:cubicBezTo>
                    <a:pt x="6567" y="61"/>
                    <a:pt x="6560" y="35"/>
                    <a:pt x="6540" y="17"/>
                  </a:cubicBezTo>
                  <a:cubicBezTo>
                    <a:pt x="6528" y="8"/>
                    <a:pt x="6514" y="1"/>
                    <a:pt x="6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7368;p78">
              <a:extLst>
                <a:ext uri="{FF2B5EF4-FFF2-40B4-BE49-F238E27FC236}">
                  <a16:creationId xmlns:a16="http://schemas.microsoft.com/office/drawing/2014/main" id="{1CF1DAF2-AF18-4B3A-B250-C8983425EC44}"/>
                </a:ext>
              </a:extLst>
            </p:cNvPr>
            <p:cNvSpPr/>
            <p:nvPr/>
          </p:nvSpPr>
          <p:spPr>
            <a:xfrm>
              <a:off x="7275272" y="2807038"/>
              <a:ext cx="198248" cy="262685"/>
            </a:xfrm>
            <a:custGeom>
              <a:avLst/>
              <a:gdLst/>
              <a:ahLst/>
              <a:cxnLst/>
              <a:rect l="l" t="t" r="r" b="b"/>
              <a:pathLst>
                <a:path w="6750" h="8944" extrusionOk="0">
                  <a:moveTo>
                    <a:pt x="2415" y="2066"/>
                  </a:moveTo>
                  <a:lnTo>
                    <a:pt x="2419" y="2124"/>
                  </a:lnTo>
                  <a:cubicBezTo>
                    <a:pt x="2408" y="2171"/>
                    <a:pt x="2396" y="2218"/>
                    <a:pt x="2383" y="2264"/>
                  </a:cubicBezTo>
                  <a:lnTo>
                    <a:pt x="2383" y="2264"/>
                  </a:lnTo>
                  <a:cubicBezTo>
                    <a:pt x="2396" y="2217"/>
                    <a:pt x="2407" y="2170"/>
                    <a:pt x="2416" y="2123"/>
                  </a:cubicBezTo>
                  <a:lnTo>
                    <a:pt x="2415" y="2066"/>
                  </a:lnTo>
                  <a:close/>
                  <a:moveTo>
                    <a:pt x="5216" y="5047"/>
                  </a:moveTo>
                  <a:cubicBezTo>
                    <a:pt x="5284" y="5378"/>
                    <a:pt x="5354" y="5724"/>
                    <a:pt x="5361" y="6073"/>
                  </a:cubicBezTo>
                  <a:cubicBezTo>
                    <a:pt x="5354" y="5726"/>
                    <a:pt x="5283" y="5381"/>
                    <a:pt x="5216" y="5047"/>
                  </a:cubicBezTo>
                  <a:close/>
                  <a:moveTo>
                    <a:pt x="4700" y="5696"/>
                  </a:moveTo>
                  <a:lnTo>
                    <a:pt x="4700" y="5696"/>
                  </a:lnTo>
                  <a:cubicBezTo>
                    <a:pt x="4700" y="5836"/>
                    <a:pt x="4695" y="5976"/>
                    <a:pt x="4685" y="6116"/>
                  </a:cubicBezTo>
                  <a:cubicBezTo>
                    <a:pt x="4695" y="5976"/>
                    <a:pt x="4700" y="5836"/>
                    <a:pt x="4700" y="5696"/>
                  </a:cubicBezTo>
                  <a:close/>
                  <a:moveTo>
                    <a:pt x="5362" y="6146"/>
                  </a:moveTo>
                  <a:cubicBezTo>
                    <a:pt x="5362" y="6282"/>
                    <a:pt x="5352" y="6421"/>
                    <a:pt x="5333" y="6565"/>
                  </a:cubicBezTo>
                  <a:cubicBezTo>
                    <a:pt x="5352" y="6421"/>
                    <a:pt x="5362" y="6281"/>
                    <a:pt x="5362" y="6146"/>
                  </a:cubicBezTo>
                  <a:close/>
                  <a:moveTo>
                    <a:pt x="4072" y="1"/>
                  </a:moveTo>
                  <a:cubicBezTo>
                    <a:pt x="4058" y="1"/>
                    <a:pt x="4045" y="7"/>
                    <a:pt x="4035" y="15"/>
                  </a:cubicBezTo>
                  <a:cubicBezTo>
                    <a:pt x="3769" y="242"/>
                    <a:pt x="3449" y="370"/>
                    <a:pt x="3104" y="385"/>
                  </a:cubicBezTo>
                  <a:cubicBezTo>
                    <a:pt x="3080" y="387"/>
                    <a:pt x="3055" y="387"/>
                    <a:pt x="3031" y="387"/>
                  </a:cubicBezTo>
                  <a:cubicBezTo>
                    <a:pt x="2714" y="387"/>
                    <a:pt x="2407" y="292"/>
                    <a:pt x="2143" y="108"/>
                  </a:cubicBezTo>
                  <a:cubicBezTo>
                    <a:pt x="2133" y="101"/>
                    <a:pt x="2122" y="97"/>
                    <a:pt x="2112" y="97"/>
                  </a:cubicBezTo>
                  <a:cubicBezTo>
                    <a:pt x="2109" y="97"/>
                    <a:pt x="2106" y="97"/>
                    <a:pt x="2103" y="98"/>
                  </a:cubicBezTo>
                  <a:cubicBezTo>
                    <a:pt x="2098" y="98"/>
                    <a:pt x="2093" y="99"/>
                    <a:pt x="2087" y="101"/>
                  </a:cubicBezTo>
                  <a:cubicBezTo>
                    <a:pt x="2067" y="106"/>
                    <a:pt x="2053" y="122"/>
                    <a:pt x="2046" y="139"/>
                  </a:cubicBezTo>
                  <a:cubicBezTo>
                    <a:pt x="1694" y="1116"/>
                    <a:pt x="1" y="6080"/>
                    <a:pt x="1456" y="8093"/>
                  </a:cubicBezTo>
                  <a:cubicBezTo>
                    <a:pt x="1862" y="8658"/>
                    <a:pt x="2492" y="8944"/>
                    <a:pt x="3329" y="8944"/>
                  </a:cubicBezTo>
                  <a:cubicBezTo>
                    <a:pt x="3393" y="8944"/>
                    <a:pt x="3458" y="8942"/>
                    <a:pt x="3524" y="8939"/>
                  </a:cubicBezTo>
                  <a:cubicBezTo>
                    <a:pt x="4458" y="8893"/>
                    <a:pt x="5123" y="8541"/>
                    <a:pt x="5501" y="7896"/>
                  </a:cubicBezTo>
                  <a:cubicBezTo>
                    <a:pt x="6750" y="5749"/>
                    <a:pt x="4582" y="975"/>
                    <a:pt x="4132" y="38"/>
                  </a:cubicBezTo>
                  <a:cubicBezTo>
                    <a:pt x="4124" y="21"/>
                    <a:pt x="4108" y="8"/>
                    <a:pt x="4088" y="2"/>
                  </a:cubicBezTo>
                  <a:cubicBezTo>
                    <a:pt x="4082" y="1"/>
                    <a:pt x="4078" y="1"/>
                    <a:pt x="4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7369;p78">
              <a:extLst>
                <a:ext uri="{FF2B5EF4-FFF2-40B4-BE49-F238E27FC236}">
                  <a16:creationId xmlns:a16="http://schemas.microsoft.com/office/drawing/2014/main" id="{5153004A-8074-4998-B178-2515C296185A}"/>
                </a:ext>
              </a:extLst>
            </p:cNvPr>
            <p:cNvSpPr/>
            <p:nvPr/>
          </p:nvSpPr>
          <p:spPr>
            <a:xfrm>
              <a:off x="7400917" y="2806392"/>
              <a:ext cx="206383" cy="192285"/>
            </a:xfrm>
            <a:custGeom>
              <a:avLst/>
              <a:gdLst/>
              <a:ahLst/>
              <a:cxnLst/>
              <a:rect l="l" t="t" r="r" b="b"/>
              <a:pathLst>
                <a:path w="7027" h="6547" extrusionOk="0">
                  <a:moveTo>
                    <a:pt x="4487" y="1705"/>
                  </a:moveTo>
                  <a:lnTo>
                    <a:pt x="4487" y="1705"/>
                  </a:lnTo>
                  <a:cubicBezTo>
                    <a:pt x="4871" y="1930"/>
                    <a:pt x="5226" y="2206"/>
                    <a:pt x="5541" y="2524"/>
                  </a:cubicBezTo>
                  <a:cubicBezTo>
                    <a:pt x="5226" y="2206"/>
                    <a:pt x="4870" y="1930"/>
                    <a:pt x="4487" y="1705"/>
                  </a:cubicBezTo>
                  <a:close/>
                  <a:moveTo>
                    <a:pt x="2029" y="3491"/>
                  </a:moveTo>
                  <a:cubicBezTo>
                    <a:pt x="2378" y="3861"/>
                    <a:pt x="2751" y="4207"/>
                    <a:pt x="3148" y="4523"/>
                  </a:cubicBezTo>
                  <a:cubicBezTo>
                    <a:pt x="2751" y="4207"/>
                    <a:pt x="2376" y="3861"/>
                    <a:pt x="2029" y="3491"/>
                  </a:cubicBezTo>
                  <a:close/>
                  <a:moveTo>
                    <a:pt x="65" y="0"/>
                  </a:moveTo>
                  <a:cubicBezTo>
                    <a:pt x="49" y="0"/>
                    <a:pt x="34" y="7"/>
                    <a:pt x="22" y="20"/>
                  </a:cubicBezTo>
                  <a:cubicBezTo>
                    <a:pt x="5" y="39"/>
                    <a:pt x="1" y="66"/>
                    <a:pt x="12" y="88"/>
                  </a:cubicBezTo>
                  <a:cubicBezTo>
                    <a:pt x="287" y="668"/>
                    <a:pt x="1217" y="2709"/>
                    <a:pt x="1582" y="4684"/>
                  </a:cubicBezTo>
                  <a:cubicBezTo>
                    <a:pt x="1583" y="4694"/>
                    <a:pt x="1589" y="4705"/>
                    <a:pt x="1596" y="4714"/>
                  </a:cubicBezTo>
                  <a:cubicBezTo>
                    <a:pt x="2618" y="5916"/>
                    <a:pt x="3584" y="6531"/>
                    <a:pt x="4467" y="6547"/>
                  </a:cubicBezTo>
                  <a:cubicBezTo>
                    <a:pt x="4508" y="6547"/>
                    <a:pt x="4549" y="6547"/>
                    <a:pt x="4588" y="6545"/>
                  </a:cubicBezTo>
                  <a:cubicBezTo>
                    <a:pt x="5175" y="6517"/>
                    <a:pt x="5730" y="6218"/>
                    <a:pt x="6238" y="5657"/>
                  </a:cubicBezTo>
                  <a:cubicBezTo>
                    <a:pt x="6785" y="5056"/>
                    <a:pt x="7026" y="4432"/>
                    <a:pt x="6952" y="3808"/>
                  </a:cubicBezTo>
                  <a:cubicBezTo>
                    <a:pt x="6851" y="2930"/>
                    <a:pt x="6143" y="2029"/>
                    <a:pt x="4849" y="1128"/>
                  </a:cubicBezTo>
                  <a:cubicBezTo>
                    <a:pt x="4840" y="1121"/>
                    <a:pt x="4829" y="1118"/>
                    <a:pt x="4819" y="1118"/>
                  </a:cubicBezTo>
                  <a:cubicBezTo>
                    <a:pt x="2818" y="947"/>
                    <a:pt x="693" y="222"/>
                    <a:pt x="91" y="3"/>
                  </a:cubicBezTo>
                  <a:cubicBezTo>
                    <a:pt x="81" y="0"/>
                    <a:pt x="73"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7370;p78">
              <a:extLst>
                <a:ext uri="{FF2B5EF4-FFF2-40B4-BE49-F238E27FC236}">
                  <a16:creationId xmlns:a16="http://schemas.microsoft.com/office/drawing/2014/main" id="{F18285C8-BE0A-445D-906B-D37905DB60AE}"/>
                </a:ext>
              </a:extLst>
            </p:cNvPr>
            <p:cNvSpPr/>
            <p:nvPr/>
          </p:nvSpPr>
          <p:spPr>
            <a:xfrm>
              <a:off x="7121286" y="2547907"/>
              <a:ext cx="206354" cy="192050"/>
            </a:xfrm>
            <a:custGeom>
              <a:avLst/>
              <a:gdLst/>
              <a:ahLst/>
              <a:cxnLst/>
              <a:rect l="l" t="t" r="r" b="b"/>
              <a:pathLst>
                <a:path w="7026" h="6539" extrusionOk="0">
                  <a:moveTo>
                    <a:pt x="2549" y="0"/>
                  </a:moveTo>
                  <a:cubicBezTo>
                    <a:pt x="2509" y="0"/>
                    <a:pt x="2471" y="0"/>
                    <a:pt x="2431" y="1"/>
                  </a:cubicBezTo>
                  <a:cubicBezTo>
                    <a:pt x="1844" y="30"/>
                    <a:pt x="1290" y="328"/>
                    <a:pt x="786" y="882"/>
                  </a:cubicBezTo>
                  <a:cubicBezTo>
                    <a:pt x="241" y="1483"/>
                    <a:pt x="0" y="2106"/>
                    <a:pt x="73" y="2730"/>
                  </a:cubicBezTo>
                  <a:cubicBezTo>
                    <a:pt x="174" y="3609"/>
                    <a:pt x="882" y="4509"/>
                    <a:pt x="2178" y="5410"/>
                  </a:cubicBezTo>
                  <a:cubicBezTo>
                    <a:pt x="2186" y="5417"/>
                    <a:pt x="2196" y="5420"/>
                    <a:pt x="2208" y="5420"/>
                  </a:cubicBezTo>
                  <a:cubicBezTo>
                    <a:pt x="4151" y="5585"/>
                    <a:pt x="6161" y="6255"/>
                    <a:pt x="6936" y="6535"/>
                  </a:cubicBezTo>
                  <a:cubicBezTo>
                    <a:pt x="6944" y="6538"/>
                    <a:pt x="6951" y="6538"/>
                    <a:pt x="6960" y="6538"/>
                  </a:cubicBezTo>
                  <a:cubicBezTo>
                    <a:pt x="6977" y="6538"/>
                    <a:pt x="6993" y="6530"/>
                    <a:pt x="7005" y="6517"/>
                  </a:cubicBezTo>
                  <a:cubicBezTo>
                    <a:pt x="7022" y="6497"/>
                    <a:pt x="7025" y="6471"/>
                    <a:pt x="7015" y="6447"/>
                  </a:cubicBezTo>
                  <a:cubicBezTo>
                    <a:pt x="6738" y="5866"/>
                    <a:pt x="5803" y="3811"/>
                    <a:pt x="5440" y="1830"/>
                  </a:cubicBezTo>
                  <a:cubicBezTo>
                    <a:pt x="5439" y="1819"/>
                    <a:pt x="5433" y="1809"/>
                    <a:pt x="5426" y="1800"/>
                  </a:cubicBezTo>
                  <a:cubicBezTo>
                    <a:pt x="4405" y="618"/>
                    <a:pt x="3439" y="13"/>
                    <a:pt x="2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7371;p78">
              <a:extLst>
                <a:ext uri="{FF2B5EF4-FFF2-40B4-BE49-F238E27FC236}">
                  <a16:creationId xmlns:a16="http://schemas.microsoft.com/office/drawing/2014/main" id="{84D4104C-FDAC-4BB7-8D96-B4161AF83EC4}"/>
                </a:ext>
              </a:extLst>
            </p:cNvPr>
            <p:cNvSpPr/>
            <p:nvPr/>
          </p:nvSpPr>
          <p:spPr>
            <a:xfrm>
              <a:off x="7321236" y="2730882"/>
              <a:ext cx="86025" cy="83910"/>
            </a:xfrm>
            <a:custGeom>
              <a:avLst/>
              <a:gdLst/>
              <a:ahLst/>
              <a:cxnLst/>
              <a:rect l="l" t="t" r="r" b="b"/>
              <a:pathLst>
                <a:path w="2929" h="2857" extrusionOk="0">
                  <a:moveTo>
                    <a:pt x="941" y="1541"/>
                  </a:moveTo>
                  <a:lnTo>
                    <a:pt x="945" y="1601"/>
                  </a:lnTo>
                  <a:cubicBezTo>
                    <a:pt x="924" y="1667"/>
                    <a:pt x="931" y="1741"/>
                    <a:pt x="962" y="1812"/>
                  </a:cubicBezTo>
                  <a:cubicBezTo>
                    <a:pt x="931" y="1741"/>
                    <a:pt x="924" y="1667"/>
                    <a:pt x="942" y="1601"/>
                  </a:cubicBezTo>
                  <a:lnTo>
                    <a:pt x="941" y="1541"/>
                  </a:lnTo>
                  <a:close/>
                  <a:moveTo>
                    <a:pt x="1463" y="0"/>
                  </a:moveTo>
                  <a:cubicBezTo>
                    <a:pt x="1441" y="0"/>
                    <a:pt x="1418" y="1"/>
                    <a:pt x="1395" y="2"/>
                  </a:cubicBezTo>
                  <a:cubicBezTo>
                    <a:pt x="608" y="42"/>
                    <a:pt x="1" y="713"/>
                    <a:pt x="38" y="1497"/>
                  </a:cubicBezTo>
                  <a:cubicBezTo>
                    <a:pt x="77" y="2261"/>
                    <a:pt x="709" y="2856"/>
                    <a:pt x="1463" y="2856"/>
                  </a:cubicBezTo>
                  <a:cubicBezTo>
                    <a:pt x="1486" y="2856"/>
                    <a:pt x="1510" y="2856"/>
                    <a:pt x="1533" y="2855"/>
                  </a:cubicBezTo>
                  <a:cubicBezTo>
                    <a:pt x="2321" y="2816"/>
                    <a:pt x="2929" y="2145"/>
                    <a:pt x="2890" y="1359"/>
                  </a:cubicBezTo>
                  <a:cubicBezTo>
                    <a:pt x="2852" y="595"/>
                    <a:pt x="2218"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7372;p78">
              <a:extLst>
                <a:ext uri="{FF2B5EF4-FFF2-40B4-BE49-F238E27FC236}">
                  <a16:creationId xmlns:a16="http://schemas.microsoft.com/office/drawing/2014/main" id="{4082B851-7337-429F-9C32-E7758687ED35}"/>
                </a:ext>
              </a:extLst>
            </p:cNvPr>
            <p:cNvSpPr/>
            <p:nvPr/>
          </p:nvSpPr>
          <p:spPr>
            <a:xfrm>
              <a:off x="7255125" y="2476597"/>
              <a:ext cx="197954" cy="262215"/>
            </a:xfrm>
            <a:custGeom>
              <a:avLst/>
              <a:gdLst/>
              <a:ahLst/>
              <a:cxnLst/>
              <a:rect l="l" t="t" r="r" b="b"/>
              <a:pathLst>
                <a:path w="6740" h="8928" extrusionOk="0">
                  <a:moveTo>
                    <a:pt x="1489" y="2372"/>
                  </a:moveTo>
                  <a:cubicBezTo>
                    <a:pt x="1495" y="2432"/>
                    <a:pt x="1498" y="2491"/>
                    <a:pt x="1498" y="2550"/>
                  </a:cubicBezTo>
                  <a:lnTo>
                    <a:pt x="1498" y="2550"/>
                  </a:lnTo>
                  <a:cubicBezTo>
                    <a:pt x="1498" y="2491"/>
                    <a:pt x="1495" y="2431"/>
                    <a:pt x="1489" y="2372"/>
                  </a:cubicBezTo>
                  <a:close/>
                  <a:moveTo>
                    <a:pt x="3417" y="1"/>
                  </a:moveTo>
                  <a:cubicBezTo>
                    <a:pt x="3353" y="1"/>
                    <a:pt x="3288" y="2"/>
                    <a:pt x="3222" y="6"/>
                  </a:cubicBezTo>
                  <a:cubicBezTo>
                    <a:pt x="2287" y="51"/>
                    <a:pt x="1624" y="402"/>
                    <a:pt x="1246" y="1048"/>
                  </a:cubicBezTo>
                  <a:cubicBezTo>
                    <a:pt x="0" y="3186"/>
                    <a:pt x="2159" y="7955"/>
                    <a:pt x="2605" y="8889"/>
                  </a:cubicBezTo>
                  <a:cubicBezTo>
                    <a:pt x="2614" y="8908"/>
                    <a:pt x="2629" y="8921"/>
                    <a:pt x="2649" y="8925"/>
                  </a:cubicBezTo>
                  <a:cubicBezTo>
                    <a:pt x="2655" y="8928"/>
                    <a:pt x="2659" y="8928"/>
                    <a:pt x="2665" y="8928"/>
                  </a:cubicBezTo>
                  <a:cubicBezTo>
                    <a:pt x="2679" y="8928"/>
                    <a:pt x="2692" y="8922"/>
                    <a:pt x="2702" y="8911"/>
                  </a:cubicBezTo>
                  <a:cubicBezTo>
                    <a:pt x="2968" y="8681"/>
                    <a:pt x="3291" y="8552"/>
                    <a:pt x="3639" y="8536"/>
                  </a:cubicBezTo>
                  <a:cubicBezTo>
                    <a:pt x="3667" y="8535"/>
                    <a:pt x="3694" y="8534"/>
                    <a:pt x="3722" y="8534"/>
                  </a:cubicBezTo>
                  <a:cubicBezTo>
                    <a:pt x="4039" y="8534"/>
                    <a:pt x="4344" y="8632"/>
                    <a:pt x="4607" y="8818"/>
                  </a:cubicBezTo>
                  <a:cubicBezTo>
                    <a:pt x="4616" y="8826"/>
                    <a:pt x="4627" y="8830"/>
                    <a:pt x="4639" y="8830"/>
                  </a:cubicBezTo>
                  <a:cubicBezTo>
                    <a:pt x="4641" y="8830"/>
                    <a:pt x="4644" y="8830"/>
                    <a:pt x="4646" y="8829"/>
                  </a:cubicBezTo>
                  <a:cubicBezTo>
                    <a:pt x="4653" y="8828"/>
                    <a:pt x="4659" y="8828"/>
                    <a:pt x="4664" y="8825"/>
                  </a:cubicBezTo>
                  <a:cubicBezTo>
                    <a:pt x="4684" y="8821"/>
                    <a:pt x="4699" y="8804"/>
                    <a:pt x="4706" y="8787"/>
                  </a:cubicBezTo>
                  <a:cubicBezTo>
                    <a:pt x="5057" y="7813"/>
                    <a:pt x="6739" y="2855"/>
                    <a:pt x="5291" y="850"/>
                  </a:cubicBezTo>
                  <a:cubicBezTo>
                    <a:pt x="4883" y="286"/>
                    <a:pt x="4255" y="1"/>
                    <a:pt x="3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7373;p78">
              <a:extLst>
                <a:ext uri="{FF2B5EF4-FFF2-40B4-BE49-F238E27FC236}">
                  <a16:creationId xmlns:a16="http://schemas.microsoft.com/office/drawing/2014/main" id="{BB9A57D4-4A3A-4119-AB48-C43CBB840BF7}"/>
                </a:ext>
              </a:extLst>
            </p:cNvPr>
            <p:cNvSpPr/>
            <p:nvPr/>
          </p:nvSpPr>
          <p:spPr>
            <a:xfrm>
              <a:off x="7397275" y="2531930"/>
              <a:ext cx="192873" cy="204415"/>
            </a:xfrm>
            <a:custGeom>
              <a:avLst/>
              <a:gdLst/>
              <a:ahLst/>
              <a:cxnLst/>
              <a:rect l="l" t="t" r="r" b="b"/>
              <a:pathLst>
                <a:path w="6567" h="6960" extrusionOk="0">
                  <a:moveTo>
                    <a:pt x="4130" y="3296"/>
                  </a:moveTo>
                  <a:lnTo>
                    <a:pt x="4130" y="3296"/>
                  </a:lnTo>
                  <a:cubicBezTo>
                    <a:pt x="3970" y="3443"/>
                    <a:pt x="3819" y="3600"/>
                    <a:pt x="3678" y="3770"/>
                  </a:cubicBezTo>
                  <a:cubicBezTo>
                    <a:pt x="3817" y="3600"/>
                    <a:pt x="3970" y="3443"/>
                    <a:pt x="4130" y="3296"/>
                  </a:cubicBezTo>
                  <a:close/>
                  <a:moveTo>
                    <a:pt x="4032" y="1"/>
                  </a:moveTo>
                  <a:cubicBezTo>
                    <a:pt x="4001" y="1"/>
                    <a:pt x="3971" y="1"/>
                    <a:pt x="3940" y="3"/>
                  </a:cubicBezTo>
                  <a:cubicBezTo>
                    <a:pt x="3897" y="4"/>
                    <a:pt x="3856" y="9"/>
                    <a:pt x="3813" y="13"/>
                  </a:cubicBezTo>
                  <a:cubicBezTo>
                    <a:pt x="2936" y="115"/>
                    <a:pt x="2035" y="823"/>
                    <a:pt x="1135" y="2118"/>
                  </a:cubicBezTo>
                  <a:cubicBezTo>
                    <a:pt x="1127" y="2126"/>
                    <a:pt x="1123" y="2138"/>
                    <a:pt x="1123" y="2148"/>
                  </a:cubicBezTo>
                  <a:cubicBezTo>
                    <a:pt x="958" y="4093"/>
                    <a:pt x="289" y="6101"/>
                    <a:pt x="9" y="6874"/>
                  </a:cubicBezTo>
                  <a:cubicBezTo>
                    <a:pt x="1" y="6898"/>
                    <a:pt x="8" y="6926"/>
                    <a:pt x="27" y="6944"/>
                  </a:cubicBezTo>
                  <a:cubicBezTo>
                    <a:pt x="38" y="6953"/>
                    <a:pt x="52" y="6960"/>
                    <a:pt x="69" y="6960"/>
                  </a:cubicBezTo>
                  <a:cubicBezTo>
                    <a:pt x="70" y="6960"/>
                    <a:pt x="72" y="6960"/>
                    <a:pt x="74" y="6960"/>
                  </a:cubicBezTo>
                  <a:cubicBezTo>
                    <a:pt x="82" y="6960"/>
                    <a:pt x="89" y="6958"/>
                    <a:pt x="98" y="6954"/>
                  </a:cubicBezTo>
                  <a:cubicBezTo>
                    <a:pt x="677" y="6678"/>
                    <a:pt x="2718" y="5749"/>
                    <a:pt x="4695" y="5385"/>
                  </a:cubicBezTo>
                  <a:cubicBezTo>
                    <a:pt x="4705" y="5382"/>
                    <a:pt x="4716" y="5378"/>
                    <a:pt x="4725" y="5370"/>
                  </a:cubicBezTo>
                  <a:cubicBezTo>
                    <a:pt x="5925" y="4348"/>
                    <a:pt x="6542" y="3381"/>
                    <a:pt x="6556" y="2498"/>
                  </a:cubicBezTo>
                  <a:cubicBezTo>
                    <a:pt x="6566" y="1868"/>
                    <a:pt x="6267" y="1272"/>
                    <a:pt x="5663" y="728"/>
                  </a:cubicBezTo>
                  <a:cubicBezTo>
                    <a:pt x="5132" y="245"/>
                    <a:pt x="4583"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7374;p78">
              <a:extLst>
                <a:ext uri="{FF2B5EF4-FFF2-40B4-BE49-F238E27FC236}">
                  <a16:creationId xmlns:a16="http://schemas.microsoft.com/office/drawing/2014/main" id="{51C19CF5-C10B-4E50-8F32-55F9A3E58ECC}"/>
                </a:ext>
              </a:extLst>
            </p:cNvPr>
            <p:cNvSpPr/>
            <p:nvPr/>
          </p:nvSpPr>
          <p:spPr>
            <a:xfrm>
              <a:off x="7398597" y="2689294"/>
              <a:ext cx="263537" cy="147232"/>
            </a:xfrm>
            <a:custGeom>
              <a:avLst/>
              <a:gdLst/>
              <a:ahLst/>
              <a:cxnLst/>
              <a:rect l="l" t="t" r="r" b="b"/>
              <a:pathLst>
                <a:path w="8973" h="5013" extrusionOk="0">
                  <a:moveTo>
                    <a:pt x="4641" y="860"/>
                  </a:moveTo>
                  <a:cubicBezTo>
                    <a:pt x="4650" y="860"/>
                    <a:pt x="4656" y="861"/>
                    <a:pt x="4656" y="863"/>
                  </a:cubicBezTo>
                  <a:lnTo>
                    <a:pt x="4630" y="863"/>
                  </a:lnTo>
                  <a:cubicBezTo>
                    <a:pt x="3555" y="917"/>
                    <a:pt x="2491" y="1166"/>
                    <a:pt x="1512" y="1589"/>
                  </a:cubicBezTo>
                  <a:cubicBezTo>
                    <a:pt x="2499" y="1162"/>
                    <a:pt x="3570" y="911"/>
                    <a:pt x="4641" y="860"/>
                  </a:cubicBezTo>
                  <a:close/>
                  <a:moveTo>
                    <a:pt x="2548" y="2438"/>
                  </a:moveTo>
                  <a:lnTo>
                    <a:pt x="2420" y="2479"/>
                  </a:lnTo>
                  <a:lnTo>
                    <a:pt x="2420" y="2479"/>
                  </a:lnTo>
                  <a:cubicBezTo>
                    <a:pt x="2489" y="2456"/>
                    <a:pt x="2547" y="2438"/>
                    <a:pt x="2548" y="2438"/>
                  </a:cubicBezTo>
                  <a:close/>
                  <a:moveTo>
                    <a:pt x="6887" y="4101"/>
                  </a:moveTo>
                  <a:cubicBezTo>
                    <a:pt x="6695" y="4165"/>
                    <a:pt x="6494" y="4218"/>
                    <a:pt x="6283" y="4259"/>
                  </a:cubicBezTo>
                  <a:cubicBezTo>
                    <a:pt x="6494" y="4216"/>
                    <a:pt x="6695" y="4164"/>
                    <a:pt x="6887" y="4101"/>
                  </a:cubicBezTo>
                  <a:close/>
                  <a:moveTo>
                    <a:pt x="1652" y="3900"/>
                  </a:moveTo>
                  <a:cubicBezTo>
                    <a:pt x="2291" y="4040"/>
                    <a:pt x="2944" y="4185"/>
                    <a:pt x="3603" y="4279"/>
                  </a:cubicBezTo>
                  <a:cubicBezTo>
                    <a:pt x="2942" y="4185"/>
                    <a:pt x="2289" y="4040"/>
                    <a:pt x="1652" y="3900"/>
                  </a:cubicBezTo>
                  <a:close/>
                  <a:moveTo>
                    <a:pt x="6159" y="1"/>
                  </a:moveTo>
                  <a:cubicBezTo>
                    <a:pt x="6060" y="1"/>
                    <a:pt x="5959" y="3"/>
                    <a:pt x="5855" y="8"/>
                  </a:cubicBezTo>
                  <a:cubicBezTo>
                    <a:pt x="3600" y="119"/>
                    <a:pt x="830" y="1365"/>
                    <a:pt x="37" y="1744"/>
                  </a:cubicBezTo>
                  <a:cubicBezTo>
                    <a:pt x="19" y="1753"/>
                    <a:pt x="7" y="1768"/>
                    <a:pt x="3" y="1788"/>
                  </a:cubicBezTo>
                  <a:cubicBezTo>
                    <a:pt x="0" y="1808"/>
                    <a:pt x="4" y="1828"/>
                    <a:pt x="17" y="1844"/>
                  </a:cubicBezTo>
                  <a:cubicBezTo>
                    <a:pt x="242" y="2107"/>
                    <a:pt x="368" y="2428"/>
                    <a:pt x="385" y="2769"/>
                  </a:cubicBezTo>
                  <a:cubicBezTo>
                    <a:pt x="402" y="3118"/>
                    <a:pt x="302" y="3454"/>
                    <a:pt x="100" y="3744"/>
                  </a:cubicBezTo>
                  <a:cubicBezTo>
                    <a:pt x="87" y="3759"/>
                    <a:pt x="86" y="3781"/>
                    <a:pt x="90" y="3798"/>
                  </a:cubicBezTo>
                  <a:cubicBezTo>
                    <a:pt x="95" y="3818"/>
                    <a:pt x="110" y="3832"/>
                    <a:pt x="130" y="3839"/>
                  </a:cubicBezTo>
                  <a:cubicBezTo>
                    <a:pt x="689" y="4042"/>
                    <a:pt x="3478" y="5012"/>
                    <a:pt x="5743" y="5012"/>
                  </a:cubicBezTo>
                  <a:cubicBezTo>
                    <a:pt x="5864" y="5012"/>
                    <a:pt x="5982" y="5010"/>
                    <a:pt x="6100" y="5004"/>
                  </a:cubicBezTo>
                  <a:cubicBezTo>
                    <a:pt x="6944" y="4963"/>
                    <a:pt x="7609" y="4769"/>
                    <a:pt x="8079" y="4431"/>
                  </a:cubicBezTo>
                  <a:cubicBezTo>
                    <a:pt x="8687" y="3994"/>
                    <a:pt x="8972" y="3298"/>
                    <a:pt x="8925" y="2364"/>
                  </a:cubicBezTo>
                  <a:cubicBezTo>
                    <a:pt x="8879" y="1427"/>
                    <a:pt x="8526" y="761"/>
                    <a:pt x="7880" y="384"/>
                  </a:cubicBezTo>
                  <a:cubicBezTo>
                    <a:pt x="7441" y="129"/>
                    <a:pt x="6865" y="1"/>
                    <a:pt x="61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7375;p78">
              <a:extLst>
                <a:ext uri="{FF2B5EF4-FFF2-40B4-BE49-F238E27FC236}">
                  <a16:creationId xmlns:a16="http://schemas.microsoft.com/office/drawing/2014/main" id="{92900DAE-FA90-4C10-B013-4FD7690AA0BD}"/>
                </a:ext>
              </a:extLst>
            </p:cNvPr>
            <p:cNvSpPr/>
            <p:nvPr/>
          </p:nvSpPr>
          <p:spPr>
            <a:xfrm>
              <a:off x="7532671" y="2548670"/>
              <a:ext cx="62529" cy="146351"/>
            </a:xfrm>
            <a:custGeom>
              <a:avLst/>
              <a:gdLst/>
              <a:ahLst/>
              <a:cxnLst/>
              <a:rect l="l" t="t" r="r" b="b"/>
              <a:pathLst>
                <a:path w="2129" h="4983" extrusionOk="0">
                  <a:moveTo>
                    <a:pt x="1095" y="0"/>
                  </a:moveTo>
                  <a:cubicBezTo>
                    <a:pt x="1065" y="0"/>
                    <a:pt x="1035" y="13"/>
                    <a:pt x="1013" y="37"/>
                  </a:cubicBezTo>
                  <a:cubicBezTo>
                    <a:pt x="973" y="81"/>
                    <a:pt x="976" y="151"/>
                    <a:pt x="1020" y="191"/>
                  </a:cubicBezTo>
                  <a:cubicBezTo>
                    <a:pt x="1611" y="727"/>
                    <a:pt x="1908" y="1311"/>
                    <a:pt x="1896" y="1927"/>
                  </a:cubicBezTo>
                  <a:cubicBezTo>
                    <a:pt x="1882" y="2804"/>
                    <a:pt x="1261" y="3768"/>
                    <a:pt x="52" y="4789"/>
                  </a:cubicBezTo>
                  <a:cubicBezTo>
                    <a:pt x="7" y="4829"/>
                    <a:pt x="1" y="4897"/>
                    <a:pt x="41" y="4944"/>
                  </a:cubicBezTo>
                  <a:cubicBezTo>
                    <a:pt x="62" y="4971"/>
                    <a:pt x="92" y="4983"/>
                    <a:pt x="123" y="4983"/>
                  </a:cubicBezTo>
                  <a:cubicBezTo>
                    <a:pt x="149" y="4983"/>
                    <a:pt x="173" y="4974"/>
                    <a:pt x="193" y="4958"/>
                  </a:cubicBezTo>
                  <a:cubicBezTo>
                    <a:pt x="1452" y="3893"/>
                    <a:pt x="2100" y="2875"/>
                    <a:pt x="2116" y="1932"/>
                  </a:cubicBezTo>
                  <a:cubicBezTo>
                    <a:pt x="2128" y="1250"/>
                    <a:pt x="1809" y="609"/>
                    <a:pt x="1169" y="30"/>
                  </a:cubicBezTo>
                  <a:cubicBezTo>
                    <a:pt x="1148" y="10"/>
                    <a:pt x="1121" y="0"/>
                    <a:pt x="1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7376;p78">
              <a:extLst>
                <a:ext uri="{FF2B5EF4-FFF2-40B4-BE49-F238E27FC236}">
                  <a16:creationId xmlns:a16="http://schemas.microsoft.com/office/drawing/2014/main" id="{971245B1-0A3A-4431-A756-43E6DF2AA66B}"/>
                </a:ext>
              </a:extLst>
            </p:cNvPr>
            <p:cNvSpPr/>
            <p:nvPr/>
          </p:nvSpPr>
          <p:spPr>
            <a:xfrm>
              <a:off x="7424736" y="2526819"/>
              <a:ext cx="143737" cy="70429"/>
            </a:xfrm>
            <a:custGeom>
              <a:avLst/>
              <a:gdLst/>
              <a:ahLst/>
              <a:cxnLst/>
              <a:rect l="l" t="t" r="r" b="b"/>
              <a:pathLst>
                <a:path w="4894" h="2398" extrusionOk="0">
                  <a:moveTo>
                    <a:pt x="3097" y="1"/>
                  </a:moveTo>
                  <a:cubicBezTo>
                    <a:pt x="3018" y="1"/>
                    <a:pt x="2938" y="5"/>
                    <a:pt x="2858" y="15"/>
                  </a:cubicBezTo>
                  <a:cubicBezTo>
                    <a:pt x="1921" y="123"/>
                    <a:pt x="970" y="868"/>
                    <a:pt x="34" y="2223"/>
                  </a:cubicBezTo>
                  <a:cubicBezTo>
                    <a:pt x="0" y="2273"/>
                    <a:pt x="12" y="2343"/>
                    <a:pt x="63" y="2377"/>
                  </a:cubicBezTo>
                  <a:cubicBezTo>
                    <a:pt x="81" y="2390"/>
                    <a:pt x="103" y="2397"/>
                    <a:pt x="124" y="2397"/>
                  </a:cubicBezTo>
                  <a:cubicBezTo>
                    <a:pt x="160" y="2397"/>
                    <a:pt x="194" y="2380"/>
                    <a:pt x="215" y="2349"/>
                  </a:cubicBezTo>
                  <a:cubicBezTo>
                    <a:pt x="1114" y="1046"/>
                    <a:pt x="2011" y="334"/>
                    <a:pt x="2884" y="232"/>
                  </a:cubicBezTo>
                  <a:cubicBezTo>
                    <a:pt x="2955" y="224"/>
                    <a:pt x="3026" y="220"/>
                    <a:pt x="3097" y="220"/>
                  </a:cubicBezTo>
                  <a:cubicBezTo>
                    <a:pt x="3638" y="220"/>
                    <a:pt x="4176" y="460"/>
                    <a:pt x="4698" y="933"/>
                  </a:cubicBezTo>
                  <a:cubicBezTo>
                    <a:pt x="4719" y="952"/>
                    <a:pt x="4745" y="962"/>
                    <a:pt x="4771" y="962"/>
                  </a:cubicBezTo>
                  <a:cubicBezTo>
                    <a:pt x="4800" y="962"/>
                    <a:pt x="4830" y="950"/>
                    <a:pt x="4852" y="926"/>
                  </a:cubicBezTo>
                  <a:cubicBezTo>
                    <a:pt x="4893" y="882"/>
                    <a:pt x="4889" y="812"/>
                    <a:pt x="4845" y="771"/>
                  </a:cubicBezTo>
                  <a:cubicBezTo>
                    <a:pt x="4280" y="259"/>
                    <a:pt x="3692"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7377;p78">
              <a:extLst>
                <a:ext uri="{FF2B5EF4-FFF2-40B4-BE49-F238E27FC236}">
                  <a16:creationId xmlns:a16="http://schemas.microsoft.com/office/drawing/2014/main" id="{87926C03-8A69-4C8E-AF52-25915A750615}"/>
                </a:ext>
              </a:extLst>
            </p:cNvPr>
            <p:cNvSpPr/>
            <p:nvPr/>
          </p:nvSpPr>
          <p:spPr>
            <a:xfrm>
              <a:off x="7133357" y="2851240"/>
              <a:ext cx="62558" cy="146409"/>
            </a:xfrm>
            <a:custGeom>
              <a:avLst/>
              <a:gdLst/>
              <a:ahLst/>
              <a:cxnLst/>
              <a:rect l="l" t="t" r="r" b="b"/>
              <a:pathLst>
                <a:path w="2130" h="4985" extrusionOk="0">
                  <a:moveTo>
                    <a:pt x="2007" y="1"/>
                  </a:moveTo>
                  <a:cubicBezTo>
                    <a:pt x="1982" y="1"/>
                    <a:pt x="1956" y="10"/>
                    <a:pt x="1935" y="27"/>
                  </a:cubicBezTo>
                  <a:cubicBezTo>
                    <a:pt x="677" y="1092"/>
                    <a:pt x="29" y="2110"/>
                    <a:pt x="12" y="3053"/>
                  </a:cubicBezTo>
                  <a:cubicBezTo>
                    <a:pt x="1" y="3735"/>
                    <a:pt x="318" y="4376"/>
                    <a:pt x="959" y="4956"/>
                  </a:cubicBezTo>
                  <a:cubicBezTo>
                    <a:pt x="979" y="4976"/>
                    <a:pt x="1006" y="4984"/>
                    <a:pt x="1033" y="4984"/>
                  </a:cubicBezTo>
                  <a:cubicBezTo>
                    <a:pt x="1063" y="4984"/>
                    <a:pt x="1092" y="4973"/>
                    <a:pt x="1116" y="4947"/>
                  </a:cubicBezTo>
                  <a:cubicBezTo>
                    <a:pt x="1157" y="4903"/>
                    <a:pt x="1154" y="4833"/>
                    <a:pt x="1109" y="4792"/>
                  </a:cubicBezTo>
                  <a:cubicBezTo>
                    <a:pt x="516" y="4256"/>
                    <a:pt x="223" y="3673"/>
                    <a:pt x="233" y="3057"/>
                  </a:cubicBezTo>
                  <a:cubicBezTo>
                    <a:pt x="247" y="2179"/>
                    <a:pt x="869" y="1216"/>
                    <a:pt x="2077" y="195"/>
                  </a:cubicBezTo>
                  <a:cubicBezTo>
                    <a:pt x="2124" y="155"/>
                    <a:pt x="2130" y="85"/>
                    <a:pt x="2090" y="40"/>
                  </a:cubicBezTo>
                  <a:cubicBezTo>
                    <a:pt x="2069" y="14"/>
                    <a:pt x="2038" y="1"/>
                    <a:pt x="2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7378;p78">
              <a:extLst>
                <a:ext uri="{FF2B5EF4-FFF2-40B4-BE49-F238E27FC236}">
                  <a16:creationId xmlns:a16="http://schemas.microsoft.com/office/drawing/2014/main" id="{6F7C89B4-77E2-4FFE-9280-CCE22C5459FC}"/>
                </a:ext>
              </a:extLst>
            </p:cNvPr>
            <p:cNvSpPr/>
            <p:nvPr/>
          </p:nvSpPr>
          <p:spPr>
            <a:xfrm>
              <a:off x="7160142" y="2949072"/>
              <a:ext cx="143737" cy="70400"/>
            </a:xfrm>
            <a:custGeom>
              <a:avLst/>
              <a:gdLst/>
              <a:ahLst/>
              <a:cxnLst/>
              <a:rect l="l" t="t" r="r" b="b"/>
              <a:pathLst>
                <a:path w="4894" h="2397" extrusionOk="0">
                  <a:moveTo>
                    <a:pt x="4769" y="1"/>
                  </a:moveTo>
                  <a:cubicBezTo>
                    <a:pt x="4733" y="1"/>
                    <a:pt x="4699" y="17"/>
                    <a:pt x="4678" y="48"/>
                  </a:cubicBezTo>
                  <a:cubicBezTo>
                    <a:pt x="3778" y="1351"/>
                    <a:pt x="2881" y="2063"/>
                    <a:pt x="2010" y="2164"/>
                  </a:cubicBezTo>
                  <a:cubicBezTo>
                    <a:pt x="1939" y="2173"/>
                    <a:pt x="1868" y="2177"/>
                    <a:pt x="1797" y="2177"/>
                  </a:cubicBezTo>
                  <a:cubicBezTo>
                    <a:pt x="1257" y="2177"/>
                    <a:pt x="718" y="1937"/>
                    <a:pt x="195" y="1464"/>
                  </a:cubicBezTo>
                  <a:cubicBezTo>
                    <a:pt x="174" y="1444"/>
                    <a:pt x="148" y="1435"/>
                    <a:pt x="121" y="1435"/>
                  </a:cubicBezTo>
                  <a:cubicBezTo>
                    <a:pt x="92" y="1435"/>
                    <a:pt x="62" y="1447"/>
                    <a:pt x="40" y="1471"/>
                  </a:cubicBezTo>
                  <a:cubicBezTo>
                    <a:pt x="0" y="1515"/>
                    <a:pt x="3" y="1583"/>
                    <a:pt x="47" y="1625"/>
                  </a:cubicBezTo>
                  <a:cubicBezTo>
                    <a:pt x="613" y="2137"/>
                    <a:pt x="1199" y="2397"/>
                    <a:pt x="1795" y="2397"/>
                  </a:cubicBezTo>
                  <a:cubicBezTo>
                    <a:pt x="1874" y="2397"/>
                    <a:pt x="1953" y="2391"/>
                    <a:pt x="2034" y="2382"/>
                  </a:cubicBezTo>
                  <a:cubicBezTo>
                    <a:pt x="2972" y="2273"/>
                    <a:pt x="3924" y="1529"/>
                    <a:pt x="4859" y="172"/>
                  </a:cubicBezTo>
                  <a:cubicBezTo>
                    <a:pt x="4893" y="122"/>
                    <a:pt x="4881" y="52"/>
                    <a:pt x="4831" y="20"/>
                  </a:cubicBezTo>
                  <a:cubicBezTo>
                    <a:pt x="4812" y="7"/>
                    <a:pt x="4790" y="1"/>
                    <a:pt x="4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7379;p78">
              <a:extLst>
                <a:ext uri="{FF2B5EF4-FFF2-40B4-BE49-F238E27FC236}">
                  <a16:creationId xmlns:a16="http://schemas.microsoft.com/office/drawing/2014/main" id="{859AC2F1-BAF3-4580-8795-E451F1753575}"/>
                </a:ext>
              </a:extLst>
            </p:cNvPr>
            <p:cNvSpPr/>
            <p:nvPr/>
          </p:nvSpPr>
          <p:spPr>
            <a:xfrm>
              <a:off x="7442035" y="2941964"/>
              <a:ext cx="147085" cy="61824"/>
            </a:xfrm>
            <a:custGeom>
              <a:avLst/>
              <a:gdLst/>
              <a:ahLst/>
              <a:cxnLst/>
              <a:rect l="l" t="t" r="r" b="b"/>
              <a:pathLst>
                <a:path w="5008" h="2105" extrusionOk="0">
                  <a:moveTo>
                    <a:pt x="123" y="0"/>
                  </a:moveTo>
                  <a:cubicBezTo>
                    <a:pt x="98" y="0"/>
                    <a:pt x="72" y="9"/>
                    <a:pt x="52" y="27"/>
                  </a:cubicBezTo>
                  <a:cubicBezTo>
                    <a:pt x="5" y="65"/>
                    <a:pt x="1" y="135"/>
                    <a:pt x="39" y="182"/>
                  </a:cubicBezTo>
                  <a:cubicBezTo>
                    <a:pt x="1104" y="1439"/>
                    <a:pt x="2123" y="2087"/>
                    <a:pt x="3065" y="2105"/>
                  </a:cubicBezTo>
                  <a:lnTo>
                    <a:pt x="3101" y="2105"/>
                  </a:lnTo>
                  <a:cubicBezTo>
                    <a:pt x="3769" y="2105"/>
                    <a:pt x="4397" y="1786"/>
                    <a:pt x="4967" y="1155"/>
                  </a:cubicBezTo>
                  <a:cubicBezTo>
                    <a:pt x="5008" y="1110"/>
                    <a:pt x="5004" y="1041"/>
                    <a:pt x="4960" y="1001"/>
                  </a:cubicBezTo>
                  <a:cubicBezTo>
                    <a:pt x="4939" y="981"/>
                    <a:pt x="4912" y="972"/>
                    <a:pt x="4886" y="972"/>
                  </a:cubicBezTo>
                  <a:cubicBezTo>
                    <a:pt x="4856" y="972"/>
                    <a:pt x="4826" y="984"/>
                    <a:pt x="4804" y="1008"/>
                  </a:cubicBezTo>
                  <a:cubicBezTo>
                    <a:pt x="4281" y="1587"/>
                    <a:pt x="3713" y="1884"/>
                    <a:pt x="3112" y="1884"/>
                  </a:cubicBezTo>
                  <a:cubicBezTo>
                    <a:pt x="3098" y="1884"/>
                    <a:pt x="3084" y="1884"/>
                    <a:pt x="3070" y="1884"/>
                  </a:cubicBezTo>
                  <a:cubicBezTo>
                    <a:pt x="2191" y="1870"/>
                    <a:pt x="1228" y="1247"/>
                    <a:pt x="206" y="40"/>
                  </a:cubicBezTo>
                  <a:cubicBezTo>
                    <a:pt x="185" y="14"/>
                    <a:pt x="154"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7380;p78">
              <a:extLst>
                <a:ext uri="{FF2B5EF4-FFF2-40B4-BE49-F238E27FC236}">
                  <a16:creationId xmlns:a16="http://schemas.microsoft.com/office/drawing/2014/main" id="{8E3A8C74-ACAA-4CEA-9379-36763A6D1FA3}"/>
                </a:ext>
              </a:extLst>
            </p:cNvPr>
            <p:cNvSpPr/>
            <p:nvPr/>
          </p:nvSpPr>
          <p:spPr>
            <a:xfrm>
              <a:off x="7539749" y="2834059"/>
              <a:ext cx="72691" cy="142973"/>
            </a:xfrm>
            <a:custGeom>
              <a:avLst/>
              <a:gdLst/>
              <a:ahLst/>
              <a:cxnLst/>
              <a:rect l="l" t="t" r="r" b="b"/>
              <a:pathLst>
                <a:path w="2475" h="4868" extrusionOk="0">
                  <a:moveTo>
                    <a:pt x="125" y="0"/>
                  </a:moveTo>
                  <a:cubicBezTo>
                    <a:pt x="89" y="0"/>
                    <a:pt x="54" y="17"/>
                    <a:pt x="33" y="48"/>
                  </a:cubicBezTo>
                  <a:cubicBezTo>
                    <a:pt x="0" y="98"/>
                    <a:pt x="12" y="168"/>
                    <a:pt x="62" y="200"/>
                  </a:cubicBezTo>
                  <a:cubicBezTo>
                    <a:pt x="1365" y="1100"/>
                    <a:pt x="2077" y="1997"/>
                    <a:pt x="2179" y="2869"/>
                  </a:cubicBezTo>
                  <a:cubicBezTo>
                    <a:pt x="2251" y="3481"/>
                    <a:pt x="2014" y="4092"/>
                    <a:pt x="1477" y="4683"/>
                  </a:cubicBezTo>
                  <a:cubicBezTo>
                    <a:pt x="1437" y="4728"/>
                    <a:pt x="1440" y="4797"/>
                    <a:pt x="1484" y="4839"/>
                  </a:cubicBezTo>
                  <a:cubicBezTo>
                    <a:pt x="1504" y="4857"/>
                    <a:pt x="1531" y="4867"/>
                    <a:pt x="1558" y="4867"/>
                  </a:cubicBezTo>
                  <a:cubicBezTo>
                    <a:pt x="1588" y="4867"/>
                    <a:pt x="1618" y="4854"/>
                    <a:pt x="1640" y="4829"/>
                  </a:cubicBezTo>
                  <a:cubicBezTo>
                    <a:pt x="2219" y="4191"/>
                    <a:pt x="2474" y="3521"/>
                    <a:pt x="2396" y="2845"/>
                  </a:cubicBezTo>
                  <a:cubicBezTo>
                    <a:pt x="2288" y="1906"/>
                    <a:pt x="1546" y="955"/>
                    <a:pt x="187" y="19"/>
                  </a:cubicBezTo>
                  <a:cubicBezTo>
                    <a:pt x="168" y="6"/>
                    <a:pt x="14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7381;p78">
              <a:extLst>
                <a:ext uri="{FF2B5EF4-FFF2-40B4-BE49-F238E27FC236}">
                  <a16:creationId xmlns:a16="http://schemas.microsoft.com/office/drawing/2014/main" id="{4983B3A9-7F64-4939-8FE6-17219689C6CF}"/>
                </a:ext>
              </a:extLst>
            </p:cNvPr>
            <p:cNvSpPr/>
            <p:nvPr/>
          </p:nvSpPr>
          <p:spPr>
            <a:xfrm>
              <a:off x="7139436" y="2542708"/>
              <a:ext cx="146967" cy="60913"/>
            </a:xfrm>
            <a:custGeom>
              <a:avLst/>
              <a:gdLst/>
              <a:ahLst/>
              <a:cxnLst/>
              <a:rect l="l" t="t" r="r" b="b"/>
              <a:pathLst>
                <a:path w="5004" h="2074" extrusionOk="0">
                  <a:moveTo>
                    <a:pt x="1906" y="0"/>
                  </a:moveTo>
                  <a:cubicBezTo>
                    <a:pt x="1237" y="0"/>
                    <a:pt x="606" y="316"/>
                    <a:pt x="40" y="940"/>
                  </a:cubicBezTo>
                  <a:cubicBezTo>
                    <a:pt x="0" y="985"/>
                    <a:pt x="3" y="1054"/>
                    <a:pt x="47" y="1096"/>
                  </a:cubicBezTo>
                  <a:cubicBezTo>
                    <a:pt x="69" y="1114"/>
                    <a:pt x="95" y="1124"/>
                    <a:pt x="121" y="1124"/>
                  </a:cubicBezTo>
                  <a:cubicBezTo>
                    <a:pt x="151" y="1124"/>
                    <a:pt x="181" y="1112"/>
                    <a:pt x="202" y="1089"/>
                  </a:cubicBezTo>
                  <a:cubicBezTo>
                    <a:pt x="727" y="512"/>
                    <a:pt x="1297" y="221"/>
                    <a:pt x="1908" y="221"/>
                  </a:cubicBezTo>
                  <a:cubicBezTo>
                    <a:pt x="1915" y="221"/>
                    <a:pt x="1922" y="221"/>
                    <a:pt x="1930" y="221"/>
                  </a:cubicBezTo>
                  <a:cubicBezTo>
                    <a:pt x="2813" y="234"/>
                    <a:pt x="3777" y="845"/>
                    <a:pt x="4797" y="2036"/>
                  </a:cubicBezTo>
                  <a:cubicBezTo>
                    <a:pt x="4818" y="2063"/>
                    <a:pt x="4851" y="2074"/>
                    <a:pt x="4881" y="2074"/>
                  </a:cubicBezTo>
                  <a:cubicBezTo>
                    <a:pt x="4908" y="2074"/>
                    <a:pt x="4932" y="2065"/>
                    <a:pt x="4952" y="2046"/>
                  </a:cubicBezTo>
                  <a:cubicBezTo>
                    <a:pt x="4999" y="2007"/>
                    <a:pt x="5003" y="1937"/>
                    <a:pt x="4965" y="1890"/>
                  </a:cubicBezTo>
                  <a:cubicBezTo>
                    <a:pt x="3904" y="650"/>
                    <a:pt x="2884" y="15"/>
                    <a:pt x="1933" y="0"/>
                  </a:cubicBezTo>
                  <a:cubicBezTo>
                    <a:pt x="1924" y="0"/>
                    <a:pt x="1915" y="0"/>
                    <a:pt x="1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7382;p78">
              <a:extLst>
                <a:ext uri="{FF2B5EF4-FFF2-40B4-BE49-F238E27FC236}">
                  <a16:creationId xmlns:a16="http://schemas.microsoft.com/office/drawing/2014/main" id="{D924C84F-D13A-4978-96CB-951387100801}"/>
                </a:ext>
              </a:extLst>
            </p:cNvPr>
            <p:cNvSpPr/>
            <p:nvPr/>
          </p:nvSpPr>
          <p:spPr>
            <a:xfrm>
              <a:off x="7116087" y="2569259"/>
              <a:ext cx="72720" cy="143003"/>
            </a:xfrm>
            <a:custGeom>
              <a:avLst/>
              <a:gdLst/>
              <a:ahLst/>
              <a:cxnLst/>
              <a:rect l="l" t="t" r="r" b="b"/>
              <a:pathLst>
                <a:path w="2476" h="4869" extrusionOk="0">
                  <a:moveTo>
                    <a:pt x="917" y="1"/>
                  </a:moveTo>
                  <a:cubicBezTo>
                    <a:pt x="887" y="1"/>
                    <a:pt x="857" y="13"/>
                    <a:pt x="835" y="36"/>
                  </a:cubicBezTo>
                  <a:cubicBezTo>
                    <a:pt x="255" y="677"/>
                    <a:pt x="1" y="1347"/>
                    <a:pt x="79" y="2023"/>
                  </a:cubicBezTo>
                  <a:cubicBezTo>
                    <a:pt x="187" y="2962"/>
                    <a:pt x="931" y="3911"/>
                    <a:pt x="2288" y="4848"/>
                  </a:cubicBezTo>
                  <a:cubicBezTo>
                    <a:pt x="2308" y="4861"/>
                    <a:pt x="2329" y="4868"/>
                    <a:pt x="2350" y="4868"/>
                  </a:cubicBezTo>
                  <a:cubicBezTo>
                    <a:pt x="2385" y="4868"/>
                    <a:pt x="2419" y="4851"/>
                    <a:pt x="2442" y="4820"/>
                  </a:cubicBezTo>
                  <a:cubicBezTo>
                    <a:pt x="2476" y="4770"/>
                    <a:pt x="2463" y="4700"/>
                    <a:pt x="2413" y="4666"/>
                  </a:cubicBezTo>
                  <a:cubicBezTo>
                    <a:pt x="1110" y="3768"/>
                    <a:pt x="398" y="2870"/>
                    <a:pt x="297" y="1999"/>
                  </a:cubicBezTo>
                  <a:cubicBezTo>
                    <a:pt x="226" y="1386"/>
                    <a:pt x="462" y="776"/>
                    <a:pt x="997" y="185"/>
                  </a:cubicBezTo>
                  <a:cubicBezTo>
                    <a:pt x="1039" y="140"/>
                    <a:pt x="1034" y="71"/>
                    <a:pt x="990" y="29"/>
                  </a:cubicBezTo>
                  <a:cubicBezTo>
                    <a:pt x="970" y="10"/>
                    <a:pt x="944" y="1"/>
                    <a:pt x="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7383;p78">
              <a:extLst>
                <a:ext uri="{FF2B5EF4-FFF2-40B4-BE49-F238E27FC236}">
                  <a16:creationId xmlns:a16="http://schemas.microsoft.com/office/drawing/2014/main" id="{BA937E5F-AEB3-4196-9157-9E911F2C24C9}"/>
                </a:ext>
              </a:extLst>
            </p:cNvPr>
            <p:cNvSpPr/>
            <p:nvPr/>
          </p:nvSpPr>
          <p:spPr>
            <a:xfrm>
              <a:off x="7393663" y="2755200"/>
              <a:ext cx="273699" cy="86436"/>
            </a:xfrm>
            <a:custGeom>
              <a:avLst/>
              <a:gdLst/>
              <a:ahLst/>
              <a:cxnLst/>
              <a:rect l="l" t="t" r="r" b="b"/>
              <a:pathLst>
                <a:path w="9319" h="2943" extrusionOk="0">
                  <a:moveTo>
                    <a:pt x="9165" y="1"/>
                  </a:moveTo>
                  <a:cubicBezTo>
                    <a:pt x="9161" y="1"/>
                    <a:pt x="9158" y="1"/>
                    <a:pt x="9154" y="1"/>
                  </a:cubicBezTo>
                  <a:cubicBezTo>
                    <a:pt x="9093" y="6"/>
                    <a:pt x="9046" y="57"/>
                    <a:pt x="9049" y="118"/>
                  </a:cubicBezTo>
                  <a:cubicBezTo>
                    <a:pt x="9093" y="1037"/>
                    <a:pt x="8814" y="1717"/>
                    <a:pt x="8221" y="2148"/>
                  </a:cubicBezTo>
                  <a:cubicBezTo>
                    <a:pt x="7644" y="2565"/>
                    <a:pt x="6816" y="2719"/>
                    <a:pt x="5909" y="2719"/>
                  </a:cubicBezTo>
                  <a:cubicBezTo>
                    <a:pt x="3371" y="2719"/>
                    <a:pt x="210" y="1512"/>
                    <a:pt x="167" y="1495"/>
                  </a:cubicBezTo>
                  <a:cubicBezTo>
                    <a:pt x="153" y="1490"/>
                    <a:pt x="140" y="1487"/>
                    <a:pt x="126" y="1487"/>
                  </a:cubicBezTo>
                  <a:cubicBezTo>
                    <a:pt x="83" y="1487"/>
                    <a:pt x="42" y="1514"/>
                    <a:pt x="24" y="1558"/>
                  </a:cubicBezTo>
                  <a:cubicBezTo>
                    <a:pt x="0" y="1615"/>
                    <a:pt x="29" y="1679"/>
                    <a:pt x="85" y="1700"/>
                  </a:cubicBezTo>
                  <a:cubicBezTo>
                    <a:pt x="262" y="1767"/>
                    <a:pt x="3337" y="2942"/>
                    <a:pt x="5885" y="2942"/>
                  </a:cubicBezTo>
                  <a:cubicBezTo>
                    <a:pt x="6840" y="2942"/>
                    <a:pt x="7723" y="2777"/>
                    <a:pt x="8353" y="2326"/>
                  </a:cubicBezTo>
                  <a:cubicBezTo>
                    <a:pt x="9009" y="1850"/>
                    <a:pt x="9318" y="1104"/>
                    <a:pt x="9270" y="107"/>
                  </a:cubicBezTo>
                  <a:cubicBezTo>
                    <a:pt x="9267" y="51"/>
                    <a:pt x="9219" y="1"/>
                    <a:pt x="9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7384;p78">
              <a:extLst>
                <a:ext uri="{FF2B5EF4-FFF2-40B4-BE49-F238E27FC236}">
                  <a16:creationId xmlns:a16="http://schemas.microsoft.com/office/drawing/2014/main" id="{D463AE31-E91A-4D08-883F-D532399DDA0D}"/>
                </a:ext>
              </a:extLst>
            </p:cNvPr>
            <p:cNvSpPr/>
            <p:nvPr/>
          </p:nvSpPr>
          <p:spPr>
            <a:xfrm>
              <a:off x="7390667" y="2684096"/>
              <a:ext cx="275226" cy="77654"/>
            </a:xfrm>
            <a:custGeom>
              <a:avLst/>
              <a:gdLst/>
              <a:ahLst/>
              <a:cxnLst/>
              <a:rect l="l" t="t" r="r" b="b"/>
              <a:pathLst>
                <a:path w="9371" h="2644" extrusionOk="0">
                  <a:moveTo>
                    <a:pt x="6419" y="0"/>
                  </a:moveTo>
                  <a:cubicBezTo>
                    <a:pt x="3763" y="0"/>
                    <a:pt x="261" y="1746"/>
                    <a:pt x="76" y="1839"/>
                  </a:cubicBezTo>
                  <a:cubicBezTo>
                    <a:pt x="22" y="1867"/>
                    <a:pt x="1" y="1934"/>
                    <a:pt x="28" y="1987"/>
                  </a:cubicBezTo>
                  <a:cubicBezTo>
                    <a:pt x="48" y="2025"/>
                    <a:pt x="87" y="2046"/>
                    <a:pt x="127" y="2046"/>
                  </a:cubicBezTo>
                  <a:cubicBezTo>
                    <a:pt x="144" y="2046"/>
                    <a:pt x="160" y="2043"/>
                    <a:pt x="176" y="2035"/>
                  </a:cubicBezTo>
                  <a:cubicBezTo>
                    <a:pt x="220" y="2013"/>
                    <a:pt x="3810" y="223"/>
                    <a:pt x="6435" y="223"/>
                  </a:cubicBezTo>
                  <a:cubicBezTo>
                    <a:pt x="7079" y="223"/>
                    <a:pt x="7666" y="331"/>
                    <a:pt x="8127" y="600"/>
                  </a:cubicBezTo>
                  <a:cubicBezTo>
                    <a:pt x="8761" y="968"/>
                    <a:pt x="9105" y="1621"/>
                    <a:pt x="9149" y="2539"/>
                  </a:cubicBezTo>
                  <a:cubicBezTo>
                    <a:pt x="9151" y="2598"/>
                    <a:pt x="9199" y="2643"/>
                    <a:pt x="9258" y="2643"/>
                  </a:cubicBezTo>
                  <a:cubicBezTo>
                    <a:pt x="9259" y="2643"/>
                    <a:pt x="9262" y="2643"/>
                    <a:pt x="9262" y="2642"/>
                  </a:cubicBezTo>
                  <a:cubicBezTo>
                    <a:pt x="9322" y="2639"/>
                    <a:pt x="9370" y="2586"/>
                    <a:pt x="9366" y="2526"/>
                  </a:cubicBezTo>
                  <a:cubicBezTo>
                    <a:pt x="9316" y="1531"/>
                    <a:pt x="8937" y="817"/>
                    <a:pt x="8237" y="409"/>
                  </a:cubicBezTo>
                  <a:cubicBezTo>
                    <a:pt x="7735" y="117"/>
                    <a:pt x="7105" y="0"/>
                    <a:pt x="6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7385;p78">
              <a:extLst>
                <a:ext uri="{FF2B5EF4-FFF2-40B4-BE49-F238E27FC236}">
                  <a16:creationId xmlns:a16="http://schemas.microsoft.com/office/drawing/2014/main" id="{8748E8CA-1720-4A78-8677-2C531217BC10}"/>
                </a:ext>
              </a:extLst>
            </p:cNvPr>
            <p:cNvSpPr/>
            <p:nvPr/>
          </p:nvSpPr>
          <p:spPr>
            <a:xfrm>
              <a:off x="7061341" y="2704625"/>
              <a:ext cx="273523" cy="86348"/>
            </a:xfrm>
            <a:custGeom>
              <a:avLst/>
              <a:gdLst/>
              <a:ahLst/>
              <a:cxnLst/>
              <a:rect l="l" t="t" r="r" b="b"/>
              <a:pathLst>
                <a:path w="9313" h="2940" extrusionOk="0">
                  <a:moveTo>
                    <a:pt x="3430" y="0"/>
                  </a:moveTo>
                  <a:cubicBezTo>
                    <a:pt x="2473" y="0"/>
                    <a:pt x="1592" y="165"/>
                    <a:pt x="966" y="617"/>
                  </a:cubicBezTo>
                  <a:cubicBezTo>
                    <a:pt x="309" y="1093"/>
                    <a:pt x="0" y="1837"/>
                    <a:pt x="49" y="2834"/>
                  </a:cubicBezTo>
                  <a:cubicBezTo>
                    <a:pt x="50" y="2894"/>
                    <a:pt x="99" y="2940"/>
                    <a:pt x="157" y="2940"/>
                  </a:cubicBezTo>
                  <a:lnTo>
                    <a:pt x="160" y="2940"/>
                  </a:lnTo>
                  <a:cubicBezTo>
                    <a:pt x="220" y="2937"/>
                    <a:pt x="268" y="2884"/>
                    <a:pt x="264" y="2824"/>
                  </a:cubicBezTo>
                  <a:cubicBezTo>
                    <a:pt x="220" y="1906"/>
                    <a:pt x="499" y="1224"/>
                    <a:pt x="1093" y="795"/>
                  </a:cubicBezTo>
                  <a:cubicBezTo>
                    <a:pt x="1671" y="377"/>
                    <a:pt x="2499" y="223"/>
                    <a:pt x="3407" y="223"/>
                  </a:cubicBezTo>
                  <a:cubicBezTo>
                    <a:pt x="5946" y="223"/>
                    <a:pt x="9105" y="1429"/>
                    <a:pt x="9148" y="1446"/>
                  </a:cubicBezTo>
                  <a:cubicBezTo>
                    <a:pt x="9161" y="1451"/>
                    <a:pt x="9175" y="1453"/>
                    <a:pt x="9188" y="1453"/>
                  </a:cubicBezTo>
                  <a:cubicBezTo>
                    <a:pt x="9232" y="1453"/>
                    <a:pt x="9274" y="1428"/>
                    <a:pt x="9290" y="1384"/>
                  </a:cubicBezTo>
                  <a:cubicBezTo>
                    <a:pt x="9313" y="1328"/>
                    <a:pt x="9284" y="1263"/>
                    <a:pt x="9227" y="1242"/>
                  </a:cubicBezTo>
                  <a:cubicBezTo>
                    <a:pt x="9051" y="1173"/>
                    <a:pt x="5976" y="0"/>
                    <a:pt x="3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7386;p78">
              <a:extLst>
                <a:ext uri="{FF2B5EF4-FFF2-40B4-BE49-F238E27FC236}">
                  <a16:creationId xmlns:a16="http://schemas.microsoft.com/office/drawing/2014/main" id="{9EAF7096-79F8-4F3B-846F-8E13D47AA057}"/>
                </a:ext>
              </a:extLst>
            </p:cNvPr>
            <p:cNvSpPr/>
            <p:nvPr/>
          </p:nvSpPr>
          <p:spPr>
            <a:xfrm>
              <a:off x="7062604" y="2784453"/>
              <a:ext cx="275314" cy="77684"/>
            </a:xfrm>
            <a:custGeom>
              <a:avLst/>
              <a:gdLst/>
              <a:ahLst/>
              <a:cxnLst/>
              <a:rect l="l" t="t" r="r" b="b"/>
              <a:pathLst>
                <a:path w="9374" h="2645" extrusionOk="0">
                  <a:moveTo>
                    <a:pt x="119" y="0"/>
                  </a:moveTo>
                  <a:cubicBezTo>
                    <a:pt x="116" y="0"/>
                    <a:pt x="113" y="1"/>
                    <a:pt x="110" y="1"/>
                  </a:cubicBezTo>
                  <a:cubicBezTo>
                    <a:pt x="49" y="5"/>
                    <a:pt x="0" y="56"/>
                    <a:pt x="4" y="116"/>
                  </a:cubicBezTo>
                  <a:cubicBezTo>
                    <a:pt x="54" y="1113"/>
                    <a:pt x="433" y="1828"/>
                    <a:pt x="1135" y="2235"/>
                  </a:cubicBezTo>
                  <a:cubicBezTo>
                    <a:pt x="1636" y="2527"/>
                    <a:pt x="2267" y="2644"/>
                    <a:pt x="2954" y="2644"/>
                  </a:cubicBezTo>
                  <a:cubicBezTo>
                    <a:pt x="5610" y="2644"/>
                    <a:pt x="9112" y="898"/>
                    <a:pt x="9298" y="806"/>
                  </a:cubicBezTo>
                  <a:cubicBezTo>
                    <a:pt x="9352" y="777"/>
                    <a:pt x="9374" y="712"/>
                    <a:pt x="9347" y="657"/>
                  </a:cubicBezTo>
                  <a:cubicBezTo>
                    <a:pt x="9327" y="620"/>
                    <a:pt x="9288" y="598"/>
                    <a:pt x="9248" y="598"/>
                  </a:cubicBezTo>
                  <a:cubicBezTo>
                    <a:pt x="9232" y="598"/>
                    <a:pt x="9215" y="602"/>
                    <a:pt x="9199" y="610"/>
                  </a:cubicBezTo>
                  <a:cubicBezTo>
                    <a:pt x="9154" y="631"/>
                    <a:pt x="5564" y="2422"/>
                    <a:pt x="2940" y="2422"/>
                  </a:cubicBezTo>
                  <a:cubicBezTo>
                    <a:pt x="2295" y="2422"/>
                    <a:pt x="1708" y="2314"/>
                    <a:pt x="1246" y="2044"/>
                  </a:cubicBezTo>
                  <a:cubicBezTo>
                    <a:pt x="612" y="1676"/>
                    <a:pt x="269" y="1025"/>
                    <a:pt x="225" y="106"/>
                  </a:cubicBezTo>
                  <a:cubicBezTo>
                    <a:pt x="221" y="47"/>
                    <a:pt x="174"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7387;p78">
              <a:extLst>
                <a:ext uri="{FF2B5EF4-FFF2-40B4-BE49-F238E27FC236}">
                  <a16:creationId xmlns:a16="http://schemas.microsoft.com/office/drawing/2014/main" id="{85926C9C-3618-49DF-B683-DE6ED63AC49A}"/>
                </a:ext>
              </a:extLst>
            </p:cNvPr>
            <p:cNvSpPr/>
            <p:nvPr/>
          </p:nvSpPr>
          <p:spPr>
            <a:xfrm>
              <a:off x="7265316" y="2802985"/>
              <a:ext cx="116893" cy="271819"/>
            </a:xfrm>
            <a:custGeom>
              <a:avLst/>
              <a:gdLst/>
              <a:ahLst/>
              <a:cxnLst/>
              <a:rect l="l" t="t" r="r" b="b"/>
              <a:pathLst>
                <a:path w="3980" h="9255" extrusionOk="0">
                  <a:moveTo>
                    <a:pt x="2380" y="1"/>
                  </a:moveTo>
                  <a:cubicBezTo>
                    <a:pt x="2336" y="1"/>
                    <a:pt x="2295" y="28"/>
                    <a:pt x="2279" y="71"/>
                  </a:cubicBezTo>
                  <a:cubicBezTo>
                    <a:pt x="2184" y="313"/>
                    <a:pt x="1" y="6042"/>
                    <a:pt x="1654" y="8333"/>
                  </a:cubicBezTo>
                  <a:cubicBezTo>
                    <a:pt x="2097" y="8946"/>
                    <a:pt x="2774" y="9255"/>
                    <a:pt x="3671" y="9255"/>
                  </a:cubicBezTo>
                  <a:cubicBezTo>
                    <a:pt x="3736" y="9255"/>
                    <a:pt x="3805" y="9253"/>
                    <a:pt x="3872" y="9252"/>
                  </a:cubicBezTo>
                  <a:cubicBezTo>
                    <a:pt x="3933" y="9250"/>
                    <a:pt x="3980" y="9198"/>
                    <a:pt x="3977" y="9138"/>
                  </a:cubicBezTo>
                  <a:cubicBezTo>
                    <a:pt x="3974" y="9081"/>
                    <a:pt x="3925" y="9033"/>
                    <a:pt x="3873" y="9033"/>
                  </a:cubicBezTo>
                  <a:cubicBezTo>
                    <a:pt x="3869" y="9033"/>
                    <a:pt x="3865" y="9033"/>
                    <a:pt x="3862" y="9034"/>
                  </a:cubicBezTo>
                  <a:cubicBezTo>
                    <a:pt x="3800" y="9037"/>
                    <a:pt x="3740" y="9038"/>
                    <a:pt x="3681" y="9038"/>
                  </a:cubicBezTo>
                  <a:cubicBezTo>
                    <a:pt x="2853" y="9038"/>
                    <a:pt x="2232" y="8759"/>
                    <a:pt x="1832" y="8207"/>
                  </a:cubicBezTo>
                  <a:cubicBezTo>
                    <a:pt x="246" y="6009"/>
                    <a:pt x="2460" y="210"/>
                    <a:pt x="2483" y="152"/>
                  </a:cubicBezTo>
                  <a:cubicBezTo>
                    <a:pt x="2507" y="95"/>
                    <a:pt x="2477" y="31"/>
                    <a:pt x="2422" y="9"/>
                  </a:cubicBezTo>
                  <a:cubicBezTo>
                    <a:pt x="2408" y="4"/>
                    <a:pt x="2394" y="1"/>
                    <a:pt x="2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7388;p78">
              <a:extLst>
                <a:ext uri="{FF2B5EF4-FFF2-40B4-BE49-F238E27FC236}">
                  <a16:creationId xmlns:a16="http://schemas.microsoft.com/office/drawing/2014/main" id="{9841E5E1-763A-4590-B3F9-5D895D681254}"/>
                </a:ext>
              </a:extLst>
            </p:cNvPr>
            <p:cNvSpPr/>
            <p:nvPr/>
          </p:nvSpPr>
          <p:spPr>
            <a:xfrm>
              <a:off x="7375571" y="2799960"/>
              <a:ext cx="107524" cy="274727"/>
            </a:xfrm>
            <a:custGeom>
              <a:avLst/>
              <a:gdLst/>
              <a:ahLst/>
              <a:cxnLst/>
              <a:rect l="l" t="t" r="r" b="b"/>
              <a:pathLst>
                <a:path w="3661" h="9354" extrusionOk="0">
                  <a:moveTo>
                    <a:pt x="710" y="0"/>
                  </a:moveTo>
                  <a:cubicBezTo>
                    <a:pt x="694" y="0"/>
                    <a:pt x="677" y="4"/>
                    <a:pt x="662" y="13"/>
                  </a:cubicBezTo>
                  <a:cubicBezTo>
                    <a:pt x="607" y="41"/>
                    <a:pt x="586" y="107"/>
                    <a:pt x="613" y="161"/>
                  </a:cubicBezTo>
                  <a:cubicBezTo>
                    <a:pt x="640" y="215"/>
                    <a:pt x="3412" y="5772"/>
                    <a:pt x="2047" y="8112"/>
                  </a:cubicBezTo>
                  <a:cubicBezTo>
                    <a:pt x="1680" y="8745"/>
                    <a:pt x="1028" y="9090"/>
                    <a:pt x="109" y="9134"/>
                  </a:cubicBezTo>
                  <a:cubicBezTo>
                    <a:pt x="49" y="9136"/>
                    <a:pt x="1" y="9187"/>
                    <a:pt x="4" y="9248"/>
                  </a:cubicBezTo>
                  <a:cubicBezTo>
                    <a:pt x="7" y="9306"/>
                    <a:pt x="54" y="9353"/>
                    <a:pt x="113" y="9353"/>
                  </a:cubicBezTo>
                  <a:lnTo>
                    <a:pt x="122" y="9353"/>
                  </a:lnTo>
                  <a:cubicBezTo>
                    <a:pt x="1117" y="9304"/>
                    <a:pt x="1831" y="8923"/>
                    <a:pt x="2238" y="8223"/>
                  </a:cubicBezTo>
                  <a:cubicBezTo>
                    <a:pt x="3661" y="5780"/>
                    <a:pt x="926" y="293"/>
                    <a:pt x="808" y="61"/>
                  </a:cubicBezTo>
                  <a:cubicBezTo>
                    <a:pt x="788" y="23"/>
                    <a:pt x="750"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7389;p78">
              <a:extLst>
                <a:ext uri="{FF2B5EF4-FFF2-40B4-BE49-F238E27FC236}">
                  <a16:creationId xmlns:a16="http://schemas.microsoft.com/office/drawing/2014/main" id="{A972672F-C50E-4698-BE6A-273210CCF2A7}"/>
                </a:ext>
              </a:extLst>
            </p:cNvPr>
            <p:cNvSpPr/>
            <p:nvPr/>
          </p:nvSpPr>
          <p:spPr>
            <a:xfrm>
              <a:off x="7346289" y="2471427"/>
              <a:ext cx="116951" cy="271878"/>
            </a:xfrm>
            <a:custGeom>
              <a:avLst/>
              <a:gdLst/>
              <a:ahLst/>
              <a:cxnLst/>
              <a:rect l="l" t="t" r="r" b="b"/>
              <a:pathLst>
                <a:path w="3982" h="9257" extrusionOk="0">
                  <a:moveTo>
                    <a:pt x="309" y="0"/>
                  </a:moveTo>
                  <a:cubicBezTo>
                    <a:pt x="244" y="0"/>
                    <a:pt x="177" y="2"/>
                    <a:pt x="109" y="5"/>
                  </a:cubicBezTo>
                  <a:cubicBezTo>
                    <a:pt x="49" y="8"/>
                    <a:pt x="1" y="61"/>
                    <a:pt x="4" y="120"/>
                  </a:cubicBezTo>
                  <a:cubicBezTo>
                    <a:pt x="8" y="181"/>
                    <a:pt x="58" y="226"/>
                    <a:pt x="118" y="226"/>
                  </a:cubicBezTo>
                  <a:cubicBezTo>
                    <a:pt x="119" y="226"/>
                    <a:pt x="120" y="226"/>
                    <a:pt x="121" y="226"/>
                  </a:cubicBezTo>
                  <a:cubicBezTo>
                    <a:pt x="187" y="222"/>
                    <a:pt x="251" y="221"/>
                    <a:pt x="315" y="221"/>
                  </a:cubicBezTo>
                  <a:cubicBezTo>
                    <a:pt x="1136" y="221"/>
                    <a:pt x="1751" y="502"/>
                    <a:pt x="2150" y="1052"/>
                  </a:cubicBezTo>
                  <a:cubicBezTo>
                    <a:pt x="3735" y="3248"/>
                    <a:pt x="1520" y="9048"/>
                    <a:pt x="1498" y="9107"/>
                  </a:cubicBezTo>
                  <a:cubicBezTo>
                    <a:pt x="1475" y="9164"/>
                    <a:pt x="1503" y="9228"/>
                    <a:pt x="1560" y="9249"/>
                  </a:cubicBezTo>
                  <a:cubicBezTo>
                    <a:pt x="1573" y="9255"/>
                    <a:pt x="1587" y="9256"/>
                    <a:pt x="1599" y="9256"/>
                  </a:cubicBezTo>
                  <a:cubicBezTo>
                    <a:pt x="1644" y="9256"/>
                    <a:pt x="1684" y="9229"/>
                    <a:pt x="1703" y="9183"/>
                  </a:cubicBezTo>
                  <a:cubicBezTo>
                    <a:pt x="1797" y="8941"/>
                    <a:pt x="3981" y="3212"/>
                    <a:pt x="2328" y="922"/>
                  </a:cubicBezTo>
                  <a:cubicBezTo>
                    <a:pt x="1885" y="309"/>
                    <a:pt x="120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7390;p78">
              <a:extLst>
                <a:ext uri="{FF2B5EF4-FFF2-40B4-BE49-F238E27FC236}">
                  <a16:creationId xmlns:a16="http://schemas.microsoft.com/office/drawing/2014/main" id="{8D1295EA-1A69-4702-9400-DBE42CF0F0F6}"/>
                </a:ext>
              </a:extLst>
            </p:cNvPr>
            <p:cNvSpPr/>
            <p:nvPr/>
          </p:nvSpPr>
          <p:spPr>
            <a:xfrm>
              <a:off x="7245550" y="2471604"/>
              <a:ext cx="107465" cy="274668"/>
            </a:xfrm>
            <a:custGeom>
              <a:avLst/>
              <a:gdLst/>
              <a:ahLst/>
              <a:cxnLst/>
              <a:rect l="l" t="t" r="r" b="b"/>
              <a:pathLst>
                <a:path w="3659" h="9352" extrusionOk="0">
                  <a:moveTo>
                    <a:pt x="3544" y="0"/>
                  </a:moveTo>
                  <a:cubicBezTo>
                    <a:pt x="3543" y="0"/>
                    <a:pt x="3541" y="0"/>
                    <a:pt x="3539" y="0"/>
                  </a:cubicBezTo>
                  <a:cubicBezTo>
                    <a:pt x="2544" y="50"/>
                    <a:pt x="1830" y="429"/>
                    <a:pt x="1423" y="1131"/>
                  </a:cubicBezTo>
                  <a:cubicBezTo>
                    <a:pt x="0" y="3572"/>
                    <a:pt x="2735" y="9058"/>
                    <a:pt x="2853" y="9291"/>
                  </a:cubicBezTo>
                  <a:cubicBezTo>
                    <a:pt x="2871" y="9330"/>
                    <a:pt x="2908" y="9351"/>
                    <a:pt x="2950" y="9351"/>
                  </a:cubicBezTo>
                  <a:cubicBezTo>
                    <a:pt x="2967" y="9351"/>
                    <a:pt x="2982" y="9348"/>
                    <a:pt x="2998" y="9343"/>
                  </a:cubicBezTo>
                  <a:cubicBezTo>
                    <a:pt x="3051" y="9314"/>
                    <a:pt x="3072" y="9249"/>
                    <a:pt x="3046" y="9195"/>
                  </a:cubicBezTo>
                  <a:cubicBezTo>
                    <a:pt x="3019" y="9140"/>
                    <a:pt x="248" y="3584"/>
                    <a:pt x="1611" y="1244"/>
                  </a:cubicBezTo>
                  <a:cubicBezTo>
                    <a:pt x="1980" y="610"/>
                    <a:pt x="2632" y="265"/>
                    <a:pt x="3549" y="221"/>
                  </a:cubicBezTo>
                  <a:cubicBezTo>
                    <a:pt x="3610" y="218"/>
                    <a:pt x="3659" y="166"/>
                    <a:pt x="3655" y="106"/>
                  </a:cubicBezTo>
                  <a:cubicBezTo>
                    <a:pt x="3652" y="45"/>
                    <a:pt x="3601" y="0"/>
                    <a:pt x="3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7391;p78">
              <a:extLst>
                <a:ext uri="{FF2B5EF4-FFF2-40B4-BE49-F238E27FC236}">
                  <a16:creationId xmlns:a16="http://schemas.microsoft.com/office/drawing/2014/main" id="{9892EB49-925D-4044-A733-142AA0803A73}"/>
                </a:ext>
              </a:extLst>
            </p:cNvPr>
            <p:cNvSpPr/>
            <p:nvPr/>
          </p:nvSpPr>
          <p:spPr>
            <a:xfrm>
              <a:off x="7316009" y="2725860"/>
              <a:ext cx="95834" cy="94013"/>
            </a:xfrm>
            <a:custGeom>
              <a:avLst/>
              <a:gdLst/>
              <a:ahLst/>
              <a:cxnLst/>
              <a:rect l="l" t="t" r="r" b="b"/>
              <a:pathLst>
                <a:path w="3263" h="3201" extrusionOk="0">
                  <a:moveTo>
                    <a:pt x="1649" y="218"/>
                  </a:moveTo>
                  <a:cubicBezTo>
                    <a:pt x="2376" y="218"/>
                    <a:pt x="2986" y="796"/>
                    <a:pt x="3021" y="1532"/>
                  </a:cubicBezTo>
                  <a:cubicBezTo>
                    <a:pt x="3040" y="1900"/>
                    <a:pt x="2913" y="2252"/>
                    <a:pt x="2665" y="2526"/>
                  </a:cubicBezTo>
                  <a:cubicBezTo>
                    <a:pt x="2419" y="2801"/>
                    <a:pt x="2079" y="2961"/>
                    <a:pt x="1710" y="2979"/>
                  </a:cubicBezTo>
                  <a:cubicBezTo>
                    <a:pt x="1684" y="2980"/>
                    <a:pt x="1658" y="2981"/>
                    <a:pt x="1633" y="2981"/>
                  </a:cubicBezTo>
                  <a:cubicBezTo>
                    <a:pt x="906" y="2981"/>
                    <a:pt x="299" y="2402"/>
                    <a:pt x="263" y="1667"/>
                  </a:cubicBezTo>
                  <a:cubicBezTo>
                    <a:pt x="226" y="906"/>
                    <a:pt x="814" y="257"/>
                    <a:pt x="1575" y="220"/>
                  </a:cubicBezTo>
                  <a:cubicBezTo>
                    <a:pt x="1600" y="219"/>
                    <a:pt x="1624" y="218"/>
                    <a:pt x="1649" y="218"/>
                  </a:cubicBezTo>
                  <a:close/>
                  <a:moveTo>
                    <a:pt x="1643" y="0"/>
                  </a:moveTo>
                  <a:cubicBezTo>
                    <a:pt x="1617" y="0"/>
                    <a:pt x="1591" y="1"/>
                    <a:pt x="1565" y="2"/>
                  </a:cubicBezTo>
                  <a:cubicBezTo>
                    <a:pt x="683" y="45"/>
                    <a:pt x="1" y="798"/>
                    <a:pt x="44" y="1680"/>
                  </a:cubicBezTo>
                  <a:cubicBezTo>
                    <a:pt x="86" y="2534"/>
                    <a:pt x="796" y="3201"/>
                    <a:pt x="1643" y="3201"/>
                  </a:cubicBezTo>
                  <a:cubicBezTo>
                    <a:pt x="1669" y="3201"/>
                    <a:pt x="1694" y="3199"/>
                    <a:pt x="1721" y="3199"/>
                  </a:cubicBezTo>
                  <a:cubicBezTo>
                    <a:pt x="2148" y="3178"/>
                    <a:pt x="2541" y="2993"/>
                    <a:pt x="2828" y="2677"/>
                  </a:cubicBezTo>
                  <a:cubicBezTo>
                    <a:pt x="3114" y="2359"/>
                    <a:pt x="3262" y="1950"/>
                    <a:pt x="3241" y="1523"/>
                  </a:cubicBezTo>
                  <a:cubicBezTo>
                    <a:pt x="3199" y="668"/>
                    <a:pt x="248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7392;p78">
              <a:extLst>
                <a:ext uri="{FF2B5EF4-FFF2-40B4-BE49-F238E27FC236}">
                  <a16:creationId xmlns:a16="http://schemas.microsoft.com/office/drawing/2014/main" id="{9E023A9C-C75E-40DE-83D3-215A59A338B6}"/>
                </a:ext>
              </a:extLst>
            </p:cNvPr>
            <p:cNvSpPr/>
            <p:nvPr/>
          </p:nvSpPr>
          <p:spPr>
            <a:xfrm>
              <a:off x="7510467" y="2625943"/>
              <a:ext cx="63439" cy="60913"/>
            </a:xfrm>
            <a:custGeom>
              <a:avLst/>
              <a:gdLst/>
              <a:ahLst/>
              <a:cxnLst/>
              <a:rect l="l" t="t" r="r" b="b"/>
              <a:pathLst>
                <a:path w="2160" h="2074" extrusionOk="0">
                  <a:moveTo>
                    <a:pt x="2099" y="0"/>
                  </a:moveTo>
                  <a:cubicBezTo>
                    <a:pt x="2081" y="0"/>
                    <a:pt x="2064" y="8"/>
                    <a:pt x="2053" y="23"/>
                  </a:cubicBezTo>
                  <a:cubicBezTo>
                    <a:pt x="1517" y="792"/>
                    <a:pt x="819" y="1466"/>
                    <a:pt x="32" y="1973"/>
                  </a:cubicBezTo>
                  <a:cubicBezTo>
                    <a:pt x="8" y="1991"/>
                    <a:pt x="1" y="2024"/>
                    <a:pt x="16" y="2050"/>
                  </a:cubicBezTo>
                  <a:cubicBezTo>
                    <a:pt x="28" y="2065"/>
                    <a:pt x="45" y="2074"/>
                    <a:pt x="63" y="2074"/>
                  </a:cubicBezTo>
                  <a:cubicBezTo>
                    <a:pt x="73" y="2074"/>
                    <a:pt x="85" y="2071"/>
                    <a:pt x="93" y="2064"/>
                  </a:cubicBezTo>
                  <a:cubicBezTo>
                    <a:pt x="891" y="1548"/>
                    <a:pt x="1601" y="866"/>
                    <a:pt x="2144" y="86"/>
                  </a:cubicBezTo>
                  <a:cubicBezTo>
                    <a:pt x="2160" y="62"/>
                    <a:pt x="2154" y="28"/>
                    <a:pt x="2130" y="9"/>
                  </a:cubicBezTo>
                  <a:cubicBezTo>
                    <a:pt x="2120" y="3"/>
                    <a:pt x="2109" y="0"/>
                    <a:pt x="2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7393;p78">
              <a:extLst>
                <a:ext uri="{FF2B5EF4-FFF2-40B4-BE49-F238E27FC236}">
                  <a16:creationId xmlns:a16="http://schemas.microsoft.com/office/drawing/2014/main" id="{B54EFD2C-05D1-4CC5-A76A-1F3E94DD7074}"/>
                </a:ext>
              </a:extLst>
            </p:cNvPr>
            <p:cNvSpPr/>
            <p:nvPr/>
          </p:nvSpPr>
          <p:spPr>
            <a:xfrm>
              <a:off x="7513551" y="2644270"/>
              <a:ext cx="23144" cy="21440"/>
            </a:xfrm>
            <a:custGeom>
              <a:avLst/>
              <a:gdLst/>
              <a:ahLst/>
              <a:cxnLst/>
              <a:rect l="l" t="t" r="r" b="b"/>
              <a:pathLst>
                <a:path w="788" h="730" extrusionOk="0">
                  <a:moveTo>
                    <a:pt x="726" y="1"/>
                  </a:moveTo>
                  <a:cubicBezTo>
                    <a:pt x="712" y="1"/>
                    <a:pt x="699" y="6"/>
                    <a:pt x="689" y="16"/>
                  </a:cubicBezTo>
                  <a:lnTo>
                    <a:pt x="25" y="635"/>
                  </a:lnTo>
                  <a:cubicBezTo>
                    <a:pt x="2" y="655"/>
                    <a:pt x="1" y="691"/>
                    <a:pt x="22" y="712"/>
                  </a:cubicBezTo>
                  <a:cubicBezTo>
                    <a:pt x="32" y="724"/>
                    <a:pt x="47" y="729"/>
                    <a:pt x="61" y="729"/>
                  </a:cubicBezTo>
                  <a:cubicBezTo>
                    <a:pt x="75" y="729"/>
                    <a:pt x="88" y="727"/>
                    <a:pt x="98" y="715"/>
                  </a:cubicBezTo>
                  <a:lnTo>
                    <a:pt x="763" y="96"/>
                  </a:lnTo>
                  <a:cubicBezTo>
                    <a:pt x="786" y="76"/>
                    <a:pt x="787" y="40"/>
                    <a:pt x="766" y="19"/>
                  </a:cubicBezTo>
                  <a:cubicBezTo>
                    <a:pt x="755" y="7"/>
                    <a:pt x="741"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7394;p78">
              <a:extLst>
                <a:ext uri="{FF2B5EF4-FFF2-40B4-BE49-F238E27FC236}">
                  <a16:creationId xmlns:a16="http://schemas.microsoft.com/office/drawing/2014/main" id="{1B21AD5D-4BB8-4B11-86EB-E2A154DF55E3}"/>
                </a:ext>
              </a:extLst>
            </p:cNvPr>
            <p:cNvSpPr/>
            <p:nvPr/>
          </p:nvSpPr>
          <p:spPr>
            <a:xfrm>
              <a:off x="7501480" y="2627118"/>
              <a:ext cx="18856" cy="19560"/>
            </a:xfrm>
            <a:custGeom>
              <a:avLst/>
              <a:gdLst/>
              <a:ahLst/>
              <a:cxnLst/>
              <a:rect l="l" t="t" r="r" b="b"/>
              <a:pathLst>
                <a:path w="642" h="666" extrusionOk="0">
                  <a:moveTo>
                    <a:pt x="582" y="0"/>
                  </a:moveTo>
                  <a:cubicBezTo>
                    <a:pt x="569" y="0"/>
                    <a:pt x="556" y="5"/>
                    <a:pt x="544" y="15"/>
                  </a:cubicBezTo>
                  <a:cubicBezTo>
                    <a:pt x="355" y="187"/>
                    <a:pt x="178" y="375"/>
                    <a:pt x="20" y="577"/>
                  </a:cubicBezTo>
                  <a:cubicBezTo>
                    <a:pt x="0" y="600"/>
                    <a:pt x="6" y="634"/>
                    <a:pt x="29" y="653"/>
                  </a:cubicBezTo>
                  <a:cubicBezTo>
                    <a:pt x="39" y="663"/>
                    <a:pt x="50" y="665"/>
                    <a:pt x="63" y="665"/>
                  </a:cubicBezTo>
                  <a:cubicBezTo>
                    <a:pt x="79" y="665"/>
                    <a:pt x="94" y="658"/>
                    <a:pt x="106" y="643"/>
                  </a:cubicBezTo>
                  <a:cubicBezTo>
                    <a:pt x="260" y="446"/>
                    <a:pt x="433" y="261"/>
                    <a:pt x="618" y="94"/>
                  </a:cubicBezTo>
                  <a:cubicBezTo>
                    <a:pt x="640" y="74"/>
                    <a:pt x="641" y="40"/>
                    <a:pt x="621" y="17"/>
                  </a:cubicBezTo>
                  <a:cubicBezTo>
                    <a:pt x="611" y="6"/>
                    <a:pt x="597"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7395;p78">
              <a:extLst>
                <a:ext uri="{FF2B5EF4-FFF2-40B4-BE49-F238E27FC236}">
                  <a16:creationId xmlns:a16="http://schemas.microsoft.com/office/drawing/2014/main" id="{342679AF-E21E-48D1-A92B-9019B1B197FC}"/>
                </a:ext>
              </a:extLst>
            </p:cNvPr>
            <p:cNvSpPr/>
            <p:nvPr/>
          </p:nvSpPr>
          <p:spPr>
            <a:xfrm>
              <a:off x="7387172" y="2559185"/>
              <a:ext cx="26756" cy="152577"/>
            </a:xfrm>
            <a:custGeom>
              <a:avLst/>
              <a:gdLst/>
              <a:ahLst/>
              <a:cxnLst/>
              <a:rect l="l" t="t" r="r" b="b"/>
              <a:pathLst>
                <a:path w="911" h="5195" extrusionOk="0">
                  <a:moveTo>
                    <a:pt x="786" y="1"/>
                  </a:moveTo>
                  <a:cubicBezTo>
                    <a:pt x="755" y="2"/>
                    <a:pt x="731" y="28"/>
                    <a:pt x="732" y="58"/>
                  </a:cubicBezTo>
                  <a:cubicBezTo>
                    <a:pt x="801" y="1782"/>
                    <a:pt x="556" y="3485"/>
                    <a:pt x="12" y="5122"/>
                  </a:cubicBezTo>
                  <a:cubicBezTo>
                    <a:pt x="0" y="5150"/>
                    <a:pt x="17" y="5183"/>
                    <a:pt x="46" y="5191"/>
                  </a:cubicBezTo>
                  <a:cubicBezTo>
                    <a:pt x="53" y="5194"/>
                    <a:pt x="57" y="5194"/>
                    <a:pt x="63" y="5194"/>
                  </a:cubicBezTo>
                  <a:cubicBezTo>
                    <a:pt x="86" y="5194"/>
                    <a:pt x="107" y="5179"/>
                    <a:pt x="116" y="5157"/>
                  </a:cubicBezTo>
                  <a:cubicBezTo>
                    <a:pt x="667" y="3507"/>
                    <a:pt x="910" y="1791"/>
                    <a:pt x="843" y="53"/>
                  </a:cubicBezTo>
                  <a:cubicBezTo>
                    <a:pt x="841" y="23"/>
                    <a:pt x="816" y="1"/>
                    <a:pt x="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7396;p78">
              <a:extLst>
                <a:ext uri="{FF2B5EF4-FFF2-40B4-BE49-F238E27FC236}">
                  <a16:creationId xmlns:a16="http://schemas.microsoft.com/office/drawing/2014/main" id="{418CEF26-B5AD-4EAB-A9D3-506F06CC1E2E}"/>
                </a:ext>
              </a:extLst>
            </p:cNvPr>
            <p:cNvSpPr/>
            <p:nvPr/>
          </p:nvSpPr>
          <p:spPr>
            <a:xfrm>
              <a:off x="7387906" y="2628704"/>
              <a:ext cx="9193" cy="35068"/>
            </a:xfrm>
            <a:custGeom>
              <a:avLst/>
              <a:gdLst/>
              <a:ahLst/>
              <a:cxnLst/>
              <a:rect l="l" t="t" r="r" b="b"/>
              <a:pathLst>
                <a:path w="313" h="1194" extrusionOk="0">
                  <a:moveTo>
                    <a:pt x="255" y="0"/>
                  </a:moveTo>
                  <a:cubicBezTo>
                    <a:pt x="227" y="0"/>
                    <a:pt x="203" y="21"/>
                    <a:pt x="200" y="49"/>
                  </a:cubicBezTo>
                  <a:cubicBezTo>
                    <a:pt x="165" y="411"/>
                    <a:pt x="99" y="771"/>
                    <a:pt x="8" y="1124"/>
                  </a:cubicBezTo>
                  <a:cubicBezTo>
                    <a:pt x="1" y="1154"/>
                    <a:pt x="18" y="1185"/>
                    <a:pt x="46" y="1192"/>
                  </a:cubicBezTo>
                  <a:cubicBezTo>
                    <a:pt x="52" y="1194"/>
                    <a:pt x="55" y="1194"/>
                    <a:pt x="61" y="1194"/>
                  </a:cubicBezTo>
                  <a:cubicBezTo>
                    <a:pt x="85" y="1194"/>
                    <a:pt x="108" y="1175"/>
                    <a:pt x="113" y="1153"/>
                  </a:cubicBezTo>
                  <a:cubicBezTo>
                    <a:pt x="206" y="795"/>
                    <a:pt x="272" y="428"/>
                    <a:pt x="309" y="62"/>
                  </a:cubicBezTo>
                  <a:cubicBezTo>
                    <a:pt x="313" y="30"/>
                    <a:pt x="291" y="5"/>
                    <a:pt x="260" y="0"/>
                  </a:cubicBezTo>
                  <a:cubicBezTo>
                    <a:pt x="258" y="0"/>
                    <a:pt x="257"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7397;p78">
              <a:extLst>
                <a:ext uri="{FF2B5EF4-FFF2-40B4-BE49-F238E27FC236}">
                  <a16:creationId xmlns:a16="http://schemas.microsoft.com/office/drawing/2014/main" id="{6D682C3C-5CB8-4A86-9D9A-09D1DCE46C3A}"/>
                </a:ext>
              </a:extLst>
            </p:cNvPr>
            <p:cNvSpPr/>
            <p:nvPr/>
          </p:nvSpPr>
          <p:spPr>
            <a:xfrm>
              <a:off x="7296536" y="2580713"/>
              <a:ext cx="36066" cy="119330"/>
            </a:xfrm>
            <a:custGeom>
              <a:avLst/>
              <a:gdLst/>
              <a:ahLst/>
              <a:cxnLst/>
              <a:rect l="l" t="t" r="r" b="b"/>
              <a:pathLst>
                <a:path w="1228" h="4063" extrusionOk="0">
                  <a:moveTo>
                    <a:pt x="59" y="0"/>
                  </a:moveTo>
                  <a:cubicBezTo>
                    <a:pt x="56" y="0"/>
                    <a:pt x="54" y="1"/>
                    <a:pt x="51" y="1"/>
                  </a:cubicBezTo>
                  <a:cubicBezTo>
                    <a:pt x="22" y="4"/>
                    <a:pt x="0" y="31"/>
                    <a:pt x="3" y="61"/>
                  </a:cubicBezTo>
                  <a:cubicBezTo>
                    <a:pt x="151" y="1441"/>
                    <a:pt x="524" y="2777"/>
                    <a:pt x="1118" y="4031"/>
                  </a:cubicBezTo>
                  <a:cubicBezTo>
                    <a:pt x="1127" y="4053"/>
                    <a:pt x="1147" y="4063"/>
                    <a:pt x="1168" y="4063"/>
                  </a:cubicBezTo>
                  <a:cubicBezTo>
                    <a:pt x="1177" y="4063"/>
                    <a:pt x="1184" y="4061"/>
                    <a:pt x="1189" y="4055"/>
                  </a:cubicBezTo>
                  <a:cubicBezTo>
                    <a:pt x="1218" y="4043"/>
                    <a:pt x="1228" y="4010"/>
                    <a:pt x="1216" y="3983"/>
                  </a:cubicBezTo>
                  <a:cubicBezTo>
                    <a:pt x="628" y="2740"/>
                    <a:pt x="258" y="1415"/>
                    <a:pt x="113" y="48"/>
                  </a:cubicBezTo>
                  <a:cubicBezTo>
                    <a:pt x="109" y="21"/>
                    <a:pt x="8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7398;p78">
              <a:extLst>
                <a:ext uri="{FF2B5EF4-FFF2-40B4-BE49-F238E27FC236}">
                  <a16:creationId xmlns:a16="http://schemas.microsoft.com/office/drawing/2014/main" id="{3A084804-B476-4521-84B1-081E8817738F}"/>
                </a:ext>
              </a:extLst>
            </p:cNvPr>
            <p:cNvSpPr/>
            <p:nvPr/>
          </p:nvSpPr>
          <p:spPr>
            <a:xfrm>
              <a:off x="7316214" y="2625003"/>
              <a:ext cx="16183" cy="34598"/>
            </a:xfrm>
            <a:custGeom>
              <a:avLst/>
              <a:gdLst/>
              <a:ahLst/>
              <a:cxnLst/>
              <a:rect l="l" t="t" r="r" b="b"/>
              <a:pathLst>
                <a:path w="551" h="1178" extrusionOk="0">
                  <a:moveTo>
                    <a:pt x="63" y="1"/>
                  </a:moveTo>
                  <a:cubicBezTo>
                    <a:pt x="57" y="1"/>
                    <a:pt x="51" y="2"/>
                    <a:pt x="45" y="4"/>
                  </a:cubicBezTo>
                  <a:cubicBezTo>
                    <a:pt x="17" y="13"/>
                    <a:pt x="1" y="45"/>
                    <a:pt x="12" y="74"/>
                  </a:cubicBezTo>
                  <a:cubicBezTo>
                    <a:pt x="138" y="434"/>
                    <a:pt x="282" y="796"/>
                    <a:pt x="440" y="1145"/>
                  </a:cubicBezTo>
                  <a:cubicBezTo>
                    <a:pt x="448" y="1165"/>
                    <a:pt x="468" y="1177"/>
                    <a:pt x="489" y="1177"/>
                  </a:cubicBezTo>
                  <a:cubicBezTo>
                    <a:pt x="497" y="1177"/>
                    <a:pt x="504" y="1176"/>
                    <a:pt x="511" y="1173"/>
                  </a:cubicBezTo>
                  <a:cubicBezTo>
                    <a:pt x="539" y="1162"/>
                    <a:pt x="551" y="1129"/>
                    <a:pt x="539" y="1101"/>
                  </a:cubicBezTo>
                  <a:cubicBezTo>
                    <a:pt x="384" y="753"/>
                    <a:pt x="242" y="396"/>
                    <a:pt x="115" y="38"/>
                  </a:cubicBezTo>
                  <a:cubicBezTo>
                    <a:pt x="108" y="16"/>
                    <a:pt x="86"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7399;p78">
              <a:extLst>
                <a:ext uri="{FF2B5EF4-FFF2-40B4-BE49-F238E27FC236}">
                  <a16:creationId xmlns:a16="http://schemas.microsoft.com/office/drawing/2014/main" id="{A788285B-6BBF-4D15-B264-97EF5A55F221}"/>
                </a:ext>
              </a:extLst>
            </p:cNvPr>
            <p:cNvSpPr/>
            <p:nvPr/>
          </p:nvSpPr>
          <p:spPr>
            <a:xfrm>
              <a:off x="7338242" y="2607822"/>
              <a:ext cx="7343" cy="18562"/>
            </a:xfrm>
            <a:custGeom>
              <a:avLst/>
              <a:gdLst/>
              <a:ahLst/>
              <a:cxnLst/>
              <a:rect l="l" t="t" r="r" b="b"/>
              <a:pathLst>
                <a:path w="250" h="632" extrusionOk="0">
                  <a:moveTo>
                    <a:pt x="63" y="0"/>
                  </a:moveTo>
                  <a:cubicBezTo>
                    <a:pt x="58" y="0"/>
                    <a:pt x="53" y="1"/>
                    <a:pt x="48" y="2"/>
                  </a:cubicBezTo>
                  <a:cubicBezTo>
                    <a:pt x="19" y="8"/>
                    <a:pt x="0" y="38"/>
                    <a:pt x="7" y="68"/>
                  </a:cubicBezTo>
                  <a:lnTo>
                    <a:pt x="135" y="590"/>
                  </a:lnTo>
                  <a:cubicBezTo>
                    <a:pt x="142" y="616"/>
                    <a:pt x="164" y="632"/>
                    <a:pt x="189" y="632"/>
                  </a:cubicBezTo>
                  <a:lnTo>
                    <a:pt x="202" y="632"/>
                  </a:lnTo>
                  <a:cubicBezTo>
                    <a:pt x="232" y="625"/>
                    <a:pt x="249" y="596"/>
                    <a:pt x="242" y="566"/>
                  </a:cubicBezTo>
                  <a:lnTo>
                    <a:pt x="114" y="42"/>
                  </a:lnTo>
                  <a:cubicBezTo>
                    <a:pt x="108" y="17"/>
                    <a:pt x="87"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7400;p78">
              <a:extLst>
                <a:ext uri="{FF2B5EF4-FFF2-40B4-BE49-F238E27FC236}">
                  <a16:creationId xmlns:a16="http://schemas.microsoft.com/office/drawing/2014/main" id="{3E9F510E-BA52-461F-9890-A0A3D0E93DF5}"/>
                </a:ext>
              </a:extLst>
            </p:cNvPr>
            <p:cNvSpPr/>
            <p:nvPr/>
          </p:nvSpPr>
          <p:spPr>
            <a:xfrm>
              <a:off x="7297153" y="2544588"/>
              <a:ext cx="3671" cy="13804"/>
            </a:xfrm>
            <a:custGeom>
              <a:avLst/>
              <a:gdLst/>
              <a:ahLst/>
              <a:cxnLst/>
              <a:rect l="l" t="t" r="r" b="b"/>
              <a:pathLst>
                <a:path w="125" h="470" extrusionOk="0">
                  <a:moveTo>
                    <a:pt x="57" y="0"/>
                  </a:moveTo>
                  <a:cubicBezTo>
                    <a:pt x="55" y="0"/>
                    <a:pt x="54" y="0"/>
                    <a:pt x="52" y="1"/>
                  </a:cubicBezTo>
                  <a:cubicBezTo>
                    <a:pt x="22" y="5"/>
                    <a:pt x="1" y="30"/>
                    <a:pt x="3" y="62"/>
                  </a:cubicBezTo>
                  <a:cubicBezTo>
                    <a:pt x="16" y="177"/>
                    <a:pt x="16" y="293"/>
                    <a:pt x="3" y="408"/>
                  </a:cubicBezTo>
                  <a:cubicBezTo>
                    <a:pt x="1" y="439"/>
                    <a:pt x="22" y="465"/>
                    <a:pt x="52" y="469"/>
                  </a:cubicBezTo>
                  <a:lnTo>
                    <a:pt x="58" y="469"/>
                  </a:lnTo>
                  <a:cubicBezTo>
                    <a:pt x="85" y="469"/>
                    <a:pt x="109" y="448"/>
                    <a:pt x="113" y="419"/>
                  </a:cubicBezTo>
                  <a:cubicBezTo>
                    <a:pt x="124" y="295"/>
                    <a:pt x="124" y="171"/>
                    <a:pt x="113" y="49"/>
                  </a:cubicBezTo>
                  <a:cubicBezTo>
                    <a:pt x="109" y="21"/>
                    <a:pt x="84"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7401;p78">
              <a:extLst>
                <a:ext uri="{FF2B5EF4-FFF2-40B4-BE49-F238E27FC236}">
                  <a16:creationId xmlns:a16="http://schemas.microsoft.com/office/drawing/2014/main" id="{0E6B8560-4687-40F2-A1A0-2597214BAA87}"/>
                </a:ext>
              </a:extLst>
            </p:cNvPr>
            <p:cNvSpPr/>
            <p:nvPr/>
          </p:nvSpPr>
          <p:spPr>
            <a:xfrm>
              <a:off x="7229279" y="2586646"/>
              <a:ext cx="40384" cy="32248"/>
            </a:xfrm>
            <a:custGeom>
              <a:avLst/>
              <a:gdLst/>
              <a:ahLst/>
              <a:cxnLst/>
              <a:rect l="l" t="t" r="r" b="b"/>
              <a:pathLst>
                <a:path w="1375" h="1098" extrusionOk="0">
                  <a:moveTo>
                    <a:pt x="62" y="0"/>
                  </a:moveTo>
                  <a:cubicBezTo>
                    <a:pt x="42" y="0"/>
                    <a:pt x="23" y="11"/>
                    <a:pt x="13" y="30"/>
                  </a:cubicBezTo>
                  <a:cubicBezTo>
                    <a:pt x="0" y="57"/>
                    <a:pt x="12" y="90"/>
                    <a:pt x="37" y="104"/>
                  </a:cubicBezTo>
                  <a:cubicBezTo>
                    <a:pt x="507" y="336"/>
                    <a:pt x="934" y="675"/>
                    <a:pt x="1272" y="1079"/>
                  </a:cubicBezTo>
                  <a:cubicBezTo>
                    <a:pt x="1282" y="1091"/>
                    <a:pt x="1299" y="1098"/>
                    <a:pt x="1315" y="1098"/>
                  </a:cubicBezTo>
                  <a:cubicBezTo>
                    <a:pt x="1328" y="1098"/>
                    <a:pt x="1339" y="1095"/>
                    <a:pt x="1347" y="1086"/>
                  </a:cubicBezTo>
                  <a:cubicBezTo>
                    <a:pt x="1372" y="1066"/>
                    <a:pt x="1375" y="1032"/>
                    <a:pt x="1355" y="1010"/>
                  </a:cubicBezTo>
                  <a:cubicBezTo>
                    <a:pt x="1010" y="595"/>
                    <a:pt x="570" y="248"/>
                    <a:pt x="86" y="5"/>
                  </a:cubicBezTo>
                  <a:cubicBezTo>
                    <a:pt x="78" y="2"/>
                    <a:pt x="7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7402;p78">
              <a:extLst>
                <a:ext uri="{FF2B5EF4-FFF2-40B4-BE49-F238E27FC236}">
                  <a16:creationId xmlns:a16="http://schemas.microsoft.com/office/drawing/2014/main" id="{AB9F805A-EF6D-48E3-A189-A5974D322784}"/>
                </a:ext>
              </a:extLst>
            </p:cNvPr>
            <p:cNvSpPr/>
            <p:nvPr/>
          </p:nvSpPr>
          <p:spPr>
            <a:xfrm>
              <a:off x="7232422" y="2609408"/>
              <a:ext cx="8312" cy="6579"/>
            </a:xfrm>
            <a:custGeom>
              <a:avLst/>
              <a:gdLst/>
              <a:ahLst/>
              <a:cxnLst/>
              <a:rect l="l" t="t" r="r" b="b"/>
              <a:pathLst>
                <a:path w="283" h="224" extrusionOk="0">
                  <a:moveTo>
                    <a:pt x="63" y="1"/>
                  </a:moveTo>
                  <a:cubicBezTo>
                    <a:pt x="45" y="1"/>
                    <a:pt x="28" y="9"/>
                    <a:pt x="17" y="24"/>
                  </a:cubicBezTo>
                  <a:cubicBezTo>
                    <a:pt x="0" y="49"/>
                    <a:pt x="6" y="84"/>
                    <a:pt x="31" y="101"/>
                  </a:cubicBezTo>
                  <a:lnTo>
                    <a:pt x="189" y="213"/>
                  </a:lnTo>
                  <a:cubicBezTo>
                    <a:pt x="199" y="220"/>
                    <a:pt x="211" y="223"/>
                    <a:pt x="221" y="223"/>
                  </a:cubicBezTo>
                  <a:cubicBezTo>
                    <a:pt x="239" y="223"/>
                    <a:pt x="256" y="215"/>
                    <a:pt x="266" y="199"/>
                  </a:cubicBezTo>
                  <a:cubicBezTo>
                    <a:pt x="282" y="173"/>
                    <a:pt x="276" y="141"/>
                    <a:pt x="252" y="122"/>
                  </a:cubicBezTo>
                  <a:lnTo>
                    <a:pt x="93" y="9"/>
                  </a:ln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7403;p78">
              <a:extLst>
                <a:ext uri="{FF2B5EF4-FFF2-40B4-BE49-F238E27FC236}">
                  <a16:creationId xmlns:a16="http://schemas.microsoft.com/office/drawing/2014/main" id="{F3B5321C-BB7E-421F-A950-38A6CF48B84E}"/>
                </a:ext>
              </a:extLst>
            </p:cNvPr>
            <p:cNvSpPr/>
            <p:nvPr/>
          </p:nvSpPr>
          <p:spPr>
            <a:xfrm>
              <a:off x="7157029" y="2655724"/>
              <a:ext cx="49342" cy="40501"/>
            </a:xfrm>
            <a:custGeom>
              <a:avLst/>
              <a:gdLst/>
              <a:ahLst/>
              <a:cxnLst/>
              <a:rect l="l" t="t" r="r" b="b"/>
              <a:pathLst>
                <a:path w="1680" h="1379" extrusionOk="0">
                  <a:moveTo>
                    <a:pt x="61" y="1"/>
                  </a:moveTo>
                  <a:cubicBezTo>
                    <a:pt x="49" y="1"/>
                    <a:pt x="36" y="5"/>
                    <a:pt x="25" y="13"/>
                  </a:cubicBezTo>
                  <a:cubicBezTo>
                    <a:pt x="2" y="33"/>
                    <a:pt x="1" y="67"/>
                    <a:pt x="21" y="90"/>
                  </a:cubicBezTo>
                  <a:cubicBezTo>
                    <a:pt x="466" y="607"/>
                    <a:pt x="993" y="1037"/>
                    <a:pt x="1590" y="1372"/>
                  </a:cubicBezTo>
                  <a:cubicBezTo>
                    <a:pt x="1599" y="1378"/>
                    <a:pt x="1609" y="1379"/>
                    <a:pt x="1617" y="1379"/>
                  </a:cubicBezTo>
                  <a:cubicBezTo>
                    <a:pt x="1637" y="1379"/>
                    <a:pt x="1656" y="1370"/>
                    <a:pt x="1666" y="1351"/>
                  </a:cubicBezTo>
                  <a:cubicBezTo>
                    <a:pt x="1680" y="1323"/>
                    <a:pt x="1670" y="1291"/>
                    <a:pt x="1644" y="1276"/>
                  </a:cubicBezTo>
                  <a:cubicBezTo>
                    <a:pt x="1060" y="949"/>
                    <a:pt x="541" y="526"/>
                    <a:pt x="102" y="19"/>
                  </a:cubicBezTo>
                  <a:cubicBezTo>
                    <a:pt x="91" y="7"/>
                    <a:pt x="7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7404;p78">
              <a:extLst>
                <a:ext uri="{FF2B5EF4-FFF2-40B4-BE49-F238E27FC236}">
                  <a16:creationId xmlns:a16="http://schemas.microsoft.com/office/drawing/2014/main" id="{44A5BFE5-B2D5-423A-8B52-45288F3777B4}"/>
                </a:ext>
              </a:extLst>
            </p:cNvPr>
            <p:cNvSpPr/>
            <p:nvPr/>
          </p:nvSpPr>
          <p:spPr>
            <a:xfrm>
              <a:off x="7179497" y="2657310"/>
              <a:ext cx="17299" cy="14509"/>
            </a:xfrm>
            <a:custGeom>
              <a:avLst/>
              <a:gdLst/>
              <a:ahLst/>
              <a:cxnLst/>
              <a:rect l="l" t="t" r="r" b="b"/>
              <a:pathLst>
                <a:path w="589" h="494" extrusionOk="0">
                  <a:moveTo>
                    <a:pt x="63" y="1"/>
                  </a:moveTo>
                  <a:cubicBezTo>
                    <a:pt x="48" y="1"/>
                    <a:pt x="32" y="8"/>
                    <a:pt x="20" y="20"/>
                  </a:cubicBezTo>
                  <a:cubicBezTo>
                    <a:pt x="1" y="43"/>
                    <a:pt x="5" y="77"/>
                    <a:pt x="28" y="97"/>
                  </a:cubicBezTo>
                  <a:lnTo>
                    <a:pt x="492" y="482"/>
                  </a:lnTo>
                  <a:cubicBezTo>
                    <a:pt x="503" y="490"/>
                    <a:pt x="516" y="493"/>
                    <a:pt x="527" y="493"/>
                  </a:cubicBezTo>
                  <a:cubicBezTo>
                    <a:pt x="545" y="493"/>
                    <a:pt x="560" y="486"/>
                    <a:pt x="569" y="475"/>
                  </a:cubicBezTo>
                  <a:cubicBezTo>
                    <a:pt x="589" y="451"/>
                    <a:pt x="584" y="418"/>
                    <a:pt x="562" y="398"/>
                  </a:cubicBezTo>
                  <a:lnTo>
                    <a:pt x="97" y="13"/>
                  </a:lnTo>
                  <a:cubicBezTo>
                    <a:pt x="87" y="5"/>
                    <a:pt x="75"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7405;p78">
              <a:extLst>
                <a:ext uri="{FF2B5EF4-FFF2-40B4-BE49-F238E27FC236}">
                  <a16:creationId xmlns:a16="http://schemas.microsoft.com/office/drawing/2014/main" id="{C985392A-28A0-477C-9AAE-D4FBCD90CE95}"/>
                </a:ext>
              </a:extLst>
            </p:cNvPr>
            <p:cNvSpPr/>
            <p:nvPr/>
          </p:nvSpPr>
          <p:spPr>
            <a:xfrm>
              <a:off x="7218265" y="2657398"/>
              <a:ext cx="13011" cy="11249"/>
            </a:xfrm>
            <a:custGeom>
              <a:avLst/>
              <a:gdLst/>
              <a:ahLst/>
              <a:cxnLst/>
              <a:rect l="l" t="t" r="r" b="b"/>
              <a:pathLst>
                <a:path w="443" h="383" extrusionOk="0">
                  <a:moveTo>
                    <a:pt x="60" y="0"/>
                  </a:moveTo>
                  <a:cubicBezTo>
                    <a:pt x="45" y="0"/>
                    <a:pt x="30" y="7"/>
                    <a:pt x="19" y="19"/>
                  </a:cubicBezTo>
                  <a:cubicBezTo>
                    <a:pt x="1" y="42"/>
                    <a:pt x="2" y="76"/>
                    <a:pt x="25" y="96"/>
                  </a:cubicBezTo>
                  <a:lnTo>
                    <a:pt x="345" y="369"/>
                  </a:lnTo>
                  <a:cubicBezTo>
                    <a:pt x="357" y="379"/>
                    <a:pt x="368" y="382"/>
                    <a:pt x="381" y="382"/>
                  </a:cubicBezTo>
                  <a:cubicBezTo>
                    <a:pt x="397" y="382"/>
                    <a:pt x="414" y="375"/>
                    <a:pt x="422" y="365"/>
                  </a:cubicBezTo>
                  <a:cubicBezTo>
                    <a:pt x="442" y="341"/>
                    <a:pt x="439" y="308"/>
                    <a:pt x="417" y="288"/>
                  </a:cubicBezTo>
                  <a:lnTo>
                    <a:pt x="96" y="13"/>
                  </a:lnTo>
                  <a:cubicBezTo>
                    <a:pt x="86" y="5"/>
                    <a:pt x="7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7406;p78">
              <a:extLst>
                <a:ext uri="{FF2B5EF4-FFF2-40B4-BE49-F238E27FC236}">
                  <a16:creationId xmlns:a16="http://schemas.microsoft.com/office/drawing/2014/main" id="{A7A13E76-F555-41A3-AE38-BA8A3990C7F9}"/>
                </a:ext>
              </a:extLst>
            </p:cNvPr>
            <p:cNvSpPr/>
            <p:nvPr/>
          </p:nvSpPr>
          <p:spPr>
            <a:xfrm>
              <a:off x="7164107" y="2801047"/>
              <a:ext cx="133075" cy="33247"/>
            </a:xfrm>
            <a:custGeom>
              <a:avLst/>
              <a:gdLst/>
              <a:ahLst/>
              <a:cxnLst/>
              <a:rect l="l" t="t" r="r" b="b"/>
              <a:pathLst>
                <a:path w="4531" h="1132" extrusionOk="0">
                  <a:moveTo>
                    <a:pt x="4468" y="0"/>
                  </a:moveTo>
                  <a:cubicBezTo>
                    <a:pt x="4461" y="0"/>
                    <a:pt x="4453" y="2"/>
                    <a:pt x="4445" y="6"/>
                  </a:cubicBezTo>
                  <a:cubicBezTo>
                    <a:pt x="3242" y="568"/>
                    <a:pt x="1805" y="901"/>
                    <a:pt x="53" y="1022"/>
                  </a:cubicBezTo>
                  <a:cubicBezTo>
                    <a:pt x="23" y="1024"/>
                    <a:pt x="0" y="1051"/>
                    <a:pt x="2" y="1081"/>
                  </a:cubicBezTo>
                  <a:cubicBezTo>
                    <a:pt x="3" y="1111"/>
                    <a:pt x="29" y="1132"/>
                    <a:pt x="57" y="1132"/>
                  </a:cubicBezTo>
                  <a:cubicBezTo>
                    <a:pt x="59" y="1132"/>
                    <a:pt x="60" y="1132"/>
                    <a:pt x="60" y="1131"/>
                  </a:cubicBezTo>
                  <a:cubicBezTo>
                    <a:pt x="1826" y="1010"/>
                    <a:pt x="3276" y="673"/>
                    <a:pt x="4491" y="105"/>
                  </a:cubicBezTo>
                  <a:cubicBezTo>
                    <a:pt x="4519" y="92"/>
                    <a:pt x="4531" y="60"/>
                    <a:pt x="4518" y="33"/>
                  </a:cubicBezTo>
                  <a:cubicBezTo>
                    <a:pt x="4508" y="12"/>
                    <a:pt x="4489" y="0"/>
                    <a:pt x="4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7407;p78">
              <a:extLst>
                <a:ext uri="{FF2B5EF4-FFF2-40B4-BE49-F238E27FC236}">
                  <a16:creationId xmlns:a16="http://schemas.microsoft.com/office/drawing/2014/main" id="{63E86DE0-0B5C-4A0F-B330-ECCA0BC833D9}"/>
                </a:ext>
              </a:extLst>
            </p:cNvPr>
            <p:cNvSpPr/>
            <p:nvPr/>
          </p:nvSpPr>
          <p:spPr>
            <a:xfrm>
              <a:off x="7210100" y="2797816"/>
              <a:ext cx="40237" cy="11719"/>
            </a:xfrm>
            <a:custGeom>
              <a:avLst/>
              <a:gdLst/>
              <a:ahLst/>
              <a:cxnLst/>
              <a:rect l="l" t="t" r="r" b="b"/>
              <a:pathLst>
                <a:path w="1370" h="399" extrusionOk="0">
                  <a:moveTo>
                    <a:pt x="1307" y="0"/>
                  </a:moveTo>
                  <a:cubicBezTo>
                    <a:pt x="1302" y="0"/>
                    <a:pt x="1296" y="1"/>
                    <a:pt x="1290" y="3"/>
                  </a:cubicBezTo>
                  <a:cubicBezTo>
                    <a:pt x="888" y="143"/>
                    <a:pt x="472" y="238"/>
                    <a:pt x="52" y="291"/>
                  </a:cubicBezTo>
                  <a:cubicBezTo>
                    <a:pt x="22" y="294"/>
                    <a:pt x="1" y="321"/>
                    <a:pt x="4" y="351"/>
                  </a:cubicBezTo>
                  <a:cubicBezTo>
                    <a:pt x="5" y="379"/>
                    <a:pt x="31" y="399"/>
                    <a:pt x="58" y="399"/>
                  </a:cubicBezTo>
                  <a:lnTo>
                    <a:pt x="65" y="399"/>
                  </a:lnTo>
                  <a:cubicBezTo>
                    <a:pt x="494" y="345"/>
                    <a:pt x="917" y="248"/>
                    <a:pt x="1325" y="107"/>
                  </a:cubicBezTo>
                  <a:cubicBezTo>
                    <a:pt x="1354" y="98"/>
                    <a:pt x="1370" y="66"/>
                    <a:pt x="1358" y="37"/>
                  </a:cubicBezTo>
                  <a:cubicBezTo>
                    <a:pt x="1351" y="15"/>
                    <a:pt x="1330" y="0"/>
                    <a:pt x="1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7408;p78">
              <a:extLst>
                <a:ext uri="{FF2B5EF4-FFF2-40B4-BE49-F238E27FC236}">
                  <a16:creationId xmlns:a16="http://schemas.microsoft.com/office/drawing/2014/main" id="{72D10D7D-FD17-4EDF-8144-D1A9F9D58BF0}"/>
                </a:ext>
              </a:extLst>
            </p:cNvPr>
            <p:cNvSpPr/>
            <p:nvPr/>
          </p:nvSpPr>
          <p:spPr>
            <a:xfrm>
              <a:off x="7212538" y="2771383"/>
              <a:ext cx="25376" cy="6256"/>
            </a:xfrm>
            <a:custGeom>
              <a:avLst/>
              <a:gdLst/>
              <a:ahLst/>
              <a:cxnLst/>
              <a:rect l="l" t="t" r="r" b="b"/>
              <a:pathLst>
                <a:path w="864" h="213" extrusionOk="0">
                  <a:moveTo>
                    <a:pt x="807" y="1"/>
                  </a:moveTo>
                  <a:cubicBezTo>
                    <a:pt x="804" y="1"/>
                    <a:pt x="801" y="1"/>
                    <a:pt x="798" y="2"/>
                  </a:cubicBezTo>
                  <a:lnTo>
                    <a:pt x="50" y="103"/>
                  </a:lnTo>
                  <a:cubicBezTo>
                    <a:pt x="22" y="108"/>
                    <a:pt x="1" y="134"/>
                    <a:pt x="5" y="165"/>
                  </a:cubicBezTo>
                  <a:cubicBezTo>
                    <a:pt x="8" y="194"/>
                    <a:pt x="32" y="212"/>
                    <a:pt x="58" y="212"/>
                  </a:cubicBezTo>
                  <a:cubicBezTo>
                    <a:pt x="60" y="212"/>
                    <a:pt x="63" y="212"/>
                    <a:pt x="68" y="211"/>
                  </a:cubicBezTo>
                  <a:lnTo>
                    <a:pt x="815" y="110"/>
                  </a:lnTo>
                  <a:cubicBezTo>
                    <a:pt x="844" y="104"/>
                    <a:pt x="864" y="77"/>
                    <a:pt x="861" y="47"/>
                  </a:cubicBezTo>
                  <a:cubicBezTo>
                    <a:pt x="856" y="20"/>
                    <a:pt x="833" y="1"/>
                    <a:pt x="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7409;p78">
              <a:extLst>
                <a:ext uri="{FF2B5EF4-FFF2-40B4-BE49-F238E27FC236}">
                  <a16:creationId xmlns:a16="http://schemas.microsoft.com/office/drawing/2014/main" id="{02D9EDCD-FF52-4204-A2AD-BAF764B72AD7}"/>
                </a:ext>
              </a:extLst>
            </p:cNvPr>
            <p:cNvSpPr/>
            <p:nvPr/>
          </p:nvSpPr>
          <p:spPr>
            <a:xfrm>
              <a:off x="7256123" y="2937059"/>
              <a:ext cx="31103" cy="36713"/>
            </a:xfrm>
            <a:custGeom>
              <a:avLst/>
              <a:gdLst/>
              <a:ahLst/>
              <a:cxnLst/>
              <a:rect l="l" t="t" r="r" b="b"/>
              <a:pathLst>
                <a:path w="1059" h="1250" extrusionOk="0">
                  <a:moveTo>
                    <a:pt x="996" y="0"/>
                  </a:moveTo>
                  <a:cubicBezTo>
                    <a:pt x="978" y="0"/>
                    <a:pt x="961" y="9"/>
                    <a:pt x="950" y="26"/>
                  </a:cubicBezTo>
                  <a:cubicBezTo>
                    <a:pt x="694" y="443"/>
                    <a:pt x="382" y="822"/>
                    <a:pt x="25" y="1155"/>
                  </a:cubicBezTo>
                  <a:cubicBezTo>
                    <a:pt x="2" y="1175"/>
                    <a:pt x="1" y="1211"/>
                    <a:pt x="20" y="1232"/>
                  </a:cubicBezTo>
                  <a:cubicBezTo>
                    <a:pt x="33" y="1243"/>
                    <a:pt x="48" y="1249"/>
                    <a:pt x="62" y="1249"/>
                  </a:cubicBezTo>
                  <a:cubicBezTo>
                    <a:pt x="76" y="1249"/>
                    <a:pt x="90" y="1243"/>
                    <a:pt x="99" y="1233"/>
                  </a:cubicBezTo>
                  <a:cubicBezTo>
                    <a:pt x="465" y="894"/>
                    <a:pt x="781" y="507"/>
                    <a:pt x="1043" y="83"/>
                  </a:cubicBezTo>
                  <a:cubicBezTo>
                    <a:pt x="1059" y="58"/>
                    <a:pt x="1050" y="24"/>
                    <a:pt x="1024" y="9"/>
                  </a:cubicBezTo>
                  <a:cubicBezTo>
                    <a:pt x="1016" y="3"/>
                    <a:pt x="1006" y="0"/>
                    <a:pt x="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7410;p78">
              <a:extLst>
                <a:ext uri="{FF2B5EF4-FFF2-40B4-BE49-F238E27FC236}">
                  <a16:creationId xmlns:a16="http://schemas.microsoft.com/office/drawing/2014/main" id="{6AC4A057-9F29-4350-B45E-88462CFCC0F9}"/>
                </a:ext>
              </a:extLst>
            </p:cNvPr>
            <p:cNvSpPr/>
            <p:nvPr/>
          </p:nvSpPr>
          <p:spPr>
            <a:xfrm>
              <a:off x="7252070" y="2924930"/>
              <a:ext cx="18092" cy="18885"/>
            </a:xfrm>
            <a:custGeom>
              <a:avLst/>
              <a:gdLst/>
              <a:ahLst/>
              <a:cxnLst/>
              <a:rect l="l" t="t" r="r" b="b"/>
              <a:pathLst>
                <a:path w="616" h="643" extrusionOk="0">
                  <a:moveTo>
                    <a:pt x="553" y="1"/>
                  </a:moveTo>
                  <a:cubicBezTo>
                    <a:pt x="536" y="1"/>
                    <a:pt x="519" y="9"/>
                    <a:pt x="509" y="24"/>
                  </a:cubicBezTo>
                  <a:cubicBezTo>
                    <a:pt x="374" y="219"/>
                    <a:pt x="211" y="395"/>
                    <a:pt x="27" y="546"/>
                  </a:cubicBezTo>
                  <a:cubicBezTo>
                    <a:pt x="5" y="564"/>
                    <a:pt x="0" y="600"/>
                    <a:pt x="20" y="622"/>
                  </a:cubicBezTo>
                  <a:cubicBezTo>
                    <a:pt x="32" y="635"/>
                    <a:pt x="47" y="642"/>
                    <a:pt x="63" y="642"/>
                  </a:cubicBezTo>
                  <a:cubicBezTo>
                    <a:pt x="76" y="642"/>
                    <a:pt x="89" y="637"/>
                    <a:pt x="99" y="630"/>
                  </a:cubicBezTo>
                  <a:cubicBezTo>
                    <a:pt x="289" y="473"/>
                    <a:pt x="459" y="289"/>
                    <a:pt x="599" y="87"/>
                  </a:cubicBezTo>
                  <a:cubicBezTo>
                    <a:pt x="616" y="61"/>
                    <a:pt x="610" y="27"/>
                    <a:pt x="584" y="10"/>
                  </a:cubicBezTo>
                  <a:cubicBezTo>
                    <a:pt x="575" y="4"/>
                    <a:pt x="564"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7411;p78">
              <a:extLst>
                <a:ext uri="{FF2B5EF4-FFF2-40B4-BE49-F238E27FC236}">
                  <a16:creationId xmlns:a16="http://schemas.microsoft.com/office/drawing/2014/main" id="{3423A977-B454-4F35-99DB-F4537BC0EF02}"/>
                </a:ext>
              </a:extLst>
            </p:cNvPr>
            <p:cNvSpPr/>
            <p:nvPr/>
          </p:nvSpPr>
          <p:spPr>
            <a:xfrm>
              <a:off x="7256123" y="2894620"/>
              <a:ext cx="16007" cy="15948"/>
            </a:xfrm>
            <a:custGeom>
              <a:avLst/>
              <a:gdLst/>
              <a:ahLst/>
              <a:cxnLst/>
              <a:rect l="l" t="t" r="r" b="b"/>
              <a:pathLst>
                <a:path w="545" h="543" extrusionOk="0">
                  <a:moveTo>
                    <a:pt x="483" y="1"/>
                  </a:moveTo>
                  <a:cubicBezTo>
                    <a:pt x="469" y="1"/>
                    <a:pt x="456" y="6"/>
                    <a:pt x="445" y="17"/>
                  </a:cubicBezTo>
                  <a:lnTo>
                    <a:pt x="22" y="447"/>
                  </a:lnTo>
                  <a:cubicBezTo>
                    <a:pt x="1" y="470"/>
                    <a:pt x="1" y="505"/>
                    <a:pt x="22" y="527"/>
                  </a:cubicBezTo>
                  <a:cubicBezTo>
                    <a:pt x="32" y="536"/>
                    <a:pt x="46" y="542"/>
                    <a:pt x="60" y="542"/>
                  </a:cubicBezTo>
                  <a:cubicBezTo>
                    <a:pt x="75" y="542"/>
                    <a:pt x="89" y="536"/>
                    <a:pt x="100" y="527"/>
                  </a:cubicBezTo>
                  <a:lnTo>
                    <a:pt x="523" y="95"/>
                  </a:lnTo>
                  <a:cubicBezTo>
                    <a:pt x="545" y="72"/>
                    <a:pt x="545" y="38"/>
                    <a:pt x="523" y="17"/>
                  </a:cubicBezTo>
                  <a:cubicBezTo>
                    <a:pt x="512" y="6"/>
                    <a:pt x="498" y="1"/>
                    <a:pt x="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7412;p78">
              <a:extLst>
                <a:ext uri="{FF2B5EF4-FFF2-40B4-BE49-F238E27FC236}">
                  <a16:creationId xmlns:a16="http://schemas.microsoft.com/office/drawing/2014/main" id="{C4E75136-C72C-4288-8299-D03D2D9565BF}"/>
                </a:ext>
              </a:extLst>
            </p:cNvPr>
            <p:cNvSpPr/>
            <p:nvPr/>
          </p:nvSpPr>
          <p:spPr>
            <a:xfrm>
              <a:off x="7173799" y="2871975"/>
              <a:ext cx="28518" cy="30016"/>
            </a:xfrm>
            <a:custGeom>
              <a:avLst/>
              <a:gdLst/>
              <a:ahLst/>
              <a:cxnLst/>
              <a:rect l="l" t="t" r="r" b="b"/>
              <a:pathLst>
                <a:path w="971" h="1022" extrusionOk="0">
                  <a:moveTo>
                    <a:pt x="910" y="1"/>
                  </a:moveTo>
                  <a:cubicBezTo>
                    <a:pt x="898" y="1"/>
                    <a:pt x="885" y="5"/>
                    <a:pt x="875" y="13"/>
                  </a:cubicBezTo>
                  <a:cubicBezTo>
                    <a:pt x="549" y="281"/>
                    <a:pt x="261" y="590"/>
                    <a:pt x="19" y="934"/>
                  </a:cubicBezTo>
                  <a:cubicBezTo>
                    <a:pt x="1" y="959"/>
                    <a:pt x="7" y="993"/>
                    <a:pt x="31" y="1010"/>
                  </a:cubicBezTo>
                  <a:cubicBezTo>
                    <a:pt x="42" y="1017"/>
                    <a:pt x="52" y="1021"/>
                    <a:pt x="64" y="1021"/>
                  </a:cubicBezTo>
                  <a:cubicBezTo>
                    <a:pt x="81" y="1021"/>
                    <a:pt x="98" y="1014"/>
                    <a:pt x="108" y="996"/>
                  </a:cubicBezTo>
                  <a:cubicBezTo>
                    <a:pt x="344" y="659"/>
                    <a:pt x="626" y="358"/>
                    <a:pt x="945" y="97"/>
                  </a:cubicBezTo>
                  <a:cubicBezTo>
                    <a:pt x="968" y="80"/>
                    <a:pt x="971" y="44"/>
                    <a:pt x="952" y="20"/>
                  </a:cubicBezTo>
                  <a:cubicBezTo>
                    <a:pt x="942" y="7"/>
                    <a:pt x="926" y="1"/>
                    <a:pt x="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7413;p78">
              <a:extLst>
                <a:ext uri="{FF2B5EF4-FFF2-40B4-BE49-F238E27FC236}">
                  <a16:creationId xmlns:a16="http://schemas.microsoft.com/office/drawing/2014/main" id="{713C35A4-8C3A-41A8-B6C2-4B3E1A638175}"/>
                </a:ext>
              </a:extLst>
            </p:cNvPr>
            <p:cNvSpPr/>
            <p:nvPr/>
          </p:nvSpPr>
          <p:spPr>
            <a:xfrm>
              <a:off x="7399801" y="2849566"/>
              <a:ext cx="34950" cy="186088"/>
            </a:xfrm>
            <a:custGeom>
              <a:avLst/>
              <a:gdLst/>
              <a:ahLst/>
              <a:cxnLst/>
              <a:rect l="l" t="t" r="r" b="b"/>
              <a:pathLst>
                <a:path w="1190" h="6336" extrusionOk="0">
                  <a:moveTo>
                    <a:pt x="63" y="0"/>
                  </a:moveTo>
                  <a:cubicBezTo>
                    <a:pt x="57" y="0"/>
                    <a:pt x="50" y="1"/>
                    <a:pt x="43" y="4"/>
                  </a:cubicBezTo>
                  <a:cubicBezTo>
                    <a:pt x="15" y="14"/>
                    <a:pt x="0" y="47"/>
                    <a:pt x="10" y="75"/>
                  </a:cubicBezTo>
                  <a:cubicBezTo>
                    <a:pt x="429" y="1215"/>
                    <a:pt x="678" y="2425"/>
                    <a:pt x="919" y="3594"/>
                  </a:cubicBezTo>
                  <a:cubicBezTo>
                    <a:pt x="987" y="3933"/>
                    <a:pt x="1059" y="4279"/>
                    <a:pt x="1068" y="4627"/>
                  </a:cubicBezTo>
                  <a:cubicBezTo>
                    <a:pt x="1080" y="5117"/>
                    <a:pt x="966" y="5652"/>
                    <a:pt x="721" y="6262"/>
                  </a:cubicBezTo>
                  <a:cubicBezTo>
                    <a:pt x="710" y="6290"/>
                    <a:pt x="722" y="6321"/>
                    <a:pt x="751" y="6333"/>
                  </a:cubicBezTo>
                  <a:cubicBezTo>
                    <a:pt x="757" y="6334"/>
                    <a:pt x="764" y="6336"/>
                    <a:pt x="771" y="6336"/>
                  </a:cubicBezTo>
                  <a:cubicBezTo>
                    <a:pt x="792" y="6336"/>
                    <a:pt x="812" y="6321"/>
                    <a:pt x="822" y="6302"/>
                  </a:cubicBezTo>
                  <a:cubicBezTo>
                    <a:pt x="1073" y="5679"/>
                    <a:pt x="1190" y="5129"/>
                    <a:pt x="1178" y="4624"/>
                  </a:cubicBezTo>
                  <a:cubicBezTo>
                    <a:pt x="1170" y="4265"/>
                    <a:pt x="1097" y="3913"/>
                    <a:pt x="1027" y="3571"/>
                  </a:cubicBezTo>
                  <a:cubicBezTo>
                    <a:pt x="785" y="2397"/>
                    <a:pt x="536" y="1182"/>
                    <a:pt x="114" y="35"/>
                  </a:cubicBezTo>
                  <a:cubicBezTo>
                    <a:pt x="106" y="14"/>
                    <a:pt x="8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7414;p78">
              <a:extLst>
                <a:ext uri="{FF2B5EF4-FFF2-40B4-BE49-F238E27FC236}">
                  <a16:creationId xmlns:a16="http://schemas.microsoft.com/office/drawing/2014/main" id="{6264F5F4-E5ED-4509-846B-1D9EBD20BDF6}"/>
                </a:ext>
              </a:extLst>
            </p:cNvPr>
            <p:cNvSpPr/>
            <p:nvPr/>
          </p:nvSpPr>
          <p:spPr>
            <a:xfrm>
              <a:off x="7396571" y="2902961"/>
              <a:ext cx="19942" cy="85261"/>
            </a:xfrm>
            <a:custGeom>
              <a:avLst/>
              <a:gdLst/>
              <a:ahLst/>
              <a:cxnLst/>
              <a:rect l="l" t="t" r="r" b="b"/>
              <a:pathLst>
                <a:path w="679" h="2903" extrusionOk="0">
                  <a:moveTo>
                    <a:pt x="65" y="0"/>
                  </a:moveTo>
                  <a:cubicBezTo>
                    <a:pt x="57" y="0"/>
                    <a:pt x="49" y="2"/>
                    <a:pt x="42" y="5"/>
                  </a:cubicBezTo>
                  <a:cubicBezTo>
                    <a:pt x="14" y="17"/>
                    <a:pt x="1" y="50"/>
                    <a:pt x="14" y="79"/>
                  </a:cubicBezTo>
                  <a:cubicBezTo>
                    <a:pt x="399" y="943"/>
                    <a:pt x="568" y="1899"/>
                    <a:pt x="499" y="2844"/>
                  </a:cubicBezTo>
                  <a:cubicBezTo>
                    <a:pt x="498" y="2874"/>
                    <a:pt x="521" y="2901"/>
                    <a:pt x="552" y="2903"/>
                  </a:cubicBezTo>
                  <a:lnTo>
                    <a:pt x="555" y="2903"/>
                  </a:lnTo>
                  <a:cubicBezTo>
                    <a:pt x="583" y="2903"/>
                    <a:pt x="609" y="2881"/>
                    <a:pt x="610" y="2853"/>
                  </a:cubicBezTo>
                  <a:cubicBezTo>
                    <a:pt x="679" y="1890"/>
                    <a:pt x="508" y="915"/>
                    <a:pt x="115" y="33"/>
                  </a:cubicBezTo>
                  <a:cubicBezTo>
                    <a:pt x="106" y="12"/>
                    <a:pt x="8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7415;p78">
              <a:extLst>
                <a:ext uri="{FF2B5EF4-FFF2-40B4-BE49-F238E27FC236}">
                  <a16:creationId xmlns:a16="http://schemas.microsoft.com/office/drawing/2014/main" id="{1AB5C107-07F5-4209-BDA1-59CC2A4DE591}"/>
                </a:ext>
              </a:extLst>
            </p:cNvPr>
            <p:cNvSpPr/>
            <p:nvPr/>
          </p:nvSpPr>
          <p:spPr>
            <a:xfrm>
              <a:off x="7377715" y="2952537"/>
              <a:ext cx="6021" cy="24700"/>
            </a:xfrm>
            <a:custGeom>
              <a:avLst/>
              <a:gdLst/>
              <a:ahLst/>
              <a:cxnLst/>
              <a:rect l="l" t="t" r="r" b="b"/>
              <a:pathLst>
                <a:path w="205" h="841" extrusionOk="0">
                  <a:moveTo>
                    <a:pt x="59" y="1"/>
                  </a:moveTo>
                  <a:cubicBezTo>
                    <a:pt x="57" y="1"/>
                    <a:pt x="54" y="1"/>
                    <a:pt x="52" y="1"/>
                  </a:cubicBezTo>
                  <a:cubicBezTo>
                    <a:pt x="22" y="4"/>
                    <a:pt x="0" y="31"/>
                    <a:pt x="5" y="61"/>
                  </a:cubicBezTo>
                  <a:lnTo>
                    <a:pt x="92" y="792"/>
                  </a:lnTo>
                  <a:cubicBezTo>
                    <a:pt x="93" y="819"/>
                    <a:pt x="119" y="840"/>
                    <a:pt x="144" y="840"/>
                  </a:cubicBezTo>
                  <a:lnTo>
                    <a:pt x="151" y="840"/>
                  </a:lnTo>
                  <a:cubicBezTo>
                    <a:pt x="183" y="836"/>
                    <a:pt x="204" y="809"/>
                    <a:pt x="200" y="779"/>
                  </a:cubicBezTo>
                  <a:lnTo>
                    <a:pt x="113" y="50"/>
                  </a:lnTo>
                  <a:cubicBezTo>
                    <a:pt x="109" y="21"/>
                    <a:pt x="85"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7416;p78">
              <a:extLst>
                <a:ext uri="{FF2B5EF4-FFF2-40B4-BE49-F238E27FC236}">
                  <a16:creationId xmlns:a16="http://schemas.microsoft.com/office/drawing/2014/main" id="{1B402E3D-03BB-4E40-A483-1CD8B58B90F2}"/>
                </a:ext>
              </a:extLst>
            </p:cNvPr>
            <p:cNvSpPr/>
            <p:nvPr/>
          </p:nvSpPr>
          <p:spPr>
            <a:xfrm>
              <a:off x="7319063" y="2834470"/>
              <a:ext cx="24935" cy="71487"/>
            </a:xfrm>
            <a:custGeom>
              <a:avLst/>
              <a:gdLst/>
              <a:ahLst/>
              <a:cxnLst/>
              <a:rect l="l" t="t" r="r" b="b"/>
              <a:pathLst>
                <a:path w="849" h="2434" extrusionOk="0">
                  <a:moveTo>
                    <a:pt x="785" y="0"/>
                  </a:moveTo>
                  <a:cubicBezTo>
                    <a:pt x="763" y="0"/>
                    <a:pt x="742" y="13"/>
                    <a:pt x="734" y="35"/>
                  </a:cubicBezTo>
                  <a:cubicBezTo>
                    <a:pt x="451" y="796"/>
                    <a:pt x="207" y="1579"/>
                    <a:pt x="8" y="2365"/>
                  </a:cubicBezTo>
                  <a:cubicBezTo>
                    <a:pt x="1" y="2394"/>
                    <a:pt x="18" y="2425"/>
                    <a:pt x="46" y="2432"/>
                  </a:cubicBezTo>
                  <a:cubicBezTo>
                    <a:pt x="52" y="2434"/>
                    <a:pt x="58" y="2434"/>
                    <a:pt x="61" y="2434"/>
                  </a:cubicBezTo>
                  <a:cubicBezTo>
                    <a:pt x="83" y="2434"/>
                    <a:pt x="108" y="2418"/>
                    <a:pt x="115" y="2392"/>
                  </a:cubicBezTo>
                  <a:cubicBezTo>
                    <a:pt x="314" y="1610"/>
                    <a:pt x="556" y="831"/>
                    <a:pt x="837" y="75"/>
                  </a:cubicBezTo>
                  <a:cubicBezTo>
                    <a:pt x="848" y="47"/>
                    <a:pt x="834" y="14"/>
                    <a:pt x="805" y="4"/>
                  </a:cubicBezTo>
                  <a:cubicBezTo>
                    <a:pt x="799" y="1"/>
                    <a:pt x="792" y="0"/>
                    <a:pt x="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7417;p78">
              <a:extLst>
                <a:ext uri="{FF2B5EF4-FFF2-40B4-BE49-F238E27FC236}">
                  <a16:creationId xmlns:a16="http://schemas.microsoft.com/office/drawing/2014/main" id="{EB47F629-DB83-42B4-AFED-5D16AFB6E896}"/>
                </a:ext>
              </a:extLst>
            </p:cNvPr>
            <p:cNvSpPr/>
            <p:nvPr/>
          </p:nvSpPr>
          <p:spPr>
            <a:xfrm>
              <a:off x="7341355" y="2867834"/>
              <a:ext cx="6608" cy="13451"/>
            </a:xfrm>
            <a:custGeom>
              <a:avLst/>
              <a:gdLst/>
              <a:ahLst/>
              <a:cxnLst/>
              <a:rect l="l" t="t" r="r" b="b"/>
              <a:pathLst>
                <a:path w="225" h="458" extrusionOk="0">
                  <a:moveTo>
                    <a:pt x="166" y="1"/>
                  </a:moveTo>
                  <a:cubicBezTo>
                    <a:pt x="141" y="1"/>
                    <a:pt x="117" y="18"/>
                    <a:pt x="112" y="44"/>
                  </a:cubicBezTo>
                  <a:cubicBezTo>
                    <a:pt x="89" y="160"/>
                    <a:pt x="55" y="274"/>
                    <a:pt x="12" y="382"/>
                  </a:cubicBezTo>
                  <a:cubicBezTo>
                    <a:pt x="1" y="410"/>
                    <a:pt x="15" y="443"/>
                    <a:pt x="44" y="453"/>
                  </a:cubicBezTo>
                  <a:cubicBezTo>
                    <a:pt x="49" y="456"/>
                    <a:pt x="56" y="457"/>
                    <a:pt x="64" y="457"/>
                  </a:cubicBezTo>
                  <a:cubicBezTo>
                    <a:pt x="86" y="457"/>
                    <a:pt x="106" y="444"/>
                    <a:pt x="113" y="422"/>
                  </a:cubicBezTo>
                  <a:cubicBezTo>
                    <a:pt x="158" y="306"/>
                    <a:pt x="193" y="187"/>
                    <a:pt x="219" y="66"/>
                  </a:cubicBezTo>
                  <a:cubicBezTo>
                    <a:pt x="224" y="37"/>
                    <a:pt x="206" y="7"/>
                    <a:pt x="176" y="2"/>
                  </a:cubicBezTo>
                  <a:cubicBezTo>
                    <a:pt x="173" y="1"/>
                    <a:pt x="169"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7418;p78">
              <a:extLst>
                <a:ext uri="{FF2B5EF4-FFF2-40B4-BE49-F238E27FC236}">
                  <a16:creationId xmlns:a16="http://schemas.microsoft.com/office/drawing/2014/main" id="{3D466DCE-78A9-4E71-B41B-52C40FE55A9B}"/>
                </a:ext>
              </a:extLst>
            </p:cNvPr>
            <p:cNvSpPr/>
            <p:nvPr/>
          </p:nvSpPr>
          <p:spPr>
            <a:xfrm>
              <a:off x="7326406" y="2989602"/>
              <a:ext cx="6109" cy="16682"/>
            </a:xfrm>
            <a:custGeom>
              <a:avLst/>
              <a:gdLst/>
              <a:ahLst/>
              <a:cxnLst/>
              <a:rect l="l" t="t" r="r" b="b"/>
              <a:pathLst>
                <a:path w="208" h="568" extrusionOk="0">
                  <a:moveTo>
                    <a:pt x="58" y="0"/>
                  </a:moveTo>
                  <a:cubicBezTo>
                    <a:pt x="55" y="0"/>
                    <a:pt x="51" y="0"/>
                    <a:pt x="47" y="1"/>
                  </a:cubicBezTo>
                  <a:cubicBezTo>
                    <a:pt x="19" y="7"/>
                    <a:pt x="0" y="35"/>
                    <a:pt x="4" y="65"/>
                  </a:cubicBezTo>
                  <a:lnTo>
                    <a:pt x="95" y="522"/>
                  </a:lnTo>
                  <a:cubicBezTo>
                    <a:pt x="101" y="549"/>
                    <a:pt x="124" y="568"/>
                    <a:pt x="150" y="568"/>
                  </a:cubicBezTo>
                  <a:cubicBezTo>
                    <a:pt x="152" y="568"/>
                    <a:pt x="157" y="568"/>
                    <a:pt x="160" y="565"/>
                  </a:cubicBezTo>
                  <a:cubicBezTo>
                    <a:pt x="188" y="559"/>
                    <a:pt x="208" y="531"/>
                    <a:pt x="202" y="501"/>
                  </a:cubicBezTo>
                  <a:lnTo>
                    <a:pt x="111" y="44"/>
                  </a:lnTo>
                  <a:cubicBezTo>
                    <a:pt x="107" y="18"/>
                    <a:pt x="85"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7419;p78">
              <a:extLst>
                <a:ext uri="{FF2B5EF4-FFF2-40B4-BE49-F238E27FC236}">
                  <a16:creationId xmlns:a16="http://schemas.microsoft.com/office/drawing/2014/main" id="{CA8A2E84-8B9A-4F39-A573-4132B3A72A02}"/>
                </a:ext>
              </a:extLst>
            </p:cNvPr>
            <p:cNvSpPr/>
            <p:nvPr/>
          </p:nvSpPr>
          <p:spPr>
            <a:xfrm>
              <a:off x="7530791" y="2854882"/>
              <a:ext cx="51104" cy="47109"/>
            </a:xfrm>
            <a:custGeom>
              <a:avLst/>
              <a:gdLst/>
              <a:ahLst/>
              <a:cxnLst/>
              <a:rect l="l" t="t" r="r" b="b"/>
              <a:pathLst>
                <a:path w="1740" h="1604" extrusionOk="0">
                  <a:moveTo>
                    <a:pt x="64" y="0"/>
                  </a:moveTo>
                  <a:cubicBezTo>
                    <a:pt x="45" y="0"/>
                    <a:pt x="28" y="10"/>
                    <a:pt x="16" y="28"/>
                  </a:cubicBezTo>
                  <a:cubicBezTo>
                    <a:pt x="1" y="54"/>
                    <a:pt x="9" y="87"/>
                    <a:pt x="36" y="102"/>
                  </a:cubicBezTo>
                  <a:cubicBezTo>
                    <a:pt x="667" y="470"/>
                    <a:pt x="1218" y="979"/>
                    <a:pt x="1633" y="1580"/>
                  </a:cubicBezTo>
                  <a:cubicBezTo>
                    <a:pt x="1644" y="1595"/>
                    <a:pt x="1660" y="1603"/>
                    <a:pt x="1678" y="1603"/>
                  </a:cubicBezTo>
                  <a:cubicBezTo>
                    <a:pt x="1688" y="1603"/>
                    <a:pt x="1700" y="1599"/>
                    <a:pt x="1708" y="1595"/>
                  </a:cubicBezTo>
                  <a:cubicBezTo>
                    <a:pt x="1732" y="1576"/>
                    <a:pt x="1740" y="1542"/>
                    <a:pt x="1722" y="1518"/>
                  </a:cubicBezTo>
                  <a:cubicBezTo>
                    <a:pt x="1301" y="905"/>
                    <a:pt x="736" y="384"/>
                    <a:pt x="92" y="8"/>
                  </a:cubicBezTo>
                  <a:cubicBezTo>
                    <a:pt x="83" y="3"/>
                    <a:pt x="73"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7420;p78">
              <a:extLst>
                <a:ext uri="{FF2B5EF4-FFF2-40B4-BE49-F238E27FC236}">
                  <a16:creationId xmlns:a16="http://schemas.microsoft.com/office/drawing/2014/main" id="{774CDA10-F73D-4F9F-878E-9E258CF28FBD}"/>
                </a:ext>
              </a:extLst>
            </p:cNvPr>
            <p:cNvSpPr/>
            <p:nvPr/>
          </p:nvSpPr>
          <p:spPr>
            <a:xfrm>
              <a:off x="7538046" y="2887424"/>
              <a:ext cx="12570" cy="12335"/>
            </a:xfrm>
            <a:custGeom>
              <a:avLst/>
              <a:gdLst/>
              <a:ahLst/>
              <a:cxnLst/>
              <a:rect l="l" t="t" r="r" b="b"/>
              <a:pathLst>
                <a:path w="428" h="420" extrusionOk="0">
                  <a:moveTo>
                    <a:pt x="61" y="0"/>
                  </a:moveTo>
                  <a:cubicBezTo>
                    <a:pt x="46" y="0"/>
                    <a:pt x="32" y="5"/>
                    <a:pt x="21" y="15"/>
                  </a:cubicBezTo>
                  <a:cubicBezTo>
                    <a:pt x="0" y="38"/>
                    <a:pt x="0" y="74"/>
                    <a:pt x="21" y="95"/>
                  </a:cubicBezTo>
                  <a:lnTo>
                    <a:pt x="328" y="404"/>
                  </a:lnTo>
                  <a:cubicBezTo>
                    <a:pt x="338" y="415"/>
                    <a:pt x="352" y="420"/>
                    <a:pt x="366" y="420"/>
                  </a:cubicBezTo>
                  <a:cubicBezTo>
                    <a:pt x="380" y="420"/>
                    <a:pt x="395" y="415"/>
                    <a:pt x="406" y="404"/>
                  </a:cubicBezTo>
                  <a:cubicBezTo>
                    <a:pt x="427" y="383"/>
                    <a:pt x="427" y="347"/>
                    <a:pt x="406" y="326"/>
                  </a:cubicBezTo>
                  <a:lnTo>
                    <a:pt x="100" y="15"/>
                  </a:lnTo>
                  <a:cubicBezTo>
                    <a:pt x="89"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7421;p78">
              <a:extLst>
                <a:ext uri="{FF2B5EF4-FFF2-40B4-BE49-F238E27FC236}">
                  <a16:creationId xmlns:a16="http://schemas.microsoft.com/office/drawing/2014/main" id="{6F7E1AE0-7502-4391-BFA6-2294F68189F1}"/>
                </a:ext>
              </a:extLst>
            </p:cNvPr>
            <p:cNvSpPr/>
            <p:nvPr/>
          </p:nvSpPr>
          <p:spPr>
            <a:xfrm>
              <a:off x="7468909" y="2940584"/>
              <a:ext cx="43291" cy="33335"/>
            </a:xfrm>
            <a:custGeom>
              <a:avLst/>
              <a:gdLst/>
              <a:ahLst/>
              <a:cxnLst/>
              <a:rect l="l" t="t" r="r" b="b"/>
              <a:pathLst>
                <a:path w="1474" h="1135" extrusionOk="0">
                  <a:moveTo>
                    <a:pt x="59" y="1"/>
                  </a:moveTo>
                  <a:cubicBezTo>
                    <a:pt x="45" y="1"/>
                    <a:pt x="31" y="6"/>
                    <a:pt x="20" y="17"/>
                  </a:cubicBezTo>
                  <a:cubicBezTo>
                    <a:pt x="0" y="40"/>
                    <a:pt x="0" y="74"/>
                    <a:pt x="21" y="95"/>
                  </a:cubicBezTo>
                  <a:cubicBezTo>
                    <a:pt x="432" y="494"/>
                    <a:pt x="889" y="840"/>
                    <a:pt x="1383" y="1128"/>
                  </a:cubicBezTo>
                  <a:cubicBezTo>
                    <a:pt x="1390" y="1132"/>
                    <a:pt x="1401" y="1135"/>
                    <a:pt x="1410" y="1135"/>
                  </a:cubicBezTo>
                  <a:cubicBezTo>
                    <a:pt x="1430" y="1135"/>
                    <a:pt x="1447" y="1123"/>
                    <a:pt x="1458" y="1106"/>
                  </a:cubicBezTo>
                  <a:cubicBezTo>
                    <a:pt x="1474" y="1079"/>
                    <a:pt x="1465" y="1048"/>
                    <a:pt x="1438" y="1031"/>
                  </a:cubicBezTo>
                  <a:cubicBezTo>
                    <a:pt x="953" y="750"/>
                    <a:pt x="500" y="408"/>
                    <a:pt x="98" y="17"/>
                  </a:cubicBezTo>
                  <a:cubicBezTo>
                    <a:pt x="87" y="6"/>
                    <a:pt x="7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7422;p78">
              <a:extLst>
                <a:ext uri="{FF2B5EF4-FFF2-40B4-BE49-F238E27FC236}">
                  <a16:creationId xmlns:a16="http://schemas.microsoft.com/office/drawing/2014/main" id="{45BEA022-4D59-44B1-9129-D4381EDD0DF7}"/>
                </a:ext>
              </a:extLst>
            </p:cNvPr>
            <p:cNvSpPr/>
            <p:nvPr/>
          </p:nvSpPr>
          <p:spPr>
            <a:xfrm>
              <a:off x="7444590" y="2891272"/>
              <a:ext cx="50634" cy="49606"/>
            </a:xfrm>
            <a:custGeom>
              <a:avLst/>
              <a:gdLst/>
              <a:ahLst/>
              <a:cxnLst/>
              <a:rect l="l" t="t" r="r" b="b"/>
              <a:pathLst>
                <a:path w="1724" h="1689" extrusionOk="0">
                  <a:moveTo>
                    <a:pt x="63" y="1"/>
                  </a:moveTo>
                  <a:cubicBezTo>
                    <a:pt x="50" y="1"/>
                    <a:pt x="38" y="5"/>
                    <a:pt x="28" y="14"/>
                  </a:cubicBezTo>
                  <a:cubicBezTo>
                    <a:pt x="3" y="31"/>
                    <a:pt x="1" y="67"/>
                    <a:pt x="21" y="89"/>
                  </a:cubicBezTo>
                  <a:cubicBezTo>
                    <a:pt x="498" y="672"/>
                    <a:pt x="1039" y="1206"/>
                    <a:pt x="1627" y="1676"/>
                  </a:cubicBezTo>
                  <a:cubicBezTo>
                    <a:pt x="1637" y="1684"/>
                    <a:pt x="1648" y="1689"/>
                    <a:pt x="1661" y="1689"/>
                  </a:cubicBezTo>
                  <a:cubicBezTo>
                    <a:pt x="1677" y="1689"/>
                    <a:pt x="1694" y="1682"/>
                    <a:pt x="1704" y="1667"/>
                  </a:cubicBezTo>
                  <a:cubicBezTo>
                    <a:pt x="1724" y="1645"/>
                    <a:pt x="1718" y="1610"/>
                    <a:pt x="1695" y="1590"/>
                  </a:cubicBezTo>
                  <a:cubicBezTo>
                    <a:pt x="1111" y="1126"/>
                    <a:pt x="577" y="598"/>
                    <a:pt x="103" y="21"/>
                  </a:cubicBezTo>
                  <a:cubicBezTo>
                    <a:pt x="94" y="8"/>
                    <a:pt x="78"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7423;p78">
              <a:extLst>
                <a:ext uri="{FF2B5EF4-FFF2-40B4-BE49-F238E27FC236}">
                  <a16:creationId xmlns:a16="http://schemas.microsoft.com/office/drawing/2014/main" id="{17B640F2-9B90-4F54-91C7-24B335747478}"/>
                </a:ext>
              </a:extLst>
            </p:cNvPr>
            <p:cNvSpPr/>
            <p:nvPr/>
          </p:nvSpPr>
          <p:spPr>
            <a:xfrm>
              <a:off x="7458864" y="2877262"/>
              <a:ext cx="10309" cy="9457"/>
            </a:xfrm>
            <a:custGeom>
              <a:avLst/>
              <a:gdLst/>
              <a:ahLst/>
              <a:cxnLst/>
              <a:rect l="l" t="t" r="r" b="b"/>
              <a:pathLst>
                <a:path w="351" h="322" extrusionOk="0">
                  <a:moveTo>
                    <a:pt x="60" y="1"/>
                  </a:moveTo>
                  <a:cubicBezTo>
                    <a:pt x="46" y="1"/>
                    <a:pt x="31" y="6"/>
                    <a:pt x="20" y="18"/>
                  </a:cubicBezTo>
                  <a:cubicBezTo>
                    <a:pt x="0" y="39"/>
                    <a:pt x="0" y="75"/>
                    <a:pt x="23" y="95"/>
                  </a:cubicBezTo>
                  <a:lnTo>
                    <a:pt x="255" y="307"/>
                  </a:lnTo>
                  <a:cubicBezTo>
                    <a:pt x="265" y="316"/>
                    <a:pt x="279" y="321"/>
                    <a:pt x="292" y="321"/>
                  </a:cubicBezTo>
                  <a:cubicBezTo>
                    <a:pt x="306" y="321"/>
                    <a:pt x="322" y="314"/>
                    <a:pt x="332" y="303"/>
                  </a:cubicBezTo>
                  <a:cubicBezTo>
                    <a:pt x="351" y="282"/>
                    <a:pt x="351" y="246"/>
                    <a:pt x="328" y="227"/>
                  </a:cubicBezTo>
                  <a:lnTo>
                    <a:pt x="97" y="15"/>
                  </a:lnTo>
                  <a:cubicBezTo>
                    <a:pt x="87" y="6"/>
                    <a:pt x="7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7424;p78">
              <a:extLst>
                <a:ext uri="{FF2B5EF4-FFF2-40B4-BE49-F238E27FC236}">
                  <a16:creationId xmlns:a16="http://schemas.microsoft.com/office/drawing/2014/main" id="{34F2C0ED-FDA4-42E0-965C-7BA9CDD7E8CA}"/>
                </a:ext>
              </a:extLst>
            </p:cNvPr>
            <p:cNvSpPr/>
            <p:nvPr/>
          </p:nvSpPr>
          <p:spPr>
            <a:xfrm>
              <a:off x="7445295" y="2798081"/>
              <a:ext cx="180655" cy="21587"/>
            </a:xfrm>
            <a:custGeom>
              <a:avLst/>
              <a:gdLst/>
              <a:ahLst/>
              <a:cxnLst/>
              <a:rect l="l" t="t" r="r" b="b"/>
              <a:pathLst>
                <a:path w="6151" h="735" extrusionOk="0">
                  <a:moveTo>
                    <a:pt x="6086" y="1"/>
                  </a:moveTo>
                  <a:cubicBezTo>
                    <a:pt x="6077" y="1"/>
                    <a:pt x="6069" y="3"/>
                    <a:pt x="6060" y="7"/>
                  </a:cubicBezTo>
                  <a:cubicBezTo>
                    <a:pt x="5811" y="141"/>
                    <a:pt x="5548" y="255"/>
                    <a:pt x="5280" y="343"/>
                  </a:cubicBezTo>
                  <a:cubicBezTo>
                    <a:pt x="4716" y="530"/>
                    <a:pt x="4078" y="625"/>
                    <a:pt x="3377" y="625"/>
                  </a:cubicBezTo>
                  <a:cubicBezTo>
                    <a:pt x="3151" y="625"/>
                    <a:pt x="2918" y="615"/>
                    <a:pt x="2678" y="595"/>
                  </a:cubicBezTo>
                  <a:cubicBezTo>
                    <a:pt x="1799" y="521"/>
                    <a:pt x="922" y="329"/>
                    <a:pt x="75" y="142"/>
                  </a:cubicBezTo>
                  <a:cubicBezTo>
                    <a:pt x="70" y="141"/>
                    <a:pt x="66" y="141"/>
                    <a:pt x="62" y="141"/>
                  </a:cubicBezTo>
                  <a:cubicBezTo>
                    <a:pt x="36" y="141"/>
                    <a:pt x="14" y="158"/>
                    <a:pt x="8" y="183"/>
                  </a:cubicBezTo>
                  <a:cubicBezTo>
                    <a:pt x="1" y="213"/>
                    <a:pt x="19" y="242"/>
                    <a:pt x="49" y="249"/>
                  </a:cubicBezTo>
                  <a:cubicBezTo>
                    <a:pt x="901" y="438"/>
                    <a:pt x="1781" y="632"/>
                    <a:pt x="2668" y="705"/>
                  </a:cubicBezTo>
                  <a:cubicBezTo>
                    <a:pt x="2912" y="725"/>
                    <a:pt x="3148" y="735"/>
                    <a:pt x="3380" y="735"/>
                  </a:cubicBezTo>
                  <a:cubicBezTo>
                    <a:pt x="4091" y="735"/>
                    <a:pt x="4739" y="639"/>
                    <a:pt x="5313" y="448"/>
                  </a:cubicBezTo>
                  <a:cubicBezTo>
                    <a:pt x="5589" y="357"/>
                    <a:pt x="5858" y="242"/>
                    <a:pt x="6112" y="105"/>
                  </a:cubicBezTo>
                  <a:cubicBezTo>
                    <a:pt x="6139" y="91"/>
                    <a:pt x="6150" y="57"/>
                    <a:pt x="6136" y="30"/>
                  </a:cubicBezTo>
                  <a:cubicBezTo>
                    <a:pt x="6126" y="12"/>
                    <a:pt x="6106" y="1"/>
                    <a:pt x="6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7425;p78">
              <a:extLst>
                <a:ext uri="{FF2B5EF4-FFF2-40B4-BE49-F238E27FC236}">
                  <a16:creationId xmlns:a16="http://schemas.microsoft.com/office/drawing/2014/main" id="{9A80A06D-74F7-4CD4-845A-D46F28019E68}"/>
                </a:ext>
              </a:extLst>
            </p:cNvPr>
            <p:cNvSpPr/>
            <p:nvPr/>
          </p:nvSpPr>
          <p:spPr>
            <a:xfrm>
              <a:off x="7500217" y="2791090"/>
              <a:ext cx="54423" cy="8370"/>
            </a:xfrm>
            <a:custGeom>
              <a:avLst/>
              <a:gdLst/>
              <a:ahLst/>
              <a:cxnLst/>
              <a:rect l="l" t="t" r="r" b="b"/>
              <a:pathLst>
                <a:path w="1853" h="285" extrusionOk="0">
                  <a:moveTo>
                    <a:pt x="59" y="1"/>
                  </a:moveTo>
                  <a:cubicBezTo>
                    <a:pt x="35" y="1"/>
                    <a:pt x="14" y="17"/>
                    <a:pt x="8" y="43"/>
                  </a:cubicBezTo>
                  <a:cubicBezTo>
                    <a:pt x="1" y="71"/>
                    <a:pt x="18" y="101"/>
                    <a:pt x="46" y="108"/>
                  </a:cubicBezTo>
                  <a:cubicBezTo>
                    <a:pt x="502" y="225"/>
                    <a:pt x="969" y="285"/>
                    <a:pt x="1439" y="285"/>
                  </a:cubicBezTo>
                  <a:cubicBezTo>
                    <a:pt x="1559" y="285"/>
                    <a:pt x="1680" y="280"/>
                    <a:pt x="1798" y="275"/>
                  </a:cubicBezTo>
                  <a:cubicBezTo>
                    <a:pt x="1829" y="273"/>
                    <a:pt x="1852" y="246"/>
                    <a:pt x="1851" y="216"/>
                  </a:cubicBezTo>
                  <a:cubicBezTo>
                    <a:pt x="1848" y="189"/>
                    <a:pt x="1828" y="165"/>
                    <a:pt x="1798" y="165"/>
                  </a:cubicBezTo>
                  <a:cubicBezTo>
                    <a:pt x="1796" y="165"/>
                    <a:pt x="1793" y="165"/>
                    <a:pt x="1791" y="165"/>
                  </a:cubicBezTo>
                  <a:cubicBezTo>
                    <a:pt x="1676" y="172"/>
                    <a:pt x="1561" y="176"/>
                    <a:pt x="1447" y="176"/>
                  </a:cubicBezTo>
                  <a:cubicBezTo>
                    <a:pt x="984" y="176"/>
                    <a:pt x="523" y="118"/>
                    <a:pt x="73" y="3"/>
                  </a:cubicBezTo>
                  <a:cubicBezTo>
                    <a:pt x="68"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7426;p78">
              <a:extLst>
                <a:ext uri="{FF2B5EF4-FFF2-40B4-BE49-F238E27FC236}">
                  <a16:creationId xmlns:a16="http://schemas.microsoft.com/office/drawing/2014/main" id="{CFDD65B3-A123-487A-9024-20EF9AE9D5B6}"/>
                </a:ext>
              </a:extLst>
            </p:cNvPr>
            <p:cNvSpPr/>
            <p:nvPr/>
          </p:nvSpPr>
          <p:spPr>
            <a:xfrm>
              <a:off x="7428936" y="2712908"/>
              <a:ext cx="107993" cy="30339"/>
            </a:xfrm>
            <a:custGeom>
              <a:avLst/>
              <a:gdLst/>
              <a:ahLst/>
              <a:cxnLst/>
              <a:rect l="l" t="t" r="r" b="b"/>
              <a:pathLst>
                <a:path w="3677" h="1033" extrusionOk="0">
                  <a:moveTo>
                    <a:pt x="3626" y="1"/>
                  </a:moveTo>
                  <a:cubicBezTo>
                    <a:pt x="3623" y="1"/>
                    <a:pt x="3621" y="1"/>
                    <a:pt x="3618" y="2"/>
                  </a:cubicBezTo>
                  <a:cubicBezTo>
                    <a:pt x="2385" y="59"/>
                    <a:pt x="1147" y="380"/>
                    <a:pt x="41" y="929"/>
                  </a:cubicBezTo>
                  <a:cubicBezTo>
                    <a:pt x="14" y="942"/>
                    <a:pt x="1" y="976"/>
                    <a:pt x="15" y="1003"/>
                  </a:cubicBezTo>
                  <a:cubicBezTo>
                    <a:pt x="27" y="1021"/>
                    <a:pt x="45" y="1033"/>
                    <a:pt x="65" y="1033"/>
                  </a:cubicBezTo>
                  <a:cubicBezTo>
                    <a:pt x="74" y="1033"/>
                    <a:pt x="84" y="1031"/>
                    <a:pt x="91" y="1027"/>
                  </a:cubicBezTo>
                  <a:cubicBezTo>
                    <a:pt x="1183" y="484"/>
                    <a:pt x="2405" y="167"/>
                    <a:pt x="3624" y="110"/>
                  </a:cubicBezTo>
                  <a:cubicBezTo>
                    <a:pt x="3654" y="108"/>
                    <a:pt x="3677" y="84"/>
                    <a:pt x="3675" y="53"/>
                  </a:cubicBezTo>
                  <a:cubicBezTo>
                    <a:pt x="3674" y="26"/>
                    <a:pt x="3651" y="1"/>
                    <a:pt x="3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7427;p78">
              <a:extLst>
                <a:ext uri="{FF2B5EF4-FFF2-40B4-BE49-F238E27FC236}">
                  <a16:creationId xmlns:a16="http://schemas.microsoft.com/office/drawing/2014/main" id="{70398AC3-1A4F-4C5C-BB7F-52ECB2D7A0A7}"/>
                </a:ext>
              </a:extLst>
            </p:cNvPr>
            <p:cNvSpPr/>
            <p:nvPr/>
          </p:nvSpPr>
          <p:spPr>
            <a:xfrm>
              <a:off x="7457601" y="2734524"/>
              <a:ext cx="21352" cy="10162"/>
            </a:xfrm>
            <a:custGeom>
              <a:avLst/>
              <a:gdLst/>
              <a:ahLst/>
              <a:cxnLst/>
              <a:rect l="l" t="t" r="r" b="b"/>
              <a:pathLst>
                <a:path w="727" h="346" extrusionOk="0">
                  <a:moveTo>
                    <a:pt x="665" y="0"/>
                  </a:moveTo>
                  <a:cubicBezTo>
                    <a:pt x="660" y="0"/>
                    <a:pt x="654" y="1"/>
                    <a:pt x="648" y="3"/>
                  </a:cubicBezTo>
                  <a:cubicBezTo>
                    <a:pt x="442" y="70"/>
                    <a:pt x="237" y="149"/>
                    <a:pt x="40" y="240"/>
                  </a:cubicBezTo>
                  <a:cubicBezTo>
                    <a:pt x="13" y="253"/>
                    <a:pt x="1" y="285"/>
                    <a:pt x="13" y="312"/>
                  </a:cubicBezTo>
                  <a:cubicBezTo>
                    <a:pt x="22" y="332"/>
                    <a:pt x="42" y="345"/>
                    <a:pt x="63" y="345"/>
                  </a:cubicBezTo>
                  <a:cubicBezTo>
                    <a:pt x="70" y="345"/>
                    <a:pt x="79" y="342"/>
                    <a:pt x="85" y="339"/>
                  </a:cubicBezTo>
                  <a:cubicBezTo>
                    <a:pt x="280" y="253"/>
                    <a:pt x="480" y="174"/>
                    <a:pt x="683" y="107"/>
                  </a:cubicBezTo>
                  <a:cubicBezTo>
                    <a:pt x="711" y="99"/>
                    <a:pt x="727" y="67"/>
                    <a:pt x="718" y="39"/>
                  </a:cubicBezTo>
                  <a:cubicBezTo>
                    <a:pt x="710" y="16"/>
                    <a:pt x="688" y="0"/>
                    <a:pt x="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7428;p78">
              <a:extLst>
                <a:ext uri="{FF2B5EF4-FFF2-40B4-BE49-F238E27FC236}">
                  <a16:creationId xmlns:a16="http://schemas.microsoft.com/office/drawing/2014/main" id="{AC499BAE-3B72-4832-B2A9-2E7EF567E31B}"/>
                </a:ext>
              </a:extLst>
            </p:cNvPr>
            <p:cNvSpPr/>
            <p:nvPr/>
          </p:nvSpPr>
          <p:spPr>
            <a:xfrm>
              <a:off x="7460744" y="2759312"/>
              <a:ext cx="14509" cy="6784"/>
            </a:xfrm>
            <a:custGeom>
              <a:avLst/>
              <a:gdLst/>
              <a:ahLst/>
              <a:cxnLst/>
              <a:rect l="l" t="t" r="r" b="b"/>
              <a:pathLst>
                <a:path w="494" h="231" extrusionOk="0">
                  <a:moveTo>
                    <a:pt x="431" y="0"/>
                  </a:moveTo>
                  <a:cubicBezTo>
                    <a:pt x="425" y="0"/>
                    <a:pt x="420" y="1"/>
                    <a:pt x="415" y="2"/>
                  </a:cubicBezTo>
                  <a:lnTo>
                    <a:pt x="44" y="123"/>
                  </a:lnTo>
                  <a:cubicBezTo>
                    <a:pt x="16" y="132"/>
                    <a:pt x="0" y="165"/>
                    <a:pt x="9" y="193"/>
                  </a:cubicBezTo>
                  <a:cubicBezTo>
                    <a:pt x="16" y="216"/>
                    <a:pt x="37" y="230"/>
                    <a:pt x="62" y="230"/>
                  </a:cubicBezTo>
                  <a:cubicBezTo>
                    <a:pt x="66" y="230"/>
                    <a:pt x="72" y="229"/>
                    <a:pt x="79" y="229"/>
                  </a:cubicBezTo>
                  <a:lnTo>
                    <a:pt x="449" y="108"/>
                  </a:lnTo>
                  <a:cubicBezTo>
                    <a:pt x="477" y="99"/>
                    <a:pt x="493" y="66"/>
                    <a:pt x="485" y="38"/>
                  </a:cubicBezTo>
                  <a:cubicBezTo>
                    <a:pt x="476" y="15"/>
                    <a:pt x="454"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7429;p78">
              <a:extLst>
                <a:ext uri="{FF2B5EF4-FFF2-40B4-BE49-F238E27FC236}">
                  <a16:creationId xmlns:a16="http://schemas.microsoft.com/office/drawing/2014/main" id="{9F0B38DB-6D25-4807-8E4A-3DF092AB2E43}"/>
                </a:ext>
              </a:extLst>
            </p:cNvPr>
            <p:cNvSpPr/>
            <p:nvPr/>
          </p:nvSpPr>
          <p:spPr>
            <a:xfrm>
              <a:off x="7333043" y="2764334"/>
              <a:ext cx="41382" cy="42704"/>
            </a:xfrm>
            <a:custGeom>
              <a:avLst/>
              <a:gdLst/>
              <a:ahLst/>
              <a:cxnLst/>
              <a:rect l="l" t="t" r="r" b="b"/>
              <a:pathLst>
                <a:path w="1409" h="1454" extrusionOk="0">
                  <a:moveTo>
                    <a:pt x="168" y="1"/>
                  </a:moveTo>
                  <a:cubicBezTo>
                    <a:pt x="149" y="1"/>
                    <a:pt x="130" y="10"/>
                    <a:pt x="120" y="28"/>
                  </a:cubicBezTo>
                  <a:cubicBezTo>
                    <a:pt x="28" y="182"/>
                    <a:pt x="0" y="385"/>
                    <a:pt x="47" y="580"/>
                  </a:cubicBezTo>
                  <a:cubicBezTo>
                    <a:pt x="89" y="749"/>
                    <a:pt x="177" y="912"/>
                    <a:pt x="314" y="1065"/>
                  </a:cubicBezTo>
                  <a:cubicBezTo>
                    <a:pt x="455" y="1226"/>
                    <a:pt x="614" y="1338"/>
                    <a:pt x="784" y="1399"/>
                  </a:cubicBezTo>
                  <a:cubicBezTo>
                    <a:pt x="882" y="1435"/>
                    <a:pt x="985" y="1453"/>
                    <a:pt x="1084" y="1453"/>
                  </a:cubicBezTo>
                  <a:cubicBezTo>
                    <a:pt x="1184" y="1453"/>
                    <a:pt x="1279" y="1435"/>
                    <a:pt x="1368" y="1398"/>
                  </a:cubicBezTo>
                  <a:cubicBezTo>
                    <a:pt x="1396" y="1387"/>
                    <a:pt x="1409" y="1355"/>
                    <a:pt x="1399" y="1327"/>
                  </a:cubicBezTo>
                  <a:cubicBezTo>
                    <a:pt x="1390" y="1305"/>
                    <a:pt x="1370" y="1293"/>
                    <a:pt x="1349" y="1293"/>
                  </a:cubicBezTo>
                  <a:cubicBezTo>
                    <a:pt x="1342" y="1293"/>
                    <a:pt x="1335" y="1294"/>
                    <a:pt x="1328" y="1297"/>
                  </a:cubicBezTo>
                  <a:cubicBezTo>
                    <a:pt x="1253" y="1327"/>
                    <a:pt x="1171" y="1342"/>
                    <a:pt x="1085" y="1342"/>
                  </a:cubicBezTo>
                  <a:cubicBezTo>
                    <a:pt x="999" y="1342"/>
                    <a:pt x="910" y="1326"/>
                    <a:pt x="824" y="1295"/>
                  </a:cubicBezTo>
                  <a:cubicBezTo>
                    <a:pt x="673" y="1240"/>
                    <a:pt x="525" y="1134"/>
                    <a:pt x="396" y="991"/>
                  </a:cubicBezTo>
                  <a:cubicBezTo>
                    <a:pt x="271" y="850"/>
                    <a:pt x="190" y="704"/>
                    <a:pt x="154" y="555"/>
                  </a:cubicBezTo>
                  <a:cubicBezTo>
                    <a:pt x="114" y="385"/>
                    <a:pt x="136" y="214"/>
                    <a:pt x="214" y="82"/>
                  </a:cubicBezTo>
                  <a:cubicBezTo>
                    <a:pt x="228" y="58"/>
                    <a:pt x="221" y="24"/>
                    <a:pt x="196" y="8"/>
                  </a:cubicBezTo>
                  <a:cubicBezTo>
                    <a:pt x="187" y="3"/>
                    <a:pt x="177"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7430;p78">
              <a:extLst>
                <a:ext uri="{FF2B5EF4-FFF2-40B4-BE49-F238E27FC236}">
                  <a16:creationId xmlns:a16="http://schemas.microsoft.com/office/drawing/2014/main" id="{58378886-9440-4192-906E-93476C388FF4}"/>
                </a:ext>
              </a:extLst>
            </p:cNvPr>
            <p:cNvSpPr/>
            <p:nvPr/>
          </p:nvSpPr>
          <p:spPr>
            <a:xfrm>
              <a:off x="7346465" y="2776229"/>
              <a:ext cx="13422" cy="17916"/>
            </a:xfrm>
            <a:custGeom>
              <a:avLst/>
              <a:gdLst/>
              <a:ahLst/>
              <a:cxnLst/>
              <a:rect l="l" t="t" r="r" b="b"/>
              <a:pathLst>
                <a:path w="457" h="610" extrusionOk="0">
                  <a:moveTo>
                    <a:pt x="85" y="1"/>
                  </a:moveTo>
                  <a:cubicBezTo>
                    <a:pt x="62" y="1"/>
                    <a:pt x="39" y="17"/>
                    <a:pt x="32" y="40"/>
                  </a:cubicBezTo>
                  <a:cubicBezTo>
                    <a:pt x="1" y="150"/>
                    <a:pt x="29" y="279"/>
                    <a:pt x="110" y="386"/>
                  </a:cubicBezTo>
                  <a:cubicBezTo>
                    <a:pt x="179" y="475"/>
                    <a:pt x="268" y="539"/>
                    <a:pt x="364" y="601"/>
                  </a:cubicBezTo>
                  <a:cubicBezTo>
                    <a:pt x="372" y="607"/>
                    <a:pt x="382" y="610"/>
                    <a:pt x="394" y="610"/>
                  </a:cubicBezTo>
                  <a:cubicBezTo>
                    <a:pt x="411" y="610"/>
                    <a:pt x="428" y="603"/>
                    <a:pt x="439" y="586"/>
                  </a:cubicBezTo>
                  <a:cubicBezTo>
                    <a:pt x="456" y="560"/>
                    <a:pt x="449" y="524"/>
                    <a:pt x="424" y="509"/>
                  </a:cubicBezTo>
                  <a:cubicBezTo>
                    <a:pt x="338" y="452"/>
                    <a:pt x="254" y="395"/>
                    <a:pt x="197" y="318"/>
                  </a:cubicBezTo>
                  <a:cubicBezTo>
                    <a:pt x="137" y="238"/>
                    <a:pt x="115" y="146"/>
                    <a:pt x="137" y="72"/>
                  </a:cubicBezTo>
                  <a:cubicBezTo>
                    <a:pt x="146" y="43"/>
                    <a:pt x="129" y="12"/>
                    <a:pt x="100" y="3"/>
                  </a:cubicBezTo>
                  <a:cubicBezTo>
                    <a:pt x="95" y="2"/>
                    <a:pt x="90"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7431;p78">
              <a:extLst>
                <a:ext uri="{FF2B5EF4-FFF2-40B4-BE49-F238E27FC236}">
                  <a16:creationId xmlns:a16="http://schemas.microsoft.com/office/drawing/2014/main" id="{C719B6A9-5FD7-4354-A547-D7ADFC8B5445}"/>
                </a:ext>
              </a:extLst>
            </p:cNvPr>
            <p:cNvSpPr/>
            <p:nvPr/>
          </p:nvSpPr>
          <p:spPr>
            <a:xfrm>
              <a:off x="7364440" y="2772352"/>
              <a:ext cx="3436" cy="4934"/>
            </a:xfrm>
            <a:custGeom>
              <a:avLst/>
              <a:gdLst/>
              <a:ahLst/>
              <a:cxnLst/>
              <a:rect l="l" t="t" r="r" b="b"/>
              <a:pathLst>
                <a:path w="117" h="168" extrusionOk="0">
                  <a:moveTo>
                    <a:pt x="61" y="1"/>
                  </a:moveTo>
                  <a:cubicBezTo>
                    <a:pt x="59" y="1"/>
                    <a:pt x="56" y="1"/>
                    <a:pt x="54" y="1"/>
                  </a:cubicBezTo>
                  <a:cubicBezTo>
                    <a:pt x="24" y="4"/>
                    <a:pt x="1" y="28"/>
                    <a:pt x="2" y="58"/>
                  </a:cubicBezTo>
                  <a:lnTo>
                    <a:pt x="5" y="115"/>
                  </a:lnTo>
                  <a:cubicBezTo>
                    <a:pt x="8" y="144"/>
                    <a:pt x="32" y="168"/>
                    <a:pt x="61" y="168"/>
                  </a:cubicBezTo>
                  <a:lnTo>
                    <a:pt x="62" y="168"/>
                  </a:lnTo>
                  <a:cubicBezTo>
                    <a:pt x="94" y="165"/>
                    <a:pt x="116" y="141"/>
                    <a:pt x="115" y="111"/>
                  </a:cubicBezTo>
                  <a:lnTo>
                    <a:pt x="111" y="54"/>
                  </a:lnTo>
                  <a:cubicBezTo>
                    <a:pt x="109" y="25"/>
                    <a:pt x="91"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7432;p78">
              <a:extLst>
                <a:ext uri="{FF2B5EF4-FFF2-40B4-BE49-F238E27FC236}">
                  <a16:creationId xmlns:a16="http://schemas.microsoft.com/office/drawing/2014/main" id="{2D32065F-E38C-4E50-987A-6328EBFCC1CF}"/>
                </a:ext>
              </a:extLst>
            </p:cNvPr>
            <p:cNvSpPr/>
            <p:nvPr/>
          </p:nvSpPr>
          <p:spPr>
            <a:xfrm>
              <a:off x="7345467" y="2747417"/>
              <a:ext cx="6931" cy="6050"/>
            </a:xfrm>
            <a:custGeom>
              <a:avLst/>
              <a:gdLst/>
              <a:ahLst/>
              <a:cxnLst/>
              <a:rect l="l" t="t" r="r" b="b"/>
              <a:pathLst>
                <a:path w="236" h="206" extrusionOk="0">
                  <a:moveTo>
                    <a:pt x="173" y="0"/>
                  </a:moveTo>
                  <a:cubicBezTo>
                    <a:pt x="166" y="0"/>
                    <a:pt x="158" y="1"/>
                    <a:pt x="151" y="4"/>
                  </a:cubicBezTo>
                  <a:cubicBezTo>
                    <a:pt x="96" y="29"/>
                    <a:pt x="49" y="68"/>
                    <a:pt x="16" y="118"/>
                  </a:cubicBezTo>
                  <a:cubicBezTo>
                    <a:pt x="0" y="145"/>
                    <a:pt x="8" y="180"/>
                    <a:pt x="32" y="195"/>
                  </a:cubicBezTo>
                  <a:cubicBezTo>
                    <a:pt x="42" y="201"/>
                    <a:pt x="52" y="205"/>
                    <a:pt x="63" y="205"/>
                  </a:cubicBezTo>
                  <a:cubicBezTo>
                    <a:pt x="80" y="205"/>
                    <a:pt x="99" y="195"/>
                    <a:pt x="107" y="178"/>
                  </a:cubicBezTo>
                  <a:cubicBezTo>
                    <a:pt x="129" y="145"/>
                    <a:pt x="159" y="121"/>
                    <a:pt x="194" y="104"/>
                  </a:cubicBezTo>
                  <a:cubicBezTo>
                    <a:pt x="223" y="94"/>
                    <a:pt x="235" y="61"/>
                    <a:pt x="223" y="33"/>
                  </a:cubicBezTo>
                  <a:cubicBezTo>
                    <a:pt x="215" y="12"/>
                    <a:pt x="195"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7433;p78">
              <a:extLst>
                <a:ext uri="{FF2B5EF4-FFF2-40B4-BE49-F238E27FC236}">
                  <a16:creationId xmlns:a16="http://schemas.microsoft.com/office/drawing/2014/main" id="{511D387D-D4ED-4ACC-B796-4E874A4F9A86}"/>
                </a:ext>
              </a:extLst>
            </p:cNvPr>
            <p:cNvSpPr/>
            <p:nvPr/>
          </p:nvSpPr>
          <p:spPr>
            <a:xfrm>
              <a:off x="7382767" y="2782426"/>
              <a:ext cx="6726" cy="8370"/>
            </a:xfrm>
            <a:custGeom>
              <a:avLst/>
              <a:gdLst/>
              <a:ahLst/>
              <a:cxnLst/>
              <a:rect l="l" t="t" r="r" b="b"/>
              <a:pathLst>
                <a:path w="229" h="285" extrusionOk="0">
                  <a:moveTo>
                    <a:pt x="168" y="0"/>
                  </a:moveTo>
                  <a:cubicBezTo>
                    <a:pt x="149" y="0"/>
                    <a:pt x="131" y="9"/>
                    <a:pt x="120" y="27"/>
                  </a:cubicBezTo>
                  <a:lnTo>
                    <a:pt x="15" y="204"/>
                  </a:lnTo>
                  <a:cubicBezTo>
                    <a:pt x="1" y="228"/>
                    <a:pt x="8" y="262"/>
                    <a:pt x="35" y="278"/>
                  </a:cubicBezTo>
                  <a:cubicBezTo>
                    <a:pt x="43" y="283"/>
                    <a:pt x="55" y="285"/>
                    <a:pt x="63" y="285"/>
                  </a:cubicBezTo>
                  <a:cubicBezTo>
                    <a:pt x="83" y="285"/>
                    <a:pt x="100" y="275"/>
                    <a:pt x="110" y="259"/>
                  </a:cubicBezTo>
                  <a:lnTo>
                    <a:pt x="214" y="83"/>
                  </a:lnTo>
                  <a:cubicBezTo>
                    <a:pt x="229" y="57"/>
                    <a:pt x="221" y="24"/>
                    <a:pt x="196" y="7"/>
                  </a:cubicBezTo>
                  <a:cubicBezTo>
                    <a:pt x="187" y="2"/>
                    <a:pt x="178"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7434;p78">
              <a:extLst>
                <a:ext uri="{FF2B5EF4-FFF2-40B4-BE49-F238E27FC236}">
                  <a16:creationId xmlns:a16="http://schemas.microsoft.com/office/drawing/2014/main" id="{E61BE2E7-E8C5-4EAD-A059-649E0C4A1292}"/>
                </a:ext>
              </a:extLst>
            </p:cNvPr>
            <p:cNvSpPr/>
            <p:nvPr/>
          </p:nvSpPr>
          <p:spPr>
            <a:xfrm>
              <a:off x="6733925" y="3343100"/>
              <a:ext cx="263831" cy="147114"/>
            </a:xfrm>
            <a:custGeom>
              <a:avLst/>
              <a:gdLst/>
              <a:ahLst/>
              <a:cxnLst/>
              <a:rect l="l" t="t" r="r" b="b"/>
              <a:pathLst>
                <a:path w="8983" h="5009" extrusionOk="0">
                  <a:moveTo>
                    <a:pt x="5777" y="2092"/>
                  </a:moveTo>
                  <a:lnTo>
                    <a:pt x="5779" y="2154"/>
                  </a:lnTo>
                  <a:lnTo>
                    <a:pt x="5030" y="2255"/>
                  </a:lnTo>
                  <a:lnTo>
                    <a:pt x="5778" y="2154"/>
                  </a:lnTo>
                  <a:lnTo>
                    <a:pt x="5777" y="2092"/>
                  </a:lnTo>
                  <a:close/>
                  <a:moveTo>
                    <a:pt x="6197" y="3052"/>
                  </a:moveTo>
                  <a:cubicBezTo>
                    <a:pt x="6070" y="3096"/>
                    <a:pt x="5943" y="3136"/>
                    <a:pt x="5815" y="3169"/>
                  </a:cubicBezTo>
                  <a:cubicBezTo>
                    <a:pt x="5943" y="3133"/>
                    <a:pt x="6070" y="3095"/>
                    <a:pt x="6197" y="3052"/>
                  </a:cubicBezTo>
                  <a:close/>
                  <a:moveTo>
                    <a:pt x="3234" y="0"/>
                  </a:moveTo>
                  <a:cubicBezTo>
                    <a:pt x="3111" y="0"/>
                    <a:pt x="2990" y="3"/>
                    <a:pt x="2870" y="9"/>
                  </a:cubicBezTo>
                  <a:cubicBezTo>
                    <a:pt x="2025" y="50"/>
                    <a:pt x="1359" y="242"/>
                    <a:pt x="892" y="581"/>
                  </a:cubicBezTo>
                  <a:cubicBezTo>
                    <a:pt x="285" y="1019"/>
                    <a:pt x="0" y="1715"/>
                    <a:pt x="46" y="2649"/>
                  </a:cubicBezTo>
                  <a:cubicBezTo>
                    <a:pt x="93" y="3583"/>
                    <a:pt x="443" y="4249"/>
                    <a:pt x="1090" y="4626"/>
                  </a:cubicBezTo>
                  <a:cubicBezTo>
                    <a:pt x="1528" y="4879"/>
                    <a:pt x="2104" y="5008"/>
                    <a:pt x="2809" y="5008"/>
                  </a:cubicBezTo>
                  <a:cubicBezTo>
                    <a:pt x="2908" y="5008"/>
                    <a:pt x="3009" y="5006"/>
                    <a:pt x="3113" y="5000"/>
                  </a:cubicBezTo>
                  <a:cubicBezTo>
                    <a:pt x="5435" y="4889"/>
                    <a:pt x="8377" y="3532"/>
                    <a:pt x="8944" y="3262"/>
                  </a:cubicBezTo>
                  <a:cubicBezTo>
                    <a:pt x="8961" y="3253"/>
                    <a:pt x="8974" y="3237"/>
                    <a:pt x="8979" y="3217"/>
                  </a:cubicBezTo>
                  <a:cubicBezTo>
                    <a:pt x="8982" y="3198"/>
                    <a:pt x="8977" y="3179"/>
                    <a:pt x="8965" y="3162"/>
                  </a:cubicBezTo>
                  <a:cubicBezTo>
                    <a:pt x="8733" y="2897"/>
                    <a:pt x="8602" y="2571"/>
                    <a:pt x="8585" y="2222"/>
                  </a:cubicBezTo>
                  <a:cubicBezTo>
                    <a:pt x="8569" y="1880"/>
                    <a:pt x="8663" y="1550"/>
                    <a:pt x="8861" y="1265"/>
                  </a:cubicBezTo>
                  <a:cubicBezTo>
                    <a:pt x="8873" y="1249"/>
                    <a:pt x="8875" y="1227"/>
                    <a:pt x="8870" y="1209"/>
                  </a:cubicBezTo>
                  <a:cubicBezTo>
                    <a:pt x="8864" y="1190"/>
                    <a:pt x="8851" y="1175"/>
                    <a:pt x="8831" y="1168"/>
                  </a:cubicBezTo>
                  <a:cubicBezTo>
                    <a:pt x="8045" y="885"/>
                    <a:pt x="5423" y="0"/>
                    <a:pt x="3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7435;p78">
              <a:extLst>
                <a:ext uri="{FF2B5EF4-FFF2-40B4-BE49-F238E27FC236}">
                  <a16:creationId xmlns:a16="http://schemas.microsoft.com/office/drawing/2014/main" id="{F6467995-7493-44F8-94BC-737B0D47D26D}"/>
                </a:ext>
              </a:extLst>
            </p:cNvPr>
            <p:cNvSpPr/>
            <p:nvPr/>
          </p:nvSpPr>
          <p:spPr>
            <a:xfrm>
              <a:off x="6805793" y="3443222"/>
              <a:ext cx="192932" cy="204415"/>
            </a:xfrm>
            <a:custGeom>
              <a:avLst/>
              <a:gdLst/>
              <a:ahLst/>
              <a:cxnLst/>
              <a:rect l="l" t="t" r="r" b="b"/>
              <a:pathLst>
                <a:path w="6569" h="6960" extrusionOk="0">
                  <a:moveTo>
                    <a:pt x="5005" y="4385"/>
                  </a:moveTo>
                  <a:lnTo>
                    <a:pt x="5005" y="4385"/>
                  </a:lnTo>
                  <a:cubicBezTo>
                    <a:pt x="4837" y="4658"/>
                    <a:pt x="4647" y="4914"/>
                    <a:pt x="4433" y="5155"/>
                  </a:cubicBezTo>
                  <a:cubicBezTo>
                    <a:pt x="4645" y="4914"/>
                    <a:pt x="4837" y="4658"/>
                    <a:pt x="5005" y="4385"/>
                  </a:cubicBezTo>
                  <a:close/>
                  <a:moveTo>
                    <a:pt x="6499" y="1"/>
                  </a:moveTo>
                  <a:cubicBezTo>
                    <a:pt x="6497" y="1"/>
                    <a:pt x="6496" y="1"/>
                    <a:pt x="6494" y="1"/>
                  </a:cubicBezTo>
                  <a:cubicBezTo>
                    <a:pt x="6485" y="1"/>
                    <a:pt x="6478" y="2"/>
                    <a:pt x="6470" y="6"/>
                  </a:cubicBezTo>
                  <a:cubicBezTo>
                    <a:pt x="5728" y="361"/>
                    <a:pt x="3792" y="1223"/>
                    <a:pt x="1873" y="1576"/>
                  </a:cubicBezTo>
                  <a:cubicBezTo>
                    <a:pt x="1863" y="1579"/>
                    <a:pt x="1851" y="1583"/>
                    <a:pt x="1843" y="1590"/>
                  </a:cubicBezTo>
                  <a:cubicBezTo>
                    <a:pt x="644" y="2613"/>
                    <a:pt x="26" y="3580"/>
                    <a:pt x="11" y="4462"/>
                  </a:cubicBezTo>
                  <a:cubicBezTo>
                    <a:pt x="0" y="5091"/>
                    <a:pt x="299" y="5687"/>
                    <a:pt x="901" y="6233"/>
                  </a:cubicBezTo>
                  <a:cubicBezTo>
                    <a:pt x="1433" y="6716"/>
                    <a:pt x="1980" y="6960"/>
                    <a:pt x="2529" y="6960"/>
                  </a:cubicBezTo>
                  <a:cubicBezTo>
                    <a:pt x="2560" y="6960"/>
                    <a:pt x="2590" y="6959"/>
                    <a:pt x="2620" y="6958"/>
                  </a:cubicBezTo>
                  <a:cubicBezTo>
                    <a:pt x="2663" y="6956"/>
                    <a:pt x="2709" y="6952"/>
                    <a:pt x="2753" y="6948"/>
                  </a:cubicBezTo>
                  <a:cubicBezTo>
                    <a:pt x="3630" y="6845"/>
                    <a:pt x="4532" y="6137"/>
                    <a:pt x="5432" y="4843"/>
                  </a:cubicBezTo>
                  <a:cubicBezTo>
                    <a:pt x="5439" y="4834"/>
                    <a:pt x="5443" y="4823"/>
                    <a:pt x="5444" y="4813"/>
                  </a:cubicBezTo>
                  <a:cubicBezTo>
                    <a:pt x="5615" y="2812"/>
                    <a:pt x="6340" y="690"/>
                    <a:pt x="6558" y="86"/>
                  </a:cubicBezTo>
                  <a:cubicBezTo>
                    <a:pt x="6568" y="62"/>
                    <a:pt x="6560" y="35"/>
                    <a:pt x="6541" y="16"/>
                  </a:cubicBezTo>
                  <a:cubicBezTo>
                    <a:pt x="6529" y="7"/>
                    <a:pt x="6515" y="1"/>
                    <a:pt x="6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7436;p78">
              <a:extLst>
                <a:ext uri="{FF2B5EF4-FFF2-40B4-BE49-F238E27FC236}">
                  <a16:creationId xmlns:a16="http://schemas.microsoft.com/office/drawing/2014/main" id="{812492A9-25E1-471C-ADAF-C6C53E0DBD74}"/>
                </a:ext>
              </a:extLst>
            </p:cNvPr>
            <p:cNvSpPr/>
            <p:nvPr/>
          </p:nvSpPr>
          <p:spPr>
            <a:xfrm>
              <a:off x="6942716" y="3440344"/>
              <a:ext cx="198248" cy="262715"/>
            </a:xfrm>
            <a:custGeom>
              <a:avLst/>
              <a:gdLst/>
              <a:ahLst/>
              <a:cxnLst/>
              <a:rect l="l" t="t" r="r" b="b"/>
              <a:pathLst>
                <a:path w="6750" h="8945" extrusionOk="0">
                  <a:moveTo>
                    <a:pt x="2413" y="2065"/>
                  </a:moveTo>
                  <a:lnTo>
                    <a:pt x="2416" y="2125"/>
                  </a:lnTo>
                  <a:cubicBezTo>
                    <a:pt x="2407" y="2162"/>
                    <a:pt x="2398" y="2198"/>
                    <a:pt x="2388" y="2235"/>
                  </a:cubicBezTo>
                  <a:lnTo>
                    <a:pt x="2388" y="2235"/>
                  </a:lnTo>
                  <a:cubicBezTo>
                    <a:pt x="2398" y="2198"/>
                    <a:pt x="2407" y="2160"/>
                    <a:pt x="2414" y="2122"/>
                  </a:cubicBezTo>
                  <a:lnTo>
                    <a:pt x="2413" y="2065"/>
                  </a:lnTo>
                  <a:close/>
                  <a:moveTo>
                    <a:pt x="5361" y="6076"/>
                  </a:moveTo>
                  <a:cubicBezTo>
                    <a:pt x="5361" y="6094"/>
                    <a:pt x="5361" y="6112"/>
                    <a:pt x="5361" y="6131"/>
                  </a:cubicBezTo>
                  <a:lnTo>
                    <a:pt x="5361" y="6131"/>
                  </a:lnTo>
                  <a:cubicBezTo>
                    <a:pt x="5361" y="6112"/>
                    <a:pt x="5361" y="6094"/>
                    <a:pt x="5361" y="6076"/>
                  </a:cubicBezTo>
                  <a:close/>
                  <a:moveTo>
                    <a:pt x="4072" y="0"/>
                  </a:moveTo>
                  <a:cubicBezTo>
                    <a:pt x="4058" y="0"/>
                    <a:pt x="4045" y="6"/>
                    <a:pt x="4034" y="15"/>
                  </a:cubicBezTo>
                  <a:cubicBezTo>
                    <a:pt x="3769" y="241"/>
                    <a:pt x="3448" y="369"/>
                    <a:pt x="3104" y="385"/>
                  </a:cubicBezTo>
                  <a:cubicBezTo>
                    <a:pt x="3079" y="386"/>
                    <a:pt x="3055" y="387"/>
                    <a:pt x="3031" y="387"/>
                  </a:cubicBezTo>
                  <a:cubicBezTo>
                    <a:pt x="2712" y="387"/>
                    <a:pt x="2407" y="291"/>
                    <a:pt x="2142" y="107"/>
                  </a:cubicBezTo>
                  <a:cubicBezTo>
                    <a:pt x="2132" y="101"/>
                    <a:pt x="2122" y="96"/>
                    <a:pt x="2111" y="96"/>
                  </a:cubicBezTo>
                  <a:cubicBezTo>
                    <a:pt x="2108" y="96"/>
                    <a:pt x="2106" y="97"/>
                    <a:pt x="2103" y="97"/>
                  </a:cubicBezTo>
                  <a:cubicBezTo>
                    <a:pt x="2097" y="97"/>
                    <a:pt x="2093" y="99"/>
                    <a:pt x="2087" y="100"/>
                  </a:cubicBezTo>
                  <a:cubicBezTo>
                    <a:pt x="2067" y="106"/>
                    <a:pt x="2053" y="122"/>
                    <a:pt x="2046" y="140"/>
                  </a:cubicBezTo>
                  <a:cubicBezTo>
                    <a:pt x="1692" y="1116"/>
                    <a:pt x="1" y="6079"/>
                    <a:pt x="1455" y="8094"/>
                  </a:cubicBezTo>
                  <a:cubicBezTo>
                    <a:pt x="1863" y="8659"/>
                    <a:pt x="2495" y="8944"/>
                    <a:pt x="3334" y="8944"/>
                  </a:cubicBezTo>
                  <a:cubicBezTo>
                    <a:pt x="3396" y="8944"/>
                    <a:pt x="3459" y="8943"/>
                    <a:pt x="3524" y="8940"/>
                  </a:cubicBezTo>
                  <a:cubicBezTo>
                    <a:pt x="4458" y="8893"/>
                    <a:pt x="5122" y="8542"/>
                    <a:pt x="5499" y="7896"/>
                  </a:cubicBezTo>
                  <a:cubicBezTo>
                    <a:pt x="6749" y="5748"/>
                    <a:pt x="4581" y="975"/>
                    <a:pt x="4132" y="39"/>
                  </a:cubicBezTo>
                  <a:cubicBezTo>
                    <a:pt x="4123" y="20"/>
                    <a:pt x="4108" y="8"/>
                    <a:pt x="4088" y="3"/>
                  </a:cubicBezTo>
                  <a:cubicBezTo>
                    <a:pt x="4082" y="0"/>
                    <a:pt x="4078" y="0"/>
                    <a:pt x="40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28" name="Google Shape;7437;p78">
              <a:extLst>
                <a:ext uri="{FF2B5EF4-FFF2-40B4-BE49-F238E27FC236}">
                  <a16:creationId xmlns:a16="http://schemas.microsoft.com/office/drawing/2014/main" id="{E84D126D-EF72-4ED3-B23D-F266CD2D3C70}"/>
                </a:ext>
              </a:extLst>
            </p:cNvPr>
            <p:cNvSpPr/>
            <p:nvPr/>
          </p:nvSpPr>
          <p:spPr>
            <a:xfrm>
              <a:off x="7068331" y="3439639"/>
              <a:ext cx="206295" cy="192285"/>
            </a:xfrm>
            <a:custGeom>
              <a:avLst/>
              <a:gdLst/>
              <a:ahLst/>
              <a:cxnLst/>
              <a:rect l="l" t="t" r="r" b="b"/>
              <a:pathLst>
                <a:path w="7024" h="6547" extrusionOk="0">
                  <a:moveTo>
                    <a:pt x="64" y="0"/>
                  </a:moveTo>
                  <a:cubicBezTo>
                    <a:pt x="47" y="0"/>
                    <a:pt x="33" y="7"/>
                    <a:pt x="22" y="20"/>
                  </a:cubicBezTo>
                  <a:cubicBezTo>
                    <a:pt x="3" y="39"/>
                    <a:pt x="0" y="66"/>
                    <a:pt x="10" y="89"/>
                  </a:cubicBezTo>
                  <a:cubicBezTo>
                    <a:pt x="286" y="668"/>
                    <a:pt x="1215" y="2709"/>
                    <a:pt x="1581" y="4684"/>
                  </a:cubicBezTo>
                  <a:cubicBezTo>
                    <a:pt x="1582" y="4694"/>
                    <a:pt x="1588" y="4706"/>
                    <a:pt x="1595" y="4714"/>
                  </a:cubicBezTo>
                  <a:cubicBezTo>
                    <a:pt x="2616" y="5916"/>
                    <a:pt x="3583" y="6531"/>
                    <a:pt x="4466" y="6547"/>
                  </a:cubicBezTo>
                  <a:cubicBezTo>
                    <a:pt x="4508" y="6547"/>
                    <a:pt x="4547" y="6547"/>
                    <a:pt x="4587" y="6546"/>
                  </a:cubicBezTo>
                  <a:cubicBezTo>
                    <a:pt x="5173" y="6517"/>
                    <a:pt x="5728" y="6218"/>
                    <a:pt x="6238" y="5657"/>
                  </a:cubicBezTo>
                  <a:cubicBezTo>
                    <a:pt x="6783" y="5056"/>
                    <a:pt x="7024" y="4432"/>
                    <a:pt x="6951" y="3808"/>
                  </a:cubicBezTo>
                  <a:cubicBezTo>
                    <a:pt x="6850" y="2930"/>
                    <a:pt x="6141" y="2030"/>
                    <a:pt x="4847" y="1128"/>
                  </a:cubicBezTo>
                  <a:cubicBezTo>
                    <a:pt x="4838" y="1121"/>
                    <a:pt x="4828" y="1118"/>
                    <a:pt x="4817" y="1118"/>
                  </a:cubicBezTo>
                  <a:cubicBezTo>
                    <a:pt x="2816" y="947"/>
                    <a:pt x="692" y="222"/>
                    <a:pt x="89" y="3"/>
                  </a:cubicBezTo>
                  <a:cubicBezTo>
                    <a:pt x="80" y="0"/>
                    <a:pt x="73" y="0"/>
                    <a:pt x="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7438;p78">
              <a:extLst>
                <a:ext uri="{FF2B5EF4-FFF2-40B4-BE49-F238E27FC236}">
                  <a16:creationId xmlns:a16="http://schemas.microsoft.com/office/drawing/2014/main" id="{8266C0F2-3D37-4442-986E-8BC3C04312E0}"/>
                </a:ext>
              </a:extLst>
            </p:cNvPr>
            <p:cNvSpPr/>
            <p:nvPr/>
          </p:nvSpPr>
          <p:spPr>
            <a:xfrm>
              <a:off x="6788700" y="3181183"/>
              <a:ext cx="206383" cy="192050"/>
            </a:xfrm>
            <a:custGeom>
              <a:avLst/>
              <a:gdLst/>
              <a:ahLst/>
              <a:cxnLst/>
              <a:rect l="l" t="t" r="r" b="b"/>
              <a:pathLst>
                <a:path w="7027" h="6539" extrusionOk="0">
                  <a:moveTo>
                    <a:pt x="2549" y="1"/>
                  </a:moveTo>
                  <a:cubicBezTo>
                    <a:pt x="2510" y="1"/>
                    <a:pt x="2470" y="1"/>
                    <a:pt x="2432" y="2"/>
                  </a:cubicBezTo>
                  <a:cubicBezTo>
                    <a:pt x="1842" y="31"/>
                    <a:pt x="1290" y="327"/>
                    <a:pt x="787" y="882"/>
                  </a:cubicBezTo>
                  <a:cubicBezTo>
                    <a:pt x="240" y="1483"/>
                    <a:pt x="1" y="2107"/>
                    <a:pt x="74" y="2731"/>
                  </a:cubicBezTo>
                  <a:cubicBezTo>
                    <a:pt x="175" y="3609"/>
                    <a:pt x="881" y="4509"/>
                    <a:pt x="2177" y="5411"/>
                  </a:cubicBezTo>
                  <a:cubicBezTo>
                    <a:pt x="2187" y="5418"/>
                    <a:pt x="2197" y="5421"/>
                    <a:pt x="2208" y="5421"/>
                  </a:cubicBezTo>
                  <a:cubicBezTo>
                    <a:pt x="4151" y="5587"/>
                    <a:pt x="6162" y="6255"/>
                    <a:pt x="6936" y="6536"/>
                  </a:cubicBezTo>
                  <a:cubicBezTo>
                    <a:pt x="6945" y="6539"/>
                    <a:pt x="6952" y="6539"/>
                    <a:pt x="6961" y="6539"/>
                  </a:cubicBezTo>
                  <a:cubicBezTo>
                    <a:pt x="6976" y="6539"/>
                    <a:pt x="6993" y="6530"/>
                    <a:pt x="7005" y="6517"/>
                  </a:cubicBezTo>
                  <a:cubicBezTo>
                    <a:pt x="7023" y="6497"/>
                    <a:pt x="7026" y="6472"/>
                    <a:pt x="7016" y="6449"/>
                  </a:cubicBezTo>
                  <a:cubicBezTo>
                    <a:pt x="6738" y="5867"/>
                    <a:pt x="5804" y="3812"/>
                    <a:pt x="5441" y="1831"/>
                  </a:cubicBezTo>
                  <a:cubicBezTo>
                    <a:pt x="5438" y="1821"/>
                    <a:pt x="5433" y="1809"/>
                    <a:pt x="5425" y="1801"/>
                  </a:cubicBezTo>
                  <a:cubicBezTo>
                    <a:pt x="4406" y="619"/>
                    <a:pt x="3439" y="13"/>
                    <a:pt x="2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7439;p78">
              <a:extLst>
                <a:ext uri="{FF2B5EF4-FFF2-40B4-BE49-F238E27FC236}">
                  <a16:creationId xmlns:a16="http://schemas.microsoft.com/office/drawing/2014/main" id="{8807AD73-6D90-4B63-B6FC-DB99DFDBD131}"/>
                </a:ext>
              </a:extLst>
            </p:cNvPr>
            <p:cNvSpPr/>
            <p:nvPr/>
          </p:nvSpPr>
          <p:spPr>
            <a:xfrm>
              <a:off x="6988680" y="3364158"/>
              <a:ext cx="86025" cy="83910"/>
            </a:xfrm>
            <a:custGeom>
              <a:avLst/>
              <a:gdLst/>
              <a:ahLst/>
              <a:cxnLst/>
              <a:rect l="l" t="t" r="r" b="b"/>
              <a:pathLst>
                <a:path w="2929" h="2857" extrusionOk="0">
                  <a:moveTo>
                    <a:pt x="939" y="1543"/>
                  </a:moveTo>
                  <a:lnTo>
                    <a:pt x="942" y="1602"/>
                  </a:lnTo>
                  <a:cubicBezTo>
                    <a:pt x="921" y="1667"/>
                    <a:pt x="929" y="1743"/>
                    <a:pt x="961" y="1814"/>
                  </a:cubicBezTo>
                  <a:cubicBezTo>
                    <a:pt x="928" y="1743"/>
                    <a:pt x="921" y="1667"/>
                    <a:pt x="941" y="1602"/>
                  </a:cubicBezTo>
                  <a:lnTo>
                    <a:pt x="939" y="1543"/>
                  </a:lnTo>
                  <a:close/>
                  <a:moveTo>
                    <a:pt x="1463" y="1"/>
                  </a:moveTo>
                  <a:cubicBezTo>
                    <a:pt x="1440" y="1"/>
                    <a:pt x="1418" y="1"/>
                    <a:pt x="1395" y="3"/>
                  </a:cubicBezTo>
                  <a:cubicBezTo>
                    <a:pt x="607" y="42"/>
                    <a:pt x="1" y="713"/>
                    <a:pt x="38" y="1498"/>
                  </a:cubicBezTo>
                  <a:cubicBezTo>
                    <a:pt x="76" y="2262"/>
                    <a:pt x="709" y="2857"/>
                    <a:pt x="1463" y="2857"/>
                  </a:cubicBezTo>
                  <a:cubicBezTo>
                    <a:pt x="1486" y="2857"/>
                    <a:pt x="1509" y="2856"/>
                    <a:pt x="1533" y="2855"/>
                  </a:cubicBezTo>
                  <a:cubicBezTo>
                    <a:pt x="2321" y="2818"/>
                    <a:pt x="2929" y="2146"/>
                    <a:pt x="2890" y="1360"/>
                  </a:cubicBezTo>
                  <a:cubicBezTo>
                    <a:pt x="2852" y="595"/>
                    <a:pt x="2218"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7440;p78">
              <a:extLst>
                <a:ext uri="{FF2B5EF4-FFF2-40B4-BE49-F238E27FC236}">
                  <a16:creationId xmlns:a16="http://schemas.microsoft.com/office/drawing/2014/main" id="{8AA7F295-BC55-4307-823F-C9447497A91F}"/>
                </a:ext>
              </a:extLst>
            </p:cNvPr>
            <p:cNvSpPr/>
            <p:nvPr/>
          </p:nvSpPr>
          <p:spPr>
            <a:xfrm>
              <a:off x="6922480" y="3109843"/>
              <a:ext cx="197983" cy="262215"/>
            </a:xfrm>
            <a:custGeom>
              <a:avLst/>
              <a:gdLst/>
              <a:ahLst/>
              <a:cxnLst/>
              <a:rect l="l" t="t" r="r" b="b"/>
              <a:pathLst>
                <a:path w="6741" h="8928" extrusionOk="0">
                  <a:moveTo>
                    <a:pt x="1489" y="2374"/>
                  </a:moveTo>
                  <a:lnTo>
                    <a:pt x="1489" y="2374"/>
                  </a:lnTo>
                  <a:cubicBezTo>
                    <a:pt x="1495" y="2433"/>
                    <a:pt x="1498" y="2493"/>
                    <a:pt x="1498" y="2552"/>
                  </a:cubicBezTo>
                  <a:lnTo>
                    <a:pt x="1498" y="2552"/>
                  </a:lnTo>
                  <a:cubicBezTo>
                    <a:pt x="1498" y="2493"/>
                    <a:pt x="1495" y="2433"/>
                    <a:pt x="1489" y="2374"/>
                  </a:cubicBezTo>
                  <a:close/>
                  <a:moveTo>
                    <a:pt x="3418" y="1"/>
                  </a:moveTo>
                  <a:cubicBezTo>
                    <a:pt x="3354" y="1"/>
                    <a:pt x="3289" y="2"/>
                    <a:pt x="3223" y="6"/>
                  </a:cubicBezTo>
                  <a:cubicBezTo>
                    <a:pt x="2289" y="51"/>
                    <a:pt x="1624" y="402"/>
                    <a:pt x="1246" y="1048"/>
                  </a:cubicBezTo>
                  <a:cubicBezTo>
                    <a:pt x="0" y="3186"/>
                    <a:pt x="2161" y="7955"/>
                    <a:pt x="2605" y="8889"/>
                  </a:cubicBezTo>
                  <a:cubicBezTo>
                    <a:pt x="2614" y="8908"/>
                    <a:pt x="2631" y="8921"/>
                    <a:pt x="2649" y="8925"/>
                  </a:cubicBezTo>
                  <a:cubicBezTo>
                    <a:pt x="2655" y="8928"/>
                    <a:pt x="2661" y="8928"/>
                    <a:pt x="2666" y="8928"/>
                  </a:cubicBezTo>
                  <a:cubicBezTo>
                    <a:pt x="2680" y="8928"/>
                    <a:pt x="2692" y="8922"/>
                    <a:pt x="2703" y="8911"/>
                  </a:cubicBezTo>
                  <a:cubicBezTo>
                    <a:pt x="2968" y="8682"/>
                    <a:pt x="3293" y="8552"/>
                    <a:pt x="3639" y="8536"/>
                  </a:cubicBezTo>
                  <a:cubicBezTo>
                    <a:pt x="3667" y="8535"/>
                    <a:pt x="3694" y="8534"/>
                    <a:pt x="3722" y="8534"/>
                  </a:cubicBezTo>
                  <a:cubicBezTo>
                    <a:pt x="4039" y="8534"/>
                    <a:pt x="4344" y="8632"/>
                    <a:pt x="4607" y="8818"/>
                  </a:cubicBezTo>
                  <a:cubicBezTo>
                    <a:pt x="4618" y="8827"/>
                    <a:pt x="4629" y="8830"/>
                    <a:pt x="4641" y="8830"/>
                  </a:cubicBezTo>
                  <a:cubicBezTo>
                    <a:pt x="4643" y="8830"/>
                    <a:pt x="4645" y="8830"/>
                    <a:pt x="4647" y="8830"/>
                  </a:cubicBezTo>
                  <a:cubicBezTo>
                    <a:pt x="4656" y="8830"/>
                    <a:pt x="4660" y="8828"/>
                    <a:pt x="4664" y="8825"/>
                  </a:cubicBezTo>
                  <a:cubicBezTo>
                    <a:pt x="4684" y="8820"/>
                    <a:pt x="4698" y="8804"/>
                    <a:pt x="4706" y="8787"/>
                  </a:cubicBezTo>
                  <a:cubicBezTo>
                    <a:pt x="5059" y="7813"/>
                    <a:pt x="6741" y="2855"/>
                    <a:pt x="5291" y="850"/>
                  </a:cubicBezTo>
                  <a:cubicBezTo>
                    <a:pt x="4885" y="287"/>
                    <a:pt x="4255" y="1"/>
                    <a:pt x="3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7441;p78">
              <a:extLst>
                <a:ext uri="{FF2B5EF4-FFF2-40B4-BE49-F238E27FC236}">
                  <a16:creationId xmlns:a16="http://schemas.microsoft.com/office/drawing/2014/main" id="{56B7C191-50FE-421E-9BEB-45D94F0E696B}"/>
                </a:ext>
              </a:extLst>
            </p:cNvPr>
            <p:cNvSpPr/>
            <p:nvPr/>
          </p:nvSpPr>
          <p:spPr>
            <a:xfrm>
              <a:off x="7064690" y="3165176"/>
              <a:ext cx="192843" cy="204445"/>
            </a:xfrm>
            <a:custGeom>
              <a:avLst/>
              <a:gdLst/>
              <a:ahLst/>
              <a:cxnLst/>
              <a:rect l="l" t="t" r="r" b="b"/>
              <a:pathLst>
                <a:path w="6566" h="6961" extrusionOk="0">
                  <a:moveTo>
                    <a:pt x="4128" y="3299"/>
                  </a:moveTo>
                  <a:lnTo>
                    <a:pt x="4128" y="3299"/>
                  </a:lnTo>
                  <a:cubicBezTo>
                    <a:pt x="3969" y="3444"/>
                    <a:pt x="3817" y="3602"/>
                    <a:pt x="3677" y="3771"/>
                  </a:cubicBezTo>
                  <a:cubicBezTo>
                    <a:pt x="3815" y="3602"/>
                    <a:pt x="3969" y="3444"/>
                    <a:pt x="4128" y="3299"/>
                  </a:cubicBezTo>
                  <a:close/>
                  <a:moveTo>
                    <a:pt x="4031" y="1"/>
                  </a:moveTo>
                  <a:cubicBezTo>
                    <a:pt x="4000" y="1"/>
                    <a:pt x="3970" y="2"/>
                    <a:pt x="3939" y="3"/>
                  </a:cubicBezTo>
                  <a:cubicBezTo>
                    <a:pt x="3897" y="4"/>
                    <a:pt x="3857" y="9"/>
                    <a:pt x="3814" y="13"/>
                  </a:cubicBezTo>
                  <a:cubicBezTo>
                    <a:pt x="2935" y="116"/>
                    <a:pt x="2035" y="823"/>
                    <a:pt x="1135" y="2118"/>
                  </a:cubicBezTo>
                  <a:cubicBezTo>
                    <a:pt x="1127" y="2126"/>
                    <a:pt x="1124" y="2138"/>
                    <a:pt x="1124" y="2148"/>
                  </a:cubicBezTo>
                  <a:cubicBezTo>
                    <a:pt x="959" y="4093"/>
                    <a:pt x="289" y="6101"/>
                    <a:pt x="10" y="6874"/>
                  </a:cubicBezTo>
                  <a:cubicBezTo>
                    <a:pt x="0" y="6899"/>
                    <a:pt x="7" y="6926"/>
                    <a:pt x="27" y="6944"/>
                  </a:cubicBezTo>
                  <a:cubicBezTo>
                    <a:pt x="39" y="6953"/>
                    <a:pt x="53" y="6960"/>
                    <a:pt x="70" y="6960"/>
                  </a:cubicBezTo>
                  <a:cubicBezTo>
                    <a:pt x="71" y="6960"/>
                    <a:pt x="73" y="6960"/>
                    <a:pt x="74" y="6960"/>
                  </a:cubicBezTo>
                  <a:cubicBezTo>
                    <a:pt x="83" y="6960"/>
                    <a:pt x="90" y="6957"/>
                    <a:pt x="99" y="6954"/>
                  </a:cubicBezTo>
                  <a:cubicBezTo>
                    <a:pt x="677" y="6678"/>
                    <a:pt x="2719" y="5749"/>
                    <a:pt x="4696" y="5385"/>
                  </a:cubicBezTo>
                  <a:cubicBezTo>
                    <a:pt x="4706" y="5382"/>
                    <a:pt x="4716" y="5378"/>
                    <a:pt x="4726" y="5369"/>
                  </a:cubicBezTo>
                  <a:cubicBezTo>
                    <a:pt x="5925" y="4348"/>
                    <a:pt x="6543" y="3381"/>
                    <a:pt x="6557" y="2498"/>
                  </a:cubicBezTo>
                  <a:cubicBezTo>
                    <a:pt x="6566" y="1870"/>
                    <a:pt x="6265" y="1273"/>
                    <a:pt x="5664" y="728"/>
                  </a:cubicBezTo>
                  <a:cubicBezTo>
                    <a:pt x="5132" y="245"/>
                    <a:pt x="4583" y="1"/>
                    <a:pt x="40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7442;p78">
              <a:extLst>
                <a:ext uri="{FF2B5EF4-FFF2-40B4-BE49-F238E27FC236}">
                  <a16:creationId xmlns:a16="http://schemas.microsoft.com/office/drawing/2014/main" id="{C14315B4-9DEE-4CBE-A094-CF2EC7F412F9}"/>
                </a:ext>
              </a:extLst>
            </p:cNvPr>
            <p:cNvSpPr/>
            <p:nvPr/>
          </p:nvSpPr>
          <p:spPr>
            <a:xfrm>
              <a:off x="7065952" y="3322599"/>
              <a:ext cx="263478" cy="147202"/>
            </a:xfrm>
            <a:custGeom>
              <a:avLst/>
              <a:gdLst/>
              <a:ahLst/>
              <a:cxnLst/>
              <a:rect l="l" t="t" r="r" b="b"/>
              <a:pathLst>
                <a:path w="8971" h="5012" extrusionOk="0">
                  <a:moveTo>
                    <a:pt x="4643" y="859"/>
                  </a:moveTo>
                  <a:cubicBezTo>
                    <a:pt x="4653" y="859"/>
                    <a:pt x="4657" y="861"/>
                    <a:pt x="4657" y="862"/>
                  </a:cubicBezTo>
                  <a:lnTo>
                    <a:pt x="4633" y="862"/>
                  </a:lnTo>
                  <a:cubicBezTo>
                    <a:pt x="3572" y="916"/>
                    <a:pt x="2520" y="1159"/>
                    <a:pt x="1554" y="1572"/>
                  </a:cubicBezTo>
                  <a:lnTo>
                    <a:pt x="1554" y="1572"/>
                  </a:lnTo>
                  <a:cubicBezTo>
                    <a:pt x="2530" y="1155"/>
                    <a:pt x="3587" y="910"/>
                    <a:pt x="4643" y="859"/>
                  </a:cubicBezTo>
                  <a:close/>
                  <a:moveTo>
                    <a:pt x="7525" y="3838"/>
                  </a:moveTo>
                  <a:lnTo>
                    <a:pt x="7525" y="3838"/>
                  </a:lnTo>
                  <a:cubicBezTo>
                    <a:pt x="7319" y="3941"/>
                    <a:pt x="7105" y="4030"/>
                    <a:pt x="6887" y="4101"/>
                  </a:cubicBezTo>
                  <a:cubicBezTo>
                    <a:pt x="7105" y="4028"/>
                    <a:pt x="7319" y="3940"/>
                    <a:pt x="7525" y="3838"/>
                  </a:cubicBezTo>
                  <a:close/>
                  <a:moveTo>
                    <a:pt x="6887" y="4101"/>
                  </a:moveTo>
                  <a:cubicBezTo>
                    <a:pt x="6695" y="4165"/>
                    <a:pt x="6494" y="4219"/>
                    <a:pt x="6285" y="4259"/>
                  </a:cubicBezTo>
                  <a:cubicBezTo>
                    <a:pt x="6494" y="4216"/>
                    <a:pt x="6695" y="4163"/>
                    <a:pt x="6887" y="4101"/>
                  </a:cubicBezTo>
                  <a:close/>
                  <a:moveTo>
                    <a:pt x="1655" y="3900"/>
                  </a:moveTo>
                  <a:cubicBezTo>
                    <a:pt x="2293" y="4041"/>
                    <a:pt x="2947" y="4185"/>
                    <a:pt x="3606" y="4279"/>
                  </a:cubicBezTo>
                  <a:cubicBezTo>
                    <a:pt x="2945" y="4185"/>
                    <a:pt x="2291" y="4041"/>
                    <a:pt x="1655" y="3900"/>
                  </a:cubicBezTo>
                  <a:close/>
                  <a:moveTo>
                    <a:pt x="6154" y="0"/>
                  </a:moveTo>
                  <a:cubicBezTo>
                    <a:pt x="6056" y="0"/>
                    <a:pt x="5957" y="3"/>
                    <a:pt x="5855" y="8"/>
                  </a:cubicBezTo>
                  <a:cubicBezTo>
                    <a:pt x="3602" y="119"/>
                    <a:pt x="832" y="1365"/>
                    <a:pt x="37" y="1744"/>
                  </a:cubicBezTo>
                  <a:cubicBezTo>
                    <a:pt x="20" y="1752"/>
                    <a:pt x="7" y="1768"/>
                    <a:pt x="4" y="1788"/>
                  </a:cubicBezTo>
                  <a:cubicBezTo>
                    <a:pt x="0" y="1808"/>
                    <a:pt x="6" y="1828"/>
                    <a:pt x="19" y="1843"/>
                  </a:cubicBezTo>
                  <a:cubicBezTo>
                    <a:pt x="242" y="2107"/>
                    <a:pt x="369" y="2427"/>
                    <a:pt x="385" y="2769"/>
                  </a:cubicBezTo>
                  <a:cubicBezTo>
                    <a:pt x="403" y="3118"/>
                    <a:pt x="303" y="3454"/>
                    <a:pt x="98" y="3743"/>
                  </a:cubicBezTo>
                  <a:cubicBezTo>
                    <a:pt x="85" y="3759"/>
                    <a:pt x="84" y="3780"/>
                    <a:pt x="90" y="3799"/>
                  </a:cubicBezTo>
                  <a:cubicBezTo>
                    <a:pt x="95" y="3817"/>
                    <a:pt x="108" y="3831"/>
                    <a:pt x="128" y="3839"/>
                  </a:cubicBezTo>
                  <a:cubicBezTo>
                    <a:pt x="688" y="4041"/>
                    <a:pt x="3477" y="5012"/>
                    <a:pt x="5743" y="5012"/>
                  </a:cubicBezTo>
                  <a:cubicBezTo>
                    <a:pt x="5863" y="5012"/>
                    <a:pt x="5982" y="5009"/>
                    <a:pt x="6100" y="5004"/>
                  </a:cubicBezTo>
                  <a:cubicBezTo>
                    <a:pt x="6943" y="4962"/>
                    <a:pt x="7609" y="4769"/>
                    <a:pt x="8079" y="4430"/>
                  </a:cubicBezTo>
                  <a:cubicBezTo>
                    <a:pt x="8686" y="3992"/>
                    <a:pt x="8971" y="3296"/>
                    <a:pt x="8924" y="2362"/>
                  </a:cubicBezTo>
                  <a:cubicBezTo>
                    <a:pt x="8879" y="1425"/>
                    <a:pt x="8529" y="761"/>
                    <a:pt x="7881" y="384"/>
                  </a:cubicBezTo>
                  <a:cubicBezTo>
                    <a:pt x="7442" y="128"/>
                    <a:pt x="6862" y="0"/>
                    <a:pt x="6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34" name="Google Shape;7443;p78">
              <a:extLst>
                <a:ext uri="{FF2B5EF4-FFF2-40B4-BE49-F238E27FC236}">
                  <a16:creationId xmlns:a16="http://schemas.microsoft.com/office/drawing/2014/main" id="{86965163-6F44-482E-B642-7460D1559871}"/>
                </a:ext>
              </a:extLst>
            </p:cNvPr>
            <p:cNvSpPr/>
            <p:nvPr/>
          </p:nvSpPr>
          <p:spPr>
            <a:xfrm>
              <a:off x="7200115" y="3181976"/>
              <a:ext cx="62529" cy="146380"/>
            </a:xfrm>
            <a:custGeom>
              <a:avLst/>
              <a:gdLst/>
              <a:ahLst/>
              <a:cxnLst/>
              <a:rect l="l" t="t" r="r" b="b"/>
              <a:pathLst>
                <a:path w="2129" h="4984" extrusionOk="0">
                  <a:moveTo>
                    <a:pt x="1095" y="1"/>
                  </a:moveTo>
                  <a:cubicBezTo>
                    <a:pt x="1065" y="1"/>
                    <a:pt x="1035" y="13"/>
                    <a:pt x="1013" y="36"/>
                  </a:cubicBezTo>
                  <a:cubicBezTo>
                    <a:pt x="972" y="80"/>
                    <a:pt x="976" y="150"/>
                    <a:pt x="1020" y="192"/>
                  </a:cubicBezTo>
                  <a:cubicBezTo>
                    <a:pt x="1613" y="727"/>
                    <a:pt x="1908" y="1311"/>
                    <a:pt x="1896" y="1926"/>
                  </a:cubicBezTo>
                  <a:cubicBezTo>
                    <a:pt x="1882" y="2805"/>
                    <a:pt x="1261" y="3767"/>
                    <a:pt x="52" y="4789"/>
                  </a:cubicBezTo>
                  <a:cubicBezTo>
                    <a:pt x="6" y="4828"/>
                    <a:pt x="1" y="4898"/>
                    <a:pt x="39" y="4944"/>
                  </a:cubicBezTo>
                  <a:cubicBezTo>
                    <a:pt x="60" y="4971"/>
                    <a:pt x="93" y="4984"/>
                    <a:pt x="123" y="4984"/>
                  </a:cubicBezTo>
                  <a:cubicBezTo>
                    <a:pt x="149" y="4984"/>
                    <a:pt x="173" y="4974"/>
                    <a:pt x="193" y="4958"/>
                  </a:cubicBezTo>
                  <a:cubicBezTo>
                    <a:pt x="1450" y="3894"/>
                    <a:pt x="2098" y="2876"/>
                    <a:pt x="2115" y="1932"/>
                  </a:cubicBezTo>
                  <a:cubicBezTo>
                    <a:pt x="2128" y="1250"/>
                    <a:pt x="1809" y="609"/>
                    <a:pt x="1168" y="29"/>
                  </a:cubicBezTo>
                  <a:cubicBezTo>
                    <a:pt x="1148" y="10"/>
                    <a:pt x="1122"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7444;p78">
              <a:extLst>
                <a:ext uri="{FF2B5EF4-FFF2-40B4-BE49-F238E27FC236}">
                  <a16:creationId xmlns:a16="http://schemas.microsoft.com/office/drawing/2014/main" id="{F7A2284B-DE82-405E-8A17-71F807EDF316}"/>
                </a:ext>
              </a:extLst>
            </p:cNvPr>
            <p:cNvSpPr/>
            <p:nvPr/>
          </p:nvSpPr>
          <p:spPr>
            <a:xfrm>
              <a:off x="7092150" y="3160125"/>
              <a:ext cx="143766" cy="70400"/>
            </a:xfrm>
            <a:custGeom>
              <a:avLst/>
              <a:gdLst/>
              <a:ahLst/>
              <a:cxnLst/>
              <a:rect l="l" t="t" r="r" b="b"/>
              <a:pathLst>
                <a:path w="4895" h="2397" extrusionOk="0">
                  <a:moveTo>
                    <a:pt x="3098" y="0"/>
                  </a:moveTo>
                  <a:cubicBezTo>
                    <a:pt x="3019" y="0"/>
                    <a:pt x="2939" y="5"/>
                    <a:pt x="2859" y="14"/>
                  </a:cubicBezTo>
                  <a:cubicBezTo>
                    <a:pt x="1921" y="122"/>
                    <a:pt x="971" y="867"/>
                    <a:pt x="34" y="2223"/>
                  </a:cubicBezTo>
                  <a:cubicBezTo>
                    <a:pt x="1" y="2273"/>
                    <a:pt x="12" y="2343"/>
                    <a:pt x="62" y="2377"/>
                  </a:cubicBezTo>
                  <a:cubicBezTo>
                    <a:pt x="82" y="2391"/>
                    <a:pt x="103" y="2397"/>
                    <a:pt x="125" y="2397"/>
                  </a:cubicBezTo>
                  <a:cubicBezTo>
                    <a:pt x="159" y="2397"/>
                    <a:pt x="195" y="2378"/>
                    <a:pt x="216" y="2348"/>
                  </a:cubicBezTo>
                  <a:cubicBezTo>
                    <a:pt x="1115" y="1044"/>
                    <a:pt x="2012" y="333"/>
                    <a:pt x="2885" y="232"/>
                  </a:cubicBezTo>
                  <a:cubicBezTo>
                    <a:pt x="2957" y="223"/>
                    <a:pt x="3029" y="219"/>
                    <a:pt x="3102" y="219"/>
                  </a:cubicBezTo>
                  <a:cubicBezTo>
                    <a:pt x="3639" y="219"/>
                    <a:pt x="4177" y="461"/>
                    <a:pt x="4698" y="933"/>
                  </a:cubicBezTo>
                  <a:cubicBezTo>
                    <a:pt x="4719" y="952"/>
                    <a:pt x="4745" y="961"/>
                    <a:pt x="4771" y="961"/>
                  </a:cubicBezTo>
                  <a:cubicBezTo>
                    <a:pt x="4801" y="961"/>
                    <a:pt x="4831" y="949"/>
                    <a:pt x="4853" y="926"/>
                  </a:cubicBezTo>
                  <a:cubicBezTo>
                    <a:pt x="4894" y="881"/>
                    <a:pt x="4890" y="812"/>
                    <a:pt x="4846" y="770"/>
                  </a:cubicBezTo>
                  <a:cubicBezTo>
                    <a:pt x="4280" y="259"/>
                    <a:pt x="3694" y="0"/>
                    <a:pt x="3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7445;p78">
              <a:extLst>
                <a:ext uri="{FF2B5EF4-FFF2-40B4-BE49-F238E27FC236}">
                  <a16:creationId xmlns:a16="http://schemas.microsoft.com/office/drawing/2014/main" id="{E0182639-C865-4FB1-8B51-882B76408E0E}"/>
                </a:ext>
              </a:extLst>
            </p:cNvPr>
            <p:cNvSpPr/>
            <p:nvPr/>
          </p:nvSpPr>
          <p:spPr>
            <a:xfrm>
              <a:off x="6800712" y="3484516"/>
              <a:ext cx="62558" cy="146380"/>
            </a:xfrm>
            <a:custGeom>
              <a:avLst/>
              <a:gdLst/>
              <a:ahLst/>
              <a:cxnLst/>
              <a:rect l="l" t="t" r="r" b="b"/>
              <a:pathLst>
                <a:path w="2130" h="4984" extrusionOk="0">
                  <a:moveTo>
                    <a:pt x="2007" y="0"/>
                  </a:moveTo>
                  <a:cubicBezTo>
                    <a:pt x="1982" y="0"/>
                    <a:pt x="1957" y="9"/>
                    <a:pt x="1936" y="26"/>
                  </a:cubicBezTo>
                  <a:cubicBezTo>
                    <a:pt x="677" y="1091"/>
                    <a:pt x="29" y="2109"/>
                    <a:pt x="13" y="3052"/>
                  </a:cubicBezTo>
                  <a:cubicBezTo>
                    <a:pt x="1" y="3734"/>
                    <a:pt x="320" y="4375"/>
                    <a:pt x="961" y="4955"/>
                  </a:cubicBezTo>
                  <a:cubicBezTo>
                    <a:pt x="980" y="4975"/>
                    <a:pt x="1006" y="4983"/>
                    <a:pt x="1033" y="4983"/>
                  </a:cubicBezTo>
                  <a:cubicBezTo>
                    <a:pt x="1063" y="4983"/>
                    <a:pt x="1094" y="4973"/>
                    <a:pt x="1117" y="4946"/>
                  </a:cubicBezTo>
                  <a:cubicBezTo>
                    <a:pt x="1158" y="4902"/>
                    <a:pt x="1154" y="4832"/>
                    <a:pt x="1110" y="4791"/>
                  </a:cubicBezTo>
                  <a:cubicBezTo>
                    <a:pt x="518" y="4256"/>
                    <a:pt x="223" y="3672"/>
                    <a:pt x="234" y="3056"/>
                  </a:cubicBezTo>
                  <a:cubicBezTo>
                    <a:pt x="248" y="2178"/>
                    <a:pt x="869" y="1215"/>
                    <a:pt x="2078" y="193"/>
                  </a:cubicBezTo>
                  <a:cubicBezTo>
                    <a:pt x="2124" y="154"/>
                    <a:pt x="2130" y="84"/>
                    <a:pt x="2091" y="39"/>
                  </a:cubicBezTo>
                  <a:cubicBezTo>
                    <a:pt x="2069" y="13"/>
                    <a:pt x="2038" y="0"/>
                    <a:pt x="2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7446;p78">
              <a:extLst>
                <a:ext uri="{FF2B5EF4-FFF2-40B4-BE49-F238E27FC236}">
                  <a16:creationId xmlns:a16="http://schemas.microsoft.com/office/drawing/2014/main" id="{6B6916A9-B1A5-4C9D-9FAC-E628475386ED}"/>
                </a:ext>
              </a:extLst>
            </p:cNvPr>
            <p:cNvSpPr/>
            <p:nvPr/>
          </p:nvSpPr>
          <p:spPr>
            <a:xfrm>
              <a:off x="6827497" y="3582377"/>
              <a:ext cx="143737" cy="70400"/>
            </a:xfrm>
            <a:custGeom>
              <a:avLst/>
              <a:gdLst/>
              <a:ahLst/>
              <a:cxnLst/>
              <a:rect l="l" t="t" r="r" b="b"/>
              <a:pathLst>
                <a:path w="4894" h="2397" extrusionOk="0">
                  <a:moveTo>
                    <a:pt x="4769" y="0"/>
                  </a:moveTo>
                  <a:cubicBezTo>
                    <a:pt x="4733" y="0"/>
                    <a:pt x="4700" y="17"/>
                    <a:pt x="4678" y="48"/>
                  </a:cubicBezTo>
                  <a:cubicBezTo>
                    <a:pt x="3780" y="1352"/>
                    <a:pt x="2883" y="2063"/>
                    <a:pt x="2010" y="2164"/>
                  </a:cubicBezTo>
                  <a:cubicBezTo>
                    <a:pt x="1937" y="2173"/>
                    <a:pt x="1864" y="2177"/>
                    <a:pt x="1792" y="2177"/>
                  </a:cubicBezTo>
                  <a:cubicBezTo>
                    <a:pt x="1253" y="2177"/>
                    <a:pt x="716" y="1935"/>
                    <a:pt x="195" y="1463"/>
                  </a:cubicBezTo>
                  <a:cubicBezTo>
                    <a:pt x="175" y="1444"/>
                    <a:pt x="149" y="1435"/>
                    <a:pt x="123" y="1435"/>
                  </a:cubicBezTo>
                  <a:cubicBezTo>
                    <a:pt x="93" y="1435"/>
                    <a:pt x="63" y="1447"/>
                    <a:pt x="41" y="1470"/>
                  </a:cubicBezTo>
                  <a:cubicBezTo>
                    <a:pt x="0" y="1515"/>
                    <a:pt x="4" y="1584"/>
                    <a:pt x="49" y="1626"/>
                  </a:cubicBezTo>
                  <a:cubicBezTo>
                    <a:pt x="612" y="2138"/>
                    <a:pt x="1201" y="2396"/>
                    <a:pt x="1795" y="2396"/>
                  </a:cubicBezTo>
                  <a:cubicBezTo>
                    <a:pt x="1874" y="2396"/>
                    <a:pt x="1955" y="2390"/>
                    <a:pt x="2035" y="2382"/>
                  </a:cubicBezTo>
                  <a:cubicBezTo>
                    <a:pt x="2972" y="2274"/>
                    <a:pt x="3924" y="1529"/>
                    <a:pt x="4859" y="173"/>
                  </a:cubicBezTo>
                  <a:cubicBezTo>
                    <a:pt x="4893" y="123"/>
                    <a:pt x="4882" y="53"/>
                    <a:pt x="4832" y="19"/>
                  </a:cubicBezTo>
                  <a:cubicBezTo>
                    <a:pt x="4812" y="6"/>
                    <a:pt x="4790" y="0"/>
                    <a:pt x="4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7447;p78">
              <a:extLst>
                <a:ext uri="{FF2B5EF4-FFF2-40B4-BE49-F238E27FC236}">
                  <a16:creationId xmlns:a16="http://schemas.microsoft.com/office/drawing/2014/main" id="{E74B4496-3CA3-45DB-BFF2-C2F72545F4F1}"/>
                </a:ext>
              </a:extLst>
            </p:cNvPr>
            <p:cNvSpPr/>
            <p:nvPr/>
          </p:nvSpPr>
          <p:spPr>
            <a:xfrm>
              <a:off x="7109449" y="3575269"/>
              <a:ext cx="147085" cy="61824"/>
            </a:xfrm>
            <a:custGeom>
              <a:avLst/>
              <a:gdLst/>
              <a:ahLst/>
              <a:cxnLst/>
              <a:rect l="l" t="t" r="r" b="b"/>
              <a:pathLst>
                <a:path w="5008" h="2105" extrusionOk="0">
                  <a:moveTo>
                    <a:pt x="124" y="0"/>
                  </a:moveTo>
                  <a:cubicBezTo>
                    <a:pt x="99" y="0"/>
                    <a:pt x="73" y="9"/>
                    <a:pt x="53" y="26"/>
                  </a:cubicBezTo>
                  <a:cubicBezTo>
                    <a:pt x="6" y="66"/>
                    <a:pt x="0" y="135"/>
                    <a:pt x="40" y="182"/>
                  </a:cubicBezTo>
                  <a:cubicBezTo>
                    <a:pt x="1104" y="1440"/>
                    <a:pt x="2122" y="2088"/>
                    <a:pt x="3066" y="2104"/>
                  </a:cubicBezTo>
                  <a:lnTo>
                    <a:pt x="3102" y="2104"/>
                  </a:lnTo>
                  <a:cubicBezTo>
                    <a:pt x="3770" y="2104"/>
                    <a:pt x="4396" y="1784"/>
                    <a:pt x="4967" y="1156"/>
                  </a:cubicBezTo>
                  <a:cubicBezTo>
                    <a:pt x="5007" y="1110"/>
                    <a:pt x="5004" y="1042"/>
                    <a:pt x="4960" y="1000"/>
                  </a:cubicBezTo>
                  <a:cubicBezTo>
                    <a:pt x="4940" y="981"/>
                    <a:pt x="4914" y="972"/>
                    <a:pt x="4887" y="972"/>
                  </a:cubicBezTo>
                  <a:cubicBezTo>
                    <a:pt x="4857" y="972"/>
                    <a:pt x="4827" y="984"/>
                    <a:pt x="4805" y="1008"/>
                  </a:cubicBezTo>
                  <a:cubicBezTo>
                    <a:pt x="4282" y="1585"/>
                    <a:pt x="3714" y="1884"/>
                    <a:pt x="3111" y="1884"/>
                  </a:cubicBezTo>
                  <a:cubicBezTo>
                    <a:pt x="3097" y="1884"/>
                    <a:pt x="3083" y="1884"/>
                    <a:pt x="3069" y="1883"/>
                  </a:cubicBezTo>
                  <a:cubicBezTo>
                    <a:pt x="2192" y="1869"/>
                    <a:pt x="1229" y="1248"/>
                    <a:pt x="207" y="39"/>
                  </a:cubicBezTo>
                  <a:cubicBezTo>
                    <a:pt x="185" y="13"/>
                    <a:pt x="155"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7448;p78">
              <a:extLst>
                <a:ext uri="{FF2B5EF4-FFF2-40B4-BE49-F238E27FC236}">
                  <a16:creationId xmlns:a16="http://schemas.microsoft.com/office/drawing/2014/main" id="{156E78CC-EEB4-41DB-9905-8EAB6A38F6EC}"/>
                </a:ext>
              </a:extLst>
            </p:cNvPr>
            <p:cNvSpPr/>
            <p:nvPr/>
          </p:nvSpPr>
          <p:spPr>
            <a:xfrm>
              <a:off x="7207193" y="3467305"/>
              <a:ext cx="72661" cy="142973"/>
            </a:xfrm>
            <a:custGeom>
              <a:avLst/>
              <a:gdLst/>
              <a:ahLst/>
              <a:cxnLst/>
              <a:rect l="l" t="t" r="r" b="b"/>
              <a:pathLst>
                <a:path w="2474" h="4868" extrusionOk="0">
                  <a:moveTo>
                    <a:pt x="125" y="0"/>
                  </a:moveTo>
                  <a:cubicBezTo>
                    <a:pt x="89" y="0"/>
                    <a:pt x="54" y="17"/>
                    <a:pt x="33" y="48"/>
                  </a:cubicBezTo>
                  <a:cubicBezTo>
                    <a:pt x="0" y="98"/>
                    <a:pt x="12" y="168"/>
                    <a:pt x="62" y="200"/>
                  </a:cubicBezTo>
                  <a:cubicBezTo>
                    <a:pt x="1365" y="1100"/>
                    <a:pt x="2077" y="1998"/>
                    <a:pt x="2179" y="2869"/>
                  </a:cubicBezTo>
                  <a:cubicBezTo>
                    <a:pt x="2250" y="3482"/>
                    <a:pt x="2013" y="4093"/>
                    <a:pt x="1477" y="4684"/>
                  </a:cubicBezTo>
                  <a:cubicBezTo>
                    <a:pt x="1436" y="4728"/>
                    <a:pt x="1440" y="4797"/>
                    <a:pt x="1484" y="4839"/>
                  </a:cubicBezTo>
                  <a:cubicBezTo>
                    <a:pt x="1504" y="4857"/>
                    <a:pt x="1531" y="4867"/>
                    <a:pt x="1557" y="4867"/>
                  </a:cubicBezTo>
                  <a:cubicBezTo>
                    <a:pt x="1588" y="4867"/>
                    <a:pt x="1617" y="4854"/>
                    <a:pt x="1639" y="4829"/>
                  </a:cubicBezTo>
                  <a:cubicBezTo>
                    <a:pt x="2219" y="4191"/>
                    <a:pt x="2474" y="3521"/>
                    <a:pt x="2396" y="2845"/>
                  </a:cubicBezTo>
                  <a:cubicBezTo>
                    <a:pt x="2287" y="1906"/>
                    <a:pt x="1545" y="955"/>
                    <a:pt x="187" y="20"/>
                  </a:cubicBezTo>
                  <a:cubicBezTo>
                    <a:pt x="168" y="7"/>
                    <a:pt x="14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7449;p78">
              <a:extLst>
                <a:ext uri="{FF2B5EF4-FFF2-40B4-BE49-F238E27FC236}">
                  <a16:creationId xmlns:a16="http://schemas.microsoft.com/office/drawing/2014/main" id="{452D4946-DC0F-4FAF-9AD0-B02E5BD1DB0C}"/>
                </a:ext>
              </a:extLst>
            </p:cNvPr>
            <p:cNvSpPr/>
            <p:nvPr/>
          </p:nvSpPr>
          <p:spPr>
            <a:xfrm>
              <a:off x="6806821" y="3175984"/>
              <a:ext cx="146997" cy="60972"/>
            </a:xfrm>
            <a:custGeom>
              <a:avLst/>
              <a:gdLst/>
              <a:ahLst/>
              <a:cxnLst/>
              <a:rect l="l" t="t" r="r" b="b"/>
              <a:pathLst>
                <a:path w="5005" h="2076" extrusionOk="0">
                  <a:moveTo>
                    <a:pt x="1892" y="1"/>
                  </a:moveTo>
                  <a:cubicBezTo>
                    <a:pt x="1230" y="1"/>
                    <a:pt x="604" y="323"/>
                    <a:pt x="42" y="941"/>
                  </a:cubicBezTo>
                  <a:cubicBezTo>
                    <a:pt x="1" y="987"/>
                    <a:pt x="5" y="1055"/>
                    <a:pt x="49" y="1096"/>
                  </a:cubicBezTo>
                  <a:cubicBezTo>
                    <a:pt x="70" y="1115"/>
                    <a:pt x="96" y="1125"/>
                    <a:pt x="122" y="1125"/>
                  </a:cubicBezTo>
                  <a:cubicBezTo>
                    <a:pt x="152" y="1125"/>
                    <a:pt x="182" y="1113"/>
                    <a:pt x="204" y="1089"/>
                  </a:cubicBezTo>
                  <a:cubicBezTo>
                    <a:pt x="721" y="520"/>
                    <a:pt x="1287" y="221"/>
                    <a:pt x="1884" y="221"/>
                  </a:cubicBezTo>
                  <a:cubicBezTo>
                    <a:pt x="1900" y="221"/>
                    <a:pt x="1915" y="221"/>
                    <a:pt x="1930" y="222"/>
                  </a:cubicBezTo>
                  <a:cubicBezTo>
                    <a:pt x="2813" y="236"/>
                    <a:pt x="3779" y="846"/>
                    <a:pt x="4798" y="2036"/>
                  </a:cubicBezTo>
                  <a:cubicBezTo>
                    <a:pt x="4820" y="2063"/>
                    <a:pt x="4853" y="2076"/>
                    <a:pt x="4882" y="2076"/>
                  </a:cubicBezTo>
                  <a:cubicBezTo>
                    <a:pt x="4907" y="2076"/>
                    <a:pt x="4932" y="2066"/>
                    <a:pt x="4954" y="2046"/>
                  </a:cubicBezTo>
                  <a:cubicBezTo>
                    <a:pt x="4999" y="2008"/>
                    <a:pt x="5005" y="1938"/>
                    <a:pt x="4967" y="1892"/>
                  </a:cubicBezTo>
                  <a:cubicBezTo>
                    <a:pt x="3906" y="652"/>
                    <a:pt x="2884" y="15"/>
                    <a:pt x="1935" y="1"/>
                  </a:cubicBezTo>
                  <a:cubicBezTo>
                    <a:pt x="1920" y="1"/>
                    <a:pt x="1906" y="1"/>
                    <a:pt x="1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7450;p78">
              <a:extLst>
                <a:ext uri="{FF2B5EF4-FFF2-40B4-BE49-F238E27FC236}">
                  <a16:creationId xmlns:a16="http://schemas.microsoft.com/office/drawing/2014/main" id="{D2F6D7E6-F40A-439E-8028-6EDD2F2C8368}"/>
                </a:ext>
              </a:extLst>
            </p:cNvPr>
            <p:cNvSpPr/>
            <p:nvPr/>
          </p:nvSpPr>
          <p:spPr>
            <a:xfrm>
              <a:off x="6783442" y="3202623"/>
              <a:ext cx="72720" cy="142914"/>
            </a:xfrm>
            <a:custGeom>
              <a:avLst/>
              <a:gdLst/>
              <a:ahLst/>
              <a:cxnLst/>
              <a:rect l="l" t="t" r="r" b="b"/>
              <a:pathLst>
                <a:path w="2476" h="4866" extrusionOk="0">
                  <a:moveTo>
                    <a:pt x="916" y="0"/>
                  </a:moveTo>
                  <a:cubicBezTo>
                    <a:pt x="887" y="0"/>
                    <a:pt x="858" y="12"/>
                    <a:pt x="836" y="35"/>
                  </a:cubicBezTo>
                  <a:cubicBezTo>
                    <a:pt x="255" y="675"/>
                    <a:pt x="1" y="1344"/>
                    <a:pt x="80" y="2021"/>
                  </a:cubicBezTo>
                  <a:cubicBezTo>
                    <a:pt x="189" y="2959"/>
                    <a:pt x="930" y="3909"/>
                    <a:pt x="2289" y="4846"/>
                  </a:cubicBezTo>
                  <a:cubicBezTo>
                    <a:pt x="2309" y="4860"/>
                    <a:pt x="2330" y="4866"/>
                    <a:pt x="2352" y="4866"/>
                  </a:cubicBezTo>
                  <a:cubicBezTo>
                    <a:pt x="2387" y="4866"/>
                    <a:pt x="2420" y="4850"/>
                    <a:pt x="2441" y="4819"/>
                  </a:cubicBezTo>
                  <a:cubicBezTo>
                    <a:pt x="2476" y="4769"/>
                    <a:pt x="2463" y="4699"/>
                    <a:pt x="2413" y="4667"/>
                  </a:cubicBezTo>
                  <a:cubicBezTo>
                    <a:pt x="1110" y="3767"/>
                    <a:pt x="398" y="2869"/>
                    <a:pt x="297" y="1998"/>
                  </a:cubicBezTo>
                  <a:cubicBezTo>
                    <a:pt x="226" y="1385"/>
                    <a:pt x="462" y="774"/>
                    <a:pt x="997" y="183"/>
                  </a:cubicBezTo>
                  <a:cubicBezTo>
                    <a:pt x="1039" y="139"/>
                    <a:pt x="1036" y="70"/>
                    <a:pt x="990" y="30"/>
                  </a:cubicBezTo>
                  <a:cubicBezTo>
                    <a:pt x="969" y="10"/>
                    <a:pt x="943" y="0"/>
                    <a:pt x="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7451;p78">
              <a:extLst>
                <a:ext uri="{FF2B5EF4-FFF2-40B4-BE49-F238E27FC236}">
                  <a16:creationId xmlns:a16="http://schemas.microsoft.com/office/drawing/2014/main" id="{CEC1820A-7A21-40EE-9E8C-F97B29ED1454}"/>
                </a:ext>
              </a:extLst>
            </p:cNvPr>
            <p:cNvSpPr/>
            <p:nvPr/>
          </p:nvSpPr>
          <p:spPr>
            <a:xfrm>
              <a:off x="7061077" y="3388564"/>
              <a:ext cx="273699" cy="86407"/>
            </a:xfrm>
            <a:custGeom>
              <a:avLst/>
              <a:gdLst/>
              <a:ahLst/>
              <a:cxnLst/>
              <a:rect l="l" t="t" r="r" b="b"/>
              <a:pathLst>
                <a:path w="9319" h="2942" extrusionOk="0">
                  <a:moveTo>
                    <a:pt x="9170" y="0"/>
                  </a:moveTo>
                  <a:cubicBezTo>
                    <a:pt x="9165" y="0"/>
                    <a:pt x="9160" y="1"/>
                    <a:pt x="9155" y="2"/>
                  </a:cubicBezTo>
                  <a:cubicBezTo>
                    <a:pt x="9094" y="3"/>
                    <a:pt x="9045" y="55"/>
                    <a:pt x="9050" y="116"/>
                  </a:cubicBezTo>
                  <a:cubicBezTo>
                    <a:pt x="9094" y="1034"/>
                    <a:pt x="8815" y="1715"/>
                    <a:pt x="8222" y="2145"/>
                  </a:cubicBezTo>
                  <a:cubicBezTo>
                    <a:pt x="7644" y="2562"/>
                    <a:pt x="6816" y="2717"/>
                    <a:pt x="5909" y="2717"/>
                  </a:cubicBezTo>
                  <a:cubicBezTo>
                    <a:pt x="3370" y="2717"/>
                    <a:pt x="210" y="1511"/>
                    <a:pt x="166" y="1493"/>
                  </a:cubicBezTo>
                  <a:cubicBezTo>
                    <a:pt x="153" y="1488"/>
                    <a:pt x="139" y="1486"/>
                    <a:pt x="126" y="1486"/>
                  </a:cubicBezTo>
                  <a:cubicBezTo>
                    <a:pt x="82" y="1486"/>
                    <a:pt x="40" y="1512"/>
                    <a:pt x="24" y="1556"/>
                  </a:cubicBezTo>
                  <a:cubicBezTo>
                    <a:pt x="1" y="1613"/>
                    <a:pt x="29" y="1677"/>
                    <a:pt x="86" y="1698"/>
                  </a:cubicBezTo>
                  <a:cubicBezTo>
                    <a:pt x="263" y="1766"/>
                    <a:pt x="3338" y="2941"/>
                    <a:pt x="5884" y="2941"/>
                  </a:cubicBezTo>
                  <a:cubicBezTo>
                    <a:pt x="6841" y="2941"/>
                    <a:pt x="7721" y="2775"/>
                    <a:pt x="8352" y="2323"/>
                  </a:cubicBezTo>
                  <a:cubicBezTo>
                    <a:pt x="9010" y="1847"/>
                    <a:pt x="9319" y="1101"/>
                    <a:pt x="9270" y="104"/>
                  </a:cubicBezTo>
                  <a:cubicBezTo>
                    <a:pt x="9267" y="50"/>
                    <a:pt x="9221" y="0"/>
                    <a:pt x="9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7452;p78">
              <a:extLst>
                <a:ext uri="{FF2B5EF4-FFF2-40B4-BE49-F238E27FC236}">
                  <a16:creationId xmlns:a16="http://schemas.microsoft.com/office/drawing/2014/main" id="{960D0CDE-B6BD-475A-8E02-318C7E1BBA1E}"/>
                </a:ext>
              </a:extLst>
            </p:cNvPr>
            <p:cNvSpPr/>
            <p:nvPr/>
          </p:nvSpPr>
          <p:spPr>
            <a:xfrm>
              <a:off x="7058081" y="3317401"/>
              <a:ext cx="275168" cy="77625"/>
            </a:xfrm>
            <a:custGeom>
              <a:avLst/>
              <a:gdLst/>
              <a:ahLst/>
              <a:cxnLst/>
              <a:rect l="l" t="t" r="r" b="b"/>
              <a:pathLst>
                <a:path w="9369" h="2643" extrusionOk="0">
                  <a:moveTo>
                    <a:pt x="6415" y="0"/>
                  </a:moveTo>
                  <a:cubicBezTo>
                    <a:pt x="3760" y="0"/>
                    <a:pt x="260" y="1746"/>
                    <a:pt x="74" y="1840"/>
                  </a:cubicBezTo>
                  <a:cubicBezTo>
                    <a:pt x="22" y="1868"/>
                    <a:pt x="0" y="1934"/>
                    <a:pt x="26" y="1986"/>
                  </a:cubicBezTo>
                  <a:cubicBezTo>
                    <a:pt x="46" y="2024"/>
                    <a:pt x="84" y="2046"/>
                    <a:pt x="124" y="2046"/>
                  </a:cubicBezTo>
                  <a:cubicBezTo>
                    <a:pt x="141" y="2046"/>
                    <a:pt x="158" y="2043"/>
                    <a:pt x="174" y="2035"/>
                  </a:cubicBezTo>
                  <a:cubicBezTo>
                    <a:pt x="219" y="2013"/>
                    <a:pt x="3807" y="223"/>
                    <a:pt x="6432" y="223"/>
                  </a:cubicBezTo>
                  <a:cubicBezTo>
                    <a:pt x="7077" y="223"/>
                    <a:pt x="7664" y="331"/>
                    <a:pt x="8126" y="601"/>
                  </a:cubicBezTo>
                  <a:cubicBezTo>
                    <a:pt x="8760" y="968"/>
                    <a:pt x="9103" y="1620"/>
                    <a:pt x="9147" y="2539"/>
                  </a:cubicBezTo>
                  <a:cubicBezTo>
                    <a:pt x="9150" y="2597"/>
                    <a:pt x="9197" y="2643"/>
                    <a:pt x="9257" y="2643"/>
                  </a:cubicBezTo>
                  <a:cubicBezTo>
                    <a:pt x="9259" y="2643"/>
                    <a:pt x="9260" y="2643"/>
                    <a:pt x="9260" y="2640"/>
                  </a:cubicBezTo>
                  <a:cubicBezTo>
                    <a:pt x="9321" y="2638"/>
                    <a:pt x="9368" y="2587"/>
                    <a:pt x="9365" y="2526"/>
                  </a:cubicBezTo>
                  <a:cubicBezTo>
                    <a:pt x="9315" y="1530"/>
                    <a:pt x="8937" y="817"/>
                    <a:pt x="8235" y="410"/>
                  </a:cubicBezTo>
                  <a:cubicBezTo>
                    <a:pt x="7733" y="117"/>
                    <a:pt x="7102" y="0"/>
                    <a:pt x="6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7453;p78">
              <a:extLst>
                <a:ext uri="{FF2B5EF4-FFF2-40B4-BE49-F238E27FC236}">
                  <a16:creationId xmlns:a16="http://schemas.microsoft.com/office/drawing/2014/main" id="{47C763B8-3C23-4459-B309-FBD150F016CD}"/>
                </a:ext>
              </a:extLst>
            </p:cNvPr>
            <p:cNvSpPr/>
            <p:nvPr/>
          </p:nvSpPr>
          <p:spPr>
            <a:xfrm>
              <a:off x="6728785" y="3337930"/>
              <a:ext cx="273552" cy="86348"/>
            </a:xfrm>
            <a:custGeom>
              <a:avLst/>
              <a:gdLst/>
              <a:ahLst/>
              <a:cxnLst/>
              <a:rect l="l" t="t" r="r" b="b"/>
              <a:pathLst>
                <a:path w="9314" h="2940" extrusionOk="0">
                  <a:moveTo>
                    <a:pt x="3429" y="0"/>
                  </a:moveTo>
                  <a:cubicBezTo>
                    <a:pt x="2473" y="0"/>
                    <a:pt x="1592" y="165"/>
                    <a:pt x="967" y="616"/>
                  </a:cubicBezTo>
                  <a:cubicBezTo>
                    <a:pt x="308" y="1092"/>
                    <a:pt x="0" y="1838"/>
                    <a:pt x="49" y="2835"/>
                  </a:cubicBezTo>
                  <a:cubicBezTo>
                    <a:pt x="50" y="2894"/>
                    <a:pt x="98" y="2939"/>
                    <a:pt x="157" y="2939"/>
                  </a:cubicBezTo>
                  <a:cubicBezTo>
                    <a:pt x="158" y="2939"/>
                    <a:pt x="161" y="2939"/>
                    <a:pt x="161" y="2938"/>
                  </a:cubicBezTo>
                  <a:cubicBezTo>
                    <a:pt x="221" y="2936"/>
                    <a:pt x="269" y="2885"/>
                    <a:pt x="265" y="2824"/>
                  </a:cubicBezTo>
                  <a:cubicBezTo>
                    <a:pt x="221" y="1905"/>
                    <a:pt x="500" y="1223"/>
                    <a:pt x="1094" y="794"/>
                  </a:cubicBezTo>
                  <a:cubicBezTo>
                    <a:pt x="1672" y="377"/>
                    <a:pt x="2500" y="222"/>
                    <a:pt x="3408" y="222"/>
                  </a:cubicBezTo>
                  <a:cubicBezTo>
                    <a:pt x="5946" y="222"/>
                    <a:pt x="9106" y="1429"/>
                    <a:pt x="9149" y="1447"/>
                  </a:cubicBezTo>
                  <a:cubicBezTo>
                    <a:pt x="9162" y="1452"/>
                    <a:pt x="9175" y="1454"/>
                    <a:pt x="9189" y="1454"/>
                  </a:cubicBezTo>
                  <a:cubicBezTo>
                    <a:pt x="9233" y="1454"/>
                    <a:pt x="9275" y="1428"/>
                    <a:pt x="9291" y="1384"/>
                  </a:cubicBezTo>
                  <a:cubicBezTo>
                    <a:pt x="9314" y="1327"/>
                    <a:pt x="9285" y="1263"/>
                    <a:pt x="9229" y="1242"/>
                  </a:cubicBezTo>
                  <a:cubicBezTo>
                    <a:pt x="9052" y="1174"/>
                    <a:pt x="5976" y="0"/>
                    <a:pt x="3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7454;p78">
              <a:extLst>
                <a:ext uri="{FF2B5EF4-FFF2-40B4-BE49-F238E27FC236}">
                  <a16:creationId xmlns:a16="http://schemas.microsoft.com/office/drawing/2014/main" id="{D12BF0A2-E8FE-4D1B-B362-62ECD19A5DF7}"/>
                </a:ext>
              </a:extLst>
            </p:cNvPr>
            <p:cNvSpPr/>
            <p:nvPr/>
          </p:nvSpPr>
          <p:spPr>
            <a:xfrm>
              <a:off x="6730018" y="3417846"/>
              <a:ext cx="275314" cy="77566"/>
            </a:xfrm>
            <a:custGeom>
              <a:avLst/>
              <a:gdLst/>
              <a:ahLst/>
              <a:cxnLst/>
              <a:rect l="l" t="t" r="r" b="b"/>
              <a:pathLst>
                <a:path w="9374" h="2641" extrusionOk="0">
                  <a:moveTo>
                    <a:pt x="122" y="1"/>
                  </a:moveTo>
                  <a:cubicBezTo>
                    <a:pt x="118" y="1"/>
                    <a:pt x="113" y="1"/>
                    <a:pt x="109" y="2"/>
                  </a:cubicBezTo>
                  <a:cubicBezTo>
                    <a:pt x="49" y="3"/>
                    <a:pt x="1" y="54"/>
                    <a:pt x="5" y="116"/>
                  </a:cubicBezTo>
                  <a:cubicBezTo>
                    <a:pt x="55" y="1110"/>
                    <a:pt x="434" y="1825"/>
                    <a:pt x="1135" y="2232"/>
                  </a:cubicBezTo>
                  <a:cubicBezTo>
                    <a:pt x="1637" y="2524"/>
                    <a:pt x="2267" y="2641"/>
                    <a:pt x="2955" y="2641"/>
                  </a:cubicBezTo>
                  <a:cubicBezTo>
                    <a:pt x="5611" y="2641"/>
                    <a:pt x="9112" y="895"/>
                    <a:pt x="9299" y="805"/>
                  </a:cubicBezTo>
                  <a:cubicBezTo>
                    <a:pt x="9352" y="775"/>
                    <a:pt x="9373" y="710"/>
                    <a:pt x="9347" y="657"/>
                  </a:cubicBezTo>
                  <a:cubicBezTo>
                    <a:pt x="9327" y="619"/>
                    <a:pt x="9288" y="597"/>
                    <a:pt x="9248" y="597"/>
                  </a:cubicBezTo>
                  <a:cubicBezTo>
                    <a:pt x="9231" y="597"/>
                    <a:pt x="9215" y="600"/>
                    <a:pt x="9199" y="608"/>
                  </a:cubicBezTo>
                  <a:cubicBezTo>
                    <a:pt x="9155" y="630"/>
                    <a:pt x="5564" y="2421"/>
                    <a:pt x="2939" y="2421"/>
                  </a:cubicBezTo>
                  <a:cubicBezTo>
                    <a:pt x="2295" y="2421"/>
                    <a:pt x="1708" y="2313"/>
                    <a:pt x="1247" y="2044"/>
                  </a:cubicBezTo>
                  <a:cubicBezTo>
                    <a:pt x="613" y="1675"/>
                    <a:pt x="270" y="1023"/>
                    <a:pt x="226" y="104"/>
                  </a:cubicBezTo>
                  <a:cubicBezTo>
                    <a:pt x="222" y="49"/>
                    <a:pt x="174"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7455;p78">
              <a:extLst>
                <a:ext uri="{FF2B5EF4-FFF2-40B4-BE49-F238E27FC236}">
                  <a16:creationId xmlns:a16="http://schemas.microsoft.com/office/drawing/2014/main" id="{1AD344E4-DAB9-4D3D-8216-9B2EA42CD845}"/>
                </a:ext>
              </a:extLst>
            </p:cNvPr>
            <p:cNvSpPr/>
            <p:nvPr/>
          </p:nvSpPr>
          <p:spPr>
            <a:xfrm>
              <a:off x="6932730" y="3436320"/>
              <a:ext cx="116922" cy="271819"/>
            </a:xfrm>
            <a:custGeom>
              <a:avLst/>
              <a:gdLst/>
              <a:ahLst/>
              <a:cxnLst/>
              <a:rect l="l" t="t" r="r" b="b"/>
              <a:pathLst>
                <a:path w="3981" h="9255" extrusionOk="0">
                  <a:moveTo>
                    <a:pt x="2381" y="1"/>
                  </a:moveTo>
                  <a:cubicBezTo>
                    <a:pt x="2337" y="1"/>
                    <a:pt x="2295" y="27"/>
                    <a:pt x="2279" y="71"/>
                  </a:cubicBezTo>
                  <a:cubicBezTo>
                    <a:pt x="2185" y="313"/>
                    <a:pt x="0" y="6040"/>
                    <a:pt x="1655" y="8332"/>
                  </a:cubicBezTo>
                  <a:cubicBezTo>
                    <a:pt x="2098" y="8944"/>
                    <a:pt x="2774" y="9255"/>
                    <a:pt x="3672" y="9255"/>
                  </a:cubicBezTo>
                  <a:cubicBezTo>
                    <a:pt x="3737" y="9255"/>
                    <a:pt x="3803" y="9252"/>
                    <a:pt x="3872" y="9250"/>
                  </a:cubicBezTo>
                  <a:cubicBezTo>
                    <a:pt x="3934" y="9249"/>
                    <a:pt x="3981" y="9196"/>
                    <a:pt x="3978" y="9136"/>
                  </a:cubicBezTo>
                  <a:cubicBezTo>
                    <a:pt x="3974" y="9080"/>
                    <a:pt x="3930" y="9032"/>
                    <a:pt x="3875" y="9032"/>
                  </a:cubicBezTo>
                  <a:cubicBezTo>
                    <a:pt x="3871" y="9032"/>
                    <a:pt x="3867" y="9032"/>
                    <a:pt x="3862" y="9033"/>
                  </a:cubicBezTo>
                  <a:cubicBezTo>
                    <a:pt x="3803" y="9035"/>
                    <a:pt x="3744" y="9037"/>
                    <a:pt x="3686" y="9037"/>
                  </a:cubicBezTo>
                  <a:cubicBezTo>
                    <a:pt x="2857" y="9037"/>
                    <a:pt x="2234" y="8760"/>
                    <a:pt x="1833" y="8205"/>
                  </a:cubicBezTo>
                  <a:cubicBezTo>
                    <a:pt x="247" y="6009"/>
                    <a:pt x="2461" y="209"/>
                    <a:pt x="2484" y="150"/>
                  </a:cubicBezTo>
                  <a:cubicBezTo>
                    <a:pt x="2507" y="93"/>
                    <a:pt x="2478" y="29"/>
                    <a:pt x="2421" y="8"/>
                  </a:cubicBezTo>
                  <a:cubicBezTo>
                    <a:pt x="2408" y="3"/>
                    <a:pt x="2395" y="1"/>
                    <a:pt x="2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7456;p78">
              <a:extLst>
                <a:ext uri="{FF2B5EF4-FFF2-40B4-BE49-F238E27FC236}">
                  <a16:creationId xmlns:a16="http://schemas.microsoft.com/office/drawing/2014/main" id="{B398902F-33D2-438E-94FD-11ACA9CD6A7C}"/>
                </a:ext>
              </a:extLst>
            </p:cNvPr>
            <p:cNvSpPr/>
            <p:nvPr/>
          </p:nvSpPr>
          <p:spPr>
            <a:xfrm>
              <a:off x="7042926" y="3433266"/>
              <a:ext cx="107524" cy="274698"/>
            </a:xfrm>
            <a:custGeom>
              <a:avLst/>
              <a:gdLst/>
              <a:ahLst/>
              <a:cxnLst/>
              <a:rect l="l" t="t" r="r" b="b"/>
              <a:pathLst>
                <a:path w="3661" h="9353" extrusionOk="0">
                  <a:moveTo>
                    <a:pt x="711" y="0"/>
                  </a:moveTo>
                  <a:cubicBezTo>
                    <a:pt x="694" y="0"/>
                    <a:pt x="677" y="4"/>
                    <a:pt x="662" y="12"/>
                  </a:cubicBezTo>
                  <a:cubicBezTo>
                    <a:pt x="609" y="41"/>
                    <a:pt x="588" y="106"/>
                    <a:pt x="613" y="160"/>
                  </a:cubicBezTo>
                  <a:cubicBezTo>
                    <a:pt x="640" y="216"/>
                    <a:pt x="3412" y="5773"/>
                    <a:pt x="2049" y="8113"/>
                  </a:cubicBezTo>
                  <a:cubicBezTo>
                    <a:pt x="1680" y="8746"/>
                    <a:pt x="1029" y="9090"/>
                    <a:pt x="110" y="9134"/>
                  </a:cubicBezTo>
                  <a:cubicBezTo>
                    <a:pt x="49" y="9135"/>
                    <a:pt x="1" y="9188"/>
                    <a:pt x="5" y="9248"/>
                  </a:cubicBezTo>
                  <a:cubicBezTo>
                    <a:pt x="6" y="9306"/>
                    <a:pt x="55" y="9353"/>
                    <a:pt x="113" y="9353"/>
                  </a:cubicBezTo>
                  <a:cubicBezTo>
                    <a:pt x="115" y="9353"/>
                    <a:pt x="119" y="9353"/>
                    <a:pt x="122" y="9352"/>
                  </a:cubicBezTo>
                  <a:cubicBezTo>
                    <a:pt x="1117" y="9302"/>
                    <a:pt x="1831" y="8921"/>
                    <a:pt x="2239" y="8221"/>
                  </a:cubicBezTo>
                  <a:cubicBezTo>
                    <a:pt x="3661" y="5780"/>
                    <a:pt x="926" y="294"/>
                    <a:pt x="810" y="61"/>
                  </a:cubicBezTo>
                  <a:cubicBezTo>
                    <a:pt x="790" y="22"/>
                    <a:pt x="751" y="0"/>
                    <a:pt x="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7457;p78">
              <a:extLst>
                <a:ext uri="{FF2B5EF4-FFF2-40B4-BE49-F238E27FC236}">
                  <a16:creationId xmlns:a16="http://schemas.microsoft.com/office/drawing/2014/main" id="{5B049244-1750-46AF-81A9-D4502A52FC96}"/>
                </a:ext>
              </a:extLst>
            </p:cNvPr>
            <p:cNvSpPr/>
            <p:nvPr/>
          </p:nvSpPr>
          <p:spPr>
            <a:xfrm>
              <a:off x="7013733" y="3104821"/>
              <a:ext cx="116951" cy="271761"/>
            </a:xfrm>
            <a:custGeom>
              <a:avLst/>
              <a:gdLst/>
              <a:ahLst/>
              <a:cxnLst/>
              <a:rect l="l" t="t" r="r" b="b"/>
              <a:pathLst>
                <a:path w="3982" h="9253" extrusionOk="0">
                  <a:moveTo>
                    <a:pt x="313" y="1"/>
                  </a:moveTo>
                  <a:cubicBezTo>
                    <a:pt x="246" y="1"/>
                    <a:pt x="178" y="2"/>
                    <a:pt x="109" y="6"/>
                  </a:cubicBezTo>
                  <a:cubicBezTo>
                    <a:pt x="48" y="7"/>
                    <a:pt x="1" y="59"/>
                    <a:pt x="4" y="120"/>
                  </a:cubicBezTo>
                  <a:cubicBezTo>
                    <a:pt x="8" y="175"/>
                    <a:pt x="54" y="223"/>
                    <a:pt x="110" y="223"/>
                  </a:cubicBezTo>
                  <a:cubicBezTo>
                    <a:pt x="113" y="223"/>
                    <a:pt x="116" y="223"/>
                    <a:pt x="119" y="222"/>
                  </a:cubicBezTo>
                  <a:cubicBezTo>
                    <a:pt x="180" y="220"/>
                    <a:pt x="240" y="218"/>
                    <a:pt x="300" y="218"/>
                  </a:cubicBezTo>
                  <a:cubicBezTo>
                    <a:pt x="1127" y="218"/>
                    <a:pt x="1748" y="497"/>
                    <a:pt x="2148" y="1050"/>
                  </a:cubicBezTo>
                  <a:cubicBezTo>
                    <a:pt x="3735" y="3246"/>
                    <a:pt x="1520" y="9045"/>
                    <a:pt x="1497" y="9103"/>
                  </a:cubicBezTo>
                  <a:cubicBezTo>
                    <a:pt x="1475" y="9160"/>
                    <a:pt x="1503" y="9224"/>
                    <a:pt x="1560" y="9246"/>
                  </a:cubicBezTo>
                  <a:cubicBezTo>
                    <a:pt x="1572" y="9251"/>
                    <a:pt x="1586" y="9253"/>
                    <a:pt x="1599" y="9253"/>
                  </a:cubicBezTo>
                  <a:cubicBezTo>
                    <a:pt x="1643" y="9253"/>
                    <a:pt x="1684" y="9227"/>
                    <a:pt x="1703" y="9184"/>
                  </a:cubicBezTo>
                  <a:cubicBezTo>
                    <a:pt x="1797" y="8942"/>
                    <a:pt x="3981" y="3213"/>
                    <a:pt x="2326" y="922"/>
                  </a:cubicBezTo>
                  <a:cubicBezTo>
                    <a:pt x="1885" y="311"/>
                    <a:pt x="1208"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7458;p78">
              <a:extLst>
                <a:ext uri="{FF2B5EF4-FFF2-40B4-BE49-F238E27FC236}">
                  <a16:creationId xmlns:a16="http://schemas.microsoft.com/office/drawing/2014/main" id="{9FA1F221-15BA-41D0-BDC0-997A7776E931}"/>
                </a:ext>
              </a:extLst>
            </p:cNvPr>
            <p:cNvSpPr/>
            <p:nvPr/>
          </p:nvSpPr>
          <p:spPr>
            <a:xfrm>
              <a:off x="6912935" y="3104880"/>
              <a:ext cx="107435" cy="274727"/>
            </a:xfrm>
            <a:custGeom>
              <a:avLst/>
              <a:gdLst/>
              <a:ahLst/>
              <a:cxnLst/>
              <a:rect l="l" t="t" r="r" b="b"/>
              <a:pathLst>
                <a:path w="3658" h="9354" extrusionOk="0">
                  <a:moveTo>
                    <a:pt x="3551" y="0"/>
                  </a:moveTo>
                  <a:cubicBezTo>
                    <a:pt x="3547" y="0"/>
                    <a:pt x="3543" y="1"/>
                    <a:pt x="3540" y="1"/>
                  </a:cubicBezTo>
                  <a:cubicBezTo>
                    <a:pt x="2544" y="51"/>
                    <a:pt x="1831" y="431"/>
                    <a:pt x="1422" y="1132"/>
                  </a:cubicBezTo>
                  <a:cubicBezTo>
                    <a:pt x="1" y="3573"/>
                    <a:pt x="2735" y="9058"/>
                    <a:pt x="2852" y="9292"/>
                  </a:cubicBezTo>
                  <a:cubicBezTo>
                    <a:pt x="2872" y="9332"/>
                    <a:pt x="2909" y="9353"/>
                    <a:pt x="2950" y="9353"/>
                  </a:cubicBezTo>
                  <a:cubicBezTo>
                    <a:pt x="2967" y="9353"/>
                    <a:pt x="2984" y="9349"/>
                    <a:pt x="2998" y="9340"/>
                  </a:cubicBezTo>
                  <a:cubicBezTo>
                    <a:pt x="3051" y="9312"/>
                    <a:pt x="3072" y="9246"/>
                    <a:pt x="3045" y="9192"/>
                  </a:cubicBezTo>
                  <a:cubicBezTo>
                    <a:pt x="3018" y="9137"/>
                    <a:pt x="247" y="3581"/>
                    <a:pt x="1611" y="1240"/>
                  </a:cubicBezTo>
                  <a:cubicBezTo>
                    <a:pt x="1980" y="606"/>
                    <a:pt x="2631" y="263"/>
                    <a:pt x="3550" y="219"/>
                  </a:cubicBezTo>
                  <a:cubicBezTo>
                    <a:pt x="3611" y="218"/>
                    <a:pt x="3658" y="165"/>
                    <a:pt x="3655" y="105"/>
                  </a:cubicBezTo>
                  <a:cubicBezTo>
                    <a:pt x="3651" y="48"/>
                    <a:pt x="3604" y="0"/>
                    <a:pt x="3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7459;p78">
              <a:extLst>
                <a:ext uri="{FF2B5EF4-FFF2-40B4-BE49-F238E27FC236}">
                  <a16:creationId xmlns:a16="http://schemas.microsoft.com/office/drawing/2014/main" id="{D90855B4-1164-4AD9-9ED8-07FA67BD28C4}"/>
                </a:ext>
              </a:extLst>
            </p:cNvPr>
            <p:cNvSpPr/>
            <p:nvPr/>
          </p:nvSpPr>
          <p:spPr>
            <a:xfrm>
              <a:off x="6983423" y="3359106"/>
              <a:ext cx="95805" cy="94013"/>
            </a:xfrm>
            <a:custGeom>
              <a:avLst/>
              <a:gdLst/>
              <a:ahLst/>
              <a:cxnLst/>
              <a:rect l="l" t="t" r="r" b="b"/>
              <a:pathLst>
                <a:path w="3262" h="3201" extrusionOk="0">
                  <a:moveTo>
                    <a:pt x="1643" y="220"/>
                  </a:moveTo>
                  <a:cubicBezTo>
                    <a:pt x="2374" y="220"/>
                    <a:pt x="2986" y="795"/>
                    <a:pt x="3022" y="1533"/>
                  </a:cubicBezTo>
                  <a:cubicBezTo>
                    <a:pt x="3041" y="1902"/>
                    <a:pt x="2914" y="2254"/>
                    <a:pt x="2666" y="2529"/>
                  </a:cubicBezTo>
                  <a:cubicBezTo>
                    <a:pt x="2418" y="2802"/>
                    <a:pt x="2079" y="2963"/>
                    <a:pt x="1711" y="2980"/>
                  </a:cubicBezTo>
                  <a:cubicBezTo>
                    <a:pt x="1689" y="2981"/>
                    <a:pt x="1668" y="2982"/>
                    <a:pt x="1647" y="2982"/>
                  </a:cubicBezTo>
                  <a:cubicBezTo>
                    <a:pt x="913" y="2982"/>
                    <a:pt x="300" y="2408"/>
                    <a:pt x="264" y="1668"/>
                  </a:cubicBezTo>
                  <a:cubicBezTo>
                    <a:pt x="225" y="908"/>
                    <a:pt x="815" y="259"/>
                    <a:pt x="1575" y="222"/>
                  </a:cubicBezTo>
                  <a:cubicBezTo>
                    <a:pt x="1598" y="220"/>
                    <a:pt x="1621" y="220"/>
                    <a:pt x="1643" y="220"/>
                  </a:cubicBezTo>
                  <a:close/>
                  <a:moveTo>
                    <a:pt x="1643" y="0"/>
                  </a:moveTo>
                  <a:cubicBezTo>
                    <a:pt x="1616" y="0"/>
                    <a:pt x="1590" y="1"/>
                    <a:pt x="1563" y="2"/>
                  </a:cubicBezTo>
                  <a:cubicBezTo>
                    <a:pt x="681" y="45"/>
                    <a:pt x="0" y="798"/>
                    <a:pt x="43" y="1680"/>
                  </a:cubicBezTo>
                  <a:cubicBezTo>
                    <a:pt x="86" y="2534"/>
                    <a:pt x="793" y="3201"/>
                    <a:pt x="1641" y="3201"/>
                  </a:cubicBezTo>
                  <a:cubicBezTo>
                    <a:pt x="1668" y="3201"/>
                    <a:pt x="1695" y="3201"/>
                    <a:pt x="1719" y="3199"/>
                  </a:cubicBezTo>
                  <a:cubicBezTo>
                    <a:pt x="2146" y="3178"/>
                    <a:pt x="2539" y="2993"/>
                    <a:pt x="2827" y="2677"/>
                  </a:cubicBezTo>
                  <a:cubicBezTo>
                    <a:pt x="3113" y="2359"/>
                    <a:pt x="3261" y="1950"/>
                    <a:pt x="3240" y="1523"/>
                  </a:cubicBezTo>
                  <a:cubicBezTo>
                    <a:pt x="3199" y="669"/>
                    <a:pt x="2490"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7460;p78">
              <a:extLst>
                <a:ext uri="{FF2B5EF4-FFF2-40B4-BE49-F238E27FC236}">
                  <a16:creationId xmlns:a16="http://schemas.microsoft.com/office/drawing/2014/main" id="{E34DD130-6724-464B-A7F7-634504065F65}"/>
                </a:ext>
              </a:extLst>
            </p:cNvPr>
            <p:cNvSpPr/>
            <p:nvPr/>
          </p:nvSpPr>
          <p:spPr>
            <a:xfrm>
              <a:off x="7177911" y="3259248"/>
              <a:ext cx="63439" cy="60943"/>
            </a:xfrm>
            <a:custGeom>
              <a:avLst/>
              <a:gdLst/>
              <a:ahLst/>
              <a:cxnLst/>
              <a:rect l="l" t="t" r="r" b="b"/>
              <a:pathLst>
                <a:path w="2160" h="2075" extrusionOk="0">
                  <a:moveTo>
                    <a:pt x="2098" y="0"/>
                  </a:moveTo>
                  <a:cubicBezTo>
                    <a:pt x="2080" y="0"/>
                    <a:pt x="2063" y="8"/>
                    <a:pt x="2053" y="24"/>
                  </a:cubicBezTo>
                  <a:cubicBezTo>
                    <a:pt x="1519" y="790"/>
                    <a:pt x="819" y="1465"/>
                    <a:pt x="32" y="1972"/>
                  </a:cubicBezTo>
                  <a:cubicBezTo>
                    <a:pt x="8" y="1991"/>
                    <a:pt x="0" y="2025"/>
                    <a:pt x="16" y="2049"/>
                  </a:cubicBezTo>
                  <a:cubicBezTo>
                    <a:pt x="26" y="2065"/>
                    <a:pt x="45" y="2075"/>
                    <a:pt x="62" y="2075"/>
                  </a:cubicBezTo>
                  <a:cubicBezTo>
                    <a:pt x="72" y="2075"/>
                    <a:pt x="82" y="2071"/>
                    <a:pt x="93" y="2065"/>
                  </a:cubicBezTo>
                  <a:cubicBezTo>
                    <a:pt x="892" y="1549"/>
                    <a:pt x="1600" y="866"/>
                    <a:pt x="2144" y="85"/>
                  </a:cubicBezTo>
                  <a:cubicBezTo>
                    <a:pt x="2159" y="61"/>
                    <a:pt x="2154" y="27"/>
                    <a:pt x="2129" y="10"/>
                  </a:cubicBezTo>
                  <a:cubicBezTo>
                    <a:pt x="2120" y="3"/>
                    <a:pt x="2109" y="0"/>
                    <a:pt x="2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7461;p78">
              <a:extLst>
                <a:ext uri="{FF2B5EF4-FFF2-40B4-BE49-F238E27FC236}">
                  <a16:creationId xmlns:a16="http://schemas.microsoft.com/office/drawing/2014/main" id="{5F6D0392-3CBA-4E6A-9958-912FF0EEE023}"/>
                </a:ext>
              </a:extLst>
            </p:cNvPr>
            <p:cNvSpPr/>
            <p:nvPr/>
          </p:nvSpPr>
          <p:spPr>
            <a:xfrm>
              <a:off x="7180965" y="3277516"/>
              <a:ext cx="23144" cy="21469"/>
            </a:xfrm>
            <a:custGeom>
              <a:avLst/>
              <a:gdLst/>
              <a:ahLst/>
              <a:cxnLst/>
              <a:rect l="l" t="t" r="r" b="b"/>
              <a:pathLst>
                <a:path w="788" h="731" extrusionOk="0">
                  <a:moveTo>
                    <a:pt x="727" y="1"/>
                  </a:moveTo>
                  <a:cubicBezTo>
                    <a:pt x="714" y="1"/>
                    <a:pt x="700" y="6"/>
                    <a:pt x="690" y="16"/>
                  </a:cubicBezTo>
                  <a:lnTo>
                    <a:pt x="26" y="636"/>
                  </a:lnTo>
                  <a:cubicBezTo>
                    <a:pt x="3" y="657"/>
                    <a:pt x="0" y="690"/>
                    <a:pt x="22" y="714"/>
                  </a:cubicBezTo>
                  <a:cubicBezTo>
                    <a:pt x="33" y="725"/>
                    <a:pt x="47" y="731"/>
                    <a:pt x="62" y="731"/>
                  </a:cubicBezTo>
                  <a:cubicBezTo>
                    <a:pt x="74" y="731"/>
                    <a:pt x="89" y="725"/>
                    <a:pt x="99" y="715"/>
                  </a:cubicBezTo>
                  <a:lnTo>
                    <a:pt x="762" y="96"/>
                  </a:lnTo>
                  <a:cubicBezTo>
                    <a:pt x="786" y="74"/>
                    <a:pt x="788" y="40"/>
                    <a:pt x="767" y="17"/>
                  </a:cubicBezTo>
                  <a:cubicBezTo>
                    <a:pt x="756" y="6"/>
                    <a:pt x="742"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7462;p78">
              <a:extLst>
                <a:ext uri="{FF2B5EF4-FFF2-40B4-BE49-F238E27FC236}">
                  <a16:creationId xmlns:a16="http://schemas.microsoft.com/office/drawing/2014/main" id="{2BCABAF9-340E-4D6D-A8AC-232468567E93}"/>
                </a:ext>
              </a:extLst>
            </p:cNvPr>
            <p:cNvSpPr/>
            <p:nvPr/>
          </p:nvSpPr>
          <p:spPr>
            <a:xfrm>
              <a:off x="7168924" y="3260423"/>
              <a:ext cx="18856" cy="19531"/>
            </a:xfrm>
            <a:custGeom>
              <a:avLst/>
              <a:gdLst/>
              <a:ahLst/>
              <a:cxnLst/>
              <a:rect l="l" t="t" r="r" b="b"/>
              <a:pathLst>
                <a:path w="642" h="665" extrusionOk="0">
                  <a:moveTo>
                    <a:pt x="582" y="0"/>
                  </a:moveTo>
                  <a:cubicBezTo>
                    <a:pt x="568" y="0"/>
                    <a:pt x="555" y="5"/>
                    <a:pt x="544" y="14"/>
                  </a:cubicBezTo>
                  <a:cubicBezTo>
                    <a:pt x="353" y="186"/>
                    <a:pt x="178" y="376"/>
                    <a:pt x="19" y="577"/>
                  </a:cubicBezTo>
                  <a:cubicBezTo>
                    <a:pt x="0" y="599"/>
                    <a:pt x="4" y="634"/>
                    <a:pt x="29" y="654"/>
                  </a:cubicBezTo>
                  <a:cubicBezTo>
                    <a:pt x="39" y="662"/>
                    <a:pt x="50" y="665"/>
                    <a:pt x="61" y="665"/>
                  </a:cubicBezTo>
                  <a:cubicBezTo>
                    <a:pt x="79" y="665"/>
                    <a:pt x="94" y="658"/>
                    <a:pt x="104" y="644"/>
                  </a:cubicBezTo>
                  <a:cubicBezTo>
                    <a:pt x="259" y="449"/>
                    <a:pt x="432" y="265"/>
                    <a:pt x="617" y="95"/>
                  </a:cubicBezTo>
                  <a:cubicBezTo>
                    <a:pt x="638" y="74"/>
                    <a:pt x="641" y="41"/>
                    <a:pt x="621" y="17"/>
                  </a:cubicBezTo>
                  <a:cubicBezTo>
                    <a:pt x="611" y="6"/>
                    <a:pt x="596"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7463;p78">
              <a:extLst>
                <a:ext uri="{FF2B5EF4-FFF2-40B4-BE49-F238E27FC236}">
                  <a16:creationId xmlns:a16="http://schemas.microsoft.com/office/drawing/2014/main" id="{B9D6186C-7267-4831-9F32-257ED814E692}"/>
                </a:ext>
              </a:extLst>
            </p:cNvPr>
            <p:cNvSpPr/>
            <p:nvPr/>
          </p:nvSpPr>
          <p:spPr>
            <a:xfrm>
              <a:off x="7054557" y="3192432"/>
              <a:ext cx="26756" cy="152577"/>
            </a:xfrm>
            <a:custGeom>
              <a:avLst/>
              <a:gdLst/>
              <a:ahLst/>
              <a:cxnLst/>
              <a:rect l="l" t="t" r="r" b="b"/>
              <a:pathLst>
                <a:path w="911" h="5195" extrusionOk="0">
                  <a:moveTo>
                    <a:pt x="785" y="1"/>
                  </a:moveTo>
                  <a:cubicBezTo>
                    <a:pt x="755" y="2"/>
                    <a:pt x="730" y="28"/>
                    <a:pt x="733" y="58"/>
                  </a:cubicBezTo>
                  <a:cubicBezTo>
                    <a:pt x="800" y="1781"/>
                    <a:pt x="556" y="3486"/>
                    <a:pt x="11" y="5122"/>
                  </a:cubicBezTo>
                  <a:cubicBezTo>
                    <a:pt x="1" y="5150"/>
                    <a:pt x="16" y="5183"/>
                    <a:pt x="45" y="5192"/>
                  </a:cubicBezTo>
                  <a:cubicBezTo>
                    <a:pt x="52" y="5194"/>
                    <a:pt x="58" y="5194"/>
                    <a:pt x="63" y="5194"/>
                  </a:cubicBezTo>
                  <a:cubicBezTo>
                    <a:pt x="86" y="5194"/>
                    <a:pt x="107" y="5180"/>
                    <a:pt x="116" y="5157"/>
                  </a:cubicBezTo>
                  <a:cubicBezTo>
                    <a:pt x="666" y="3507"/>
                    <a:pt x="911" y="1791"/>
                    <a:pt x="842" y="53"/>
                  </a:cubicBezTo>
                  <a:cubicBezTo>
                    <a:pt x="841" y="24"/>
                    <a:pt x="821"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7464;p78">
              <a:extLst>
                <a:ext uri="{FF2B5EF4-FFF2-40B4-BE49-F238E27FC236}">
                  <a16:creationId xmlns:a16="http://schemas.microsoft.com/office/drawing/2014/main" id="{6A8904AD-4D3F-4A81-B6BB-4033F56B4780}"/>
                </a:ext>
              </a:extLst>
            </p:cNvPr>
            <p:cNvSpPr/>
            <p:nvPr/>
          </p:nvSpPr>
          <p:spPr>
            <a:xfrm>
              <a:off x="7055262" y="3261892"/>
              <a:ext cx="9193" cy="35156"/>
            </a:xfrm>
            <a:custGeom>
              <a:avLst/>
              <a:gdLst/>
              <a:ahLst/>
              <a:cxnLst/>
              <a:rect l="l" t="t" r="r" b="b"/>
              <a:pathLst>
                <a:path w="313" h="1197" extrusionOk="0">
                  <a:moveTo>
                    <a:pt x="255" y="1"/>
                  </a:moveTo>
                  <a:cubicBezTo>
                    <a:pt x="228" y="1"/>
                    <a:pt x="204" y="23"/>
                    <a:pt x="200" y="51"/>
                  </a:cubicBezTo>
                  <a:cubicBezTo>
                    <a:pt x="165" y="413"/>
                    <a:pt x="99" y="773"/>
                    <a:pt x="8" y="1126"/>
                  </a:cubicBezTo>
                  <a:cubicBezTo>
                    <a:pt x="1" y="1156"/>
                    <a:pt x="19" y="1186"/>
                    <a:pt x="48" y="1193"/>
                  </a:cubicBezTo>
                  <a:cubicBezTo>
                    <a:pt x="54" y="1196"/>
                    <a:pt x="56" y="1196"/>
                    <a:pt x="62" y="1196"/>
                  </a:cubicBezTo>
                  <a:cubicBezTo>
                    <a:pt x="86" y="1196"/>
                    <a:pt x="108" y="1180"/>
                    <a:pt x="113" y="1153"/>
                  </a:cubicBezTo>
                  <a:cubicBezTo>
                    <a:pt x="206" y="797"/>
                    <a:pt x="271" y="428"/>
                    <a:pt x="310" y="61"/>
                  </a:cubicBezTo>
                  <a:cubicBezTo>
                    <a:pt x="313" y="31"/>
                    <a:pt x="291" y="4"/>
                    <a:pt x="262" y="1"/>
                  </a:cubicBezTo>
                  <a:cubicBezTo>
                    <a:pt x="259" y="1"/>
                    <a:pt x="25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7465;p78">
              <a:extLst>
                <a:ext uri="{FF2B5EF4-FFF2-40B4-BE49-F238E27FC236}">
                  <a16:creationId xmlns:a16="http://schemas.microsoft.com/office/drawing/2014/main" id="{AA45F936-8B61-4A8D-9EBD-1D88FF0B5FAE}"/>
                </a:ext>
              </a:extLst>
            </p:cNvPr>
            <p:cNvSpPr/>
            <p:nvPr/>
          </p:nvSpPr>
          <p:spPr>
            <a:xfrm>
              <a:off x="6963980" y="3214018"/>
              <a:ext cx="36066" cy="119330"/>
            </a:xfrm>
            <a:custGeom>
              <a:avLst/>
              <a:gdLst/>
              <a:ahLst/>
              <a:cxnLst/>
              <a:rect l="l" t="t" r="r" b="b"/>
              <a:pathLst>
                <a:path w="1228" h="4063" extrusionOk="0">
                  <a:moveTo>
                    <a:pt x="56" y="0"/>
                  </a:moveTo>
                  <a:cubicBezTo>
                    <a:pt x="55" y="0"/>
                    <a:pt x="53" y="0"/>
                    <a:pt x="51" y="1"/>
                  </a:cubicBezTo>
                  <a:cubicBezTo>
                    <a:pt x="21" y="3"/>
                    <a:pt x="0" y="30"/>
                    <a:pt x="3" y="60"/>
                  </a:cubicBezTo>
                  <a:cubicBezTo>
                    <a:pt x="151" y="1440"/>
                    <a:pt x="524" y="2776"/>
                    <a:pt x="1118" y="4031"/>
                  </a:cubicBezTo>
                  <a:cubicBezTo>
                    <a:pt x="1127" y="4052"/>
                    <a:pt x="1146" y="4062"/>
                    <a:pt x="1168" y="4062"/>
                  </a:cubicBezTo>
                  <a:cubicBezTo>
                    <a:pt x="1175" y="4062"/>
                    <a:pt x="1183" y="4061"/>
                    <a:pt x="1189" y="4056"/>
                  </a:cubicBezTo>
                  <a:cubicBezTo>
                    <a:pt x="1218" y="4044"/>
                    <a:pt x="1228" y="4009"/>
                    <a:pt x="1215" y="3982"/>
                  </a:cubicBezTo>
                  <a:cubicBezTo>
                    <a:pt x="628" y="2741"/>
                    <a:pt x="258" y="1416"/>
                    <a:pt x="111" y="49"/>
                  </a:cubicBezTo>
                  <a:cubicBezTo>
                    <a:pt x="108" y="22"/>
                    <a:pt x="8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7466;p78">
              <a:extLst>
                <a:ext uri="{FF2B5EF4-FFF2-40B4-BE49-F238E27FC236}">
                  <a16:creationId xmlns:a16="http://schemas.microsoft.com/office/drawing/2014/main" id="{5D19539F-DBDA-4EC6-B555-E43B679439BE}"/>
                </a:ext>
              </a:extLst>
            </p:cNvPr>
            <p:cNvSpPr/>
            <p:nvPr/>
          </p:nvSpPr>
          <p:spPr>
            <a:xfrm>
              <a:off x="6983628" y="3258308"/>
              <a:ext cx="16183" cy="34598"/>
            </a:xfrm>
            <a:custGeom>
              <a:avLst/>
              <a:gdLst/>
              <a:ahLst/>
              <a:cxnLst/>
              <a:rect l="l" t="t" r="r" b="b"/>
              <a:pathLst>
                <a:path w="551" h="1178" extrusionOk="0">
                  <a:moveTo>
                    <a:pt x="62" y="1"/>
                  </a:moveTo>
                  <a:cubicBezTo>
                    <a:pt x="56" y="1"/>
                    <a:pt x="50" y="2"/>
                    <a:pt x="45" y="4"/>
                  </a:cubicBezTo>
                  <a:cubicBezTo>
                    <a:pt x="16" y="14"/>
                    <a:pt x="0" y="45"/>
                    <a:pt x="10" y="73"/>
                  </a:cubicBezTo>
                  <a:cubicBezTo>
                    <a:pt x="137" y="435"/>
                    <a:pt x="281" y="794"/>
                    <a:pt x="438" y="1146"/>
                  </a:cubicBezTo>
                  <a:cubicBezTo>
                    <a:pt x="446" y="1164"/>
                    <a:pt x="466" y="1177"/>
                    <a:pt x="487" y="1177"/>
                  </a:cubicBezTo>
                  <a:cubicBezTo>
                    <a:pt x="495" y="1177"/>
                    <a:pt x="503" y="1176"/>
                    <a:pt x="509" y="1174"/>
                  </a:cubicBezTo>
                  <a:cubicBezTo>
                    <a:pt x="537" y="1161"/>
                    <a:pt x="550" y="1129"/>
                    <a:pt x="537" y="1100"/>
                  </a:cubicBezTo>
                  <a:cubicBezTo>
                    <a:pt x="382" y="754"/>
                    <a:pt x="240" y="395"/>
                    <a:pt x="114" y="38"/>
                  </a:cubicBezTo>
                  <a:cubicBezTo>
                    <a:pt x="106" y="15"/>
                    <a:pt x="85"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7467;p78">
              <a:extLst>
                <a:ext uri="{FF2B5EF4-FFF2-40B4-BE49-F238E27FC236}">
                  <a16:creationId xmlns:a16="http://schemas.microsoft.com/office/drawing/2014/main" id="{896192FF-FCD4-4F66-AFCD-1DFE5CE2DA01}"/>
                </a:ext>
              </a:extLst>
            </p:cNvPr>
            <p:cNvSpPr/>
            <p:nvPr/>
          </p:nvSpPr>
          <p:spPr>
            <a:xfrm>
              <a:off x="7005626" y="3241127"/>
              <a:ext cx="7343" cy="18562"/>
            </a:xfrm>
            <a:custGeom>
              <a:avLst/>
              <a:gdLst/>
              <a:ahLst/>
              <a:cxnLst/>
              <a:rect l="l" t="t" r="r" b="b"/>
              <a:pathLst>
                <a:path w="250" h="632" extrusionOk="0">
                  <a:moveTo>
                    <a:pt x="62" y="0"/>
                  </a:moveTo>
                  <a:cubicBezTo>
                    <a:pt x="58" y="0"/>
                    <a:pt x="53" y="1"/>
                    <a:pt x="49" y="2"/>
                  </a:cubicBezTo>
                  <a:cubicBezTo>
                    <a:pt x="18" y="9"/>
                    <a:pt x="0" y="39"/>
                    <a:pt x="8" y="67"/>
                  </a:cubicBezTo>
                  <a:lnTo>
                    <a:pt x="136" y="591"/>
                  </a:lnTo>
                  <a:cubicBezTo>
                    <a:pt x="143" y="616"/>
                    <a:pt x="164" y="631"/>
                    <a:pt x="188" y="631"/>
                  </a:cubicBezTo>
                  <a:lnTo>
                    <a:pt x="201" y="631"/>
                  </a:lnTo>
                  <a:cubicBezTo>
                    <a:pt x="231" y="624"/>
                    <a:pt x="250" y="596"/>
                    <a:pt x="243" y="566"/>
                  </a:cubicBezTo>
                  <a:lnTo>
                    <a:pt x="114" y="43"/>
                  </a:lnTo>
                  <a:cubicBezTo>
                    <a:pt x="108" y="17"/>
                    <a:pt x="87"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7468;p78">
              <a:extLst>
                <a:ext uri="{FF2B5EF4-FFF2-40B4-BE49-F238E27FC236}">
                  <a16:creationId xmlns:a16="http://schemas.microsoft.com/office/drawing/2014/main" id="{5E7286F0-7161-4692-9908-70EBBCEF101E}"/>
                </a:ext>
              </a:extLst>
            </p:cNvPr>
            <p:cNvSpPr/>
            <p:nvPr/>
          </p:nvSpPr>
          <p:spPr>
            <a:xfrm>
              <a:off x="6964508" y="3177864"/>
              <a:ext cx="3701" cy="13804"/>
            </a:xfrm>
            <a:custGeom>
              <a:avLst/>
              <a:gdLst/>
              <a:ahLst/>
              <a:cxnLst/>
              <a:rect l="l" t="t" r="r" b="b"/>
              <a:pathLst>
                <a:path w="126" h="470" extrusionOk="0">
                  <a:moveTo>
                    <a:pt x="57" y="1"/>
                  </a:moveTo>
                  <a:cubicBezTo>
                    <a:pt x="55" y="1"/>
                    <a:pt x="53" y="1"/>
                    <a:pt x="52" y="1"/>
                  </a:cubicBezTo>
                  <a:cubicBezTo>
                    <a:pt x="22" y="5"/>
                    <a:pt x="1" y="32"/>
                    <a:pt x="5" y="62"/>
                  </a:cubicBezTo>
                  <a:cubicBezTo>
                    <a:pt x="16" y="178"/>
                    <a:pt x="16" y="293"/>
                    <a:pt x="5" y="410"/>
                  </a:cubicBezTo>
                  <a:cubicBezTo>
                    <a:pt x="1" y="440"/>
                    <a:pt x="22" y="467"/>
                    <a:pt x="52" y="470"/>
                  </a:cubicBezTo>
                  <a:lnTo>
                    <a:pt x="58" y="470"/>
                  </a:lnTo>
                  <a:cubicBezTo>
                    <a:pt x="86" y="470"/>
                    <a:pt x="110" y="448"/>
                    <a:pt x="113" y="420"/>
                  </a:cubicBezTo>
                  <a:cubicBezTo>
                    <a:pt x="126" y="297"/>
                    <a:pt x="126" y="172"/>
                    <a:pt x="113" y="50"/>
                  </a:cubicBezTo>
                  <a:cubicBezTo>
                    <a:pt x="109" y="23"/>
                    <a:pt x="83"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7469;p78">
              <a:extLst>
                <a:ext uri="{FF2B5EF4-FFF2-40B4-BE49-F238E27FC236}">
                  <a16:creationId xmlns:a16="http://schemas.microsoft.com/office/drawing/2014/main" id="{AB08CC84-5EE8-4859-8EAD-E007D08A09A7}"/>
                </a:ext>
              </a:extLst>
            </p:cNvPr>
            <p:cNvSpPr/>
            <p:nvPr/>
          </p:nvSpPr>
          <p:spPr>
            <a:xfrm>
              <a:off x="6896634" y="3219922"/>
              <a:ext cx="40384" cy="32307"/>
            </a:xfrm>
            <a:custGeom>
              <a:avLst/>
              <a:gdLst/>
              <a:ahLst/>
              <a:cxnLst/>
              <a:rect l="l" t="t" r="r" b="b"/>
              <a:pathLst>
                <a:path w="1375" h="1100" extrusionOk="0">
                  <a:moveTo>
                    <a:pt x="61" y="1"/>
                  </a:moveTo>
                  <a:cubicBezTo>
                    <a:pt x="42" y="1"/>
                    <a:pt x="22" y="12"/>
                    <a:pt x="12" y="30"/>
                  </a:cubicBezTo>
                  <a:cubicBezTo>
                    <a:pt x="0" y="57"/>
                    <a:pt x="10" y="90"/>
                    <a:pt x="37" y="104"/>
                  </a:cubicBezTo>
                  <a:cubicBezTo>
                    <a:pt x="509" y="336"/>
                    <a:pt x="936" y="675"/>
                    <a:pt x="1272" y="1080"/>
                  </a:cubicBezTo>
                  <a:cubicBezTo>
                    <a:pt x="1283" y="1093"/>
                    <a:pt x="1299" y="1100"/>
                    <a:pt x="1315" y="1100"/>
                  </a:cubicBezTo>
                  <a:cubicBezTo>
                    <a:pt x="1327" y="1100"/>
                    <a:pt x="1340" y="1096"/>
                    <a:pt x="1347" y="1087"/>
                  </a:cubicBezTo>
                  <a:cubicBezTo>
                    <a:pt x="1370" y="1067"/>
                    <a:pt x="1374" y="1033"/>
                    <a:pt x="1355" y="1010"/>
                  </a:cubicBezTo>
                  <a:cubicBezTo>
                    <a:pt x="1008" y="596"/>
                    <a:pt x="568" y="247"/>
                    <a:pt x="84" y="6"/>
                  </a:cubicBezTo>
                  <a:cubicBezTo>
                    <a:pt x="77" y="2"/>
                    <a:pt x="69"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7470;p78">
              <a:extLst>
                <a:ext uri="{FF2B5EF4-FFF2-40B4-BE49-F238E27FC236}">
                  <a16:creationId xmlns:a16="http://schemas.microsoft.com/office/drawing/2014/main" id="{A81A838E-6534-4176-B8BA-057E88122D53}"/>
                </a:ext>
              </a:extLst>
            </p:cNvPr>
            <p:cNvSpPr/>
            <p:nvPr/>
          </p:nvSpPr>
          <p:spPr>
            <a:xfrm>
              <a:off x="6899836" y="3242713"/>
              <a:ext cx="8282" cy="6608"/>
            </a:xfrm>
            <a:custGeom>
              <a:avLst/>
              <a:gdLst/>
              <a:ahLst/>
              <a:cxnLst/>
              <a:rect l="l" t="t" r="r" b="b"/>
              <a:pathLst>
                <a:path w="282" h="225" extrusionOk="0">
                  <a:moveTo>
                    <a:pt x="63" y="0"/>
                  </a:moveTo>
                  <a:cubicBezTo>
                    <a:pt x="45" y="0"/>
                    <a:pt x="28" y="8"/>
                    <a:pt x="17" y="23"/>
                  </a:cubicBezTo>
                  <a:cubicBezTo>
                    <a:pt x="1" y="49"/>
                    <a:pt x="7" y="83"/>
                    <a:pt x="31" y="100"/>
                  </a:cubicBezTo>
                  <a:lnTo>
                    <a:pt x="189" y="213"/>
                  </a:lnTo>
                  <a:cubicBezTo>
                    <a:pt x="200" y="220"/>
                    <a:pt x="212" y="224"/>
                    <a:pt x="222" y="224"/>
                  </a:cubicBezTo>
                  <a:cubicBezTo>
                    <a:pt x="240" y="224"/>
                    <a:pt x="256" y="214"/>
                    <a:pt x="266" y="198"/>
                  </a:cubicBezTo>
                  <a:cubicBezTo>
                    <a:pt x="281" y="173"/>
                    <a:pt x="277" y="140"/>
                    <a:pt x="251" y="122"/>
                  </a:cubicBezTo>
                  <a:lnTo>
                    <a:pt x="93" y="9"/>
                  </a:lnTo>
                  <a:cubicBezTo>
                    <a:pt x="84" y="3"/>
                    <a:pt x="73"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7471;p78">
              <a:extLst>
                <a:ext uri="{FF2B5EF4-FFF2-40B4-BE49-F238E27FC236}">
                  <a16:creationId xmlns:a16="http://schemas.microsoft.com/office/drawing/2014/main" id="{E084CC74-8DD5-47FB-B21A-9DB405C3CEF4}"/>
                </a:ext>
              </a:extLst>
            </p:cNvPr>
            <p:cNvSpPr/>
            <p:nvPr/>
          </p:nvSpPr>
          <p:spPr>
            <a:xfrm>
              <a:off x="6824472" y="3288971"/>
              <a:ext cx="49312" cy="40560"/>
            </a:xfrm>
            <a:custGeom>
              <a:avLst/>
              <a:gdLst/>
              <a:ahLst/>
              <a:cxnLst/>
              <a:rect l="l" t="t" r="r" b="b"/>
              <a:pathLst>
                <a:path w="1679" h="1381" extrusionOk="0">
                  <a:moveTo>
                    <a:pt x="61" y="1"/>
                  </a:moveTo>
                  <a:cubicBezTo>
                    <a:pt x="48" y="1"/>
                    <a:pt x="35" y="5"/>
                    <a:pt x="25" y="13"/>
                  </a:cubicBezTo>
                  <a:cubicBezTo>
                    <a:pt x="2" y="35"/>
                    <a:pt x="1" y="69"/>
                    <a:pt x="19" y="92"/>
                  </a:cubicBezTo>
                  <a:cubicBezTo>
                    <a:pt x="466" y="610"/>
                    <a:pt x="995" y="1042"/>
                    <a:pt x="1590" y="1373"/>
                  </a:cubicBezTo>
                  <a:cubicBezTo>
                    <a:pt x="1598" y="1379"/>
                    <a:pt x="1607" y="1381"/>
                    <a:pt x="1617" y="1381"/>
                  </a:cubicBezTo>
                  <a:cubicBezTo>
                    <a:pt x="1635" y="1381"/>
                    <a:pt x="1654" y="1371"/>
                    <a:pt x="1664" y="1351"/>
                  </a:cubicBezTo>
                  <a:cubicBezTo>
                    <a:pt x="1678" y="1324"/>
                    <a:pt x="1670" y="1291"/>
                    <a:pt x="1643" y="1277"/>
                  </a:cubicBezTo>
                  <a:cubicBezTo>
                    <a:pt x="1059" y="949"/>
                    <a:pt x="542" y="526"/>
                    <a:pt x="102" y="19"/>
                  </a:cubicBezTo>
                  <a:cubicBezTo>
                    <a:pt x="91" y="7"/>
                    <a:pt x="7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7472;p78">
              <a:extLst>
                <a:ext uri="{FF2B5EF4-FFF2-40B4-BE49-F238E27FC236}">
                  <a16:creationId xmlns:a16="http://schemas.microsoft.com/office/drawing/2014/main" id="{42280D57-C93E-4A19-8690-DC3094C783F6}"/>
                </a:ext>
              </a:extLst>
            </p:cNvPr>
            <p:cNvSpPr/>
            <p:nvPr/>
          </p:nvSpPr>
          <p:spPr>
            <a:xfrm>
              <a:off x="6846940" y="3290557"/>
              <a:ext cx="17299" cy="14509"/>
            </a:xfrm>
            <a:custGeom>
              <a:avLst/>
              <a:gdLst/>
              <a:ahLst/>
              <a:cxnLst/>
              <a:rect l="l" t="t" r="r" b="b"/>
              <a:pathLst>
                <a:path w="589" h="494" extrusionOk="0">
                  <a:moveTo>
                    <a:pt x="62" y="0"/>
                  </a:moveTo>
                  <a:cubicBezTo>
                    <a:pt x="46" y="0"/>
                    <a:pt x="31" y="7"/>
                    <a:pt x="20" y="21"/>
                  </a:cubicBezTo>
                  <a:cubicBezTo>
                    <a:pt x="0" y="43"/>
                    <a:pt x="5" y="78"/>
                    <a:pt x="27" y="98"/>
                  </a:cubicBezTo>
                  <a:lnTo>
                    <a:pt x="492" y="482"/>
                  </a:lnTo>
                  <a:cubicBezTo>
                    <a:pt x="503" y="491"/>
                    <a:pt x="514" y="493"/>
                    <a:pt x="527" y="493"/>
                  </a:cubicBezTo>
                  <a:cubicBezTo>
                    <a:pt x="543" y="493"/>
                    <a:pt x="557" y="489"/>
                    <a:pt x="569" y="475"/>
                  </a:cubicBezTo>
                  <a:cubicBezTo>
                    <a:pt x="588" y="451"/>
                    <a:pt x="584" y="418"/>
                    <a:pt x="561" y="398"/>
                  </a:cubicBezTo>
                  <a:lnTo>
                    <a:pt x="97" y="14"/>
                  </a:lnTo>
                  <a:cubicBezTo>
                    <a:pt x="86" y="5"/>
                    <a:pt x="74"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7473;p78">
              <a:extLst>
                <a:ext uri="{FF2B5EF4-FFF2-40B4-BE49-F238E27FC236}">
                  <a16:creationId xmlns:a16="http://schemas.microsoft.com/office/drawing/2014/main" id="{C456EDD5-2FB3-4C1E-9426-56EAA39983B7}"/>
                </a:ext>
              </a:extLst>
            </p:cNvPr>
            <p:cNvSpPr/>
            <p:nvPr/>
          </p:nvSpPr>
          <p:spPr>
            <a:xfrm>
              <a:off x="6885679" y="3290645"/>
              <a:ext cx="12982" cy="11249"/>
            </a:xfrm>
            <a:custGeom>
              <a:avLst/>
              <a:gdLst/>
              <a:ahLst/>
              <a:cxnLst/>
              <a:rect l="l" t="t" r="r" b="b"/>
              <a:pathLst>
                <a:path w="442" h="383" extrusionOk="0">
                  <a:moveTo>
                    <a:pt x="62" y="1"/>
                  </a:moveTo>
                  <a:cubicBezTo>
                    <a:pt x="46" y="1"/>
                    <a:pt x="31" y="7"/>
                    <a:pt x="20" y="19"/>
                  </a:cubicBezTo>
                  <a:cubicBezTo>
                    <a:pt x="0" y="42"/>
                    <a:pt x="3" y="76"/>
                    <a:pt x="26" y="96"/>
                  </a:cubicBezTo>
                  <a:lnTo>
                    <a:pt x="346" y="369"/>
                  </a:lnTo>
                  <a:cubicBezTo>
                    <a:pt x="356" y="379"/>
                    <a:pt x="369" y="382"/>
                    <a:pt x="382" y="382"/>
                  </a:cubicBezTo>
                  <a:cubicBezTo>
                    <a:pt x="397" y="382"/>
                    <a:pt x="412" y="377"/>
                    <a:pt x="423" y="365"/>
                  </a:cubicBezTo>
                  <a:cubicBezTo>
                    <a:pt x="442" y="341"/>
                    <a:pt x="440" y="308"/>
                    <a:pt x="417" y="288"/>
                  </a:cubicBezTo>
                  <a:lnTo>
                    <a:pt x="97" y="13"/>
                  </a:lnTo>
                  <a:cubicBezTo>
                    <a:pt x="87" y="5"/>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7474;p78">
              <a:extLst>
                <a:ext uri="{FF2B5EF4-FFF2-40B4-BE49-F238E27FC236}">
                  <a16:creationId xmlns:a16="http://schemas.microsoft.com/office/drawing/2014/main" id="{0DC30292-67BC-4F87-84C4-75585F0E9E23}"/>
                </a:ext>
              </a:extLst>
            </p:cNvPr>
            <p:cNvSpPr/>
            <p:nvPr/>
          </p:nvSpPr>
          <p:spPr>
            <a:xfrm>
              <a:off x="6831492" y="3434293"/>
              <a:ext cx="133134" cy="33276"/>
            </a:xfrm>
            <a:custGeom>
              <a:avLst/>
              <a:gdLst/>
              <a:ahLst/>
              <a:cxnLst/>
              <a:rect l="l" t="t" r="r" b="b"/>
              <a:pathLst>
                <a:path w="4533" h="1133" extrusionOk="0">
                  <a:moveTo>
                    <a:pt x="4469" y="1"/>
                  </a:moveTo>
                  <a:cubicBezTo>
                    <a:pt x="4461" y="1"/>
                    <a:pt x="4454" y="2"/>
                    <a:pt x="4447" y="6"/>
                  </a:cubicBezTo>
                  <a:cubicBezTo>
                    <a:pt x="3244" y="568"/>
                    <a:pt x="1807" y="901"/>
                    <a:pt x="55" y="1022"/>
                  </a:cubicBezTo>
                  <a:cubicBezTo>
                    <a:pt x="25" y="1024"/>
                    <a:pt x="1" y="1051"/>
                    <a:pt x="4" y="1081"/>
                  </a:cubicBezTo>
                  <a:cubicBezTo>
                    <a:pt x="5" y="1111"/>
                    <a:pt x="29" y="1132"/>
                    <a:pt x="58" y="1132"/>
                  </a:cubicBezTo>
                  <a:cubicBezTo>
                    <a:pt x="58" y="1132"/>
                    <a:pt x="61" y="1132"/>
                    <a:pt x="62" y="1131"/>
                  </a:cubicBezTo>
                  <a:cubicBezTo>
                    <a:pt x="1828" y="1010"/>
                    <a:pt x="3276" y="674"/>
                    <a:pt x="4493" y="105"/>
                  </a:cubicBezTo>
                  <a:cubicBezTo>
                    <a:pt x="4521" y="93"/>
                    <a:pt x="4532" y="60"/>
                    <a:pt x="4520" y="33"/>
                  </a:cubicBezTo>
                  <a:cubicBezTo>
                    <a:pt x="4510" y="13"/>
                    <a:pt x="4489" y="1"/>
                    <a:pt x="4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7475;p78">
              <a:extLst>
                <a:ext uri="{FF2B5EF4-FFF2-40B4-BE49-F238E27FC236}">
                  <a16:creationId xmlns:a16="http://schemas.microsoft.com/office/drawing/2014/main" id="{C061F2EF-00CD-4377-9641-4F0F6A13E757}"/>
                </a:ext>
              </a:extLst>
            </p:cNvPr>
            <p:cNvSpPr/>
            <p:nvPr/>
          </p:nvSpPr>
          <p:spPr>
            <a:xfrm>
              <a:off x="6877515" y="3431122"/>
              <a:ext cx="40266" cy="11719"/>
            </a:xfrm>
            <a:custGeom>
              <a:avLst/>
              <a:gdLst/>
              <a:ahLst/>
              <a:cxnLst/>
              <a:rect l="l" t="t" r="r" b="b"/>
              <a:pathLst>
                <a:path w="1371" h="399" extrusionOk="0">
                  <a:moveTo>
                    <a:pt x="1309" y="0"/>
                  </a:moveTo>
                  <a:cubicBezTo>
                    <a:pt x="1302" y="0"/>
                    <a:pt x="1296" y="1"/>
                    <a:pt x="1289" y="4"/>
                  </a:cubicBezTo>
                  <a:cubicBezTo>
                    <a:pt x="889" y="142"/>
                    <a:pt x="473" y="239"/>
                    <a:pt x="53" y="290"/>
                  </a:cubicBezTo>
                  <a:cubicBezTo>
                    <a:pt x="22" y="293"/>
                    <a:pt x="0" y="320"/>
                    <a:pt x="5" y="350"/>
                  </a:cubicBezTo>
                  <a:cubicBezTo>
                    <a:pt x="6" y="379"/>
                    <a:pt x="32" y="398"/>
                    <a:pt x="57" y="398"/>
                  </a:cubicBezTo>
                  <a:lnTo>
                    <a:pt x="64" y="398"/>
                  </a:lnTo>
                  <a:cubicBezTo>
                    <a:pt x="492" y="344"/>
                    <a:pt x="918" y="248"/>
                    <a:pt x="1325" y="107"/>
                  </a:cubicBezTo>
                  <a:cubicBezTo>
                    <a:pt x="1353" y="98"/>
                    <a:pt x="1370" y="65"/>
                    <a:pt x="1359" y="37"/>
                  </a:cubicBezTo>
                  <a:cubicBezTo>
                    <a:pt x="1352" y="15"/>
                    <a:pt x="1331"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7476;p78">
              <a:extLst>
                <a:ext uri="{FF2B5EF4-FFF2-40B4-BE49-F238E27FC236}">
                  <a16:creationId xmlns:a16="http://schemas.microsoft.com/office/drawing/2014/main" id="{DA990027-371B-4945-9FEF-D0DA424DECA6}"/>
                </a:ext>
              </a:extLst>
            </p:cNvPr>
            <p:cNvSpPr/>
            <p:nvPr/>
          </p:nvSpPr>
          <p:spPr>
            <a:xfrm>
              <a:off x="6879923" y="3404689"/>
              <a:ext cx="25376" cy="6285"/>
            </a:xfrm>
            <a:custGeom>
              <a:avLst/>
              <a:gdLst/>
              <a:ahLst/>
              <a:cxnLst/>
              <a:rect l="l" t="t" r="r" b="b"/>
              <a:pathLst>
                <a:path w="864" h="214" extrusionOk="0">
                  <a:moveTo>
                    <a:pt x="806" y="1"/>
                  </a:moveTo>
                  <a:cubicBezTo>
                    <a:pt x="803" y="1"/>
                    <a:pt x="801" y="1"/>
                    <a:pt x="798" y="1"/>
                  </a:cubicBezTo>
                  <a:lnTo>
                    <a:pt x="51" y="102"/>
                  </a:lnTo>
                  <a:cubicBezTo>
                    <a:pt x="22" y="108"/>
                    <a:pt x="1" y="135"/>
                    <a:pt x="4" y="165"/>
                  </a:cubicBezTo>
                  <a:cubicBezTo>
                    <a:pt x="8" y="193"/>
                    <a:pt x="31" y="213"/>
                    <a:pt x="58" y="213"/>
                  </a:cubicBezTo>
                  <a:cubicBezTo>
                    <a:pt x="61" y="213"/>
                    <a:pt x="64" y="213"/>
                    <a:pt x="66" y="210"/>
                  </a:cubicBezTo>
                  <a:lnTo>
                    <a:pt x="814" y="109"/>
                  </a:lnTo>
                  <a:cubicBezTo>
                    <a:pt x="844" y="104"/>
                    <a:pt x="864" y="78"/>
                    <a:pt x="861" y="47"/>
                  </a:cubicBezTo>
                  <a:cubicBezTo>
                    <a:pt x="856" y="21"/>
                    <a:pt x="832" y="1"/>
                    <a:pt x="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7477;p78">
              <a:extLst>
                <a:ext uri="{FF2B5EF4-FFF2-40B4-BE49-F238E27FC236}">
                  <a16:creationId xmlns:a16="http://schemas.microsoft.com/office/drawing/2014/main" id="{80A3D3AE-0E94-4E62-A5A3-FAF3B301089D}"/>
                </a:ext>
              </a:extLst>
            </p:cNvPr>
            <p:cNvSpPr/>
            <p:nvPr/>
          </p:nvSpPr>
          <p:spPr>
            <a:xfrm>
              <a:off x="6923508" y="3570335"/>
              <a:ext cx="31162" cy="36713"/>
            </a:xfrm>
            <a:custGeom>
              <a:avLst/>
              <a:gdLst/>
              <a:ahLst/>
              <a:cxnLst/>
              <a:rect l="l" t="t" r="r" b="b"/>
              <a:pathLst>
                <a:path w="1061" h="1250" extrusionOk="0">
                  <a:moveTo>
                    <a:pt x="998" y="1"/>
                  </a:moveTo>
                  <a:cubicBezTo>
                    <a:pt x="980" y="1"/>
                    <a:pt x="962" y="10"/>
                    <a:pt x="952" y="28"/>
                  </a:cubicBezTo>
                  <a:cubicBezTo>
                    <a:pt x="696" y="444"/>
                    <a:pt x="384" y="822"/>
                    <a:pt x="27" y="1156"/>
                  </a:cubicBezTo>
                  <a:cubicBezTo>
                    <a:pt x="4" y="1176"/>
                    <a:pt x="1" y="1211"/>
                    <a:pt x="22" y="1232"/>
                  </a:cubicBezTo>
                  <a:cubicBezTo>
                    <a:pt x="35" y="1245"/>
                    <a:pt x="49" y="1250"/>
                    <a:pt x="64" y="1250"/>
                  </a:cubicBezTo>
                  <a:cubicBezTo>
                    <a:pt x="78" y="1250"/>
                    <a:pt x="91" y="1245"/>
                    <a:pt x="101" y="1234"/>
                  </a:cubicBezTo>
                  <a:cubicBezTo>
                    <a:pt x="465" y="896"/>
                    <a:pt x="783" y="508"/>
                    <a:pt x="1045" y="85"/>
                  </a:cubicBezTo>
                  <a:cubicBezTo>
                    <a:pt x="1060" y="59"/>
                    <a:pt x="1052" y="25"/>
                    <a:pt x="1026" y="9"/>
                  </a:cubicBezTo>
                  <a:cubicBezTo>
                    <a:pt x="1018" y="4"/>
                    <a:pt x="1008" y="1"/>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7478;p78">
              <a:extLst>
                <a:ext uri="{FF2B5EF4-FFF2-40B4-BE49-F238E27FC236}">
                  <a16:creationId xmlns:a16="http://schemas.microsoft.com/office/drawing/2014/main" id="{AC2DB1A6-8863-4A6E-B028-426DCF06E8AA}"/>
                </a:ext>
              </a:extLst>
            </p:cNvPr>
            <p:cNvSpPr/>
            <p:nvPr/>
          </p:nvSpPr>
          <p:spPr>
            <a:xfrm>
              <a:off x="6919514" y="3558205"/>
              <a:ext cx="18033" cy="18856"/>
            </a:xfrm>
            <a:custGeom>
              <a:avLst/>
              <a:gdLst/>
              <a:ahLst/>
              <a:cxnLst/>
              <a:rect l="l" t="t" r="r" b="b"/>
              <a:pathLst>
                <a:path w="614" h="642" extrusionOk="0">
                  <a:moveTo>
                    <a:pt x="554" y="0"/>
                  </a:moveTo>
                  <a:cubicBezTo>
                    <a:pt x="536" y="0"/>
                    <a:pt x="519" y="8"/>
                    <a:pt x="507" y="23"/>
                  </a:cubicBezTo>
                  <a:cubicBezTo>
                    <a:pt x="372" y="219"/>
                    <a:pt x="211" y="394"/>
                    <a:pt x="27" y="545"/>
                  </a:cubicBezTo>
                  <a:cubicBezTo>
                    <a:pt x="4" y="563"/>
                    <a:pt x="0" y="599"/>
                    <a:pt x="20" y="622"/>
                  </a:cubicBezTo>
                  <a:cubicBezTo>
                    <a:pt x="30" y="634"/>
                    <a:pt x="47" y="641"/>
                    <a:pt x="63" y="641"/>
                  </a:cubicBezTo>
                  <a:cubicBezTo>
                    <a:pt x="76" y="641"/>
                    <a:pt x="87" y="637"/>
                    <a:pt x="98" y="629"/>
                  </a:cubicBezTo>
                  <a:cubicBezTo>
                    <a:pt x="289" y="472"/>
                    <a:pt x="457" y="288"/>
                    <a:pt x="598" y="86"/>
                  </a:cubicBezTo>
                  <a:cubicBezTo>
                    <a:pt x="614" y="60"/>
                    <a:pt x="610" y="26"/>
                    <a:pt x="584" y="9"/>
                  </a:cubicBezTo>
                  <a:cubicBezTo>
                    <a:pt x="575" y="3"/>
                    <a:pt x="564"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7479;p78">
              <a:extLst>
                <a:ext uri="{FF2B5EF4-FFF2-40B4-BE49-F238E27FC236}">
                  <a16:creationId xmlns:a16="http://schemas.microsoft.com/office/drawing/2014/main" id="{DF9D1863-0EB4-4797-957A-899D2AA81822}"/>
                </a:ext>
              </a:extLst>
            </p:cNvPr>
            <p:cNvSpPr/>
            <p:nvPr/>
          </p:nvSpPr>
          <p:spPr>
            <a:xfrm>
              <a:off x="6923479" y="3527925"/>
              <a:ext cx="16036" cy="15919"/>
            </a:xfrm>
            <a:custGeom>
              <a:avLst/>
              <a:gdLst/>
              <a:ahLst/>
              <a:cxnLst/>
              <a:rect l="l" t="t" r="r" b="b"/>
              <a:pathLst>
                <a:path w="546" h="542" extrusionOk="0">
                  <a:moveTo>
                    <a:pt x="484" y="0"/>
                  </a:moveTo>
                  <a:cubicBezTo>
                    <a:pt x="470" y="0"/>
                    <a:pt x="457" y="6"/>
                    <a:pt x="446" y="16"/>
                  </a:cubicBezTo>
                  <a:lnTo>
                    <a:pt x="22" y="448"/>
                  </a:lnTo>
                  <a:cubicBezTo>
                    <a:pt x="0" y="471"/>
                    <a:pt x="0" y="505"/>
                    <a:pt x="22" y="526"/>
                  </a:cubicBezTo>
                  <a:cubicBezTo>
                    <a:pt x="33" y="536"/>
                    <a:pt x="47" y="542"/>
                    <a:pt x="62" y="542"/>
                  </a:cubicBezTo>
                  <a:cubicBezTo>
                    <a:pt x="76" y="542"/>
                    <a:pt x="90" y="535"/>
                    <a:pt x="100" y="526"/>
                  </a:cubicBezTo>
                  <a:lnTo>
                    <a:pt x="525" y="95"/>
                  </a:lnTo>
                  <a:cubicBezTo>
                    <a:pt x="546" y="72"/>
                    <a:pt x="546" y="38"/>
                    <a:pt x="525" y="16"/>
                  </a:cubicBezTo>
                  <a:cubicBezTo>
                    <a:pt x="512" y="6"/>
                    <a:pt x="498"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7480;p78">
              <a:extLst>
                <a:ext uri="{FF2B5EF4-FFF2-40B4-BE49-F238E27FC236}">
                  <a16:creationId xmlns:a16="http://schemas.microsoft.com/office/drawing/2014/main" id="{DB6E7EF7-D77E-4B2D-9997-B041332C8398}"/>
                </a:ext>
              </a:extLst>
            </p:cNvPr>
            <p:cNvSpPr/>
            <p:nvPr/>
          </p:nvSpPr>
          <p:spPr>
            <a:xfrm>
              <a:off x="6841243" y="3505281"/>
              <a:ext cx="28518" cy="29987"/>
            </a:xfrm>
            <a:custGeom>
              <a:avLst/>
              <a:gdLst/>
              <a:ahLst/>
              <a:cxnLst/>
              <a:rect l="l" t="t" r="r" b="b"/>
              <a:pathLst>
                <a:path w="971" h="1021" extrusionOk="0">
                  <a:moveTo>
                    <a:pt x="911" y="1"/>
                  </a:moveTo>
                  <a:cubicBezTo>
                    <a:pt x="898" y="1"/>
                    <a:pt x="885" y="5"/>
                    <a:pt x="875" y="14"/>
                  </a:cubicBezTo>
                  <a:cubicBezTo>
                    <a:pt x="549" y="279"/>
                    <a:pt x="260" y="588"/>
                    <a:pt x="18" y="934"/>
                  </a:cubicBezTo>
                  <a:cubicBezTo>
                    <a:pt x="1" y="958"/>
                    <a:pt x="5" y="992"/>
                    <a:pt x="31" y="1011"/>
                  </a:cubicBezTo>
                  <a:cubicBezTo>
                    <a:pt x="42" y="1018"/>
                    <a:pt x="52" y="1021"/>
                    <a:pt x="63" y="1021"/>
                  </a:cubicBezTo>
                  <a:cubicBezTo>
                    <a:pt x="79" y="1021"/>
                    <a:pt x="96" y="1014"/>
                    <a:pt x="107" y="997"/>
                  </a:cubicBezTo>
                  <a:cubicBezTo>
                    <a:pt x="344" y="659"/>
                    <a:pt x="626" y="357"/>
                    <a:pt x="943" y="97"/>
                  </a:cubicBezTo>
                  <a:cubicBezTo>
                    <a:pt x="968" y="79"/>
                    <a:pt x="970" y="44"/>
                    <a:pt x="951" y="20"/>
                  </a:cubicBezTo>
                  <a:cubicBezTo>
                    <a:pt x="941" y="7"/>
                    <a:pt x="926" y="1"/>
                    <a:pt x="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7481;p78">
              <a:extLst>
                <a:ext uri="{FF2B5EF4-FFF2-40B4-BE49-F238E27FC236}">
                  <a16:creationId xmlns:a16="http://schemas.microsoft.com/office/drawing/2014/main" id="{CB7F3E84-9BE8-4E19-AEEF-05F50747C772}"/>
                </a:ext>
              </a:extLst>
            </p:cNvPr>
            <p:cNvSpPr/>
            <p:nvPr/>
          </p:nvSpPr>
          <p:spPr>
            <a:xfrm>
              <a:off x="7067157" y="3482901"/>
              <a:ext cx="34950" cy="186059"/>
            </a:xfrm>
            <a:custGeom>
              <a:avLst/>
              <a:gdLst/>
              <a:ahLst/>
              <a:cxnLst/>
              <a:rect l="l" t="t" r="r" b="b"/>
              <a:pathLst>
                <a:path w="1190" h="6335" extrusionOk="0">
                  <a:moveTo>
                    <a:pt x="62" y="1"/>
                  </a:moveTo>
                  <a:cubicBezTo>
                    <a:pt x="56" y="1"/>
                    <a:pt x="49" y="2"/>
                    <a:pt x="43" y="4"/>
                  </a:cubicBezTo>
                  <a:cubicBezTo>
                    <a:pt x="15" y="14"/>
                    <a:pt x="0" y="45"/>
                    <a:pt x="12" y="74"/>
                  </a:cubicBezTo>
                  <a:cubicBezTo>
                    <a:pt x="429" y="1215"/>
                    <a:pt x="678" y="2424"/>
                    <a:pt x="919" y="3593"/>
                  </a:cubicBezTo>
                  <a:cubicBezTo>
                    <a:pt x="989" y="3932"/>
                    <a:pt x="1060" y="4279"/>
                    <a:pt x="1068" y="4625"/>
                  </a:cubicBezTo>
                  <a:cubicBezTo>
                    <a:pt x="1081" y="5115"/>
                    <a:pt x="967" y="5651"/>
                    <a:pt x="721" y="6260"/>
                  </a:cubicBezTo>
                  <a:cubicBezTo>
                    <a:pt x="711" y="6289"/>
                    <a:pt x="724" y="6320"/>
                    <a:pt x="752" y="6331"/>
                  </a:cubicBezTo>
                  <a:cubicBezTo>
                    <a:pt x="757" y="6333"/>
                    <a:pt x="764" y="6334"/>
                    <a:pt x="771" y="6334"/>
                  </a:cubicBezTo>
                  <a:cubicBezTo>
                    <a:pt x="792" y="6334"/>
                    <a:pt x="814" y="6320"/>
                    <a:pt x="823" y="6303"/>
                  </a:cubicBezTo>
                  <a:cubicBezTo>
                    <a:pt x="1074" y="5679"/>
                    <a:pt x="1189" y="5129"/>
                    <a:pt x="1180" y="4624"/>
                  </a:cubicBezTo>
                  <a:cubicBezTo>
                    <a:pt x="1170" y="4266"/>
                    <a:pt x="1097" y="3913"/>
                    <a:pt x="1027" y="3571"/>
                  </a:cubicBezTo>
                  <a:cubicBezTo>
                    <a:pt x="785" y="2399"/>
                    <a:pt x="536" y="1185"/>
                    <a:pt x="114" y="37"/>
                  </a:cubicBezTo>
                  <a:cubicBezTo>
                    <a:pt x="106" y="14"/>
                    <a:pt x="85"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7482;p78">
              <a:extLst>
                <a:ext uri="{FF2B5EF4-FFF2-40B4-BE49-F238E27FC236}">
                  <a16:creationId xmlns:a16="http://schemas.microsoft.com/office/drawing/2014/main" id="{5FFB90AE-3039-43E7-B897-AEEB9D8323C0}"/>
                </a:ext>
              </a:extLst>
            </p:cNvPr>
            <p:cNvSpPr/>
            <p:nvPr/>
          </p:nvSpPr>
          <p:spPr>
            <a:xfrm>
              <a:off x="7064014" y="3536266"/>
              <a:ext cx="19942" cy="85290"/>
            </a:xfrm>
            <a:custGeom>
              <a:avLst/>
              <a:gdLst/>
              <a:ahLst/>
              <a:cxnLst/>
              <a:rect l="l" t="t" r="r" b="b"/>
              <a:pathLst>
                <a:path w="679" h="2904" extrusionOk="0">
                  <a:moveTo>
                    <a:pt x="65" y="1"/>
                  </a:moveTo>
                  <a:cubicBezTo>
                    <a:pt x="57" y="1"/>
                    <a:pt x="49" y="2"/>
                    <a:pt x="42" y="6"/>
                  </a:cubicBezTo>
                  <a:cubicBezTo>
                    <a:pt x="13" y="17"/>
                    <a:pt x="1" y="50"/>
                    <a:pt x="13" y="78"/>
                  </a:cubicBezTo>
                  <a:cubicBezTo>
                    <a:pt x="399" y="943"/>
                    <a:pt x="567" y="1900"/>
                    <a:pt x="499" y="2844"/>
                  </a:cubicBezTo>
                  <a:cubicBezTo>
                    <a:pt x="498" y="2875"/>
                    <a:pt x="520" y="2901"/>
                    <a:pt x="550" y="2904"/>
                  </a:cubicBezTo>
                  <a:lnTo>
                    <a:pt x="555" y="2904"/>
                  </a:lnTo>
                  <a:cubicBezTo>
                    <a:pt x="583" y="2904"/>
                    <a:pt x="606" y="2882"/>
                    <a:pt x="610" y="2854"/>
                  </a:cubicBezTo>
                  <a:cubicBezTo>
                    <a:pt x="678" y="1890"/>
                    <a:pt x="508" y="914"/>
                    <a:pt x="114" y="34"/>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7483;p78">
              <a:extLst>
                <a:ext uri="{FF2B5EF4-FFF2-40B4-BE49-F238E27FC236}">
                  <a16:creationId xmlns:a16="http://schemas.microsoft.com/office/drawing/2014/main" id="{BCE154D3-FAC1-4DE8-AD4A-DDC51AECA223}"/>
                </a:ext>
              </a:extLst>
            </p:cNvPr>
            <p:cNvSpPr/>
            <p:nvPr/>
          </p:nvSpPr>
          <p:spPr>
            <a:xfrm>
              <a:off x="7045158" y="3585843"/>
              <a:ext cx="5962" cy="24671"/>
            </a:xfrm>
            <a:custGeom>
              <a:avLst/>
              <a:gdLst/>
              <a:ahLst/>
              <a:cxnLst/>
              <a:rect l="l" t="t" r="r" b="b"/>
              <a:pathLst>
                <a:path w="203" h="840" extrusionOk="0">
                  <a:moveTo>
                    <a:pt x="57" y="1"/>
                  </a:moveTo>
                  <a:cubicBezTo>
                    <a:pt x="55" y="1"/>
                    <a:pt x="53" y="1"/>
                    <a:pt x="52" y="1"/>
                  </a:cubicBezTo>
                  <a:cubicBezTo>
                    <a:pt x="22" y="5"/>
                    <a:pt x="0" y="31"/>
                    <a:pt x="3" y="62"/>
                  </a:cubicBezTo>
                  <a:lnTo>
                    <a:pt x="91" y="791"/>
                  </a:lnTo>
                  <a:cubicBezTo>
                    <a:pt x="93" y="818"/>
                    <a:pt x="117" y="840"/>
                    <a:pt x="144" y="840"/>
                  </a:cubicBezTo>
                  <a:cubicBezTo>
                    <a:pt x="145" y="840"/>
                    <a:pt x="147" y="839"/>
                    <a:pt x="148" y="839"/>
                  </a:cubicBezTo>
                  <a:cubicBezTo>
                    <a:pt x="149" y="839"/>
                    <a:pt x="150" y="839"/>
                    <a:pt x="151" y="840"/>
                  </a:cubicBezTo>
                  <a:cubicBezTo>
                    <a:pt x="181" y="836"/>
                    <a:pt x="202" y="810"/>
                    <a:pt x="200" y="779"/>
                  </a:cubicBezTo>
                  <a:lnTo>
                    <a:pt x="113" y="49"/>
                  </a:lnTo>
                  <a:cubicBezTo>
                    <a:pt x="109" y="21"/>
                    <a:pt x="85"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7484;p78">
              <a:extLst>
                <a:ext uri="{FF2B5EF4-FFF2-40B4-BE49-F238E27FC236}">
                  <a16:creationId xmlns:a16="http://schemas.microsoft.com/office/drawing/2014/main" id="{6D199575-14D0-4127-A0CD-61AE8483C3A3}"/>
                </a:ext>
              </a:extLst>
            </p:cNvPr>
            <p:cNvSpPr/>
            <p:nvPr/>
          </p:nvSpPr>
          <p:spPr>
            <a:xfrm>
              <a:off x="6986418" y="3467746"/>
              <a:ext cx="24935" cy="71516"/>
            </a:xfrm>
            <a:custGeom>
              <a:avLst/>
              <a:gdLst/>
              <a:ahLst/>
              <a:cxnLst/>
              <a:rect l="l" t="t" r="r" b="b"/>
              <a:pathLst>
                <a:path w="849" h="2435" extrusionOk="0">
                  <a:moveTo>
                    <a:pt x="785" y="1"/>
                  </a:moveTo>
                  <a:cubicBezTo>
                    <a:pt x="763" y="1"/>
                    <a:pt x="743" y="14"/>
                    <a:pt x="734" y="36"/>
                  </a:cubicBezTo>
                  <a:cubicBezTo>
                    <a:pt x="451" y="796"/>
                    <a:pt x="207" y="1581"/>
                    <a:pt x="8" y="2367"/>
                  </a:cubicBezTo>
                  <a:cubicBezTo>
                    <a:pt x="1" y="2394"/>
                    <a:pt x="19" y="2426"/>
                    <a:pt x="48" y="2433"/>
                  </a:cubicBezTo>
                  <a:cubicBezTo>
                    <a:pt x="52" y="2434"/>
                    <a:pt x="58" y="2434"/>
                    <a:pt x="62" y="2434"/>
                  </a:cubicBezTo>
                  <a:cubicBezTo>
                    <a:pt x="86" y="2434"/>
                    <a:pt x="108" y="2417"/>
                    <a:pt x="115" y="2396"/>
                  </a:cubicBezTo>
                  <a:cubicBezTo>
                    <a:pt x="314" y="1614"/>
                    <a:pt x="556" y="832"/>
                    <a:pt x="838" y="76"/>
                  </a:cubicBezTo>
                  <a:cubicBezTo>
                    <a:pt x="848" y="47"/>
                    <a:pt x="834" y="15"/>
                    <a:pt x="805" y="5"/>
                  </a:cubicBezTo>
                  <a:cubicBezTo>
                    <a:pt x="799" y="2"/>
                    <a:pt x="792"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7485;p78">
              <a:extLst>
                <a:ext uri="{FF2B5EF4-FFF2-40B4-BE49-F238E27FC236}">
                  <a16:creationId xmlns:a16="http://schemas.microsoft.com/office/drawing/2014/main" id="{CA91ACA1-E8BC-4876-A27F-B205C7FD3428}"/>
                </a:ext>
              </a:extLst>
            </p:cNvPr>
            <p:cNvSpPr/>
            <p:nvPr/>
          </p:nvSpPr>
          <p:spPr>
            <a:xfrm>
              <a:off x="7008798" y="3501140"/>
              <a:ext cx="6638" cy="13422"/>
            </a:xfrm>
            <a:custGeom>
              <a:avLst/>
              <a:gdLst/>
              <a:ahLst/>
              <a:cxnLst/>
              <a:rect l="l" t="t" r="r" b="b"/>
              <a:pathLst>
                <a:path w="226" h="457" extrusionOk="0">
                  <a:moveTo>
                    <a:pt x="167" y="0"/>
                  </a:moveTo>
                  <a:cubicBezTo>
                    <a:pt x="142" y="0"/>
                    <a:pt x="118" y="18"/>
                    <a:pt x="113" y="44"/>
                  </a:cubicBezTo>
                  <a:cubicBezTo>
                    <a:pt x="90" y="159"/>
                    <a:pt x="56" y="273"/>
                    <a:pt x="14" y="383"/>
                  </a:cubicBezTo>
                  <a:cubicBezTo>
                    <a:pt x="1" y="411"/>
                    <a:pt x="15" y="443"/>
                    <a:pt x="43" y="454"/>
                  </a:cubicBezTo>
                  <a:cubicBezTo>
                    <a:pt x="49" y="455"/>
                    <a:pt x="56" y="457"/>
                    <a:pt x="63" y="457"/>
                  </a:cubicBezTo>
                  <a:cubicBezTo>
                    <a:pt x="85" y="457"/>
                    <a:pt x="106" y="443"/>
                    <a:pt x="115" y="421"/>
                  </a:cubicBezTo>
                  <a:cubicBezTo>
                    <a:pt x="159" y="306"/>
                    <a:pt x="194" y="186"/>
                    <a:pt x="220" y="65"/>
                  </a:cubicBezTo>
                  <a:cubicBezTo>
                    <a:pt x="226" y="37"/>
                    <a:pt x="207" y="7"/>
                    <a:pt x="177" y="1"/>
                  </a:cubicBezTo>
                  <a:cubicBezTo>
                    <a:pt x="174" y="0"/>
                    <a:pt x="17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7486;p78">
              <a:extLst>
                <a:ext uri="{FF2B5EF4-FFF2-40B4-BE49-F238E27FC236}">
                  <a16:creationId xmlns:a16="http://schemas.microsoft.com/office/drawing/2014/main" id="{6900501B-333B-45FF-A017-0BB0E808CC93}"/>
                </a:ext>
              </a:extLst>
            </p:cNvPr>
            <p:cNvSpPr/>
            <p:nvPr/>
          </p:nvSpPr>
          <p:spPr>
            <a:xfrm>
              <a:off x="6993790" y="3622908"/>
              <a:ext cx="6168" cy="16682"/>
            </a:xfrm>
            <a:custGeom>
              <a:avLst/>
              <a:gdLst/>
              <a:ahLst/>
              <a:cxnLst/>
              <a:rect l="l" t="t" r="r" b="b"/>
              <a:pathLst>
                <a:path w="210" h="568" extrusionOk="0">
                  <a:moveTo>
                    <a:pt x="58" y="0"/>
                  </a:moveTo>
                  <a:cubicBezTo>
                    <a:pt x="55" y="0"/>
                    <a:pt x="52" y="0"/>
                    <a:pt x="49" y="1"/>
                  </a:cubicBezTo>
                  <a:cubicBezTo>
                    <a:pt x="20" y="6"/>
                    <a:pt x="0" y="35"/>
                    <a:pt x="6" y="65"/>
                  </a:cubicBezTo>
                  <a:lnTo>
                    <a:pt x="97" y="523"/>
                  </a:lnTo>
                  <a:cubicBezTo>
                    <a:pt x="103" y="549"/>
                    <a:pt x="126" y="568"/>
                    <a:pt x="150" y="568"/>
                  </a:cubicBezTo>
                  <a:cubicBezTo>
                    <a:pt x="154" y="568"/>
                    <a:pt x="157" y="568"/>
                    <a:pt x="161" y="566"/>
                  </a:cubicBezTo>
                  <a:cubicBezTo>
                    <a:pt x="190" y="560"/>
                    <a:pt x="210" y="532"/>
                    <a:pt x="204" y="502"/>
                  </a:cubicBezTo>
                  <a:lnTo>
                    <a:pt x="113" y="43"/>
                  </a:lnTo>
                  <a:cubicBezTo>
                    <a:pt x="108" y="17"/>
                    <a:pt x="84"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7487;p78">
              <a:extLst>
                <a:ext uri="{FF2B5EF4-FFF2-40B4-BE49-F238E27FC236}">
                  <a16:creationId xmlns:a16="http://schemas.microsoft.com/office/drawing/2014/main" id="{2092EFD4-3108-4FE6-BBEB-9C34FE87B034}"/>
                </a:ext>
              </a:extLst>
            </p:cNvPr>
            <p:cNvSpPr/>
            <p:nvPr/>
          </p:nvSpPr>
          <p:spPr>
            <a:xfrm>
              <a:off x="7198206" y="3488129"/>
              <a:ext cx="51074" cy="47109"/>
            </a:xfrm>
            <a:custGeom>
              <a:avLst/>
              <a:gdLst/>
              <a:ahLst/>
              <a:cxnLst/>
              <a:rect l="l" t="t" r="r" b="b"/>
              <a:pathLst>
                <a:path w="1739" h="1604" extrusionOk="0">
                  <a:moveTo>
                    <a:pt x="62" y="1"/>
                  </a:moveTo>
                  <a:cubicBezTo>
                    <a:pt x="44" y="1"/>
                    <a:pt x="26" y="10"/>
                    <a:pt x="16" y="28"/>
                  </a:cubicBezTo>
                  <a:cubicBezTo>
                    <a:pt x="0" y="54"/>
                    <a:pt x="9" y="87"/>
                    <a:pt x="36" y="102"/>
                  </a:cubicBezTo>
                  <a:cubicBezTo>
                    <a:pt x="665" y="470"/>
                    <a:pt x="1218" y="980"/>
                    <a:pt x="1632" y="1581"/>
                  </a:cubicBezTo>
                  <a:cubicBezTo>
                    <a:pt x="1642" y="1595"/>
                    <a:pt x="1659" y="1603"/>
                    <a:pt x="1676" y="1603"/>
                  </a:cubicBezTo>
                  <a:cubicBezTo>
                    <a:pt x="1688" y="1603"/>
                    <a:pt x="1699" y="1602"/>
                    <a:pt x="1706" y="1595"/>
                  </a:cubicBezTo>
                  <a:cubicBezTo>
                    <a:pt x="1732" y="1576"/>
                    <a:pt x="1739" y="1542"/>
                    <a:pt x="1720" y="1518"/>
                  </a:cubicBezTo>
                  <a:cubicBezTo>
                    <a:pt x="1299" y="906"/>
                    <a:pt x="735" y="384"/>
                    <a:pt x="90" y="8"/>
                  </a:cubicBezTo>
                  <a:cubicBezTo>
                    <a:pt x="81" y="3"/>
                    <a:pt x="72"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7488;p78">
              <a:extLst>
                <a:ext uri="{FF2B5EF4-FFF2-40B4-BE49-F238E27FC236}">
                  <a16:creationId xmlns:a16="http://schemas.microsoft.com/office/drawing/2014/main" id="{6F511EF6-2487-438E-824F-7DE174D42613}"/>
                </a:ext>
              </a:extLst>
            </p:cNvPr>
            <p:cNvSpPr/>
            <p:nvPr/>
          </p:nvSpPr>
          <p:spPr>
            <a:xfrm>
              <a:off x="7205431" y="3520729"/>
              <a:ext cx="12570" cy="12335"/>
            </a:xfrm>
            <a:custGeom>
              <a:avLst/>
              <a:gdLst/>
              <a:ahLst/>
              <a:cxnLst/>
              <a:rect l="l" t="t" r="r" b="b"/>
              <a:pathLst>
                <a:path w="428" h="420" extrusionOk="0">
                  <a:moveTo>
                    <a:pt x="61" y="0"/>
                  </a:moveTo>
                  <a:cubicBezTo>
                    <a:pt x="47" y="0"/>
                    <a:pt x="33" y="6"/>
                    <a:pt x="22" y="16"/>
                  </a:cubicBezTo>
                  <a:cubicBezTo>
                    <a:pt x="0" y="38"/>
                    <a:pt x="0" y="73"/>
                    <a:pt x="22" y="95"/>
                  </a:cubicBezTo>
                  <a:lnTo>
                    <a:pt x="328" y="404"/>
                  </a:lnTo>
                  <a:cubicBezTo>
                    <a:pt x="339" y="415"/>
                    <a:pt x="354" y="419"/>
                    <a:pt x="368" y="419"/>
                  </a:cubicBezTo>
                  <a:cubicBezTo>
                    <a:pt x="382" y="419"/>
                    <a:pt x="396" y="415"/>
                    <a:pt x="406" y="404"/>
                  </a:cubicBezTo>
                  <a:cubicBezTo>
                    <a:pt x="428" y="382"/>
                    <a:pt x="428" y="347"/>
                    <a:pt x="406" y="325"/>
                  </a:cubicBezTo>
                  <a:lnTo>
                    <a:pt x="100" y="16"/>
                  </a:lnTo>
                  <a:cubicBezTo>
                    <a:pt x="89" y="6"/>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7489;p78">
              <a:extLst>
                <a:ext uri="{FF2B5EF4-FFF2-40B4-BE49-F238E27FC236}">
                  <a16:creationId xmlns:a16="http://schemas.microsoft.com/office/drawing/2014/main" id="{4417C52F-BE1A-495E-896C-CB8FEB4BCE3E}"/>
                </a:ext>
              </a:extLst>
            </p:cNvPr>
            <p:cNvSpPr/>
            <p:nvPr/>
          </p:nvSpPr>
          <p:spPr>
            <a:xfrm>
              <a:off x="7136323" y="3573830"/>
              <a:ext cx="43321" cy="33335"/>
            </a:xfrm>
            <a:custGeom>
              <a:avLst/>
              <a:gdLst/>
              <a:ahLst/>
              <a:cxnLst/>
              <a:rect l="l" t="t" r="r" b="b"/>
              <a:pathLst>
                <a:path w="1475" h="1135" extrusionOk="0">
                  <a:moveTo>
                    <a:pt x="60" y="1"/>
                  </a:moveTo>
                  <a:cubicBezTo>
                    <a:pt x="46" y="1"/>
                    <a:pt x="31" y="6"/>
                    <a:pt x="21" y="17"/>
                  </a:cubicBezTo>
                  <a:cubicBezTo>
                    <a:pt x="1" y="40"/>
                    <a:pt x="1" y="74"/>
                    <a:pt x="22" y="95"/>
                  </a:cubicBezTo>
                  <a:cubicBezTo>
                    <a:pt x="431" y="494"/>
                    <a:pt x="889" y="841"/>
                    <a:pt x="1384" y="1128"/>
                  </a:cubicBezTo>
                  <a:cubicBezTo>
                    <a:pt x="1391" y="1133"/>
                    <a:pt x="1402" y="1135"/>
                    <a:pt x="1411" y="1135"/>
                  </a:cubicBezTo>
                  <a:cubicBezTo>
                    <a:pt x="1428" y="1135"/>
                    <a:pt x="1448" y="1126"/>
                    <a:pt x="1459" y="1106"/>
                  </a:cubicBezTo>
                  <a:cubicBezTo>
                    <a:pt x="1475" y="1079"/>
                    <a:pt x="1466" y="1048"/>
                    <a:pt x="1439" y="1031"/>
                  </a:cubicBezTo>
                  <a:cubicBezTo>
                    <a:pt x="954" y="750"/>
                    <a:pt x="501" y="409"/>
                    <a:pt x="99" y="17"/>
                  </a:cubicBezTo>
                  <a:cubicBezTo>
                    <a:pt x="88" y="6"/>
                    <a:pt x="74"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7490;p78">
              <a:extLst>
                <a:ext uri="{FF2B5EF4-FFF2-40B4-BE49-F238E27FC236}">
                  <a16:creationId xmlns:a16="http://schemas.microsoft.com/office/drawing/2014/main" id="{940FB8FC-AF0F-4D24-B409-84A14FA68AE6}"/>
                </a:ext>
              </a:extLst>
            </p:cNvPr>
            <p:cNvSpPr/>
            <p:nvPr/>
          </p:nvSpPr>
          <p:spPr>
            <a:xfrm>
              <a:off x="7111946" y="3524518"/>
              <a:ext cx="50634" cy="49665"/>
            </a:xfrm>
            <a:custGeom>
              <a:avLst/>
              <a:gdLst/>
              <a:ahLst/>
              <a:cxnLst/>
              <a:rect l="l" t="t" r="r" b="b"/>
              <a:pathLst>
                <a:path w="1724" h="1691" extrusionOk="0">
                  <a:moveTo>
                    <a:pt x="63" y="1"/>
                  </a:moveTo>
                  <a:cubicBezTo>
                    <a:pt x="50" y="1"/>
                    <a:pt x="38" y="5"/>
                    <a:pt x="28" y="14"/>
                  </a:cubicBezTo>
                  <a:cubicBezTo>
                    <a:pt x="5" y="33"/>
                    <a:pt x="1" y="67"/>
                    <a:pt x="21" y="90"/>
                  </a:cubicBezTo>
                  <a:cubicBezTo>
                    <a:pt x="498" y="673"/>
                    <a:pt x="1039" y="1207"/>
                    <a:pt x="1628" y="1677"/>
                  </a:cubicBezTo>
                  <a:cubicBezTo>
                    <a:pt x="1637" y="1687"/>
                    <a:pt x="1650" y="1690"/>
                    <a:pt x="1663" y="1690"/>
                  </a:cubicBezTo>
                  <a:cubicBezTo>
                    <a:pt x="1678" y="1690"/>
                    <a:pt x="1694" y="1683"/>
                    <a:pt x="1705" y="1667"/>
                  </a:cubicBezTo>
                  <a:cubicBezTo>
                    <a:pt x="1724" y="1645"/>
                    <a:pt x="1719" y="1610"/>
                    <a:pt x="1695" y="1591"/>
                  </a:cubicBezTo>
                  <a:cubicBezTo>
                    <a:pt x="1111" y="1126"/>
                    <a:pt x="577" y="598"/>
                    <a:pt x="105" y="21"/>
                  </a:cubicBezTo>
                  <a:cubicBezTo>
                    <a:pt x="94" y="8"/>
                    <a:pt x="7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7491;p78">
              <a:extLst>
                <a:ext uri="{FF2B5EF4-FFF2-40B4-BE49-F238E27FC236}">
                  <a16:creationId xmlns:a16="http://schemas.microsoft.com/office/drawing/2014/main" id="{4DAB1BFA-039D-45F6-AFF1-1DB5C0330017}"/>
                </a:ext>
              </a:extLst>
            </p:cNvPr>
            <p:cNvSpPr/>
            <p:nvPr/>
          </p:nvSpPr>
          <p:spPr>
            <a:xfrm>
              <a:off x="7126308" y="3510509"/>
              <a:ext cx="10309" cy="9457"/>
            </a:xfrm>
            <a:custGeom>
              <a:avLst/>
              <a:gdLst/>
              <a:ahLst/>
              <a:cxnLst/>
              <a:rect l="l" t="t" r="r" b="b"/>
              <a:pathLst>
                <a:path w="351" h="322" extrusionOk="0">
                  <a:moveTo>
                    <a:pt x="59" y="1"/>
                  </a:moveTo>
                  <a:cubicBezTo>
                    <a:pt x="45" y="1"/>
                    <a:pt x="31" y="6"/>
                    <a:pt x="20" y="18"/>
                  </a:cubicBezTo>
                  <a:cubicBezTo>
                    <a:pt x="0" y="40"/>
                    <a:pt x="0" y="75"/>
                    <a:pt x="23" y="95"/>
                  </a:cubicBezTo>
                  <a:lnTo>
                    <a:pt x="255" y="307"/>
                  </a:lnTo>
                  <a:cubicBezTo>
                    <a:pt x="265" y="316"/>
                    <a:pt x="279" y="322"/>
                    <a:pt x="292" y="322"/>
                  </a:cubicBezTo>
                  <a:cubicBezTo>
                    <a:pt x="306" y="322"/>
                    <a:pt x="320" y="316"/>
                    <a:pt x="330" y="303"/>
                  </a:cubicBezTo>
                  <a:cubicBezTo>
                    <a:pt x="350" y="282"/>
                    <a:pt x="350" y="246"/>
                    <a:pt x="328" y="228"/>
                  </a:cubicBezTo>
                  <a:lnTo>
                    <a:pt x="95" y="15"/>
                  </a:lnTo>
                  <a:cubicBezTo>
                    <a:pt x="85" y="6"/>
                    <a:pt x="72"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7492;p78">
              <a:extLst>
                <a:ext uri="{FF2B5EF4-FFF2-40B4-BE49-F238E27FC236}">
                  <a16:creationId xmlns:a16="http://schemas.microsoft.com/office/drawing/2014/main" id="{3DC2F4E6-F92D-4A9B-AAFD-47894B3681AA}"/>
                </a:ext>
              </a:extLst>
            </p:cNvPr>
            <p:cNvSpPr/>
            <p:nvPr/>
          </p:nvSpPr>
          <p:spPr>
            <a:xfrm>
              <a:off x="7112739" y="3431356"/>
              <a:ext cx="180626" cy="21646"/>
            </a:xfrm>
            <a:custGeom>
              <a:avLst/>
              <a:gdLst/>
              <a:ahLst/>
              <a:cxnLst/>
              <a:rect l="l" t="t" r="r" b="b"/>
              <a:pathLst>
                <a:path w="6150" h="737" extrusionOk="0">
                  <a:moveTo>
                    <a:pt x="6087" y="1"/>
                  </a:moveTo>
                  <a:cubicBezTo>
                    <a:pt x="6078" y="1"/>
                    <a:pt x="6069" y="3"/>
                    <a:pt x="6060" y="7"/>
                  </a:cubicBezTo>
                  <a:cubicBezTo>
                    <a:pt x="5810" y="143"/>
                    <a:pt x="5548" y="255"/>
                    <a:pt x="5278" y="343"/>
                  </a:cubicBezTo>
                  <a:cubicBezTo>
                    <a:pt x="4716" y="531"/>
                    <a:pt x="4079" y="625"/>
                    <a:pt x="3378" y="625"/>
                  </a:cubicBezTo>
                  <a:cubicBezTo>
                    <a:pt x="3151" y="625"/>
                    <a:pt x="2918" y="615"/>
                    <a:pt x="2678" y="596"/>
                  </a:cubicBezTo>
                  <a:cubicBezTo>
                    <a:pt x="1801" y="524"/>
                    <a:pt x="923" y="329"/>
                    <a:pt x="73" y="143"/>
                  </a:cubicBezTo>
                  <a:cubicBezTo>
                    <a:pt x="69" y="142"/>
                    <a:pt x="65" y="141"/>
                    <a:pt x="60" y="141"/>
                  </a:cubicBezTo>
                  <a:cubicBezTo>
                    <a:pt x="36" y="141"/>
                    <a:pt x="14" y="158"/>
                    <a:pt x="8" y="184"/>
                  </a:cubicBezTo>
                  <a:cubicBezTo>
                    <a:pt x="1" y="214"/>
                    <a:pt x="19" y="242"/>
                    <a:pt x="49" y="250"/>
                  </a:cubicBezTo>
                  <a:cubicBezTo>
                    <a:pt x="902" y="439"/>
                    <a:pt x="1782" y="633"/>
                    <a:pt x="2668" y="705"/>
                  </a:cubicBezTo>
                  <a:cubicBezTo>
                    <a:pt x="2912" y="725"/>
                    <a:pt x="3148" y="737"/>
                    <a:pt x="3380" y="737"/>
                  </a:cubicBezTo>
                  <a:cubicBezTo>
                    <a:pt x="4089" y="737"/>
                    <a:pt x="4737" y="640"/>
                    <a:pt x="5313" y="449"/>
                  </a:cubicBezTo>
                  <a:cubicBezTo>
                    <a:pt x="5587" y="358"/>
                    <a:pt x="5855" y="242"/>
                    <a:pt x="6112" y="106"/>
                  </a:cubicBezTo>
                  <a:cubicBezTo>
                    <a:pt x="6139" y="91"/>
                    <a:pt x="6150" y="57"/>
                    <a:pt x="6136" y="30"/>
                  </a:cubicBezTo>
                  <a:cubicBezTo>
                    <a:pt x="6126" y="11"/>
                    <a:pt x="6107" y="1"/>
                    <a:pt x="6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7493;p78">
              <a:extLst>
                <a:ext uri="{FF2B5EF4-FFF2-40B4-BE49-F238E27FC236}">
                  <a16:creationId xmlns:a16="http://schemas.microsoft.com/office/drawing/2014/main" id="{88C4EA4A-0FB5-4EC5-B619-1D412AAAB91B}"/>
                </a:ext>
              </a:extLst>
            </p:cNvPr>
            <p:cNvSpPr/>
            <p:nvPr/>
          </p:nvSpPr>
          <p:spPr>
            <a:xfrm>
              <a:off x="7167661" y="3424366"/>
              <a:ext cx="54393" cy="8400"/>
            </a:xfrm>
            <a:custGeom>
              <a:avLst/>
              <a:gdLst/>
              <a:ahLst/>
              <a:cxnLst/>
              <a:rect l="l" t="t" r="r" b="b"/>
              <a:pathLst>
                <a:path w="1852" h="286" extrusionOk="0">
                  <a:moveTo>
                    <a:pt x="61" y="0"/>
                  </a:moveTo>
                  <a:cubicBezTo>
                    <a:pt x="36" y="0"/>
                    <a:pt x="14" y="17"/>
                    <a:pt x="8" y="42"/>
                  </a:cubicBezTo>
                  <a:cubicBezTo>
                    <a:pt x="1" y="72"/>
                    <a:pt x="18" y="102"/>
                    <a:pt x="46" y="109"/>
                  </a:cubicBezTo>
                  <a:cubicBezTo>
                    <a:pt x="502" y="227"/>
                    <a:pt x="969" y="285"/>
                    <a:pt x="1439" y="285"/>
                  </a:cubicBezTo>
                  <a:cubicBezTo>
                    <a:pt x="1557" y="285"/>
                    <a:pt x="1677" y="281"/>
                    <a:pt x="1798" y="274"/>
                  </a:cubicBezTo>
                  <a:cubicBezTo>
                    <a:pt x="1828" y="272"/>
                    <a:pt x="1852" y="245"/>
                    <a:pt x="1849" y="215"/>
                  </a:cubicBezTo>
                  <a:cubicBezTo>
                    <a:pt x="1848" y="188"/>
                    <a:pt x="1828" y="163"/>
                    <a:pt x="1799" y="163"/>
                  </a:cubicBezTo>
                  <a:cubicBezTo>
                    <a:pt x="1796" y="163"/>
                    <a:pt x="1794" y="164"/>
                    <a:pt x="1791" y="164"/>
                  </a:cubicBezTo>
                  <a:cubicBezTo>
                    <a:pt x="1676" y="171"/>
                    <a:pt x="1561" y="175"/>
                    <a:pt x="1447" y="175"/>
                  </a:cubicBezTo>
                  <a:cubicBezTo>
                    <a:pt x="984" y="175"/>
                    <a:pt x="523" y="117"/>
                    <a:pt x="73" y="2"/>
                  </a:cubicBezTo>
                  <a:cubicBezTo>
                    <a:pt x="69" y="1"/>
                    <a:pt x="6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7494;p78">
              <a:extLst>
                <a:ext uri="{FF2B5EF4-FFF2-40B4-BE49-F238E27FC236}">
                  <a16:creationId xmlns:a16="http://schemas.microsoft.com/office/drawing/2014/main" id="{238C2DC0-2074-45A3-9FC6-1CDFF54F1AEA}"/>
                </a:ext>
              </a:extLst>
            </p:cNvPr>
            <p:cNvSpPr/>
            <p:nvPr/>
          </p:nvSpPr>
          <p:spPr>
            <a:xfrm>
              <a:off x="7096380" y="3346183"/>
              <a:ext cx="107993" cy="30369"/>
            </a:xfrm>
            <a:custGeom>
              <a:avLst/>
              <a:gdLst/>
              <a:ahLst/>
              <a:cxnLst/>
              <a:rect l="l" t="t" r="r" b="b"/>
              <a:pathLst>
                <a:path w="3677" h="1034" extrusionOk="0">
                  <a:moveTo>
                    <a:pt x="3618" y="1"/>
                  </a:moveTo>
                  <a:cubicBezTo>
                    <a:pt x="2385" y="59"/>
                    <a:pt x="1147" y="381"/>
                    <a:pt x="39" y="931"/>
                  </a:cubicBezTo>
                  <a:cubicBezTo>
                    <a:pt x="14" y="942"/>
                    <a:pt x="1" y="976"/>
                    <a:pt x="15" y="1003"/>
                  </a:cubicBezTo>
                  <a:cubicBezTo>
                    <a:pt x="25" y="1022"/>
                    <a:pt x="45" y="1033"/>
                    <a:pt x="65" y="1033"/>
                  </a:cubicBezTo>
                  <a:cubicBezTo>
                    <a:pt x="73" y="1033"/>
                    <a:pt x="81" y="1030"/>
                    <a:pt x="89" y="1026"/>
                  </a:cubicBezTo>
                  <a:cubicBezTo>
                    <a:pt x="1183" y="484"/>
                    <a:pt x="2403" y="166"/>
                    <a:pt x="3624" y="109"/>
                  </a:cubicBezTo>
                  <a:cubicBezTo>
                    <a:pt x="3654" y="108"/>
                    <a:pt x="3676" y="82"/>
                    <a:pt x="3675" y="52"/>
                  </a:cubicBezTo>
                  <a:cubicBezTo>
                    <a:pt x="3674" y="22"/>
                    <a:pt x="3648" y="2"/>
                    <a:pt x="3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7495;p78">
              <a:extLst>
                <a:ext uri="{FF2B5EF4-FFF2-40B4-BE49-F238E27FC236}">
                  <a16:creationId xmlns:a16="http://schemas.microsoft.com/office/drawing/2014/main" id="{4476F154-3674-4B07-8248-4ABCBD07A07C}"/>
                </a:ext>
              </a:extLst>
            </p:cNvPr>
            <p:cNvSpPr/>
            <p:nvPr/>
          </p:nvSpPr>
          <p:spPr>
            <a:xfrm>
              <a:off x="7125045" y="3367741"/>
              <a:ext cx="21352" cy="10191"/>
            </a:xfrm>
            <a:custGeom>
              <a:avLst/>
              <a:gdLst/>
              <a:ahLst/>
              <a:cxnLst/>
              <a:rect l="l" t="t" r="r" b="b"/>
              <a:pathLst>
                <a:path w="727" h="347" extrusionOk="0">
                  <a:moveTo>
                    <a:pt x="664" y="1"/>
                  </a:moveTo>
                  <a:cubicBezTo>
                    <a:pt x="659" y="1"/>
                    <a:pt x="654" y="1"/>
                    <a:pt x="648" y="3"/>
                  </a:cubicBezTo>
                  <a:cubicBezTo>
                    <a:pt x="442" y="71"/>
                    <a:pt x="237" y="150"/>
                    <a:pt x="39" y="241"/>
                  </a:cubicBezTo>
                  <a:cubicBezTo>
                    <a:pt x="13" y="254"/>
                    <a:pt x="0" y="285"/>
                    <a:pt x="13" y="314"/>
                  </a:cubicBezTo>
                  <a:cubicBezTo>
                    <a:pt x="22" y="333"/>
                    <a:pt x="42" y="346"/>
                    <a:pt x="63" y="346"/>
                  </a:cubicBezTo>
                  <a:cubicBezTo>
                    <a:pt x="70" y="346"/>
                    <a:pt x="77" y="346"/>
                    <a:pt x="84" y="342"/>
                  </a:cubicBezTo>
                  <a:cubicBezTo>
                    <a:pt x="279" y="252"/>
                    <a:pt x="480" y="174"/>
                    <a:pt x="682" y="108"/>
                  </a:cubicBezTo>
                  <a:cubicBezTo>
                    <a:pt x="710" y="100"/>
                    <a:pt x="727" y="69"/>
                    <a:pt x="718" y="39"/>
                  </a:cubicBezTo>
                  <a:cubicBezTo>
                    <a:pt x="710" y="15"/>
                    <a:pt x="688" y="1"/>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7496;p78">
              <a:extLst>
                <a:ext uri="{FF2B5EF4-FFF2-40B4-BE49-F238E27FC236}">
                  <a16:creationId xmlns:a16="http://schemas.microsoft.com/office/drawing/2014/main" id="{8D9CEC6C-50DE-4F26-BBA3-89EC210C5BA4}"/>
                </a:ext>
              </a:extLst>
            </p:cNvPr>
            <p:cNvSpPr/>
            <p:nvPr/>
          </p:nvSpPr>
          <p:spPr>
            <a:xfrm>
              <a:off x="7128129" y="3392529"/>
              <a:ext cx="14509" cy="6814"/>
            </a:xfrm>
            <a:custGeom>
              <a:avLst/>
              <a:gdLst/>
              <a:ahLst/>
              <a:cxnLst/>
              <a:rect l="l" t="t" r="r" b="b"/>
              <a:pathLst>
                <a:path w="494" h="232" extrusionOk="0">
                  <a:moveTo>
                    <a:pt x="433" y="1"/>
                  </a:moveTo>
                  <a:cubicBezTo>
                    <a:pt x="427" y="1"/>
                    <a:pt x="421" y="2"/>
                    <a:pt x="415" y="4"/>
                  </a:cubicBezTo>
                  <a:lnTo>
                    <a:pt x="45" y="125"/>
                  </a:lnTo>
                  <a:cubicBezTo>
                    <a:pt x="16" y="136"/>
                    <a:pt x="1" y="166"/>
                    <a:pt x="9" y="194"/>
                  </a:cubicBezTo>
                  <a:cubicBezTo>
                    <a:pt x="16" y="217"/>
                    <a:pt x="38" y="231"/>
                    <a:pt x="61" y="231"/>
                  </a:cubicBezTo>
                  <a:cubicBezTo>
                    <a:pt x="66" y="231"/>
                    <a:pt x="72" y="231"/>
                    <a:pt x="79" y="230"/>
                  </a:cubicBezTo>
                  <a:lnTo>
                    <a:pt x="449" y="109"/>
                  </a:lnTo>
                  <a:cubicBezTo>
                    <a:pt x="478" y="98"/>
                    <a:pt x="493" y="68"/>
                    <a:pt x="485" y="39"/>
                  </a:cubicBezTo>
                  <a:cubicBezTo>
                    <a:pt x="477" y="15"/>
                    <a:pt x="455"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7497;p78">
              <a:extLst>
                <a:ext uri="{FF2B5EF4-FFF2-40B4-BE49-F238E27FC236}">
                  <a16:creationId xmlns:a16="http://schemas.microsoft.com/office/drawing/2014/main" id="{11469A84-DB72-44D9-A17A-E6E8EE1E45AE}"/>
                </a:ext>
              </a:extLst>
            </p:cNvPr>
            <p:cNvSpPr/>
            <p:nvPr/>
          </p:nvSpPr>
          <p:spPr>
            <a:xfrm>
              <a:off x="7000487" y="3397669"/>
              <a:ext cx="41382" cy="42675"/>
            </a:xfrm>
            <a:custGeom>
              <a:avLst/>
              <a:gdLst/>
              <a:ahLst/>
              <a:cxnLst/>
              <a:rect l="l" t="t" r="r" b="b"/>
              <a:pathLst>
                <a:path w="1409" h="1453" extrusionOk="0">
                  <a:moveTo>
                    <a:pt x="167" y="1"/>
                  </a:moveTo>
                  <a:cubicBezTo>
                    <a:pt x="149" y="1"/>
                    <a:pt x="130" y="10"/>
                    <a:pt x="120" y="28"/>
                  </a:cubicBezTo>
                  <a:cubicBezTo>
                    <a:pt x="26" y="183"/>
                    <a:pt x="0" y="385"/>
                    <a:pt x="47" y="582"/>
                  </a:cubicBezTo>
                  <a:cubicBezTo>
                    <a:pt x="86" y="747"/>
                    <a:pt x="175" y="911"/>
                    <a:pt x="312" y="1065"/>
                  </a:cubicBezTo>
                  <a:cubicBezTo>
                    <a:pt x="455" y="1224"/>
                    <a:pt x="613" y="1337"/>
                    <a:pt x="784" y="1399"/>
                  </a:cubicBezTo>
                  <a:cubicBezTo>
                    <a:pt x="882" y="1435"/>
                    <a:pt x="983" y="1452"/>
                    <a:pt x="1083" y="1452"/>
                  </a:cubicBezTo>
                  <a:cubicBezTo>
                    <a:pt x="1181" y="1452"/>
                    <a:pt x="1279" y="1435"/>
                    <a:pt x="1367" y="1398"/>
                  </a:cubicBezTo>
                  <a:cubicBezTo>
                    <a:pt x="1396" y="1388"/>
                    <a:pt x="1409" y="1355"/>
                    <a:pt x="1397" y="1327"/>
                  </a:cubicBezTo>
                  <a:cubicBezTo>
                    <a:pt x="1390" y="1305"/>
                    <a:pt x="1369" y="1293"/>
                    <a:pt x="1347" y="1293"/>
                  </a:cubicBezTo>
                  <a:cubicBezTo>
                    <a:pt x="1340" y="1293"/>
                    <a:pt x="1333" y="1294"/>
                    <a:pt x="1326" y="1297"/>
                  </a:cubicBezTo>
                  <a:cubicBezTo>
                    <a:pt x="1252" y="1327"/>
                    <a:pt x="1169" y="1343"/>
                    <a:pt x="1084" y="1343"/>
                  </a:cubicBezTo>
                  <a:cubicBezTo>
                    <a:pt x="998" y="1343"/>
                    <a:pt x="909" y="1327"/>
                    <a:pt x="823" y="1295"/>
                  </a:cubicBezTo>
                  <a:cubicBezTo>
                    <a:pt x="671" y="1240"/>
                    <a:pt x="524" y="1134"/>
                    <a:pt x="396" y="991"/>
                  </a:cubicBezTo>
                  <a:cubicBezTo>
                    <a:pt x="271" y="850"/>
                    <a:pt x="190" y="704"/>
                    <a:pt x="154" y="555"/>
                  </a:cubicBezTo>
                  <a:cubicBezTo>
                    <a:pt x="114" y="385"/>
                    <a:pt x="136" y="214"/>
                    <a:pt x="214" y="83"/>
                  </a:cubicBezTo>
                  <a:cubicBezTo>
                    <a:pt x="228" y="58"/>
                    <a:pt x="221" y="24"/>
                    <a:pt x="194" y="8"/>
                  </a:cubicBezTo>
                  <a:cubicBezTo>
                    <a:pt x="186" y="3"/>
                    <a:pt x="177"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7498;p78">
              <a:extLst>
                <a:ext uri="{FF2B5EF4-FFF2-40B4-BE49-F238E27FC236}">
                  <a16:creationId xmlns:a16="http://schemas.microsoft.com/office/drawing/2014/main" id="{93A0B708-AC1D-4A58-933C-4EE3E949DD1F}"/>
                </a:ext>
              </a:extLst>
            </p:cNvPr>
            <p:cNvSpPr/>
            <p:nvPr/>
          </p:nvSpPr>
          <p:spPr>
            <a:xfrm>
              <a:off x="7013821" y="3333364"/>
              <a:ext cx="13422" cy="17886"/>
            </a:xfrm>
            <a:custGeom>
              <a:avLst/>
              <a:gdLst/>
              <a:ahLst/>
              <a:cxnLst/>
              <a:rect l="l" t="t" r="r" b="b"/>
              <a:pathLst>
                <a:path w="457" h="609" extrusionOk="0">
                  <a:moveTo>
                    <a:pt x="86" y="0"/>
                  </a:moveTo>
                  <a:cubicBezTo>
                    <a:pt x="63" y="0"/>
                    <a:pt x="40" y="15"/>
                    <a:pt x="33" y="39"/>
                  </a:cubicBezTo>
                  <a:cubicBezTo>
                    <a:pt x="1" y="148"/>
                    <a:pt x="29" y="278"/>
                    <a:pt x="112" y="385"/>
                  </a:cubicBezTo>
                  <a:cubicBezTo>
                    <a:pt x="179" y="476"/>
                    <a:pt x="270" y="537"/>
                    <a:pt x="364" y="600"/>
                  </a:cubicBezTo>
                  <a:cubicBezTo>
                    <a:pt x="372" y="606"/>
                    <a:pt x="384" y="608"/>
                    <a:pt x="394" y="608"/>
                  </a:cubicBezTo>
                  <a:cubicBezTo>
                    <a:pt x="412" y="608"/>
                    <a:pt x="429" y="600"/>
                    <a:pt x="441" y="584"/>
                  </a:cubicBezTo>
                  <a:cubicBezTo>
                    <a:pt x="456" y="557"/>
                    <a:pt x="449" y="523"/>
                    <a:pt x="425" y="507"/>
                  </a:cubicBezTo>
                  <a:cubicBezTo>
                    <a:pt x="340" y="450"/>
                    <a:pt x="255" y="393"/>
                    <a:pt x="199" y="316"/>
                  </a:cubicBezTo>
                  <a:cubicBezTo>
                    <a:pt x="137" y="237"/>
                    <a:pt x="115" y="144"/>
                    <a:pt x="137" y="70"/>
                  </a:cubicBezTo>
                  <a:cubicBezTo>
                    <a:pt x="147" y="42"/>
                    <a:pt x="129" y="10"/>
                    <a:pt x="100" y="2"/>
                  </a:cubicBezTo>
                  <a:cubicBezTo>
                    <a:pt x="96" y="1"/>
                    <a:pt x="91"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7499;p78">
              <a:extLst>
                <a:ext uri="{FF2B5EF4-FFF2-40B4-BE49-F238E27FC236}">
                  <a16:creationId xmlns:a16="http://schemas.microsoft.com/office/drawing/2014/main" id="{ADD3FE63-AE5E-49AF-8273-D43B90C9218D}"/>
                </a:ext>
              </a:extLst>
            </p:cNvPr>
            <p:cNvSpPr/>
            <p:nvPr/>
          </p:nvSpPr>
          <p:spPr>
            <a:xfrm>
              <a:off x="7031854" y="3405716"/>
              <a:ext cx="3466" cy="4875"/>
            </a:xfrm>
            <a:custGeom>
              <a:avLst/>
              <a:gdLst/>
              <a:ahLst/>
              <a:cxnLst/>
              <a:rect l="l" t="t" r="r" b="b"/>
              <a:pathLst>
                <a:path w="118" h="166" extrusionOk="0">
                  <a:moveTo>
                    <a:pt x="54" y="0"/>
                  </a:moveTo>
                  <a:cubicBezTo>
                    <a:pt x="25" y="2"/>
                    <a:pt x="0" y="26"/>
                    <a:pt x="3" y="57"/>
                  </a:cubicBezTo>
                  <a:lnTo>
                    <a:pt x="6" y="114"/>
                  </a:lnTo>
                  <a:cubicBezTo>
                    <a:pt x="7" y="143"/>
                    <a:pt x="33" y="165"/>
                    <a:pt x="62" y="165"/>
                  </a:cubicBezTo>
                  <a:lnTo>
                    <a:pt x="63" y="165"/>
                  </a:lnTo>
                  <a:cubicBezTo>
                    <a:pt x="93" y="164"/>
                    <a:pt x="117" y="138"/>
                    <a:pt x="114" y="109"/>
                  </a:cubicBezTo>
                  <a:lnTo>
                    <a:pt x="111" y="52"/>
                  </a:lnTo>
                  <a:cubicBezTo>
                    <a:pt x="110" y="22"/>
                    <a:pt x="89" y="2"/>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7500;p78">
              <a:extLst>
                <a:ext uri="{FF2B5EF4-FFF2-40B4-BE49-F238E27FC236}">
                  <a16:creationId xmlns:a16="http://schemas.microsoft.com/office/drawing/2014/main" id="{8F935CFC-3C90-47C0-8A4D-F8BE24D8394C}"/>
                </a:ext>
              </a:extLst>
            </p:cNvPr>
            <p:cNvSpPr/>
            <p:nvPr/>
          </p:nvSpPr>
          <p:spPr>
            <a:xfrm>
              <a:off x="7012822" y="3380723"/>
              <a:ext cx="6931" cy="6021"/>
            </a:xfrm>
            <a:custGeom>
              <a:avLst/>
              <a:gdLst/>
              <a:ahLst/>
              <a:cxnLst/>
              <a:rect l="l" t="t" r="r" b="b"/>
              <a:pathLst>
                <a:path w="236" h="205" extrusionOk="0">
                  <a:moveTo>
                    <a:pt x="174" y="0"/>
                  </a:moveTo>
                  <a:cubicBezTo>
                    <a:pt x="167" y="0"/>
                    <a:pt x="160" y="2"/>
                    <a:pt x="153" y="5"/>
                  </a:cubicBezTo>
                  <a:cubicBezTo>
                    <a:pt x="97" y="28"/>
                    <a:pt x="49" y="69"/>
                    <a:pt x="17" y="119"/>
                  </a:cubicBezTo>
                  <a:cubicBezTo>
                    <a:pt x="0" y="146"/>
                    <a:pt x="8" y="179"/>
                    <a:pt x="33" y="196"/>
                  </a:cubicBezTo>
                  <a:cubicBezTo>
                    <a:pt x="42" y="200"/>
                    <a:pt x="53" y="205"/>
                    <a:pt x="63" y="205"/>
                  </a:cubicBezTo>
                  <a:cubicBezTo>
                    <a:pt x="82" y="205"/>
                    <a:pt x="99" y="196"/>
                    <a:pt x="107" y="179"/>
                  </a:cubicBezTo>
                  <a:cubicBezTo>
                    <a:pt x="129" y="148"/>
                    <a:pt x="160" y="122"/>
                    <a:pt x="196" y="106"/>
                  </a:cubicBezTo>
                  <a:cubicBezTo>
                    <a:pt x="224" y="94"/>
                    <a:pt x="235" y="62"/>
                    <a:pt x="224" y="34"/>
                  </a:cubicBezTo>
                  <a:cubicBezTo>
                    <a:pt x="216" y="13"/>
                    <a:pt x="19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7501;p78">
              <a:extLst>
                <a:ext uri="{FF2B5EF4-FFF2-40B4-BE49-F238E27FC236}">
                  <a16:creationId xmlns:a16="http://schemas.microsoft.com/office/drawing/2014/main" id="{EA1FD10C-ACDB-416D-9ACC-B9566491FA1C}"/>
                </a:ext>
              </a:extLst>
            </p:cNvPr>
            <p:cNvSpPr/>
            <p:nvPr/>
          </p:nvSpPr>
          <p:spPr>
            <a:xfrm>
              <a:off x="7050210" y="3415673"/>
              <a:ext cx="6726" cy="8400"/>
            </a:xfrm>
            <a:custGeom>
              <a:avLst/>
              <a:gdLst/>
              <a:ahLst/>
              <a:cxnLst/>
              <a:rect l="l" t="t" r="r" b="b"/>
              <a:pathLst>
                <a:path w="229" h="286" extrusionOk="0">
                  <a:moveTo>
                    <a:pt x="167" y="0"/>
                  </a:moveTo>
                  <a:cubicBezTo>
                    <a:pt x="149" y="0"/>
                    <a:pt x="131" y="9"/>
                    <a:pt x="120" y="27"/>
                  </a:cubicBezTo>
                  <a:lnTo>
                    <a:pt x="15" y="204"/>
                  </a:lnTo>
                  <a:cubicBezTo>
                    <a:pt x="1" y="228"/>
                    <a:pt x="8" y="262"/>
                    <a:pt x="35" y="278"/>
                  </a:cubicBezTo>
                  <a:cubicBezTo>
                    <a:pt x="43" y="284"/>
                    <a:pt x="55" y="285"/>
                    <a:pt x="63" y="285"/>
                  </a:cubicBezTo>
                  <a:cubicBezTo>
                    <a:pt x="80" y="285"/>
                    <a:pt x="100" y="277"/>
                    <a:pt x="109" y="258"/>
                  </a:cubicBezTo>
                  <a:lnTo>
                    <a:pt x="214" y="83"/>
                  </a:lnTo>
                  <a:cubicBezTo>
                    <a:pt x="228" y="57"/>
                    <a:pt x="221" y="24"/>
                    <a:pt x="194" y="7"/>
                  </a:cubicBezTo>
                  <a:cubicBezTo>
                    <a:pt x="186" y="3"/>
                    <a:pt x="177"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7502;p78">
              <a:extLst>
                <a:ext uri="{FF2B5EF4-FFF2-40B4-BE49-F238E27FC236}">
                  <a16:creationId xmlns:a16="http://schemas.microsoft.com/office/drawing/2014/main" id="{E501CE4A-1F92-4C8B-B0CE-935252334CF0}"/>
                </a:ext>
              </a:extLst>
            </p:cNvPr>
            <p:cNvSpPr/>
            <p:nvPr/>
          </p:nvSpPr>
          <p:spPr>
            <a:xfrm>
              <a:off x="6196072" y="2278496"/>
              <a:ext cx="953468" cy="1074178"/>
            </a:xfrm>
            <a:custGeom>
              <a:avLst/>
              <a:gdLst/>
              <a:ahLst/>
              <a:cxnLst/>
              <a:rect l="l" t="t" r="r" b="b"/>
              <a:pathLst>
                <a:path w="32464" h="36574" extrusionOk="0">
                  <a:moveTo>
                    <a:pt x="73" y="0"/>
                  </a:moveTo>
                  <a:cubicBezTo>
                    <a:pt x="65" y="0"/>
                    <a:pt x="57" y="2"/>
                    <a:pt x="49" y="5"/>
                  </a:cubicBezTo>
                  <a:cubicBezTo>
                    <a:pt x="46" y="7"/>
                    <a:pt x="46" y="7"/>
                    <a:pt x="45" y="7"/>
                  </a:cubicBezTo>
                  <a:cubicBezTo>
                    <a:pt x="13" y="23"/>
                    <a:pt x="1" y="59"/>
                    <a:pt x="15" y="90"/>
                  </a:cubicBezTo>
                  <a:cubicBezTo>
                    <a:pt x="670" y="1518"/>
                    <a:pt x="1363" y="2944"/>
                    <a:pt x="2078" y="4331"/>
                  </a:cubicBezTo>
                  <a:cubicBezTo>
                    <a:pt x="2308" y="4750"/>
                    <a:pt x="2450" y="5039"/>
                    <a:pt x="2501" y="5144"/>
                  </a:cubicBezTo>
                  <a:cubicBezTo>
                    <a:pt x="5100" y="10083"/>
                    <a:pt x="8041" y="14680"/>
                    <a:pt x="11245" y="18813"/>
                  </a:cubicBezTo>
                  <a:cubicBezTo>
                    <a:pt x="11791" y="19457"/>
                    <a:pt x="12128" y="19914"/>
                    <a:pt x="12248" y="20078"/>
                  </a:cubicBezTo>
                  <a:cubicBezTo>
                    <a:pt x="19854" y="29504"/>
                    <a:pt x="27226" y="34381"/>
                    <a:pt x="30942" y="36451"/>
                  </a:cubicBezTo>
                  <a:cubicBezTo>
                    <a:pt x="31090" y="36532"/>
                    <a:pt x="31245" y="36573"/>
                    <a:pt x="31400" y="36573"/>
                  </a:cubicBezTo>
                  <a:cubicBezTo>
                    <a:pt x="31519" y="36573"/>
                    <a:pt x="31637" y="36549"/>
                    <a:pt x="31750" y="36502"/>
                  </a:cubicBezTo>
                  <a:cubicBezTo>
                    <a:pt x="31865" y="36453"/>
                    <a:pt x="31971" y="36382"/>
                    <a:pt x="32058" y="36295"/>
                  </a:cubicBezTo>
                  <a:cubicBezTo>
                    <a:pt x="32285" y="36068"/>
                    <a:pt x="32463" y="35640"/>
                    <a:pt x="32213" y="35186"/>
                  </a:cubicBezTo>
                  <a:lnTo>
                    <a:pt x="31887" y="34599"/>
                  </a:lnTo>
                  <a:cubicBezTo>
                    <a:pt x="31783" y="34414"/>
                    <a:pt x="31616" y="34267"/>
                    <a:pt x="31417" y="34188"/>
                  </a:cubicBezTo>
                  <a:cubicBezTo>
                    <a:pt x="27083" y="32452"/>
                    <a:pt x="22703" y="29501"/>
                    <a:pt x="18395" y="25411"/>
                  </a:cubicBezTo>
                  <a:cubicBezTo>
                    <a:pt x="18387" y="25407"/>
                    <a:pt x="18379" y="25401"/>
                    <a:pt x="18370" y="25397"/>
                  </a:cubicBezTo>
                  <a:cubicBezTo>
                    <a:pt x="18353" y="25392"/>
                    <a:pt x="18342" y="25385"/>
                    <a:pt x="18335" y="25375"/>
                  </a:cubicBezTo>
                  <a:lnTo>
                    <a:pt x="18288" y="25311"/>
                  </a:lnTo>
                  <a:cubicBezTo>
                    <a:pt x="14354" y="21556"/>
                    <a:pt x="10528" y="16922"/>
                    <a:pt x="6915" y="11533"/>
                  </a:cubicBezTo>
                  <a:cubicBezTo>
                    <a:pt x="3906" y="7045"/>
                    <a:pt x="1563" y="2803"/>
                    <a:pt x="129" y="33"/>
                  </a:cubicBezTo>
                  <a:cubicBezTo>
                    <a:pt x="118" y="12"/>
                    <a:pt x="96" y="0"/>
                    <a:pt x="73" y="0"/>
                  </a:cubicBezTo>
                  <a:close/>
                </a:path>
              </a:pathLst>
            </a:custGeom>
            <a:solidFill>
              <a:srgbClr val="459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7503;p78">
              <a:extLst>
                <a:ext uri="{FF2B5EF4-FFF2-40B4-BE49-F238E27FC236}">
                  <a16:creationId xmlns:a16="http://schemas.microsoft.com/office/drawing/2014/main" id="{63CB80EB-F03D-4512-90CC-C6EF68BD2C4A}"/>
                </a:ext>
              </a:extLst>
            </p:cNvPr>
            <p:cNvSpPr/>
            <p:nvPr/>
          </p:nvSpPr>
          <p:spPr>
            <a:xfrm>
              <a:off x="6243769" y="3012452"/>
              <a:ext cx="587547" cy="164531"/>
            </a:xfrm>
            <a:custGeom>
              <a:avLst/>
              <a:gdLst/>
              <a:ahLst/>
              <a:cxnLst/>
              <a:rect l="l" t="t" r="r" b="b"/>
              <a:pathLst>
                <a:path w="20005" h="5602" extrusionOk="0">
                  <a:moveTo>
                    <a:pt x="1053" y="1352"/>
                  </a:moveTo>
                  <a:lnTo>
                    <a:pt x="1053" y="1352"/>
                  </a:lnTo>
                  <a:cubicBezTo>
                    <a:pt x="1138" y="1375"/>
                    <a:pt x="1223" y="1395"/>
                    <a:pt x="1309" y="1418"/>
                  </a:cubicBezTo>
                  <a:cubicBezTo>
                    <a:pt x="1223" y="1396"/>
                    <a:pt x="1138" y="1378"/>
                    <a:pt x="1053" y="1352"/>
                  </a:cubicBezTo>
                  <a:close/>
                  <a:moveTo>
                    <a:pt x="5989" y="2306"/>
                  </a:moveTo>
                  <a:cubicBezTo>
                    <a:pt x="6651" y="2396"/>
                    <a:pt x="7309" y="2476"/>
                    <a:pt x="7964" y="2556"/>
                  </a:cubicBezTo>
                  <a:cubicBezTo>
                    <a:pt x="7309" y="2476"/>
                    <a:pt x="6649" y="2396"/>
                    <a:pt x="5989" y="2306"/>
                  </a:cubicBezTo>
                  <a:close/>
                  <a:moveTo>
                    <a:pt x="12198" y="3149"/>
                  </a:moveTo>
                  <a:cubicBezTo>
                    <a:pt x="12221" y="3154"/>
                    <a:pt x="12245" y="3158"/>
                    <a:pt x="12269" y="3162"/>
                  </a:cubicBezTo>
                  <a:lnTo>
                    <a:pt x="12269" y="3162"/>
                  </a:lnTo>
                  <a:cubicBezTo>
                    <a:pt x="12245" y="3158"/>
                    <a:pt x="12221" y="3154"/>
                    <a:pt x="12198" y="3149"/>
                  </a:cubicBezTo>
                  <a:close/>
                  <a:moveTo>
                    <a:pt x="14397" y="3587"/>
                  </a:moveTo>
                  <a:cubicBezTo>
                    <a:pt x="14632" y="3638"/>
                    <a:pt x="14866" y="3695"/>
                    <a:pt x="15099" y="3750"/>
                  </a:cubicBezTo>
                  <a:cubicBezTo>
                    <a:pt x="14864" y="3695"/>
                    <a:pt x="14630" y="3639"/>
                    <a:pt x="14397" y="3587"/>
                  </a:cubicBezTo>
                  <a:close/>
                  <a:moveTo>
                    <a:pt x="15489" y="3840"/>
                  </a:moveTo>
                  <a:lnTo>
                    <a:pt x="15489" y="3840"/>
                  </a:lnTo>
                  <a:cubicBezTo>
                    <a:pt x="15741" y="3901"/>
                    <a:pt x="15993" y="3967"/>
                    <a:pt x="16244" y="4034"/>
                  </a:cubicBezTo>
                  <a:cubicBezTo>
                    <a:pt x="15993" y="3967"/>
                    <a:pt x="15742" y="3903"/>
                    <a:pt x="15489" y="3840"/>
                  </a:cubicBezTo>
                  <a:close/>
                  <a:moveTo>
                    <a:pt x="17841" y="4473"/>
                  </a:moveTo>
                  <a:cubicBezTo>
                    <a:pt x="18044" y="4533"/>
                    <a:pt x="18247" y="4595"/>
                    <a:pt x="18450" y="4658"/>
                  </a:cubicBezTo>
                  <a:cubicBezTo>
                    <a:pt x="18246" y="4596"/>
                    <a:pt x="18044" y="4534"/>
                    <a:pt x="17841" y="4473"/>
                  </a:cubicBezTo>
                  <a:close/>
                  <a:moveTo>
                    <a:pt x="5675" y="1"/>
                  </a:moveTo>
                  <a:cubicBezTo>
                    <a:pt x="3858" y="1"/>
                    <a:pt x="1967" y="271"/>
                    <a:pt x="63" y="932"/>
                  </a:cubicBezTo>
                  <a:cubicBezTo>
                    <a:pt x="60" y="932"/>
                    <a:pt x="60" y="932"/>
                    <a:pt x="58" y="934"/>
                  </a:cubicBezTo>
                  <a:cubicBezTo>
                    <a:pt x="36" y="945"/>
                    <a:pt x="20" y="968"/>
                    <a:pt x="20" y="992"/>
                  </a:cubicBezTo>
                  <a:cubicBezTo>
                    <a:pt x="20" y="1019"/>
                    <a:pt x="37" y="1045"/>
                    <a:pt x="63" y="1053"/>
                  </a:cubicBezTo>
                  <a:cubicBezTo>
                    <a:pt x="67" y="1055"/>
                    <a:pt x="71" y="1056"/>
                    <a:pt x="76" y="1057"/>
                  </a:cubicBezTo>
                  <a:lnTo>
                    <a:pt x="76" y="1057"/>
                  </a:lnTo>
                  <a:cubicBezTo>
                    <a:pt x="74" y="1057"/>
                    <a:pt x="72" y="1057"/>
                    <a:pt x="71" y="1057"/>
                  </a:cubicBezTo>
                  <a:cubicBezTo>
                    <a:pt x="62" y="1057"/>
                    <a:pt x="53" y="1059"/>
                    <a:pt x="44" y="1062"/>
                  </a:cubicBezTo>
                  <a:cubicBezTo>
                    <a:pt x="34" y="1067"/>
                    <a:pt x="21" y="1076"/>
                    <a:pt x="14" y="1090"/>
                  </a:cubicBezTo>
                  <a:cubicBezTo>
                    <a:pt x="0" y="1117"/>
                    <a:pt x="7" y="1151"/>
                    <a:pt x="31" y="1170"/>
                  </a:cubicBezTo>
                  <a:cubicBezTo>
                    <a:pt x="1119" y="2008"/>
                    <a:pt x="6288" y="5601"/>
                    <a:pt x="14786" y="5601"/>
                  </a:cubicBezTo>
                  <a:cubicBezTo>
                    <a:pt x="16335" y="5601"/>
                    <a:pt x="17995" y="5482"/>
                    <a:pt x="19761" y="5204"/>
                  </a:cubicBezTo>
                  <a:cubicBezTo>
                    <a:pt x="19767" y="5204"/>
                    <a:pt x="19773" y="5203"/>
                    <a:pt x="19775" y="5202"/>
                  </a:cubicBezTo>
                  <a:cubicBezTo>
                    <a:pt x="19797" y="5192"/>
                    <a:pt x="19812" y="5173"/>
                    <a:pt x="19815" y="5148"/>
                  </a:cubicBezTo>
                  <a:cubicBezTo>
                    <a:pt x="19817" y="5119"/>
                    <a:pt x="19801" y="5095"/>
                    <a:pt x="19774" y="5083"/>
                  </a:cubicBezTo>
                  <a:lnTo>
                    <a:pt x="19774" y="5083"/>
                  </a:lnTo>
                  <a:cubicBezTo>
                    <a:pt x="19820" y="5099"/>
                    <a:pt x="19868" y="5113"/>
                    <a:pt x="19915" y="5130"/>
                  </a:cubicBezTo>
                  <a:cubicBezTo>
                    <a:pt x="19921" y="5132"/>
                    <a:pt x="19926" y="5133"/>
                    <a:pt x="19932" y="5133"/>
                  </a:cubicBezTo>
                  <a:cubicBezTo>
                    <a:pt x="19941" y="5133"/>
                    <a:pt x="19951" y="5131"/>
                    <a:pt x="19959" y="5128"/>
                  </a:cubicBezTo>
                  <a:cubicBezTo>
                    <a:pt x="19972" y="5122"/>
                    <a:pt x="19983" y="5112"/>
                    <a:pt x="19990" y="5099"/>
                  </a:cubicBezTo>
                  <a:cubicBezTo>
                    <a:pt x="20005" y="5071"/>
                    <a:pt x="19998" y="5036"/>
                    <a:pt x="19973" y="5019"/>
                  </a:cubicBezTo>
                  <a:cubicBezTo>
                    <a:pt x="18623" y="4028"/>
                    <a:pt x="12698" y="1"/>
                    <a:pt x="5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7504;p78">
              <a:extLst>
                <a:ext uri="{FF2B5EF4-FFF2-40B4-BE49-F238E27FC236}">
                  <a16:creationId xmlns:a16="http://schemas.microsoft.com/office/drawing/2014/main" id="{D5BC6732-A77A-47FF-B7C8-2E9322490030}"/>
                </a:ext>
              </a:extLst>
            </p:cNvPr>
            <p:cNvSpPr/>
            <p:nvPr/>
          </p:nvSpPr>
          <p:spPr>
            <a:xfrm>
              <a:off x="6528129" y="2419677"/>
              <a:ext cx="273670" cy="594742"/>
            </a:xfrm>
            <a:custGeom>
              <a:avLst/>
              <a:gdLst/>
              <a:ahLst/>
              <a:cxnLst/>
              <a:rect l="l" t="t" r="r" b="b"/>
              <a:pathLst>
                <a:path w="9318" h="20250" extrusionOk="0">
                  <a:moveTo>
                    <a:pt x="3737" y="686"/>
                  </a:moveTo>
                  <a:lnTo>
                    <a:pt x="3737" y="686"/>
                  </a:lnTo>
                  <a:cubicBezTo>
                    <a:pt x="3779" y="879"/>
                    <a:pt x="3820" y="1072"/>
                    <a:pt x="3861" y="1266"/>
                  </a:cubicBezTo>
                  <a:cubicBezTo>
                    <a:pt x="3820" y="1073"/>
                    <a:pt x="3779" y="879"/>
                    <a:pt x="3737" y="686"/>
                  </a:cubicBezTo>
                  <a:close/>
                  <a:moveTo>
                    <a:pt x="5244" y="9992"/>
                  </a:moveTo>
                  <a:lnTo>
                    <a:pt x="5244" y="9992"/>
                  </a:lnTo>
                  <a:cubicBezTo>
                    <a:pt x="5259" y="10200"/>
                    <a:pt x="5274" y="10407"/>
                    <a:pt x="5287" y="10611"/>
                  </a:cubicBezTo>
                  <a:cubicBezTo>
                    <a:pt x="5273" y="10406"/>
                    <a:pt x="5259" y="10200"/>
                    <a:pt x="5244" y="9992"/>
                  </a:cubicBezTo>
                  <a:close/>
                  <a:moveTo>
                    <a:pt x="3637" y="0"/>
                  </a:moveTo>
                  <a:cubicBezTo>
                    <a:pt x="3633" y="0"/>
                    <a:pt x="3629" y="0"/>
                    <a:pt x="3625" y="1"/>
                  </a:cubicBezTo>
                  <a:cubicBezTo>
                    <a:pt x="3619" y="3"/>
                    <a:pt x="3614" y="3"/>
                    <a:pt x="3608" y="4"/>
                  </a:cubicBezTo>
                  <a:cubicBezTo>
                    <a:pt x="3592" y="11"/>
                    <a:pt x="3579" y="24"/>
                    <a:pt x="3572" y="41"/>
                  </a:cubicBezTo>
                  <a:cubicBezTo>
                    <a:pt x="3565" y="60"/>
                    <a:pt x="3565" y="87"/>
                    <a:pt x="3577" y="102"/>
                  </a:cubicBezTo>
                  <a:cubicBezTo>
                    <a:pt x="3587" y="118"/>
                    <a:pt x="3599" y="136"/>
                    <a:pt x="3619" y="138"/>
                  </a:cubicBezTo>
                  <a:lnTo>
                    <a:pt x="3622" y="138"/>
                  </a:lnTo>
                  <a:cubicBezTo>
                    <a:pt x="3622" y="141"/>
                    <a:pt x="3621" y="144"/>
                    <a:pt x="3621" y="145"/>
                  </a:cubicBezTo>
                  <a:cubicBezTo>
                    <a:pt x="3625" y="165"/>
                    <a:pt x="3629" y="185"/>
                    <a:pt x="3634" y="206"/>
                  </a:cubicBezTo>
                  <a:lnTo>
                    <a:pt x="3634" y="206"/>
                  </a:lnTo>
                  <a:cubicBezTo>
                    <a:pt x="3627" y="181"/>
                    <a:pt x="3605" y="162"/>
                    <a:pt x="3578" y="161"/>
                  </a:cubicBezTo>
                  <a:cubicBezTo>
                    <a:pt x="3568" y="161"/>
                    <a:pt x="3558" y="162"/>
                    <a:pt x="3548" y="166"/>
                  </a:cubicBezTo>
                  <a:cubicBezTo>
                    <a:pt x="3533" y="173"/>
                    <a:pt x="3520" y="186"/>
                    <a:pt x="3514" y="202"/>
                  </a:cubicBezTo>
                  <a:cubicBezTo>
                    <a:pt x="1" y="9355"/>
                    <a:pt x="5748" y="18483"/>
                    <a:pt x="6938" y="20221"/>
                  </a:cubicBezTo>
                  <a:cubicBezTo>
                    <a:pt x="6950" y="20239"/>
                    <a:pt x="6971" y="20249"/>
                    <a:pt x="6992" y="20249"/>
                  </a:cubicBezTo>
                  <a:cubicBezTo>
                    <a:pt x="6999" y="20249"/>
                    <a:pt x="7007" y="20248"/>
                    <a:pt x="7014" y="20245"/>
                  </a:cubicBezTo>
                  <a:lnTo>
                    <a:pt x="7016" y="20245"/>
                  </a:lnTo>
                  <a:cubicBezTo>
                    <a:pt x="7044" y="20232"/>
                    <a:pt x="7060" y="20201"/>
                    <a:pt x="7053" y="20172"/>
                  </a:cubicBezTo>
                  <a:lnTo>
                    <a:pt x="6418" y="17546"/>
                  </a:lnTo>
                  <a:lnTo>
                    <a:pt x="7003" y="19964"/>
                  </a:lnTo>
                  <a:cubicBezTo>
                    <a:pt x="7010" y="19993"/>
                    <a:pt x="7034" y="20013"/>
                    <a:pt x="7061" y="20013"/>
                  </a:cubicBezTo>
                  <a:cubicBezTo>
                    <a:pt x="7062" y="20013"/>
                    <a:pt x="7064" y="20013"/>
                    <a:pt x="7066" y="20013"/>
                  </a:cubicBezTo>
                  <a:cubicBezTo>
                    <a:pt x="7074" y="20013"/>
                    <a:pt x="7081" y="20011"/>
                    <a:pt x="7089" y="20007"/>
                  </a:cubicBezTo>
                  <a:cubicBezTo>
                    <a:pt x="7108" y="19999"/>
                    <a:pt x="7123" y="19983"/>
                    <a:pt x="7126" y="19962"/>
                  </a:cubicBezTo>
                  <a:cubicBezTo>
                    <a:pt x="9317" y="8519"/>
                    <a:pt x="4686" y="1405"/>
                    <a:pt x="3735" y="95"/>
                  </a:cubicBezTo>
                  <a:cubicBezTo>
                    <a:pt x="3728" y="84"/>
                    <a:pt x="3718" y="79"/>
                    <a:pt x="3706" y="75"/>
                  </a:cubicBezTo>
                  <a:cubicBezTo>
                    <a:pt x="3705" y="62"/>
                    <a:pt x="3703" y="51"/>
                    <a:pt x="3696" y="41"/>
                  </a:cubicBezTo>
                  <a:cubicBezTo>
                    <a:pt x="3696" y="41"/>
                    <a:pt x="3685" y="27"/>
                    <a:pt x="3685" y="25"/>
                  </a:cubicBezTo>
                  <a:cubicBezTo>
                    <a:pt x="3673" y="9"/>
                    <a:pt x="3655" y="0"/>
                    <a:pt x="3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7505;p78">
              <a:extLst>
                <a:ext uri="{FF2B5EF4-FFF2-40B4-BE49-F238E27FC236}">
                  <a16:creationId xmlns:a16="http://schemas.microsoft.com/office/drawing/2014/main" id="{F2EF2ED0-8CF4-49BD-A8C7-7E9AE49EA8F6}"/>
                </a:ext>
              </a:extLst>
            </p:cNvPr>
            <p:cNvSpPr/>
            <p:nvPr/>
          </p:nvSpPr>
          <p:spPr>
            <a:xfrm>
              <a:off x="6261185" y="2112820"/>
              <a:ext cx="225150" cy="515678"/>
            </a:xfrm>
            <a:custGeom>
              <a:avLst/>
              <a:gdLst/>
              <a:ahLst/>
              <a:cxnLst/>
              <a:rect l="l" t="t" r="r" b="b"/>
              <a:pathLst>
                <a:path w="7666" h="17558" extrusionOk="0">
                  <a:moveTo>
                    <a:pt x="4001" y="4944"/>
                  </a:moveTo>
                  <a:cubicBezTo>
                    <a:pt x="4060" y="5250"/>
                    <a:pt x="4117" y="5559"/>
                    <a:pt x="4166" y="5871"/>
                  </a:cubicBezTo>
                  <a:cubicBezTo>
                    <a:pt x="4115" y="5559"/>
                    <a:pt x="4058" y="5250"/>
                    <a:pt x="4001" y="4944"/>
                  </a:cubicBezTo>
                  <a:close/>
                  <a:moveTo>
                    <a:pt x="3612" y="5162"/>
                  </a:moveTo>
                  <a:cubicBezTo>
                    <a:pt x="3801" y="5839"/>
                    <a:pt x="3932" y="6541"/>
                    <a:pt x="4000" y="7243"/>
                  </a:cubicBezTo>
                  <a:cubicBezTo>
                    <a:pt x="3930" y="6541"/>
                    <a:pt x="3801" y="5839"/>
                    <a:pt x="3612" y="5162"/>
                  </a:cubicBezTo>
                  <a:close/>
                  <a:moveTo>
                    <a:pt x="4406" y="9895"/>
                  </a:moveTo>
                  <a:cubicBezTo>
                    <a:pt x="4414" y="10086"/>
                    <a:pt x="4426" y="10278"/>
                    <a:pt x="4434" y="10469"/>
                  </a:cubicBezTo>
                  <a:cubicBezTo>
                    <a:pt x="4426" y="10278"/>
                    <a:pt x="4413" y="10086"/>
                    <a:pt x="4406" y="9895"/>
                  </a:cubicBezTo>
                  <a:close/>
                  <a:moveTo>
                    <a:pt x="4458" y="10953"/>
                  </a:moveTo>
                  <a:cubicBezTo>
                    <a:pt x="4459" y="10967"/>
                    <a:pt x="4460" y="10981"/>
                    <a:pt x="4461" y="10995"/>
                  </a:cubicBezTo>
                  <a:lnTo>
                    <a:pt x="4461" y="10995"/>
                  </a:lnTo>
                  <a:cubicBezTo>
                    <a:pt x="4460" y="10981"/>
                    <a:pt x="4459" y="10967"/>
                    <a:pt x="4458" y="10953"/>
                  </a:cubicBezTo>
                  <a:close/>
                  <a:moveTo>
                    <a:pt x="4876" y="15180"/>
                  </a:moveTo>
                  <a:lnTo>
                    <a:pt x="4876" y="15180"/>
                  </a:lnTo>
                  <a:cubicBezTo>
                    <a:pt x="4911" y="15434"/>
                    <a:pt x="4950" y="15689"/>
                    <a:pt x="4988" y="15941"/>
                  </a:cubicBezTo>
                  <a:cubicBezTo>
                    <a:pt x="4948" y="15686"/>
                    <a:pt x="4911" y="15434"/>
                    <a:pt x="4876" y="15180"/>
                  </a:cubicBezTo>
                  <a:close/>
                  <a:moveTo>
                    <a:pt x="5048" y="16336"/>
                  </a:moveTo>
                  <a:lnTo>
                    <a:pt x="5048" y="16336"/>
                  </a:lnTo>
                  <a:cubicBezTo>
                    <a:pt x="5082" y="16550"/>
                    <a:pt x="5119" y="16763"/>
                    <a:pt x="5155" y="16977"/>
                  </a:cubicBezTo>
                  <a:cubicBezTo>
                    <a:pt x="5118" y="16764"/>
                    <a:pt x="5082" y="16550"/>
                    <a:pt x="5048" y="16336"/>
                  </a:cubicBezTo>
                  <a:close/>
                  <a:moveTo>
                    <a:pt x="3125" y="1"/>
                  </a:moveTo>
                  <a:cubicBezTo>
                    <a:pt x="3118" y="1"/>
                    <a:pt x="3110" y="2"/>
                    <a:pt x="3103" y="5"/>
                  </a:cubicBezTo>
                  <a:cubicBezTo>
                    <a:pt x="3074" y="17"/>
                    <a:pt x="3060" y="46"/>
                    <a:pt x="3066" y="76"/>
                  </a:cubicBezTo>
                  <a:lnTo>
                    <a:pt x="3067" y="81"/>
                  </a:lnTo>
                  <a:lnTo>
                    <a:pt x="3067" y="81"/>
                  </a:lnTo>
                  <a:cubicBezTo>
                    <a:pt x="3060" y="54"/>
                    <a:pt x="3038" y="35"/>
                    <a:pt x="3012" y="32"/>
                  </a:cubicBezTo>
                  <a:cubicBezTo>
                    <a:pt x="3009" y="31"/>
                    <a:pt x="3007" y="31"/>
                    <a:pt x="3004" y="31"/>
                  </a:cubicBezTo>
                  <a:cubicBezTo>
                    <a:pt x="2996" y="31"/>
                    <a:pt x="2988" y="33"/>
                    <a:pt x="2982" y="37"/>
                  </a:cubicBezTo>
                  <a:cubicBezTo>
                    <a:pt x="2967" y="45"/>
                    <a:pt x="2955" y="55"/>
                    <a:pt x="2947" y="70"/>
                  </a:cubicBezTo>
                  <a:cubicBezTo>
                    <a:pt x="1" y="7188"/>
                    <a:pt x="4248" y="15857"/>
                    <a:pt x="5128" y="17523"/>
                  </a:cubicBezTo>
                  <a:cubicBezTo>
                    <a:pt x="5139" y="17545"/>
                    <a:pt x="5162" y="17557"/>
                    <a:pt x="5185" y="17557"/>
                  </a:cubicBezTo>
                  <a:cubicBezTo>
                    <a:pt x="5191" y="17557"/>
                    <a:pt x="5198" y="17556"/>
                    <a:pt x="5205" y="17554"/>
                  </a:cubicBezTo>
                  <a:cubicBezTo>
                    <a:pt x="5206" y="17554"/>
                    <a:pt x="5209" y="17551"/>
                    <a:pt x="5209" y="17551"/>
                  </a:cubicBezTo>
                  <a:cubicBezTo>
                    <a:pt x="5235" y="17541"/>
                    <a:pt x="5252" y="17511"/>
                    <a:pt x="5246" y="17483"/>
                  </a:cubicBezTo>
                  <a:cubicBezTo>
                    <a:pt x="5230" y="17393"/>
                    <a:pt x="5216" y="17306"/>
                    <a:pt x="5202" y="17217"/>
                  </a:cubicBezTo>
                  <a:lnTo>
                    <a:pt x="5202" y="17217"/>
                  </a:lnTo>
                  <a:cubicBezTo>
                    <a:pt x="5209" y="17245"/>
                    <a:pt x="5232" y="17265"/>
                    <a:pt x="5260" y="17266"/>
                  </a:cubicBezTo>
                  <a:cubicBezTo>
                    <a:pt x="5269" y="17266"/>
                    <a:pt x="5277" y="17265"/>
                    <a:pt x="5287" y="17262"/>
                  </a:cubicBezTo>
                  <a:cubicBezTo>
                    <a:pt x="5302" y="17256"/>
                    <a:pt x="5316" y="17241"/>
                    <a:pt x="5320" y="17221"/>
                  </a:cubicBezTo>
                  <a:cubicBezTo>
                    <a:pt x="7666" y="7645"/>
                    <a:pt x="3949" y="1221"/>
                    <a:pt x="3180" y="30"/>
                  </a:cubicBezTo>
                  <a:cubicBezTo>
                    <a:pt x="3167" y="11"/>
                    <a:pt x="3146" y="1"/>
                    <a:pt x="3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7506;p78">
              <a:extLst>
                <a:ext uri="{FF2B5EF4-FFF2-40B4-BE49-F238E27FC236}">
                  <a16:creationId xmlns:a16="http://schemas.microsoft.com/office/drawing/2014/main" id="{7CF68FCD-B032-4801-A3EB-36594A98399E}"/>
                </a:ext>
              </a:extLst>
            </p:cNvPr>
            <p:cNvSpPr/>
            <p:nvPr/>
          </p:nvSpPr>
          <p:spPr>
            <a:xfrm>
              <a:off x="5928012" y="2124744"/>
              <a:ext cx="334818" cy="301924"/>
            </a:xfrm>
            <a:custGeom>
              <a:avLst/>
              <a:gdLst/>
              <a:ahLst/>
              <a:cxnLst/>
              <a:rect l="l" t="t" r="r" b="b"/>
              <a:pathLst>
                <a:path w="11400" h="10280" extrusionOk="0">
                  <a:moveTo>
                    <a:pt x="759" y="475"/>
                  </a:moveTo>
                  <a:cubicBezTo>
                    <a:pt x="902" y="586"/>
                    <a:pt x="1039" y="701"/>
                    <a:pt x="1175" y="816"/>
                  </a:cubicBezTo>
                  <a:cubicBezTo>
                    <a:pt x="1039" y="701"/>
                    <a:pt x="902" y="587"/>
                    <a:pt x="759" y="475"/>
                  </a:cubicBezTo>
                  <a:close/>
                  <a:moveTo>
                    <a:pt x="1309" y="929"/>
                  </a:moveTo>
                  <a:cubicBezTo>
                    <a:pt x="1453" y="1053"/>
                    <a:pt x="1593" y="1181"/>
                    <a:pt x="1731" y="1309"/>
                  </a:cubicBezTo>
                  <a:cubicBezTo>
                    <a:pt x="1594" y="1182"/>
                    <a:pt x="1454" y="1056"/>
                    <a:pt x="1309" y="929"/>
                  </a:cubicBezTo>
                  <a:close/>
                  <a:moveTo>
                    <a:pt x="1843" y="1412"/>
                  </a:moveTo>
                  <a:cubicBezTo>
                    <a:pt x="1984" y="1543"/>
                    <a:pt x="2122" y="1675"/>
                    <a:pt x="2259" y="1806"/>
                  </a:cubicBezTo>
                  <a:cubicBezTo>
                    <a:pt x="2124" y="1676"/>
                    <a:pt x="1986" y="1544"/>
                    <a:pt x="1843" y="1412"/>
                  </a:cubicBezTo>
                  <a:close/>
                  <a:moveTo>
                    <a:pt x="69" y="0"/>
                  </a:moveTo>
                  <a:cubicBezTo>
                    <a:pt x="61" y="0"/>
                    <a:pt x="53" y="2"/>
                    <a:pt x="45" y="5"/>
                  </a:cubicBezTo>
                  <a:cubicBezTo>
                    <a:pt x="40" y="6"/>
                    <a:pt x="35" y="10"/>
                    <a:pt x="29" y="13"/>
                  </a:cubicBezTo>
                  <a:cubicBezTo>
                    <a:pt x="8" y="32"/>
                    <a:pt x="0" y="60"/>
                    <a:pt x="12" y="86"/>
                  </a:cubicBezTo>
                  <a:cubicBezTo>
                    <a:pt x="476" y="1249"/>
                    <a:pt x="3205" y="7203"/>
                    <a:pt x="11306" y="10275"/>
                  </a:cubicBezTo>
                  <a:cubicBezTo>
                    <a:pt x="11314" y="10278"/>
                    <a:pt x="11322" y="10280"/>
                    <a:pt x="11330" y="10280"/>
                  </a:cubicBezTo>
                  <a:cubicBezTo>
                    <a:pt x="11338" y="10280"/>
                    <a:pt x="11346" y="10278"/>
                    <a:pt x="11355" y="10275"/>
                  </a:cubicBezTo>
                  <a:cubicBezTo>
                    <a:pt x="11363" y="10272"/>
                    <a:pt x="11371" y="10267"/>
                    <a:pt x="11378" y="10260"/>
                  </a:cubicBezTo>
                  <a:cubicBezTo>
                    <a:pt x="11395" y="10240"/>
                    <a:pt x="11399" y="10211"/>
                    <a:pt x="11386" y="10188"/>
                  </a:cubicBezTo>
                  <a:lnTo>
                    <a:pt x="11345" y="10109"/>
                  </a:lnTo>
                  <a:cubicBezTo>
                    <a:pt x="8514" y="7702"/>
                    <a:pt x="5849" y="5218"/>
                    <a:pt x="3346" y="2837"/>
                  </a:cubicBezTo>
                  <a:lnTo>
                    <a:pt x="3346" y="2837"/>
                  </a:lnTo>
                  <a:cubicBezTo>
                    <a:pt x="5698" y="5073"/>
                    <a:pt x="8353" y="7551"/>
                    <a:pt x="11091" y="9885"/>
                  </a:cubicBezTo>
                  <a:cubicBezTo>
                    <a:pt x="11103" y="9895"/>
                    <a:pt x="11118" y="9900"/>
                    <a:pt x="11132" y="9900"/>
                  </a:cubicBezTo>
                  <a:cubicBezTo>
                    <a:pt x="11141" y="9900"/>
                    <a:pt x="11149" y="9898"/>
                    <a:pt x="11157" y="9895"/>
                  </a:cubicBezTo>
                  <a:cubicBezTo>
                    <a:pt x="11163" y="9894"/>
                    <a:pt x="11167" y="9889"/>
                    <a:pt x="11171" y="9886"/>
                  </a:cubicBezTo>
                  <a:cubicBezTo>
                    <a:pt x="11194" y="9867"/>
                    <a:pt x="11201" y="9835"/>
                    <a:pt x="11187" y="9808"/>
                  </a:cubicBezTo>
                  <a:lnTo>
                    <a:pt x="11086" y="9614"/>
                  </a:lnTo>
                  <a:cubicBezTo>
                    <a:pt x="9741" y="7174"/>
                    <a:pt x="6004" y="1356"/>
                    <a:pt x="318" y="3"/>
                  </a:cubicBezTo>
                  <a:cubicBezTo>
                    <a:pt x="312" y="1"/>
                    <a:pt x="307" y="1"/>
                    <a:pt x="302" y="1"/>
                  </a:cubicBezTo>
                  <a:cubicBezTo>
                    <a:pt x="294" y="1"/>
                    <a:pt x="286" y="3"/>
                    <a:pt x="278" y="6"/>
                  </a:cubicBezTo>
                  <a:cubicBezTo>
                    <a:pt x="264" y="12"/>
                    <a:pt x="251" y="24"/>
                    <a:pt x="244" y="39"/>
                  </a:cubicBezTo>
                  <a:cubicBezTo>
                    <a:pt x="233" y="67"/>
                    <a:pt x="241" y="99"/>
                    <a:pt x="268" y="117"/>
                  </a:cubicBezTo>
                  <a:cubicBezTo>
                    <a:pt x="360" y="178"/>
                    <a:pt x="447" y="247"/>
                    <a:pt x="535" y="313"/>
                  </a:cubicBezTo>
                  <a:lnTo>
                    <a:pt x="535" y="313"/>
                  </a:lnTo>
                  <a:cubicBezTo>
                    <a:pt x="394" y="208"/>
                    <a:pt x="252" y="104"/>
                    <a:pt x="104" y="10"/>
                  </a:cubicBezTo>
                  <a:cubicBezTo>
                    <a:pt x="93" y="3"/>
                    <a:pt x="81"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7507;p78">
              <a:extLst>
                <a:ext uri="{FF2B5EF4-FFF2-40B4-BE49-F238E27FC236}">
                  <a16:creationId xmlns:a16="http://schemas.microsoft.com/office/drawing/2014/main" id="{6FFFB2C6-1D2F-4E31-80E2-4159CA40CC1E}"/>
                </a:ext>
              </a:extLst>
            </p:cNvPr>
            <p:cNvSpPr/>
            <p:nvPr/>
          </p:nvSpPr>
          <p:spPr>
            <a:xfrm>
              <a:off x="6000438" y="2571050"/>
              <a:ext cx="547750" cy="297224"/>
            </a:xfrm>
            <a:custGeom>
              <a:avLst/>
              <a:gdLst/>
              <a:ahLst/>
              <a:cxnLst/>
              <a:rect l="l" t="t" r="r" b="b"/>
              <a:pathLst>
                <a:path w="18650" h="10120" extrusionOk="0">
                  <a:moveTo>
                    <a:pt x="1381" y="859"/>
                  </a:moveTo>
                  <a:cubicBezTo>
                    <a:pt x="1529" y="933"/>
                    <a:pt x="1679" y="1004"/>
                    <a:pt x="1830" y="1071"/>
                  </a:cubicBezTo>
                  <a:cubicBezTo>
                    <a:pt x="1679" y="1004"/>
                    <a:pt x="1531" y="934"/>
                    <a:pt x="1381" y="859"/>
                  </a:cubicBezTo>
                  <a:close/>
                  <a:moveTo>
                    <a:pt x="2297" y="1281"/>
                  </a:moveTo>
                  <a:lnTo>
                    <a:pt x="2297" y="1281"/>
                  </a:lnTo>
                  <a:cubicBezTo>
                    <a:pt x="2343" y="1302"/>
                    <a:pt x="2389" y="1322"/>
                    <a:pt x="2435" y="1343"/>
                  </a:cubicBezTo>
                  <a:cubicBezTo>
                    <a:pt x="2389" y="1322"/>
                    <a:pt x="2343" y="1302"/>
                    <a:pt x="2297" y="1281"/>
                  </a:cubicBezTo>
                  <a:close/>
                  <a:moveTo>
                    <a:pt x="8665" y="4879"/>
                  </a:moveTo>
                  <a:lnTo>
                    <a:pt x="8665" y="4879"/>
                  </a:lnTo>
                  <a:cubicBezTo>
                    <a:pt x="8972" y="5021"/>
                    <a:pt x="9276" y="5166"/>
                    <a:pt x="9580" y="5316"/>
                  </a:cubicBezTo>
                  <a:cubicBezTo>
                    <a:pt x="9275" y="5166"/>
                    <a:pt x="8970" y="5021"/>
                    <a:pt x="8665" y="4879"/>
                  </a:cubicBezTo>
                  <a:close/>
                  <a:moveTo>
                    <a:pt x="9582" y="5317"/>
                  </a:moveTo>
                  <a:lnTo>
                    <a:pt x="9582" y="5317"/>
                  </a:lnTo>
                  <a:cubicBezTo>
                    <a:pt x="9731" y="5388"/>
                    <a:pt x="9876" y="5465"/>
                    <a:pt x="10023" y="5541"/>
                  </a:cubicBezTo>
                  <a:cubicBezTo>
                    <a:pt x="9876" y="5465"/>
                    <a:pt x="9729" y="5391"/>
                    <a:pt x="9582" y="5317"/>
                  </a:cubicBezTo>
                  <a:close/>
                  <a:moveTo>
                    <a:pt x="13885" y="7036"/>
                  </a:moveTo>
                  <a:cubicBezTo>
                    <a:pt x="14140" y="7174"/>
                    <a:pt x="14393" y="7318"/>
                    <a:pt x="14644" y="7463"/>
                  </a:cubicBezTo>
                  <a:cubicBezTo>
                    <a:pt x="14390" y="7318"/>
                    <a:pt x="14138" y="7174"/>
                    <a:pt x="13885" y="7036"/>
                  </a:cubicBezTo>
                  <a:close/>
                  <a:moveTo>
                    <a:pt x="1101" y="1"/>
                  </a:moveTo>
                  <a:cubicBezTo>
                    <a:pt x="797" y="1"/>
                    <a:pt x="489" y="9"/>
                    <a:pt x="179" y="27"/>
                  </a:cubicBezTo>
                  <a:cubicBezTo>
                    <a:pt x="172" y="27"/>
                    <a:pt x="166" y="30"/>
                    <a:pt x="158" y="32"/>
                  </a:cubicBezTo>
                  <a:cubicBezTo>
                    <a:pt x="141" y="39"/>
                    <a:pt x="128" y="54"/>
                    <a:pt x="122" y="74"/>
                  </a:cubicBezTo>
                  <a:cubicBezTo>
                    <a:pt x="115" y="98"/>
                    <a:pt x="125" y="122"/>
                    <a:pt x="143" y="138"/>
                  </a:cubicBezTo>
                  <a:cubicBezTo>
                    <a:pt x="133" y="131"/>
                    <a:pt x="121" y="124"/>
                    <a:pt x="111" y="115"/>
                  </a:cubicBezTo>
                  <a:cubicBezTo>
                    <a:pt x="99" y="107"/>
                    <a:pt x="85" y="102"/>
                    <a:pt x="72" y="102"/>
                  </a:cubicBezTo>
                  <a:cubicBezTo>
                    <a:pt x="64" y="102"/>
                    <a:pt x="56" y="104"/>
                    <a:pt x="48" y="108"/>
                  </a:cubicBezTo>
                  <a:cubicBezTo>
                    <a:pt x="41" y="111"/>
                    <a:pt x="34" y="115"/>
                    <a:pt x="28" y="119"/>
                  </a:cubicBezTo>
                  <a:cubicBezTo>
                    <a:pt x="5" y="145"/>
                    <a:pt x="1" y="180"/>
                    <a:pt x="19" y="205"/>
                  </a:cubicBezTo>
                  <a:cubicBezTo>
                    <a:pt x="1001" y="1596"/>
                    <a:pt x="6496" y="8606"/>
                    <a:pt x="18422" y="10119"/>
                  </a:cubicBezTo>
                  <a:cubicBezTo>
                    <a:pt x="18425" y="10120"/>
                    <a:pt x="18427" y="10120"/>
                    <a:pt x="18430" y="10120"/>
                  </a:cubicBezTo>
                  <a:cubicBezTo>
                    <a:pt x="18439" y="10120"/>
                    <a:pt x="18448" y="10118"/>
                    <a:pt x="18455" y="10114"/>
                  </a:cubicBezTo>
                  <a:cubicBezTo>
                    <a:pt x="18469" y="10107"/>
                    <a:pt x="18482" y="10095"/>
                    <a:pt x="18489" y="10080"/>
                  </a:cubicBezTo>
                  <a:cubicBezTo>
                    <a:pt x="18499" y="10055"/>
                    <a:pt x="18492" y="10027"/>
                    <a:pt x="18472" y="10008"/>
                  </a:cubicBezTo>
                  <a:lnTo>
                    <a:pt x="18472" y="10008"/>
                  </a:lnTo>
                  <a:lnTo>
                    <a:pt x="18542" y="10062"/>
                  </a:lnTo>
                  <a:cubicBezTo>
                    <a:pt x="18553" y="10071"/>
                    <a:pt x="18567" y="10076"/>
                    <a:pt x="18581" y="10076"/>
                  </a:cubicBezTo>
                  <a:cubicBezTo>
                    <a:pt x="18589" y="10076"/>
                    <a:pt x="18598" y="10074"/>
                    <a:pt x="18606" y="10071"/>
                  </a:cubicBezTo>
                  <a:cubicBezTo>
                    <a:pt x="18613" y="10067"/>
                    <a:pt x="18620" y="10064"/>
                    <a:pt x="18626" y="10057"/>
                  </a:cubicBezTo>
                  <a:cubicBezTo>
                    <a:pt x="18648" y="10033"/>
                    <a:pt x="18650" y="9997"/>
                    <a:pt x="18631" y="9973"/>
                  </a:cubicBezTo>
                  <a:cubicBezTo>
                    <a:pt x="18362" y="9637"/>
                    <a:pt x="18092" y="9296"/>
                    <a:pt x="17822" y="8947"/>
                  </a:cubicBezTo>
                  <a:cubicBezTo>
                    <a:pt x="15505" y="6202"/>
                    <a:pt x="9350" y="1"/>
                    <a:pt x="1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7508;p78">
              <a:extLst>
                <a:ext uri="{FF2B5EF4-FFF2-40B4-BE49-F238E27FC236}">
                  <a16:creationId xmlns:a16="http://schemas.microsoft.com/office/drawing/2014/main" id="{A40D1103-C02B-470A-B51C-CC282904B06A}"/>
                </a:ext>
              </a:extLst>
            </p:cNvPr>
            <p:cNvSpPr/>
            <p:nvPr/>
          </p:nvSpPr>
          <p:spPr>
            <a:xfrm>
              <a:off x="6126230" y="2127798"/>
              <a:ext cx="1027568" cy="1230045"/>
            </a:xfrm>
            <a:custGeom>
              <a:avLst/>
              <a:gdLst/>
              <a:ahLst/>
              <a:cxnLst/>
              <a:rect l="l" t="t" r="r" b="b"/>
              <a:pathLst>
                <a:path w="34987" h="41881" extrusionOk="0">
                  <a:moveTo>
                    <a:pt x="2299" y="4865"/>
                  </a:moveTo>
                  <a:cubicBezTo>
                    <a:pt x="3877" y="7934"/>
                    <a:pt x="6238" y="12195"/>
                    <a:pt x="9256" y="16691"/>
                  </a:cubicBezTo>
                  <a:cubicBezTo>
                    <a:pt x="14629" y="24706"/>
                    <a:pt x="23245" y="35145"/>
                    <a:pt x="33779" y="39363"/>
                  </a:cubicBezTo>
                  <a:cubicBezTo>
                    <a:pt x="33968" y="39440"/>
                    <a:pt x="34128" y="39578"/>
                    <a:pt x="34225" y="39754"/>
                  </a:cubicBezTo>
                  <a:lnTo>
                    <a:pt x="34551" y="40343"/>
                  </a:lnTo>
                  <a:cubicBezTo>
                    <a:pt x="34790" y="40773"/>
                    <a:pt x="34621" y="41179"/>
                    <a:pt x="34403" y="41396"/>
                  </a:cubicBezTo>
                  <a:cubicBezTo>
                    <a:pt x="34261" y="41539"/>
                    <a:pt x="34038" y="41661"/>
                    <a:pt x="33780" y="41661"/>
                  </a:cubicBezTo>
                  <a:cubicBezTo>
                    <a:pt x="33643" y="41661"/>
                    <a:pt x="33496" y="41627"/>
                    <a:pt x="33346" y="41543"/>
                  </a:cubicBezTo>
                  <a:cubicBezTo>
                    <a:pt x="17060" y="32482"/>
                    <a:pt x="7110" y="15292"/>
                    <a:pt x="2299" y="4865"/>
                  </a:cubicBezTo>
                  <a:close/>
                  <a:moveTo>
                    <a:pt x="123" y="1"/>
                  </a:moveTo>
                  <a:cubicBezTo>
                    <a:pt x="109" y="1"/>
                    <a:pt x="95" y="3"/>
                    <a:pt x="81" y="9"/>
                  </a:cubicBezTo>
                  <a:cubicBezTo>
                    <a:pt x="27" y="33"/>
                    <a:pt x="0" y="97"/>
                    <a:pt x="23" y="151"/>
                  </a:cubicBezTo>
                  <a:cubicBezTo>
                    <a:pt x="10788" y="26992"/>
                    <a:pt x="26838" y="38172"/>
                    <a:pt x="33238" y="41734"/>
                  </a:cubicBezTo>
                  <a:cubicBezTo>
                    <a:pt x="33413" y="41832"/>
                    <a:pt x="33601" y="41881"/>
                    <a:pt x="33783" y="41881"/>
                  </a:cubicBezTo>
                  <a:cubicBezTo>
                    <a:pt x="34067" y="41881"/>
                    <a:pt x="34342" y="41770"/>
                    <a:pt x="34558" y="41549"/>
                  </a:cubicBezTo>
                  <a:cubicBezTo>
                    <a:pt x="34914" y="41193"/>
                    <a:pt x="34987" y="40676"/>
                    <a:pt x="34742" y="40233"/>
                  </a:cubicBezTo>
                  <a:lnTo>
                    <a:pt x="34416" y="39646"/>
                  </a:lnTo>
                  <a:cubicBezTo>
                    <a:pt x="34293" y="39427"/>
                    <a:pt x="34095" y="39253"/>
                    <a:pt x="33859" y="39158"/>
                  </a:cubicBezTo>
                  <a:cubicBezTo>
                    <a:pt x="23379" y="34961"/>
                    <a:pt x="14793" y="24559"/>
                    <a:pt x="9437" y="16571"/>
                  </a:cubicBezTo>
                  <a:cubicBezTo>
                    <a:pt x="3628" y="7911"/>
                    <a:pt x="258" y="143"/>
                    <a:pt x="224" y="66"/>
                  </a:cubicBezTo>
                  <a:cubicBezTo>
                    <a:pt x="207" y="26"/>
                    <a:pt x="166"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7509;p78">
              <a:extLst>
                <a:ext uri="{FF2B5EF4-FFF2-40B4-BE49-F238E27FC236}">
                  <a16:creationId xmlns:a16="http://schemas.microsoft.com/office/drawing/2014/main" id="{068B8F71-1CEA-4B74-B316-E73625B54499}"/>
                </a:ext>
              </a:extLst>
            </p:cNvPr>
            <p:cNvSpPr/>
            <p:nvPr/>
          </p:nvSpPr>
          <p:spPr>
            <a:xfrm>
              <a:off x="6231668" y="3007342"/>
              <a:ext cx="611572" cy="174869"/>
            </a:xfrm>
            <a:custGeom>
              <a:avLst/>
              <a:gdLst/>
              <a:ahLst/>
              <a:cxnLst/>
              <a:rect l="l" t="t" r="r" b="b"/>
              <a:pathLst>
                <a:path w="20823" h="5954" extrusionOk="0">
                  <a:moveTo>
                    <a:pt x="6080" y="218"/>
                  </a:moveTo>
                  <a:cubicBezTo>
                    <a:pt x="13253" y="218"/>
                    <a:pt x="19285" y="4431"/>
                    <a:pt x="20441" y="5292"/>
                  </a:cubicBezTo>
                  <a:cubicBezTo>
                    <a:pt x="18562" y="5602"/>
                    <a:pt x="16803" y="5735"/>
                    <a:pt x="15168" y="5735"/>
                  </a:cubicBezTo>
                  <a:cubicBezTo>
                    <a:pt x="6420" y="5735"/>
                    <a:pt x="1245" y="1930"/>
                    <a:pt x="334" y="1200"/>
                  </a:cubicBezTo>
                  <a:cubicBezTo>
                    <a:pt x="2282" y="501"/>
                    <a:pt x="4220" y="218"/>
                    <a:pt x="6080" y="218"/>
                  </a:cubicBezTo>
                  <a:close/>
                  <a:moveTo>
                    <a:pt x="6077" y="1"/>
                  </a:moveTo>
                  <a:cubicBezTo>
                    <a:pt x="4136" y="1"/>
                    <a:pt x="2112" y="306"/>
                    <a:pt x="77" y="1062"/>
                  </a:cubicBezTo>
                  <a:cubicBezTo>
                    <a:pt x="42" y="1075"/>
                    <a:pt x="15" y="1106"/>
                    <a:pt x="8" y="1143"/>
                  </a:cubicBezTo>
                  <a:cubicBezTo>
                    <a:pt x="1" y="1182"/>
                    <a:pt x="15" y="1220"/>
                    <a:pt x="43" y="1246"/>
                  </a:cubicBezTo>
                  <a:cubicBezTo>
                    <a:pt x="106" y="1300"/>
                    <a:pt x="5462" y="5954"/>
                    <a:pt x="15169" y="5954"/>
                  </a:cubicBezTo>
                  <a:cubicBezTo>
                    <a:pt x="16888" y="5954"/>
                    <a:pt x="18742" y="5807"/>
                    <a:pt x="20726" y="5465"/>
                  </a:cubicBezTo>
                  <a:cubicBezTo>
                    <a:pt x="20768" y="5458"/>
                    <a:pt x="20801" y="5427"/>
                    <a:pt x="20813" y="5386"/>
                  </a:cubicBezTo>
                  <a:cubicBezTo>
                    <a:pt x="20823" y="5344"/>
                    <a:pt x="20808" y="5300"/>
                    <a:pt x="20776" y="5273"/>
                  </a:cubicBezTo>
                  <a:cubicBezTo>
                    <a:pt x="20693" y="5208"/>
                    <a:pt x="14096" y="1"/>
                    <a:pt x="6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7510;p78">
              <a:extLst>
                <a:ext uri="{FF2B5EF4-FFF2-40B4-BE49-F238E27FC236}">
                  <a16:creationId xmlns:a16="http://schemas.microsoft.com/office/drawing/2014/main" id="{8C586DE6-1343-4B44-9E62-DFA4EF7B112C}"/>
                </a:ext>
              </a:extLst>
            </p:cNvPr>
            <p:cNvSpPr/>
            <p:nvPr/>
          </p:nvSpPr>
          <p:spPr>
            <a:xfrm>
              <a:off x="5991010" y="2566028"/>
              <a:ext cx="568574" cy="309178"/>
            </a:xfrm>
            <a:custGeom>
              <a:avLst/>
              <a:gdLst/>
              <a:ahLst/>
              <a:cxnLst/>
              <a:rect l="l" t="t" r="r" b="b"/>
              <a:pathLst>
                <a:path w="19359" h="10527" extrusionOk="0">
                  <a:moveTo>
                    <a:pt x="1425" y="215"/>
                  </a:moveTo>
                  <a:cubicBezTo>
                    <a:pt x="11148" y="215"/>
                    <a:pt x="17947" y="8845"/>
                    <a:pt x="19009" y="10278"/>
                  </a:cubicBezTo>
                  <a:cubicBezTo>
                    <a:pt x="6642" y="8805"/>
                    <a:pt x="1110" y="1414"/>
                    <a:pt x="312" y="253"/>
                  </a:cubicBezTo>
                  <a:cubicBezTo>
                    <a:pt x="687" y="228"/>
                    <a:pt x="1058" y="215"/>
                    <a:pt x="1425" y="215"/>
                  </a:cubicBezTo>
                  <a:close/>
                  <a:moveTo>
                    <a:pt x="1420" y="1"/>
                  </a:moveTo>
                  <a:cubicBezTo>
                    <a:pt x="988" y="1"/>
                    <a:pt x="550" y="17"/>
                    <a:pt x="107" y="52"/>
                  </a:cubicBezTo>
                  <a:cubicBezTo>
                    <a:pt x="70" y="54"/>
                    <a:pt x="36" y="77"/>
                    <a:pt x="19" y="111"/>
                  </a:cubicBezTo>
                  <a:cubicBezTo>
                    <a:pt x="0" y="145"/>
                    <a:pt x="3" y="186"/>
                    <a:pt x="21" y="218"/>
                  </a:cubicBezTo>
                  <a:cubicBezTo>
                    <a:pt x="76" y="304"/>
                    <a:pt x="5576" y="8997"/>
                    <a:pt x="19230" y="10527"/>
                  </a:cubicBezTo>
                  <a:lnTo>
                    <a:pt x="19243" y="10527"/>
                  </a:lnTo>
                  <a:cubicBezTo>
                    <a:pt x="19281" y="10527"/>
                    <a:pt x="19317" y="10505"/>
                    <a:pt x="19337" y="10477"/>
                  </a:cubicBezTo>
                  <a:cubicBezTo>
                    <a:pt x="19358" y="10440"/>
                    <a:pt x="19358" y="10393"/>
                    <a:pt x="19333" y="10357"/>
                  </a:cubicBezTo>
                  <a:cubicBezTo>
                    <a:pt x="19260" y="10249"/>
                    <a:pt x="12084" y="1"/>
                    <a:pt x="14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7511;p78">
              <a:extLst>
                <a:ext uri="{FF2B5EF4-FFF2-40B4-BE49-F238E27FC236}">
                  <a16:creationId xmlns:a16="http://schemas.microsoft.com/office/drawing/2014/main" id="{F94B11D8-1C01-46E4-8C10-88565E2E938C}"/>
                </a:ext>
              </a:extLst>
            </p:cNvPr>
            <p:cNvSpPr/>
            <p:nvPr/>
          </p:nvSpPr>
          <p:spPr>
            <a:xfrm>
              <a:off x="5920111" y="2116608"/>
              <a:ext cx="351853" cy="318341"/>
            </a:xfrm>
            <a:custGeom>
              <a:avLst/>
              <a:gdLst/>
              <a:ahLst/>
              <a:cxnLst/>
              <a:rect l="l" t="t" r="r" b="b"/>
              <a:pathLst>
                <a:path w="11980" h="10839" extrusionOk="0">
                  <a:moveTo>
                    <a:pt x="288" y="254"/>
                  </a:moveTo>
                  <a:cubicBezTo>
                    <a:pt x="6843" y="1619"/>
                    <a:pt x="10906" y="9077"/>
                    <a:pt x="11641" y="10528"/>
                  </a:cubicBezTo>
                  <a:cubicBezTo>
                    <a:pt x="3383" y="7416"/>
                    <a:pt x="718" y="1371"/>
                    <a:pt x="288" y="254"/>
                  </a:cubicBezTo>
                  <a:close/>
                  <a:moveTo>
                    <a:pt x="119" y="1"/>
                  </a:moveTo>
                  <a:cubicBezTo>
                    <a:pt x="87" y="1"/>
                    <a:pt x="57" y="14"/>
                    <a:pt x="36" y="38"/>
                  </a:cubicBezTo>
                  <a:cubicBezTo>
                    <a:pt x="10" y="68"/>
                    <a:pt x="0" y="108"/>
                    <a:pt x="13" y="145"/>
                  </a:cubicBezTo>
                  <a:cubicBezTo>
                    <a:pt x="20" y="162"/>
                    <a:pt x="613" y="1982"/>
                    <a:pt x="2360" y="4196"/>
                  </a:cubicBezTo>
                  <a:cubicBezTo>
                    <a:pt x="3969" y="6236"/>
                    <a:pt x="6917" y="9044"/>
                    <a:pt x="11823" y="10831"/>
                  </a:cubicBezTo>
                  <a:cubicBezTo>
                    <a:pt x="11835" y="10836"/>
                    <a:pt x="11847" y="10839"/>
                    <a:pt x="11860" y="10839"/>
                  </a:cubicBezTo>
                  <a:cubicBezTo>
                    <a:pt x="11890" y="10839"/>
                    <a:pt x="11920" y="10826"/>
                    <a:pt x="11941" y="10800"/>
                  </a:cubicBezTo>
                  <a:cubicBezTo>
                    <a:pt x="11973" y="10769"/>
                    <a:pt x="11980" y="10722"/>
                    <a:pt x="11961" y="10682"/>
                  </a:cubicBezTo>
                  <a:cubicBezTo>
                    <a:pt x="11919" y="10589"/>
                    <a:pt x="7601" y="1408"/>
                    <a:pt x="140" y="2"/>
                  </a:cubicBezTo>
                  <a:cubicBezTo>
                    <a:pt x="133" y="1"/>
                    <a:pt x="126"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7512;p78">
              <a:extLst>
                <a:ext uri="{FF2B5EF4-FFF2-40B4-BE49-F238E27FC236}">
                  <a16:creationId xmlns:a16="http://schemas.microsoft.com/office/drawing/2014/main" id="{55F769A0-2316-47C9-B6DD-28F827C7C3E2}"/>
                </a:ext>
              </a:extLst>
            </p:cNvPr>
            <p:cNvSpPr/>
            <p:nvPr/>
          </p:nvSpPr>
          <p:spPr>
            <a:xfrm>
              <a:off x="6506307" y="2410866"/>
              <a:ext cx="313260" cy="615125"/>
            </a:xfrm>
            <a:custGeom>
              <a:avLst/>
              <a:gdLst/>
              <a:ahLst/>
              <a:cxnLst/>
              <a:rect l="l" t="t" r="r" b="b"/>
              <a:pathLst>
                <a:path w="10666" h="20944" extrusionOk="0">
                  <a:moveTo>
                    <a:pt x="4372" y="328"/>
                  </a:moveTo>
                  <a:lnTo>
                    <a:pt x="4372" y="328"/>
                  </a:lnTo>
                  <a:cubicBezTo>
                    <a:pt x="5198" y="1439"/>
                    <a:pt x="10151" y="8702"/>
                    <a:pt x="7767" y="20565"/>
                  </a:cubicBezTo>
                  <a:cubicBezTo>
                    <a:pt x="6735" y="19072"/>
                    <a:pt x="654" y="9668"/>
                    <a:pt x="4372" y="328"/>
                  </a:cubicBezTo>
                  <a:close/>
                  <a:moveTo>
                    <a:pt x="4343" y="1"/>
                  </a:moveTo>
                  <a:cubicBezTo>
                    <a:pt x="4338" y="1"/>
                    <a:pt x="4332" y="1"/>
                    <a:pt x="4327" y="2"/>
                  </a:cubicBezTo>
                  <a:cubicBezTo>
                    <a:pt x="4287" y="8"/>
                    <a:pt x="4256" y="32"/>
                    <a:pt x="4241" y="68"/>
                  </a:cubicBezTo>
                  <a:cubicBezTo>
                    <a:pt x="0" y="10371"/>
                    <a:pt x="7656" y="20794"/>
                    <a:pt x="7736" y="20900"/>
                  </a:cubicBezTo>
                  <a:cubicBezTo>
                    <a:pt x="7755" y="20928"/>
                    <a:pt x="7789" y="20944"/>
                    <a:pt x="7823" y="20944"/>
                  </a:cubicBezTo>
                  <a:lnTo>
                    <a:pt x="7847" y="20944"/>
                  </a:lnTo>
                  <a:cubicBezTo>
                    <a:pt x="7890" y="20932"/>
                    <a:pt x="7923" y="20901"/>
                    <a:pt x="7931" y="20858"/>
                  </a:cubicBezTo>
                  <a:cubicBezTo>
                    <a:pt x="10666" y="7742"/>
                    <a:pt x="4491" y="116"/>
                    <a:pt x="4428" y="41"/>
                  </a:cubicBezTo>
                  <a:cubicBezTo>
                    <a:pt x="4407" y="15"/>
                    <a:pt x="4375" y="1"/>
                    <a:pt x="4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7513;p78">
              <a:extLst>
                <a:ext uri="{FF2B5EF4-FFF2-40B4-BE49-F238E27FC236}">
                  <a16:creationId xmlns:a16="http://schemas.microsoft.com/office/drawing/2014/main" id="{FCA454ED-D683-4A6D-AFFF-000881FB38C4}"/>
                </a:ext>
              </a:extLst>
            </p:cNvPr>
            <p:cNvSpPr/>
            <p:nvPr/>
          </p:nvSpPr>
          <p:spPr>
            <a:xfrm>
              <a:off x="6241331" y="2100778"/>
              <a:ext cx="264506" cy="539468"/>
            </a:xfrm>
            <a:custGeom>
              <a:avLst/>
              <a:gdLst/>
              <a:ahLst/>
              <a:cxnLst/>
              <a:rect l="l" t="t" r="r" b="b"/>
              <a:pathLst>
                <a:path w="9006" h="18368" extrusionOk="0">
                  <a:moveTo>
                    <a:pt x="3729" y="333"/>
                  </a:moveTo>
                  <a:lnTo>
                    <a:pt x="3729" y="333"/>
                  </a:lnTo>
                  <a:cubicBezTo>
                    <a:pt x="4454" y="1410"/>
                    <a:pt x="8448" y="7962"/>
                    <a:pt x="5868" y="17964"/>
                  </a:cubicBezTo>
                  <a:cubicBezTo>
                    <a:pt x="5035" y="16402"/>
                    <a:pt x="626" y="7528"/>
                    <a:pt x="3729" y="333"/>
                  </a:cubicBezTo>
                  <a:close/>
                  <a:moveTo>
                    <a:pt x="3709" y="1"/>
                  </a:moveTo>
                  <a:cubicBezTo>
                    <a:pt x="3704" y="1"/>
                    <a:pt x="3699" y="1"/>
                    <a:pt x="3695" y="2"/>
                  </a:cubicBezTo>
                  <a:cubicBezTo>
                    <a:pt x="3658" y="7"/>
                    <a:pt x="3623" y="30"/>
                    <a:pt x="3608" y="66"/>
                  </a:cubicBezTo>
                  <a:cubicBezTo>
                    <a:pt x="0" y="8075"/>
                    <a:pt x="5751" y="18210"/>
                    <a:pt x="5809" y="18313"/>
                  </a:cubicBezTo>
                  <a:cubicBezTo>
                    <a:pt x="5829" y="18346"/>
                    <a:pt x="5865" y="18367"/>
                    <a:pt x="5903" y="18367"/>
                  </a:cubicBezTo>
                  <a:cubicBezTo>
                    <a:pt x="5908" y="18367"/>
                    <a:pt x="5913" y="18367"/>
                    <a:pt x="5918" y="18366"/>
                  </a:cubicBezTo>
                  <a:cubicBezTo>
                    <a:pt x="5960" y="18360"/>
                    <a:pt x="5999" y="18329"/>
                    <a:pt x="6009" y="18286"/>
                  </a:cubicBezTo>
                  <a:cubicBezTo>
                    <a:pt x="9005" y="7115"/>
                    <a:pt x="3846" y="114"/>
                    <a:pt x="3794" y="44"/>
                  </a:cubicBezTo>
                  <a:cubicBezTo>
                    <a:pt x="3774" y="18"/>
                    <a:pt x="3743" y="1"/>
                    <a:pt x="3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7514;p78">
              <a:extLst>
                <a:ext uri="{FF2B5EF4-FFF2-40B4-BE49-F238E27FC236}">
                  <a16:creationId xmlns:a16="http://schemas.microsoft.com/office/drawing/2014/main" id="{A2DBB953-E5E0-4716-BFF5-E84B02B9DD40}"/>
                </a:ext>
              </a:extLst>
            </p:cNvPr>
            <p:cNvSpPr/>
            <p:nvPr/>
          </p:nvSpPr>
          <p:spPr>
            <a:xfrm>
              <a:off x="6238306" y="3039942"/>
              <a:ext cx="600088" cy="127378"/>
            </a:xfrm>
            <a:custGeom>
              <a:avLst/>
              <a:gdLst/>
              <a:ahLst/>
              <a:cxnLst/>
              <a:rect l="l" t="t" r="r" b="b"/>
              <a:pathLst>
                <a:path w="20432" h="4337" extrusionOk="0">
                  <a:moveTo>
                    <a:pt x="63" y="0"/>
                  </a:moveTo>
                  <a:cubicBezTo>
                    <a:pt x="41" y="0"/>
                    <a:pt x="20" y="15"/>
                    <a:pt x="11" y="37"/>
                  </a:cubicBezTo>
                  <a:cubicBezTo>
                    <a:pt x="1" y="66"/>
                    <a:pt x="17" y="96"/>
                    <a:pt x="45" y="107"/>
                  </a:cubicBezTo>
                  <a:cubicBezTo>
                    <a:pt x="2653" y="1004"/>
                    <a:pt x="5444" y="1343"/>
                    <a:pt x="8143" y="1674"/>
                  </a:cubicBezTo>
                  <a:cubicBezTo>
                    <a:pt x="9171" y="1798"/>
                    <a:pt x="10233" y="1927"/>
                    <a:pt x="11269" y="2087"/>
                  </a:cubicBezTo>
                  <a:cubicBezTo>
                    <a:pt x="14350" y="2558"/>
                    <a:pt x="17405" y="3313"/>
                    <a:pt x="20350" y="4333"/>
                  </a:cubicBezTo>
                  <a:cubicBezTo>
                    <a:pt x="20354" y="4337"/>
                    <a:pt x="20362" y="4337"/>
                    <a:pt x="20367" y="4337"/>
                  </a:cubicBezTo>
                  <a:cubicBezTo>
                    <a:pt x="20390" y="4337"/>
                    <a:pt x="20411" y="4323"/>
                    <a:pt x="20421" y="4298"/>
                  </a:cubicBezTo>
                  <a:cubicBezTo>
                    <a:pt x="20431" y="4270"/>
                    <a:pt x="20416" y="4240"/>
                    <a:pt x="20387" y="4230"/>
                  </a:cubicBezTo>
                  <a:cubicBezTo>
                    <a:pt x="17438" y="3207"/>
                    <a:pt x="14376" y="2450"/>
                    <a:pt x="11287" y="1977"/>
                  </a:cubicBezTo>
                  <a:cubicBezTo>
                    <a:pt x="10247" y="1819"/>
                    <a:pt x="9185" y="1689"/>
                    <a:pt x="8157" y="1564"/>
                  </a:cubicBezTo>
                  <a:cubicBezTo>
                    <a:pt x="5464" y="1235"/>
                    <a:pt x="2680" y="895"/>
                    <a:pt x="81" y="3"/>
                  </a:cubicBezTo>
                  <a:cubicBezTo>
                    <a:pt x="75" y="1"/>
                    <a:pt x="6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7515;p78">
              <a:extLst>
                <a:ext uri="{FF2B5EF4-FFF2-40B4-BE49-F238E27FC236}">
                  <a16:creationId xmlns:a16="http://schemas.microsoft.com/office/drawing/2014/main" id="{60D5AFB3-FF69-485F-9CC4-4E9EA7843C12}"/>
                </a:ext>
              </a:extLst>
            </p:cNvPr>
            <p:cNvSpPr/>
            <p:nvPr/>
          </p:nvSpPr>
          <p:spPr>
            <a:xfrm>
              <a:off x="6632657" y="2421910"/>
              <a:ext cx="106055" cy="598531"/>
            </a:xfrm>
            <a:custGeom>
              <a:avLst/>
              <a:gdLst/>
              <a:ahLst/>
              <a:cxnLst/>
              <a:rect l="l" t="t" r="r" b="b"/>
              <a:pathLst>
                <a:path w="3611" h="20379" extrusionOk="0">
                  <a:moveTo>
                    <a:pt x="62" y="1"/>
                  </a:moveTo>
                  <a:cubicBezTo>
                    <a:pt x="58" y="1"/>
                    <a:pt x="54" y="1"/>
                    <a:pt x="50" y="2"/>
                  </a:cubicBezTo>
                  <a:cubicBezTo>
                    <a:pt x="20" y="8"/>
                    <a:pt x="1" y="38"/>
                    <a:pt x="8" y="68"/>
                  </a:cubicBezTo>
                  <a:cubicBezTo>
                    <a:pt x="646" y="3023"/>
                    <a:pt x="1304" y="6077"/>
                    <a:pt x="1571" y="9141"/>
                  </a:cubicBezTo>
                  <a:cubicBezTo>
                    <a:pt x="1610" y="9605"/>
                    <a:pt x="1643" y="10078"/>
                    <a:pt x="1674" y="10535"/>
                  </a:cubicBezTo>
                  <a:cubicBezTo>
                    <a:pt x="1732" y="11347"/>
                    <a:pt x="1788" y="12185"/>
                    <a:pt x="1893" y="13006"/>
                  </a:cubicBezTo>
                  <a:cubicBezTo>
                    <a:pt x="2087" y="14521"/>
                    <a:pt x="2453" y="16026"/>
                    <a:pt x="2805" y="17483"/>
                  </a:cubicBezTo>
                  <a:lnTo>
                    <a:pt x="3495" y="20336"/>
                  </a:lnTo>
                  <a:cubicBezTo>
                    <a:pt x="3501" y="20361"/>
                    <a:pt x="3524" y="20378"/>
                    <a:pt x="3549" y="20378"/>
                  </a:cubicBezTo>
                  <a:cubicBezTo>
                    <a:pt x="3552" y="20378"/>
                    <a:pt x="3558" y="20378"/>
                    <a:pt x="3564" y="20375"/>
                  </a:cubicBezTo>
                  <a:cubicBezTo>
                    <a:pt x="3594" y="20368"/>
                    <a:pt x="3611" y="20338"/>
                    <a:pt x="3604" y="20310"/>
                  </a:cubicBezTo>
                  <a:lnTo>
                    <a:pt x="2913" y="17456"/>
                  </a:lnTo>
                  <a:cubicBezTo>
                    <a:pt x="2561" y="16003"/>
                    <a:pt x="2198" y="14500"/>
                    <a:pt x="2004" y="12991"/>
                  </a:cubicBezTo>
                  <a:cubicBezTo>
                    <a:pt x="1899" y="12174"/>
                    <a:pt x="1842" y="11338"/>
                    <a:pt x="1786" y="10528"/>
                  </a:cubicBezTo>
                  <a:cubicBezTo>
                    <a:pt x="1755" y="10071"/>
                    <a:pt x="1722" y="9596"/>
                    <a:pt x="1681" y="9132"/>
                  </a:cubicBezTo>
                  <a:cubicBezTo>
                    <a:pt x="1415" y="6062"/>
                    <a:pt x="754" y="3003"/>
                    <a:pt x="117" y="45"/>
                  </a:cubicBezTo>
                  <a:cubicBezTo>
                    <a:pt x="111" y="17"/>
                    <a:pt x="89"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7516;p78">
              <a:extLst>
                <a:ext uri="{FF2B5EF4-FFF2-40B4-BE49-F238E27FC236}">
                  <a16:creationId xmlns:a16="http://schemas.microsoft.com/office/drawing/2014/main" id="{4D0C1651-876C-46BD-98C4-9C56C3EA0613}"/>
                </a:ext>
              </a:extLst>
            </p:cNvPr>
            <p:cNvSpPr/>
            <p:nvPr/>
          </p:nvSpPr>
          <p:spPr>
            <a:xfrm>
              <a:off x="5996180" y="2568760"/>
              <a:ext cx="557443" cy="304772"/>
            </a:xfrm>
            <a:custGeom>
              <a:avLst/>
              <a:gdLst/>
              <a:ahLst/>
              <a:cxnLst/>
              <a:rect l="l" t="t" r="r" b="b"/>
              <a:pathLst>
                <a:path w="18980" h="10377" extrusionOk="0">
                  <a:moveTo>
                    <a:pt x="64" y="1"/>
                  </a:moveTo>
                  <a:cubicBezTo>
                    <a:pt x="48" y="1"/>
                    <a:pt x="31" y="8"/>
                    <a:pt x="21" y="22"/>
                  </a:cubicBezTo>
                  <a:cubicBezTo>
                    <a:pt x="1" y="45"/>
                    <a:pt x="6" y="79"/>
                    <a:pt x="29" y="98"/>
                  </a:cubicBezTo>
                  <a:cubicBezTo>
                    <a:pt x="785" y="693"/>
                    <a:pt x="1684" y="1087"/>
                    <a:pt x="2556" y="1469"/>
                  </a:cubicBezTo>
                  <a:lnTo>
                    <a:pt x="2734" y="1547"/>
                  </a:lnTo>
                  <a:cubicBezTo>
                    <a:pt x="5589" y="2802"/>
                    <a:pt x="8410" y="4252"/>
                    <a:pt x="11139" y="5654"/>
                  </a:cubicBezTo>
                  <a:cubicBezTo>
                    <a:pt x="13795" y="7017"/>
                    <a:pt x="16540" y="8429"/>
                    <a:pt x="18883" y="10364"/>
                  </a:cubicBezTo>
                  <a:cubicBezTo>
                    <a:pt x="18893" y="10373"/>
                    <a:pt x="18906" y="10377"/>
                    <a:pt x="18919" y="10377"/>
                  </a:cubicBezTo>
                  <a:cubicBezTo>
                    <a:pt x="18934" y="10377"/>
                    <a:pt x="18950" y="10371"/>
                    <a:pt x="18961" y="10357"/>
                  </a:cubicBezTo>
                  <a:cubicBezTo>
                    <a:pt x="18980" y="10334"/>
                    <a:pt x="18977" y="10300"/>
                    <a:pt x="18954" y="10280"/>
                  </a:cubicBezTo>
                  <a:cubicBezTo>
                    <a:pt x="16602" y="8339"/>
                    <a:pt x="13850" y="6925"/>
                    <a:pt x="11190" y="5558"/>
                  </a:cubicBezTo>
                  <a:cubicBezTo>
                    <a:pt x="8460" y="4155"/>
                    <a:pt x="5636" y="2704"/>
                    <a:pt x="2779" y="1448"/>
                  </a:cubicBezTo>
                  <a:lnTo>
                    <a:pt x="2600" y="1369"/>
                  </a:lnTo>
                  <a:cubicBezTo>
                    <a:pt x="1737" y="990"/>
                    <a:pt x="842" y="599"/>
                    <a:pt x="96" y="12"/>
                  </a:cubicBezTo>
                  <a:cubicBezTo>
                    <a:pt x="87" y="4"/>
                    <a:pt x="75"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7517;p78">
              <a:extLst>
                <a:ext uri="{FF2B5EF4-FFF2-40B4-BE49-F238E27FC236}">
                  <a16:creationId xmlns:a16="http://schemas.microsoft.com/office/drawing/2014/main" id="{51B96F58-6A85-43A8-9DAA-4BD2AC063BD9}"/>
                </a:ext>
              </a:extLst>
            </p:cNvPr>
            <p:cNvSpPr/>
            <p:nvPr/>
          </p:nvSpPr>
          <p:spPr>
            <a:xfrm>
              <a:off x="6348620" y="2109354"/>
              <a:ext cx="69343" cy="524519"/>
            </a:xfrm>
            <a:custGeom>
              <a:avLst/>
              <a:gdLst/>
              <a:ahLst/>
              <a:cxnLst/>
              <a:rect l="l" t="t" r="r" b="b"/>
              <a:pathLst>
                <a:path w="2361" h="17859" extrusionOk="0">
                  <a:moveTo>
                    <a:pt x="59" y="1"/>
                  </a:moveTo>
                  <a:cubicBezTo>
                    <a:pt x="55" y="1"/>
                    <a:pt x="52" y="1"/>
                    <a:pt x="49" y="2"/>
                  </a:cubicBezTo>
                  <a:cubicBezTo>
                    <a:pt x="20" y="7"/>
                    <a:pt x="0" y="36"/>
                    <a:pt x="6" y="66"/>
                  </a:cubicBezTo>
                  <a:lnTo>
                    <a:pt x="916" y="4781"/>
                  </a:lnTo>
                  <a:cubicBezTo>
                    <a:pt x="1058" y="5520"/>
                    <a:pt x="1207" y="6285"/>
                    <a:pt x="1274" y="7050"/>
                  </a:cubicBezTo>
                  <a:cubicBezTo>
                    <a:pt x="1321" y="7575"/>
                    <a:pt x="1329" y="8111"/>
                    <a:pt x="1338" y="8630"/>
                  </a:cubicBezTo>
                  <a:lnTo>
                    <a:pt x="1343" y="8956"/>
                  </a:lnTo>
                  <a:cubicBezTo>
                    <a:pt x="1402" y="11919"/>
                    <a:pt x="1706" y="14899"/>
                    <a:pt x="2248" y="17814"/>
                  </a:cubicBezTo>
                  <a:cubicBezTo>
                    <a:pt x="2253" y="17840"/>
                    <a:pt x="2275" y="17859"/>
                    <a:pt x="2300" y="17859"/>
                  </a:cubicBezTo>
                  <a:lnTo>
                    <a:pt x="2310" y="17859"/>
                  </a:lnTo>
                  <a:cubicBezTo>
                    <a:pt x="2340" y="17853"/>
                    <a:pt x="2360" y="17824"/>
                    <a:pt x="2354" y="17795"/>
                  </a:cubicBezTo>
                  <a:cubicBezTo>
                    <a:pt x="1815" y="14885"/>
                    <a:pt x="1510" y="11910"/>
                    <a:pt x="1452" y="8954"/>
                  </a:cubicBezTo>
                  <a:lnTo>
                    <a:pt x="1446" y="8628"/>
                  </a:lnTo>
                  <a:cubicBezTo>
                    <a:pt x="1437" y="8106"/>
                    <a:pt x="1429" y="7569"/>
                    <a:pt x="1382" y="7041"/>
                  </a:cubicBezTo>
                  <a:cubicBezTo>
                    <a:pt x="1315" y="6269"/>
                    <a:pt x="1165" y="5502"/>
                    <a:pt x="1023" y="4760"/>
                  </a:cubicBezTo>
                  <a:lnTo>
                    <a:pt x="113" y="44"/>
                  </a:lnTo>
                  <a:cubicBezTo>
                    <a:pt x="108" y="19"/>
                    <a:pt x="84"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7518;p78">
              <a:extLst>
                <a:ext uri="{FF2B5EF4-FFF2-40B4-BE49-F238E27FC236}">
                  <a16:creationId xmlns:a16="http://schemas.microsoft.com/office/drawing/2014/main" id="{61903E5F-756F-4E92-83F5-869B3F3B9585}"/>
                </a:ext>
              </a:extLst>
            </p:cNvPr>
            <p:cNvSpPr/>
            <p:nvPr/>
          </p:nvSpPr>
          <p:spPr>
            <a:xfrm>
              <a:off x="5926661" y="2121748"/>
              <a:ext cx="341691" cy="305918"/>
            </a:xfrm>
            <a:custGeom>
              <a:avLst/>
              <a:gdLst/>
              <a:ahLst/>
              <a:cxnLst/>
              <a:rect l="l" t="t" r="r" b="b"/>
              <a:pathLst>
                <a:path w="11634" h="10416" extrusionOk="0">
                  <a:moveTo>
                    <a:pt x="63" y="0"/>
                  </a:moveTo>
                  <a:cubicBezTo>
                    <a:pt x="45" y="0"/>
                    <a:pt x="27" y="9"/>
                    <a:pt x="16" y="27"/>
                  </a:cubicBezTo>
                  <a:cubicBezTo>
                    <a:pt x="1" y="51"/>
                    <a:pt x="9" y="85"/>
                    <a:pt x="34" y="101"/>
                  </a:cubicBezTo>
                  <a:cubicBezTo>
                    <a:pt x="885" y="628"/>
                    <a:pt x="1627" y="1337"/>
                    <a:pt x="2353" y="2029"/>
                  </a:cubicBezTo>
                  <a:cubicBezTo>
                    <a:pt x="5213" y="4758"/>
                    <a:pt x="8276" y="7653"/>
                    <a:pt x="11536" y="10403"/>
                  </a:cubicBezTo>
                  <a:cubicBezTo>
                    <a:pt x="11546" y="10411"/>
                    <a:pt x="11559" y="10416"/>
                    <a:pt x="11572" y="10416"/>
                  </a:cubicBezTo>
                  <a:cubicBezTo>
                    <a:pt x="11587" y="10416"/>
                    <a:pt x="11603" y="10409"/>
                    <a:pt x="11615" y="10396"/>
                  </a:cubicBezTo>
                  <a:cubicBezTo>
                    <a:pt x="11633" y="10373"/>
                    <a:pt x="11630" y="10339"/>
                    <a:pt x="11607" y="10319"/>
                  </a:cubicBezTo>
                  <a:cubicBezTo>
                    <a:pt x="8349" y="7570"/>
                    <a:pt x="5287" y="4678"/>
                    <a:pt x="2419" y="1942"/>
                  </a:cubicBezTo>
                  <a:cubicBezTo>
                    <a:pt x="1698" y="1253"/>
                    <a:pt x="952" y="541"/>
                    <a:pt x="91" y="8"/>
                  </a:cubicBezTo>
                  <a:cubicBezTo>
                    <a:pt x="82" y="3"/>
                    <a:pt x="72"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7519;p78">
              <a:extLst>
                <a:ext uri="{FF2B5EF4-FFF2-40B4-BE49-F238E27FC236}">
                  <a16:creationId xmlns:a16="http://schemas.microsoft.com/office/drawing/2014/main" id="{627A701D-702D-4AC6-BC77-9ACD3CE648C3}"/>
                </a:ext>
              </a:extLst>
            </p:cNvPr>
            <p:cNvSpPr/>
            <p:nvPr/>
          </p:nvSpPr>
          <p:spPr>
            <a:xfrm>
              <a:off x="6697770" y="2773204"/>
              <a:ext cx="9839" cy="57037"/>
            </a:xfrm>
            <a:custGeom>
              <a:avLst/>
              <a:gdLst/>
              <a:ahLst/>
              <a:cxnLst/>
              <a:rect l="l" t="t" r="r" b="b"/>
              <a:pathLst>
                <a:path w="335" h="1942" extrusionOk="0">
                  <a:moveTo>
                    <a:pt x="54" y="1"/>
                  </a:moveTo>
                  <a:cubicBezTo>
                    <a:pt x="24" y="4"/>
                    <a:pt x="1" y="28"/>
                    <a:pt x="1" y="58"/>
                  </a:cubicBezTo>
                  <a:cubicBezTo>
                    <a:pt x="15" y="676"/>
                    <a:pt x="88" y="1295"/>
                    <a:pt x="217" y="1899"/>
                  </a:cubicBezTo>
                  <a:cubicBezTo>
                    <a:pt x="223" y="1923"/>
                    <a:pt x="246" y="1942"/>
                    <a:pt x="272" y="1942"/>
                  </a:cubicBezTo>
                  <a:cubicBezTo>
                    <a:pt x="274" y="1942"/>
                    <a:pt x="279" y="1940"/>
                    <a:pt x="283" y="1939"/>
                  </a:cubicBezTo>
                  <a:cubicBezTo>
                    <a:pt x="314" y="1933"/>
                    <a:pt x="334" y="1903"/>
                    <a:pt x="327" y="1874"/>
                  </a:cubicBezTo>
                  <a:cubicBezTo>
                    <a:pt x="199" y="1278"/>
                    <a:pt x="125" y="666"/>
                    <a:pt x="111" y="55"/>
                  </a:cubicBezTo>
                  <a:cubicBezTo>
                    <a:pt x="109" y="25"/>
                    <a:pt x="89" y="4"/>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7520;p78">
              <a:extLst>
                <a:ext uri="{FF2B5EF4-FFF2-40B4-BE49-F238E27FC236}">
                  <a16:creationId xmlns:a16="http://schemas.microsoft.com/office/drawing/2014/main" id="{1BE45F04-365A-4BEA-87C8-E9A382547197}"/>
                </a:ext>
              </a:extLst>
            </p:cNvPr>
            <p:cNvSpPr/>
            <p:nvPr/>
          </p:nvSpPr>
          <p:spPr>
            <a:xfrm>
              <a:off x="6715128" y="2803367"/>
              <a:ext cx="5492" cy="20765"/>
            </a:xfrm>
            <a:custGeom>
              <a:avLst/>
              <a:gdLst/>
              <a:ahLst/>
              <a:cxnLst/>
              <a:rect l="l" t="t" r="r" b="b"/>
              <a:pathLst>
                <a:path w="187" h="707" extrusionOk="0">
                  <a:moveTo>
                    <a:pt x="62" y="1"/>
                  </a:moveTo>
                  <a:cubicBezTo>
                    <a:pt x="57" y="1"/>
                    <a:pt x="52" y="2"/>
                    <a:pt x="47" y="3"/>
                  </a:cubicBezTo>
                  <a:cubicBezTo>
                    <a:pt x="18" y="12"/>
                    <a:pt x="1" y="42"/>
                    <a:pt x="8" y="70"/>
                  </a:cubicBezTo>
                  <a:cubicBezTo>
                    <a:pt x="58" y="260"/>
                    <a:pt x="74" y="453"/>
                    <a:pt x="58" y="647"/>
                  </a:cubicBezTo>
                  <a:cubicBezTo>
                    <a:pt x="54" y="678"/>
                    <a:pt x="78" y="704"/>
                    <a:pt x="108" y="707"/>
                  </a:cubicBezTo>
                  <a:lnTo>
                    <a:pt x="113" y="707"/>
                  </a:lnTo>
                  <a:cubicBezTo>
                    <a:pt x="142" y="707"/>
                    <a:pt x="165" y="686"/>
                    <a:pt x="168" y="656"/>
                  </a:cubicBezTo>
                  <a:cubicBezTo>
                    <a:pt x="186" y="449"/>
                    <a:pt x="168" y="243"/>
                    <a:pt x="115" y="42"/>
                  </a:cubicBezTo>
                  <a:cubicBezTo>
                    <a:pt x="107" y="18"/>
                    <a:pt x="85"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7521;p78">
              <a:extLst>
                <a:ext uri="{FF2B5EF4-FFF2-40B4-BE49-F238E27FC236}">
                  <a16:creationId xmlns:a16="http://schemas.microsoft.com/office/drawing/2014/main" id="{058E92D6-6750-4BA9-9831-11C487623063}"/>
                </a:ext>
              </a:extLst>
            </p:cNvPr>
            <p:cNvSpPr/>
            <p:nvPr/>
          </p:nvSpPr>
          <p:spPr>
            <a:xfrm>
              <a:off x="6652247" y="2574076"/>
              <a:ext cx="16917" cy="89578"/>
            </a:xfrm>
            <a:custGeom>
              <a:avLst/>
              <a:gdLst/>
              <a:ahLst/>
              <a:cxnLst/>
              <a:rect l="l" t="t" r="r" b="b"/>
              <a:pathLst>
                <a:path w="576" h="3050" extrusionOk="0">
                  <a:moveTo>
                    <a:pt x="60" y="1"/>
                  </a:moveTo>
                  <a:cubicBezTo>
                    <a:pt x="56" y="1"/>
                    <a:pt x="52" y="1"/>
                    <a:pt x="48" y="2"/>
                  </a:cubicBezTo>
                  <a:cubicBezTo>
                    <a:pt x="19" y="8"/>
                    <a:pt x="0" y="36"/>
                    <a:pt x="6" y="66"/>
                  </a:cubicBezTo>
                  <a:cubicBezTo>
                    <a:pt x="205" y="1033"/>
                    <a:pt x="360" y="2020"/>
                    <a:pt x="463" y="3000"/>
                  </a:cubicBezTo>
                  <a:cubicBezTo>
                    <a:pt x="467" y="3028"/>
                    <a:pt x="490" y="3050"/>
                    <a:pt x="518" y="3050"/>
                  </a:cubicBezTo>
                  <a:lnTo>
                    <a:pt x="524" y="3050"/>
                  </a:lnTo>
                  <a:cubicBezTo>
                    <a:pt x="554" y="3047"/>
                    <a:pt x="575" y="3020"/>
                    <a:pt x="571" y="2990"/>
                  </a:cubicBezTo>
                  <a:cubicBezTo>
                    <a:pt x="467" y="2006"/>
                    <a:pt x="313" y="1016"/>
                    <a:pt x="113" y="45"/>
                  </a:cubicBezTo>
                  <a:cubicBezTo>
                    <a:pt x="108" y="19"/>
                    <a:pt x="85"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7522;p78">
              <a:extLst>
                <a:ext uri="{FF2B5EF4-FFF2-40B4-BE49-F238E27FC236}">
                  <a16:creationId xmlns:a16="http://schemas.microsoft.com/office/drawing/2014/main" id="{A250417A-4A05-4BAA-8A34-16C7FCB0AE33}"/>
                </a:ext>
              </a:extLst>
            </p:cNvPr>
            <p:cNvSpPr/>
            <p:nvPr/>
          </p:nvSpPr>
          <p:spPr>
            <a:xfrm>
              <a:off x="6645374" y="2605178"/>
              <a:ext cx="4964" cy="24318"/>
            </a:xfrm>
            <a:custGeom>
              <a:avLst/>
              <a:gdLst/>
              <a:ahLst/>
              <a:cxnLst/>
              <a:rect l="l" t="t" r="r" b="b"/>
              <a:pathLst>
                <a:path w="169" h="828" extrusionOk="0">
                  <a:moveTo>
                    <a:pt x="59" y="1"/>
                  </a:moveTo>
                  <a:cubicBezTo>
                    <a:pt x="57" y="1"/>
                    <a:pt x="55" y="1"/>
                    <a:pt x="53" y="1"/>
                  </a:cubicBezTo>
                  <a:cubicBezTo>
                    <a:pt x="22" y="3"/>
                    <a:pt x="0" y="30"/>
                    <a:pt x="3" y="59"/>
                  </a:cubicBezTo>
                  <a:lnTo>
                    <a:pt x="57" y="777"/>
                  </a:lnTo>
                  <a:cubicBezTo>
                    <a:pt x="62" y="806"/>
                    <a:pt x="85" y="827"/>
                    <a:pt x="113" y="827"/>
                  </a:cubicBezTo>
                  <a:lnTo>
                    <a:pt x="117" y="827"/>
                  </a:lnTo>
                  <a:cubicBezTo>
                    <a:pt x="147" y="824"/>
                    <a:pt x="169" y="799"/>
                    <a:pt x="167" y="769"/>
                  </a:cubicBezTo>
                  <a:lnTo>
                    <a:pt x="112" y="51"/>
                  </a:lnTo>
                  <a:cubicBezTo>
                    <a:pt x="110" y="21"/>
                    <a:pt x="86"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7523;p78">
              <a:extLst>
                <a:ext uri="{FF2B5EF4-FFF2-40B4-BE49-F238E27FC236}">
                  <a16:creationId xmlns:a16="http://schemas.microsoft.com/office/drawing/2014/main" id="{E469D03F-7F75-42C1-B7A5-99CB307868A6}"/>
                </a:ext>
              </a:extLst>
            </p:cNvPr>
            <p:cNvSpPr/>
            <p:nvPr/>
          </p:nvSpPr>
          <p:spPr>
            <a:xfrm>
              <a:off x="6708755" y="2845249"/>
              <a:ext cx="5110" cy="10544"/>
            </a:xfrm>
            <a:custGeom>
              <a:avLst/>
              <a:gdLst/>
              <a:ahLst/>
              <a:cxnLst/>
              <a:rect l="l" t="t" r="r" b="b"/>
              <a:pathLst>
                <a:path w="174" h="359" extrusionOk="0">
                  <a:moveTo>
                    <a:pt x="59" y="1"/>
                  </a:moveTo>
                  <a:cubicBezTo>
                    <a:pt x="55" y="1"/>
                    <a:pt x="52" y="1"/>
                    <a:pt x="48" y="2"/>
                  </a:cubicBezTo>
                  <a:cubicBezTo>
                    <a:pt x="19" y="9"/>
                    <a:pt x="0" y="37"/>
                    <a:pt x="6" y="67"/>
                  </a:cubicBezTo>
                  <a:lnTo>
                    <a:pt x="60" y="316"/>
                  </a:lnTo>
                  <a:cubicBezTo>
                    <a:pt x="64" y="342"/>
                    <a:pt x="87" y="359"/>
                    <a:pt x="113" y="359"/>
                  </a:cubicBezTo>
                  <a:lnTo>
                    <a:pt x="125" y="359"/>
                  </a:lnTo>
                  <a:cubicBezTo>
                    <a:pt x="155" y="352"/>
                    <a:pt x="174" y="323"/>
                    <a:pt x="168" y="293"/>
                  </a:cubicBezTo>
                  <a:lnTo>
                    <a:pt x="114" y="44"/>
                  </a:lnTo>
                  <a:cubicBezTo>
                    <a:pt x="108" y="18"/>
                    <a:pt x="84"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7524;p78">
              <a:extLst>
                <a:ext uri="{FF2B5EF4-FFF2-40B4-BE49-F238E27FC236}">
                  <a16:creationId xmlns:a16="http://schemas.microsoft.com/office/drawing/2014/main" id="{11BB3A0B-45F1-4217-9FC6-91D602EE33EB}"/>
                </a:ext>
              </a:extLst>
            </p:cNvPr>
            <p:cNvSpPr/>
            <p:nvPr/>
          </p:nvSpPr>
          <p:spPr>
            <a:xfrm>
              <a:off x="6553182" y="3083469"/>
              <a:ext cx="102648" cy="22674"/>
            </a:xfrm>
            <a:custGeom>
              <a:avLst/>
              <a:gdLst/>
              <a:ahLst/>
              <a:cxnLst/>
              <a:rect l="l" t="t" r="r" b="b"/>
              <a:pathLst>
                <a:path w="3495" h="772" extrusionOk="0">
                  <a:moveTo>
                    <a:pt x="61" y="1"/>
                  </a:moveTo>
                  <a:cubicBezTo>
                    <a:pt x="34" y="1"/>
                    <a:pt x="8" y="20"/>
                    <a:pt x="5" y="49"/>
                  </a:cubicBezTo>
                  <a:cubicBezTo>
                    <a:pt x="1" y="76"/>
                    <a:pt x="24" y="105"/>
                    <a:pt x="53" y="109"/>
                  </a:cubicBezTo>
                  <a:cubicBezTo>
                    <a:pt x="1187" y="253"/>
                    <a:pt x="2319" y="474"/>
                    <a:pt x="3421" y="770"/>
                  </a:cubicBezTo>
                  <a:cubicBezTo>
                    <a:pt x="3426" y="771"/>
                    <a:pt x="3430" y="771"/>
                    <a:pt x="3436" y="771"/>
                  </a:cubicBezTo>
                  <a:cubicBezTo>
                    <a:pt x="3458" y="771"/>
                    <a:pt x="3481" y="756"/>
                    <a:pt x="3487" y="733"/>
                  </a:cubicBezTo>
                  <a:cubicBezTo>
                    <a:pt x="3494" y="702"/>
                    <a:pt x="3477" y="672"/>
                    <a:pt x="3449" y="665"/>
                  </a:cubicBezTo>
                  <a:cubicBezTo>
                    <a:pt x="2341" y="367"/>
                    <a:pt x="1203" y="145"/>
                    <a:pt x="66" y="1"/>
                  </a:cubicBezTo>
                  <a:cubicBezTo>
                    <a:pt x="64" y="1"/>
                    <a:pt x="63"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7525;p78">
              <a:extLst>
                <a:ext uri="{FF2B5EF4-FFF2-40B4-BE49-F238E27FC236}">
                  <a16:creationId xmlns:a16="http://schemas.microsoft.com/office/drawing/2014/main" id="{A8200AAE-635F-4E2A-B213-3EE77CFDB02A}"/>
                </a:ext>
              </a:extLst>
            </p:cNvPr>
            <p:cNvSpPr/>
            <p:nvPr/>
          </p:nvSpPr>
          <p:spPr>
            <a:xfrm>
              <a:off x="6529686" y="3080884"/>
              <a:ext cx="7401" cy="3847"/>
            </a:xfrm>
            <a:custGeom>
              <a:avLst/>
              <a:gdLst/>
              <a:ahLst/>
              <a:cxnLst/>
              <a:rect l="l" t="t" r="r" b="b"/>
              <a:pathLst>
                <a:path w="252" h="131" extrusionOk="0">
                  <a:moveTo>
                    <a:pt x="63" y="0"/>
                  </a:moveTo>
                  <a:cubicBezTo>
                    <a:pt x="34" y="0"/>
                    <a:pt x="9" y="20"/>
                    <a:pt x="6" y="48"/>
                  </a:cubicBezTo>
                  <a:cubicBezTo>
                    <a:pt x="0" y="78"/>
                    <a:pt x="22" y="106"/>
                    <a:pt x="52" y="110"/>
                  </a:cubicBezTo>
                  <a:lnTo>
                    <a:pt x="184" y="130"/>
                  </a:lnTo>
                  <a:lnTo>
                    <a:pt x="193" y="130"/>
                  </a:lnTo>
                  <a:cubicBezTo>
                    <a:pt x="220" y="130"/>
                    <a:pt x="242" y="110"/>
                    <a:pt x="247" y="83"/>
                  </a:cubicBezTo>
                  <a:cubicBezTo>
                    <a:pt x="251" y="53"/>
                    <a:pt x="230" y="25"/>
                    <a:pt x="200" y="21"/>
                  </a:cubicBezTo>
                  <a:lnTo>
                    <a:pt x="69" y="1"/>
                  </a:lnTo>
                  <a:cubicBezTo>
                    <a:pt x="67" y="0"/>
                    <a:pt x="6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7526;p78">
              <a:extLst>
                <a:ext uri="{FF2B5EF4-FFF2-40B4-BE49-F238E27FC236}">
                  <a16:creationId xmlns:a16="http://schemas.microsoft.com/office/drawing/2014/main" id="{4F030791-BADB-4A68-9B9B-F417FC360B3A}"/>
                </a:ext>
              </a:extLst>
            </p:cNvPr>
            <p:cNvSpPr/>
            <p:nvPr/>
          </p:nvSpPr>
          <p:spPr>
            <a:xfrm>
              <a:off x="6586986" y="3074100"/>
              <a:ext cx="14156" cy="4611"/>
            </a:xfrm>
            <a:custGeom>
              <a:avLst/>
              <a:gdLst/>
              <a:ahLst/>
              <a:cxnLst/>
              <a:rect l="l" t="t" r="r" b="b"/>
              <a:pathLst>
                <a:path w="482" h="157" extrusionOk="0">
                  <a:moveTo>
                    <a:pt x="61" y="1"/>
                  </a:moveTo>
                  <a:cubicBezTo>
                    <a:pt x="37" y="1"/>
                    <a:pt x="14" y="19"/>
                    <a:pt x="8" y="44"/>
                  </a:cubicBezTo>
                  <a:cubicBezTo>
                    <a:pt x="0" y="72"/>
                    <a:pt x="20" y="102"/>
                    <a:pt x="49" y="109"/>
                  </a:cubicBezTo>
                  <a:cubicBezTo>
                    <a:pt x="171" y="140"/>
                    <a:pt x="298" y="156"/>
                    <a:pt x="426" y="156"/>
                  </a:cubicBezTo>
                  <a:cubicBezTo>
                    <a:pt x="456" y="156"/>
                    <a:pt x="482" y="130"/>
                    <a:pt x="479" y="101"/>
                  </a:cubicBezTo>
                  <a:cubicBezTo>
                    <a:pt x="479" y="71"/>
                    <a:pt x="455" y="45"/>
                    <a:pt x="423" y="45"/>
                  </a:cubicBezTo>
                  <a:cubicBezTo>
                    <a:pt x="307" y="45"/>
                    <a:pt x="187" y="31"/>
                    <a:pt x="73" y="2"/>
                  </a:cubicBezTo>
                  <a:cubicBezTo>
                    <a:pt x="69" y="1"/>
                    <a:pt x="6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7527;p78">
              <a:extLst>
                <a:ext uri="{FF2B5EF4-FFF2-40B4-BE49-F238E27FC236}">
                  <a16:creationId xmlns:a16="http://schemas.microsoft.com/office/drawing/2014/main" id="{1E85DEC5-721E-4A78-AC86-B1B92FD1B646}"/>
                </a:ext>
              </a:extLst>
            </p:cNvPr>
            <p:cNvSpPr/>
            <p:nvPr/>
          </p:nvSpPr>
          <p:spPr>
            <a:xfrm>
              <a:off x="6373290" y="3088109"/>
              <a:ext cx="47168" cy="7489"/>
            </a:xfrm>
            <a:custGeom>
              <a:avLst/>
              <a:gdLst/>
              <a:ahLst/>
              <a:cxnLst/>
              <a:rect l="l" t="t" r="r" b="b"/>
              <a:pathLst>
                <a:path w="1606" h="255" extrusionOk="0">
                  <a:moveTo>
                    <a:pt x="58" y="1"/>
                  </a:moveTo>
                  <a:cubicBezTo>
                    <a:pt x="30" y="1"/>
                    <a:pt x="6" y="23"/>
                    <a:pt x="3" y="51"/>
                  </a:cubicBezTo>
                  <a:cubicBezTo>
                    <a:pt x="1" y="81"/>
                    <a:pt x="22" y="108"/>
                    <a:pt x="53" y="112"/>
                  </a:cubicBezTo>
                  <a:lnTo>
                    <a:pt x="1543" y="254"/>
                  </a:lnTo>
                  <a:lnTo>
                    <a:pt x="1549" y="254"/>
                  </a:lnTo>
                  <a:cubicBezTo>
                    <a:pt x="1574" y="254"/>
                    <a:pt x="1600" y="232"/>
                    <a:pt x="1603" y="205"/>
                  </a:cubicBezTo>
                  <a:cubicBezTo>
                    <a:pt x="1606" y="173"/>
                    <a:pt x="1584" y="148"/>
                    <a:pt x="1553" y="143"/>
                  </a:cubicBezTo>
                  <a:lnTo>
                    <a:pt x="63" y="1"/>
                  </a:lnTo>
                  <a:cubicBezTo>
                    <a:pt x="62" y="1"/>
                    <a:pt x="60"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7528;p78">
              <a:extLst>
                <a:ext uri="{FF2B5EF4-FFF2-40B4-BE49-F238E27FC236}">
                  <a16:creationId xmlns:a16="http://schemas.microsoft.com/office/drawing/2014/main" id="{04AA6DF9-A674-4752-A02C-8F55FB5A4368}"/>
                </a:ext>
              </a:extLst>
            </p:cNvPr>
            <p:cNvSpPr/>
            <p:nvPr/>
          </p:nvSpPr>
          <p:spPr>
            <a:xfrm>
              <a:off x="6392880" y="3103734"/>
              <a:ext cx="10103" cy="4875"/>
            </a:xfrm>
            <a:custGeom>
              <a:avLst/>
              <a:gdLst/>
              <a:ahLst/>
              <a:cxnLst/>
              <a:rect l="l" t="t" r="r" b="b"/>
              <a:pathLst>
                <a:path w="344" h="166" extrusionOk="0">
                  <a:moveTo>
                    <a:pt x="59" y="1"/>
                  </a:moveTo>
                  <a:cubicBezTo>
                    <a:pt x="35" y="1"/>
                    <a:pt x="15" y="18"/>
                    <a:pt x="9" y="41"/>
                  </a:cubicBezTo>
                  <a:cubicBezTo>
                    <a:pt x="0" y="70"/>
                    <a:pt x="17" y="101"/>
                    <a:pt x="48" y="108"/>
                  </a:cubicBezTo>
                  <a:lnTo>
                    <a:pt x="269" y="163"/>
                  </a:lnTo>
                  <a:cubicBezTo>
                    <a:pt x="272" y="165"/>
                    <a:pt x="278" y="165"/>
                    <a:pt x="281" y="165"/>
                  </a:cubicBezTo>
                  <a:cubicBezTo>
                    <a:pt x="306" y="165"/>
                    <a:pt x="328" y="150"/>
                    <a:pt x="335" y="124"/>
                  </a:cubicBezTo>
                  <a:cubicBezTo>
                    <a:pt x="343" y="96"/>
                    <a:pt x="326" y="66"/>
                    <a:pt x="295" y="59"/>
                  </a:cubicBezTo>
                  <a:lnTo>
                    <a:pt x="74" y="3"/>
                  </a:lnTo>
                  <a:cubicBezTo>
                    <a:pt x="69" y="2"/>
                    <a:pt x="64"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7529;p78">
              <a:extLst>
                <a:ext uri="{FF2B5EF4-FFF2-40B4-BE49-F238E27FC236}">
                  <a16:creationId xmlns:a16="http://schemas.microsoft.com/office/drawing/2014/main" id="{E9AA0C59-8FA7-4D1B-A410-E2C9344B83DF}"/>
                </a:ext>
              </a:extLst>
            </p:cNvPr>
            <p:cNvSpPr/>
            <p:nvPr/>
          </p:nvSpPr>
          <p:spPr>
            <a:xfrm>
              <a:off x="6253138" y="2712702"/>
              <a:ext cx="109932" cy="58329"/>
            </a:xfrm>
            <a:custGeom>
              <a:avLst/>
              <a:gdLst/>
              <a:ahLst/>
              <a:cxnLst/>
              <a:rect l="l" t="t" r="r" b="b"/>
              <a:pathLst>
                <a:path w="3743" h="1986" extrusionOk="0">
                  <a:moveTo>
                    <a:pt x="61" y="0"/>
                  </a:moveTo>
                  <a:cubicBezTo>
                    <a:pt x="40" y="0"/>
                    <a:pt x="21" y="11"/>
                    <a:pt x="11" y="31"/>
                  </a:cubicBezTo>
                  <a:cubicBezTo>
                    <a:pt x="0" y="58"/>
                    <a:pt x="11" y="93"/>
                    <a:pt x="39" y="105"/>
                  </a:cubicBezTo>
                  <a:cubicBezTo>
                    <a:pt x="1263" y="677"/>
                    <a:pt x="2481" y="1306"/>
                    <a:pt x="3654" y="1978"/>
                  </a:cubicBezTo>
                  <a:cubicBezTo>
                    <a:pt x="3663" y="1982"/>
                    <a:pt x="3671" y="1985"/>
                    <a:pt x="3681" y="1985"/>
                  </a:cubicBezTo>
                  <a:cubicBezTo>
                    <a:pt x="3700" y="1985"/>
                    <a:pt x="3718" y="1974"/>
                    <a:pt x="3727" y="1957"/>
                  </a:cubicBezTo>
                  <a:cubicBezTo>
                    <a:pt x="3743" y="1930"/>
                    <a:pt x="3734" y="1896"/>
                    <a:pt x="3707" y="1881"/>
                  </a:cubicBezTo>
                  <a:cubicBezTo>
                    <a:pt x="2531" y="1209"/>
                    <a:pt x="1313" y="577"/>
                    <a:pt x="86" y="6"/>
                  </a:cubicBezTo>
                  <a:cubicBezTo>
                    <a:pt x="78" y="2"/>
                    <a:pt x="69"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7530;p78">
              <a:extLst>
                <a:ext uri="{FF2B5EF4-FFF2-40B4-BE49-F238E27FC236}">
                  <a16:creationId xmlns:a16="http://schemas.microsoft.com/office/drawing/2014/main" id="{DF71A0AF-4844-4218-93CF-306DF348474D}"/>
                </a:ext>
              </a:extLst>
            </p:cNvPr>
            <p:cNvSpPr/>
            <p:nvPr/>
          </p:nvSpPr>
          <p:spPr>
            <a:xfrm>
              <a:off x="6291818" y="2746830"/>
              <a:ext cx="16124" cy="10397"/>
            </a:xfrm>
            <a:custGeom>
              <a:avLst/>
              <a:gdLst/>
              <a:ahLst/>
              <a:cxnLst/>
              <a:rect l="l" t="t" r="r" b="b"/>
              <a:pathLst>
                <a:path w="549" h="354" extrusionOk="0">
                  <a:moveTo>
                    <a:pt x="62" y="1"/>
                  </a:moveTo>
                  <a:cubicBezTo>
                    <a:pt x="44" y="1"/>
                    <a:pt x="26" y="11"/>
                    <a:pt x="16" y="29"/>
                  </a:cubicBezTo>
                  <a:cubicBezTo>
                    <a:pt x="0" y="56"/>
                    <a:pt x="9" y="90"/>
                    <a:pt x="36" y="104"/>
                  </a:cubicBezTo>
                  <a:lnTo>
                    <a:pt x="458" y="346"/>
                  </a:lnTo>
                  <a:cubicBezTo>
                    <a:pt x="466" y="351"/>
                    <a:pt x="475" y="353"/>
                    <a:pt x="485" y="353"/>
                  </a:cubicBezTo>
                  <a:cubicBezTo>
                    <a:pt x="503" y="353"/>
                    <a:pt x="522" y="342"/>
                    <a:pt x="532" y="326"/>
                  </a:cubicBezTo>
                  <a:cubicBezTo>
                    <a:pt x="549" y="299"/>
                    <a:pt x="539" y="265"/>
                    <a:pt x="513" y="251"/>
                  </a:cubicBezTo>
                  <a:lnTo>
                    <a:pt x="90" y="9"/>
                  </a:lnTo>
                  <a:cubicBezTo>
                    <a:pt x="81" y="3"/>
                    <a:pt x="72"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7531;p78">
              <a:extLst>
                <a:ext uri="{FF2B5EF4-FFF2-40B4-BE49-F238E27FC236}">
                  <a16:creationId xmlns:a16="http://schemas.microsoft.com/office/drawing/2014/main" id="{2B3BB437-ACB6-44BE-AF48-531FAAF36A06}"/>
                </a:ext>
              </a:extLst>
            </p:cNvPr>
            <p:cNvSpPr/>
            <p:nvPr/>
          </p:nvSpPr>
          <p:spPr>
            <a:xfrm>
              <a:off x="6133279" y="2625267"/>
              <a:ext cx="33423" cy="15126"/>
            </a:xfrm>
            <a:custGeom>
              <a:avLst/>
              <a:gdLst/>
              <a:ahLst/>
              <a:cxnLst/>
              <a:rect l="l" t="t" r="r" b="b"/>
              <a:pathLst>
                <a:path w="1138" h="515" extrusionOk="0">
                  <a:moveTo>
                    <a:pt x="63" y="0"/>
                  </a:moveTo>
                  <a:cubicBezTo>
                    <a:pt x="40" y="0"/>
                    <a:pt x="20" y="13"/>
                    <a:pt x="11" y="35"/>
                  </a:cubicBezTo>
                  <a:cubicBezTo>
                    <a:pt x="1" y="63"/>
                    <a:pt x="12" y="95"/>
                    <a:pt x="41" y="106"/>
                  </a:cubicBezTo>
                  <a:lnTo>
                    <a:pt x="1056" y="512"/>
                  </a:lnTo>
                  <a:cubicBezTo>
                    <a:pt x="1062" y="513"/>
                    <a:pt x="1069" y="515"/>
                    <a:pt x="1076" y="515"/>
                  </a:cubicBezTo>
                  <a:cubicBezTo>
                    <a:pt x="1098" y="515"/>
                    <a:pt x="1116" y="502"/>
                    <a:pt x="1127" y="481"/>
                  </a:cubicBezTo>
                  <a:cubicBezTo>
                    <a:pt x="1137" y="452"/>
                    <a:pt x="1126" y="421"/>
                    <a:pt x="1098" y="409"/>
                  </a:cubicBezTo>
                  <a:lnTo>
                    <a:pt x="82" y="4"/>
                  </a:lnTo>
                  <a:cubicBezTo>
                    <a:pt x="76" y="1"/>
                    <a:pt x="6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7532;p78">
              <a:extLst>
                <a:ext uri="{FF2B5EF4-FFF2-40B4-BE49-F238E27FC236}">
                  <a16:creationId xmlns:a16="http://schemas.microsoft.com/office/drawing/2014/main" id="{DF63E89D-E5A7-4CC2-A055-76D26E1AFF85}"/>
                </a:ext>
              </a:extLst>
            </p:cNvPr>
            <p:cNvSpPr/>
            <p:nvPr/>
          </p:nvSpPr>
          <p:spPr>
            <a:xfrm>
              <a:off x="6102558" y="2607587"/>
              <a:ext cx="13628" cy="7754"/>
            </a:xfrm>
            <a:custGeom>
              <a:avLst/>
              <a:gdLst/>
              <a:ahLst/>
              <a:cxnLst/>
              <a:rect l="l" t="t" r="r" b="b"/>
              <a:pathLst>
                <a:path w="464" h="264" extrusionOk="0">
                  <a:moveTo>
                    <a:pt x="63" y="0"/>
                  </a:moveTo>
                  <a:cubicBezTo>
                    <a:pt x="45" y="0"/>
                    <a:pt x="26" y="9"/>
                    <a:pt x="16" y="27"/>
                  </a:cubicBezTo>
                  <a:cubicBezTo>
                    <a:pt x="0" y="53"/>
                    <a:pt x="9" y="86"/>
                    <a:pt x="36" y="103"/>
                  </a:cubicBezTo>
                  <a:cubicBezTo>
                    <a:pt x="146" y="168"/>
                    <a:pt x="264" y="221"/>
                    <a:pt x="385" y="261"/>
                  </a:cubicBezTo>
                  <a:cubicBezTo>
                    <a:pt x="392" y="264"/>
                    <a:pt x="396" y="264"/>
                    <a:pt x="402" y="264"/>
                  </a:cubicBezTo>
                  <a:cubicBezTo>
                    <a:pt x="425" y="264"/>
                    <a:pt x="446" y="250"/>
                    <a:pt x="453" y="225"/>
                  </a:cubicBezTo>
                  <a:cubicBezTo>
                    <a:pt x="463" y="197"/>
                    <a:pt x="446" y="164"/>
                    <a:pt x="418" y="156"/>
                  </a:cubicBezTo>
                  <a:cubicBezTo>
                    <a:pt x="304" y="118"/>
                    <a:pt x="194" y="69"/>
                    <a:pt x="90" y="7"/>
                  </a:cubicBezTo>
                  <a:cubicBezTo>
                    <a:pt x="82" y="3"/>
                    <a:pt x="73"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7533;p78">
              <a:extLst>
                <a:ext uri="{FF2B5EF4-FFF2-40B4-BE49-F238E27FC236}">
                  <a16:creationId xmlns:a16="http://schemas.microsoft.com/office/drawing/2014/main" id="{70685174-64A5-47A3-B5A2-C473B37275BA}"/>
                </a:ext>
              </a:extLst>
            </p:cNvPr>
            <p:cNvSpPr/>
            <p:nvPr/>
          </p:nvSpPr>
          <p:spPr>
            <a:xfrm>
              <a:off x="6150930" y="2610465"/>
              <a:ext cx="11542" cy="6432"/>
            </a:xfrm>
            <a:custGeom>
              <a:avLst/>
              <a:gdLst/>
              <a:ahLst/>
              <a:cxnLst/>
              <a:rect l="l" t="t" r="r" b="b"/>
              <a:pathLst>
                <a:path w="393" h="219" extrusionOk="0">
                  <a:moveTo>
                    <a:pt x="62" y="1"/>
                  </a:moveTo>
                  <a:cubicBezTo>
                    <a:pt x="40" y="1"/>
                    <a:pt x="20" y="13"/>
                    <a:pt x="12" y="35"/>
                  </a:cubicBezTo>
                  <a:cubicBezTo>
                    <a:pt x="1" y="63"/>
                    <a:pt x="14" y="95"/>
                    <a:pt x="42" y="106"/>
                  </a:cubicBezTo>
                  <a:lnTo>
                    <a:pt x="311" y="214"/>
                  </a:lnTo>
                  <a:cubicBezTo>
                    <a:pt x="319" y="216"/>
                    <a:pt x="326" y="218"/>
                    <a:pt x="333" y="218"/>
                  </a:cubicBezTo>
                  <a:cubicBezTo>
                    <a:pt x="354" y="218"/>
                    <a:pt x="373" y="206"/>
                    <a:pt x="383" y="184"/>
                  </a:cubicBezTo>
                  <a:cubicBezTo>
                    <a:pt x="393" y="156"/>
                    <a:pt x="380" y="123"/>
                    <a:pt x="351" y="113"/>
                  </a:cubicBezTo>
                  <a:lnTo>
                    <a:pt x="84" y="5"/>
                  </a:lnTo>
                  <a:cubicBezTo>
                    <a:pt x="77" y="2"/>
                    <a:pt x="69"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7534;p78">
              <a:extLst>
                <a:ext uri="{FF2B5EF4-FFF2-40B4-BE49-F238E27FC236}">
                  <a16:creationId xmlns:a16="http://schemas.microsoft.com/office/drawing/2014/main" id="{E873FFC3-F629-4508-AFA6-A21AD53AC72E}"/>
                </a:ext>
              </a:extLst>
            </p:cNvPr>
            <p:cNvSpPr/>
            <p:nvPr/>
          </p:nvSpPr>
          <p:spPr>
            <a:xfrm>
              <a:off x="6402367" y="2412423"/>
              <a:ext cx="4582" cy="47051"/>
            </a:xfrm>
            <a:custGeom>
              <a:avLst/>
              <a:gdLst/>
              <a:ahLst/>
              <a:cxnLst/>
              <a:rect l="l" t="t" r="r" b="b"/>
              <a:pathLst>
                <a:path w="156" h="1602" extrusionOk="0">
                  <a:moveTo>
                    <a:pt x="65" y="0"/>
                  </a:moveTo>
                  <a:cubicBezTo>
                    <a:pt x="39" y="0"/>
                    <a:pt x="12" y="24"/>
                    <a:pt x="12" y="54"/>
                  </a:cubicBezTo>
                  <a:cubicBezTo>
                    <a:pt x="0" y="550"/>
                    <a:pt x="12" y="1054"/>
                    <a:pt x="46" y="1550"/>
                  </a:cubicBezTo>
                  <a:cubicBezTo>
                    <a:pt x="47" y="1580"/>
                    <a:pt x="72" y="1601"/>
                    <a:pt x="100" y="1601"/>
                  </a:cubicBezTo>
                  <a:lnTo>
                    <a:pt x="103" y="1601"/>
                  </a:lnTo>
                  <a:cubicBezTo>
                    <a:pt x="133" y="1600"/>
                    <a:pt x="156" y="1573"/>
                    <a:pt x="154" y="1543"/>
                  </a:cubicBezTo>
                  <a:cubicBezTo>
                    <a:pt x="120" y="1049"/>
                    <a:pt x="110" y="549"/>
                    <a:pt x="120" y="56"/>
                  </a:cubicBezTo>
                  <a:cubicBezTo>
                    <a:pt x="120" y="26"/>
                    <a:pt x="97" y="0"/>
                    <a:pt x="67" y="0"/>
                  </a:cubicBezTo>
                  <a:cubicBezTo>
                    <a:pt x="67" y="0"/>
                    <a:pt x="6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7535;p78">
              <a:extLst>
                <a:ext uri="{FF2B5EF4-FFF2-40B4-BE49-F238E27FC236}">
                  <a16:creationId xmlns:a16="http://schemas.microsoft.com/office/drawing/2014/main" id="{94B1C492-C729-4E07-AEF6-F8605E66E4E4}"/>
                </a:ext>
              </a:extLst>
            </p:cNvPr>
            <p:cNvSpPr/>
            <p:nvPr/>
          </p:nvSpPr>
          <p:spPr>
            <a:xfrm>
              <a:off x="6413410" y="2425963"/>
              <a:ext cx="4406" cy="19531"/>
            </a:xfrm>
            <a:custGeom>
              <a:avLst/>
              <a:gdLst/>
              <a:ahLst/>
              <a:cxnLst/>
              <a:rect l="l" t="t" r="r" b="b"/>
              <a:pathLst>
                <a:path w="150" h="665" extrusionOk="0">
                  <a:moveTo>
                    <a:pt x="54" y="1"/>
                  </a:moveTo>
                  <a:cubicBezTo>
                    <a:pt x="23" y="2"/>
                    <a:pt x="0" y="29"/>
                    <a:pt x="2" y="59"/>
                  </a:cubicBezTo>
                  <a:lnTo>
                    <a:pt x="37" y="613"/>
                  </a:lnTo>
                  <a:cubicBezTo>
                    <a:pt x="40" y="642"/>
                    <a:pt x="64" y="664"/>
                    <a:pt x="93" y="664"/>
                  </a:cubicBezTo>
                  <a:lnTo>
                    <a:pt x="97" y="664"/>
                  </a:lnTo>
                  <a:cubicBezTo>
                    <a:pt x="127" y="663"/>
                    <a:pt x="150" y="636"/>
                    <a:pt x="148" y="606"/>
                  </a:cubicBezTo>
                  <a:lnTo>
                    <a:pt x="113" y="52"/>
                  </a:lnTo>
                  <a:cubicBezTo>
                    <a:pt x="111" y="22"/>
                    <a:pt x="84"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7536;p78">
              <a:extLst>
                <a:ext uri="{FF2B5EF4-FFF2-40B4-BE49-F238E27FC236}">
                  <a16:creationId xmlns:a16="http://schemas.microsoft.com/office/drawing/2014/main" id="{707650D0-5E3A-48CA-B220-BD81C238A92D}"/>
                </a:ext>
              </a:extLst>
            </p:cNvPr>
            <p:cNvSpPr/>
            <p:nvPr/>
          </p:nvSpPr>
          <p:spPr>
            <a:xfrm>
              <a:off x="6365419" y="2262724"/>
              <a:ext cx="14920" cy="64438"/>
            </a:xfrm>
            <a:custGeom>
              <a:avLst/>
              <a:gdLst/>
              <a:ahLst/>
              <a:cxnLst/>
              <a:rect l="l" t="t" r="r" b="b"/>
              <a:pathLst>
                <a:path w="508" h="2194" extrusionOk="0">
                  <a:moveTo>
                    <a:pt x="63" y="1"/>
                  </a:moveTo>
                  <a:cubicBezTo>
                    <a:pt x="58" y="1"/>
                    <a:pt x="52" y="1"/>
                    <a:pt x="46" y="3"/>
                  </a:cubicBezTo>
                  <a:cubicBezTo>
                    <a:pt x="18" y="12"/>
                    <a:pt x="1" y="42"/>
                    <a:pt x="9" y="70"/>
                  </a:cubicBezTo>
                  <a:cubicBezTo>
                    <a:pt x="196" y="747"/>
                    <a:pt x="326" y="1444"/>
                    <a:pt x="395" y="2144"/>
                  </a:cubicBezTo>
                  <a:cubicBezTo>
                    <a:pt x="400" y="2172"/>
                    <a:pt x="422" y="2194"/>
                    <a:pt x="451" y="2194"/>
                  </a:cubicBezTo>
                  <a:lnTo>
                    <a:pt x="454" y="2194"/>
                  </a:lnTo>
                  <a:cubicBezTo>
                    <a:pt x="485" y="2191"/>
                    <a:pt x="508" y="2164"/>
                    <a:pt x="504" y="2134"/>
                  </a:cubicBezTo>
                  <a:cubicBezTo>
                    <a:pt x="435" y="1429"/>
                    <a:pt x="303" y="724"/>
                    <a:pt x="115" y="40"/>
                  </a:cubicBezTo>
                  <a:cubicBezTo>
                    <a:pt x="107" y="17"/>
                    <a:pt x="86"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7537;p78">
              <a:extLst>
                <a:ext uri="{FF2B5EF4-FFF2-40B4-BE49-F238E27FC236}">
                  <a16:creationId xmlns:a16="http://schemas.microsoft.com/office/drawing/2014/main" id="{3F4F5BE3-E936-4643-9BA0-0DA2EEDAC76B}"/>
                </a:ext>
              </a:extLst>
            </p:cNvPr>
            <p:cNvSpPr/>
            <p:nvPr/>
          </p:nvSpPr>
          <p:spPr>
            <a:xfrm>
              <a:off x="6365360" y="2296823"/>
              <a:ext cx="5522" cy="13275"/>
            </a:xfrm>
            <a:custGeom>
              <a:avLst/>
              <a:gdLst/>
              <a:ahLst/>
              <a:cxnLst/>
              <a:rect l="l" t="t" r="r" b="b"/>
              <a:pathLst>
                <a:path w="188" h="452" extrusionOk="0">
                  <a:moveTo>
                    <a:pt x="62" y="0"/>
                  </a:moveTo>
                  <a:cubicBezTo>
                    <a:pt x="55" y="0"/>
                    <a:pt x="48" y="2"/>
                    <a:pt x="41" y="4"/>
                  </a:cubicBezTo>
                  <a:cubicBezTo>
                    <a:pt x="14" y="14"/>
                    <a:pt x="0" y="47"/>
                    <a:pt x="11" y="76"/>
                  </a:cubicBezTo>
                  <a:cubicBezTo>
                    <a:pt x="53" y="178"/>
                    <a:pt x="74" y="288"/>
                    <a:pt x="77" y="397"/>
                  </a:cubicBezTo>
                  <a:cubicBezTo>
                    <a:pt x="78" y="427"/>
                    <a:pt x="103" y="452"/>
                    <a:pt x="132" y="452"/>
                  </a:cubicBezTo>
                  <a:cubicBezTo>
                    <a:pt x="164" y="452"/>
                    <a:pt x="188" y="426"/>
                    <a:pt x="185" y="393"/>
                  </a:cubicBezTo>
                  <a:cubicBezTo>
                    <a:pt x="182" y="271"/>
                    <a:pt x="157" y="150"/>
                    <a:pt x="113" y="34"/>
                  </a:cubicBezTo>
                  <a:cubicBezTo>
                    <a:pt x="105" y="14"/>
                    <a:pt x="84"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7538;p78">
              <a:extLst>
                <a:ext uri="{FF2B5EF4-FFF2-40B4-BE49-F238E27FC236}">
                  <a16:creationId xmlns:a16="http://schemas.microsoft.com/office/drawing/2014/main" id="{FB31B796-F5E4-4207-8EF3-3F9F0B75D276}"/>
                </a:ext>
              </a:extLst>
            </p:cNvPr>
            <p:cNvSpPr/>
            <p:nvPr/>
          </p:nvSpPr>
          <p:spPr>
            <a:xfrm>
              <a:off x="6094305" y="2260962"/>
              <a:ext cx="34334" cy="29399"/>
            </a:xfrm>
            <a:custGeom>
              <a:avLst/>
              <a:gdLst/>
              <a:ahLst/>
              <a:cxnLst/>
              <a:rect l="l" t="t" r="r" b="b"/>
              <a:pathLst>
                <a:path w="1169" h="1001" extrusionOk="0">
                  <a:moveTo>
                    <a:pt x="64" y="0"/>
                  </a:moveTo>
                  <a:cubicBezTo>
                    <a:pt x="48" y="0"/>
                    <a:pt x="32" y="7"/>
                    <a:pt x="21" y="22"/>
                  </a:cubicBezTo>
                  <a:cubicBezTo>
                    <a:pt x="1" y="45"/>
                    <a:pt x="6" y="79"/>
                    <a:pt x="29" y="99"/>
                  </a:cubicBezTo>
                  <a:cubicBezTo>
                    <a:pt x="388" y="378"/>
                    <a:pt x="738" y="677"/>
                    <a:pt x="1072" y="986"/>
                  </a:cubicBezTo>
                  <a:cubicBezTo>
                    <a:pt x="1082" y="996"/>
                    <a:pt x="1094" y="1000"/>
                    <a:pt x="1109" y="1000"/>
                  </a:cubicBezTo>
                  <a:cubicBezTo>
                    <a:pt x="1123" y="1000"/>
                    <a:pt x="1137" y="996"/>
                    <a:pt x="1150" y="986"/>
                  </a:cubicBezTo>
                  <a:cubicBezTo>
                    <a:pt x="1168" y="963"/>
                    <a:pt x="1167" y="929"/>
                    <a:pt x="1146" y="908"/>
                  </a:cubicBezTo>
                  <a:cubicBezTo>
                    <a:pt x="810" y="597"/>
                    <a:pt x="456" y="295"/>
                    <a:pt x="98" y="12"/>
                  </a:cubicBezTo>
                  <a:cubicBezTo>
                    <a:pt x="88" y="4"/>
                    <a:pt x="76"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7539;p78">
              <a:extLst>
                <a:ext uri="{FF2B5EF4-FFF2-40B4-BE49-F238E27FC236}">
                  <a16:creationId xmlns:a16="http://schemas.microsoft.com/office/drawing/2014/main" id="{2888E67C-BBDF-4F49-A837-4AE7FF5DBC36}"/>
                </a:ext>
              </a:extLst>
            </p:cNvPr>
            <p:cNvSpPr/>
            <p:nvPr/>
          </p:nvSpPr>
          <p:spPr>
            <a:xfrm>
              <a:off x="6112661" y="2259728"/>
              <a:ext cx="16388" cy="14538"/>
            </a:xfrm>
            <a:custGeom>
              <a:avLst/>
              <a:gdLst/>
              <a:ahLst/>
              <a:cxnLst/>
              <a:rect l="l" t="t" r="r" b="b"/>
              <a:pathLst>
                <a:path w="558" h="495" extrusionOk="0">
                  <a:moveTo>
                    <a:pt x="64" y="0"/>
                  </a:moveTo>
                  <a:cubicBezTo>
                    <a:pt x="46" y="0"/>
                    <a:pt x="29" y="8"/>
                    <a:pt x="18" y="23"/>
                  </a:cubicBezTo>
                  <a:cubicBezTo>
                    <a:pt x="1" y="48"/>
                    <a:pt x="7" y="81"/>
                    <a:pt x="31" y="100"/>
                  </a:cubicBezTo>
                  <a:cubicBezTo>
                    <a:pt x="186" y="209"/>
                    <a:pt x="328" y="336"/>
                    <a:pt x="457" y="477"/>
                  </a:cubicBezTo>
                  <a:cubicBezTo>
                    <a:pt x="467" y="488"/>
                    <a:pt x="484" y="494"/>
                    <a:pt x="498" y="494"/>
                  </a:cubicBezTo>
                  <a:cubicBezTo>
                    <a:pt x="511" y="494"/>
                    <a:pt x="524" y="491"/>
                    <a:pt x="535" y="483"/>
                  </a:cubicBezTo>
                  <a:cubicBezTo>
                    <a:pt x="556" y="461"/>
                    <a:pt x="558" y="427"/>
                    <a:pt x="538" y="404"/>
                  </a:cubicBezTo>
                  <a:cubicBezTo>
                    <a:pt x="405" y="256"/>
                    <a:pt x="256" y="124"/>
                    <a:pt x="95" y="10"/>
                  </a:cubicBezTo>
                  <a:cubicBezTo>
                    <a:pt x="85" y="3"/>
                    <a:pt x="75"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7540;p78">
              <a:extLst>
                <a:ext uri="{FF2B5EF4-FFF2-40B4-BE49-F238E27FC236}">
                  <a16:creationId xmlns:a16="http://schemas.microsoft.com/office/drawing/2014/main" id="{BED52A11-8035-457A-8546-DE69C9FE1131}"/>
                </a:ext>
              </a:extLst>
            </p:cNvPr>
            <p:cNvSpPr/>
            <p:nvPr/>
          </p:nvSpPr>
          <p:spPr>
            <a:xfrm>
              <a:off x="6788377" y="3133574"/>
              <a:ext cx="232493" cy="254432"/>
            </a:xfrm>
            <a:custGeom>
              <a:avLst/>
              <a:gdLst/>
              <a:ahLst/>
              <a:cxnLst/>
              <a:rect l="l" t="t" r="r" b="b"/>
              <a:pathLst>
                <a:path w="7916" h="8663" extrusionOk="0">
                  <a:moveTo>
                    <a:pt x="6985" y="3829"/>
                  </a:moveTo>
                  <a:cubicBezTo>
                    <a:pt x="6996" y="3969"/>
                    <a:pt x="6999" y="4109"/>
                    <a:pt x="6993" y="4249"/>
                  </a:cubicBezTo>
                  <a:cubicBezTo>
                    <a:pt x="6998" y="4109"/>
                    <a:pt x="6995" y="3968"/>
                    <a:pt x="6985" y="3829"/>
                  </a:cubicBezTo>
                  <a:close/>
                  <a:moveTo>
                    <a:pt x="72" y="1"/>
                  </a:moveTo>
                  <a:cubicBezTo>
                    <a:pt x="71" y="1"/>
                    <a:pt x="69" y="1"/>
                    <a:pt x="68" y="1"/>
                  </a:cubicBezTo>
                  <a:cubicBezTo>
                    <a:pt x="58" y="1"/>
                    <a:pt x="45" y="5"/>
                    <a:pt x="36" y="14"/>
                  </a:cubicBezTo>
                  <a:cubicBezTo>
                    <a:pt x="9" y="31"/>
                    <a:pt x="1" y="64"/>
                    <a:pt x="13" y="91"/>
                  </a:cubicBezTo>
                  <a:cubicBezTo>
                    <a:pt x="647" y="1456"/>
                    <a:pt x="1580" y="3879"/>
                    <a:pt x="1439" y="6031"/>
                  </a:cubicBezTo>
                  <a:cubicBezTo>
                    <a:pt x="1419" y="6374"/>
                    <a:pt x="1372" y="6713"/>
                    <a:pt x="1288" y="7036"/>
                  </a:cubicBezTo>
                  <a:cubicBezTo>
                    <a:pt x="1281" y="7057"/>
                    <a:pt x="1288" y="7079"/>
                    <a:pt x="1304" y="7097"/>
                  </a:cubicBezTo>
                  <a:cubicBezTo>
                    <a:pt x="2259" y="8110"/>
                    <a:pt x="3297" y="8663"/>
                    <a:pt x="4240" y="8663"/>
                  </a:cubicBezTo>
                  <a:cubicBezTo>
                    <a:pt x="4280" y="8663"/>
                    <a:pt x="4319" y="8662"/>
                    <a:pt x="4358" y="8660"/>
                  </a:cubicBezTo>
                  <a:cubicBezTo>
                    <a:pt x="4400" y="8658"/>
                    <a:pt x="4437" y="8653"/>
                    <a:pt x="4478" y="8651"/>
                  </a:cubicBezTo>
                  <a:cubicBezTo>
                    <a:pt x="5412" y="8556"/>
                    <a:pt x="6244" y="7918"/>
                    <a:pt x="6947" y="6758"/>
                  </a:cubicBezTo>
                  <a:cubicBezTo>
                    <a:pt x="7783" y="5376"/>
                    <a:pt x="7916" y="4050"/>
                    <a:pt x="7342" y="2812"/>
                  </a:cubicBezTo>
                  <a:cubicBezTo>
                    <a:pt x="7334" y="2789"/>
                    <a:pt x="7311" y="2775"/>
                    <a:pt x="7288" y="2775"/>
                  </a:cubicBezTo>
                  <a:cubicBezTo>
                    <a:pt x="7287" y="2775"/>
                    <a:pt x="7286" y="2775"/>
                    <a:pt x="7285" y="2775"/>
                  </a:cubicBezTo>
                  <a:cubicBezTo>
                    <a:pt x="7230" y="2776"/>
                    <a:pt x="7175" y="2777"/>
                    <a:pt x="7119" y="2777"/>
                  </a:cubicBezTo>
                  <a:cubicBezTo>
                    <a:pt x="6536" y="2777"/>
                    <a:pt x="5928" y="2715"/>
                    <a:pt x="5317" y="2597"/>
                  </a:cubicBezTo>
                  <a:cubicBezTo>
                    <a:pt x="4215" y="2386"/>
                    <a:pt x="3107" y="1995"/>
                    <a:pt x="2131" y="1474"/>
                  </a:cubicBezTo>
                  <a:cubicBezTo>
                    <a:pt x="2125" y="1472"/>
                    <a:pt x="2124" y="1468"/>
                    <a:pt x="2121" y="1468"/>
                  </a:cubicBezTo>
                  <a:cubicBezTo>
                    <a:pt x="2114" y="1466"/>
                    <a:pt x="2108" y="1461"/>
                    <a:pt x="2103" y="1459"/>
                  </a:cubicBezTo>
                  <a:cubicBezTo>
                    <a:pt x="2101" y="1459"/>
                    <a:pt x="2100" y="1458"/>
                    <a:pt x="2097" y="1458"/>
                  </a:cubicBezTo>
                  <a:cubicBezTo>
                    <a:pt x="1334" y="1048"/>
                    <a:pt x="651" y="559"/>
                    <a:pt x="117" y="19"/>
                  </a:cubicBezTo>
                  <a:cubicBezTo>
                    <a:pt x="107" y="8"/>
                    <a:pt x="89"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7541;p78">
              <a:extLst>
                <a:ext uri="{FF2B5EF4-FFF2-40B4-BE49-F238E27FC236}">
                  <a16:creationId xmlns:a16="http://schemas.microsoft.com/office/drawing/2014/main" id="{D07D02DA-BB3C-47F6-9450-0C6B010594D1}"/>
                </a:ext>
              </a:extLst>
            </p:cNvPr>
            <p:cNvSpPr/>
            <p:nvPr/>
          </p:nvSpPr>
          <p:spPr>
            <a:xfrm>
              <a:off x="6777950" y="2982524"/>
              <a:ext cx="353233" cy="229174"/>
            </a:xfrm>
            <a:custGeom>
              <a:avLst/>
              <a:gdLst/>
              <a:ahLst/>
              <a:cxnLst/>
              <a:rect l="l" t="t" r="r" b="b"/>
              <a:pathLst>
                <a:path w="12027" h="7803" extrusionOk="0">
                  <a:moveTo>
                    <a:pt x="7184" y="0"/>
                  </a:moveTo>
                  <a:cubicBezTo>
                    <a:pt x="7071" y="0"/>
                    <a:pt x="6957" y="3"/>
                    <a:pt x="6841" y="9"/>
                  </a:cubicBezTo>
                  <a:cubicBezTo>
                    <a:pt x="4476" y="124"/>
                    <a:pt x="1879" y="1364"/>
                    <a:pt x="874" y="1893"/>
                  </a:cubicBezTo>
                  <a:cubicBezTo>
                    <a:pt x="848" y="1903"/>
                    <a:pt x="838" y="1930"/>
                    <a:pt x="838" y="1955"/>
                  </a:cubicBezTo>
                  <a:cubicBezTo>
                    <a:pt x="841" y="1984"/>
                    <a:pt x="861" y="2005"/>
                    <a:pt x="887" y="2010"/>
                  </a:cubicBezTo>
                  <a:cubicBezTo>
                    <a:pt x="929" y="2017"/>
                    <a:pt x="958" y="2027"/>
                    <a:pt x="986" y="2038"/>
                  </a:cubicBezTo>
                  <a:cubicBezTo>
                    <a:pt x="1351" y="2190"/>
                    <a:pt x="1536" y="2663"/>
                    <a:pt x="1535" y="3441"/>
                  </a:cubicBezTo>
                  <a:cubicBezTo>
                    <a:pt x="1535" y="4022"/>
                    <a:pt x="1210" y="4388"/>
                    <a:pt x="666" y="4419"/>
                  </a:cubicBezTo>
                  <a:cubicBezTo>
                    <a:pt x="643" y="4420"/>
                    <a:pt x="619" y="4421"/>
                    <a:pt x="595" y="4421"/>
                  </a:cubicBezTo>
                  <a:cubicBezTo>
                    <a:pt x="429" y="4421"/>
                    <a:pt x="257" y="4394"/>
                    <a:pt x="85" y="4341"/>
                  </a:cubicBezTo>
                  <a:cubicBezTo>
                    <a:pt x="80" y="4337"/>
                    <a:pt x="75" y="4336"/>
                    <a:pt x="70" y="4336"/>
                  </a:cubicBezTo>
                  <a:cubicBezTo>
                    <a:pt x="67" y="4336"/>
                    <a:pt x="65" y="4337"/>
                    <a:pt x="62" y="4337"/>
                  </a:cubicBezTo>
                  <a:cubicBezTo>
                    <a:pt x="44" y="4337"/>
                    <a:pt x="27" y="4345"/>
                    <a:pt x="15" y="4362"/>
                  </a:cubicBezTo>
                  <a:cubicBezTo>
                    <a:pt x="1" y="4381"/>
                    <a:pt x="1" y="4409"/>
                    <a:pt x="15" y="4435"/>
                  </a:cubicBezTo>
                  <a:cubicBezTo>
                    <a:pt x="796" y="5520"/>
                    <a:pt x="2161" y="6457"/>
                    <a:pt x="3711" y="7064"/>
                  </a:cubicBezTo>
                  <a:cubicBezTo>
                    <a:pt x="4898" y="7531"/>
                    <a:pt x="6195" y="7803"/>
                    <a:pt x="7419" y="7803"/>
                  </a:cubicBezTo>
                  <a:cubicBezTo>
                    <a:pt x="7508" y="7803"/>
                    <a:pt x="7596" y="7801"/>
                    <a:pt x="7684" y="7799"/>
                  </a:cubicBezTo>
                  <a:lnTo>
                    <a:pt x="7720" y="7791"/>
                  </a:lnTo>
                  <a:cubicBezTo>
                    <a:pt x="7727" y="7794"/>
                    <a:pt x="7754" y="7796"/>
                    <a:pt x="7761" y="7796"/>
                  </a:cubicBezTo>
                  <a:lnTo>
                    <a:pt x="7802" y="7794"/>
                  </a:lnTo>
                  <a:cubicBezTo>
                    <a:pt x="8493" y="7760"/>
                    <a:pt x="9115" y="7633"/>
                    <a:pt x="9654" y="7417"/>
                  </a:cubicBezTo>
                  <a:cubicBezTo>
                    <a:pt x="10796" y="6954"/>
                    <a:pt x="12026" y="5865"/>
                    <a:pt x="11397" y="3288"/>
                  </a:cubicBezTo>
                  <a:cubicBezTo>
                    <a:pt x="11035" y="1822"/>
                    <a:pt x="10267" y="830"/>
                    <a:pt x="9120" y="349"/>
                  </a:cubicBezTo>
                  <a:cubicBezTo>
                    <a:pt x="8737" y="191"/>
                    <a:pt x="8309" y="84"/>
                    <a:pt x="7844" y="36"/>
                  </a:cubicBezTo>
                  <a:cubicBezTo>
                    <a:pt x="7631" y="12"/>
                    <a:pt x="7411" y="0"/>
                    <a:pt x="7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7542;p78">
              <a:extLst>
                <a:ext uri="{FF2B5EF4-FFF2-40B4-BE49-F238E27FC236}">
                  <a16:creationId xmlns:a16="http://schemas.microsoft.com/office/drawing/2014/main" id="{E0943CBB-D66F-4EA4-8FB8-7867C5937332}"/>
                </a:ext>
              </a:extLst>
            </p:cNvPr>
            <p:cNvSpPr/>
            <p:nvPr/>
          </p:nvSpPr>
          <p:spPr>
            <a:xfrm>
              <a:off x="6825735" y="2793558"/>
              <a:ext cx="255196" cy="225797"/>
            </a:xfrm>
            <a:custGeom>
              <a:avLst/>
              <a:gdLst/>
              <a:ahLst/>
              <a:cxnLst/>
              <a:rect l="l" t="t" r="r" b="b"/>
              <a:pathLst>
                <a:path w="8689" h="7688" extrusionOk="0">
                  <a:moveTo>
                    <a:pt x="4603" y="5175"/>
                  </a:moveTo>
                  <a:cubicBezTo>
                    <a:pt x="4603" y="5175"/>
                    <a:pt x="4604" y="5175"/>
                    <a:pt x="4607" y="5178"/>
                  </a:cubicBezTo>
                  <a:cubicBezTo>
                    <a:pt x="4552" y="5221"/>
                    <a:pt x="4496" y="5259"/>
                    <a:pt x="4436" y="5293"/>
                  </a:cubicBezTo>
                  <a:cubicBezTo>
                    <a:pt x="4495" y="5259"/>
                    <a:pt x="4550" y="5218"/>
                    <a:pt x="4603" y="5175"/>
                  </a:cubicBezTo>
                  <a:close/>
                  <a:moveTo>
                    <a:pt x="4213" y="0"/>
                  </a:moveTo>
                  <a:cubicBezTo>
                    <a:pt x="4158" y="0"/>
                    <a:pt x="4103" y="2"/>
                    <a:pt x="4048" y="4"/>
                  </a:cubicBezTo>
                  <a:cubicBezTo>
                    <a:pt x="3551" y="30"/>
                    <a:pt x="3065" y="161"/>
                    <a:pt x="2596" y="396"/>
                  </a:cubicBezTo>
                  <a:cubicBezTo>
                    <a:pt x="2578" y="407"/>
                    <a:pt x="2564" y="430"/>
                    <a:pt x="2565" y="453"/>
                  </a:cubicBezTo>
                  <a:cubicBezTo>
                    <a:pt x="2601" y="1733"/>
                    <a:pt x="2332" y="3139"/>
                    <a:pt x="1845" y="4435"/>
                  </a:cubicBezTo>
                  <a:cubicBezTo>
                    <a:pt x="1399" y="5619"/>
                    <a:pt x="771" y="6713"/>
                    <a:pt x="22" y="7538"/>
                  </a:cubicBezTo>
                  <a:cubicBezTo>
                    <a:pt x="0" y="7561"/>
                    <a:pt x="0" y="7596"/>
                    <a:pt x="23" y="7620"/>
                  </a:cubicBezTo>
                  <a:cubicBezTo>
                    <a:pt x="32" y="7633"/>
                    <a:pt x="48" y="7639"/>
                    <a:pt x="65" y="7639"/>
                  </a:cubicBezTo>
                  <a:cubicBezTo>
                    <a:pt x="67" y="7639"/>
                    <a:pt x="70" y="7639"/>
                    <a:pt x="73" y="7639"/>
                  </a:cubicBezTo>
                  <a:cubicBezTo>
                    <a:pt x="86" y="7639"/>
                    <a:pt x="96" y="7636"/>
                    <a:pt x="104" y="7630"/>
                  </a:cubicBezTo>
                  <a:cubicBezTo>
                    <a:pt x="136" y="7610"/>
                    <a:pt x="164" y="7589"/>
                    <a:pt x="190" y="7571"/>
                  </a:cubicBezTo>
                  <a:lnTo>
                    <a:pt x="190" y="7571"/>
                  </a:lnTo>
                  <a:cubicBezTo>
                    <a:pt x="164" y="7589"/>
                    <a:pt x="154" y="7625"/>
                    <a:pt x="171" y="7656"/>
                  </a:cubicBezTo>
                  <a:cubicBezTo>
                    <a:pt x="181" y="7677"/>
                    <a:pt x="201" y="7687"/>
                    <a:pt x="224" y="7687"/>
                  </a:cubicBezTo>
                  <a:cubicBezTo>
                    <a:pt x="225" y="7687"/>
                    <a:pt x="227" y="7687"/>
                    <a:pt x="228" y="7687"/>
                  </a:cubicBezTo>
                  <a:cubicBezTo>
                    <a:pt x="235" y="7687"/>
                    <a:pt x="245" y="7684"/>
                    <a:pt x="252" y="7680"/>
                  </a:cubicBezTo>
                  <a:cubicBezTo>
                    <a:pt x="1511" y="7103"/>
                    <a:pt x="3391" y="6396"/>
                    <a:pt x="5174" y="6307"/>
                  </a:cubicBezTo>
                  <a:cubicBezTo>
                    <a:pt x="5291" y="6302"/>
                    <a:pt x="5406" y="6300"/>
                    <a:pt x="5518" y="6300"/>
                  </a:cubicBezTo>
                  <a:cubicBezTo>
                    <a:pt x="5665" y="6300"/>
                    <a:pt x="5809" y="6304"/>
                    <a:pt x="5949" y="6313"/>
                  </a:cubicBezTo>
                  <a:cubicBezTo>
                    <a:pt x="6363" y="6339"/>
                    <a:pt x="6753" y="6406"/>
                    <a:pt x="7107" y="6511"/>
                  </a:cubicBezTo>
                  <a:cubicBezTo>
                    <a:pt x="7114" y="6512"/>
                    <a:pt x="7122" y="6512"/>
                    <a:pt x="7129" y="6512"/>
                  </a:cubicBezTo>
                  <a:cubicBezTo>
                    <a:pt x="7145" y="6512"/>
                    <a:pt x="7159" y="6505"/>
                    <a:pt x="7172" y="6492"/>
                  </a:cubicBezTo>
                  <a:cubicBezTo>
                    <a:pt x="7880" y="5729"/>
                    <a:pt x="8689" y="4546"/>
                    <a:pt x="8512" y="3243"/>
                  </a:cubicBezTo>
                  <a:cubicBezTo>
                    <a:pt x="8378" y="2280"/>
                    <a:pt x="7726" y="1435"/>
                    <a:pt x="6570" y="735"/>
                  </a:cubicBezTo>
                  <a:cubicBezTo>
                    <a:pt x="5764" y="246"/>
                    <a:pt x="4973" y="0"/>
                    <a:pt x="42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7543;p78">
              <a:extLst>
                <a:ext uri="{FF2B5EF4-FFF2-40B4-BE49-F238E27FC236}">
                  <a16:creationId xmlns:a16="http://schemas.microsoft.com/office/drawing/2014/main" id="{C2F96392-7F6A-401F-9F11-EE9A33FEE59E}"/>
                </a:ext>
              </a:extLst>
            </p:cNvPr>
            <p:cNvSpPr/>
            <p:nvPr/>
          </p:nvSpPr>
          <p:spPr>
            <a:xfrm>
              <a:off x="6603199" y="3092485"/>
              <a:ext cx="245827" cy="338431"/>
            </a:xfrm>
            <a:custGeom>
              <a:avLst/>
              <a:gdLst/>
              <a:ahLst/>
              <a:cxnLst/>
              <a:rect l="l" t="t" r="r" b="b"/>
              <a:pathLst>
                <a:path w="8370" h="11523" extrusionOk="0">
                  <a:moveTo>
                    <a:pt x="2500" y="2008"/>
                  </a:moveTo>
                  <a:lnTo>
                    <a:pt x="2505" y="2071"/>
                  </a:lnTo>
                  <a:cubicBezTo>
                    <a:pt x="2502" y="2076"/>
                    <a:pt x="2496" y="2082"/>
                    <a:pt x="2495" y="2088"/>
                  </a:cubicBezTo>
                  <a:lnTo>
                    <a:pt x="2495" y="2088"/>
                  </a:lnTo>
                  <a:cubicBezTo>
                    <a:pt x="2496" y="2082"/>
                    <a:pt x="2502" y="2076"/>
                    <a:pt x="2503" y="2072"/>
                  </a:cubicBezTo>
                  <a:lnTo>
                    <a:pt x="2500" y="2008"/>
                  </a:lnTo>
                  <a:close/>
                  <a:moveTo>
                    <a:pt x="5734" y="2165"/>
                  </a:moveTo>
                  <a:cubicBezTo>
                    <a:pt x="5816" y="2360"/>
                    <a:pt x="5898" y="2555"/>
                    <a:pt x="5977" y="2749"/>
                  </a:cubicBezTo>
                  <a:cubicBezTo>
                    <a:pt x="5897" y="2555"/>
                    <a:pt x="5814" y="2360"/>
                    <a:pt x="5733" y="2165"/>
                  </a:cubicBezTo>
                  <a:close/>
                  <a:moveTo>
                    <a:pt x="5104" y="0"/>
                  </a:moveTo>
                  <a:cubicBezTo>
                    <a:pt x="5096" y="0"/>
                    <a:pt x="5092" y="3"/>
                    <a:pt x="5085" y="4"/>
                  </a:cubicBezTo>
                  <a:cubicBezTo>
                    <a:pt x="5059" y="14"/>
                    <a:pt x="5044" y="37"/>
                    <a:pt x="5044" y="61"/>
                  </a:cubicBezTo>
                  <a:cubicBezTo>
                    <a:pt x="5045" y="555"/>
                    <a:pt x="4930" y="1192"/>
                    <a:pt x="4363" y="1457"/>
                  </a:cubicBezTo>
                  <a:cubicBezTo>
                    <a:pt x="4184" y="1552"/>
                    <a:pt x="4013" y="1604"/>
                    <a:pt x="3853" y="1612"/>
                  </a:cubicBezTo>
                  <a:cubicBezTo>
                    <a:pt x="3838" y="1613"/>
                    <a:pt x="3823" y="1613"/>
                    <a:pt x="3808" y="1613"/>
                  </a:cubicBezTo>
                  <a:cubicBezTo>
                    <a:pt x="3653" y="1613"/>
                    <a:pt x="3519" y="1573"/>
                    <a:pt x="3407" y="1490"/>
                  </a:cubicBezTo>
                  <a:cubicBezTo>
                    <a:pt x="3184" y="1326"/>
                    <a:pt x="3086" y="1030"/>
                    <a:pt x="3145" y="702"/>
                  </a:cubicBezTo>
                  <a:cubicBezTo>
                    <a:pt x="3155" y="662"/>
                    <a:pt x="3170" y="602"/>
                    <a:pt x="3194" y="534"/>
                  </a:cubicBezTo>
                  <a:cubicBezTo>
                    <a:pt x="3202" y="508"/>
                    <a:pt x="3194" y="474"/>
                    <a:pt x="3167" y="460"/>
                  </a:cubicBezTo>
                  <a:cubicBezTo>
                    <a:pt x="3158" y="454"/>
                    <a:pt x="3147" y="450"/>
                    <a:pt x="3136" y="450"/>
                  </a:cubicBezTo>
                  <a:cubicBezTo>
                    <a:pt x="3135" y="450"/>
                    <a:pt x="3133" y="450"/>
                    <a:pt x="3131" y="450"/>
                  </a:cubicBezTo>
                  <a:cubicBezTo>
                    <a:pt x="3116" y="450"/>
                    <a:pt x="3101" y="457"/>
                    <a:pt x="3088" y="467"/>
                  </a:cubicBezTo>
                  <a:cubicBezTo>
                    <a:pt x="1421" y="2065"/>
                    <a:pt x="168" y="4936"/>
                    <a:pt x="44" y="7450"/>
                  </a:cubicBezTo>
                  <a:cubicBezTo>
                    <a:pt x="47" y="7481"/>
                    <a:pt x="48" y="7495"/>
                    <a:pt x="44" y="7505"/>
                  </a:cubicBezTo>
                  <a:cubicBezTo>
                    <a:pt x="1" y="8409"/>
                    <a:pt x="112" y="9174"/>
                    <a:pt x="367" y="9802"/>
                  </a:cubicBezTo>
                  <a:cubicBezTo>
                    <a:pt x="608" y="10398"/>
                    <a:pt x="971" y="10842"/>
                    <a:pt x="1448" y="11131"/>
                  </a:cubicBezTo>
                  <a:cubicBezTo>
                    <a:pt x="1873" y="11390"/>
                    <a:pt x="2388" y="11522"/>
                    <a:pt x="2983" y="11522"/>
                  </a:cubicBezTo>
                  <a:cubicBezTo>
                    <a:pt x="3052" y="11522"/>
                    <a:pt x="3122" y="11520"/>
                    <a:pt x="3192" y="11517"/>
                  </a:cubicBezTo>
                  <a:cubicBezTo>
                    <a:pt x="3523" y="11501"/>
                    <a:pt x="3885" y="11446"/>
                    <a:pt x="4261" y="11353"/>
                  </a:cubicBezTo>
                  <a:cubicBezTo>
                    <a:pt x="4339" y="11333"/>
                    <a:pt x="4413" y="11316"/>
                    <a:pt x="4486" y="11295"/>
                  </a:cubicBezTo>
                  <a:cubicBezTo>
                    <a:pt x="5850" y="10909"/>
                    <a:pt x="6777" y="10153"/>
                    <a:pt x="7254" y="9049"/>
                  </a:cubicBezTo>
                  <a:cubicBezTo>
                    <a:pt x="8369" y="6451"/>
                    <a:pt x="6721" y="2586"/>
                    <a:pt x="5962" y="1044"/>
                  </a:cubicBezTo>
                  <a:cubicBezTo>
                    <a:pt x="5941" y="1006"/>
                    <a:pt x="5920" y="963"/>
                    <a:pt x="5900" y="926"/>
                  </a:cubicBezTo>
                  <a:lnTo>
                    <a:pt x="5900" y="923"/>
                  </a:lnTo>
                  <a:cubicBezTo>
                    <a:pt x="5900" y="921"/>
                    <a:pt x="5900" y="921"/>
                    <a:pt x="5897" y="919"/>
                  </a:cubicBezTo>
                  <a:lnTo>
                    <a:pt x="5897" y="916"/>
                  </a:lnTo>
                  <a:cubicBezTo>
                    <a:pt x="5774" y="677"/>
                    <a:pt x="5683" y="506"/>
                    <a:pt x="5638" y="427"/>
                  </a:cubicBezTo>
                  <a:cubicBezTo>
                    <a:pt x="5632" y="416"/>
                    <a:pt x="5623" y="409"/>
                    <a:pt x="5616" y="406"/>
                  </a:cubicBezTo>
                  <a:cubicBezTo>
                    <a:pt x="5438" y="301"/>
                    <a:pt x="5282" y="171"/>
                    <a:pt x="5156" y="23"/>
                  </a:cubicBezTo>
                  <a:cubicBezTo>
                    <a:pt x="5141" y="9"/>
                    <a:pt x="5122" y="0"/>
                    <a:pt x="510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7544;p78">
              <a:extLst>
                <a:ext uri="{FF2B5EF4-FFF2-40B4-BE49-F238E27FC236}">
                  <a16:creationId xmlns:a16="http://schemas.microsoft.com/office/drawing/2014/main" id="{D2E8E02D-A3EB-4191-BB51-7A327C1CE661}"/>
                </a:ext>
              </a:extLst>
            </p:cNvPr>
            <p:cNvSpPr/>
            <p:nvPr/>
          </p:nvSpPr>
          <p:spPr>
            <a:xfrm>
              <a:off x="6737155" y="2997209"/>
              <a:ext cx="51926" cy="67110"/>
            </a:xfrm>
            <a:custGeom>
              <a:avLst/>
              <a:gdLst/>
              <a:ahLst/>
              <a:cxnLst/>
              <a:rect l="l" t="t" r="r" b="b"/>
              <a:pathLst>
                <a:path w="1768" h="2285" extrusionOk="0">
                  <a:moveTo>
                    <a:pt x="830" y="0"/>
                  </a:moveTo>
                  <a:cubicBezTo>
                    <a:pt x="813" y="0"/>
                    <a:pt x="795" y="1"/>
                    <a:pt x="778" y="1"/>
                  </a:cubicBezTo>
                  <a:cubicBezTo>
                    <a:pt x="682" y="7"/>
                    <a:pt x="584" y="23"/>
                    <a:pt x="490" y="51"/>
                  </a:cubicBezTo>
                  <a:cubicBezTo>
                    <a:pt x="385" y="84"/>
                    <a:pt x="305" y="154"/>
                    <a:pt x="244" y="263"/>
                  </a:cubicBezTo>
                  <a:cubicBezTo>
                    <a:pt x="0" y="716"/>
                    <a:pt x="194" y="1720"/>
                    <a:pt x="289" y="2129"/>
                  </a:cubicBezTo>
                  <a:lnTo>
                    <a:pt x="320" y="2239"/>
                  </a:lnTo>
                  <a:cubicBezTo>
                    <a:pt x="329" y="2266"/>
                    <a:pt x="354" y="2284"/>
                    <a:pt x="381" y="2284"/>
                  </a:cubicBezTo>
                  <a:cubicBezTo>
                    <a:pt x="382" y="2284"/>
                    <a:pt x="384" y="2284"/>
                    <a:pt x="385" y="2284"/>
                  </a:cubicBezTo>
                  <a:lnTo>
                    <a:pt x="386" y="2284"/>
                  </a:lnTo>
                  <a:cubicBezTo>
                    <a:pt x="417" y="2281"/>
                    <a:pt x="440" y="2257"/>
                    <a:pt x="443" y="2227"/>
                  </a:cubicBezTo>
                  <a:lnTo>
                    <a:pt x="460" y="2083"/>
                  </a:lnTo>
                  <a:cubicBezTo>
                    <a:pt x="460" y="2112"/>
                    <a:pt x="477" y="2139"/>
                    <a:pt x="506" y="2146"/>
                  </a:cubicBezTo>
                  <a:cubicBezTo>
                    <a:pt x="511" y="2148"/>
                    <a:pt x="518" y="2148"/>
                    <a:pt x="526" y="2148"/>
                  </a:cubicBezTo>
                  <a:cubicBezTo>
                    <a:pt x="548" y="2146"/>
                    <a:pt x="570" y="2132"/>
                    <a:pt x="584" y="2106"/>
                  </a:cubicBezTo>
                  <a:cubicBezTo>
                    <a:pt x="591" y="2092"/>
                    <a:pt x="598" y="2076"/>
                    <a:pt x="605" y="2061"/>
                  </a:cubicBezTo>
                  <a:lnTo>
                    <a:pt x="605" y="2061"/>
                  </a:lnTo>
                  <a:cubicBezTo>
                    <a:pt x="597" y="2085"/>
                    <a:pt x="605" y="2113"/>
                    <a:pt x="628" y="2129"/>
                  </a:cubicBezTo>
                  <a:cubicBezTo>
                    <a:pt x="639" y="2138"/>
                    <a:pt x="654" y="2142"/>
                    <a:pt x="668" y="2142"/>
                  </a:cubicBezTo>
                  <a:cubicBezTo>
                    <a:pt x="682" y="2140"/>
                    <a:pt x="698" y="2135"/>
                    <a:pt x="709" y="2123"/>
                  </a:cubicBezTo>
                  <a:cubicBezTo>
                    <a:pt x="1470" y="1403"/>
                    <a:pt x="1767" y="775"/>
                    <a:pt x="1547" y="356"/>
                  </a:cubicBezTo>
                  <a:cubicBezTo>
                    <a:pt x="1430" y="137"/>
                    <a:pt x="1153" y="0"/>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7545;p78">
              <a:extLst>
                <a:ext uri="{FF2B5EF4-FFF2-40B4-BE49-F238E27FC236}">
                  <a16:creationId xmlns:a16="http://schemas.microsoft.com/office/drawing/2014/main" id="{C3BC7B81-57E2-4420-9E47-CBECB4D2998B}"/>
                </a:ext>
              </a:extLst>
            </p:cNvPr>
            <p:cNvSpPr/>
            <p:nvPr/>
          </p:nvSpPr>
          <p:spPr>
            <a:xfrm>
              <a:off x="6749432" y="3044465"/>
              <a:ext cx="69930" cy="64115"/>
            </a:xfrm>
            <a:custGeom>
              <a:avLst/>
              <a:gdLst/>
              <a:ahLst/>
              <a:cxnLst/>
              <a:rect l="l" t="t" r="r" b="b"/>
              <a:pathLst>
                <a:path w="2381" h="2183" extrusionOk="0">
                  <a:moveTo>
                    <a:pt x="1665" y="1"/>
                  </a:moveTo>
                  <a:cubicBezTo>
                    <a:pt x="1654" y="1"/>
                    <a:pt x="1644" y="1"/>
                    <a:pt x="1633" y="2"/>
                  </a:cubicBezTo>
                  <a:cubicBezTo>
                    <a:pt x="1183" y="23"/>
                    <a:pt x="620" y="422"/>
                    <a:pt x="328" y="655"/>
                  </a:cubicBezTo>
                  <a:cubicBezTo>
                    <a:pt x="270" y="709"/>
                    <a:pt x="216" y="756"/>
                    <a:pt x="157" y="809"/>
                  </a:cubicBezTo>
                  <a:cubicBezTo>
                    <a:pt x="137" y="825"/>
                    <a:pt x="129" y="855"/>
                    <a:pt x="142" y="880"/>
                  </a:cubicBezTo>
                  <a:cubicBezTo>
                    <a:pt x="150" y="905"/>
                    <a:pt x="177" y="919"/>
                    <a:pt x="202" y="920"/>
                  </a:cubicBezTo>
                  <a:lnTo>
                    <a:pt x="177" y="923"/>
                  </a:lnTo>
                  <a:cubicBezTo>
                    <a:pt x="149" y="924"/>
                    <a:pt x="127" y="943"/>
                    <a:pt x="122" y="970"/>
                  </a:cubicBezTo>
                  <a:cubicBezTo>
                    <a:pt x="113" y="996"/>
                    <a:pt x="125" y="1026"/>
                    <a:pt x="150" y="1040"/>
                  </a:cubicBezTo>
                  <a:cubicBezTo>
                    <a:pt x="132" y="1031"/>
                    <a:pt x="116" y="1023"/>
                    <a:pt x="100" y="1011"/>
                  </a:cubicBezTo>
                  <a:cubicBezTo>
                    <a:pt x="89" y="1004"/>
                    <a:pt x="78" y="1001"/>
                    <a:pt x="65" y="1001"/>
                  </a:cubicBezTo>
                  <a:cubicBezTo>
                    <a:pt x="52" y="1001"/>
                    <a:pt x="42" y="1006"/>
                    <a:pt x="32" y="1013"/>
                  </a:cubicBezTo>
                  <a:cubicBezTo>
                    <a:pt x="9" y="1023"/>
                    <a:pt x="1" y="1050"/>
                    <a:pt x="4" y="1074"/>
                  </a:cubicBezTo>
                  <a:lnTo>
                    <a:pt x="11" y="1110"/>
                  </a:lnTo>
                  <a:cubicBezTo>
                    <a:pt x="110" y="1437"/>
                    <a:pt x="358" y="1728"/>
                    <a:pt x="711" y="1934"/>
                  </a:cubicBezTo>
                  <a:cubicBezTo>
                    <a:pt x="714" y="1936"/>
                    <a:pt x="740" y="1954"/>
                    <a:pt x="744" y="1956"/>
                  </a:cubicBezTo>
                  <a:cubicBezTo>
                    <a:pt x="1009" y="2101"/>
                    <a:pt x="1292" y="2182"/>
                    <a:pt x="1552" y="2182"/>
                  </a:cubicBezTo>
                  <a:cubicBezTo>
                    <a:pt x="1575" y="2182"/>
                    <a:pt x="1598" y="2182"/>
                    <a:pt x="1620" y="2181"/>
                  </a:cubicBezTo>
                  <a:lnTo>
                    <a:pt x="1627" y="2181"/>
                  </a:lnTo>
                  <a:cubicBezTo>
                    <a:pt x="1855" y="2171"/>
                    <a:pt x="2379" y="2059"/>
                    <a:pt x="2380" y="1330"/>
                  </a:cubicBezTo>
                  <a:cubicBezTo>
                    <a:pt x="2380" y="610"/>
                    <a:pt x="2222" y="178"/>
                    <a:pt x="1909" y="47"/>
                  </a:cubicBezTo>
                  <a:cubicBezTo>
                    <a:pt x="1838" y="17"/>
                    <a:pt x="1754" y="1"/>
                    <a:pt x="16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7546;p78">
              <a:extLst>
                <a:ext uri="{FF2B5EF4-FFF2-40B4-BE49-F238E27FC236}">
                  <a16:creationId xmlns:a16="http://schemas.microsoft.com/office/drawing/2014/main" id="{C61C6684-7D89-4487-847F-3F15BDED4B93}"/>
                </a:ext>
              </a:extLst>
            </p:cNvPr>
            <p:cNvSpPr/>
            <p:nvPr/>
          </p:nvSpPr>
          <p:spPr>
            <a:xfrm>
              <a:off x="6474264" y="2731881"/>
              <a:ext cx="238220" cy="268354"/>
            </a:xfrm>
            <a:custGeom>
              <a:avLst/>
              <a:gdLst/>
              <a:ahLst/>
              <a:cxnLst/>
              <a:rect l="l" t="t" r="r" b="b"/>
              <a:pathLst>
                <a:path w="8111" h="9137" extrusionOk="0">
                  <a:moveTo>
                    <a:pt x="3759" y="1"/>
                  </a:moveTo>
                  <a:cubicBezTo>
                    <a:pt x="3716" y="1"/>
                    <a:pt x="3673" y="2"/>
                    <a:pt x="3630" y="4"/>
                  </a:cubicBezTo>
                  <a:cubicBezTo>
                    <a:pt x="3559" y="6"/>
                    <a:pt x="3488" y="12"/>
                    <a:pt x="3418" y="22"/>
                  </a:cubicBezTo>
                  <a:cubicBezTo>
                    <a:pt x="2463" y="149"/>
                    <a:pt x="1625" y="794"/>
                    <a:pt x="935" y="1935"/>
                  </a:cubicBezTo>
                  <a:cubicBezTo>
                    <a:pt x="30" y="3427"/>
                    <a:pt x="0" y="4873"/>
                    <a:pt x="841" y="6228"/>
                  </a:cubicBezTo>
                  <a:cubicBezTo>
                    <a:pt x="852" y="6247"/>
                    <a:pt x="869" y="6257"/>
                    <a:pt x="890" y="6260"/>
                  </a:cubicBezTo>
                  <a:cubicBezTo>
                    <a:pt x="1934" y="6318"/>
                    <a:pt x="3038" y="6559"/>
                    <a:pt x="4093" y="6936"/>
                  </a:cubicBezTo>
                  <a:cubicBezTo>
                    <a:pt x="5523" y="7446"/>
                    <a:pt x="6860" y="8208"/>
                    <a:pt x="7839" y="9111"/>
                  </a:cubicBezTo>
                  <a:cubicBezTo>
                    <a:pt x="7849" y="9123"/>
                    <a:pt x="7867" y="9130"/>
                    <a:pt x="7881" y="9130"/>
                  </a:cubicBezTo>
                  <a:cubicBezTo>
                    <a:pt x="7882" y="9130"/>
                    <a:pt x="7883" y="9129"/>
                    <a:pt x="7884" y="9129"/>
                  </a:cubicBezTo>
                  <a:cubicBezTo>
                    <a:pt x="7897" y="9129"/>
                    <a:pt x="7913" y="9122"/>
                    <a:pt x="7921" y="9115"/>
                  </a:cubicBezTo>
                  <a:cubicBezTo>
                    <a:pt x="7947" y="9094"/>
                    <a:pt x="7953" y="9058"/>
                    <a:pt x="7937" y="9033"/>
                  </a:cubicBezTo>
                  <a:lnTo>
                    <a:pt x="7937" y="9033"/>
                  </a:lnTo>
                  <a:cubicBezTo>
                    <a:pt x="7953" y="9057"/>
                    <a:pt x="7968" y="9082"/>
                    <a:pt x="7987" y="9105"/>
                  </a:cubicBezTo>
                  <a:cubicBezTo>
                    <a:pt x="7996" y="9124"/>
                    <a:pt x="8017" y="9137"/>
                    <a:pt x="8040" y="9137"/>
                  </a:cubicBezTo>
                  <a:cubicBezTo>
                    <a:pt x="8041" y="9137"/>
                    <a:pt x="8043" y="9137"/>
                    <a:pt x="8044" y="9136"/>
                  </a:cubicBezTo>
                  <a:cubicBezTo>
                    <a:pt x="8051" y="9136"/>
                    <a:pt x="8061" y="9132"/>
                    <a:pt x="8068" y="9127"/>
                  </a:cubicBezTo>
                  <a:cubicBezTo>
                    <a:pt x="8098" y="9112"/>
                    <a:pt x="8111" y="9077"/>
                    <a:pt x="8097" y="9047"/>
                  </a:cubicBezTo>
                  <a:cubicBezTo>
                    <a:pt x="7293" y="7281"/>
                    <a:pt x="6053" y="3948"/>
                    <a:pt x="6749" y="1472"/>
                  </a:cubicBezTo>
                  <a:cubicBezTo>
                    <a:pt x="6756" y="1449"/>
                    <a:pt x="6749" y="1426"/>
                    <a:pt x="6731" y="1411"/>
                  </a:cubicBezTo>
                  <a:cubicBezTo>
                    <a:pt x="6598" y="1285"/>
                    <a:pt x="6463" y="1170"/>
                    <a:pt x="6329" y="1062"/>
                  </a:cubicBezTo>
                  <a:lnTo>
                    <a:pt x="6328" y="1059"/>
                  </a:lnTo>
                  <a:cubicBezTo>
                    <a:pt x="5466" y="372"/>
                    <a:pt x="4573" y="1"/>
                    <a:pt x="37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7547;p78">
              <a:extLst>
                <a:ext uri="{FF2B5EF4-FFF2-40B4-BE49-F238E27FC236}">
                  <a16:creationId xmlns:a16="http://schemas.microsoft.com/office/drawing/2014/main" id="{6C32DB95-A230-4570-9931-E053C28AED28}"/>
                </a:ext>
              </a:extLst>
            </p:cNvPr>
            <p:cNvSpPr/>
            <p:nvPr/>
          </p:nvSpPr>
          <p:spPr>
            <a:xfrm>
              <a:off x="6697829" y="3076156"/>
              <a:ext cx="50634" cy="59944"/>
            </a:xfrm>
            <a:custGeom>
              <a:avLst/>
              <a:gdLst/>
              <a:ahLst/>
              <a:cxnLst/>
              <a:rect l="l" t="t" r="r" b="b"/>
              <a:pathLst>
                <a:path w="1724" h="2041" extrusionOk="0">
                  <a:moveTo>
                    <a:pt x="1429" y="203"/>
                  </a:moveTo>
                  <a:cubicBezTo>
                    <a:pt x="1412" y="227"/>
                    <a:pt x="1395" y="253"/>
                    <a:pt x="1376" y="277"/>
                  </a:cubicBezTo>
                  <a:cubicBezTo>
                    <a:pt x="1394" y="253"/>
                    <a:pt x="1411" y="228"/>
                    <a:pt x="1429" y="203"/>
                  </a:cubicBezTo>
                  <a:close/>
                  <a:moveTo>
                    <a:pt x="1445" y="1"/>
                  </a:moveTo>
                  <a:cubicBezTo>
                    <a:pt x="1443" y="1"/>
                    <a:pt x="1442" y="1"/>
                    <a:pt x="1440" y="1"/>
                  </a:cubicBezTo>
                  <a:cubicBezTo>
                    <a:pt x="1434" y="1"/>
                    <a:pt x="1430" y="1"/>
                    <a:pt x="1426" y="4"/>
                  </a:cubicBezTo>
                  <a:cubicBezTo>
                    <a:pt x="288" y="412"/>
                    <a:pt x="84" y="1084"/>
                    <a:pt x="46" y="1282"/>
                  </a:cubicBezTo>
                  <a:cubicBezTo>
                    <a:pt x="0" y="1560"/>
                    <a:pt x="79" y="1808"/>
                    <a:pt x="261" y="1940"/>
                  </a:cubicBezTo>
                  <a:cubicBezTo>
                    <a:pt x="354" y="2006"/>
                    <a:pt x="467" y="2041"/>
                    <a:pt x="596" y="2041"/>
                  </a:cubicBezTo>
                  <a:cubicBezTo>
                    <a:pt x="605" y="2041"/>
                    <a:pt x="615" y="2040"/>
                    <a:pt x="626" y="2040"/>
                  </a:cubicBezTo>
                  <a:cubicBezTo>
                    <a:pt x="768" y="2033"/>
                    <a:pt x="922" y="1986"/>
                    <a:pt x="1084" y="1898"/>
                  </a:cubicBezTo>
                  <a:cubicBezTo>
                    <a:pt x="1716" y="1603"/>
                    <a:pt x="1724" y="751"/>
                    <a:pt x="1672" y="271"/>
                  </a:cubicBezTo>
                  <a:cubicBezTo>
                    <a:pt x="1668" y="241"/>
                    <a:pt x="1642" y="216"/>
                    <a:pt x="1611" y="216"/>
                  </a:cubicBezTo>
                  <a:cubicBezTo>
                    <a:pt x="1610" y="216"/>
                    <a:pt x="1607" y="214"/>
                    <a:pt x="1607" y="214"/>
                  </a:cubicBezTo>
                  <a:cubicBezTo>
                    <a:pt x="1578" y="216"/>
                    <a:pt x="1554" y="237"/>
                    <a:pt x="1547" y="266"/>
                  </a:cubicBezTo>
                  <a:cubicBezTo>
                    <a:pt x="1547" y="258"/>
                    <a:pt x="1548" y="253"/>
                    <a:pt x="1551" y="244"/>
                  </a:cubicBezTo>
                  <a:cubicBezTo>
                    <a:pt x="1555" y="214"/>
                    <a:pt x="1541" y="184"/>
                    <a:pt x="1513" y="170"/>
                  </a:cubicBezTo>
                  <a:cubicBezTo>
                    <a:pt x="1506" y="166"/>
                    <a:pt x="1499" y="166"/>
                    <a:pt x="1493" y="166"/>
                  </a:cubicBezTo>
                  <a:cubicBezTo>
                    <a:pt x="1489" y="166"/>
                    <a:pt x="1487" y="166"/>
                    <a:pt x="1484" y="166"/>
                  </a:cubicBezTo>
                  <a:cubicBezTo>
                    <a:pt x="1469" y="167"/>
                    <a:pt x="1453" y="172"/>
                    <a:pt x="1442" y="184"/>
                  </a:cubicBezTo>
                  <a:lnTo>
                    <a:pt x="1442" y="184"/>
                  </a:lnTo>
                  <a:cubicBezTo>
                    <a:pt x="1461" y="156"/>
                    <a:pt x="1480" y="127"/>
                    <a:pt x="1497" y="99"/>
                  </a:cubicBezTo>
                  <a:cubicBezTo>
                    <a:pt x="1511" y="75"/>
                    <a:pt x="1513" y="46"/>
                    <a:pt x="1496" y="25"/>
                  </a:cubicBezTo>
                  <a:cubicBezTo>
                    <a:pt x="1482" y="9"/>
                    <a:pt x="1464" y="1"/>
                    <a:pt x="1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7548;p78">
              <a:extLst>
                <a:ext uri="{FF2B5EF4-FFF2-40B4-BE49-F238E27FC236}">
                  <a16:creationId xmlns:a16="http://schemas.microsoft.com/office/drawing/2014/main" id="{26091DE9-3FE1-4921-BFF6-FF43B5E483FA}"/>
                </a:ext>
              </a:extLst>
            </p:cNvPr>
            <p:cNvSpPr/>
            <p:nvPr/>
          </p:nvSpPr>
          <p:spPr>
            <a:xfrm>
              <a:off x="6672483" y="3016887"/>
              <a:ext cx="70282" cy="58623"/>
            </a:xfrm>
            <a:custGeom>
              <a:avLst/>
              <a:gdLst/>
              <a:ahLst/>
              <a:cxnLst/>
              <a:rect l="l" t="t" r="r" b="b"/>
              <a:pathLst>
                <a:path w="2393" h="1996" extrusionOk="0">
                  <a:moveTo>
                    <a:pt x="1029" y="1"/>
                  </a:moveTo>
                  <a:cubicBezTo>
                    <a:pt x="1013" y="1"/>
                    <a:pt x="996" y="1"/>
                    <a:pt x="979" y="2"/>
                  </a:cubicBezTo>
                  <a:cubicBezTo>
                    <a:pt x="872" y="6"/>
                    <a:pt x="758" y="31"/>
                    <a:pt x="643" y="73"/>
                  </a:cubicBezTo>
                  <a:cubicBezTo>
                    <a:pt x="312" y="194"/>
                    <a:pt x="101" y="414"/>
                    <a:pt x="53" y="696"/>
                  </a:cubicBezTo>
                  <a:cubicBezTo>
                    <a:pt x="0" y="1018"/>
                    <a:pt x="160" y="1378"/>
                    <a:pt x="473" y="1631"/>
                  </a:cubicBezTo>
                  <a:cubicBezTo>
                    <a:pt x="642" y="1771"/>
                    <a:pt x="1005" y="1996"/>
                    <a:pt x="1569" y="1996"/>
                  </a:cubicBezTo>
                  <a:cubicBezTo>
                    <a:pt x="1603" y="1996"/>
                    <a:pt x="1638" y="1995"/>
                    <a:pt x="1674" y="1993"/>
                  </a:cubicBezTo>
                  <a:cubicBezTo>
                    <a:pt x="1840" y="1984"/>
                    <a:pt x="2015" y="1956"/>
                    <a:pt x="2191" y="1909"/>
                  </a:cubicBezTo>
                  <a:cubicBezTo>
                    <a:pt x="2193" y="1909"/>
                    <a:pt x="2276" y="1879"/>
                    <a:pt x="2276" y="1879"/>
                  </a:cubicBezTo>
                  <a:cubicBezTo>
                    <a:pt x="2300" y="1871"/>
                    <a:pt x="2316" y="1851"/>
                    <a:pt x="2319" y="1826"/>
                  </a:cubicBezTo>
                  <a:cubicBezTo>
                    <a:pt x="2322" y="1802"/>
                    <a:pt x="2310" y="1778"/>
                    <a:pt x="2289" y="1765"/>
                  </a:cubicBezTo>
                  <a:lnTo>
                    <a:pt x="2188" y="1707"/>
                  </a:lnTo>
                  <a:lnTo>
                    <a:pt x="2188" y="1707"/>
                  </a:lnTo>
                  <a:cubicBezTo>
                    <a:pt x="2195" y="1710"/>
                    <a:pt x="2203" y="1710"/>
                    <a:pt x="2211" y="1710"/>
                  </a:cubicBezTo>
                  <a:cubicBezTo>
                    <a:pt x="2228" y="1710"/>
                    <a:pt x="2243" y="1703"/>
                    <a:pt x="2256" y="1688"/>
                  </a:cubicBezTo>
                  <a:cubicBezTo>
                    <a:pt x="2273" y="1670"/>
                    <a:pt x="2276" y="1643"/>
                    <a:pt x="2265" y="1620"/>
                  </a:cubicBezTo>
                  <a:lnTo>
                    <a:pt x="2265" y="1620"/>
                  </a:lnTo>
                  <a:cubicBezTo>
                    <a:pt x="2268" y="1623"/>
                    <a:pt x="2270" y="1627"/>
                    <a:pt x="2273" y="1630"/>
                  </a:cubicBezTo>
                  <a:cubicBezTo>
                    <a:pt x="2285" y="1647"/>
                    <a:pt x="2304" y="1656"/>
                    <a:pt x="2323" y="1656"/>
                  </a:cubicBezTo>
                  <a:cubicBezTo>
                    <a:pt x="2324" y="1656"/>
                    <a:pt x="2326" y="1656"/>
                    <a:pt x="2327" y="1656"/>
                  </a:cubicBezTo>
                  <a:cubicBezTo>
                    <a:pt x="2334" y="1656"/>
                    <a:pt x="2343" y="1653"/>
                    <a:pt x="2350" y="1650"/>
                  </a:cubicBezTo>
                  <a:cubicBezTo>
                    <a:pt x="2379" y="1637"/>
                    <a:pt x="2393" y="1607"/>
                    <a:pt x="2386" y="1579"/>
                  </a:cubicBezTo>
                  <a:lnTo>
                    <a:pt x="2371" y="1515"/>
                  </a:lnTo>
                  <a:cubicBezTo>
                    <a:pt x="2313" y="1324"/>
                    <a:pt x="2212" y="1046"/>
                    <a:pt x="2067" y="781"/>
                  </a:cubicBezTo>
                  <a:cubicBezTo>
                    <a:pt x="2018" y="697"/>
                    <a:pt x="1967" y="617"/>
                    <a:pt x="1914" y="538"/>
                  </a:cubicBezTo>
                  <a:cubicBezTo>
                    <a:pt x="1776" y="348"/>
                    <a:pt x="1631" y="210"/>
                    <a:pt x="1474" y="120"/>
                  </a:cubicBezTo>
                  <a:cubicBezTo>
                    <a:pt x="1334" y="42"/>
                    <a:pt x="1185" y="1"/>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7549;p78">
              <a:extLst>
                <a:ext uri="{FF2B5EF4-FFF2-40B4-BE49-F238E27FC236}">
                  <a16:creationId xmlns:a16="http://schemas.microsoft.com/office/drawing/2014/main" id="{A7E9DCD1-3886-4228-8A29-58B795C563E2}"/>
                </a:ext>
              </a:extLst>
            </p:cNvPr>
            <p:cNvSpPr/>
            <p:nvPr/>
          </p:nvSpPr>
          <p:spPr>
            <a:xfrm>
              <a:off x="6641996" y="2689735"/>
              <a:ext cx="279661" cy="356199"/>
            </a:xfrm>
            <a:custGeom>
              <a:avLst/>
              <a:gdLst/>
              <a:ahLst/>
              <a:cxnLst/>
              <a:rect l="l" t="t" r="r" b="b"/>
              <a:pathLst>
                <a:path w="9522" h="12128" extrusionOk="0">
                  <a:moveTo>
                    <a:pt x="5482" y="1"/>
                  </a:moveTo>
                  <a:cubicBezTo>
                    <a:pt x="5414" y="1"/>
                    <a:pt x="5344" y="2"/>
                    <a:pt x="5274" y="6"/>
                  </a:cubicBezTo>
                  <a:cubicBezTo>
                    <a:pt x="5093" y="14"/>
                    <a:pt x="4905" y="34"/>
                    <a:pt x="4711" y="69"/>
                  </a:cubicBezTo>
                  <a:cubicBezTo>
                    <a:pt x="4549" y="91"/>
                    <a:pt x="4384" y="127"/>
                    <a:pt x="4216" y="168"/>
                  </a:cubicBezTo>
                  <a:cubicBezTo>
                    <a:pt x="2804" y="513"/>
                    <a:pt x="1842" y="1265"/>
                    <a:pt x="1350" y="2400"/>
                  </a:cubicBezTo>
                  <a:cubicBezTo>
                    <a:pt x="0" y="5527"/>
                    <a:pt x="2596" y="10694"/>
                    <a:pt x="3130" y="11698"/>
                  </a:cubicBezTo>
                  <a:cubicBezTo>
                    <a:pt x="3140" y="11718"/>
                    <a:pt x="3161" y="11729"/>
                    <a:pt x="3183" y="11729"/>
                  </a:cubicBezTo>
                  <a:cubicBezTo>
                    <a:pt x="3185" y="11729"/>
                    <a:pt x="3186" y="11729"/>
                    <a:pt x="3187" y="11729"/>
                  </a:cubicBezTo>
                  <a:lnTo>
                    <a:pt x="3203" y="11729"/>
                  </a:lnTo>
                  <a:cubicBezTo>
                    <a:pt x="3233" y="11721"/>
                    <a:pt x="3250" y="11692"/>
                    <a:pt x="3247" y="11664"/>
                  </a:cubicBezTo>
                  <a:cubicBezTo>
                    <a:pt x="3214" y="11219"/>
                    <a:pt x="3259" y="10886"/>
                    <a:pt x="3372" y="10673"/>
                  </a:cubicBezTo>
                  <a:cubicBezTo>
                    <a:pt x="3447" y="10533"/>
                    <a:pt x="3555" y="10439"/>
                    <a:pt x="3694" y="10401"/>
                  </a:cubicBezTo>
                  <a:cubicBezTo>
                    <a:pt x="3800" y="10369"/>
                    <a:pt x="3908" y="10348"/>
                    <a:pt x="4015" y="10344"/>
                  </a:cubicBezTo>
                  <a:cubicBezTo>
                    <a:pt x="4038" y="10342"/>
                    <a:pt x="4061" y="10342"/>
                    <a:pt x="4084" y="10342"/>
                  </a:cubicBezTo>
                  <a:cubicBezTo>
                    <a:pt x="4365" y="10342"/>
                    <a:pt x="4609" y="10437"/>
                    <a:pt x="4771" y="10597"/>
                  </a:cubicBezTo>
                  <a:cubicBezTo>
                    <a:pt x="4825" y="10647"/>
                    <a:pt x="4865" y="10704"/>
                    <a:pt x="4899" y="10767"/>
                  </a:cubicBezTo>
                  <a:cubicBezTo>
                    <a:pt x="4997" y="10952"/>
                    <a:pt x="5093" y="11363"/>
                    <a:pt x="4621" y="12028"/>
                  </a:cubicBezTo>
                  <a:cubicBezTo>
                    <a:pt x="4606" y="12053"/>
                    <a:pt x="4607" y="12082"/>
                    <a:pt x="4624" y="12107"/>
                  </a:cubicBezTo>
                  <a:cubicBezTo>
                    <a:pt x="4630" y="12114"/>
                    <a:pt x="4636" y="12119"/>
                    <a:pt x="4643" y="12121"/>
                  </a:cubicBezTo>
                  <a:cubicBezTo>
                    <a:pt x="4650" y="12125"/>
                    <a:pt x="4659" y="12127"/>
                    <a:pt x="4668" y="12127"/>
                  </a:cubicBezTo>
                  <a:cubicBezTo>
                    <a:pt x="4671" y="12127"/>
                    <a:pt x="4674" y="12127"/>
                    <a:pt x="4677" y="12127"/>
                  </a:cubicBezTo>
                  <a:cubicBezTo>
                    <a:pt x="4684" y="12127"/>
                    <a:pt x="4693" y="12127"/>
                    <a:pt x="4700" y="12124"/>
                  </a:cubicBezTo>
                  <a:cubicBezTo>
                    <a:pt x="4771" y="12085"/>
                    <a:pt x="4845" y="12057"/>
                    <a:pt x="4920" y="12031"/>
                  </a:cubicBezTo>
                  <a:cubicBezTo>
                    <a:pt x="4926" y="12027"/>
                    <a:pt x="4933" y="12025"/>
                    <a:pt x="4940" y="12020"/>
                  </a:cubicBezTo>
                  <a:lnTo>
                    <a:pt x="4942" y="12020"/>
                  </a:lnTo>
                  <a:cubicBezTo>
                    <a:pt x="7698" y="10405"/>
                    <a:pt x="9522" y="4935"/>
                    <a:pt x="8303" y="1917"/>
                  </a:cubicBezTo>
                  <a:cubicBezTo>
                    <a:pt x="7795" y="661"/>
                    <a:pt x="6821" y="1"/>
                    <a:pt x="548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7550;p78">
              <a:extLst>
                <a:ext uri="{FF2B5EF4-FFF2-40B4-BE49-F238E27FC236}">
                  <a16:creationId xmlns:a16="http://schemas.microsoft.com/office/drawing/2014/main" id="{40D3D607-5158-431A-95CE-29EE6D37EA87}"/>
                </a:ext>
              </a:extLst>
            </p:cNvPr>
            <p:cNvSpPr/>
            <p:nvPr/>
          </p:nvSpPr>
          <p:spPr>
            <a:xfrm>
              <a:off x="6417933" y="3099799"/>
              <a:ext cx="274492" cy="227030"/>
            </a:xfrm>
            <a:custGeom>
              <a:avLst/>
              <a:gdLst/>
              <a:ahLst/>
              <a:cxnLst/>
              <a:rect l="l" t="t" r="r" b="b"/>
              <a:pathLst>
                <a:path w="9346" h="7730" extrusionOk="0">
                  <a:moveTo>
                    <a:pt x="5567" y="6242"/>
                  </a:moveTo>
                  <a:lnTo>
                    <a:pt x="5570" y="6245"/>
                  </a:lnTo>
                  <a:cubicBezTo>
                    <a:pt x="5556" y="6252"/>
                    <a:pt x="5543" y="6259"/>
                    <a:pt x="5529" y="6261"/>
                  </a:cubicBezTo>
                  <a:cubicBezTo>
                    <a:pt x="5541" y="6255"/>
                    <a:pt x="5556" y="6249"/>
                    <a:pt x="5567" y="6242"/>
                  </a:cubicBezTo>
                  <a:close/>
                  <a:moveTo>
                    <a:pt x="9271" y="0"/>
                  </a:moveTo>
                  <a:cubicBezTo>
                    <a:pt x="9264" y="0"/>
                    <a:pt x="9257" y="3"/>
                    <a:pt x="9247" y="7"/>
                  </a:cubicBezTo>
                  <a:cubicBezTo>
                    <a:pt x="7885" y="613"/>
                    <a:pt x="5885" y="1348"/>
                    <a:pt x="3932" y="1487"/>
                  </a:cubicBezTo>
                  <a:lnTo>
                    <a:pt x="3931" y="1487"/>
                  </a:lnTo>
                  <a:cubicBezTo>
                    <a:pt x="3857" y="1496"/>
                    <a:pt x="3785" y="1498"/>
                    <a:pt x="3713" y="1503"/>
                  </a:cubicBezTo>
                  <a:cubicBezTo>
                    <a:pt x="3576" y="1510"/>
                    <a:pt x="3441" y="1513"/>
                    <a:pt x="3307" y="1513"/>
                  </a:cubicBezTo>
                  <a:cubicBezTo>
                    <a:pt x="2754" y="1513"/>
                    <a:pt x="2237" y="1454"/>
                    <a:pt x="1766" y="1339"/>
                  </a:cubicBezTo>
                  <a:cubicBezTo>
                    <a:pt x="1759" y="1336"/>
                    <a:pt x="1753" y="1336"/>
                    <a:pt x="1746" y="1336"/>
                  </a:cubicBezTo>
                  <a:cubicBezTo>
                    <a:pt x="1733" y="1336"/>
                    <a:pt x="1718" y="1343"/>
                    <a:pt x="1706" y="1355"/>
                  </a:cubicBezTo>
                  <a:cubicBezTo>
                    <a:pt x="571" y="2424"/>
                    <a:pt x="0" y="3572"/>
                    <a:pt x="103" y="4586"/>
                  </a:cubicBezTo>
                  <a:cubicBezTo>
                    <a:pt x="195" y="5507"/>
                    <a:pt x="820" y="6323"/>
                    <a:pt x="1953" y="7010"/>
                  </a:cubicBezTo>
                  <a:cubicBezTo>
                    <a:pt x="2593" y="7399"/>
                    <a:pt x="3233" y="7629"/>
                    <a:pt x="3859" y="7705"/>
                  </a:cubicBezTo>
                  <a:lnTo>
                    <a:pt x="3861" y="7705"/>
                  </a:lnTo>
                  <a:cubicBezTo>
                    <a:pt x="4010" y="7721"/>
                    <a:pt x="4157" y="7730"/>
                    <a:pt x="4303" y="7730"/>
                  </a:cubicBezTo>
                  <a:cubicBezTo>
                    <a:pt x="4358" y="7730"/>
                    <a:pt x="4413" y="7728"/>
                    <a:pt x="4468" y="7726"/>
                  </a:cubicBezTo>
                  <a:cubicBezTo>
                    <a:pt x="5050" y="7698"/>
                    <a:pt x="5625" y="7527"/>
                    <a:pt x="6178" y="7221"/>
                  </a:cubicBezTo>
                  <a:cubicBezTo>
                    <a:pt x="6198" y="7209"/>
                    <a:pt x="6211" y="7191"/>
                    <a:pt x="6211" y="7169"/>
                  </a:cubicBezTo>
                  <a:cubicBezTo>
                    <a:pt x="6335" y="4622"/>
                    <a:pt x="7612" y="1719"/>
                    <a:pt x="9317" y="110"/>
                  </a:cubicBezTo>
                  <a:cubicBezTo>
                    <a:pt x="9342" y="89"/>
                    <a:pt x="9345" y="56"/>
                    <a:pt x="9328" y="29"/>
                  </a:cubicBezTo>
                  <a:cubicBezTo>
                    <a:pt x="9312" y="10"/>
                    <a:pt x="9294" y="0"/>
                    <a:pt x="92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7551;p78">
              <a:extLst>
                <a:ext uri="{FF2B5EF4-FFF2-40B4-BE49-F238E27FC236}">
                  <a16:creationId xmlns:a16="http://schemas.microsoft.com/office/drawing/2014/main" id="{F073ECC6-FE5C-4F81-B129-384ACDD58CEA}"/>
                </a:ext>
              </a:extLst>
            </p:cNvPr>
            <p:cNvSpPr/>
            <p:nvPr/>
          </p:nvSpPr>
          <p:spPr>
            <a:xfrm>
              <a:off x="6367739" y="2918762"/>
              <a:ext cx="350355" cy="221509"/>
            </a:xfrm>
            <a:custGeom>
              <a:avLst/>
              <a:gdLst/>
              <a:ahLst/>
              <a:cxnLst/>
              <a:rect l="l" t="t" r="r" b="b"/>
              <a:pathLst>
                <a:path w="11929" h="7542" extrusionOk="0">
                  <a:moveTo>
                    <a:pt x="3980" y="0"/>
                  </a:moveTo>
                  <a:cubicBezTo>
                    <a:pt x="3887" y="0"/>
                    <a:pt x="3797" y="3"/>
                    <a:pt x="3709" y="6"/>
                  </a:cubicBezTo>
                  <a:cubicBezTo>
                    <a:pt x="3068" y="39"/>
                    <a:pt x="2501" y="153"/>
                    <a:pt x="2018" y="348"/>
                  </a:cubicBezTo>
                  <a:cubicBezTo>
                    <a:pt x="536" y="952"/>
                    <a:pt x="0" y="2276"/>
                    <a:pt x="467" y="4182"/>
                  </a:cubicBezTo>
                  <a:cubicBezTo>
                    <a:pt x="820" y="5619"/>
                    <a:pt x="1584" y="6607"/>
                    <a:pt x="2742" y="7120"/>
                  </a:cubicBezTo>
                  <a:cubicBezTo>
                    <a:pt x="3372" y="7399"/>
                    <a:pt x="4126" y="7541"/>
                    <a:pt x="4989" y="7541"/>
                  </a:cubicBezTo>
                  <a:cubicBezTo>
                    <a:pt x="5121" y="7541"/>
                    <a:pt x="5254" y="7538"/>
                    <a:pt x="5390" y="7531"/>
                  </a:cubicBezTo>
                  <a:cubicBezTo>
                    <a:pt x="5583" y="7523"/>
                    <a:pt x="5776" y="7504"/>
                    <a:pt x="5972" y="7484"/>
                  </a:cubicBezTo>
                  <a:lnTo>
                    <a:pt x="5977" y="7484"/>
                  </a:lnTo>
                  <a:cubicBezTo>
                    <a:pt x="8618" y="7191"/>
                    <a:pt x="11338" y="5867"/>
                    <a:pt x="11889" y="5586"/>
                  </a:cubicBezTo>
                  <a:cubicBezTo>
                    <a:pt x="11914" y="5570"/>
                    <a:pt x="11929" y="5543"/>
                    <a:pt x="11921" y="5516"/>
                  </a:cubicBezTo>
                  <a:cubicBezTo>
                    <a:pt x="11914" y="5488"/>
                    <a:pt x="11892" y="5466"/>
                    <a:pt x="11863" y="5466"/>
                  </a:cubicBezTo>
                  <a:cubicBezTo>
                    <a:pt x="11298" y="5445"/>
                    <a:pt x="10937" y="5212"/>
                    <a:pt x="10769" y="5076"/>
                  </a:cubicBezTo>
                  <a:cubicBezTo>
                    <a:pt x="10420" y="4791"/>
                    <a:pt x="10241" y="4384"/>
                    <a:pt x="10304" y="4017"/>
                  </a:cubicBezTo>
                  <a:cubicBezTo>
                    <a:pt x="10361" y="3689"/>
                    <a:pt x="10597" y="3431"/>
                    <a:pt x="10974" y="3296"/>
                  </a:cubicBezTo>
                  <a:cubicBezTo>
                    <a:pt x="11097" y="3252"/>
                    <a:pt x="11217" y="3226"/>
                    <a:pt x="11333" y="3219"/>
                  </a:cubicBezTo>
                  <a:cubicBezTo>
                    <a:pt x="11348" y="3219"/>
                    <a:pt x="11363" y="3218"/>
                    <a:pt x="11378" y="3218"/>
                  </a:cubicBezTo>
                  <a:cubicBezTo>
                    <a:pt x="11462" y="3218"/>
                    <a:pt x="11546" y="3228"/>
                    <a:pt x="11630" y="3248"/>
                  </a:cubicBezTo>
                  <a:cubicBezTo>
                    <a:pt x="11637" y="3248"/>
                    <a:pt x="11641" y="3251"/>
                    <a:pt x="11647" y="3251"/>
                  </a:cubicBezTo>
                  <a:cubicBezTo>
                    <a:pt x="11671" y="3248"/>
                    <a:pt x="11689" y="3236"/>
                    <a:pt x="11698" y="3216"/>
                  </a:cubicBezTo>
                  <a:cubicBezTo>
                    <a:pt x="11714" y="3194"/>
                    <a:pt x="11709" y="3162"/>
                    <a:pt x="11689" y="3139"/>
                  </a:cubicBezTo>
                  <a:cubicBezTo>
                    <a:pt x="10697" y="2097"/>
                    <a:pt x="9166" y="1197"/>
                    <a:pt x="7528" y="630"/>
                  </a:cubicBezTo>
                  <a:lnTo>
                    <a:pt x="7522" y="630"/>
                  </a:lnTo>
                  <a:cubicBezTo>
                    <a:pt x="6507" y="278"/>
                    <a:pt x="5453" y="56"/>
                    <a:pt x="4469" y="8"/>
                  </a:cubicBezTo>
                  <a:lnTo>
                    <a:pt x="4468" y="8"/>
                  </a:lnTo>
                  <a:cubicBezTo>
                    <a:pt x="4456" y="8"/>
                    <a:pt x="4442" y="15"/>
                    <a:pt x="4435" y="18"/>
                  </a:cubicBezTo>
                  <a:cubicBezTo>
                    <a:pt x="4276" y="6"/>
                    <a:pt x="4125" y="0"/>
                    <a:pt x="398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7552;p78">
              <a:extLst>
                <a:ext uri="{FF2B5EF4-FFF2-40B4-BE49-F238E27FC236}">
                  <a16:creationId xmlns:a16="http://schemas.microsoft.com/office/drawing/2014/main" id="{226FCF56-2F77-4A9B-B13E-FDE32B5C8E14}"/>
                </a:ext>
              </a:extLst>
            </p:cNvPr>
            <p:cNvSpPr/>
            <p:nvPr/>
          </p:nvSpPr>
          <p:spPr>
            <a:xfrm>
              <a:off x="6852550" y="3177629"/>
              <a:ext cx="7519" cy="3172"/>
            </a:xfrm>
            <a:custGeom>
              <a:avLst/>
              <a:gdLst/>
              <a:ahLst/>
              <a:cxnLst/>
              <a:rect l="l" t="t" r="r" b="b"/>
              <a:pathLst>
                <a:path w="256" h="108" extrusionOk="0">
                  <a:moveTo>
                    <a:pt x="0" y="1"/>
                  </a:moveTo>
                  <a:lnTo>
                    <a:pt x="0" y="1"/>
                  </a:lnTo>
                  <a:cubicBezTo>
                    <a:pt x="84" y="42"/>
                    <a:pt x="170" y="73"/>
                    <a:pt x="255" y="107"/>
                  </a:cubicBezTo>
                  <a:cubicBezTo>
                    <a:pt x="148" y="63"/>
                    <a:pt x="60" y="2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7553;p78">
              <a:extLst>
                <a:ext uri="{FF2B5EF4-FFF2-40B4-BE49-F238E27FC236}">
                  <a16:creationId xmlns:a16="http://schemas.microsoft.com/office/drawing/2014/main" id="{2AA16741-CBBF-4CC1-BEAD-F0B9A2DCE580}"/>
                </a:ext>
              </a:extLst>
            </p:cNvPr>
            <p:cNvSpPr/>
            <p:nvPr/>
          </p:nvSpPr>
          <p:spPr>
            <a:xfrm>
              <a:off x="6860039" y="3180772"/>
              <a:ext cx="4875" cy="2085"/>
            </a:xfrm>
            <a:custGeom>
              <a:avLst/>
              <a:gdLst/>
              <a:ahLst/>
              <a:cxnLst/>
              <a:rect l="l" t="t" r="r" b="b"/>
              <a:pathLst>
                <a:path w="166" h="71" extrusionOk="0">
                  <a:moveTo>
                    <a:pt x="0" y="0"/>
                  </a:moveTo>
                  <a:cubicBezTo>
                    <a:pt x="10" y="5"/>
                    <a:pt x="20" y="9"/>
                    <a:pt x="31" y="13"/>
                  </a:cubicBezTo>
                  <a:lnTo>
                    <a:pt x="31" y="13"/>
                  </a:lnTo>
                  <a:cubicBezTo>
                    <a:pt x="20" y="9"/>
                    <a:pt x="10" y="4"/>
                    <a:pt x="0" y="0"/>
                  </a:cubicBezTo>
                  <a:close/>
                  <a:moveTo>
                    <a:pt x="31" y="13"/>
                  </a:moveTo>
                  <a:lnTo>
                    <a:pt x="31" y="13"/>
                  </a:lnTo>
                  <a:cubicBezTo>
                    <a:pt x="75" y="32"/>
                    <a:pt x="119" y="54"/>
                    <a:pt x="165" y="70"/>
                  </a:cubicBezTo>
                  <a:cubicBezTo>
                    <a:pt x="118" y="50"/>
                    <a:pt x="73" y="31"/>
                    <a:pt x="31"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7554;p78">
              <a:extLst>
                <a:ext uri="{FF2B5EF4-FFF2-40B4-BE49-F238E27FC236}">
                  <a16:creationId xmlns:a16="http://schemas.microsoft.com/office/drawing/2014/main" id="{19C8C1A3-745B-4B0E-93D6-C54323FBD3B2}"/>
                </a:ext>
              </a:extLst>
            </p:cNvPr>
            <p:cNvSpPr/>
            <p:nvPr/>
          </p:nvSpPr>
          <p:spPr>
            <a:xfrm>
              <a:off x="6743470" y="3039384"/>
              <a:ext cx="81032" cy="74277"/>
            </a:xfrm>
            <a:custGeom>
              <a:avLst/>
              <a:gdLst/>
              <a:ahLst/>
              <a:cxnLst/>
              <a:rect l="l" t="t" r="r" b="b"/>
              <a:pathLst>
                <a:path w="2759" h="2529" extrusionOk="0">
                  <a:moveTo>
                    <a:pt x="1876" y="218"/>
                  </a:moveTo>
                  <a:cubicBezTo>
                    <a:pt x="1954" y="218"/>
                    <a:pt x="2028" y="230"/>
                    <a:pt x="2095" y="259"/>
                  </a:cubicBezTo>
                  <a:cubicBezTo>
                    <a:pt x="2391" y="381"/>
                    <a:pt x="2539" y="800"/>
                    <a:pt x="2539" y="1499"/>
                  </a:cubicBezTo>
                  <a:cubicBezTo>
                    <a:pt x="2539" y="2167"/>
                    <a:pt x="2096" y="2292"/>
                    <a:pt x="1833" y="2307"/>
                  </a:cubicBezTo>
                  <a:cubicBezTo>
                    <a:pt x="1811" y="2308"/>
                    <a:pt x="1788" y="2308"/>
                    <a:pt x="1765" y="2308"/>
                  </a:cubicBezTo>
                  <a:cubicBezTo>
                    <a:pt x="1129" y="2308"/>
                    <a:pt x="342" y="1813"/>
                    <a:pt x="231" y="1146"/>
                  </a:cubicBezTo>
                  <a:cubicBezTo>
                    <a:pt x="557" y="836"/>
                    <a:pt x="1331" y="218"/>
                    <a:pt x="1876" y="218"/>
                  </a:cubicBezTo>
                  <a:close/>
                  <a:moveTo>
                    <a:pt x="1879" y="1"/>
                  </a:moveTo>
                  <a:cubicBezTo>
                    <a:pt x="1093" y="1"/>
                    <a:pt x="85" y="981"/>
                    <a:pt x="36" y="1028"/>
                  </a:cubicBezTo>
                  <a:cubicBezTo>
                    <a:pt x="13" y="1052"/>
                    <a:pt x="0" y="1085"/>
                    <a:pt x="4" y="1119"/>
                  </a:cubicBezTo>
                  <a:cubicBezTo>
                    <a:pt x="97" y="1936"/>
                    <a:pt x="1008" y="2529"/>
                    <a:pt x="1766" y="2529"/>
                  </a:cubicBezTo>
                  <a:cubicBezTo>
                    <a:pt x="1792" y="2529"/>
                    <a:pt x="1819" y="2527"/>
                    <a:pt x="1841" y="2527"/>
                  </a:cubicBezTo>
                  <a:cubicBezTo>
                    <a:pt x="2414" y="2495"/>
                    <a:pt x="2756" y="2113"/>
                    <a:pt x="2756" y="1502"/>
                  </a:cubicBezTo>
                  <a:cubicBezTo>
                    <a:pt x="2759" y="704"/>
                    <a:pt x="2563" y="220"/>
                    <a:pt x="2179" y="58"/>
                  </a:cubicBezTo>
                  <a:cubicBezTo>
                    <a:pt x="2085" y="18"/>
                    <a:pt x="1984" y="1"/>
                    <a:pt x="1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7555;p78">
              <a:extLst>
                <a:ext uri="{FF2B5EF4-FFF2-40B4-BE49-F238E27FC236}">
                  <a16:creationId xmlns:a16="http://schemas.microsoft.com/office/drawing/2014/main" id="{0A0B40E9-6E68-4089-96DC-04E59E321A8F}"/>
                </a:ext>
              </a:extLst>
            </p:cNvPr>
            <p:cNvSpPr/>
            <p:nvPr/>
          </p:nvSpPr>
          <p:spPr>
            <a:xfrm>
              <a:off x="6667137" y="3011777"/>
              <a:ext cx="83176" cy="69019"/>
            </a:xfrm>
            <a:custGeom>
              <a:avLst/>
              <a:gdLst/>
              <a:ahLst/>
              <a:cxnLst/>
              <a:rect l="l" t="t" r="r" b="b"/>
              <a:pathLst>
                <a:path w="2832" h="2350" extrusionOk="0">
                  <a:moveTo>
                    <a:pt x="1209" y="220"/>
                  </a:moveTo>
                  <a:cubicBezTo>
                    <a:pt x="1359" y="220"/>
                    <a:pt x="1500" y="259"/>
                    <a:pt x="1635" y="336"/>
                  </a:cubicBezTo>
                  <a:cubicBezTo>
                    <a:pt x="2234" y="677"/>
                    <a:pt x="2512" y="1670"/>
                    <a:pt x="2585" y="1976"/>
                  </a:cubicBezTo>
                  <a:cubicBezTo>
                    <a:pt x="2271" y="2087"/>
                    <a:pt x="1994" y="2129"/>
                    <a:pt x="1754" y="2129"/>
                  </a:cubicBezTo>
                  <a:cubicBezTo>
                    <a:pt x="1200" y="2129"/>
                    <a:pt x="845" y="1903"/>
                    <a:pt x="688" y="1774"/>
                  </a:cubicBezTo>
                  <a:cubicBezTo>
                    <a:pt x="387" y="1526"/>
                    <a:pt x="232" y="1183"/>
                    <a:pt x="283" y="877"/>
                  </a:cubicBezTo>
                  <a:cubicBezTo>
                    <a:pt x="328" y="612"/>
                    <a:pt x="527" y="403"/>
                    <a:pt x="843" y="289"/>
                  </a:cubicBezTo>
                  <a:cubicBezTo>
                    <a:pt x="970" y="243"/>
                    <a:pt x="1094" y="220"/>
                    <a:pt x="1209" y="220"/>
                  </a:cubicBezTo>
                  <a:close/>
                  <a:moveTo>
                    <a:pt x="1210" y="1"/>
                  </a:moveTo>
                  <a:cubicBezTo>
                    <a:pt x="1067" y="1"/>
                    <a:pt x="920" y="28"/>
                    <a:pt x="768" y="84"/>
                  </a:cubicBezTo>
                  <a:cubicBezTo>
                    <a:pt x="375" y="226"/>
                    <a:pt x="125" y="494"/>
                    <a:pt x="67" y="840"/>
                  </a:cubicBezTo>
                  <a:cubicBezTo>
                    <a:pt x="0" y="1224"/>
                    <a:pt x="184" y="1646"/>
                    <a:pt x="547" y="1943"/>
                  </a:cubicBezTo>
                  <a:cubicBezTo>
                    <a:pt x="726" y="2092"/>
                    <a:pt x="1131" y="2349"/>
                    <a:pt x="1752" y="2349"/>
                  </a:cubicBezTo>
                  <a:cubicBezTo>
                    <a:pt x="2038" y="2349"/>
                    <a:pt x="2371" y="2294"/>
                    <a:pt x="2753" y="2146"/>
                  </a:cubicBezTo>
                  <a:cubicBezTo>
                    <a:pt x="2801" y="2127"/>
                    <a:pt x="2831" y="2074"/>
                    <a:pt x="2820" y="2023"/>
                  </a:cubicBezTo>
                  <a:cubicBezTo>
                    <a:pt x="2810" y="1966"/>
                    <a:pt x="2539" y="595"/>
                    <a:pt x="1743" y="143"/>
                  </a:cubicBezTo>
                  <a:cubicBezTo>
                    <a:pt x="1575" y="49"/>
                    <a:pt x="1397"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7556;p78">
              <a:extLst>
                <a:ext uri="{FF2B5EF4-FFF2-40B4-BE49-F238E27FC236}">
                  <a16:creationId xmlns:a16="http://schemas.microsoft.com/office/drawing/2014/main" id="{FE4CF4A7-AD83-4359-82A3-63A5703DECF3}"/>
                </a:ext>
              </a:extLst>
            </p:cNvPr>
            <p:cNvSpPr/>
            <p:nvPr/>
          </p:nvSpPr>
          <p:spPr>
            <a:xfrm>
              <a:off x="6692425" y="3068608"/>
              <a:ext cx="70136" cy="72573"/>
            </a:xfrm>
            <a:custGeom>
              <a:avLst/>
              <a:gdLst/>
              <a:ahLst/>
              <a:cxnLst/>
              <a:rect l="l" t="t" r="r" b="b"/>
              <a:pathLst>
                <a:path w="2388" h="2471" extrusionOk="0">
                  <a:moveTo>
                    <a:pt x="1769" y="251"/>
                  </a:moveTo>
                  <a:lnTo>
                    <a:pt x="1769" y="251"/>
                  </a:lnTo>
                  <a:cubicBezTo>
                    <a:pt x="1838" y="614"/>
                    <a:pt x="1992" y="1767"/>
                    <a:pt x="1242" y="2119"/>
                  </a:cubicBezTo>
                  <a:cubicBezTo>
                    <a:pt x="1075" y="2208"/>
                    <a:pt x="916" y="2253"/>
                    <a:pt x="775" y="2253"/>
                  </a:cubicBezTo>
                  <a:cubicBezTo>
                    <a:pt x="660" y="2253"/>
                    <a:pt x="557" y="2223"/>
                    <a:pt x="473" y="2162"/>
                  </a:cubicBezTo>
                  <a:cubicBezTo>
                    <a:pt x="304" y="2039"/>
                    <a:pt x="233" y="1809"/>
                    <a:pt x="281" y="1546"/>
                  </a:cubicBezTo>
                  <a:cubicBezTo>
                    <a:pt x="360" y="1112"/>
                    <a:pt x="794" y="551"/>
                    <a:pt x="1769" y="251"/>
                  </a:cubicBezTo>
                  <a:close/>
                  <a:moveTo>
                    <a:pt x="1850" y="0"/>
                  </a:moveTo>
                  <a:cubicBezTo>
                    <a:pt x="1840" y="0"/>
                    <a:pt x="1831" y="1"/>
                    <a:pt x="1822" y="4"/>
                  </a:cubicBezTo>
                  <a:cubicBezTo>
                    <a:pt x="374" y="407"/>
                    <a:pt x="112" y="1255"/>
                    <a:pt x="65" y="1505"/>
                  </a:cubicBezTo>
                  <a:cubicBezTo>
                    <a:pt x="1" y="1853"/>
                    <a:pt x="105" y="2162"/>
                    <a:pt x="342" y="2337"/>
                  </a:cubicBezTo>
                  <a:cubicBezTo>
                    <a:pt x="463" y="2425"/>
                    <a:pt x="612" y="2471"/>
                    <a:pt x="774" y="2471"/>
                  </a:cubicBezTo>
                  <a:cubicBezTo>
                    <a:pt x="951" y="2471"/>
                    <a:pt x="1141" y="2418"/>
                    <a:pt x="1338" y="2314"/>
                  </a:cubicBezTo>
                  <a:cubicBezTo>
                    <a:pt x="2387" y="1824"/>
                    <a:pt x="1976" y="154"/>
                    <a:pt x="1957" y="83"/>
                  </a:cubicBezTo>
                  <a:cubicBezTo>
                    <a:pt x="1950" y="54"/>
                    <a:pt x="1930" y="30"/>
                    <a:pt x="1906" y="16"/>
                  </a:cubicBezTo>
                  <a:cubicBezTo>
                    <a:pt x="1889" y="6"/>
                    <a:pt x="1869" y="0"/>
                    <a:pt x="1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7557;p78">
              <a:extLst>
                <a:ext uri="{FF2B5EF4-FFF2-40B4-BE49-F238E27FC236}">
                  <a16:creationId xmlns:a16="http://schemas.microsoft.com/office/drawing/2014/main" id="{852F134D-76E5-40D3-B2CE-7A0455242287}"/>
                </a:ext>
              </a:extLst>
            </p:cNvPr>
            <p:cNvSpPr/>
            <p:nvPr/>
          </p:nvSpPr>
          <p:spPr>
            <a:xfrm>
              <a:off x="6728814" y="2992128"/>
              <a:ext cx="67110" cy="82941"/>
            </a:xfrm>
            <a:custGeom>
              <a:avLst/>
              <a:gdLst/>
              <a:ahLst/>
              <a:cxnLst/>
              <a:rect l="l" t="t" r="r" b="b"/>
              <a:pathLst>
                <a:path w="2285" h="2824" extrusionOk="0">
                  <a:moveTo>
                    <a:pt x="1124" y="221"/>
                  </a:moveTo>
                  <a:cubicBezTo>
                    <a:pt x="1420" y="221"/>
                    <a:pt x="1677" y="341"/>
                    <a:pt x="1791" y="553"/>
                  </a:cubicBezTo>
                  <a:cubicBezTo>
                    <a:pt x="2026" y="999"/>
                    <a:pt x="1610" y="1728"/>
                    <a:pt x="676" y="2521"/>
                  </a:cubicBezTo>
                  <a:cubicBezTo>
                    <a:pt x="563" y="2098"/>
                    <a:pt x="303" y="953"/>
                    <a:pt x="569" y="461"/>
                  </a:cubicBezTo>
                  <a:cubicBezTo>
                    <a:pt x="623" y="361"/>
                    <a:pt x="694" y="298"/>
                    <a:pt x="787" y="271"/>
                  </a:cubicBezTo>
                  <a:cubicBezTo>
                    <a:pt x="901" y="237"/>
                    <a:pt x="1016" y="221"/>
                    <a:pt x="1124" y="221"/>
                  </a:cubicBezTo>
                  <a:close/>
                  <a:moveTo>
                    <a:pt x="1119" y="0"/>
                  </a:moveTo>
                  <a:cubicBezTo>
                    <a:pt x="990" y="0"/>
                    <a:pt x="855" y="19"/>
                    <a:pt x="721" y="59"/>
                  </a:cubicBezTo>
                  <a:cubicBezTo>
                    <a:pt x="572" y="103"/>
                    <a:pt x="455" y="203"/>
                    <a:pt x="374" y="355"/>
                  </a:cubicBezTo>
                  <a:cubicBezTo>
                    <a:pt x="1" y="1043"/>
                    <a:pt x="485" y="2677"/>
                    <a:pt x="506" y="2745"/>
                  </a:cubicBezTo>
                  <a:cubicBezTo>
                    <a:pt x="518" y="2780"/>
                    <a:pt x="543" y="2808"/>
                    <a:pt x="579" y="2819"/>
                  </a:cubicBezTo>
                  <a:cubicBezTo>
                    <a:pt x="590" y="2822"/>
                    <a:pt x="602" y="2823"/>
                    <a:pt x="612" y="2823"/>
                  </a:cubicBezTo>
                  <a:cubicBezTo>
                    <a:pt x="637" y="2823"/>
                    <a:pt x="661" y="2818"/>
                    <a:pt x="681" y="2798"/>
                  </a:cubicBezTo>
                  <a:cubicBezTo>
                    <a:pt x="2285" y="1492"/>
                    <a:pt x="2124" y="721"/>
                    <a:pt x="1980" y="449"/>
                  </a:cubicBezTo>
                  <a:cubicBezTo>
                    <a:pt x="1830" y="164"/>
                    <a:pt x="1497" y="0"/>
                    <a:pt x="1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7558;p78">
              <a:extLst>
                <a:ext uri="{FF2B5EF4-FFF2-40B4-BE49-F238E27FC236}">
                  <a16:creationId xmlns:a16="http://schemas.microsoft.com/office/drawing/2014/main" id="{0679F2DE-2669-4C05-BA89-A821C3D3BAC2}"/>
                </a:ext>
              </a:extLst>
            </p:cNvPr>
            <p:cNvSpPr/>
            <p:nvPr/>
          </p:nvSpPr>
          <p:spPr>
            <a:xfrm>
              <a:off x="6412617" y="3133545"/>
              <a:ext cx="192550" cy="198923"/>
            </a:xfrm>
            <a:custGeom>
              <a:avLst/>
              <a:gdLst/>
              <a:ahLst/>
              <a:cxnLst/>
              <a:rect l="l" t="t" r="r" b="b"/>
              <a:pathLst>
                <a:path w="6556" h="6773" extrusionOk="0">
                  <a:moveTo>
                    <a:pt x="1897" y="0"/>
                  </a:moveTo>
                  <a:cubicBezTo>
                    <a:pt x="1870" y="0"/>
                    <a:pt x="1843" y="10"/>
                    <a:pt x="1822" y="29"/>
                  </a:cubicBezTo>
                  <a:cubicBezTo>
                    <a:pt x="591" y="1168"/>
                    <a:pt x="0" y="2355"/>
                    <a:pt x="113" y="3454"/>
                  </a:cubicBezTo>
                  <a:cubicBezTo>
                    <a:pt x="212" y="4432"/>
                    <a:pt x="862" y="5291"/>
                    <a:pt x="2044" y="6007"/>
                  </a:cubicBezTo>
                  <a:cubicBezTo>
                    <a:pt x="2886" y="6517"/>
                    <a:pt x="3694" y="6772"/>
                    <a:pt x="4483" y="6772"/>
                  </a:cubicBezTo>
                  <a:cubicBezTo>
                    <a:pt x="5163" y="6772"/>
                    <a:pt x="5826" y="6583"/>
                    <a:pt x="6484" y="6203"/>
                  </a:cubicBezTo>
                  <a:cubicBezTo>
                    <a:pt x="6537" y="6173"/>
                    <a:pt x="6555" y="6106"/>
                    <a:pt x="6526" y="6053"/>
                  </a:cubicBezTo>
                  <a:cubicBezTo>
                    <a:pt x="6505" y="6019"/>
                    <a:pt x="6468" y="6000"/>
                    <a:pt x="6431" y="6000"/>
                  </a:cubicBezTo>
                  <a:cubicBezTo>
                    <a:pt x="6412" y="6000"/>
                    <a:pt x="6393" y="6005"/>
                    <a:pt x="6376" y="6015"/>
                  </a:cubicBezTo>
                  <a:cubicBezTo>
                    <a:pt x="5756" y="6372"/>
                    <a:pt x="5128" y="6551"/>
                    <a:pt x="4485" y="6551"/>
                  </a:cubicBezTo>
                  <a:cubicBezTo>
                    <a:pt x="3734" y="6551"/>
                    <a:pt x="2963" y="6308"/>
                    <a:pt x="2158" y="5821"/>
                  </a:cubicBezTo>
                  <a:cubicBezTo>
                    <a:pt x="1038" y="5142"/>
                    <a:pt x="425" y="4340"/>
                    <a:pt x="332" y="3433"/>
                  </a:cubicBezTo>
                  <a:cubicBezTo>
                    <a:pt x="228" y="2417"/>
                    <a:pt x="811" y="1265"/>
                    <a:pt x="1971" y="190"/>
                  </a:cubicBezTo>
                  <a:cubicBezTo>
                    <a:pt x="2015" y="149"/>
                    <a:pt x="2017" y="79"/>
                    <a:pt x="1977" y="35"/>
                  </a:cubicBezTo>
                  <a:cubicBezTo>
                    <a:pt x="1955" y="12"/>
                    <a:pt x="1926"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7559;p78">
              <a:extLst>
                <a:ext uri="{FF2B5EF4-FFF2-40B4-BE49-F238E27FC236}">
                  <a16:creationId xmlns:a16="http://schemas.microsoft.com/office/drawing/2014/main" id="{14B4B67B-D488-4F55-A3B5-E427E027F359}"/>
                </a:ext>
              </a:extLst>
            </p:cNvPr>
            <p:cNvSpPr/>
            <p:nvPr/>
          </p:nvSpPr>
          <p:spPr>
            <a:xfrm>
              <a:off x="6895195" y="2788388"/>
              <a:ext cx="190024" cy="201860"/>
            </a:xfrm>
            <a:custGeom>
              <a:avLst/>
              <a:gdLst/>
              <a:ahLst/>
              <a:cxnLst/>
              <a:rect l="l" t="t" r="r" b="b"/>
              <a:pathLst>
                <a:path w="6470" h="6873" extrusionOk="0">
                  <a:moveTo>
                    <a:pt x="1852" y="1"/>
                  </a:moveTo>
                  <a:cubicBezTo>
                    <a:pt x="1242" y="1"/>
                    <a:pt x="648" y="153"/>
                    <a:pt x="75" y="456"/>
                  </a:cubicBezTo>
                  <a:cubicBezTo>
                    <a:pt x="22" y="485"/>
                    <a:pt x="1" y="550"/>
                    <a:pt x="29" y="605"/>
                  </a:cubicBezTo>
                  <a:cubicBezTo>
                    <a:pt x="49" y="641"/>
                    <a:pt x="87" y="663"/>
                    <a:pt x="126" y="663"/>
                  </a:cubicBezTo>
                  <a:cubicBezTo>
                    <a:pt x="144" y="663"/>
                    <a:pt x="161" y="659"/>
                    <a:pt x="177" y="650"/>
                  </a:cubicBezTo>
                  <a:cubicBezTo>
                    <a:pt x="716" y="365"/>
                    <a:pt x="1274" y="222"/>
                    <a:pt x="1849" y="222"/>
                  </a:cubicBezTo>
                  <a:cubicBezTo>
                    <a:pt x="2600" y="222"/>
                    <a:pt x="3379" y="465"/>
                    <a:pt x="4181" y="949"/>
                  </a:cubicBezTo>
                  <a:cubicBezTo>
                    <a:pt x="5326" y="1644"/>
                    <a:pt x="5971" y="2477"/>
                    <a:pt x="6102" y="3426"/>
                  </a:cubicBezTo>
                  <a:cubicBezTo>
                    <a:pt x="6280" y="4730"/>
                    <a:pt x="5454" y="5919"/>
                    <a:pt x="4730" y="6687"/>
                  </a:cubicBezTo>
                  <a:cubicBezTo>
                    <a:pt x="4689" y="6731"/>
                    <a:pt x="4692" y="6801"/>
                    <a:pt x="4736" y="6842"/>
                  </a:cubicBezTo>
                  <a:cubicBezTo>
                    <a:pt x="4757" y="6861"/>
                    <a:pt x="4784" y="6872"/>
                    <a:pt x="4810" y="6872"/>
                  </a:cubicBezTo>
                  <a:cubicBezTo>
                    <a:pt x="4839" y="6872"/>
                    <a:pt x="4870" y="6859"/>
                    <a:pt x="4890" y="6838"/>
                  </a:cubicBezTo>
                  <a:cubicBezTo>
                    <a:pt x="5976" y="5689"/>
                    <a:pt x="6469" y="4497"/>
                    <a:pt x="6320" y="3397"/>
                  </a:cubicBezTo>
                  <a:cubicBezTo>
                    <a:pt x="6181" y="2378"/>
                    <a:pt x="5501" y="1492"/>
                    <a:pt x="4296" y="763"/>
                  </a:cubicBezTo>
                  <a:cubicBezTo>
                    <a:pt x="3458" y="254"/>
                    <a:pt x="2641" y="1"/>
                    <a:pt x="1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7560;p78">
              <a:extLst>
                <a:ext uri="{FF2B5EF4-FFF2-40B4-BE49-F238E27FC236}">
                  <a16:creationId xmlns:a16="http://schemas.microsoft.com/office/drawing/2014/main" id="{40EBF78A-5D66-4F76-BAD5-1E59A3D13A42}"/>
                </a:ext>
              </a:extLst>
            </p:cNvPr>
            <p:cNvSpPr/>
            <p:nvPr/>
          </p:nvSpPr>
          <p:spPr>
            <a:xfrm>
              <a:off x="6468772" y="2726741"/>
              <a:ext cx="209672" cy="193842"/>
            </a:xfrm>
            <a:custGeom>
              <a:avLst/>
              <a:gdLst/>
              <a:ahLst/>
              <a:cxnLst/>
              <a:rect l="l" t="t" r="r" b="b"/>
              <a:pathLst>
                <a:path w="7139" h="6600" extrusionOk="0">
                  <a:moveTo>
                    <a:pt x="3966" y="1"/>
                  </a:moveTo>
                  <a:cubicBezTo>
                    <a:pt x="3837" y="1"/>
                    <a:pt x="3709" y="9"/>
                    <a:pt x="3583" y="26"/>
                  </a:cubicBezTo>
                  <a:cubicBezTo>
                    <a:pt x="2571" y="162"/>
                    <a:pt x="1694" y="832"/>
                    <a:pt x="975" y="2020"/>
                  </a:cubicBezTo>
                  <a:cubicBezTo>
                    <a:pt x="21" y="3595"/>
                    <a:pt x="1" y="5120"/>
                    <a:pt x="914" y="6550"/>
                  </a:cubicBezTo>
                  <a:cubicBezTo>
                    <a:pt x="935" y="6581"/>
                    <a:pt x="971" y="6600"/>
                    <a:pt x="1006" y="6600"/>
                  </a:cubicBezTo>
                  <a:cubicBezTo>
                    <a:pt x="1026" y="6600"/>
                    <a:pt x="1046" y="6594"/>
                    <a:pt x="1063" y="6583"/>
                  </a:cubicBezTo>
                  <a:cubicBezTo>
                    <a:pt x="1115" y="6552"/>
                    <a:pt x="1129" y="6483"/>
                    <a:pt x="1097" y="6432"/>
                  </a:cubicBezTo>
                  <a:cubicBezTo>
                    <a:pt x="232" y="5079"/>
                    <a:pt x="253" y="3632"/>
                    <a:pt x="1162" y="2132"/>
                  </a:cubicBezTo>
                  <a:cubicBezTo>
                    <a:pt x="1845" y="1005"/>
                    <a:pt x="2668" y="369"/>
                    <a:pt x="3611" y="243"/>
                  </a:cubicBezTo>
                  <a:cubicBezTo>
                    <a:pt x="3723" y="228"/>
                    <a:pt x="3838" y="220"/>
                    <a:pt x="3953" y="220"/>
                  </a:cubicBezTo>
                  <a:cubicBezTo>
                    <a:pt x="4902" y="220"/>
                    <a:pt x="5949" y="726"/>
                    <a:pt x="6941" y="1668"/>
                  </a:cubicBezTo>
                  <a:cubicBezTo>
                    <a:pt x="6963" y="1689"/>
                    <a:pt x="6990" y="1699"/>
                    <a:pt x="7018" y="1699"/>
                  </a:cubicBezTo>
                  <a:cubicBezTo>
                    <a:pt x="7046" y="1699"/>
                    <a:pt x="7075" y="1688"/>
                    <a:pt x="7096" y="1665"/>
                  </a:cubicBezTo>
                  <a:cubicBezTo>
                    <a:pt x="7139" y="1621"/>
                    <a:pt x="7137" y="1551"/>
                    <a:pt x="7093" y="1510"/>
                  </a:cubicBezTo>
                  <a:cubicBezTo>
                    <a:pt x="6048" y="517"/>
                    <a:pt x="4975"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7561;p78">
              <a:extLst>
                <a:ext uri="{FF2B5EF4-FFF2-40B4-BE49-F238E27FC236}">
                  <a16:creationId xmlns:a16="http://schemas.microsoft.com/office/drawing/2014/main" id="{958B6F02-5406-4074-9B9C-4C9DD6CEFC90}"/>
                </a:ext>
              </a:extLst>
            </p:cNvPr>
            <p:cNvSpPr/>
            <p:nvPr/>
          </p:nvSpPr>
          <p:spPr>
            <a:xfrm>
              <a:off x="6820214" y="3209877"/>
              <a:ext cx="206089" cy="183239"/>
            </a:xfrm>
            <a:custGeom>
              <a:avLst/>
              <a:gdLst/>
              <a:ahLst/>
              <a:cxnLst/>
              <a:rect l="l" t="t" r="r" b="b"/>
              <a:pathLst>
                <a:path w="7017" h="6239" extrusionOk="0">
                  <a:moveTo>
                    <a:pt x="6278" y="1"/>
                  </a:moveTo>
                  <a:cubicBezTo>
                    <a:pt x="6262" y="1"/>
                    <a:pt x="6245" y="4"/>
                    <a:pt x="6229" y="12"/>
                  </a:cubicBezTo>
                  <a:cubicBezTo>
                    <a:pt x="6177" y="39"/>
                    <a:pt x="6153" y="103"/>
                    <a:pt x="6180" y="157"/>
                  </a:cubicBezTo>
                  <a:cubicBezTo>
                    <a:pt x="6786" y="1400"/>
                    <a:pt x="6664" y="2739"/>
                    <a:pt x="5818" y="4136"/>
                  </a:cubicBezTo>
                  <a:cubicBezTo>
                    <a:pt x="5124" y="5283"/>
                    <a:pt x="4305" y="5911"/>
                    <a:pt x="3385" y="6006"/>
                  </a:cubicBezTo>
                  <a:cubicBezTo>
                    <a:pt x="3308" y="6014"/>
                    <a:pt x="3229" y="6018"/>
                    <a:pt x="3150" y="6018"/>
                  </a:cubicBezTo>
                  <a:cubicBezTo>
                    <a:pt x="2204" y="6018"/>
                    <a:pt x="1168" y="5457"/>
                    <a:pt x="203" y="4415"/>
                  </a:cubicBezTo>
                  <a:cubicBezTo>
                    <a:pt x="181" y="4393"/>
                    <a:pt x="152" y="4381"/>
                    <a:pt x="123" y="4381"/>
                  </a:cubicBezTo>
                  <a:cubicBezTo>
                    <a:pt x="96" y="4381"/>
                    <a:pt x="69" y="4391"/>
                    <a:pt x="47" y="4411"/>
                  </a:cubicBezTo>
                  <a:cubicBezTo>
                    <a:pt x="3" y="4451"/>
                    <a:pt x="0" y="4521"/>
                    <a:pt x="42" y="4565"/>
                  </a:cubicBezTo>
                  <a:cubicBezTo>
                    <a:pt x="1064" y="5666"/>
                    <a:pt x="2128" y="6238"/>
                    <a:pt x="3139" y="6238"/>
                  </a:cubicBezTo>
                  <a:cubicBezTo>
                    <a:pt x="3229" y="6238"/>
                    <a:pt x="3319" y="6233"/>
                    <a:pt x="3407" y="6224"/>
                  </a:cubicBezTo>
                  <a:cubicBezTo>
                    <a:pt x="4399" y="6123"/>
                    <a:pt x="5274" y="5459"/>
                    <a:pt x="6006" y="4250"/>
                  </a:cubicBezTo>
                  <a:cubicBezTo>
                    <a:pt x="6892" y="2785"/>
                    <a:pt x="7017" y="1375"/>
                    <a:pt x="6376" y="62"/>
                  </a:cubicBezTo>
                  <a:cubicBezTo>
                    <a:pt x="6357" y="23"/>
                    <a:pt x="6319" y="1"/>
                    <a:pt x="6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7562;p78">
              <a:extLst>
                <a:ext uri="{FF2B5EF4-FFF2-40B4-BE49-F238E27FC236}">
                  <a16:creationId xmlns:a16="http://schemas.microsoft.com/office/drawing/2014/main" id="{E647DDCD-4372-4A68-860C-7879806609EF}"/>
                </a:ext>
              </a:extLst>
            </p:cNvPr>
            <p:cNvSpPr/>
            <p:nvPr/>
          </p:nvSpPr>
          <p:spPr>
            <a:xfrm>
              <a:off x="6358282" y="2913886"/>
              <a:ext cx="380341" cy="231406"/>
            </a:xfrm>
            <a:custGeom>
              <a:avLst/>
              <a:gdLst/>
              <a:ahLst/>
              <a:cxnLst/>
              <a:rect l="l" t="t" r="r" b="b"/>
              <a:pathLst>
                <a:path w="12950" h="7879" extrusionOk="0">
                  <a:moveTo>
                    <a:pt x="4372" y="1"/>
                  </a:moveTo>
                  <a:cubicBezTo>
                    <a:pt x="3599" y="1"/>
                    <a:pt x="2883" y="113"/>
                    <a:pt x="2277" y="358"/>
                  </a:cubicBezTo>
                  <a:cubicBezTo>
                    <a:pt x="1179" y="803"/>
                    <a:pt x="0" y="1861"/>
                    <a:pt x="623" y="4393"/>
                  </a:cubicBezTo>
                  <a:cubicBezTo>
                    <a:pt x="987" y="5883"/>
                    <a:pt x="1786" y="6910"/>
                    <a:pt x="2994" y="7445"/>
                  </a:cubicBezTo>
                  <a:cubicBezTo>
                    <a:pt x="3697" y="7757"/>
                    <a:pt x="4495" y="7878"/>
                    <a:pt x="5308" y="7878"/>
                  </a:cubicBezTo>
                  <a:cubicBezTo>
                    <a:pt x="6618" y="7878"/>
                    <a:pt x="7973" y="7564"/>
                    <a:pt x="9055" y="7225"/>
                  </a:cubicBezTo>
                  <a:cubicBezTo>
                    <a:pt x="10943" y="6631"/>
                    <a:pt x="12424" y="5836"/>
                    <a:pt x="12439" y="5829"/>
                  </a:cubicBezTo>
                  <a:cubicBezTo>
                    <a:pt x="12493" y="5801"/>
                    <a:pt x="12511" y="5735"/>
                    <a:pt x="12483" y="5682"/>
                  </a:cubicBezTo>
                  <a:cubicBezTo>
                    <a:pt x="12463" y="5645"/>
                    <a:pt x="12426" y="5624"/>
                    <a:pt x="12387" y="5624"/>
                  </a:cubicBezTo>
                  <a:cubicBezTo>
                    <a:pt x="12370" y="5624"/>
                    <a:pt x="12352" y="5628"/>
                    <a:pt x="12336" y="5637"/>
                  </a:cubicBezTo>
                  <a:cubicBezTo>
                    <a:pt x="12289" y="5663"/>
                    <a:pt x="8541" y="7660"/>
                    <a:pt x="5303" y="7660"/>
                  </a:cubicBezTo>
                  <a:cubicBezTo>
                    <a:pt x="4512" y="7660"/>
                    <a:pt x="3751" y="7541"/>
                    <a:pt x="3082" y="7245"/>
                  </a:cubicBezTo>
                  <a:cubicBezTo>
                    <a:pt x="1940" y="6738"/>
                    <a:pt x="1184" y="5761"/>
                    <a:pt x="835" y="4339"/>
                  </a:cubicBezTo>
                  <a:cubicBezTo>
                    <a:pt x="373" y="2458"/>
                    <a:pt x="900" y="1149"/>
                    <a:pt x="2360" y="561"/>
                  </a:cubicBezTo>
                  <a:cubicBezTo>
                    <a:pt x="2949" y="323"/>
                    <a:pt x="3646" y="214"/>
                    <a:pt x="4399" y="214"/>
                  </a:cubicBezTo>
                  <a:cubicBezTo>
                    <a:pt x="7441" y="214"/>
                    <a:pt x="11383" y="2004"/>
                    <a:pt x="12731" y="4318"/>
                  </a:cubicBezTo>
                  <a:cubicBezTo>
                    <a:pt x="12752" y="4353"/>
                    <a:pt x="12789" y="4372"/>
                    <a:pt x="12827" y="4372"/>
                  </a:cubicBezTo>
                  <a:cubicBezTo>
                    <a:pt x="12845" y="4372"/>
                    <a:pt x="12863" y="4368"/>
                    <a:pt x="12880" y="4358"/>
                  </a:cubicBezTo>
                  <a:cubicBezTo>
                    <a:pt x="12931" y="4328"/>
                    <a:pt x="12950" y="4260"/>
                    <a:pt x="12920" y="4208"/>
                  </a:cubicBezTo>
                  <a:cubicBezTo>
                    <a:pt x="11539" y="1835"/>
                    <a:pt x="7495" y="1"/>
                    <a:pt x="4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7563;p78">
              <a:extLst>
                <a:ext uri="{FF2B5EF4-FFF2-40B4-BE49-F238E27FC236}">
                  <a16:creationId xmlns:a16="http://schemas.microsoft.com/office/drawing/2014/main" id="{16A4148D-289B-4453-9902-2CCDFC49C330}"/>
                </a:ext>
              </a:extLst>
            </p:cNvPr>
            <p:cNvSpPr/>
            <p:nvPr/>
          </p:nvSpPr>
          <p:spPr>
            <a:xfrm>
              <a:off x="6766202" y="2977414"/>
              <a:ext cx="366567" cy="239189"/>
            </a:xfrm>
            <a:custGeom>
              <a:avLst/>
              <a:gdLst/>
              <a:ahLst/>
              <a:cxnLst/>
              <a:rect l="l" t="t" r="r" b="b"/>
              <a:pathLst>
                <a:path w="12481" h="8144" extrusionOk="0">
                  <a:moveTo>
                    <a:pt x="7595" y="1"/>
                  </a:moveTo>
                  <a:cubicBezTo>
                    <a:pt x="6286" y="1"/>
                    <a:pt x="4921" y="363"/>
                    <a:pt x="3847" y="744"/>
                  </a:cubicBezTo>
                  <a:cubicBezTo>
                    <a:pt x="2077" y="1372"/>
                    <a:pt x="697" y="2184"/>
                    <a:pt x="683" y="2193"/>
                  </a:cubicBezTo>
                  <a:cubicBezTo>
                    <a:pt x="629" y="2223"/>
                    <a:pt x="613" y="2290"/>
                    <a:pt x="643" y="2343"/>
                  </a:cubicBezTo>
                  <a:cubicBezTo>
                    <a:pt x="664" y="2378"/>
                    <a:pt x="700" y="2398"/>
                    <a:pt x="737" y="2398"/>
                  </a:cubicBezTo>
                  <a:cubicBezTo>
                    <a:pt x="756" y="2398"/>
                    <a:pt x="775" y="2393"/>
                    <a:pt x="793" y="2381"/>
                  </a:cubicBezTo>
                  <a:cubicBezTo>
                    <a:pt x="837" y="2356"/>
                    <a:pt x="4486" y="219"/>
                    <a:pt x="7595" y="219"/>
                  </a:cubicBezTo>
                  <a:cubicBezTo>
                    <a:pt x="8270" y="219"/>
                    <a:pt x="8919" y="320"/>
                    <a:pt x="9501" y="564"/>
                  </a:cubicBezTo>
                  <a:cubicBezTo>
                    <a:pt x="10636" y="1040"/>
                    <a:pt x="11392" y="2018"/>
                    <a:pt x="11750" y="3472"/>
                  </a:cubicBezTo>
                  <a:cubicBezTo>
                    <a:pt x="12374" y="6014"/>
                    <a:pt x="11163" y="7090"/>
                    <a:pt x="10035" y="7545"/>
                  </a:cubicBezTo>
                  <a:cubicBezTo>
                    <a:pt x="9384" y="7808"/>
                    <a:pt x="8626" y="7929"/>
                    <a:pt x="7822" y="7929"/>
                  </a:cubicBezTo>
                  <a:cubicBezTo>
                    <a:pt x="4943" y="7929"/>
                    <a:pt x="1475" y="6378"/>
                    <a:pt x="220" y="4223"/>
                  </a:cubicBezTo>
                  <a:cubicBezTo>
                    <a:pt x="199" y="4188"/>
                    <a:pt x="162" y="4168"/>
                    <a:pt x="125" y="4168"/>
                  </a:cubicBezTo>
                  <a:cubicBezTo>
                    <a:pt x="106" y="4168"/>
                    <a:pt x="88" y="4173"/>
                    <a:pt x="71" y="4183"/>
                  </a:cubicBezTo>
                  <a:cubicBezTo>
                    <a:pt x="18" y="4213"/>
                    <a:pt x="1" y="4281"/>
                    <a:pt x="31" y="4332"/>
                  </a:cubicBezTo>
                  <a:cubicBezTo>
                    <a:pt x="1320" y="6548"/>
                    <a:pt x="4884" y="8143"/>
                    <a:pt x="7842" y="8143"/>
                  </a:cubicBezTo>
                  <a:cubicBezTo>
                    <a:pt x="8668" y="8143"/>
                    <a:pt x="9448" y="8020"/>
                    <a:pt x="10119" y="7749"/>
                  </a:cubicBezTo>
                  <a:cubicBezTo>
                    <a:pt x="11824" y="7060"/>
                    <a:pt x="12480" y="5522"/>
                    <a:pt x="11963" y="3420"/>
                  </a:cubicBezTo>
                  <a:cubicBezTo>
                    <a:pt x="11590" y="1896"/>
                    <a:pt x="10789" y="866"/>
                    <a:pt x="9587" y="361"/>
                  </a:cubicBezTo>
                  <a:cubicBezTo>
                    <a:pt x="8974" y="103"/>
                    <a:pt x="8293" y="1"/>
                    <a:pt x="7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7564;p78">
              <a:extLst>
                <a:ext uri="{FF2B5EF4-FFF2-40B4-BE49-F238E27FC236}">
                  <a16:creationId xmlns:a16="http://schemas.microsoft.com/office/drawing/2014/main" id="{97DF2F79-FD49-43DB-BA77-EC56DF4283E2}"/>
                </a:ext>
              </a:extLst>
            </p:cNvPr>
            <p:cNvSpPr/>
            <p:nvPr/>
          </p:nvSpPr>
          <p:spPr>
            <a:xfrm>
              <a:off x="6639383" y="2684918"/>
              <a:ext cx="288531" cy="362866"/>
            </a:xfrm>
            <a:custGeom>
              <a:avLst/>
              <a:gdLst/>
              <a:ahLst/>
              <a:cxnLst/>
              <a:rect l="l" t="t" r="r" b="b"/>
              <a:pathLst>
                <a:path w="9824" h="12355" extrusionOk="0">
                  <a:moveTo>
                    <a:pt x="5556" y="1"/>
                  </a:moveTo>
                  <a:cubicBezTo>
                    <a:pt x="5154" y="1"/>
                    <a:pt x="4721" y="57"/>
                    <a:pt x="4262" y="170"/>
                  </a:cubicBezTo>
                  <a:cubicBezTo>
                    <a:pt x="2794" y="529"/>
                    <a:pt x="1791" y="1314"/>
                    <a:pt x="1278" y="2501"/>
                  </a:cubicBezTo>
                  <a:cubicBezTo>
                    <a:pt x="637" y="3987"/>
                    <a:pt x="760" y="6059"/>
                    <a:pt x="1643" y="8658"/>
                  </a:cubicBezTo>
                  <a:cubicBezTo>
                    <a:pt x="2297" y="10583"/>
                    <a:pt x="3150" y="12098"/>
                    <a:pt x="3158" y="12113"/>
                  </a:cubicBezTo>
                  <a:cubicBezTo>
                    <a:pt x="3178" y="12148"/>
                    <a:pt x="3215" y="12168"/>
                    <a:pt x="3254" y="12168"/>
                  </a:cubicBezTo>
                  <a:cubicBezTo>
                    <a:pt x="3272" y="12168"/>
                    <a:pt x="3290" y="12163"/>
                    <a:pt x="3308" y="12154"/>
                  </a:cubicBezTo>
                  <a:cubicBezTo>
                    <a:pt x="3359" y="12124"/>
                    <a:pt x="3379" y="12057"/>
                    <a:pt x="3349" y="12004"/>
                  </a:cubicBezTo>
                  <a:cubicBezTo>
                    <a:pt x="3315" y="11946"/>
                    <a:pt x="1" y="6017"/>
                    <a:pt x="1479" y="2587"/>
                  </a:cubicBezTo>
                  <a:cubicBezTo>
                    <a:pt x="1963" y="1467"/>
                    <a:pt x="2916" y="725"/>
                    <a:pt x="4313" y="382"/>
                  </a:cubicBezTo>
                  <a:cubicBezTo>
                    <a:pt x="4782" y="267"/>
                    <a:pt x="5201" y="216"/>
                    <a:pt x="5575" y="216"/>
                  </a:cubicBezTo>
                  <a:cubicBezTo>
                    <a:pt x="7202" y="216"/>
                    <a:pt x="7978" y="1188"/>
                    <a:pt x="8348" y="2102"/>
                  </a:cubicBezTo>
                  <a:cubicBezTo>
                    <a:pt x="9561" y="5105"/>
                    <a:pt x="7745" y="10552"/>
                    <a:pt x="4998" y="12150"/>
                  </a:cubicBezTo>
                  <a:cubicBezTo>
                    <a:pt x="4947" y="12180"/>
                    <a:pt x="4930" y="12248"/>
                    <a:pt x="4960" y="12299"/>
                  </a:cubicBezTo>
                  <a:cubicBezTo>
                    <a:pt x="4980" y="12335"/>
                    <a:pt x="5017" y="12355"/>
                    <a:pt x="5054" y="12355"/>
                  </a:cubicBezTo>
                  <a:cubicBezTo>
                    <a:pt x="5072" y="12355"/>
                    <a:pt x="5092" y="12349"/>
                    <a:pt x="5111" y="12340"/>
                  </a:cubicBezTo>
                  <a:cubicBezTo>
                    <a:pt x="7989" y="10666"/>
                    <a:pt x="9823" y="5166"/>
                    <a:pt x="8551" y="2021"/>
                  </a:cubicBezTo>
                  <a:cubicBezTo>
                    <a:pt x="8016" y="694"/>
                    <a:pt x="6973" y="1"/>
                    <a:pt x="5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7565;p78">
              <a:extLst>
                <a:ext uri="{FF2B5EF4-FFF2-40B4-BE49-F238E27FC236}">
                  <a16:creationId xmlns:a16="http://schemas.microsoft.com/office/drawing/2014/main" id="{763241EF-F2AA-41A3-A3B2-FF0260360E01}"/>
                </a:ext>
              </a:extLst>
            </p:cNvPr>
            <p:cNvSpPr/>
            <p:nvPr/>
          </p:nvSpPr>
          <p:spPr>
            <a:xfrm>
              <a:off x="6573564" y="3079005"/>
              <a:ext cx="282422" cy="357051"/>
            </a:xfrm>
            <a:custGeom>
              <a:avLst/>
              <a:gdLst/>
              <a:ahLst/>
              <a:cxnLst/>
              <a:rect l="l" t="t" r="r" b="b"/>
              <a:pathLst>
                <a:path w="9616" h="12157" extrusionOk="0">
                  <a:moveTo>
                    <a:pt x="5055" y="1"/>
                  </a:moveTo>
                  <a:cubicBezTo>
                    <a:pt x="5036" y="1"/>
                    <a:pt x="5017" y="6"/>
                    <a:pt x="5000" y="16"/>
                  </a:cubicBezTo>
                  <a:cubicBezTo>
                    <a:pt x="2052" y="1732"/>
                    <a:pt x="0" y="7319"/>
                    <a:pt x="1214" y="10324"/>
                  </a:cubicBezTo>
                  <a:cubicBezTo>
                    <a:pt x="1574" y="11214"/>
                    <a:pt x="2339" y="12157"/>
                    <a:pt x="3974" y="12157"/>
                  </a:cubicBezTo>
                  <a:cubicBezTo>
                    <a:pt x="4367" y="12157"/>
                    <a:pt x="4810" y="12103"/>
                    <a:pt x="5311" y="11976"/>
                  </a:cubicBezTo>
                  <a:cubicBezTo>
                    <a:pt x="6852" y="11599"/>
                    <a:pt x="7898" y="10790"/>
                    <a:pt x="8423" y="9572"/>
                  </a:cubicBezTo>
                  <a:cubicBezTo>
                    <a:pt x="9174" y="7816"/>
                    <a:pt x="8687" y="5510"/>
                    <a:pt x="8145" y="3886"/>
                  </a:cubicBezTo>
                  <a:cubicBezTo>
                    <a:pt x="7561" y="2134"/>
                    <a:pt x="6788" y="775"/>
                    <a:pt x="6781" y="761"/>
                  </a:cubicBezTo>
                  <a:cubicBezTo>
                    <a:pt x="6760" y="726"/>
                    <a:pt x="6723" y="706"/>
                    <a:pt x="6685" y="706"/>
                  </a:cubicBezTo>
                  <a:cubicBezTo>
                    <a:pt x="6666" y="706"/>
                    <a:pt x="6648" y="711"/>
                    <a:pt x="6631" y="721"/>
                  </a:cubicBezTo>
                  <a:cubicBezTo>
                    <a:pt x="6578" y="751"/>
                    <a:pt x="6560" y="817"/>
                    <a:pt x="6590" y="871"/>
                  </a:cubicBezTo>
                  <a:cubicBezTo>
                    <a:pt x="6621" y="923"/>
                    <a:pt x="9616" y="6234"/>
                    <a:pt x="8220" y="9484"/>
                  </a:cubicBezTo>
                  <a:cubicBezTo>
                    <a:pt x="7726" y="10636"/>
                    <a:pt x="6729" y="11403"/>
                    <a:pt x="5258" y="11765"/>
                  </a:cubicBezTo>
                  <a:cubicBezTo>
                    <a:pt x="4802" y="11877"/>
                    <a:pt x="4379" y="11933"/>
                    <a:pt x="3991" y="11933"/>
                  </a:cubicBezTo>
                  <a:cubicBezTo>
                    <a:pt x="2748" y="11933"/>
                    <a:pt x="1869" y="11361"/>
                    <a:pt x="1417" y="10241"/>
                  </a:cubicBezTo>
                  <a:cubicBezTo>
                    <a:pt x="258" y="7376"/>
                    <a:pt x="2296" y="1842"/>
                    <a:pt x="5111" y="204"/>
                  </a:cubicBezTo>
                  <a:cubicBezTo>
                    <a:pt x="5163" y="174"/>
                    <a:pt x="5180" y="106"/>
                    <a:pt x="5150" y="55"/>
                  </a:cubicBezTo>
                  <a:cubicBezTo>
                    <a:pt x="5130" y="20"/>
                    <a:pt x="5093" y="1"/>
                    <a:pt x="5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7566;p78">
              <a:extLst>
                <a:ext uri="{FF2B5EF4-FFF2-40B4-BE49-F238E27FC236}">
                  <a16:creationId xmlns:a16="http://schemas.microsoft.com/office/drawing/2014/main" id="{F0BE067F-BECB-4C92-ACE7-EFF4424C0599}"/>
                </a:ext>
              </a:extLst>
            </p:cNvPr>
            <p:cNvSpPr/>
            <p:nvPr/>
          </p:nvSpPr>
          <p:spPr>
            <a:xfrm>
              <a:off x="6747905" y="3033980"/>
              <a:ext cx="19972" cy="36742"/>
            </a:xfrm>
            <a:custGeom>
              <a:avLst/>
              <a:gdLst/>
              <a:ahLst/>
              <a:cxnLst/>
              <a:rect l="l" t="t" r="r" b="b"/>
              <a:pathLst>
                <a:path w="680" h="1251" extrusionOk="0">
                  <a:moveTo>
                    <a:pt x="615" y="0"/>
                  </a:moveTo>
                  <a:cubicBezTo>
                    <a:pt x="596" y="0"/>
                    <a:pt x="578" y="10"/>
                    <a:pt x="568" y="28"/>
                  </a:cubicBezTo>
                  <a:cubicBezTo>
                    <a:pt x="359" y="397"/>
                    <a:pt x="172" y="783"/>
                    <a:pt x="11" y="1175"/>
                  </a:cubicBezTo>
                  <a:cubicBezTo>
                    <a:pt x="0" y="1203"/>
                    <a:pt x="13" y="1236"/>
                    <a:pt x="41" y="1246"/>
                  </a:cubicBezTo>
                  <a:cubicBezTo>
                    <a:pt x="48" y="1247"/>
                    <a:pt x="56" y="1250"/>
                    <a:pt x="63" y="1250"/>
                  </a:cubicBezTo>
                  <a:cubicBezTo>
                    <a:pt x="84" y="1250"/>
                    <a:pt x="105" y="1237"/>
                    <a:pt x="113" y="1216"/>
                  </a:cubicBezTo>
                  <a:cubicBezTo>
                    <a:pt x="269" y="827"/>
                    <a:pt x="457" y="447"/>
                    <a:pt x="664" y="84"/>
                  </a:cubicBezTo>
                  <a:cubicBezTo>
                    <a:pt x="679" y="57"/>
                    <a:pt x="671" y="23"/>
                    <a:pt x="644" y="8"/>
                  </a:cubicBezTo>
                  <a:cubicBezTo>
                    <a:pt x="635" y="3"/>
                    <a:pt x="625" y="0"/>
                    <a:pt x="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7567;p78">
              <a:extLst>
                <a:ext uri="{FF2B5EF4-FFF2-40B4-BE49-F238E27FC236}">
                  <a16:creationId xmlns:a16="http://schemas.microsoft.com/office/drawing/2014/main" id="{ABF03165-B5AD-414D-9E17-1271BDD60B18}"/>
                </a:ext>
              </a:extLst>
            </p:cNvPr>
            <p:cNvSpPr/>
            <p:nvPr/>
          </p:nvSpPr>
          <p:spPr>
            <a:xfrm>
              <a:off x="6747817" y="3011953"/>
              <a:ext cx="13275" cy="58006"/>
            </a:xfrm>
            <a:custGeom>
              <a:avLst/>
              <a:gdLst/>
              <a:ahLst/>
              <a:cxnLst/>
              <a:rect l="l" t="t" r="r" b="b"/>
              <a:pathLst>
                <a:path w="452" h="1975" extrusionOk="0">
                  <a:moveTo>
                    <a:pt x="393" y="0"/>
                  </a:moveTo>
                  <a:cubicBezTo>
                    <a:pt x="369" y="0"/>
                    <a:pt x="346" y="17"/>
                    <a:pt x="338" y="42"/>
                  </a:cubicBezTo>
                  <a:cubicBezTo>
                    <a:pt x="171" y="651"/>
                    <a:pt x="57" y="1284"/>
                    <a:pt x="2" y="1916"/>
                  </a:cubicBezTo>
                  <a:cubicBezTo>
                    <a:pt x="0" y="1946"/>
                    <a:pt x="22" y="1973"/>
                    <a:pt x="51" y="1974"/>
                  </a:cubicBezTo>
                  <a:lnTo>
                    <a:pt x="57" y="1974"/>
                  </a:lnTo>
                  <a:cubicBezTo>
                    <a:pt x="86" y="1974"/>
                    <a:pt x="110" y="1953"/>
                    <a:pt x="113" y="1925"/>
                  </a:cubicBezTo>
                  <a:cubicBezTo>
                    <a:pt x="167" y="1299"/>
                    <a:pt x="279" y="676"/>
                    <a:pt x="444" y="70"/>
                  </a:cubicBezTo>
                  <a:cubicBezTo>
                    <a:pt x="452" y="39"/>
                    <a:pt x="435" y="9"/>
                    <a:pt x="406" y="2"/>
                  </a:cubicBezTo>
                  <a:cubicBezTo>
                    <a:pt x="402" y="1"/>
                    <a:pt x="39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7568;p78">
              <a:extLst>
                <a:ext uri="{FF2B5EF4-FFF2-40B4-BE49-F238E27FC236}">
                  <a16:creationId xmlns:a16="http://schemas.microsoft.com/office/drawing/2014/main" id="{3B8FA05D-1DA2-4AEF-9790-A6D9A4B0C172}"/>
                </a:ext>
              </a:extLst>
            </p:cNvPr>
            <p:cNvSpPr/>
            <p:nvPr/>
          </p:nvSpPr>
          <p:spPr>
            <a:xfrm>
              <a:off x="6728932" y="3071838"/>
              <a:ext cx="18415" cy="45758"/>
            </a:xfrm>
            <a:custGeom>
              <a:avLst/>
              <a:gdLst/>
              <a:ahLst/>
              <a:cxnLst/>
              <a:rect l="l" t="t" r="r" b="b"/>
              <a:pathLst>
                <a:path w="627" h="1558" extrusionOk="0">
                  <a:moveTo>
                    <a:pt x="571" y="1"/>
                  </a:moveTo>
                  <a:cubicBezTo>
                    <a:pt x="545" y="1"/>
                    <a:pt x="519" y="17"/>
                    <a:pt x="514" y="44"/>
                  </a:cubicBezTo>
                  <a:cubicBezTo>
                    <a:pt x="415" y="514"/>
                    <a:pt x="303" y="1048"/>
                    <a:pt x="18" y="1472"/>
                  </a:cubicBezTo>
                  <a:cubicBezTo>
                    <a:pt x="1" y="1496"/>
                    <a:pt x="8" y="1530"/>
                    <a:pt x="32" y="1549"/>
                  </a:cubicBezTo>
                  <a:cubicBezTo>
                    <a:pt x="42" y="1553"/>
                    <a:pt x="52" y="1558"/>
                    <a:pt x="64" y="1558"/>
                  </a:cubicBezTo>
                  <a:cubicBezTo>
                    <a:pt x="81" y="1558"/>
                    <a:pt x="99" y="1549"/>
                    <a:pt x="109" y="1533"/>
                  </a:cubicBezTo>
                  <a:cubicBezTo>
                    <a:pt x="405" y="1093"/>
                    <a:pt x="519" y="548"/>
                    <a:pt x="620" y="68"/>
                  </a:cubicBezTo>
                  <a:cubicBezTo>
                    <a:pt x="626" y="37"/>
                    <a:pt x="608" y="8"/>
                    <a:pt x="578" y="1"/>
                  </a:cubicBezTo>
                  <a:cubicBezTo>
                    <a:pt x="576" y="1"/>
                    <a:pt x="574"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7569;p78">
              <a:extLst>
                <a:ext uri="{FF2B5EF4-FFF2-40B4-BE49-F238E27FC236}">
                  <a16:creationId xmlns:a16="http://schemas.microsoft.com/office/drawing/2014/main" id="{07CBD7A4-2FFC-45B5-B7BE-5EF2F923E935}"/>
                </a:ext>
              </a:extLst>
            </p:cNvPr>
            <p:cNvSpPr/>
            <p:nvPr/>
          </p:nvSpPr>
          <p:spPr>
            <a:xfrm>
              <a:off x="6719151" y="3069841"/>
              <a:ext cx="29135" cy="37271"/>
            </a:xfrm>
            <a:custGeom>
              <a:avLst/>
              <a:gdLst/>
              <a:ahLst/>
              <a:cxnLst/>
              <a:rect l="l" t="t" r="r" b="b"/>
              <a:pathLst>
                <a:path w="992" h="1269" extrusionOk="0">
                  <a:moveTo>
                    <a:pt x="930" y="1"/>
                  </a:moveTo>
                  <a:cubicBezTo>
                    <a:pt x="911" y="1"/>
                    <a:pt x="892" y="11"/>
                    <a:pt x="882" y="29"/>
                  </a:cubicBezTo>
                  <a:cubicBezTo>
                    <a:pt x="647" y="445"/>
                    <a:pt x="357" y="829"/>
                    <a:pt x="22" y="1173"/>
                  </a:cubicBezTo>
                  <a:cubicBezTo>
                    <a:pt x="1" y="1197"/>
                    <a:pt x="1" y="1230"/>
                    <a:pt x="22" y="1251"/>
                  </a:cubicBezTo>
                  <a:cubicBezTo>
                    <a:pt x="33" y="1262"/>
                    <a:pt x="46" y="1268"/>
                    <a:pt x="62" y="1268"/>
                  </a:cubicBezTo>
                  <a:cubicBezTo>
                    <a:pt x="76" y="1268"/>
                    <a:pt x="89" y="1262"/>
                    <a:pt x="100" y="1250"/>
                  </a:cubicBezTo>
                  <a:cubicBezTo>
                    <a:pt x="442" y="899"/>
                    <a:pt x="738" y="508"/>
                    <a:pt x="978" y="82"/>
                  </a:cubicBezTo>
                  <a:cubicBezTo>
                    <a:pt x="992" y="55"/>
                    <a:pt x="983" y="22"/>
                    <a:pt x="956" y="8"/>
                  </a:cubicBezTo>
                  <a:cubicBezTo>
                    <a:pt x="948" y="3"/>
                    <a:pt x="939"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7570;p78">
              <a:extLst>
                <a:ext uri="{FF2B5EF4-FFF2-40B4-BE49-F238E27FC236}">
                  <a16:creationId xmlns:a16="http://schemas.microsoft.com/office/drawing/2014/main" id="{53B0CA73-A7C1-4399-8F17-9E160C84479A}"/>
                </a:ext>
              </a:extLst>
            </p:cNvPr>
            <p:cNvSpPr/>
            <p:nvPr/>
          </p:nvSpPr>
          <p:spPr>
            <a:xfrm>
              <a:off x="6711251" y="3038327"/>
              <a:ext cx="35655" cy="36272"/>
            </a:xfrm>
            <a:custGeom>
              <a:avLst/>
              <a:gdLst/>
              <a:ahLst/>
              <a:cxnLst/>
              <a:rect l="l" t="t" r="r" b="b"/>
              <a:pathLst>
                <a:path w="1214" h="1235" extrusionOk="0">
                  <a:moveTo>
                    <a:pt x="65" y="0"/>
                  </a:moveTo>
                  <a:cubicBezTo>
                    <a:pt x="47" y="0"/>
                    <a:pt x="30" y="9"/>
                    <a:pt x="19" y="24"/>
                  </a:cubicBezTo>
                  <a:cubicBezTo>
                    <a:pt x="0" y="50"/>
                    <a:pt x="8" y="85"/>
                    <a:pt x="33" y="101"/>
                  </a:cubicBezTo>
                  <a:cubicBezTo>
                    <a:pt x="460" y="390"/>
                    <a:pt x="831" y="772"/>
                    <a:pt x="1103" y="1209"/>
                  </a:cubicBezTo>
                  <a:cubicBezTo>
                    <a:pt x="1114" y="1226"/>
                    <a:pt x="1131" y="1235"/>
                    <a:pt x="1150" y="1235"/>
                  </a:cubicBezTo>
                  <a:cubicBezTo>
                    <a:pt x="1158" y="1235"/>
                    <a:pt x="1168" y="1232"/>
                    <a:pt x="1180" y="1225"/>
                  </a:cubicBezTo>
                  <a:cubicBezTo>
                    <a:pt x="1207" y="1209"/>
                    <a:pt x="1214" y="1175"/>
                    <a:pt x="1197" y="1149"/>
                  </a:cubicBezTo>
                  <a:cubicBezTo>
                    <a:pt x="916" y="701"/>
                    <a:pt x="535" y="306"/>
                    <a:pt x="96" y="10"/>
                  </a:cubicBezTo>
                  <a:cubicBezTo>
                    <a:pt x="86" y="3"/>
                    <a:pt x="7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7571;p78">
              <a:extLst>
                <a:ext uri="{FF2B5EF4-FFF2-40B4-BE49-F238E27FC236}">
                  <a16:creationId xmlns:a16="http://schemas.microsoft.com/office/drawing/2014/main" id="{7E999F65-BDDF-4F20-A935-7BE9EDB3C260}"/>
                </a:ext>
              </a:extLst>
            </p:cNvPr>
            <p:cNvSpPr/>
            <p:nvPr/>
          </p:nvSpPr>
          <p:spPr>
            <a:xfrm>
              <a:off x="6693893" y="3044818"/>
              <a:ext cx="54599" cy="30750"/>
            </a:xfrm>
            <a:custGeom>
              <a:avLst/>
              <a:gdLst/>
              <a:ahLst/>
              <a:cxnLst/>
              <a:rect l="l" t="t" r="r" b="b"/>
              <a:pathLst>
                <a:path w="1859" h="1047" extrusionOk="0">
                  <a:moveTo>
                    <a:pt x="63" y="1"/>
                  </a:moveTo>
                  <a:cubicBezTo>
                    <a:pt x="47" y="1"/>
                    <a:pt x="32" y="7"/>
                    <a:pt x="20" y="21"/>
                  </a:cubicBezTo>
                  <a:cubicBezTo>
                    <a:pt x="0" y="44"/>
                    <a:pt x="5" y="78"/>
                    <a:pt x="28" y="98"/>
                  </a:cubicBezTo>
                  <a:cubicBezTo>
                    <a:pt x="282" y="309"/>
                    <a:pt x="593" y="437"/>
                    <a:pt x="895" y="561"/>
                  </a:cubicBezTo>
                  <a:cubicBezTo>
                    <a:pt x="1201" y="685"/>
                    <a:pt x="1517" y="814"/>
                    <a:pt x="1764" y="1032"/>
                  </a:cubicBezTo>
                  <a:cubicBezTo>
                    <a:pt x="1772" y="1041"/>
                    <a:pt x="1786" y="1046"/>
                    <a:pt x="1799" y="1046"/>
                  </a:cubicBezTo>
                  <a:cubicBezTo>
                    <a:pt x="1815" y="1046"/>
                    <a:pt x="1829" y="1041"/>
                    <a:pt x="1840" y="1031"/>
                  </a:cubicBezTo>
                  <a:cubicBezTo>
                    <a:pt x="1859" y="1006"/>
                    <a:pt x="1858" y="971"/>
                    <a:pt x="1835" y="952"/>
                  </a:cubicBezTo>
                  <a:cubicBezTo>
                    <a:pt x="1574" y="722"/>
                    <a:pt x="1251" y="589"/>
                    <a:pt x="936" y="461"/>
                  </a:cubicBezTo>
                  <a:cubicBezTo>
                    <a:pt x="641" y="340"/>
                    <a:pt x="339" y="215"/>
                    <a:pt x="97" y="14"/>
                  </a:cubicBezTo>
                  <a:cubicBezTo>
                    <a:pt x="87" y="5"/>
                    <a:pt x="75"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7572;p78">
              <a:extLst>
                <a:ext uri="{FF2B5EF4-FFF2-40B4-BE49-F238E27FC236}">
                  <a16:creationId xmlns:a16="http://schemas.microsoft.com/office/drawing/2014/main" id="{91F4DE20-1605-43F1-8069-93FAD6F45D29}"/>
                </a:ext>
              </a:extLst>
            </p:cNvPr>
            <p:cNvSpPr/>
            <p:nvPr/>
          </p:nvSpPr>
          <p:spPr>
            <a:xfrm>
              <a:off x="6741531" y="3061060"/>
              <a:ext cx="49107" cy="12042"/>
            </a:xfrm>
            <a:custGeom>
              <a:avLst/>
              <a:gdLst/>
              <a:ahLst/>
              <a:cxnLst/>
              <a:rect l="l" t="t" r="r" b="b"/>
              <a:pathLst>
                <a:path w="1672" h="410" extrusionOk="0">
                  <a:moveTo>
                    <a:pt x="1607" y="1"/>
                  </a:moveTo>
                  <a:cubicBezTo>
                    <a:pt x="1597" y="1"/>
                    <a:pt x="1587" y="3"/>
                    <a:pt x="1578" y="9"/>
                  </a:cubicBezTo>
                  <a:cubicBezTo>
                    <a:pt x="1447" y="93"/>
                    <a:pt x="1289" y="132"/>
                    <a:pt x="1138" y="171"/>
                  </a:cubicBezTo>
                  <a:cubicBezTo>
                    <a:pt x="895" y="232"/>
                    <a:pt x="628" y="300"/>
                    <a:pt x="363" y="300"/>
                  </a:cubicBezTo>
                  <a:cubicBezTo>
                    <a:pt x="266" y="300"/>
                    <a:pt x="169" y="291"/>
                    <a:pt x="73" y="268"/>
                  </a:cubicBezTo>
                  <a:cubicBezTo>
                    <a:pt x="69" y="267"/>
                    <a:pt x="65" y="267"/>
                    <a:pt x="60" y="267"/>
                  </a:cubicBezTo>
                  <a:cubicBezTo>
                    <a:pt x="35" y="267"/>
                    <a:pt x="14" y="284"/>
                    <a:pt x="8" y="310"/>
                  </a:cubicBezTo>
                  <a:cubicBezTo>
                    <a:pt x="1" y="340"/>
                    <a:pt x="19" y="368"/>
                    <a:pt x="49" y="375"/>
                  </a:cubicBezTo>
                  <a:cubicBezTo>
                    <a:pt x="154" y="399"/>
                    <a:pt x="258" y="409"/>
                    <a:pt x="364" y="409"/>
                  </a:cubicBezTo>
                  <a:cubicBezTo>
                    <a:pt x="641" y="409"/>
                    <a:pt x="916" y="340"/>
                    <a:pt x="1167" y="278"/>
                  </a:cubicBezTo>
                  <a:cubicBezTo>
                    <a:pt x="1319" y="238"/>
                    <a:pt x="1493" y="194"/>
                    <a:pt x="1638" y="102"/>
                  </a:cubicBezTo>
                  <a:cubicBezTo>
                    <a:pt x="1664" y="83"/>
                    <a:pt x="1671" y="49"/>
                    <a:pt x="1654" y="25"/>
                  </a:cubicBezTo>
                  <a:cubicBezTo>
                    <a:pt x="1643" y="9"/>
                    <a:pt x="1625" y="1"/>
                    <a:pt x="1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7573;p78">
              <a:extLst>
                <a:ext uri="{FF2B5EF4-FFF2-40B4-BE49-F238E27FC236}">
                  <a16:creationId xmlns:a16="http://schemas.microsoft.com/office/drawing/2014/main" id="{E362192E-72BC-449A-8588-10B0AC7B52B9}"/>
                </a:ext>
              </a:extLst>
            </p:cNvPr>
            <p:cNvSpPr/>
            <p:nvPr/>
          </p:nvSpPr>
          <p:spPr>
            <a:xfrm>
              <a:off x="6745056" y="3068872"/>
              <a:ext cx="54011" cy="16388"/>
            </a:xfrm>
            <a:custGeom>
              <a:avLst/>
              <a:gdLst/>
              <a:ahLst/>
              <a:cxnLst/>
              <a:rect l="l" t="t" r="r" b="b"/>
              <a:pathLst>
                <a:path w="1839" h="558" extrusionOk="0">
                  <a:moveTo>
                    <a:pt x="62" y="1"/>
                  </a:moveTo>
                  <a:cubicBezTo>
                    <a:pt x="44" y="1"/>
                    <a:pt x="26" y="10"/>
                    <a:pt x="16" y="27"/>
                  </a:cubicBezTo>
                  <a:cubicBezTo>
                    <a:pt x="0" y="52"/>
                    <a:pt x="7" y="86"/>
                    <a:pt x="32" y="102"/>
                  </a:cubicBezTo>
                  <a:lnTo>
                    <a:pt x="84" y="136"/>
                  </a:lnTo>
                  <a:cubicBezTo>
                    <a:pt x="177" y="196"/>
                    <a:pt x="272" y="261"/>
                    <a:pt x="373" y="313"/>
                  </a:cubicBezTo>
                  <a:cubicBezTo>
                    <a:pt x="813" y="538"/>
                    <a:pt x="1327" y="549"/>
                    <a:pt x="1783" y="558"/>
                  </a:cubicBezTo>
                  <a:cubicBezTo>
                    <a:pt x="1815" y="558"/>
                    <a:pt x="1837" y="533"/>
                    <a:pt x="1837" y="504"/>
                  </a:cubicBezTo>
                  <a:cubicBezTo>
                    <a:pt x="1839" y="472"/>
                    <a:pt x="1815" y="448"/>
                    <a:pt x="1783" y="448"/>
                  </a:cubicBezTo>
                  <a:cubicBezTo>
                    <a:pt x="1342" y="440"/>
                    <a:pt x="840" y="430"/>
                    <a:pt x="423" y="214"/>
                  </a:cubicBezTo>
                  <a:cubicBezTo>
                    <a:pt x="328" y="165"/>
                    <a:pt x="235" y="102"/>
                    <a:pt x="144" y="44"/>
                  </a:cubicBezTo>
                  <a:lnTo>
                    <a:pt x="93" y="9"/>
                  </a:lnTo>
                  <a:cubicBezTo>
                    <a:pt x="83" y="3"/>
                    <a:pt x="73"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7574;p78">
              <a:extLst>
                <a:ext uri="{FF2B5EF4-FFF2-40B4-BE49-F238E27FC236}">
                  <a16:creationId xmlns:a16="http://schemas.microsoft.com/office/drawing/2014/main" id="{79B5DEEF-D94D-411F-B231-F57D47F0C3B0}"/>
                </a:ext>
              </a:extLst>
            </p:cNvPr>
            <p:cNvSpPr/>
            <p:nvPr/>
          </p:nvSpPr>
          <p:spPr>
            <a:xfrm>
              <a:off x="6817189" y="2748739"/>
              <a:ext cx="64497" cy="247384"/>
            </a:xfrm>
            <a:custGeom>
              <a:avLst/>
              <a:gdLst/>
              <a:ahLst/>
              <a:cxnLst/>
              <a:rect l="l" t="t" r="r" b="b"/>
              <a:pathLst>
                <a:path w="2196" h="8423" extrusionOk="0">
                  <a:moveTo>
                    <a:pt x="1566" y="0"/>
                  </a:moveTo>
                  <a:cubicBezTo>
                    <a:pt x="1560" y="0"/>
                    <a:pt x="1553" y="1"/>
                    <a:pt x="1547" y="4"/>
                  </a:cubicBezTo>
                  <a:cubicBezTo>
                    <a:pt x="1517" y="12"/>
                    <a:pt x="1503" y="43"/>
                    <a:pt x="1512" y="72"/>
                  </a:cubicBezTo>
                  <a:cubicBezTo>
                    <a:pt x="1688" y="606"/>
                    <a:pt x="1881" y="1240"/>
                    <a:pt x="1959" y="1881"/>
                  </a:cubicBezTo>
                  <a:cubicBezTo>
                    <a:pt x="2087" y="2916"/>
                    <a:pt x="1938" y="4049"/>
                    <a:pt x="1517" y="5249"/>
                  </a:cubicBezTo>
                  <a:cubicBezTo>
                    <a:pt x="1122" y="6376"/>
                    <a:pt x="536" y="7437"/>
                    <a:pt x="16" y="8342"/>
                  </a:cubicBezTo>
                  <a:cubicBezTo>
                    <a:pt x="1" y="8367"/>
                    <a:pt x="9" y="8402"/>
                    <a:pt x="36" y="8416"/>
                  </a:cubicBezTo>
                  <a:cubicBezTo>
                    <a:pt x="45" y="8421"/>
                    <a:pt x="53" y="8423"/>
                    <a:pt x="62" y="8423"/>
                  </a:cubicBezTo>
                  <a:cubicBezTo>
                    <a:pt x="81" y="8423"/>
                    <a:pt x="100" y="8414"/>
                    <a:pt x="110" y="8394"/>
                  </a:cubicBezTo>
                  <a:cubicBezTo>
                    <a:pt x="633" y="7484"/>
                    <a:pt x="1224" y="6421"/>
                    <a:pt x="1620" y="5284"/>
                  </a:cubicBezTo>
                  <a:cubicBezTo>
                    <a:pt x="2046" y="4069"/>
                    <a:pt x="2195" y="2919"/>
                    <a:pt x="2067" y="1869"/>
                  </a:cubicBezTo>
                  <a:cubicBezTo>
                    <a:pt x="1989" y="1217"/>
                    <a:pt x="1795" y="577"/>
                    <a:pt x="1617" y="39"/>
                  </a:cubicBezTo>
                  <a:cubicBezTo>
                    <a:pt x="1608" y="14"/>
                    <a:pt x="1588" y="0"/>
                    <a:pt x="1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7575;p78">
              <a:extLst>
                <a:ext uri="{FF2B5EF4-FFF2-40B4-BE49-F238E27FC236}">
                  <a16:creationId xmlns:a16="http://schemas.microsoft.com/office/drawing/2014/main" id="{82A801C7-33D5-4691-92A7-6D3A19179415}"/>
                </a:ext>
              </a:extLst>
            </p:cNvPr>
            <p:cNvSpPr/>
            <p:nvPr/>
          </p:nvSpPr>
          <p:spPr>
            <a:xfrm>
              <a:off x="6830199" y="2814498"/>
              <a:ext cx="32630" cy="123002"/>
            </a:xfrm>
            <a:custGeom>
              <a:avLst/>
              <a:gdLst/>
              <a:ahLst/>
              <a:cxnLst/>
              <a:rect l="l" t="t" r="r" b="b"/>
              <a:pathLst>
                <a:path w="1111" h="4188" extrusionOk="0">
                  <a:moveTo>
                    <a:pt x="1046" y="0"/>
                  </a:moveTo>
                  <a:cubicBezTo>
                    <a:pt x="1016" y="0"/>
                    <a:pt x="990" y="25"/>
                    <a:pt x="990" y="55"/>
                  </a:cubicBezTo>
                  <a:cubicBezTo>
                    <a:pt x="999" y="1459"/>
                    <a:pt x="663" y="2863"/>
                    <a:pt x="15" y="4109"/>
                  </a:cubicBezTo>
                  <a:cubicBezTo>
                    <a:pt x="1" y="4135"/>
                    <a:pt x="12" y="4167"/>
                    <a:pt x="38" y="4182"/>
                  </a:cubicBezTo>
                  <a:cubicBezTo>
                    <a:pt x="45" y="4184"/>
                    <a:pt x="55" y="4187"/>
                    <a:pt x="63" y="4187"/>
                  </a:cubicBezTo>
                  <a:cubicBezTo>
                    <a:pt x="83" y="4187"/>
                    <a:pt x="100" y="4176"/>
                    <a:pt x="113" y="4160"/>
                  </a:cubicBezTo>
                  <a:cubicBezTo>
                    <a:pt x="768" y="2896"/>
                    <a:pt x="1110" y="1477"/>
                    <a:pt x="1100" y="55"/>
                  </a:cubicBezTo>
                  <a:cubicBezTo>
                    <a:pt x="1100" y="25"/>
                    <a:pt x="1076"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7576;p78">
              <a:extLst>
                <a:ext uri="{FF2B5EF4-FFF2-40B4-BE49-F238E27FC236}">
                  <a16:creationId xmlns:a16="http://schemas.microsoft.com/office/drawing/2014/main" id="{D919A261-F649-4304-942B-8DB02EB36DE8}"/>
                </a:ext>
              </a:extLst>
            </p:cNvPr>
            <p:cNvSpPr/>
            <p:nvPr/>
          </p:nvSpPr>
          <p:spPr>
            <a:xfrm>
              <a:off x="6823767" y="2878084"/>
              <a:ext cx="9428" cy="21587"/>
            </a:xfrm>
            <a:custGeom>
              <a:avLst/>
              <a:gdLst/>
              <a:ahLst/>
              <a:cxnLst/>
              <a:rect l="l" t="t" r="r" b="b"/>
              <a:pathLst>
                <a:path w="321" h="735" extrusionOk="0">
                  <a:moveTo>
                    <a:pt x="261" y="1"/>
                  </a:moveTo>
                  <a:cubicBezTo>
                    <a:pt x="237" y="1"/>
                    <a:pt x="214" y="15"/>
                    <a:pt x="207" y="39"/>
                  </a:cubicBezTo>
                  <a:lnTo>
                    <a:pt x="10" y="664"/>
                  </a:lnTo>
                  <a:cubicBezTo>
                    <a:pt x="0" y="694"/>
                    <a:pt x="17" y="724"/>
                    <a:pt x="46" y="733"/>
                  </a:cubicBezTo>
                  <a:cubicBezTo>
                    <a:pt x="50" y="735"/>
                    <a:pt x="56" y="735"/>
                    <a:pt x="62" y="735"/>
                  </a:cubicBezTo>
                  <a:cubicBezTo>
                    <a:pt x="84" y="735"/>
                    <a:pt x="106" y="721"/>
                    <a:pt x="114" y="698"/>
                  </a:cubicBezTo>
                  <a:lnTo>
                    <a:pt x="312" y="73"/>
                  </a:lnTo>
                  <a:cubicBezTo>
                    <a:pt x="321" y="43"/>
                    <a:pt x="305" y="11"/>
                    <a:pt x="277" y="3"/>
                  </a:cubicBezTo>
                  <a:cubicBezTo>
                    <a:pt x="271" y="1"/>
                    <a:pt x="266"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7577;p78">
              <a:extLst>
                <a:ext uri="{FF2B5EF4-FFF2-40B4-BE49-F238E27FC236}">
                  <a16:creationId xmlns:a16="http://schemas.microsoft.com/office/drawing/2014/main" id="{F08209A1-646B-4008-9F2C-87AD9A2AD1DE}"/>
                </a:ext>
              </a:extLst>
            </p:cNvPr>
            <p:cNvSpPr/>
            <p:nvPr/>
          </p:nvSpPr>
          <p:spPr>
            <a:xfrm>
              <a:off x="6690134" y="2846747"/>
              <a:ext cx="36947" cy="126790"/>
            </a:xfrm>
            <a:custGeom>
              <a:avLst/>
              <a:gdLst/>
              <a:ahLst/>
              <a:cxnLst/>
              <a:rect l="l" t="t" r="r" b="b"/>
              <a:pathLst>
                <a:path w="1258" h="4317" extrusionOk="0">
                  <a:moveTo>
                    <a:pt x="62" y="1"/>
                  </a:moveTo>
                  <a:cubicBezTo>
                    <a:pt x="59" y="1"/>
                    <a:pt x="56" y="1"/>
                    <a:pt x="53" y="2"/>
                  </a:cubicBezTo>
                  <a:cubicBezTo>
                    <a:pt x="22" y="5"/>
                    <a:pt x="0" y="35"/>
                    <a:pt x="6" y="64"/>
                  </a:cubicBezTo>
                  <a:cubicBezTo>
                    <a:pt x="232" y="1504"/>
                    <a:pt x="616" y="2923"/>
                    <a:pt x="1144" y="4281"/>
                  </a:cubicBezTo>
                  <a:cubicBezTo>
                    <a:pt x="1152" y="4304"/>
                    <a:pt x="1174" y="4317"/>
                    <a:pt x="1195" y="4317"/>
                  </a:cubicBezTo>
                  <a:cubicBezTo>
                    <a:pt x="1202" y="4317"/>
                    <a:pt x="1208" y="4315"/>
                    <a:pt x="1215" y="4314"/>
                  </a:cubicBezTo>
                  <a:cubicBezTo>
                    <a:pt x="1244" y="4303"/>
                    <a:pt x="1258" y="4271"/>
                    <a:pt x="1246" y="4243"/>
                  </a:cubicBezTo>
                  <a:cubicBezTo>
                    <a:pt x="719" y="2891"/>
                    <a:pt x="339" y="1480"/>
                    <a:pt x="114" y="47"/>
                  </a:cubicBezTo>
                  <a:cubicBezTo>
                    <a:pt x="112" y="21"/>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7578;p78">
              <a:extLst>
                <a:ext uri="{FF2B5EF4-FFF2-40B4-BE49-F238E27FC236}">
                  <a16:creationId xmlns:a16="http://schemas.microsoft.com/office/drawing/2014/main" id="{4641FE4C-9364-446B-A308-16923F178424}"/>
                </a:ext>
              </a:extLst>
            </p:cNvPr>
            <p:cNvSpPr/>
            <p:nvPr/>
          </p:nvSpPr>
          <p:spPr>
            <a:xfrm>
              <a:off x="6718124" y="2896911"/>
              <a:ext cx="8870" cy="29752"/>
            </a:xfrm>
            <a:custGeom>
              <a:avLst/>
              <a:gdLst/>
              <a:ahLst/>
              <a:cxnLst/>
              <a:rect l="l" t="t" r="r" b="b"/>
              <a:pathLst>
                <a:path w="302" h="1013" extrusionOk="0">
                  <a:moveTo>
                    <a:pt x="59" y="1"/>
                  </a:moveTo>
                  <a:cubicBezTo>
                    <a:pt x="56" y="1"/>
                    <a:pt x="54" y="1"/>
                    <a:pt x="51" y="1"/>
                  </a:cubicBezTo>
                  <a:cubicBezTo>
                    <a:pt x="21" y="4"/>
                    <a:pt x="0" y="31"/>
                    <a:pt x="3" y="61"/>
                  </a:cubicBezTo>
                  <a:cubicBezTo>
                    <a:pt x="37" y="370"/>
                    <a:pt x="100" y="676"/>
                    <a:pt x="188" y="973"/>
                  </a:cubicBezTo>
                  <a:cubicBezTo>
                    <a:pt x="194" y="997"/>
                    <a:pt x="217" y="1012"/>
                    <a:pt x="241" y="1012"/>
                  </a:cubicBezTo>
                  <a:cubicBezTo>
                    <a:pt x="246" y="1012"/>
                    <a:pt x="251" y="1011"/>
                    <a:pt x="256" y="1008"/>
                  </a:cubicBezTo>
                  <a:cubicBezTo>
                    <a:pt x="286" y="1001"/>
                    <a:pt x="302" y="970"/>
                    <a:pt x="293" y="941"/>
                  </a:cubicBezTo>
                  <a:cubicBezTo>
                    <a:pt x="207" y="651"/>
                    <a:pt x="145" y="350"/>
                    <a:pt x="113" y="50"/>
                  </a:cubicBezTo>
                  <a:cubicBezTo>
                    <a:pt x="109" y="21"/>
                    <a:pt x="84"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7579;p78">
              <a:extLst>
                <a:ext uri="{FF2B5EF4-FFF2-40B4-BE49-F238E27FC236}">
                  <a16:creationId xmlns:a16="http://schemas.microsoft.com/office/drawing/2014/main" id="{753BE3FD-2AC5-4BA4-AE9D-3B4F6410D295}"/>
                </a:ext>
              </a:extLst>
            </p:cNvPr>
            <p:cNvSpPr/>
            <p:nvPr/>
          </p:nvSpPr>
          <p:spPr>
            <a:xfrm>
              <a:off x="6732750" y="2839345"/>
              <a:ext cx="4171" cy="19942"/>
            </a:xfrm>
            <a:custGeom>
              <a:avLst/>
              <a:gdLst/>
              <a:ahLst/>
              <a:cxnLst/>
              <a:rect l="l" t="t" r="r" b="b"/>
              <a:pathLst>
                <a:path w="142" h="679" extrusionOk="0">
                  <a:moveTo>
                    <a:pt x="63" y="1"/>
                  </a:moveTo>
                  <a:cubicBezTo>
                    <a:pt x="60" y="1"/>
                    <a:pt x="58" y="1"/>
                    <a:pt x="55" y="2"/>
                  </a:cubicBezTo>
                  <a:cubicBezTo>
                    <a:pt x="23" y="3"/>
                    <a:pt x="0" y="27"/>
                    <a:pt x="2" y="59"/>
                  </a:cubicBezTo>
                  <a:lnTo>
                    <a:pt x="30" y="626"/>
                  </a:lnTo>
                  <a:cubicBezTo>
                    <a:pt x="33" y="654"/>
                    <a:pt x="57" y="678"/>
                    <a:pt x="86" y="678"/>
                  </a:cubicBezTo>
                  <a:lnTo>
                    <a:pt x="87" y="678"/>
                  </a:lnTo>
                  <a:cubicBezTo>
                    <a:pt x="119" y="675"/>
                    <a:pt x="141" y="651"/>
                    <a:pt x="140" y="621"/>
                  </a:cubicBezTo>
                  <a:lnTo>
                    <a:pt x="112" y="53"/>
                  </a:lnTo>
                  <a:cubicBezTo>
                    <a:pt x="109" y="26"/>
                    <a:pt x="91"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7580;p78">
              <a:extLst>
                <a:ext uri="{FF2B5EF4-FFF2-40B4-BE49-F238E27FC236}">
                  <a16:creationId xmlns:a16="http://schemas.microsoft.com/office/drawing/2014/main" id="{F0BA7C3C-229C-4F99-AFFB-C31422463FA4}"/>
                </a:ext>
              </a:extLst>
            </p:cNvPr>
            <p:cNvSpPr/>
            <p:nvPr/>
          </p:nvSpPr>
          <p:spPr>
            <a:xfrm>
              <a:off x="6752251" y="2792177"/>
              <a:ext cx="4317" cy="11983"/>
            </a:xfrm>
            <a:custGeom>
              <a:avLst/>
              <a:gdLst/>
              <a:ahLst/>
              <a:cxnLst/>
              <a:rect l="l" t="t" r="r" b="b"/>
              <a:pathLst>
                <a:path w="147" h="408" extrusionOk="0">
                  <a:moveTo>
                    <a:pt x="85" y="1"/>
                  </a:moveTo>
                  <a:cubicBezTo>
                    <a:pt x="59" y="1"/>
                    <a:pt x="37" y="23"/>
                    <a:pt x="34" y="50"/>
                  </a:cubicBezTo>
                  <a:lnTo>
                    <a:pt x="4" y="347"/>
                  </a:lnTo>
                  <a:cubicBezTo>
                    <a:pt x="0" y="377"/>
                    <a:pt x="21" y="404"/>
                    <a:pt x="51" y="407"/>
                  </a:cubicBezTo>
                  <a:lnTo>
                    <a:pt x="57" y="407"/>
                  </a:lnTo>
                  <a:cubicBezTo>
                    <a:pt x="86" y="407"/>
                    <a:pt x="110" y="387"/>
                    <a:pt x="113" y="359"/>
                  </a:cubicBezTo>
                  <a:lnTo>
                    <a:pt x="143" y="63"/>
                  </a:lnTo>
                  <a:cubicBezTo>
                    <a:pt x="147" y="31"/>
                    <a:pt x="125" y="6"/>
                    <a:pt x="94" y="1"/>
                  </a:cubicBezTo>
                  <a:cubicBezTo>
                    <a:pt x="91" y="1"/>
                    <a:pt x="88"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7581;p78">
              <a:extLst>
                <a:ext uri="{FF2B5EF4-FFF2-40B4-BE49-F238E27FC236}">
                  <a16:creationId xmlns:a16="http://schemas.microsoft.com/office/drawing/2014/main" id="{F9E1E27C-CA03-434C-92A4-01F75679C90A}"/>
                </a:ext>
              </a:extLst>
            </p:cNvPr>
            <p:cNvSpPr/>
            <p:nvPr/>
          </p:nvSpPr>
          <p:spPr>
            <a:xfrm>
              <a:off x="6769668" y="3154456"/>
              <a:ext cx="43791" cy="231465"/>
            </a:xfrm>
            <a:custGeom>
              <a:avLst/>
              <a:gdLst/>
              <a:ahLst/>
              <a:cxnLst/>
              <a:rect l="l" t="t" r="r" b="b"/>
              <a:pathLst>
                <a:path w="1491" h="7881" extrusionOk="0">
                  <a:moveTo>
                    <a:pt x="63" y="0"/>
                  </a:moveTo>
                  <a:cubicBezTo>
                    <a:pt x="56" y="0"/>
                    <a:pt x="48" y="2"/>
                    <a:pt x="41" y="5"/>
                  </a:cubicBezTo>
                  <a:cubicBezTo>
                    <a:pt x="15" y="15"/>
                    <a:pt x="1" y="48"/>
                    <a:pt x="12" y="76"/>
                  </a:cubicBezTo>
                  <a:cubicBezTo>
                    <a:pt x="579" y="1422"/>
                    <a:pt x="1062" y="2644"/>
                    <a:pt x="1211" y="3961"/>
                  </a:cubicBezTo>
                  <a:cubicBezTo>
                    <a:pt x="1382" y="5454"/>
                    <a:pt x="1035" y="6849"/>
                    <a:pt x="260" y="7791"/>
                  </a:cubicBezTo>
                  <a:cubicBezTo>
                    <a:pt x="240" y="7815"/>
                    <a:pt x="245" y="7848"/>
                    <a:pt x="267" y="7867"/>
                  </a:cubicBezTo>
                  <a:cubicBezTo>
                    <a:pt x="279" y="7876"/>
                    <a:pt x="290" y="7880"/>
                    <a:pt x="303" y="7880"/>
                  </a:cubicBezTo>
                  <a:cubicBezTo>
                    <a:pt x="319" y="7880"/>
                    <a:pt x="336" y="7873"/>
                    <a:pt x="341" y="7860"/>
                  </a:cubicBezTo>
                  <a:cubicBezTo>
                    <a:pt x="1135" y="6895"/>
                    <a:pt x="1491" y="5469"/>
                    <a:pt x="1317" y="3950"/>
                  </a:cubicBezTo>
                  <a:cubicBezTo>
                    <a:pt x="1166" y="2620"/>
                    <a:pt x="682" y="1388"/>
                    <a:pt x="112" y="33"/>
                  </a:cubicBezTo>
                  <a:cubicBezTo>
                    <a:pt x="105" y="13"/>
                    <a:pt x="8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7582;p78">
              <a:extLst>
                <a:ext uri="{FF2B5EF4-FFF2-40B4-BE49-F238E27FC236}">
                  <a16:creationId xmlns:a16="http://schemas.microsoft.com/office/drawing/2014/main" id="{C4DA9D49-5363-416B-9ADB-838128D7F4C8}"/>
                </a:ext>
              </a:extLst>
            </p:cNvPr>
            <p:cNvSpPr/>
            <p:nvPr/>
          </p:nvSpPr>
          <p:spPr>
            <a:xfrm>
              <a:off x="6772223" y="3216045"/>
              <a:ext cx="27197" cy="125909"/>
            </a:xfrm>
            <a:custGeom>
              <a:avLst/>
              <a:gdLst/>
              <a:ahLst/>
              <a:cxnLst/>
              <a:rect l="l" t="t" r="r" b="b"/>
              <a:pathLst>
                <a:path w="926" h="4287" extrusionOk="0">
                  <a:moveTo>
                    <a:pt x="64" y="1"/>
                  </a:moveTo>
                  <a:cubicBezTo>
                    <a:pt x="55" y="1"/>
                    <a:pt x="46" y="3"/>
                    <a:pt x="38" y="7"/>
                  </a:cubicBezTo>
                  <a:cubicBezTo>
                    <a:pt x="11" y="21"/>
                    <a:pt x="1" y="54"/>
                    <a:pt x="15" y="81"/>
                  </a:cubicBezTo>
                  <a:cubicBezTo>
                    <a:pt x="677" y="1327"/>
                    <a:pt x="808" y="2872"/>
                    <a:pt x="370" y="4212"/>
                  </a:cubicBezTo>
                  <a:cubicBezTo>
                    <a:pt x="360" y="4241"/>
                    <a:pt x="377" y="4274"/>
                    <a:pt x="405" y="4282"/>
                  </a:cubicBezTo>
                  <a:cubicBezTo>
                    <a:pt x="412" y="4287"/>
                    <a:pt x="417" y="4287"/>
                    <a:pt x="422" y="4287"/>
                  </a:cubicBezTo>
                  <a:cubicBezTo>
                    <a:pt x="445" y="4287"/>
                    <a:pt x="467" y="4272"/>
                    <a:pt x="474" y="4247"/>
                  </a:cubicBezTo>
                  <a:cubicBezTo>
                    <a:pt x="925" y="2878"/>
                    <a:pt x="790" y="1300"/>
                    <a:pt x="113" y="30"/>
                  </a:cubicBezTo>
                  <a:cubicBezTo>
                    <a:pt x="104" y="11"/>
                    <a:pt x="84"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7583;p78">
              <a:extLst>
                <a:ext uri="{FF2B5EF4-FFF2-40B4-BE49-F238E27FC236}">
                  <a16:creationId xmlns:a16="http://schemas.microsoft.com/office/drawing/2014/main" id="{E0DD95ED-7DA8-4AB6-9F12-8C5251444222}"/>
                </a:ext>
              </a:extLst>
            </p:cNvPr>
            <p:cNvSpPr/>
            <p:nvPr/>
          </p:nvSpPr>
          <p:spPr>
            <a:xfrm>
              <a:off x="6767054" y="3280512"/>
              <a:ext cx="4259" cy="22586"/>
            </a:xfrm>
            <a:custGeom>
              <a:avLst/>
              <a:gdLst/>
              <a:ahLst/>
              <a:cxnLst/>
              <a:rect l="l" t="t" r="r" b="b"/>
              <a:pathLst>
                <a:path w="145" h="769" extrusionOk="0">
                  <a:moveTo>
                    <a:pt x="54" y="1"/>
                  </a:moveTo>
                  <a:cubicBezTo>
                    <a:pt x="23" y="2"/>
                    <a:pt x="0" y="28"/>
                    <a:pt x="2" y="58"/>
                  </a:cubicBezTo>
                  <a:lnTo>
                    <a:pt x="34" y="717"/>
                  </a:lnTo>
                  <a:cubicBezTo>
                    <a:pt x="36" y="746"/>
                    <a:pt x="62" y="769"/>
                    <a:pt x="90" y="769"/>
                  </a:cubicBezTo>
                  <a:lnTo>
                    <a:pt x="91" y="769"/>
                  </a:lnTo>
                  <a:cubicBezTo>
                    <a:pt x="121" y="767"/>
                    <a:pt x="144" y="741"/>
                    <a:pt x="143" y="712"/>
                  </a:cubicBezTo>
                  <a:lnTo>
                    <a:pt x="111" y="52"/>
                  </a:lnTo>
                  <a:cubicBezTo>
                    <a:pt x="108" y="22"/>
                    <a:pt x="87" y="2"/>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7584;p78">
              <a:extLst>
                <a:ext uri="{FF2B5EF4-FFF2-40B4-BE49-F238E27FC236}">
                  <a16:creationId xmlns:a16="http://schemas.microsoft.com/office/drawing/2014/main" id="{7F6E654C-E3BA-4A34-B81D-F871A182BBCD}"/>
                </a:ext>
              </a:extLst>
            </p:cNvPr>
            <p:cNvSpPr/>
            <p:nvPr/>
          </p:nvSpPr>
          <p:spPr>
            <a:xfrm>
              <a:off x="6625726" y="3151695"/>
              <a:ext cx="52807" cy="126761"/>
            </a:xfrm>
            <a:custGeom>
              <a:avLst/>
              <a:gdLst/>
              <a:ahLst/>
              <a:cxnLst/>
              <a:rect l="l" t="t" r="r" b="b"/>
              <a:pathLst>
                <a:path w="1798" h="4316" extrusionOk="0">
                  <a:moveTo>
                    <a:pt x="1736" y="0"/>
                  </a:moveTo>
                  <a:cubicBezTo>
                    <a:pt x="1720" y="0"/>
                    <a:pt x="1705" y="7"/>
                    <a:pt x="1693" y="21"/>
                  </a:cubicBezTo>
                  <a:cubicBezTo>
                    <a:pt x="691" y="1227"/>
                    <a:pt x="328" y="2830"/>
                    <a:pt x="7" y="4247"/>
                  </a:cubicBezTo>
                  <a:cubicBezTo>
                    <a:pt x="0" y="4279"/>
                    <a:pt x="19" y="4307"/>
                    <a:pt x="49" y="4314"/>
                  </a:cubicBezTo>
                  <a:cubicBezTo>
                    <a:pt x="53" y="4316"/>
                    <a:pt x="57" y="4316"/>
                    <a:pt x="61" y="4316"/>
                  </a:cubicBezTo>
                  <a:cubicBezTo>
                    <a:pt x="86" y="4316"/>
                    <a:pt x="110" y="4300"/>
                    <a:pt x="113" y="4272"/>
                  </a:cubicBezTo>
                  <a:cubicBezTo>
                    <a:pt x="432" y="2869"/>
                    <a:pt x="791" y="1277"/>
                    <a:pt x="1777" y="90"/>
                  </a:cubicBezTo>
                  <a:cubicBezTo>
                    <a:pt x="1797" y="66"/>
                    <a:pt x="1793" y="33"/>
                    <a:pt x="1770" y="13"/>
                  </a:cubicBezTo>
                  <a:cubicBezTo>
                    <a:pt x="1760" y="5"/>
                    <a:pt x="1748" y="0"/>
                    <a:pt x="1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7585;p78">
              <a:extLst>
                <a:ext uri="{FF2B5EF4-FFF2-40B4-BE49-F238E27FC236}">
                  <a16:creationId xmlns:a16="http://schemas.microsoft.com/office/drawing/2014/main" id="{71A0531E-2F3F-42B7-A330-57ABA9E76805}"/>
                </a:ext>
              </a:extLst>
            </p:cNvPr>
            <p:cNvSpPr/>
            <p:nvPr/>
          </p:nvSpPr>
          <p:spPr>
            <a:xfrm>
              <a:off x="6651307" y="3219511"/>
              <a:ext cx="12012" cy="25082"/>
            </a:xfrm>
            <a:custGeom>
              <a:avLst/>
              <a:gdLst/>
              <a:ahLst/>
              <a:cxnLst/>
              <a:rect l="l" t="t" r="r" b="b"/>
              <a:pathLst>
                <a:path w="409" h="854" extrusionOk="0">
                  <a:moveTo>
                    <a:pt x="345" y="0"/>
                  </a:moveTo>
                  <a:cubicBezTo>
                    <a:pt x="323" y="0"/>
                    <a:pt x="302" y="14"/>
                    <a:pt x="294" y="36"/>
                  </a:cubicBezTo>
                  <a:lnTo>
                    <a:pt x="11" y="779"/>
                  </a:lnTo>
                  <a:cubicBezTo>
                    <a:pt x="1" y="808"/>
                    <a:pt x="15" y="839"/>
                    <a:pt x="43" y="850"/>
                  </a:cubicBezTo>
                  <a:cubicBezTo>
                    <a:pt x="51" y="852"/>
                    <a:pt x="55" y="853"/>
                    <a:pt x="62" y="853"/>
                  </a:cubicBezTo>
                  <a:cubicBezTo>
                    <a:pt x="83" y="853"/>
                    <a:pt x="105" y="839"/>
                    <a:pt x="115" y="818"/>
                  </a:cubicBezTo>
                  <a:lnTo>
                    <a:pt x="397" y="76"/>
                  </a:lnTo>
                  <a:cubicBezTo>
                    <a:pt x="408" y="47"/>
                    <a:pt x="394" y="14"/>
                    <a:pt x="365" y="4"/>
                  </a:cubicBezTo>
                  <a:cubicBezTo>
                    <a:pt x="359" y="2"/>
                    <a:pt x="352"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7586;p78">
              <a:extLst>
                <a:ext uri="{FF2B5EF4-FFF2-40B4-BE49-F238E27FC236}">
                  <a16:creationId xmlns:a16="http://schemas.microsoft.com/office/drawing/2014/main" id="{7E030A0A-304B-4C73-9A44-A41712523D39}"/>
                </a:ext>
              </a:extLst>
            </p:cNvPr>
            <p:cNvSpPr/>
            <p:nvPr/>
          </p:nvSpPr>
          <p:spPr>
            <a:xfrm>
              <a:off x="6450827" y="2938440"/>
              <a:ext cx="212140" cy="56684"/>
            </a:xfrm>
            <a:custGeom>
              <a:avLst/>
              <a:gdLst/>
              <a:ahLst/>
              <a:cxnLst/>
              <a:rect l="l" t="t" r="r" b="b"/>
              <a:pathLst>
                <a:path w="7223" h="1930" extrusionOk="0">
                  <a:moveTo>
                    <a:pt x="1645" y="0"/>
                  </a:moveTo>
                  <a:cubicBezTo>
                    <a:pt x="1081" y="0"/>
                    <a:pt x="544" y="72"/>
                    <a:pt x="46" y="217"/>
                  </a:cubicBezTo>
                  <a:cubicBezTo>
                    <a:pt x="18" y="225"/>
                    <a:pt x="1" y="255"/>
                    <a:pt x="9" y="283"/>
                  </a:cubicBezTo>
                  <a:cubicBezTo>
                    <a:pt x="16" y="307"/>
                    <a:pt x="38" y="323"/>
                    <a:pt x="62" y="323"/>
                  </a:cubicBezTo>
                  <a:cubicBezTo>
                    <a:pt x="67" y="323"/>
                    <a:pt x="73" y="322"/>
                    <a:pt x="78" y="320"/>
                  </a:cubicBezTo>
                  <a:cubicBezTo>
                    <a:pt x="566" y="180"/>
                    <a:pt x="1092" y="110"/>
                    <a:pt x="1644" y="110"/>
                  </a:cubicBezTo>
                  <a:cubicBezTo>
                    <a:pt x="2311" y="110"/>
                    <a:pt x="3016" y="212"/>
                    <a:pt x="3735" y="417"/>
                  </a:cubicBezTo>
                  <a:cubicBezTo>
                    <a:pt x="4977" y="772"/>
                    <a:pt x="6140" y="1380"/>
                    <a:pt x="7134" y="1923"/>
                  </a:cubicBezTo>
                  <a:cubicBezTo>
                    <a:pt x="7143" y="1928"/>
                    <a:pt x="7151" y="1930"/>
                    <a:pt x="7160" y="1930"/>
                  </a:cubicBezTo>
                  <a:cubicBezTo>
                    <a:pt x="7180" y="1930"/>
                    <a:pt x="7200" y="1920"/>
                    <a:pt x="7208" y="1901"/>
                  </a:cubicBezTo>
                  <a:cubicBezTo>
                    <a:pt x="7223" y="1874"/>
                    <a:pt x="7214" y="1841"/>
                    <a:pt x="7187" y="1827"/>
                  </a:cubicBezTo>
                  <a:cubicBezTo>
                    <a:pt x="6189" y="1280"/>
                    <a:pt x="5017" y="668"/>
                    <a:pt x="3766" y="312"/>
                  </a:cubicBezTo>
                  <a:cubicBezTo>
                    <a:pt x="3036" y="104"/>
                    <a:pt x="2322" y="0"/>
                    <a:pt x="1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7587;p78">
              <a:extLst>
                <a:ext uri="{FF2B5EF4-FFF2-40B4-BE49-F238E27FC236}">
                  <a16:creationId xmlns:a16="http://schemas.microsoft.com/office/drawing/2014/main" id="{6D7AAD2F-5D2F-4ADC-9332-FD6A18BE447E}"/>
                </a:ext>
              </a:extLst>
            </p:cNvPr>
            <p:cNvSpPr/>
            <p:nvPr/>
          </p:nvSpPr>
          <p:spPr>
            <a:xfrm>
              <a:off x="6488656" y="2961848"/>
              <a:ext cx="108111" cy="25669"/>
            </a:xfrm>
            <a:custGeom>
              <a:avLst/>
              <a:gdLst/>
              <a:ahLst/>
              <a:cxnLst/>
              <a:rect l="l" t="t" r="r" b="b"/>
              <a:pathLst>
                <a:path w="3681" h="874" extrusionOk="0">
                  <a:moveTo>
                    <a:pt x="400" y="1"/>
                  </a:moveTo>
                  <a:cubicBezTo>
                    <a:pt x="285" y="1"/>
                    <a:pt x="169" y="4"/>
                    <a:pt x="53" y="9"/>
                  </a:cubicBezTo>
                  <a:cubicBezTo>
                    <a:pt x="23" y="9"/>
                    <a:pt x="0" y="36"/>
                    <a:pt x="2" y="66"/>
                  </a:cubicBezTo>
                  <a:cubicBezTo>
                    <a:pt x="3" y="97"/>
                    <a:pt x="29" y="116"/>
                    <a:pt x="59" y="119"/>
                  </a:cubicBezTo>
                  <a:cubicBezTo>
                    <a:pt x="176" y="113"/>
                    <a:pt x="294" y="110"/>
                    <a:pt x="411" y="110"/>
                  </a:cubicBezTo>
                  <a:cubicBezTo>
                    <a:pt x="1512" y="110"/>
                    <a:pt x="2606" y="369"/>
                    <a:pt x="3592" y="868"/>
                  </a:cubicBezTo>
                  <a:cubicBezTo>
                    <a:pt x="3602" y="871"/>
                    <a:pt x="3609" y="874"/>
                    <a:pt x="3618" y="874"/>
                  </a:cubicBezTo>
                  <a:cubicBezTo>
                    <a:pt x="3638" y="874"/>
                    <a:pt x="3656" y="861"/>
                    <a:pt x="3667" y="845"/>
                  </a:cubicBezTo>
                  <a:cubicBezTo>
                    <a:pt x="3680" y="818"/>
                    <a:pt x="3669" y="787"/>
                    <a:pt x="3642" y="772"/>
                  </a:cubicBezTo>
                  <a:cubicBezTo>
                    <a:pt x="2638" y="264"/>
                    <a:pt x="1525"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7588;p78">
              <a:extLst>
                <a:ext uri="{FF2B5EF4-FFF2-40B4-BE49-F238E27FC236}">
                  <a16:creationId xmlns:a16="http://schemas.microsoft.com/office/drawing/2014/main" id="{233BBA6A-0B0F-4526-BB39-F8D581F8C8A4}"/>
                </a:ext>
              </a:extLst>
            </p:cNvPr>
            <p:cNvSpPr/>
            <p:nvPr/>
          </p:nvSpPr>
          <p:spPr>
            <a:xfrm>
              <a:off x="6528805" y="3007136"/>
              <a:ext cx="13921" cy="8165"/>
            </a:xfrm>
            <a:custGeom>
              <a:avLst/>
              <a:gdLst/>
              <a:ahLst/>
              <a:cxnLst/>
              <a:rect l="l" t="t" r="r" b="b"/>
              <a:pathLst>
                <a:path w="474" h="278" extrusionOk="0">
                  <a:moveTo>
                    <a:pt x="63" y="1"/>
                  </a:moveTo>
                  <a:cubicBezTo>
                    <a:pt x="42" y="1"/>
                    <a:pt x="21" y="11"/>
                    <a:pt x="12" y="32"/>
                  </a:cubicBezTo>
                  <a:cubicBezTo>
                    <a:pt x="0" y="59"/>
                    <a:pt x="12" y="93"/>
                    <a:pt x="39" y="105"/>
                  </a:cubicBezTo>
                  <a:lnTo>
                    <a:pt x="388" y="271"/>
                  </a:lnTo>
                  <a:cubicBezTo>
                    <a:pt x="395" y="274"/>
                    <a:pt x="403" y="277"/>
                    <a:pt x="411" y="277"/>
                  </a:cubicBezTo>
                  <a:cubicBezTo>
                    <a:pt x="433" y="277"/>
                    <a:pt x="452" y="266"/>
                    <a:pt x="460" y="244"/>
                  </a:cubicBezTo>
                  <a:cubicBezTo>
                    <a:pt x="473" y="217"/>
                    <a:pt x="460" y="183"/>
                    <a:pt x="435" y="172"/>
                  </a:cubicBezTo>
                  <a:lnTo>
                    <a:pt x="86" y="5"/>
                  </a:lnTo>
                  <a:cubicBezTo>
                    <a:pt x="79" y="2"/>
                    <a:pt x="71"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7589;p78">
              <a:extLst>
                <a:ext uri="{FF2B5EF4-FFF2-40B4-BE49-F238E27FC236}">
                  <a16:creationId xmlns:a16="http://schemas.microsoft.com/office/drawing/2014/main" id="{D8E41E92-54C7-4C25-81CE-A9A52C802D57}"/>
                </a:ext>
              </a:extLst>
            </p:cNvPr>
            <p:cNvSpPr/>
            <p:nvPr/>
          </p:nvSpPr>
          <p:spPr>
            <a:xfrm>
              <a:off x="6436906" y="3091810"/>
              <a:ext cx="156131" cy="30398"/>
            </a:xfrm>
            <a:custGeom>
              <a:avLst/>
              <a:gdLst/>
              <a:ahLst/>
              <a:cxnLst/>
              <a:rect l="l" t="t" r="r" b="b"/>
              <a:pathLst>
                <a:path w="5316" h="1035" extrusionOk="0">
                  <a:moveTo>
                    <a:pt x="64" y="0"/>
                  </a:moveTo>
                  <a:cubicBezTo>
                    <a:pt x="46" y="0"/>
                    <a:pt x="28" y="9"/>
                    <a:pt x="18" y="25"/>
                  </a:cubicBezTo>
                  <a:cubicBezTo>
                    <a:pt x="1" y="50"/>
                    <a:pt x="11" y="83"/>
                    <a:pt x="35" y="100"/>
                  </a:cubicBezTo>
                  <a:cubicBezTo>
                    <a:pt x="1012" y="717"/>
                    <a:pt x="2155" y="1034"/>
                    <a:pt x="3300" y="1034"/>
                  </a:cubicBezTo>
                  <a:cubicBezTo>
                    <a:pt x="3965" y="1034"/>
                    <a:pt x="4635" y="925"/>
                    <a:pt x="5270" y="707"/>
                  </a:cubicBezTo>
                  <a:cubicBezTo>
                    <a:pt x="5298" y="697"/>
                    <a:pt x="5315" y="665"/>
                    <a:pt x="5304" y="637"/>
                  </a:cubicBezTo>
                  <a:cubicBezTo>
                    <a:pt x="5297" y="614"/>
                    <a:pt x="5275" y="600"/>
                    <a:pt x="5252" y="600"/>
                  </a:cubicBezTo>
                  <a:cubicBezTo>
                    <a:pt x="5246" y="600"/>
                    <a:pt x="5240" y="601"/>
                    <a:pt x="5234" y="603"/>
                  </a:cubicBezTo>
                  <a:cubicBezTo>
                    <a:pt x="4609" y="819"/>
                    <a:pt x="3953" y="925"/>
                    <a:pt x="3299" y="925"/>
                  </a:cubicBezTo>
                  <a:cubicBezTo>
                    <a:pt x="2175" y="925"/>
                    <a:pt x="1053" y="612"/>
                    <a:pt x="92" y="7"/>
                  </a:cubicBezTo>
                  <a:cubicBezTo>
                    <a:pt x="83" y="2"/>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7590;p78">
              <a:extLst>
                <a:ext uri="{FF2B5EF4-FFF2-40B4-BE49-F238E27FC236}">
                  <a16:creationId xmlns:a16="http://schemas.microsoft.com/office/drawing/2014/main" id="{65DC24E1-60D8-49C3-BF04-8E0D5E2ADB38}"/>
                </a:ext>
              </a:extLst>
            </p:cNvPr>
            <p:cNvSpPr/>
            <p:nvPr/>
          </p:nvSpPr>
          <p:spPr>
            <a:xfrm>
              <a:off x="6477848" y="3089343"/>
              <a:ext cx="41441" cy="11366"/>
            </a:xfrm>
            <a:custGeom>
              <a:avLst/>
              <a:gdLst/>
              <a:ahLst/>
              <a:cxnLst/>
              <a:rect l="l" t="t" r="r" b="b"/>
              <a:pathLst>
                <a:path w="1411" h="387" extrusionOk="0">
                  <a:moveTo>
                    <a:pt x="64" y="1"/>
                  </a:moveTo>
                  <a:cubicBezTo>
                    <a:pt x="44" y="1"/>
                    <a:pt x="25" y="11"/>
                    <a:pt x="15" y="30"/>
                  </a:cubicBezTo>
                  <a:cubicBezTo>
                    <a:pt x="1" y="57"/>
                    <a:pt x="12" y="89"/>
                    <a:pt x="39" y="103"/>
                  </a:cubicBezTo>
                  <a:cubicBezTo>
                    <a:pt x="397" y="291"/>
                    <a:pt x="791" y="386"/>
                    <a:pt x="1193" y="386"/>
                  </a:cubicBezTo>
                  <a:cubicBezTo>
                    <a:pt x="1247" y="386"/>
                    <a:pt x="1303" y="385"/>
                    <a:pt x="1358" y="382"/>
                  </a:cubicBezTo>
                  <a:cubicBezTo>
                    <a:pt x="1388" y="381"/>
                    <a:pt x="1411" y="353"/>
                    <a:pt x="1409" y="324"/>
                  </a:cubicBezTo>
                  <a:cubicBezTo>
                    <a:pt x="1408" y="296"/>
                    <a:pt x="1385" y="272"/>
                    <a:pt x="1358" y="272"/>
                  </a:cubicBezTo>
                  <a:cubicBezTo>
                    <a:pt x="1355" y="272"/>
                    <a:pt x="1353" y="272"/>
                    <a:pt x="1351" y="272"/>
                  </a:cubicBezTo>
                  <a:cubicBezTo>
                    <a:pt x="1299" y="276"/>
                    <a:pt x="1247" y="277"/>
                    <a:pt x="1195" y="277"/>
                  </a:cubicBezTo>
                  <a:cubicBezTo>
                    <a:pt x="811" y="277"/>
                    <a:pt x="432" y="185"/>
                    <a:pt x="91" y="7"/>
                  </a:cubicBezTo>
                  <a:cubicBezTo>
                    <a:pt x="82" y="3"/>
                    <a:pt x="73"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7591;p78">
              <a:extLst>
                <a:ext uri="{FF2B5EF4-FFF2-40B4-BE49-F238E27FC236}">
                  <a16:creationId xmlns:a16="http://schemas.microsoft.com/office/drawing/2014/main" id="{49E4BC1E-A8B3-4065-BF89-A52B83444655}"/>
                </a:ext>
              </a:extLst>
            </p:cNvPr>
            <p:cNvSpPr/>
            <p:nvPr/>
          </p:nvSpPr>
          <p:spPr>
            <a:xfrm>
              <a:off x="6435702" y="3060590"/>
              <a:ext cx="13246" cy="8077"/>
            </a:xfrm>
            <a:custGeom>
              <a:avLst/>
              <a:gdLst/>
              <a:ahLst/>
              <a:cxnLst/>
              <a:rect l="l" t="t" r="r" b="b"/>
              <a:pathLst>
                <a:path w="451" h="275" extrusionOk="0">
                  <a:moveTo>
                    <a:pt x="62" y="1"/>
                  </a:moveTo>
                  <a:cubicBezTo>
                    <a:pt x="46" y="1"/>
                    <a:pt x="30" y="8"/>
                    <a:pt x="19" y="21"/>
                  </a:cubicBezTo>
                  <a:cubicBezTo>
                    <a:pt x="0" y="45"/>
                    <a:pt x="3" y="78"/>
                    <a:pt x="26" y="98"/>
                  </a:cubicBezTo>
                  <a:cubicBezTo>
                    <a:pt x="129" y="183"/>
                    <a:pt x="251" y="243"/>
                    <a:pt x="379" y="273"/>
                  </a:cubicBezTo>
                  <a:cubicBezTo>
                    <a:pt x="382" y="274"/>
                    <a:pt x="388" y="274"/>
                    <a:pt x="392" y="274"/>
                  </a:cubicBezTo>
                  <a:cubicBezTo>
                    <a:pt x="416" y="274"/>
                    <a:pt x="439" y="256"/>
                    <a:pt x="443" y="232"/>
                  </a:cubicBezTo>
                  <a:cubicBezTo>
                    <a:pt x="450" y="202"/>
                    <a:pt x="432" y="172"/>
                    <a:pt x="402" y="166"/>
                  </a:cubicBezTo>
                  <a:cubicBezTo>
                    <a:pt x="289" y="140"/>
                    <a:pt x="183" y="88"/>
                    <a:pt x="96" y="14"/>
                  </a:cubicBezTo>
                  <a:cubicBezTo>
                    <a:pt x="86" y="5"/>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7592;p78">
              <a:extLst>
                <a:ext uri="{FF2B5EF4-FFF2-40B4-BE49-F238E27FC236}">
                  <a16:creationId xmlns:a16="http://schemas.microsoft.com/office/drawing/2014/main" id="{4BE402E4-74A2-4005-8C15-57A622FCE202}"/>
                </a:ext>
              </a:extLst>
            </p:cNvPr>
            <p:cNvSpPr/>
            <p:nvPr/>
          </p:nvSpPr>
          <p:spPr>
            <a:xfrm>
              <a:off x="6561435" y="3295461"/>
              <a:ext cx="26051" cy="7666"/>
            </a:xfrm>
            <a:custGeom>
              <a:avLst/>
              <a:gdLst/>
              <a:ahLst/>
              <a:cxnLst/>
              <a:rect l="l" t="t" r="r" b="b"/>
              <a:pathLst>
                <a:path w="887" h="261" extrusionOk="0">
                  <a:moveTo>
                    <a:pt x="823" y="1"/>
                  </a:moveTo>
                  <a:cubicBezTo>
                    <a:pt x="815" y="1"/>
                    <a:pt x="808" y="2"/>
                    <a:pt x="801" y="5"/>
                  </a:cubicBezTo>
                  <a:cubicBezTo>
                    <a:pt x="574" y="103"/>
                    <a:pt x="322" y="151"/>
                    <a:pt x="78" y="151"/>
                  </a:cubicBezTo>
                  <a:cubicBezTo>
                    <a:pt x="71" y="151"/>
                    <a:pt x="64" y="151"/>
                    <a:pt x="57" y="151"/>
                  </a:cubicBezTo>
                  <a:cubicBezTo>
                    <a:pt x="30" y="153"/>
                    <a:pt x="0" y="174"/>
                    <a:pt x="0" y="204"/>
                  </a:cubicBezTo>
                  <a:cubicBezTo>
                    <a:pt x="0" y="237"/>
                    <a:pt x="23" y="261"/>
                    <a:pt x="53" y="261"/>
                  </a:cubicBezTo>
                  <a:lnTo>
                    <a:pt x="94" y="261"/>
                  </a:lnTo>
                  <a:cubicBezTo>
                    <a:pt x="351" y="261"/>
                    <a:pt x="608" y="208"/>
                    <a:pt x="846" y="106"/>
                  </a:cubicBezTo>
                  <a:cubicBezTo>
                    <a:pt x="875" y="94"/>
                    <a:pt x="886" y="62"/>
                    <a:pt x="875" y="33"/>
                  </a:cubicBezTo>
                  <a:cubicBezTo>
                    <a:pt x="865" y="12"/>
                    <a:pt x="844"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7593;p78">
              <a:extLst>
                <a:ext uri="{FF2B5EF4-FFF2-40B4-BE49-F238E27FC236}">
                  <a16:creationId xmlns:a16="http://schemas.microsoft.com/office/drawing/2014/main" id="{A3E0F9E8-57F9-4843-8950-180CC0CE8479}"/>
                </a:ext>
              </a:extLst>
            </p:cNvPr>
            <p:cNvSpPr/>
            <p:nvPr/>
          </p:nvSpPr>
          <p:spPr>
            <a:xfrm>
              <a:off x="6569218" y="3281569"/>
              <a:ext cx="14156" cy="5845"/>
            </a:xfrm>
            <a:custGeom>
              <a:avLst/>
              <a:gdLst/>
              <a:ahLst/>
              <a:cxnLst/>
              <a:rect l="l" t="t" r="r" b="b"/>
              <a:pathLst>
                <a:path w="482" h="199" extrusionOk="0">
                  <a:moveTo>
                    <a:pt x="421" y="0"/>
                  </a:moveTo>
                  <a:cubicBezTo>
                    <a:pt x="414" y="0"/>
                    <a:pt x="406" y="2"/>
                    <a:pt x="399" y="5"/>
                  </a:cubicBezTo>
                  <a:cubicBezTo>
                    <a:pt x="286" y="49"/>
                    <a:pt x="171" y="77"/>
                    <a:pt x="54" y="87"/>
                  </a:cubicBezTo>
                  <a:cubicBezTo>
                    <a:pt x="23" y="92"/>
                    <a:pt x="0" y="119"/>
                    <a:pt x="4" y="149"/>
                  </a:cubicBezTo>
                  <a:cubicBezTo>
                    <a:pt x="7" y="177"/>
                    <a:pt x="30" y="198"/>
                    <a:pt x="59" y="198"/>
                  </a:cubicBezTo>
                  <a:cubicBezTo>
                    <a:pt x="61" y="198"/>
                    <a:pt x="63" y="198"/>
                    <a:pt x="64" y="197"/>
                  </a:cubicBezTo>
                  <a:cubicBezTo>
                    <a:pt x="192" y="186"/>
                    <a:pt x="319" y="154"/>
                    <a:pt x="440" y="106"/>
                  </a:cubicBezTo>
                  <a:cubicBezTo>
                    <a:pt x="469" y="95"/>
                    <a:pt x="482" y="63"/>
                    <a:pt x="470" y="35"/>
                  </a:cubicBezTo>
                  <a:cubicBezTo>
                    <a:pt x="463" y="13"/>
                    <a:pt x="442"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7594;p78">
              <a:extLst>
                <a:ext uri="{FF2B5EF4-FFF2-40B4-BE49-F238E27FC236}">
                  <a16:creationId xmlns:a16="http://schemas.microsoft.com/office/drawing/2014/main" id="{96CFD5F1-E8A6-40D1-B97E-C6359AB8DBF6}"/>
                </a:ext>
              </a:extLst>
            </p:cNvPr>
            <p:cNvSpPr/>
            <p:nvPr/>
          </p:nvSpPr>
          <p:spPr>
            <a:xfrm>
              <a:off x="6448801" y="3157070"/>
              <a:ext cx="29576" cy="60649"/>
            </a:xfrm>
            <a:custGeom>
              <a:avLst/>
              <a:gdLst/>
              <a:ahLst/>
              <a:cxnLst/>
              <a:rect l="l" t="t" r="r" b="b"/>
              <a:pathLst>
                <a:path w="1007" h="2065" extrusionOk="0">
                  <a:moveTo>
                    <a:pt x="946" y="0"/>
                  </a:moveTo>
                  <a:cubicBezTo>
                    <a:pt x="933" y="0"/>
                    <a:pt x="920" y="5"/>
                    <a:pt x="909" y="16"/>
                  </a:cubicBezTo>
                  <a:cubicBezTo>
                    <a:pt x="661" y="241"/>
                    <a:pt x="459" y="552"/>
                    <a:pt x="305" y="941"/>
                  </a:cubicBezTo>
                  <a:cubicBezTo>
                    <a:pt x="170" y="1283"/>
                    <a:pt x="88" y="1646"/>
                    <a:pt x="7" y="1997"/>
                  </a:cubicBezTo>
                  <a:cubicBezTo>
                    <a:pt x="0" y="2026"/>
                    <a:pt x="19" y="2055"/>
                    <a:pt x="49" y="2062"/>
                  </a:cubicBezTo>
                  <a:cubicBezTo>
                    <a:pt x="53" y="2065"/>
                    <a:pt x="57" y="2065"/>
                    <a:pt x="61" y="2065"/>
                  </a:cubicBezTo>
                  <a:cubicBezTo>
                    <a:pt x="86" y="2065"/>
                    <a:pt x="110" y="2048"/>
                    <a:pt x="114" y="2021"/>
                  </a:cubicBezTo>
                  <a:cubicBezTo>
                    <a:pt x="195" y="1675"/>
                    <a:pt x="276" y="1316"/>
                    <a:pt x="409" y="981"/>
                  </a:cubicBezTo>
                  <a:cubicBezTo>
                    <a:pt x="554" y="609"/>
                    <a:pt x="748" y="312"/>
                    <a:pt x="983" y="97"/>
                  </a:cubicBezTo>
                  <a:cubicBezTo>
                    <a:pt x="1007" y="75"/>
                    <a:pt x="1007" y="41"/>
                    <a:pt x="987" y="18"/>
                  </a:cubicBezTo>
                  <a:cubicBezTo>
                    <a:pt x="976" y="6"/>
                    <a:pt x="961" y="0"/>
                    <a:pt x="9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7595;p78">
              <a:extLst>
                <a:ext uri="{FF2B5EF4-FFF2-40B4-BE49-F238E27FC236}">
                  <a16:creationId xmlns:a16="http://schemas.microsoft.com/office/drawing/2014/main" id="{D3E7EA0B-659C-457C-BB53-75F35A1D03D7}"/>
                </a:ext>
              </a:extLst>
            </p:cNvPr>
            <p:cNvSpPr/>
            <p:nvPr/>
          </p:nvSpPr>
          <p:spPr>
            <a:xfrm>
              <a:off x="6471239" y="3188173"/>
              <a:ext cx="10573" cy="13040"/>
            </a:xfrm>
            <a:custGeom>
              <a:avLst/>
              <a:gdLst/>
              <a:ahLst/>
              <a:cxnLst/>
              <a:rect l="l" t="t" r="r" b="b"/>
              <a:pathLst>
                <a:path w="360" h="444" extrusionOk="0">
                  <a:moveTo>
                    <a:pt x="297" y="1"/>
                  </a:moveTo>
                  <a:cubicBezTo>
                    <a:pt x="280" y="1"/>
                    <a:pt x="264" y="9"/>
                    <a:pt x="253" y="25"/>
                  </a:cubicBezTo>
                  <a:lnTo>
                    <a:pt x="18" y="355"/>
                  </a:lnTo>
                  <a:cubicBezTo>
                    <a:pt x="1" y="381"/>
                    <a:pt x="5" y="415"/>
                    <a:pt x="31" y="432"/>
                  </a:cubicBezTo>
                  <a:cubicBezTo>
                    <a:pt x="41" y="439"/>
                    <a:pt x="52" y="443"/>
                    <a:pt x="62" y="443"/>
                  </a:cubicBezTo>
                  <a:cubicBezTo>
                    <a:pt x="79" y="443"/>
                    <a:pt x="96" y="436"/>
                    <a:pt x="108" y="419"/>
                  </a:cubicBezTo>
                  <a:lnTo>
                    <a:pt x="343" y="89"/>
                  </a:lnTo>
                  <a:cubicBezTo>
                    <a:pt x="360" y="63"/>
                    <a:pt x="354" y="29"/>
                    <a:pt x="330" y="12"/>
                  </a:cubicBezTo>
                  <a:cubicBezTo>
                    <a:pt x="320" y="5"/>
                    <a:pt x="308" y="1"/>
                    <a:pt x="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7596;p78">
              <a:extLst>
                <a:ext uri="{FF2B5EF4-FFF2-40B4-BE49-F238E27FC236}">
                  <a16:creationId xmlns:a16="http://schemas.microsoft.com/office/drawing/2014/main" id="{A370A1E7-B30D-47AA-91A0-5B940A987EA7}"/>
                </a:ext>
              </a:extLst>
            </p:cNvPr>
            <p:cNvSpPr/>
            <p:nvPr/>
          </p:nvSpPr>
          <p:spPr>
            <a:xfrm>
              <a:off x="6552447" y="3170786"/>
              <a:ext cx="26785" cy="21851"/>
            </a:xfrm>
            <a:custGeom>
              <a:avLst/>
              <a:gdLst/>
              <a:ahLst/>
              <a:cxnLst/>
              <a:rect l="l" t="t" r="r" b="b"/>
              <a:pathLst>
                <a:path w="912" h="744" extrusionOk="0">
                  <a:moveTo>
                    <a:pt x="850" y="0"/>
                  </a:moveTo>
                  <a:cubicBezTo>
                    <a:pt x="838" y="0"/>
                    <a:pt x="825" y="4"/>
                    <a:pt x="815" y="13"/>
                  </a:cubicBezTo>
                  <a:lnTo>
                    <a:pt x="29" y="647"/>
                  </a:lnTo>
                  <a:cubicBezTo>
                    <a:pt x="3" y="664"/>
                    <a:pt x="0" y="699"/>
                    <a:pt x="20" y="723"/>
                  </a:cubicBezTo>
                  <a:cubicBezTo>
                    <a:pt x="30" y="736"/>
                    <a:pt x="46" y="743"/>
                    <a:pt x="63" y="743"/>
                  </a:cubicBezTo>
                  <a:cubicBezTo>
                    <a:pt x="74" y="743"/>
                    <a:pt x="87" y="738"/>
                    <a:pt x="96" y="732"/>
                  </a:cubicBezTo>
                  <a:lnTo>
                    <a:pt x="883" y="98"/>
                  </a:lnTo>
                  <a:cubicBezTo>
                    <a:pt x="907" y="80"/>
                    <a:pt x="912" y="44"/>
                    <a:pt x="892" y="21"/>
                  </a:cubicBezTo>
                  <a:cubicBezTo>
                    <a:pt x="882" y="8"/>
                    <a:pt x="866" y="0"/>
                    <a:pt x="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7597;p78">
              <a:extLst>
                <a:ext uri="{FF2B5EF4-FFF2-40B4-BE49-F238E27FC236}">
                  <a16:creationId xmlns:a16="http://schemas.microsoft.com/office/drawing/2014/main" id="{1C916C6E-F5B4-4F81-BC5F-A44474E0BC6E}"/>
                </a:ext>
              </a:extLst>
            </p:cNvPr>
            <p:cNvSpPr/>
            <p:nvPr/>
          </p:nvSpPr>
          <p:spPr>
            <a:xfrm>
              <a:off x="6988239" y="3224122"/>
              <a:ext cx="7548" cy="35890"/>
            </a:xfrm>
            <a:custGeom>
              <a:avLst/>
              <a:gdLst/>
              <a:ahLst/>
              <a:cxnLst/>
              <a:rect l="l" t="t" r="r" b="b"/>
              <a:pathLst>
                <a:path w="257" h="1222" extrusionOk="0">
                  <a:moveTo>
                    <a:pt x="60" y="1"/>
                  </a:moveTo>
                  <a:cubicBezTo>
                    <a:pt x="55" y="1"/>
                    <a:pt x="50" y="1"/>
                    <a:pt x="46" y="3"/>
                  </a:cubicBezTo>
                  <a:cubicBezTo>
                    <a:pt x="16" y="11"/>
                    <a:pt x="0" y="41"/>
                    <a:pt x="7" y="70"/>
                  </a:cubicBezTo>
                  <a:cubicBezTo>
                    <a:pt x="103" y="427"/>
                    <a:pt x="145" y="796"/>
                    <a:pt x="132" y="1165"/>
                  </a:cubicBezTo>
                  <a:cubicBezTo>
                    <a:pt x="132" y="1195"/>
                    <a:pt x="157" y="1220"/>
                    <a:pt x="187" y="1222"/>
                  </a:cubicBezTo>
                  <a:lnTo>
                    <a:pt x="188" y="1222"/>
                  </a:lnTo>
                  <a:cubicBezTo>
                    <a:pt x="218" y="1222"/>
                    <a:pt x="244" y="1199"/>
                    <a:pt x="244" y="1166"/>
                  </a:cubicBezTo>
                  <a:cubicBezTo>
                    <a:pt x="256" y="787"/>
                    <a:pt x="211" y="408"/>
                    <a:pt x="114" y="41"/>
                  </a:cubicBezTo>
                  <a:cubicBezTo>
                    <a:pt x="106" y="16"/>
                    <a:pt x="84"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7598;p78">
              <a:extLst>
                <a:ext uri="{FF2B5EF4-FFF2-40B4-BE49-F238E27FC236}">
                  <a16:creationId xmlns:a16="http://schemas.microsoft.com/office/drawing/2014/main" id="{1A597076-DB08-42BC-BA0F-610A95A9F2DF}"/>
                </a:ext>
              </a:extLst>
            </p:cNvPr>
            <p:cNvSpPr/>
            <p:nvPr/>
          </p:nvSpPr>
          <p:spPr>
            <a:xfrm>
              <a:off x="6976022" y="3248205"/>
              <a:ext cx="3994" cy="12600"/>
            </a:xfrm>
            <a:custGeom>
              <a:avLst/>
              <a:gdLst/>
              <a:ahLst/>
              <a:cxnLst/>
              <a:rect l="l" t="t" r="r" b="b"/>
              <a:pathLst>
                <a:path w="136" h="429" extrusionOk="0">
                  <a:moveTo>
                    <a:pt x="64" y="1"/>
                  </a:moveTo>
                  <a:cubicBezTo>
                    <a:pt x="61" y="1"/>
                    <a:pt x="58" y="1"/>
                    <a:pt x="56" y="1"/>
                  </a:cubicBezTo>
                  <a:cubicBezTo>
                    <a:pt x="26" y="6"/>
                    <a:pt x="4" y="33"/>
                    <a:pt x="10" y="63"/>
                  </a:cubicBezTo>
                  <a:cubicBezTo>
                    <a:pt x="26" y="162"/>
                    <a:pt x="24" y="264"/>
                    <a:pt x="6" y="365"/>
                  </a:cubicBezTo>
                  <a:cubicBezTo>
                    <a:pt x="0" y="395"/>
                    <a:pt x="20" y="423"/>
                    <a:pt x="50" y="429"/>
                  </a:cubicBezTo>
                  <a:lnTo>
                    <a:pt x="60" y="429"/>
                  </a:lnTo>
                  <a:cubicBezTo>
                    <a:pt x="84" y="429"/>
                    <a:pt x="107" y="409"/>
                    <a:pt x="114" y="386"/>
                  </a:cubicBezTo>
                  <a:cubicBezTo>
                    <a:pt x="134" y="273"/>
                    <a:pt x="135" y="160"/>
                    <a:pt x="118" y="47"/>
                  </a:cubicBezTo>
                  <a:cubicBezTo>
                    <a:pt x="114" y="20"/>
                    <a:pt x="91"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7599;p78">
              <a:extLst>
                <a:ext uri="{FF2B5EF4-FFF2-40B4-BE49-F238E27FC236}">
                  <a16:creationId xmlns:a16="http://schemas.microsoft.com/office/drawing/2014/main" id="{34E753E2-2555-4BB7-9E61-6F9B485BBCA0}"/>
                </a:ext>
              </a:extLst>
            </p:cNvPr>
            <p:cNvSpPr/>
            <p:nvPr/>
          </p:nvSpPr>
          <p:spPr>
            <a:xfrm>
              <a:off x="6844561" y="3333437"/>
              <a:ext cx="43761" cy="32806"/>
            </a:xfrm>
            <a:custGeom>
              <a:avLst/>
              <a:gdLst/>
              <a:ahLst/>
              <a:cxnLst/>
              <a:rect l="l" t="t" r="r" b="b"/>
              <a:pathLst>
                <a:path w="1490" h="1117" extrusionOk="0">
                  <a:moveTo>
                    <a:pt x="59" y="1"/>
                  </a:moveTo>
                  <a:cubicBezTo>
                    <a:pt x="45" y="1"/>
                    <a:pt x="31" y="6"/>
                    <a:pt x="22" y="16"/>
                  </a:cubicBezTo>
                  <a:cubicBezTo>
                    <a:pt x="0" y="37"/>
                    <a:pt x="0" y="73"/>
                    <a:pt x="22" y="94"/>
                  </a:cubicBezTo>
                  <a:cubicBezTo>
                    <a:pt x="423" y="507"/>
                    <a:pt x="887" y="849"/>
                    <a:pt x="1403" y="1111"/>
                  </a:cubicBezTo>
                  <a:cubicBezTo>
                    <a:pt x="1410" y="1116"/>
                    <a:pt x="1419" y="1117"/>
                    <a:pt x="1427" y="1117"/>
                  </a:cubicBezTo>
                  <a:cubicBezTo>
                    <a:pt x="1447" y="1117"/>
                    <a:pt x="1467" y="1106"/>
                    <a:pt x="1476" y="1084"/>
                  </a:cubicBezTo>
                  <a:cubicBezTo>
                    <a:pt x="1490" y="1059"/>
                    <a:pt x="1478" y="1026"/>
                    <a:pt x="1453" y="1012"/>
                  </a:cubicBezTo>
                  <a:cubicBezTo>
                    <a:pt x="950" y="755"/>
                    <a:pt x="494" y="421"/>
                    <a:pt x="100" y="16"/>
                  </a:cubicBezTo>
                  <a:cubicBezTo>
                    <a:pt x="88" y="6"/>
                    <a:pt x="7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7600;p78">
              <a:extLst>
                <a:ext uri="{FF2B5EF4-FFF2-40B4-BE49-F238E27FC236}">
                  <a16:creationId xmlns:a16="http://schemas.microsoft.com/office/drawing/2014/main" id="{4D4F5B00-9158-4276-8302-D43B2A12A936}"/>
                </a:ext>
              </a:extLst>
            </p:cNvPr>
            <p:cNvSpPr/>
            <p:nvPr/>
          </p:nvSpPr>
          <p:spPr>
            <a:xfrm>
              <a:off x="6853460" y="3325771"/>
              <a:ext cx="16271" cy="14626"/>
            </a:xfrm>
            <a:custGeom>
              <a:avLst/>
              <a:gdLst/>
              <a:ahLst/>
              <a:cxnLst/>
              <a:rect l="l" t="t" r="r" b="b"/>
              <a:pathLst>
                <a:path w="554" h="498" extrusionOk="0">
                  <a:moveTo>
                    <a:pt x="61" y="0"/>
                  </a:moveTo>
                  <a:cubicBezTo>
                    <a:pt x="49" y="0"/>
                    <a:pt x="36" y="5"/>
                    <a:pt x="26" y="14"/>
                  </a:cubicBezTo>
                  <a:cubicBezTo>
                    <a:pt x="3" y="34"/>
                    <a:pt x="0" y="68"/>
                    <a:pt x="20" y="91"/>
                  </a:cubicBezTo>
                  <a:cubicBezTo>
                    <a:pt x="150" y="239"/>
                    <a:pt x="298" y="371"/>
                    <a:pt x="459" y="488"/>
                  </a:cubicBezTo>
                  <a:cubicBezTo>
                    <a:pt x="468" y="495"/>
                    <a:pt x="480" y="498"/>
                    <a:pt x="490" y="498"/>
                  </a:cubicBezTo>
                  <a:cubicBezTo>
                    <a:pt x="506" y="498"/>
                    <a:pt x="525" y="489"/>
                    <a:pt x="535" y="476"/>
                  </a:cubicBezTo>
                  <a:cubicBezTo>
                    <a:pt x="553" y="452"/>
                    <a:pt x="547" y="418"/>
                    <a:pt x="523" y="400"/>
                  </a:cubicBezTo>
                  <a:cubicBezTo>
                    <a:pt x="369" y="290"/>
                    <a:pt x="227" y="162"/>
                    <a:pt x="103" y="19"/>
                  </a:cubicBezTo>
                  <a:cubicBezTo>
                    <a:pt x="92" y="7"/>
                    <a:pt x="7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7601;p78">
              <a:extLst>
                <a:ext uri="{FF2B5EF4-FFF2-40B4-BE49-F238E27FC236}">
                  <a16:creationId xmlns:a16="http://schemas.microsoft.com/office/drawing/2014/main" id="{6B8B1A33-B841-4C7D-AFED-06AE8BCBF2EF}"/>
                </a:ext>
              </a:extLst>
            </p:cNvPr>
            <p:cNvSpPr/>
            <p:nvPr/>
          </p:nvSpPr>
          <p:spPr>
            <a:xfrm>
              <a:off x="6847821" y="3217719"/>
              <a:ext cx="71751" cy="86730"/>
            </a:xfrm>
            <a:custGeom>
              <a:avLst/>
              <a:gdLst/>
              <a:ahLst/>
              <a:cxnLst/>
              <a:rect l="l" t="t" r="r" b="b"/>
              <a:pathLst>
                <a:path w="2443" h="2953" extrusionOk="0">
                  <a:moveTo>
                    <a:pt x="63" y="0"/>
                  </a:moveTo>
                  <a:cubicBezTo>
                    <a:pt x="52" y="0"/>
                    <a:pt x="42" y="3"/>
                    <a:pt x="33" y="10"/>
                  </a:cubicBezTo>
                  <a:cubicBezTo>
                    <a:pt x="7" y="28"/>
                    <a:pt x="0" y="61"/>
                    <a:pt x="19" y="87"/>
                  </a:cubicBezTo>
                  <a:cubicBezTo>
                    <a:pt x="332" y="555"/>
                    <a:pt x="722" y="975"/>
                    <a:pt x="1100" y="1383"/>
                  </a:cubicBezTo>
                  <a:cubicBezTo>
                    <a:pt x="1543" y="1861"/>
                    <a:pt x="2001" y="2357"/>
                    <a:pt x="2333" y="2926"/>
                  </a:cubicBezTo>
                  <a:cubicBezTo>
                    <a:pt x="2343" y="2942"/>
                    <a:pt x="2361" y="2952"/>
                    <a:pt x="2381" y="2952"/>
                  </a:cubicBezTo>
                  <a:cubicBezTo>
                    <a:pt x="2390" y="2952"/>
                    <a:pt x="2400" y="2951"/>
                    <a:pt x="2407" y="2944"/>
                  </a:cubicBezTo>
                  <a:cubicBezTo>
                    <a:pt x="2434" y="2929"/>
                    <a:pt x="2443" y="2895"/>
                    <a:pt x="2427" y="2869"/>
                  </a:cubicBezTo>
                  <a:cubicBezTo>
                    <a:pt x="2091" y="2288"/>
                    <a:pt x="1628" y="1789"/>
                    <a:pt x="1179" y="1306"/>
                  </a:cubicBezTo>
                  <a:cubicBezTo>
                    <a:pt x="805" y="901"/>
                    <a:pt x="419" y="486"/>
                    <a:pt x="110" y="24"/>
                  </a:cubicBezTo>
                  <a:cubicBezTo>
                    <a:pt x="98" y="9"/>
                    <a:pt x="81"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7602;p78">
              <a:extLst>
                <a:ext uri="{FF2B5EF4-FFF2-40B4-BE49-F238E27FC236}">
                  <a16:creationId xmlns:a16="http://schemas.microsoft.com/office/drawing/2014/main" id="{EE51DAB3-7308-4088-BED9-5CDF454F4995}"/>
                </a:ext>
              </a:extLst>
            </p:cNvPr>
            <p:cNvSpPr/>
            <p:nvPr/>
          </p:nvSpPr>
          <p:spPr>
            <a:xfrm>
              <a:off x="6835633" y="3185676"/>
              <a:ext cx="76127" cy="63938"/>
            </a:xfrm>
            <a:custGeom>
              <a:avLst/>
              <a:gdLst/>
              <a:ahLst/>
              <a:cxnLst/>
              <a:rect l="l" t="t" r="r" b="b"/>
              <a:pathLst>
                <a:path w="2592" h="2177" extrusionOk="0">
                  <a:moveTo>
                    <a:pt x="63" y="0"/>
                  </a:moveTo>
                  <a:cubicBezTo>
                    <a:pt x="47" y="0"/>
                    <a:pt x="32" y="7"/>
                    <a:pt x="21" y="20"/>
                  </a:cubicBezTo>
                  <a:cubicBezTo>
                    <a:pt x="1" y="43"/>
                    <a:pt x="5" y="77"/>
                    <a:pt x="28" y="97"/>
                  </a:cubicBezTo>
                  <a:lnTo>
                    <a:pt x="2494" y="2163"/>
                  </a:lnTo>
                  <a:cubicBezTo>
                    <a:pt x="2506" y="2173"/>
                    <a:pt x="2519" y="2176"/>
                    <a:pt x="2530" y="2176"/>
                  </a:cubicBezTo>
                  <a:cubicBezTo>
                    <a:pt x="2547" y="2176"/>
                    <a:pt x="2563" y="2169"/>
                    <a:pt x="2571" y="2156"/>
                  </a:cubicBezTo>
                  <a:cubicBezTo>
                    <a:pt x="2591" y="2133"/>
                    <a:pt x="2587" y="2099"/>
                    <a:pt x="2564" y="2081"/>
                  </a:cubicBezTo>
                  <a:lnTo>
                    <a:pt x="98" y="13"/>
                  </a:lnTo>
                  <a:cubicBezTo>
                    <a:pt x="87" y="4"/>
                    <a:pt x="7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7603;p78">
              <a:extLst>
                <a:ext uri="{FF2B5EF4-FFF2-40B4-BE49-F238E27FC236}">
                  <a16:creationId xmlns:a16="http://schemas.microsoft.com/office/drawing/2014/main" id="{BBB78A6C-D861-4A92-BD94-EBA7A0014F09}"/>
                </a:ext>
              </a:extLst>
            </p:cNvPr>
            <p:cNvSpPr/>
            <p:nvPr/>
          </p:nvSpPr>
          <p:spPr>
            <a:xfrm>
              <a:off x="6854870" y="3259483"/>
              <a:ext cx="13598" cy="16095"/>
            </a:xfrm>
            <a:custGeom>
              <a:avLst/>
              <a:gdLst/>
              <a:ahLst/>
              <a:cxnLst/>
              <a:rect l="l" t="t" r="r" b="b"/>
              <a:pathLst>
                <a:path w="463" h="548" extrusionOk="0">
                  <a:moveTo>
                    <a:pt x="62" y="0"/>
                  </a:moveTo>
                  <a:cubicBezTo>
                    <a:pt x="50" y="0"/>
                    <a:pt x="38" y="4"/>
                    <a:pt x="28" y="12"/>
                  </a:cubicBezTo>
                  <a:cubicBezTo>
                    <a:pt x="5" y="29"/>
                    <a:pt x="1" y="65"/>
                    <a:pt x="19" y="89"/>
                  </a:cubicBezTo>
                  <a:lnTo>
                    <a:pt x="358" y="526"/>
                  </a:lnTo>
                  <a:cubicBezTo>
                    <a:pt x="370" y="540"/>
                    <a:pt x="385" y="547"/>
                    <a:pt x="401" y="547"/>
                  </a:cubicBezTo>
                  <a:cubicBezTo>
                    <a:pt x="414" y="547"/>
                    <a:pt x="427" y="543"/>
                    <a:pt x="435" y="536"/>
                  </a:cubicBezTo>
                  <a:cubicBezTo>
                    <a:pt x="458" y="518"/>
                    <a:pt x="462" y="482"/>
                    <a:pt x="444" y="459"/>
                  </a:cubicBezTo>
                  <a:lnTo>
                    <a:pt x="105" y="21"/>
                  </a:lnTo>
                  <a:cubicBezTo>
                    <a:pt x="94" y="7"/>
                    <a:pt x="78"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7604;p78">
              <a:extLst>
                <a:ext uri="{FF2B5EF4-FFF2-40B4-BE49-F238E27FC236}">
                  <a16:creationId xmlns:a16="http://schemas.microsoft.com/office/drawing/2014/main" id="{0891E83F-E955-4EF9-9692-1193426AE025}"/>
                </a:ext>
              </a:extLst>
            </p:cNvPr>
            <p:cNvSpPr/>
            <p:nvPr/>
          </p:nvSpPr>
          <p:spPr>
            <a:xfrm>
              <a:off x="6862213" y="3001644"/>
              <a:ext cx="200626" cy="33570"/>
            </a:xfrm>
            <a:custGeom>
              <a:avLst/>
              <a:gdLst/>
              <a:ahLst/>
              <a:cxnLst/>
              <a:rect l="l" t="t" r="r" b="b"/>
              <a:pathLst>
                <a:path w="6831" h="1143" extrusionOk="0">
                  <a:moveTo>
                    <a:pt x="3873" y="0"/>
                  </a:moveTo>
                  <a:cubicBezTo>
                    <a:pt x="3302" y="0"/>
                    <a:pt x="2675" y="80"/>
                    <a:pt x="1916" y="246"/>
                  </a:cubicBezTo>
                  <a:cubicBezTo>
                    <a:pt x="1323" y="374"/>
                    <a:pt x="638" y="557"/>
                    <a:pt x="36" y="914"/>
                  </a:cubicBezTo>
                  <a:cubicBezTo>
                    <a:pt x="9" y="928"/>
                    <a:pt x="0" y="963"/>
                    <a:pt x="16" y="988"/>
                  </a:cubicBezTo>
                  <a:cubicBezTo>
                    <a:pt x="27" y="1006"/>
                    <a:pt x="45" y="1015"/>
                    <a:pt x="63" y="1015"/>
                  </a:cubicBezTo>
                  <a:cubicBezTo>
                    <a:pt x="73" y="1015"/>
                    <a:pt x="82" y="1013"/>
                    <a:pt x="91" y="1008"/>
                  </a:cubicBezTo>
                  <a:cubicBezTo>
                    <a:pt x="678" y="658"/>
                    <a:pt x="1353" y="481"/>
                    <a:pt x="1937" y="353"/>
                  </a:cubicBezTo>
                  <a:cubicBezTo>
                    <a:pt x="2690" y="189"/>
                    <a:pt x="3310" y="109"/>
                    <a:pt x="3872" y="109"/>
                  </a:cubicBezTo>
                  <a:cubicBezTo>
                    <a:pt x="4074" y="109"/>
                    <a:pt x="4269" y="119"/>
                    <a:pt x="4459" y="139"/>
                  </a:cubicBezTo>
                  <a:cubicBezTo>
                    <a:pt x="5371" y="236"/>
                    <a:pt x="6179" y="587"/>
                    <a:pt x="6731" y="1126"/>
                  </a:cubicBezTo>
                  <a:cubicBezTo>
                    <a:pt x="6742" y="1136"/>
                    <a:pt x="6756" y="1142"/>
                    <a:pt x="6770" y="1142"/>
                  </a:cubicBezTo>
                  <a:cubicBezTo>
                    <a:pt x="6785" y="1142"/>
                    <a:pt x="6799" y="1136"/>
                    <a:pt x="6809" y="1126"/>
                  </a:cubicBezTo>
                  <a:cubicBezTo>
                    <a:pt x="6830" y="1102"/>
                    <a:pt x="6830" y="1069"/>
                    <a:pt x="6809" y="1048"/>
                  </a:cubicBezTo>
                  <a:cubicBezTo>
                    <a:pt x="6238" y="490"/>
                    <a:pt x="5409" y="131"/>
                    <a:pt x="4472" y="31"/>
                  </a:cubicBezTo>
                  <a:cubicBezTo>
                    <a:pt x="4277" y="11"/>
                    <a:pt x="4079" y="0"/>
                    <a:pt x="3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7605;p78">
              <a:extLst>
                <a:ext uri="{FF2B5EF4-FFF2-40B4-BE49-F238E27FC236}">
                  <a16:creationId xmlns:a16="http://schemas.microsoft.com/office/drawing/2014/main" id="{B23FD1B4-E93D-4A6F-BE08-4480D6497A94}"/>
                </a:ext>
              </a:extLst>
            </p:cNvPr>
            <p:cNvSpPr/>
            <p:nvPr/>
          </p:nvSpPr>
          <p:spPr>
            <a:xfrm>
              <a:off x="6906532" y="3023554"/>
              <a:ext cx="87200" cy="10573"/>
            </a:xfrm>
            <a:custGeom>
              <a:avLst/>
              <a:gdLst/>
              <a:ahLst/>
              <a:cxnLst/>
              <a:rect l="l" t="t" r="r" b="b"/>
              <a:pathLst>
                <a:path w="2969" h="360" extrusionOk="0">
                  <a:moveTo>
                    <a:pt x="1884" y="1"/>
                  </a:moveTo>
                  <a:cubicBezTo>
                    <a:pt x="1302" y="1"/>
                    <a:pt x="697" y="115"/>
                    <a:pt x="51" y="252"/>
                  </a:cubicBezTo>
                  <a:cubicBezTo>
                    <a:pt x="21" y="256"/>
                    <a:pt x="1" y="285"/>
                    <a:pt x="8" y="316"/>
                  </a:cubicBezTo>
                  <a:cubicBezTo>
                    <a:pt x="14" y="340"/>
                    <a:pt x="36" y="359"/>
                    <a:pt x="62" y="359"/>
                  </a:cubicBezTo>
                  <a:lnTo>
                    <a:pt x="73" y="358"/>
                  </a:lnTo>
                  <a:cubicBezTo>
                    <a:pt x="711" y="223"/>
                    <a:pt x="1308" y="111"/>
                    <a:pt x="1880" y="111"/>
                  </a:cubicBezTo>
                  <a:cubicBezTo>
                    <a:pt x="2225" y="111"/>
                    <a:pt x="2561" y="152"/>
                    <a:pt x="2892" y="254"/>
                  </a:cubicBezTo>
                  <a:cubicBezTo>
                    <a:pt x="2897" y="255"/>
                    <a:pt x="2902" y="256"/>
                    <a:pt x="2907" y="256"/>
                  </a:cubicBezTo>
                  <a:cubicBezTo>
                    <a:pt x="2931" y="256"/>
                    <a:pt x="2952" y="241"/>
                    <a:pt x="2960" y="218"/>
                  </a:cubicBezTo>
                  <a:cubicBezTo>
                    <a:pt x="2969" y="187"/>
                    <a:pt x="2953" y="157"/>
                    <a:pt x="2924" y="148"/>
                  </a:cubicBezTo>
                  <a:cubicBezTo>
                    <a:pt x="2583" y="43"/>
                    <a:pt x="2238" y="1"/>
                    <a:pt x="18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7606;p78">
              <a:extLst>
                <a:ext uri="{FF2B5EF4-FFF2-40B4-BE49-F238E27FC236}">
                  <a16:creationId xmlns:a16="http://schemas.microsoft.com/office/drawing/2014/main" id="{FC3EF45A-6AF5-4604-B256-EF2FCF06B654}"/>
                </a:ext>
              </a:extLst>
            </p:cNvPr>
            <p:cNvSpPr/>
            <p:nvPr/>
          </p:nvSpPr>
          <p:spPr>
            <a:xfrm>
              <a:off x="6816454" y="3128052"/>
              <a:ext cx="166352" cy="64203"/>
            </a:xfrm>
            <a:custGeom>
              <a:avLst/>
              <a:gdLst/>
              <a:ahLst/>
              <a:cxnLst/>
              <a:rect l="l" t="t" r="r" b="b"/>
              <a:pathLst>
                <a:path w="5664" h="2186" extrusionOk="0">
                  <a:moveTo>
                    <a:pt x="62" y="1"/>
                  </a:moveTo>
                  <a:cubicBezTo>
                    <a:pt x="46" y="1"/>
                    <a:pt x="29" y="8"/>
                    <a:pt x="19" y="22"/>
                  </a:cubicBezTo>
                  <a:cubicBezTo>
                    <a:pt x="0" y="45"/>
                    <a:pt x="4" y="81"/>
                    <a:pt x="29" y="99"/>
                  </a:cubicBezTo>
                  <a:cubicBezTo>
                    <a:pt x="1629" y="1303"/>
                    <a:pt x="3607" y="2043"/>
                    <a:pt x="5603" y="2186"/>
                  </a:cubicBezTo>
                  <a:lnTo>
                    <a:pt x="5607" y="2186"/>
                  </a:lnTo>
                  <a:cubicBezTo>
                    <a:pt x="5635" y="2186"/>
                    <a:pt x="5658" y="2164"/>
                    <a:pt x="5661" y="2136"/>
                  </a:cubicBezTo>
                  <a:cubicBezTo>
                    <a:pt x="5664" y="2106"/>
                    <a:pt x="5640" y="2079"/>
                    <a:pt x="5610" y="2076"/>
                  </a:cubicBezTo>
                  <a:cubicBezTo>
                    <a:pt x="3636" y="1934"/>
                    <a:pt x="1678" y="1203"/>
                    <a:pt x="96" y="11"/>
                  </a:cubicBezTo>
                  <a:cubicBezTo>
                    <a:pt x="86" y="4"/>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7607;p78">
              <a:extLst>
                <a:ext uri="{FF2B5EF4-FFF2-40B4-BE49-F238E27FC236}">
                  <a16:creationId xmlns:a16="http://schemas.microsoft.com/office/drawing/2014/main" id="{49957568-24EC-4E8F-ACD1-9C9790875257}"/>
                </a:ext>
              </a:extLst>
            </p:cNvPr>
            <p:cNvSpPr/>
            <p:nvPr/>
          </p:nvSpPr>
          <p:spPr>
            <a:xfrm>
              <a:off x="6850670" y="3134044"/>
              <a:ext cx="76186" cy="34245"/>
            </a:xfrm>
            <a:custGeom>
              <a:avLst/>
              <a:gdLst/>
              <a:ahLst/>
              <a:cxnLst/>
              <a:rect l="l" t="t" r="r" b="b"/>
              <a:pathLst>
                <a:path w="2594" h="1166" extrusionOk="0">
                  <a:moveTo>
                    <a:pt x="63" y="0"/>
                  </a:moveTo>
                  <a:cubicBezTo>
                    <a:pt x="42" y="0"/>
                    <a:pt x="21" y="11"/>
                    <a:pt x="13" y="32"/>
                  </a:cubicBezTo>
                  <a:cubicBezTo>
                    <a:pt x="0" y="60"/>
                    <a:pt x="13" y="93"/>
                    <a:pt x="39" y="105"/>
                  </a:cubicBezTo>
                  <a:cubicBezTo>
                    <a:pt x="846" y="482"/>
                    <a:pt x="1679" y="837"/>
                    <a:pt x="2512" y="1163"/>
                  </a:cubicBezTo>
                  <a:cubicBezTo>
                    <a:pt x="2517" y="1164"/>
                    <a:pt x="2524" y="1166"/>
                    <a:pt x="2531" y="1166"/>
                  </a:cubicBezTo>
                  <a:cubicBezTo>
                    <a:pt x="2552" y="1166"/>
                    <a:pt x="2573" y="1154"/>
                    <a:pt x="2583" y="1133"/>
                  </a:cubicBezTo>
                  <a:cubicBezTo>
                    <a:pt x="2593" y="1104"/>
                    <a:pt x="2579" y="1072"/>
                    <a:pt x="2551" y="1062"/>
                  </a:cubicBezTo>
                  <a:cubicBezTo>
                    <a:pt x="1719" y="735"/>
                    <a:pt x="890" y="381"/>
                    <a:pt x="86" y="5"/>
                  </a:cubicBezTo>
                  <a:cubicBezTo>
                    <a:pt x="78" y="2"/>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7608;p78">
              <a:extLst>
                <a:ext uri="{FF2B5EF4-FFF2-40B4-BE49-F238E27FC236}">
                  <a16:creationId xmlns:a16="http://schemas.microsoft.com/office/drawing/2014/main" id="{BDBCC41E-98B8-4255-9813-2FE8A4658655}"/>
                </a:ext>
              </a:extLst>
            </p:cNvPr>
            <p:cNvSpPr/>
            <p:nvPr/>
          </p:nvSpPr>
          <p:spPr>
            <a:xfrm>
              <a:off x="6885327" y="3129521"/>
              <a:ext cx="27637" cy="12717"/>
            </a:xfrm>
            <a:custGeom>
              <a:avLst/>
              <a:gdLst/>
              <a:ahLst/>
              <a:cxnLst/>
              <a:rect l="l" t="t" r="r" b="b"/>
              <a:pathLst>
                <a:path w="941" h="433" extrusionOk="0">
                  <a:moveTo>
                    <a:pt x="62" y="1"/>
                  </a:moveTo>
                  <a:cubicBezTo>
                    <a:pt x="41" y="1"/>
                    <a:pt x="21" y="14"/>
                    <a:pt x="12" y="35"/>
                  </a:cubicBezTo>
                  <a:cubicBezTo>
                    <a:pt x="1" y="64"/>
                    <a:pt x="15" y="95"/>
                    <a:pt x="43" y="106"/>
                  </a:cubicBezTo>
                  <a:lnTo>
                    <a:pt x="857" y="428"/>
                  </a:lnTo>
                  <a:cubicBezTo>
                    <a:pt x="861" y="430"/>
                    <a:pt x="869" y="432"/>
                    <a:pt x="877" y="432"/>
                  </a:cubicBezTo>
                  <a:cubicBezTo>
                    <a:pt x="898" y="432"/>
                    <a:pt x="916" y="418"/>
                    <a:pt x="928" y="398"/>
                  </a:cubicBezTo>
                  <a:cubicBezTo>
                    <a:pt x="941" y="370"/>
                    <a:pt x="926" y="337"/>
                    <a:pt x="898" y="327"/>
                  </a:cubicBezTo>
                  <a:lnTo>
                    <a:pt x="83" y="5"/>
                  </a:lnTo>
                  <a:cubicBezTo>
                    <a:pt x="76" y="2"/>
                    <a:pt x="69"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609;p78">
              <a:extLst>
                <a:ext uri="{FF2B5EF4-FFF2-40B4-BE49-F238E27FC236}">
                  <a16:creationId xmlns:a16="http://schemas.microsoft.com/office/drawing/2014/main" id="{92F0F7B4-3EF7-46B1-8160-6A156651BE4B}"/>
                </a:ext>
              </a:extLst>
            </p:cNvPr>
            <p:cNvSpPr/>
            <p:nvPr/>
          </p:nvSpPr>
          <p:spPr>
            <a:xfrm>
              <a:off x="6963598" y="3116363"/>
              <a:ext cx="11190" cy="6226"/>
            </a:xfrm>
            <a:custGeom>
              <a:avLst/>
              <a:gdLst/>
              <a:ahLst/>
              <a:cxnLst/>
              <a:rect l="l" t="t" r="r" b="b"/>
              <a:pathLst>
                <a:path w="381" h="212" extrusionOk="0">
                  <a:moveTo>
                    <a:pt x="63" y="0"/>
                  </a:moveTo>
                  <a:cubicBezTo>
                    <a:pt x="41" y="0"/>
                    <a:pt x="21" y="13"/>
                    <a:pt x="13" y="34"/>
                  </a:cubicBezTo>
                  <a:cubicBezTo>
                    <a:pt x="0" y="63"/>
                    <a:pt x="14" y="94"/>
                    <a:pt x="43" y="106"/>
                  </a:cubicBezTo>
                  <a:lnTo>
                    <a:pt x="298" y="207"/>
                  </a:lnTo>
                  <a:cubicBezTo>
                    <a:pt x="302" y="208"/>
                    <a:pt x="309" y="211"/>
                    <a:pt x="316" y="211"/>
                  </a:cubicBezTo>
                  <a:cubicBezTo>
                    <a:pt x="338" y="211"/>
                    <a:pt x="359" y="195"/>
                    <a:pt x="369" y="177"/>
                  </a:cubicBezTo>
                  <a:cubicBezTo>
                    <a:pt x="380" y="148"/>
                    <a:pt x="366" y="116"/>
                    <a:pt x="338" y="106"/>
                  </a:cubicBezTo>
                  <a:lnTo>
                    <a:pt x="84" y="5"/>
                  </a:lnTo>
                  <a:cubicBezTo>
                    <a:pt x="77" y="2"/>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610;p78">
              <a:extLst>
                <a:ext uri="{FF2B5EF4-FFF2-40B4-BE49-F238E27FC236}">
                  <a16:creationId xmlns:a16="http://schemas.microsoft.com/office/drawing/2014/main" id="{68D1B1EB-0B71-4225-86B2-645D72C04CB8}"/>
                </a:ext>
              </a:extLst>
            </p:cNvPr>
            <p:cNvSpPr/>
            <p:nvPr/>
          </p:nvSpPr>
          <p:spPr>
            <a:xfrm>
              <a:off x="7031501" y="2934857"/>
              <a:ext cx="21205" cy="28195"/>
            </a:xfrm>
            <a:custGeom>
              <a:avLst/>
              <a:gdLst/>
              <a:ahLst/>
              <a:cxnLst/>
              <a:rect l="l" t="t" r="r" b="b"/>
              <a:pathLst>
                <a:path w="722" h="960" extrusionOk="0">
                  <a:moveTo>
                    <a:pt x="659" y="0"/>
                  </a:moveTo>
                  <a:cubicBezTo>
                    <a:pt x="639" y="0"/>
                    <a:pt x="619" y="11"/>
                    <a:pt x="609" y="29"/>
                  </a:cubicBezTo>
                  <a:cubicBezTo>
                    <a:pt x="451" y="333"/>
                    <a:pt x="252" y="613"/>
                    <a:pt x="19" y="867"/>
                  </a:cubicBezTo>
                  <a:cubicBezTo>
                    <a:pt x="1" y="890"/>
                    <a:pt x="1" y="924"/>
                    <a:pt x="24" y="945"/>
                  </a:cubicBezTo>
                  <a:cubicBezTo>
                    <a:pt x="34" y="954"/>
                    <a:pt x="48" y="959"/>
                    <a:pt x="61" y="959"/>
                  </a:cubicBezTo>
                  <a:cubicBezTo>
                    <a:pt x="76" y="959"/>
                    <a:pt x="91" y="954"/>
                    <a:pt x="102" y="941"/>
                  </a:cubicBezTo>
                  <a:cubicBezTo>
                    <a:pt x="339" y="682"/>
                    <a:pt x="544" y="393"/>
                    <a:pt x="707" y="82"/>
                  </a:cubicBezTo>
                  <a:cubicBezTo>
                    <a:pt x="722" y="55"/>
                    <a:pt x="710" y="21"/>
                    <a:pt x="685" y="7"/>
                  </a:cubicBezTo>
                  <a:cubicBezTo>
                    <a:pt x="677" y="2"/>
                    <a:pt x="668" y="0"/>
                    <a:pt x="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611;p78">
              <a:extLst>
                <a:ext uri="{FF2B5EF4-FFF2-40B4-BE49-F238E27FC236}">
                  <a16:creationId xmlns:a16="http://schemas.microsoft.com/office/drawing/2014/main" id="{5808473A-0686-4078-AFE6-121AF0339469}"/>
                </a:ext>
              </a:extLst>
            </p:cNvPr>
            <p:cNvSpPr/>
            <p:nvPr/>
          </p:nvSpPr>
          <p:spPr>
            <a:xfrm>
              <a:off x="7013586" y="2938763"/>
              <a:ext cx="13804" cy="13158"/>
            </a:xfrm>
            <a:custGeom>
              <a:avLst/>
              <a:gdLst/>
              <a:ahLst/>
              <a:cxnLst/>
              <a:rect l="l" t="t" r="r" b="b"/>
              <a:pathLst>
                <a:path w="470" h="448" extrusionOk="0">
                  <a:moveTo>
                    <a:pt x="409" y="0"/>
                  </a:moveTo>
                  <a:cubicBezTo>
                    <a:pt x="395" y="0"/>
                    <a:pt x="381" y="6"/>
                    <a:pt x="370" y="16"/>
                  </a:cubicBezTo>
                  <a:lnTo>
                    <a:pt x="23" y="352"/>
                  </a:lnTo>
                  <a:cubicBezTo>
                    <a:pt x="1" y="374"/>
                    <a:pt x="0" y="409"/>
                    <a:pt x="21" y="431"/>
                  </a:cubicBezTo>
                  <a:cubicBezTo>
                    <a:pt x="31" y="442"/>
                    <a:pt x="46" y="448"/>
                    <a:pt x="60" y="448"/>
                  </a:cubicBezTo>
                  <a:cubicBezTo>
                    <a:pt x="74" y="448"/>
                    <a:pt x="88" y="442"/>
                    <a:pt x="100" y="433"/>
                  </a:cubicBezTo>
                  <a:lnTo>
                    <a:pt x="447" y="96"/>
                  </a:lnTo>
                  <a:cubicBezTo>
                    <a:pt x="469" y="75"/>
                    <a:pt x="470" y="39"/>
                    <a:pt x="449" y="18"/>
                  </a:cubicBezTo>
                  <a:cubicBezTo>
                    <a:pt x="438" y="6"/>
                    <a:pt x="423" y="0"/>
                    <a:pt x="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612;p78">
              <a:extLst>
                <a:ext uri="{FF2B5EF4-FFF2-40B4-BE49-F238E27FC236}">
                  <a16:creationId xmlns:a16="http://schemas.microsoft.com/office/drawing/2014/main" id="{8E0C0988-20BD-4CC2-9DB1-A82791BDC3DB}"/>
                </a:ext>
              </a:extLst>
            </p:cNvPr>
            <p:cNvSpPr/>
            <p:nvPr/>
          </p:nvSpPr>
          <p:spPr>
            <a:xfrm>
              <a:off x="6810580" y="2889333"/>
              <a:ext cx="160155" cy="141064"/>
            </a:xfrm>
            <a:custGeom>
              <a:avLst/>
              <a:gdLst/>
              <a:ahLst/>
              <a:cxnLst/>
              <a:rect l="l" t="t" r="r" b="b"/>
              <a:pathLst>
                <a:path w="5453" h="4803" extrusionOk="0">
                  <a:moveTo>
                    <a:pt x="5391" y="0"/>
                  </a:moveTo>
                  <a:cubicBezTo>
                    <a:pt x="5376" y="0"/>
                    <a:pt x="5361" y="6"/>
                    <a:pt x="5351" y="19"/>
                  </a:cubicBezTo>
                  <a:cubicBezTo>
                    <a:pt x="3809" y="1826"/>
                    <a:pt x="2020" y="3401"/>
                    <a:pt x="34" y="4701"/>
                  </a:cubicBezTo>
                  <a:cubicBezTo>
                    <a:pt x="8" y="4718"/>
                    <a:pt x="1" y="4752"/>
                    <a:pt x="18" y="4777"/>
                  </a:cubicBezTo>
                  <a:cubicBezTo>
                    <a:pt x="28" y="4792"/>
                    <a:pt x="46" y="4802"/>
                    <a:pt x="63" y="4802"/>
                  </a:cubicBezTo>
                  <a:cubicBezTo>
                    <a:pt x="73" y="4802"/>
                    <a:pt x="85" y="4801"/>
                    <a:pt x="92" y="4791"/>
                  </a:cubicBezTo>
                  <a:cubicBezTo>
                    <a:pt x="2087" y="3486"/>
                    <a:pt x="3884" y="1904"/>
                    <a:pt x="5432" y="90"/>
                  </a:cubicBezTo>
                  <a:cubicBezTo>
                    <a:pt x="5452" y="67"/>
                    <a:pt x="5451" y="33"/>
                    <a:pt x="5427" y="13"/>
                  </a:cubicBezTo>
                  <a:cubicBezTo>
                    <a:pt x="5417" y="4"/>
                    <a:pt x="5404" y="0"/>
                    <a:pt x="5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613;p78">
              <a:extLst>
                <a:ext uri="{FF2B5EF4-FFF2-40B4-BE49-F238E27FC236}">
                  <a16:creationId xmlns:a16="http://schemas.microsoft.com/office/drawing/2014/main" id="{C9799640-F64C-4F06-8D74-3894761E3CE9}"/>
                </a:ext>
              </a:extLst>
            </p:cNvPr>
            <p:cNvSpPr/>
            <p:nvPr/>
          </p:nvSpPr>
          <p:spPr>
            <a:xfrm>
              <a:off x="6889145" y="2910068"/>
              <a:ext cx="42557" cy="41852"/>
            </a:xfrm>
            <a:custGeom>
              <a:avLst/>
              <a:gdLst/>
              <a:ahLst/>
              <a:cxnLst/>
              <a:rect l="l" t="t" r="r" b="b"/>
              <a:pathLst>
                <a:path w="1449" h="1425" extrusionOk="0">
                  <a:moveTo>
                    <a:pt x="1388" y="0"/>
                  </a:moveTo>
                  <a:cubicBezTo>
                    <a:pt x="1374" y="0"/>
                    <a:pt x="1360" y="5"/>
                    <a:pt x="1349" y="16"/>
                  </a:cubicBezTo>
                  <a:lnTo>
                    <a:pt x="22" y="1329"/>
                  </a:lnTo>
                  <a:cubicBezTo>
                    <a:pt x="0" y="1351"/>
                    <a:pt x="0" y="1386"/>
                    <a:pt x="22" y="1408"/>
                  </a:cubicBezTo>
                  <a:cubicBezTo>
                    <a:pt x="32" y="1419"/>
                    <a:pt x="46" y="1425"/>
                    <a:pt x="60" y="1425"/>
                  </a:cubicBezTo>
                  <a:cubicBezTo>
                    <a:pt x="73" y="1425"/>
                    <a:pt x="87" y="1419"/>
                    <a:pt x="100" y="1408"/>
                  </a:cubicBezTo>
                  <a:lnTo>
                    <a:pt x="1427" y="94"/>
                  </a:lnTo>
                  <a:cubicBezTo>
                    <a:pt x="1449" y="73"/>
                    <a:pt x="1449" y="38"/>
                    <a:pt x="1427" y="16"/>
                  </a:cubicBezTo>
                  <a:cubicBezTo>
                    <a:pt x="1417" y="5"/>
                    <a:pt x="1402" y="0"/>
                    <a:pt x="1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614;p78">
              <a:extLst>
                <a:ext uri="{FF2B5EF4-FFF2-40B4-BE49-F238E27FC236}">
                  <a16:creationId xmlns:a16="http://schemas.microsoft.com/office/drawing/2014/main" id="{9C227F8A-FB3F-46F2-9D70-C1AC3220C4D4}"/>
                </a:ext>
              </a:extLst>
            </p:cNvPr>
            <p:cNvSpPr/>
            <p:nvPr/>
          </p:nvSpPr>
          <p:spPr>
            <a:xfrm>
              <a:off x="6908970" y="2891800"/>
              <a:ext cx="13745" cy="14421"/>
            </a:xfrm>
            <a:custGeom>
              <a:avLst/>
              <a:gdLst/>
              <a:ahLst/>
              <a:cxnLst/>
              <a:rect l="l" t="t" r="r" b="b"/>
              <a:pathLst>
                <a:path w="468" h="491" extrusionOk="0">
                  <a:moveTo>
                    <a:pt x="408" y="1"/>
                  </a:moveTo>
                  <a:cubicBezTo>
                    <a:pt x="393" y="1"/>
                    <a:pt x="377" y="7"/>
                    <a:pt x="366" y="19"/>
                  </a:cubicBezTo>
                  <a:lnTo>
                    <a:pt x="22" y="399"/>
                  </a:lnTo>
                  <a:cubicBezTo>
                    <a:pt x="0" y="420"/>
                    <a:pt x="2" y="456"/>
                    <a:pt x="25" y="476"/>
                  </a:cubicBezTo>
                  <a:cubicBezTo>
                    <a:pt x="36" y="484"/>
                    <a:pt x="50" y="490"/>
                    <a:pt x="62" y="490"/>
                  </a:cubicBezTo>
                  <a:cubicBezTo>
                    <a:pt x="76" y="490"/>
                    <a:pt x="93" y="483"/>
                    <a:pt x="101" y="473"/>
                  </a:cubicBezTo>
                  <a:lnTo>
                    <a:pt x="446" y="91"/>
                  </a:lnTo>
                  <a:cubicBezTo>
                    <a:pt x="467" y="70"/>
                    <a:pt x="466" y="34"/>
                    <a:pt x="443" y="14"/>
                  </a:cubicBezTo>
                  <a:cubicBezTo>
                    <a:pt x="433" y="5"/>
                    <a:pt x="421"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615;p78">
              <a:extLst>
                <a:ext uri="{FF2B5EF4-FFF2-40B4-BE49-F238E27FC236}">
                  <a16:creationId xmlns:a16="http://schemas.microsoft.com/office/drawing/2014/main" id="{302339F7-372E-4E74-8978-FD83A48363C6}"/>
                </a:ext>
              </a:extLst>
            </p:cNvPr>
            <p:cNvSpPr/>
            <p:nvPr/>
          </p:nvSpPr>
          <p:spPr>
            <a:xfrm>
              <a:off x="6921129" y="2826217"/>
              <a:ext cx="15126" cy="13187"/>
            </a:xfrm>
            <a:custGeom>
              <a:avLst/>
              <a:gdLst/>
              <a:ahLst/>
              <a:cxnLst/>
              <a:rect l="l" t="t" r="r" b="b"/>
              <a:pathLst>
                <a:path w="515" h="449" extrusionOk="0">
                  <a:moveTo>
                    <a:pt x="456" y="0"/>
                  </a:moveTo>
                  <a:cubicBezTo>
                    <a:pt x="443" y="0"/>
                    <a:pt x="430" y="5"/>
                    <a:pt x="419" y="14"/>
                  </a:cubicBezTo>
                  <a:lnTo>
                    <a:pt x="25" y="352"/>
                  </a:lnTo>
                  <a:cubicBezTo>
                    <a:pt x="2" y="372"/>
                    <a:pt x="1" y="406"/>
                    <a:pt x="21" y="429"/>
                  </a:cubicBezTo>
                  <a:cubicBezTo>
                    <a:pt x="31" y="442"/>
                    <a:pt x="45" y="449"/>
                    <a:pt x="61" y="449"/>
                  </a:cubicBezTo>
                  <a:cubicBezTo>
                    <a:pt x="73" y="449"/>
                    <a:pt x="86" y="443"/>
                    <a:pt x="96" y="435"/>
                  </a:cubicBezTo>
                  <a:lnTo>
                    <a:pt x="491" y="96"/>
                  </a:lnTo>
                  <a:cubicBezTo>
                    <a:pt x="513" y="76"/>
                    <a:pt x="515" y="43"/>
                    <a:pt x="495" y="19"/>
                  </a:cubicBezTo>
                  <a:cubicBezTo>
                    <a:pt x="485" y="7"/>
                    <a:pt x="471"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616;p78">
              <a:extLst>
                <a:ext uri="{FF2B5EF4-FFF2-40B4-BE49-F238E27FC236}">
                  <a16:creationId xmlns:a16="http://schemas.microsoft.com/office/drawing/2014/main" id="{C158C269-09EC-4667-B797-F39AD660CE8F}"/>
                </a:ext>
              </a:extLst>
            </p:cNvPr>
            <p:cNvSpPr/>
            <p:nvPr/>
          </p:nvSpPr>
          <p:spPr>
            <a:xfrm>
              <a:off x="6948737" y="2943991"/>
              <a:ext cx="14009" cy="9105"/>
            </a:xfrm>
            <a:custGeom>
              <a:avLst/>
              <a:gdLst/>
              <a:ahLst/>
              <a:cxnLst/>
              <a:rect l="l" t="t" r="r" b="b"/>
              <a:pathLst>
                <a:path w="477" h="310" extrusionOk="0">
                  <a:moveTo>
                    <a:pt x="417" y="0"/>
                  </a:moveTo>
                  <a:cubicBezTo>
                    <a:pt x="405" y="0"/>
                    <a:pt x="392" y="4"/>
                    <a:pt x="381" y="13"/>
                  </a:cubicBezTo>
                  <a:cubicBezTo>
                    <a:pt x="281" y="96"/>
                    <a:pt x="167" y="160"/>
                    <a:pt x="45" y="203"/>
                  </a:cubicBezTo>
                  <a:cubicBezTo>
                    <a:pt x="16" y="213"/>
                    <a:pt x="1" y="244"/>
                    <a:pt x="11" y="272"/>
                  </a:cubicBezTo>
                  <a:cubicBezTo>
                    <a:pt x="18" y="295"/>
                    <a:pt x="39" y="309"/>
                    <a:pt x="63" y="309"/>
                  </a:cubicBezTo>
                  <a:cubicBezTo>
                    <a:pt x="68" y="309"/>
                    <a:pt x="73" y="308"/>
                    <a:pt x="80" y="307"/>
                  </a:cubicBezTo>
                  <a:cubicBezTo>
                    <a:pt x="216" y="258"/>
                    <a:pt x="341" y="188"/>
                    <a:pt x="451" y="96"/>
                  </a:cubicBezTo>
                  <a:cubicBezTo>
                    <a:pt x="473" y="77"/>
                    <a:pt x="476" y="43"/>
                    <a:pt x="458" y="20"/>
                  </a:cubicBezTo>
                  <a:cubicBezTo>
                    <a:pt x="448" y="7"/>
                    <a:pt x="433"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617;p78">
              <a:extLst>
                <a:ext uri="{FF2B5EF4-FFF2-40B4-BE49-F238E27FC236}">
                  <a16:creationId xmlns:a16="http://schemas.microsoft.com/office/drawing/2014/main" id="{F7F794CB-5794-418F-97D8-31E6303CBB91}"/>
                </a:ext>
              </a:extLst>
            </p:cNvPr>
            <p:cNvSpPr/>
            <p:nvPr/>
          </p:nvSpPr>
          <p:spPr>
            <a:xfrm>
              <a:off x="6607487" y="2878261"/>
              <a:ext cx="115307" cy="142679"/>
            </a:xfrm>
            <a:custGeom>
              <a:avLst/>
              <a:gdLst/>
              <a:ahLst/>
              <a:cxnLst/>
              <a:rect l="l" t="t" r="r" b="b"/>
              <a:pathLst>
                <a:path w="3926" h="4858" extrusionOk="0">
                  <a:moveTo>
                    <a:pt x="60" y="1"/>
                  </a:moveTo>
                  <a:cubicBezTo>
                    <a:pt x="46" y="1"/>
                    <a:pt x="31" y="6"/>
                    <a:pt x="20" y="18"/>
                  </a:cubicBezTo>
                  <a:cubicBezTo>
                    <a:pt x="0" y="40"/>
                    <a:pt x="0" y="74"/>
                    <a:pt x="23" y="95"/>
                  </a:cubicBezTo>
                  <a:cubicBezTo>
                    <a:pt x="1518" y="1477"/>
                    <a:pt x="2796" y="3070"/>
                    <a:pt x="3815" y="4830"/>
                  </a:cubicBezTo>
                  <a:cubicBezTo>
                    <a:pt x="3825" y="4846"/>
                    <a:pt x="3844" y="4857"/>
                    <a:pt x="3864" y="4857"/>
                  </a:cubicBezTo>
                  <a:cubicBezTo>
                    <a:pt x="3874" y="4857"/>
                    <a:pt x="3882" y="4855"/>
                    <a:pt x="3890" y="4852"/>
                  </a:cubicBezTo>
                  <a:cubicBezTo>
                    <a:pt x="3915" y="4837"/>
                    <a:pt x="3925" y="4803"/>
                    <a:pt x="3909" y="4776"/>
                  </a:cubicBezTo>
                  <a:cubicBezTo>
                    <a:pt x="2884" y="3006"/>
                    <a:pt x="1601" y="1404"/>
                    <a:pt x="97" y="15"/>
                  </a:cubicBezTo>
                  <a:cubicBezTo>
                    <a:pt x="87" y="6"/>
                    <a:pt x="7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618;p78">
              <a:extLst>
                <a:ext uri="{FF2B5EF4-FFF2-40B4-BE49-F238E27FC236}">
                  <a16:creationId xmlns:a16="http://schemas.microsoft.com/office/drawing/2014/main" id="{47A7357B-DA52-43EC-9074-78C8398FE49C}"/>
                </a:ext>
              </a:extLst>
            </p:cNvPr>
            <p:cNvSpPr/>
            <p:nvPr/>
          </p:nvSpPr>
          <p:spPr>
            <a:xfrm>
              <a:off x="6637797" y="2886220"/>
              <a:ext cx="23672" cy="28342"/>
            </a:xfrm>
            <a:custGeom>
              <a:avLst/>
              <a:gdLst/>
              <a:ahLst/>
              <a:cxnLst/>
              <a:rect l="l" t="t" r="r" b="b"/>
              <a:pathLst>
                <a:path w="806" h="965" extrusionOk="0">
                  <a:moveTo>
                    <a:pt x="62" y="1"/>
                  </a:moveTo>
                  <a:cubicBezTo>
                    <a:pt x="50" y="1"/>
                    <a:pt x="39" y="4"/>
                    <a:pt x="29" y="12"/>
                  </a:cubicBezTo>
                  <a:cubicBezTo>
                    <a:pt x="6" y="31"/>
                    <a:pt x="1" y="66"/>
                    <a:pt x="21" y="89"/>
                  </a:cubicBezTo>
                  <a:lnTo>
                    <a:pt x="700" y="944"/>
                  </a:lnTo>
                  <a:cubicBezTo>
                    <a:pt x="711" y="958"/>
                    <a:pt x="727" y="965"/>
                    <a:pt x="743" y="965"/>
                  </a:cubicBezTo>
                  <a:cubicBezTo>
                    <a:pt x="754" y="965"/>
                    <a:pt x="767" y="959"/>
                    <a:pt x="777" y="952"/>
                  </a:cubicBezTo>
                  <a:cubicBezTo>
                    <a:pt x="800" y="935"/>
                    <a:pt x="805" y="899"/>
                    <a:pt x="785" y="877"/>
                  </a:cubicBezTo>
                  <a:lnTo>
                    <a:pt x="106" y="22"/>
                  </a:lnTo>
                  <a:cubicBezTo>
                    <a:pt x="95" y="8"/>
                    <a:pt x="79"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619;p78">
              <a:extLst>
                <a:ext uri="{FF2B5EF4-FFF2-40B4-BE49-F238E27FC236}">
                  <a16:creationId xmlns:a16="http://schemas.microsoft.com/office/drawing/2014/main" id="{B66A3011-380F-480F-A9AF-F9A9C755C951}"/>
                </a:ext>
              </a:extLst>
            </p:cNvPr>
            <p:cNvSpPr/>
            <p:nvPr/>
          </p:nvSpPr>
          <p:spPr>
            <a:xfrm>
              <a:off x="6610659" y="2835292"/>
              <a:ext cx="12071" cy="10867"/>
            </a:xfrm>
            <a:custGeom>
              <a:avLst/>
              <a:gdLst/>
              <a:ahLst/>
              <a:cxnLst/>
              <a:rect l="l" t="t" r="r" b="b"/>
              <a:pathLst>
                <a:path w="411" h="370" extrusionOk="0">
                  <a:moveTo>
                    <a:pt x="62" y="0"/>
                  </a:moveTo>
                  <a:cubicBezTo>
                    <a:pt x="50" y="0"/>
                    <a:pt x="37" y="4"/>
                    <a:pt x="28" y="13"/>
                  </a:cubicBezTo>
                  <a:cubicBezTo>
                    <a:pt x="5" y="30"/>
                    <a:pt x="0" y="66"/>
                    <a:pt x="20" y="90"/>
                  </a:cubicBezTo>
                  <a:cubicBezTo>
                    <a:pt x="106" y="194"/>
                    <a:pt x="206" y="285"/>
                    <a:pt x="318" y="360"/>
                  </a:cubicBezTo>
                  <a:cubicBezTo>
                    <a:pt x="327" y="365"/>
                    <a:pt x="338" y="369"/>
                    <a:pt x="348" y="369"/>
                  </a:cubicBezTo>
                  <a:cubicBezTo>
                    <a:pt x="365" y="369"/>
                    <a:pt x="384" y="360"/>
                    <a:pt x="392" y="346"/>
                  </a:cubicBezTo>
                  <a:cubicBezTo>
                    <a:pt x="411" y="321"/>
                    <a:pt x="404" y="285"/>
                    <a:pt x="378" y="269"/>
                  </a:cubicBezTo>
                  <a:cubicBezTo>
                    <a:pt x="275" y="200"/>
                    <a:pt x="183" y="116"/>
                    <a:pt x="104" y="20"/>
                  </a:cubicBezTo>
                  <a:cubicBezTo>
                    <a:pt x="94" y="7"/>
                    <a:pt x="78"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620;p78">
              <a:extLst>
                <a:ext uri="{FF2B5EF4-FFF2-40B4-BE49-F238E27FC236}">
                  <a16:creationId xmlns:a16="http://schemas.microsoft.com/office/drawing/2014/main" id="{BBDD1682-8208-4228-BED5-9866EFFB4C55}"/>
                </a:ext>
              </a:extLst>
            </p:cNvPr>
            <p:cNvSpPr/>
            <p:nvPr/>
          </p:nvSpPr>
          <p:spPr>
            <a:xfrm>
              <a:off x="6497261" y="2866278"/>
              <a:ext cx="12247" cy="31573"/>
            </a:xfrm>
            <a:custGeom>
              <a:avLst/>
              <a:gdLst/>
              <a:ahLst/>
              <a:cxnLst/>
              <a:rect l="l" t="t" r="r" b="b"/>
              <a:pathLst>
                <a:path w="417" h="1075" extrusionOk="0">
                  <a:moveTo>
                    <a:pt x="63" y="0"/>
                  </a:moveTo>
                  <a:cubicBezTo>
                    <a:pt x="57" y="0"/>
                    <a:pt x="51" y="1"/>
                    <a:pt x="45" y="3"/>
                  </a:cubicBezTo>
                  <a:cubicBezTo>
                    <a:pt x="16" y="12"/>
                    <a:pt x="1" y="42"/>
                    <a:pt x="9" y="70"/>
                  </a:cubicBezTo>
                  <a:lnTo>
                    <a:pt x="305" y="1036"/>
                  </a:lnTo>
                  <a:cubicBezTo>
                    <a:pt x="313" y="1059"/>
                    <a:pt x="334" y="1074"/>
                    <a:pt x="357" y="1074"/>
                  </a:cubicBezTo>
                  <a:cubicBezTo>
                    <a:pt x="362" y="1074"/>
                    <a:pt x="368" y="1073"/>
                    <a:pt x="372" y="1071"/>
                  </a:cubicBezTo>
                  <a:cubicBezTo>
                    <a:pt x="401" y="1061"/>
                    <a:pt x="417" y="1032"/>
                    <a:pt x="408" y="1003"/>
                  </a:cubicBezTo>
                  <a:lnTo>
                    <a:pt x="113" y="39"/>
                  </a:lnTo>
                  <a:cubicBezTo>
                    <a:pt x="106" y="16"/>
                    <a:pt x="87"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621;p78">
              <a:extLst>
                <a:ext uri="{FF2B5EF4-FFF2-40B4-BE49-F238E27FC236}">
                  <a16:creationId xmlns:a16="http://schemas.microsoft.com/office/drawing/2014/main" id="{535BDECA-5DE4-4851-A29C-FCD063FBFE53}"/>
                </a:ext>
              </a:extLst>
            </p:cNvPr>
            <p:cNvSpPr/>
            <p:nvPr/>
          </p:nvSpPr>
          <p:spPr>
            <a:xfrm>
              <a:off x="6519553" y="2871858"/>
              <a:ext cx="6608" cy="22468"/>
            </a:xfrm>
            <a:custGeom>
              <a:avLst/>
              <a:gdLst/>
              <a:ahLst/>
              <a:cxnLst/>
              <a:rect l="l" t="t" r="r" b="b"/>
              <a:pathLst>
                <a:path w="225" h="765" extrusionOk="0">
                  <a:moveTo>
                    <a:pt x="62" y="0"/>
                  </a:moveTo>
                  <a:cubicBezTo>
                    <a:pt x="59" y="0"/>
                    <a:pt x="55" y="1"/>
                    <a:pt x="52" y="1"/>
                  </a:cubicBezTo>
                  <a:cubicBezTo>
                    <a:pt x="22" y="4"/>
                    <a:pt x="1" y="34"/>
                    <a:pt x="5" y="64"/>
                  </a:cubicBezTo>
                  <a:lnTo>
                    <a:pt x="110" y="719"/>
                  </a:lnTo>
                  <a:cubicBezTo>
                    <a:pt x="115" y="746"/>
                    <a:pt x="137" y="765"/>
                    <a:pt x="165" y="765"/>
                  </a:cubicBezTo>
                  <a:lnTo>
                    <a:pt x="173" y="765"/>
                  </a:lnTo>
                  <a:cubicBezTo>
                    <a:pt x="203" y="762"/>
                    <a:pt x="224" y="733"/>
                    <a:pt x="219" y="703"/>
                  </a:cubicBezTo>
                  <a:lnTo>
                    <a:pt x="113" y="47"/>
                  </a:lnTo>
                  <a:cubicBezTo>
                    <a:pt x="111" y="20"/>
                    <a:pt x="88"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622;p78">
              <a:extLst>
                <a:ext uri="{FF2B5EF4-FFF2-40B4-BE49-F238E27FC236}">
                  <a16:creationId xmlns:a16="http://schemas.microsoft.com/office/drawing/2014/main" id="{6777A5FC-14B4-42C4-A784-C158EE585E2B}"/>
                </a:ext>
              </a:extLst>
            </p:cNvPr>
            <p:cNvSpPr/>
            <p:nvPr/>
          </p:nvSpPr>
          <p:spPr>
            <a:xfrm>
              <a:off x="6557411" y="2865338"/>
              <a:ext cx="4053" cy="17916"/>
            </a:xfrm>
            <a:custGeom>
              <a:avLst/>
              <a:gdLst/>
              <a:ahLst/>
              <a:cxnLst/>
              <a:rect l="l" t="t" r="r" b="b"/>
              <a:pathLst>
                <a:path w="138" h="610" extrusionOk="0">
                  <a:moveTo>
                    <a:pt x="62" y="0"/>
                  </a:moveTo>
                  <a:cubicBezTo>
                    <a:pt x="59" y="0"/>
                    <a:pt x="56" y="1"/>
                    <a:pt x="53" y="1"/>
                  </a:cubicBezTo>
                  <a:cubicBezTo>
                    <a:pt x="23" y="3"/>
                    <a:pt x="1" y="28"/>
                    <a:pt x="2" y="58"/>
                  </a:cubicBezTo>
                  <a:lnTo>
                    <a:pt x="26" y="558"/>
                  </a:lnTo>
                  <a:cubicBezTo>
                    <a:pt x="29" y="586"/>
                    <a:pt x="53" y="609"/>
                    <a:pt x="82" y="609"/>
                  </a:cubicBezTo>
                  <a:lnTo>
                    <a:pt x="83" y="609"/>
                  </a:lnTo>
                  <a:cubicBezTo>
                    <a:pt x="114" y="608"/>
                    <a:pt x="137" y="584"/>
                    <a:pt x="136" y="552"/>
                  </a:cubicBezTo>
                  <a:lnTo>
                    <a:pt x="110" y="52"/>
                  </a:lnTo>
                  <a:cubicBezTo>
                    <a:pt x="109" y="25"/>
                    <a:pt x="91"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623;p78">
              <a:extLst>
                <a:ext uri="{FF2B5EF4-FFF2-40B4-BE49-F238E27FC236}">
                  <a16:creationId xmlns:a16="http://schemas.microsoft.com/office/drawing/2014/main" id="{7D6B2001-4687-4312-9BC2-405A6F4118D6}"/>
                </a:ext>
              </a:extLst>
            </p:cNvPr>
            <p:cNvSpPr/>
            <p:nvPr/>
          </p:nvSpPr>
          <p:spPr>
            <a:xfrm>
              <a:off x="6250817" y="1580459"/>
              <a:ext cx="2082186" cy="2844426"/>
            </a:xfrm>
            <a:custGeom>
              <a:avLst/>
              <a:gdLst/>
              <a:ahLst/>
              <a:cxnLst/>
              <a:rect l="l" t="t" r="r" b="b"/>
              <a:pathLst>
                <a:path w="70895" h="96848" extrusionOk="0">
                  <a:moveTo>
                    <a:pt x="17463" y="922"/>
                  </a:moveTo>
                  <a:lnTo>
                    <a:pt x="17463" y="922"/>
                  </a:lnTo>
                  <a:cubicBezTo>
                    <a:pt x="17455" y="934"/>
                    <a:pt x="17448" y="947"/>
                    <a:pt x="17439" y="957"/>
                  </a:cubicBezTo>
                  <a:cubicBezTo>
                    <a:pt x="17436" y="953"/>
                    <a:pt x="17436" y="946"/>
                    <a:pt x="17432" y="940"/>
                  </a:cubicBezTo>
                  <a:lnTo>
                    <a:pt x="17426" y="934"/>
                  </a:lnTo>
                  <a:cubicBezTo>
                    <a:pt x="17438" y="932"/>
                    <a:pt x="17451" y="926"/>
                    <a:pt x="17463" y="922"/>
                  </a:cubicBezTo>
                  <a:close/>
                  <a:moveTo>
                    <a:pt x="27374" y="1525"/>
                  </a:moveTo>
                  <a:cubicBezTo>
                    <a:pt x="27389" y="1533"/>
                    <a:pt x="27404" y="1540"/>
                    <a:pt x="27419" y="1547"/>
                  </a:cubicBezTo>
                  <a:cubicBezTo>
                    <a:pt x="27417" y="1548"/>
                    <a:pt x="27411" y="1548"/>
                    <a:pt x="27408" y="1553"/>
                  </a:cubicBezTo>
                  <a:cubicBezTo>
                    <a:pt x="27404" y="1555"/>
                    <a:pt x="27405" y="1561"/>
                    <a:pt x="27404" y="1565"/>
                  </a:cubicBezTo>
                  <a:cubicBezTo>
                    <a:pt x="27394" y="1551"/>
                    <a:pt x="27382" y="1538"/>
                    <a:pt x="27374" y="1525"/>
                  </a:cubicBezTo>
                  <a:close/>
                  <a:moveTo>
                    <a:pt x="14691" y="9832"/>
                  </a:moveTo>
                  <a:cubicBezTo>
                    <a:pt x="14692" y="9832"/>
                    <a:pt x="14692" y="9832"/>
                    <a:pt x="14693" y="9834"/>
                  </a:cubicBezTo>
                  <a:cubicBezTo>
                    <a:pt x="14693" y="9835"/>
                    <a:pt x="14692" y="9837"/>
                    <a:pt x="14691" y="9837"/>
                  </a:cubicBezTo>
                  <a:lnTo>
                    <a:pt x="14691" y="9832"/>
                  </a:lnTo>
                  <a:close/>
                  <a:moveTo>
                    <a:pt x="30814" y="11039"/>
                  </a:moveTo>
                  <a:cubicBezTo>
                    <a:pt x="30819" y="11050"/>
                    <a:pt x="30820" y="11059"/>
                    <a:pt x="30822" y="11068"/>
                  </a:cubicBezTo>
                  <a:cubicBezTo>
                    <a:pt x="30814" y="11061"/>
                    <a:pt x="30809" y="11054"/>
                    <a:pt x="30800" y="11047"/>
                  </a:cubicBezTo>
                  <a:cubicBezTo>
                    <a:pt x="30805" y="11046"/>
                    <a:pt x="30806" y="11046"/>
                    <a:pt x="30809" y="11044"/>
                  </a:cubicBezTo>
                  <a:lnTo>
                    <a:pt x="30814" y="11039"/>
                  </a:lnTo>
                  <a:close/>
                  <a:moveTo>
                    <a:pt x="21993" y="7276"/>
                  </a:moveTo>
                  <a:cubicBezTo>
                    <a:pt x="23551" y="7276"/>
                    <a:pt x="24932" y="7642"/>
                    <a:pt x="26058" y="8106"/>
                  </a:cubicBezTo>
                  <a:cubicBezTo>
                    <a:pt x="28957" y="9305"/>
                    <a:pt x="30832" y="11392"/>
                    <a:pt x="30907" y="11474"/>
                  </a:cubicBezTo>
                  <a:cubicBezTo>
                    <a:pt x="31952" y="16594"/>
                    <a:pt x="32335" y="22332"/>
                    <a:pt x="32055" y="26366"/>
                  </a:cubicBezTo>
                  <a:lnTo>
                    <a:pt x="32055" y="26368"/>
                  </a:lnTo>
                  <a:lnTo>
                    <a:pt x="32055" y="26369"/>
                  </a:lnTo>
                  <a:cubicBezTo>
                    <a:pt x="31870" y="30177"/>
                    <a:pt x="31027" y="34394"/>
                    <a:pt x="29618" y="38562"/>
                  </a:cubicBezTo>
                  <a:cubicBezTo>
                    <a:pt x="28426" y="42091"/>
                    <a:pt x="26813" y="45731"/>
                    <a:pt x="24823" y="49384"/>
                  </a:cubicBezTo>
                  <a:cubicBezTo>
                    <a:pt x="18571" y="40576"/>
                    <a:pt x="15021" y="32248"/>
                    <a:pt x="14270" y="24625"/>
                  </a:cubicBezTo>
                  <a:cubicBezTo>
                    <a:pt x="13825" y="18438"/>
                    <a:pt x="14090" y="13709"/>
                    <a:pt x="14638" y="10156"/>
                  </a:cubicBezTo>
                  <a:cubicBezTo>
                    <a:pt x="17290" y="7992"/>
                    <a:pt x="19814" y="7276"/>
                    <a:pt x="21993" y="7276"/>
                  </a:cubicBezTo>
                  <a:close/>
                  <a:moveTo>
                    <a:pt x="650" y="79922"/>
                  </a:moveTo>
                  <a:cubicBezTo>
                    <a:pt x="652" y="79927"/>
                    <a:pt x="650" y="79932"/>
                    <a:pt x="653" y="79937"/>
                  </a:cubicBezTo>
                  <a:cubicBezTo>
                    <a:pt x="657" y="79943"/>
                    <a:pt x="663" y="79944"/>
                    <a:pt x="666" y="79949"/>
                  </a:cubicBezTo>
                  <a:lnTo>
                    <a:pt x="592" y="79977"/>
                  </a:lnTo>
                  <a:cubicBezTo>
                    <a:pt x="610" y="79959"/>
                    <a:pt x="630" y="79942"/>
                    <a:pt x="650" y="79922"/>
                  </a:cubicBezTo>
                  <a:close/>
                  <a:moveTo>
                    <a:pt x="5508" y="85198"/>
                  </a:moveTo>
                  <a:cubicBezTo>
                    <a:pt x="5512" y="85201"/>
                    <a:pt x="5514" y="85207"/>
                    <a:pt x="5516" y="85211"/>
                  </a:cubicBezTo>
                  <a:cubicBezTo>
                    <a:pt x="5521" y="85212"/>
                    <a:pt x="5526" y="85212"/>
                    <a:pt x="5529" y="85212"/>
                  </a:cubicBezTo>
                  <a:cubicBezTo>
                    <a:pt x="5515" y="85225"/>
                    <a:pt x="5502" y="85239"/>
                    <a:pt x="5488" y="85251"/>
                  </a:cubicBezTo>
                  <a:lnTo>
                    <a:pt x="5508" y="85198"/>
                  </a:lnTo>
                  <a:close/>
                  <a:moveTo>
                    <a:pt x="70078" y="91145"/>
                  </a:moveTo>
                  <a:lnTo>
                    <a:pt x="70078" y="91145"/>
                  </a:lnTo>
                  <a:cubicBezTo>
                    <a:pt x="70107" y="91165"/>
                    <a:pt x="70140" y="91186"/>
                    <a:pt x="70167" y="91204"/>
                  </a:cubicBezTo>
                  <a:lnTo>
                    <a:pt x="70065" y="91179"/>
                  </a:lnTo>
                  <a:cubicBezTo>
                    <a:pt x="70069" y="91174"/>
                    <a:pt x="70075" y="91171"/>
                    <a:pt x="70076" y="91165"/>
                  </a:cubicBezTo>
                  <a:cubicBezTo>
                    <a:pt x="70079" y="91158"/>
                    <a:pt x="70076" y="91152"/>
                    <a:pt x="70078" y="91145"/>
                  </a:cubicBezTo>
                  <a:close/>
                  <a:moveTo>
                    <a:pt x="64897" y="96330"/>
                  </a:moveTo>
                  <a:lnTo>
                    <a:pt x="64931" y="96386"/>
                  </a:lnTo>
                  <a:cubicBezTo>
                    <a:pt x="64915" y="96373"/>
                    <a:pt x="64895" y="96362"/>
                    <a:pt x="64878" y="96350"/>
                  </a:cubicBezTo>
                  <a:cubicBezTo>
                    <a:pt x="64881" y="96349"/>
                    <a:pt x="64887" y="96349"/>
                    <a:pt x="64889" y="96345"/>
                  </a:cubicBezTo>
                  <a:cubicBezTo>
                    <a:pt x="64894" y="96342"/>
                    <a:pt x="64894" y="96336"/>
                    <a:pt x="64897" y="96330"/>
                  </a:cubicBezTo>
                  <a:close/>
                  <a:moveTo>
                    <a:pt x="21580" y="1"/>
                  </a:moveTo>
                  <a:cubicBezTo>
                    <a:pt x="20710" y="1"/>
                    <a:pt x="19846" y="88"/>
                    <a:pt x="19000" y="265"/>
                  </a:cubicBezTo>
                  <a:cubicBezTo>
                    <a:pt x="11958" y="1736"/>
                    <a:pt x="7314" y="8703"/>
                    <a:pt x="6577" y="18904"/>
                  </a:cubicBezTo>
                  <a:cubicBezTo>
                    <a:pt x="5914" y="28111"/>
                    <a:pt x="8790" y="38061"/>
                    <a:pt x="15128" y="48483"/>
                  </a:cubicBezTo>
                  <a:cubicBezTo>
                    <a:pt x="16709" y="51082"/>
                    <a:pt x="18533" y="53752"/>
                    <a:pt x="20552" y="56422"/>
                  </a:cubicBezTo>
                  <a:cubicBezTo>
                    <a:pt x="15393" y="64138"/>
                    <a:pt x="8493" y="72139"/>
                    <a:pt x="45" y="80199"/>
                  </a:cubicBezTo>
                  <a:cubicBezTo>
                    <a:pt x="8" y="80235"/>
                    <a:pt x="1" y="80293"/>
                    <a:pt x="29" y="80336"/>
                  </a:cubicBezTo>
                  <a:cubicBezTo>
                    <a:pt x="50" y="80369"/>
                    <a:pt x="85" y="80387"/>
                    <a:pt x="122" y="80387"/>
                  </a:cubicBezTo>
                  <a:cubicBezTo>
                    <a:pt x="135" y="80387"/>
                    <a:pt x="148" y="80385"/>
                    <a:pt x="160" y="80380"/>
                  </a:cubicBezTo>
                  <a:lnTo>
                    <a:pt x="7954" y="77381"/>
                  </a:lnTo>
                  <a:lnTo>
                    <a:pt x="7954" y="77381"/>
                  </a:lnTo>
                  <a:lnTo>
                    <a:pt x="5136" y="85610"/>
                  </a:lnTo>
                  <a:cubicBezTo>
                    <a:pt x="5120" y="85657"/>
                    <a:pt x="5138" y="85711"/>
                    <a:pt x="5180" y="85738"/>
                  </a:cubicBezTo>
                  <a:cubicBezTo>
                    <a:pt x="5199" y="85749"/>
                    <a:pt x="5219" y="85754"/>
                    <a:pt x="5240" y="85754"/>
                  </a:cubicBezTo>
                  <a:cubicBezTo>
                    <a:pt x="5267" y="85754"/>
                    <a:pt x="5294" y="85745"/>
                    <a:pt x="5316" y="85725"/>
                  </a:cubicBezTo>
                  <a:cubicBezTo>
                    <a:pt x="13456" y="77959"/>
                    <a:pt x="20269" y="70181"/>
                    <a:pt x="25567" y="62604"/>
                  </a:cubicBezTo>
                  <a:cubicBezTo>
                    <a:pt x="28664" y="66185"/>
                    <a:pt x="32159" y="69838"/>
                    <a:pt x="35956" y="73462"/>
                  </a:cubicBezTo>
                  <a:cubicBezTo>
                    <a:pt x="50912" y="87736"/>
                    <a:pt x="64639" y="96464"/>
                    <a:pt x="65216" y="96829"/>
                  </a:cubicBezTo>
                  <a:cubicBezTo>
                    <a:pt x="65234" y="96840"/>
                    <a:pt x="65255" y="96847"/>
                    <a:pt x="65275" y="96847"/>
                  </a:cubicBezTo>
                  <a:cubicBezTo>
                    <a:pt x="65304" y="96847"/>
                    <a:pt x="65329" y="96836"/>
                    <a:pt x="65351" y="96815"/>
                  </a:cubicBezTo>
                  <a:cubicBezTo>
                    <a:pt x="65386" y="96779"/>
                    <a:pt x="65394" y="96722"/>
                    <a:pt x="65367" y="96679"/>
                  </a:cubicBezTo>
                  <a:lnTo>
                    <a:pt x="60724" y="89109"/>
                  </a:lnTo>
                  <a:lnTo>
                    <a:pt x="60724" y="89109"/>
                  </a:lnTo>
                  <a:lnTo>
                    <a:pt x="70745" y="91574"/>
                  </a:lnTo>
                  <a:cubicBezTo>
                    <a:pt x="70754" y="91576"/>
                    <a:pt x="70763" y="91577"/>
                    <a:pt x="70771" y="91577"/>
                  </a:cubicBezTo>
                  <a:cubicBezTo>
                    <a:pt x="70814" y="91577"/>
                    <a:pt x="70856" y="91551"/>
                    <a:pt x="70872" y="91510"/>
                  </a:cubicBezTo>
                  <a:cubicBezTo>
                    <a:pt x="70895" y="91458"/>
                    <a:pt x="70876" y="91402"/>
                    <a:pt x="70831" y="91373"/>
                  </a:cubicBezTo>
                  <a:cubicBezTo>
                    <a:pt x="70590" y="91222"/>
                    <a:pt x="46622" y="75937"/>
                    <a:pt x="29882" y="55924"/>
                  </a:cubicBezTo>
                  <a:cubicBezTo>
                    <a:pt x="32860" y="50894"/>
                    <a:pt x="35205" y="45878"/>
                    <a:pt x="36851" y="41009"/>
                  </a:cubicBezTo>
                  <a:cubicBezTo>
                    <a:pt x="40816" y="29282"/>
                    <a:pt x="40652" y="18353"/>
                    <a:pt x="36387" y="10238"/>
                  </a:cubicBezTo>
                  <a:cubicBezTo>
                    <a:pt x="34514" y="6675"/>
                    <a:pt x="31922" y="3848"/>
                    <a:pt x="28890" y="2065"/>
                  </a:cubicBezTo>
                  <a:cubicBezTo>
                    <a:pt x="28288" y="1711"/>
                    <a:pt x="27673" y="1403"/>
                    <a:pt x="27048" y="1140"/>
                  </a:cubicBezTo>
                  <a:cubicBezTo>
                    <a:pt x="27045" y="1138"/>
                    <a:pt x="27041" y="1135"/>
                    <a:pt x="27038" y="1135"/>
                  </a:cubicBezTo>
                  <a:cubicBezTo>
                    <a:pt x="25260" y="386"/>
                    <a:pt x="23406" y="1"/>
                    <a:pt x="21580" y="1"/>
                  </a:cubicBezTo>
                  <a:close/>
                </a:path>
              </a:pathLst>
            </a:custGeom>
            <a:solidFill>
              <a:srgbClr val="1C000A">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624;p78">
              <a:extLst>
                <a:ext uri="{FF2B5EF4-FFF2-40B4-BE49-F238E27FC236}">
                  <a16:creationId xmlns:a16="http://schemas.microsoft.com/office/drawing/2014/main" id="{12955EEB-4404-4A86-8BED-51033E74DBC7}"/>
                </a:ext>
              </a:extLst>
            </p:cNvPr>
            <p:cNvSpPr/>
            <p:nvPr/>
          </p:nvSpPr>
          <p:spPr>
            <a:xfrm>
              <a:off x="6288763" y="3223006"/>
              <a:ext cx="729110" cy="841157"/>
            </a:xfrm>
            <a:custGeom>
              <a:avLst/>
              <a:gdLst/>
              <a:ahLst/>
              <a:cxnLst/>
              <a:rect l="l" t="t" r="r" b="b"/>
              <a:pathLst>
                <a:path w="24825" h="28640" extrusionOk="0">
                  <a:moveTo>
                    <a:pt x="20056" y="0"/>
                  </a:moveTo>
                  <a:cubicBezTo>
                    <a:pt x="20054" y="0"/>
                    <a:pt x="20052" y="1"/>
                    <a:pt x="20051" y="1"/>
                  </a:cubicBezTo>
                  <a:cubicBezTo>
                    <a:pt x="20034" y="2"/>
                    <a:pt x="20016" y="15"/>
                    <a:pt x="20004" y="31"/>
                  </a:cubicBezTo>
                  <a:cubicBezTo>
                    <a:pt x="14945" y="7583"/>
                    <a:pt x="8226" y="15401"/>
                    <a:pt x="32" y="23272"/>
                  </a:cubicBezTo>
                  <a:cubicBezTo>
                    <a:pt x="8" y="23292"/>
                    <a:pt x="0" y="23326"/>
                    <a:pt x="20" y="23355"/>
                  </a:cubicBezTo>
                  <a:cubicBezTo>
                    <a:pt x="33" y="23375"/>
                    <a:pt x="53" y="23386"/>
                    <a:pt x="76" y="23386"/>
                  </a:cubicBezTo>
                  <a:cubicBezTo>
                    <a:pt x="81" y="23386"/>
                    <a:pt x="85" y="23386"/>
                    <a:pt x="90" y="23385"/>
                  </a:cubicBezTo>
                  <a:lnTo>
                    <a:pt x="104" y="23383"/>
                  </a:lnTo>
                  <a:lnTo>
                    <a:pt x="7478" y="20544"/>
                  </a:lnTo>
                  <a:lnTo>
                    <a:pt x="7484" y="20544"/>
                  </a:lnTo>
                  <a:cubicBezTo>
                    <a:pt x="7490" y="20543"/>
                    <a:pt x="7496" y="20542"/>
                    <a:pt x="7501" y="20542"/>
                  </a:cubicBezTo>
                  <a:cubicBezTo>
                    <a:pt x="7522" y="20542"/>
                    <a:pt x="7537" y="20551"/>
                    <a:pt x="7551" y="20562"/>
                  </a:cubicBezTo>
                  <a:cubicBezTo>
                    <a:pt x="7555" y="20564"/>
                    <a:pt x="7555" y="20566"/>
                    <a:pt x="7560" y="20568"/>
                  </a:cubicBezTo>
                  <a:cubicBezTo>
                    <a:pt x="7574" y="20586"/>
                    <a:pt x="7577" y="20609"/>
                    <a:pt x="7570" y="20635"/>
                  </a:cubicBezTo>
                  <a:lnTo>
                    <a:pt x="4857" y="28547"/>
                  </a:lnTo>
                  <a:cubicBezTo>
                    <a:pt x="4848" y="28579"/>
                    <a:pt x="4858" y="28611"/>
                    <a:pt x="4887" y="28630"/>
                  </a:cubicBezTo>
                  <a:cubicBezTo>
                    <a:pt x="4896" y="28636"/>
                    <a:pt x="4908" y="28639"/>
                    <a:pt x="4921" y="28639"/>
                  </a:cubicBezTo>
                  <a:cubicBezTo>
                    <a:pt x="4925" y="28639"/>
                    <a:pt x="4929" y="28639"/>
                    <a:pt x="4934" y="28638"/>
                  </a:cubicBezTo>
                  <a:cubicBezTo>
                    <a:pt x="4948" y="28635"/>
                    <a:pt x="4959" y="28631"/>
                    <a:pt x="4969" y="28623"/>
                  </a:cubicBezTo>
                  <a:cubicBezTo>
                    <a:pt x="12930" y="20985"/>
                    <a:pt x="19603" y="13339"/>
                    <a:pt x="24807" y="5892"/>
                  </a:cubicBezTo>
                  <a:cubicBezTo>
                    <a:pt x="24824" y="5864"/>
                    <a:pt x="24824" y="5831"/>
                    <a:pt x="24802" y="5807"/>
                  </a:cubicBezTo>
                  <a:cubicBezTo>
                    <a:pt x="24205" y="5125"/>
                    <a:pt x="23496" y="4267"/>
                    <a:pt x="22809" y="3426"/>
                  </a:cubicBezTo>
                  <a:cubicBezTo>
                    <a:pt x="21583" y="1912"/>
                    <a:pt x="20431" y="434"/>
                    <a:pt x="20116" y="28"/>
                  </a:cubicBezTo>
                  <a:cubicBezTo>
                    <a:pt x="20102" y="9"/>
                    <a:pt x="20082" y="2"/>
                    <a:pt x="20059" y="2"/>
                  </a:cubicBezTo>
                  <a:cubicBezTo>
                    <a:pt x="20059" y="1"/>
                    <a:pt x="20058" y="0"/>
                    <a:pt x="200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625;p78">
              <a:extLst>
                <a:ext uri="{FF2B5EF4-FFF2-40B4-BE49-F238E27FC236}">
                  <a16:creationId xmlns:a16="http://schemas.microsoft.com/office/drawing/2014/main" id="{8B897B7B-0167-4A76-B551-DC6DC9456EAF}"/>
                </a:ext>
              </a:extLst>
            </p:cNvPr>
            <p:cNvSpPr/>
            <p:nvPr/>
          </p:nvSpPr>
          <p:spPr>
            <a:xfrm>
              <a:off x="6449153" y="1587948"/>
              <a:ext cx="1879474" cy="2803337"/>
            </a:xfrm>
            <a:custGeom>
              <a:avLst/>
              <a:gdLst/>
              <a:ahLst/>
              <a:cxnLst/>
              <a:rect l="l" t="t" r="r" b="b"/>
              <a:pathLst>
                <a:path w="63993" h="95449" extrusionOk="0">
                  <a:moveTo>
                    <a:pt x="15262" y="45242"/>
                  </a:moveTo>
                  <a:cubicBezTo>
                    <a:pt x="15304" y="45303"/>
                    <a:pt x="15347" y="45365"/>
                    <a:pt x="15390" y="45426"/>
                  </a:cubicBezTo>
                  <a:lnTo>
                    <a:pt x="15390" y="45426"/>
                  </a:lnTo>
                  <a:cubicBezTo>
                    <a:pt x="15346" y="45365"/>
                    <a:pt x="15302" y="45304"/>
                    <a:pt x="15259" y="45242"/>
                  </a:cubicBezTo>
                  <a:close/>
                  <a:moveTo>
                    <a:pt x="11280" y="1"/>
                  </a:moveTo>
                  <a:cubicBezTo>
                    <a:pt x="11277" y="1"/>
                    <a:pt x="11273" y="1"/>
                    <a:pt x="11270" y="2"/>
                  </a:cubicBezTo>
                  <a:lnTo>
                    <a:pt x="11259" y="3"/>
                  </a:lnTo>
                  <a:cubicBezTo>
                    <a:pt x="10074" y="426"/>
                    <a:pt x="8973" y="1017"/>
                    <a:pt x="7963" y="1765"/>
                  </a:cubicBezTo>
                  <a:cubicBezTo>
                    <a:pt x="6753" y="2659"/>
                    <a:pt x="5670" y="3778"/>
                    <a:pt x="4736" y="5097"/>
                  </a:cubicBezTo>
                  <a:cubicBezTo>
                    <a:pt x="4735" y="5101"/>
                    <a:pt x="4729" y="5107"/>
                    <a:pt x="4728" y="5114"/>
                  </a:cubicBezTo>
                  <a:cubicBezTo>
                    <a:pt x="2458" y="8326"/>
                    <a:pt x="1041" y="12726"/>
                    <a:pt x="660" y="18004"/>
                  </a:cubicBezTo>
                  <a:cubicBezTo>
                    <a:pt x="1" y="27172"/>
                    <a:pt x="2868" y="37088"/>
                    <a:pt x="9187" y="47475"/>
                  </a:cubicBezTo>
                  <a:cubicBezTo>
                    <a:pt x="9216" y="47526"/>
                    <a:pt x="9248" y="47574"/>
                    <a:pt x="9279" y="47624"/>
                  </a:cubicBezTo>
                  <a:cubicBezTo>
                    <a:pt x="9282" y="47631"/>
                    <a:pt x="9286" y="47640"/>
                    <a:pt x="9293" y="47647"/>
                  </a:cubicBezTo>
                  <a:cubicBezTo>
                    <a:pt x="10154" y="49058"/>
                    <a:pt x="11088" y="50489"/>
                    <a:pt x="12089" y="51933"/>
                  </a:cubicBezTo>
                  <a:lnTo>
                    <a:pt x="12127" y="51989"/>
                  </a:lnTo>
                  <a:cubicBezTo>
                    <a:pt x="12653" y="52751"/>
                    <a:pt x="13200" y="53507"/>
                    <a:pt x="13759" y="54270"/>
                  </a:cubicBezTo>
                  <a:lnTo>
                    <a:pt x="13879" y="54438"/>
                  </a:lnTo>
                  <a:cubicBezTo>
                    <a:pt x="13882" y="54443"/>
                    <a:pt x="13886" y="54446"/>
                    <a:pt x="13886" y="54446"/>
                  </a:cubicBezTo>
                  <a:cubicBezTo>
                    <a:pt x="14137" y="54785"/>
                    <a:pt x="14390" y="55122"/>
                    <a:pt x="14647" y="55460"/>
                  </a:cubicBezTo>
                  <a:cubicBezTo>
                    <a:pt x="14668" y="55485"/>
                    <a:pt x="15992" y="57203"/>
                    <a:pt x="17426" y="58976"/>
                  </a:cubicBezTo>
                  <a:lnTo>
                    <a:pt x="17468" y="59026"/>
                  </a:lnTo>
                  <a:cubicBezTo>
                    <a:pt x="18174" y="59893"/>
                    <a:pt x="18900" y="60770"/>
                    <a:pt x="19513" y="61466"/>
                  </a:cubicBezTo>
                  <a:cubicBezTo>
                    <a:pt x="20097" y="62144"/>
                    <a:pt x="20695" y="62825"/>
                    <a:pt x="21307" y="63503"/>
                  </a:cubicBezTo>
                  <a:lnTo>
                    <a:pt x="21341" y="63541"/>
                  </a:lnTo>
                  <a:cubicBezTo>
                    <a:pt x="23985" y="66482"/>
                    <a:pt x="26886" y="69457"/>
                    <a:pt x="29983" y="72418"/>
                  </a:cubicBezTo>
                  <a:cubicBezTo>
                    <a:pt x="43600" y="85413"/>
                    <a:pt x="56299" y="93872"/>
                    <a:pt x="58709" y="95439"/>
                  </a:cubicBezTo>
                  <a:cubicBezTo>
                    <a:pt x="58717" y="95445"/>
                    <a:pt x="58730" y="95448"/>
                    <a:pt x="58742" y="95448"/>
                  </a:cubicBezTo>
                  <a:cubicBezTo>
                    <a:pt x="58746" y="95448"/>
                    <a:pt x="58751" y="95448"/>
                    <a:pt x="58755" y="95447"/>
                  </a:cubicBezTo>
                  <a:cubicBezTo>
                    <a:pt x="58769" y="95446"/>
                    <a:pt x="58782" y="95440"/>
                    <a:pt x="58794" y="95429"/>
                  </a:cubicBezTo>
                  <a:cubicBezTo>
                    <a:pt x="58816" y="95406"/>
                    <a:pt x="58821" y="95369"/>
                    <a:pt x="58803" y="95343"/>
                  </a:cubicBezTo>
                  <a:lnTo>
                    <a:pt x="54338" y="88059"/>
                  </a:lnTo>
                  <a:cubicBezTo>
                    <a:pt x="54323" y="88035"/>
                    <a:pt x="54324" y="88003"/>
                    <a:pt x="54340" y="87982"/>
                  </a:cubicBezTo>
                  <a:cubicBezTo>
                    <a:pt x="54353" y="87969"/>
                    <a:pt x="54367" y="87958"/>
                    <a:pt x="54387" y="87955"/>
                  </a:cubicBezTo>
                  <a:lnTo>
                    <a:pt x="63901" y="90289"/>
                  </a:lnTo>
                  <a:cubicBezTo>
                    <a:pt x="63906" y="90291"/>
                    <a:pt x="63912" y="90292"/>
                    <a:pt x="63917" y="90292"/>
                  </a:cubicBezTo>
                  <a:cubicBezTo>
                    <a:pt x="63921" y="90292"/>
                    <a:pt x="63924" y="90291"/>
                    <a:pt x="63927" y="90291"/>
                  </a:cubicBezTo>
                  <a:cubicBezTo>
                    <a:pt x="63951" y="90286"/>
                    <a:pt x="63971" y="90272"/>
                    <a:pt x="63978" y="90251"/>
                  </a:cubicBezTo>
                  <a:cubicBezTo>
                    <a:pt x="63992" y="90221"/>
                    <a:pt x="63981" y="90184"/>
                    <a:pt x="63953" y="90165"/>
                  </a:cubicBezTo>
                  <a:cubicBezTo>
                    <a:pt x="61823" y="88768"/>
                    <a:pt x="55057" y="84211"/>
                    <a:pt x="46913" y="77595"/>
                  </a:cubicBezTo>
                  <a:cubicBezTo>
                    <a:pt x="41668" y="73331"/>
                    <a:pt x="35850" y="68210"/>
                    <a:pt x="30339" y="62526"/>
                  </a:cubicBezTo>
                  <a:cubicBezTo>
                    <a:pt x="30319" y="62506"/>
                    <a:pt x="30301" y="62486"/>
                    <a:pt x="30285" y="62470"/>
                  </a:cubicBezTo>
                  <a:cubicBezTo>
                    <a:pt x="27978" y="60091"/>
                    <a:pt x="25729" y="57616"/>
                    <a:pt x="23597" y="55064"/>
                  </a:cubicBezTo>
                  <a:cubicBezTo>
                    <a:pt x="22926" y="54280"/>
                    <a:pt x="22145" y="53299"/>
                    <a:pt x="21407" y="52345"/>
                  </a:cubicBezTo>
                  <a:cubicBezTo>
                    <a:pt x="19974" y="50497"/>
                    <a:pt x="18701" y="48746"/>
                    <a:pt x="18684" y="48721"/>
                  </a:cubicBezTo>
                  <a:cubicBezTo>
                    <a:pt x="15886" y="44791"/>
                    <a:pt x="13621" y="40959"/>
                    <a:pt x="11901" y="37238"/>
                  </a:cubicBezTo>
                  <a:cubicBezTo>
                    <a:pt x="11899" y="37229"/>
                    <a:pt x="11897" y="37227"/>
                    <a:pt x="11892" y="37221"/>
                  </a:cubicBezTo>
                  <a:cubicBezTo>
                    <a:pt x="10195" y="33548"/>
                    <a:pt x="9024" y="29988"/>
                    <a:pt x="8396" y="26556"/>
                  </a:cubicBezTo>
                  <a:cubicBezTo>
                    <a:pt x="8220" y="25604"/>
                    <a:pt x="8089" y="24660"/>
                    <a:pt x="7997" y="23729"/>
                  </a:cubicBezTo>
                  <a:cubicBezTo>
                    <a:pt x="7956" y="23152"/>
                    <a:pt x="7920" y="22589"/>
                    <a:pt x="7892" y="22037"/>
                  </a:cubicBezTo>
                  <a:cubicBezTo>
                    <a:pt x="7892" y="22021"/>
                    <a:pt x="7891" y="22004"/>
                    <a:pt x="7891" y="21991"/>
                  </a:cubicBezTo>
                  <a:cubicBezTo>
                    <a:pt x="7882" y="21846"/>
                    <a:pt x="7873" y="21701"/>
                    <a:pt x="7866" y="21556"/>
                  </a:cubicBezTo>
                  <a:cubicBezTo>
                    <a:pt x="7859" y="21409"/>
                    <a:pt x="7854" y="21261"/>
                    <a:pt x="7846" y="21117"/>
                  </a:cubicBezTo>
                  <a:cubicBezTo>
                    <a:pt x="7826" y="20638"/>
                    <a:pt x="7807" y="20167"/>
                    <a:pt x="7797" y="19706"/>
                  </a:cubicBezTo>
                  <a:cubicBezTo>
                    <a:pt x="7792" y="19563"/>
                    <a:pt x="7788" y="19424"/>
                    <a:pt x="7785" y="19284"/>
                  </a:cubicBezTo>
                  <a:cubicBezTo>
                    <a:pt x="7781" y="19145"/>
                    <a:pt x="7781" y="19006"/>
                    <a:pt x="7778" y="18867"/>
                  </a:cubicBezTo>
                  <a:cubicBezTo>
                    <a:pt x="7778" y="18814"/>
                    <a:pt x="7777" y="18764"/>
                    <a:pt x="7777" y="18710"/>
                  </a:cubicBezTo>
                  <a:cubicBezTo>
                    <a:pt x="7597" y="6525"/>
                    <a:pt x="10387" y="1468"/>
                    <a:pt x="11337" y="108"/>
                  </a:cubicBezTo>
                  <a:cubicBezTo>
                    <a:pt x="11355" y="83"/>
                    <a:pt x="11353" y="53"/>
                    <a:pt x="11336" y="27"/>
                  </a:cubicBezTo>
                  <a:cubicBezTo>
                    <a:pt x="11323" y="11"/>
                    <a:pt x="11302" y="1"/>
                    <a:pt x="11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626;p78">
              <a:extLst>
                <a:ext uri="{FF2B5EF4-FFF2-40B4-BE49-F238E27FC236}">
                  <a16:creationId xmlns:a16="http://schemas.microsoft.com/office/drawing/2014/main" id="{BC305A57-3FFF-4C03-A0C8-4F1A491AA0A3}"/>
                </a:ext>
              </a:extLst>
            </p:cNvPr>
            <p:cNvSpPr/>
            <p:nvPr/>
          </p:nvSpPr>
          <p:spPr>
            <a:xfrm>
              <a:off x="7002249" y="1606070"/>
              <a:ext cx="461285" cy="1592941"/>
            </a:xfrm>
            <a:custGeom>
              <a:avLst/>
              <a:gdLst/>
              <a:ahLst/>
              <a:cxnLst/>
              <a:rect l="l" t="t" r="r" b="b"/>
              <a:pathLst>
                <a:path w="15706" h="54237" extrusionOk="0">
                  <a:moveTo>
                    <a:pt x="2540" y="1"/>
                  </a:moveTo>
                  <a:cubicBezTo>
                    <a:pt x="2535" y="1"/>
                    <a:pt x="2530" y="2"/>
                    <a:pt x="2525" y="3"/>
                  </a:cubicBezTo>
                  <a:cubicBezTo>
                    <a:pt x="2509" y="4"/>
                    <a:pt x="2494" y="13"/>
                    <a:pt x="2481" y="25"/>
                  </a:cubicBezTo>
                  <a:cubicBezTo>
                    <a:pt x="2464" y="50"/>
                    <a:pt x="2464" y="84"/>
                    <a:pt x="2481" y="112"/>
                  </a:cubicBezTo>
                  <a:cubicBezTo>
                    <a:pt x="6470" y="5389"/>
                    <a:pt x="7726" y="18818"/>
                    <a:pt x="7307" y="24853"/>
                  </a:cubicBezTo>
                  <a:cubicBezTo>
                    <a:pt x="7307" y="24872"/>
                    <a:pt x="7299" y="24885"/>
                    <a:pt x="7292" y="24893"/>
                  </a:cubicBezTo>
                  <a:cubicBezTo>
                    <a:pt x="7266" y="24918"/>
                    <a:pt x="7267" y="24953"/>
                    <a:pt x="7286" y="24979"/>
                  </a:cubicBezTo>
                  <a:cubicBezTo>
                    <a:pt x="7296" y="24993"/>
                    <a:pt x="7302" y="25010"/>
                    <a:pt x="7302" y="25024"/>
                  </a:cubicBezTo>
                  <a:cubicBezTo>
                    <a:pt x="7118" y="28787"/>
                    <a:pt x="6296" y="32850"/>
                    <a:pt x="4861" y="37094"/>
                  </a:cubicBezTo>
                  <a:cubicBezTo>
                    <a:pt x="3657" y="40651"/>
                    <a:pt x="2027" y="44330"/>
                    <a:pt x="11" y="48024"/>
                  </a:cubicBezTo>
                  <a:cubicBezTo>
                    <a:pt x="10" y="48027"/>
                    <a:pt x="7" y="48031"/>
                    <a:pt x="9" y="48035"/>
                  </a:cubicBezTo>
                  <a:cubicBezTo>
                    <a:pt x="0" y="48054"/>
                    <a:pt x="2" y="48075"/>
                    <a:pt x="14" y="48092"/>
                  </a:cubicBezTo>
                  <a:cubicBezTo>
                    <a:pt x="131" y="48253"/>
                    <a:pt x="620" y="48917"/>
                    <a:pt x="1279" y="49798"/>
                  </a:cubicBezTo>
                  <a:cubicBezTo>
                    <a:pt x="1326" y="49858"/>
                    <a:pt x="1369" y="49918"/>
                    <a:pt x="1413" y="49978"/>
                  </a:cubicBezTo>
                  <a:cubicBezTo>
                    <a:pt x="1427" y="49998"/>
                    <a:pt x="1446" y="50020"/>
                    <a:pt x="1463" y="50042"/>
                  </a:cubicBezTo>
                  <a:cubicBezTo>
                    <a:pt x="1826" y="50526"/>
                    <a:pt x="2236" y="51060"/>
                    <a:pt x="2659" y="51607"/>
                  </a:cubicBezTo>
                  <a:cubicBezTo>
                    <a:pt x="3361" y="52511"/>
                    <a:pt x="4102" y="53443"/>
                    <a:pt x="4750" y="54212"/>
                  </a:cubicBezTo>
                  <a:cubicBezTo>
                    <a:pt x="4762" y="54226"/>
                    <a:pt x="4779" y="54237"/>
                    <a:pt x="4797" y="54237"/>
                  </a:cubicBezTo>
                  <a:cubicBezTo>
                    <a:pt x="4800" y="54237"/>
                    <a:pt x="4803" y="54236"/>
                    <a:pt x="4807" y="54236"/>
                  </a:cubicBezTo>
                  <a:lnTo>
                    <a:pt x="4811" y="54236"/>
                  </a:lnTo>
                  <a:cubicBezTo>
                    <a:pt x="4831" y="54233"/>
                    <a:pt x="4849" y="54222"/>
                    <a:pt x="4859" y="54205"/>
                  </a:cubicBezTo>
                  <a:cubicBezTo>
                    <a:pt x="7806" y="49217"/>
                    <a:pt x="10127" y="44243"/>
                    <a:pt x="11756" y="39425"/>
                  </a:cubicBezTo>
                  <a:cubicBezTo>
                    <a:pt x="15705" y="27746"/>
                    <a:pt x="15544" y="16866"/>
                    <a:pt x="11303" y="8794"/>
                  </a:cubicBezTo>
                  <a:cubicBezTo>
                    <a:pt x="10383" y="7042"/>
                    <a:pt x="9288" y="5473"/>
                    <a:pt x="8051" y="4121"/>
                  </a:cubicBezTo>
                  <a:cubicBezTo>
                    <a:pt x="6793" y="2741"/>
                    <a:pt x="5388" y="1586"/>
                    <a:pt x="3874" y="693"/>
                  </a:cubicBezTo>
                  <a:cubicBezTo>
                    <a:pt x="3464" y="451"/>
                    <a:pt x="3024" y="221"/>
                    <a:pt x="2565" y="7"/>
                  </a:cubicBezTo>
                  <a:cubicBezTo>
                    <a:pt x="2557" y="3"/>
                    <a:pt x="2549" y="1"/>
                    <a:pt x="2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627;p78">
              <a:extLst>
                <a:ext uri="{FF2B5EF4-FFF2-40B4-BE49-F238E27FC236}">
                  <a16:creationId xmlns:a16="http://schemas.microsoft.com/office/drawing/2014/main" id="{1A82F3F9-DC13-43C1-9C0F-F6878D207363}"/>
                </a:ext>
              </a:extLst>
            </p:cNvPr>
            <p:cNvSpPr/>
            <p:nvPr/>
          </p:nvSpPr>
          <p:spPr>
            <a:xfrm>
              <a:off x="6700502" y="1566361"/>
              <a:ext cx="475794" cy="319428"/>
            </a:xfrm>
            <a:custGeom>
              <a:avLst/>
              <a:gdLst/>
              <a:ahLst/>
              <a:cxnLst/>
              <a:rect l="l" t="t" r="r" b="b"/>
              <a:pathLst>
                <a:path w="16200" h="10876" extrusionOk="0">
                  <a:moveTo>
                    <a:pt x="6926" y="0"/>
                  </a:moveTo>
                  <a:cubicBezTo>
                    <a:pt x="6268" y="0"/>
                    <a:pt x="5615" y="51"/>
                    <a:pt x="4972" y="153"/>
                  </a:cubicBezTo>
                  <a:cubicBezTo>
                    <a:pt x="4773" y="184"/>
                    <a:pt x="4579" y="220"/>
                    <a:pt x="4385" y="262"/>
                  </a:cubicBezTo>
                  <a:cubicBezTo>
                    <a:pt x="4002" y="344"/>
                    <a:pt x="3611" y="445"/>
                    <a:pt x="3222" y="564"/>
                  </a:cubicBezTo>
                  <a:cubicBezTo>
                    <a:pt x="3206" y="569"/>
                    <a:pt x="3189" y="574"/>
                    <a:pt x="3172" y="580"/>
                  </a:cubicBezTo>
                  <a:cubicBezTo>
                    <a:pt x="3158" y="581"/>
                    <a:pt x="3149" y="588"/>
                    <a:pt x="3141" y="601"/>
                  </a:cubicBezTo>
                  <a:cubicBezTo>
                    <a:pt x="3021" y="745"/>
                    <a:pt x="2369" y="1585"/>
                    <a:pt x="1641" y="3401"/>
                  </a:cubicBezTo>
                  <a:cubicBezTo>
                    <a:pt x="1640" y="3405"/>
                    <a:pt x="1640" y="3407"/>
                    <a:pt x="1638" y="3410"/>
                  </a:cubicBezTo>
                  <a:cubicBezTo>
                    <a:pt x="1070" y="4831"/>
                    <a:pt x="458" y="6845"/>
                    <a:pt x="9" y="9583"/>
                  </a:cubicBezTo>
                  <a:cubicBezTo>
                    <a:pt x="0" y="9610"/>
                    <a:pt x="12" y="9639"/>
                    <a:pt x="38" y="9654"/>
                  </a:cubicBezTo>
                  <a:cubicBezTo>
                    <a:pt x="48" y="9661"/>
                    <a:pt x="59" y="9663"/>
                    <a:pt x="68" y="9663"/>
                  </a:cubicBezTo>
                  <a:cubicBezTo>
                    <a:pt x="74" y="9663"/>
                    <a:pt x="79" y="9663"/>
                    <a:pt x="83" y="9662"/>
                  </a:cubicBezTo>
                  <a:cubicBezTo>
                    <a:pt x="99" y="9660"/>
                    <a:pt x="109" y="9654"/>
                    <a:pt x="117" y="9647"/>
                  </a:cubicBezTo>
                  <a:cubicBezTo>
                    <a:pt x="1923" y="8227"/>
                    <a:pt x="3813" y="7353"/>
                    <a:pt x="5733" y="7051"/>
                  </a:cubicBezTo>
                  <a:cubicBezTo>
                    <a:pt x="6265" y="6967"/>
                    <a:pt x="6785" y="6928"/>
                    <a:pt x="7292" y="6928"/>
                  </a:cubicBezTo>
                  <a:cubicBezTo>
                    <a:pt x="11717" y="6928"/>
                    <a:pt x="15074" y="9870"/>
                    <a:pt x="16077" y="10856"/>
                  </a:cubicBezTo>
                  <a:cubicBezTo>
                    <a:pt x="16091" y="10869"/>
                    <a:pt x="16108" y="10875"/>
                    <a:pt x="16126" y="10875"/>
                  </a:cubicBezTo>
                  <a:cubicBezTo>
                    <a:pt x="16130" y="10875"/>
                    <a:pt x="16133" y="10875"/>
                    <a:pt x="16136" y="10875"/>
                  </a:cubicBezTo>
                  <a:cubicBezTo>
                    <a:pt x="16144" y="10872"/>
                    <a:pt x="16151" y="10869"/>
                    <a:pt x="16159" y="10865"/>
                  </a:cubicBezTo>
                  <a:cubicBezTo>
                    <a:pt x="16186" y="10854"/>
                    <a:pt x="16200" y="10819"/>
                    <a:pt x="16191" y="10791"/>
                  </a:cubicBezTo>
                  <a:cubicBezTo>
                    <a:pt x="15522" y="7665"/>
                    <a:pt x="14302" y="3448"/>
                    <a:pt x="12312" y="1128"/>
                  </a:cubicBezTo>
                  <a:cubicBezTo>
                    <a:pt x="12305" y="1121"/>
                    <a:pt x="12298" y="1114"/>
                    <a:pt x="12286" y="1110"/>
                  </a:cubicBezTo>
                  <a:cubicBezTo>
                    <a:pt x="10537" y="375"/>
                    <a:pt x="8715" y="0"/>
                    <a:pt x="6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628;p78">
              <a:extLst>
                <a:ext uri="{FF2B5EF4-FFF2-40B4-BE49-F238E27FC236}">
                  <a16:creationId xmlns:a16="http://schemas.microsoft.com/office/drawing/2014/main" id="{A023B991-8EE7-491B-8E57-E3F0BA86DEB8}"/>
                </a:ext>
              </a:extLst>
            </p:cNvPr>
            <p:cNvSpPr/>
            <p:nvPr/>
          </p:nvSpPr>
          <p:spPr>
            <a:xfrm>
              <a:off x="6270114" y="1561075"/>
              <a:ext cx="2082157" cy="2844396"/>
            </a:xfrm>
            <a:custGeom>
              <a:avLst/>
              <a:gdLst/>
              <a:ahLst/>
              <a:cxnLst/>
              <a:rect l="l" t="t" r="r" b="b"/>
              <a:pathLst>
                <a:path w="70894" h="96847" extrusionOk="0">
                  <a:moveTo>
                    <a:pt x="14163" y="24529"/>
                  </a:moveTo>
                  <a:cubicBezTo>
                    <a:pt x="14159" y="24529"/>
                    <a:pt x="14156" y="24530"/>
                    <a:pt x="14152" y="24530"/>
                  </a:cubicBezTo>
                  <a:cubicBezTo>
                    <a:pt x="14092" y="24536"/>
                    <a:pt x="14049" y="24588"/>
                    <a:pt x="14055" y="24649"/>
                  </a:cubicBezTo>
                  <a:cubicBezTo>
                    <a:pt x="14813" y="32353"/>
                    <a:pt x="18410" y="40765"/>
                    <a:pt x="24747" y="49658"/>
                  </a:cubicBezTo>
                  <a:cubicBezTo>
                    <a:pt x="24767" y="49687"/>
                    <a:pt x="24801" y="49705"/>
                    <a:pt x="24837" y="49705"/>
                  </a:cubicBezTo>
                  <a:lnTo>
                    <a:pt x="24844" y="49705"/>
                  </a:lnTo>
                  <a:cubicBezTo>
                    <a:pt x="24881" y="49703"/>
                    <a:pt x="24915" y="49681"/>
                    <a:pt x="24932" y="49648"/>
                  </a:cubicBezTo>
                  <a:cubicBezTo>
                    <a:pt x="26966" y="45932"/>
                    <a:pt x="28612" y="42225"/>
                    <a:pt x="29827" y="38636"/>
                  </a:cubicBezTo>
                  <a:cubicBezTo>
                    <a:pt x="31244" y="34447"/>
                    <a:pt x="32089" y="30211"/>
                    <a:pt x="32277" y="26381"/>
                  </a:cubicBezTo>
                  <a:cubicBezTo>
                    <a:pt x="32278" y="26321"/>
                    <a:pt x="32231" y="26269"/>
                    <a:pt x="32171" y="26266"/>
                  </a:cubicBezTo>
                  <a:cubicBezTo>
                    <a:pt x="32170" y="26266"/>
                    <a:pt x="32169" y="26266"/>
                    <a:pt x="32168" y="26266"/>
                  </a:cubicBezTo>
                  <a:cubicBezTo>
                    <a:pt x="32108" y="26266"/>
                    <a:pt x="32059" y="26311"/>
                    <a:pt x="32056" y="26371"/>
                  </a:cubicBezTo>
                  <a:cubicBezTo>
                    <a:pt x="31871" y="30178"/>
                    <a:pt x="31028" y="34396"/>
                    <a:pt x="29618" y="38565"/>
                  </a:cubicBezTo>
                  <a:cubicBezTo>
                    <a:pt x="28426" y="42094"/>
                    <a:pt x="26811" y="45734"/>
                    <a:pt x="24823" y="49388"/>
                  </a:cubicBezTo>
                  <a:cubicBezTo>
                    <a:pt x="18572" y="40580"/>
                    <a:pt x="15022" y="32250"/>
                    <a:pt x="14271" y="24628"/>
                  </a:cubicBezTo>
                  <a:cubicBezTo>
                    <a:pt x="14266" y="24571"/>
                    <a:pt x="14220" y="24529"/>
                    <a:pt x="14163" y="24529"/>
                  </a:cubicBezTo>
                  <a:close/>
                  <a:moveTo>
                    <a:pt x="21580" y="223"/>
                  </a:moveTo>
                  <a:cubicBezTo>
                    <a:pt x="24013" y="223"/>
                    <a:pt x="26499" y="917"/>
                    <a:pt x="28778" y="2257"/>
                  </a:cubicBezTo>
                  <a:cubicBezTo>
                    <a:pt x="31775" y="4020"/>
                    <a:pt x="34339" y="6815"/>
                    <a:pt x="36191" y="10343"/>
                  </a:cubicBezTo>
                  <a:cubicBezTo>
                    <a:pt x="40428" y="18405"/>
                    <a:pt x="40589" y="29271"/>
                    <a:pt x="36643" y="40941"/>
                  </a:cubicBezTo>
                  <a:cubicBezTo>
                    <a:pt x="34994" y="45816"/>
                    <a:pt x="32643" y="50842"/>
                    <a:pt x="29653" y="55880"/>
                  </a:cubicBezTo>
                  <a:cubicBezTo>
                    <a:pt x="29631" y="55922"/>
                    <a:pt x="29635" y="55972"/>
                    <a:pt x="29665" y="56007"/>
                  </a:cubicBezTo>
                  <a:cubicBezTo>
                    <a:pt x="45020" y="74387"/>
                    <a:pt x="66478" y="88793"/>
                    <a:pt x="70167" y="91206"/>
                  </a:cubicBezTo>
                  <a:lnTo>
                    <a:pt x="60520" y="88833"/>
                  </a:lnTo>
                  <a:cubicBezTo>
                    <a:pt x="60510" y="88831"/>
                    <a:pt x="60501" y="88829"/>
                    <a:pt x="60492" y="88829"/>
                  </a:cubicBezTo>
                  <a:cubicBezTo>
                    <a:pt x="60459" y="88829"/>
                    <a:pt x="60427" y="88845"/>
                    <a:pt x="60406" y="88873"/>
                  </a:cubicBezTo>
                  <a:cubicBezTo>
                    <a:pt x="60379" y="88911"/>
                    <a:pt x="60377" y="88958"/>
                    <a:pt x="60400" y="88997"/>
                  </a:cubicBezTo>
                  <a:lnTo>
                    <a:pt x="64933" y="96385"/>
                  </a:lnTo>
                  <a:cubicBezTo>
                    <a:pt x="62494" y="94809"/>
                    <a:pt x="49822" y="86391"/>
                    <a:pt x="36109" y="73303"/>
                  </a:cubicBezTo>
                  <a:cubicBezTo>
                    <a:pt x="32278" y="69647"/>
                    <a:pt x="28756" y="65963"/>
                    <a:pt x="25642" y="62354"/>
                  </a:cubicBezTo>
                  <a:cubicBezTo>
                    <a:pt x="25620" y="62332"/>
                    <a:pt x="25590" y="62317"/>
                    <a:pt x="25558" y="62317"/>
                  </a:cubicBezTo>
                  <a:cubicBezTo>
                    <a:pt x="25556" y="62317"/>
                    <a:pt x="25555" y="62317"/>
                    <a:pt x="25550" y="62315"/>
                  </a:cubicBezTo>
                  <a:cubicBezTo>
                    <a:pt x="25516" y="62317"/>
                    <a:pt x="25486" y="62333"/>
                    <a:pt x="25466" y="62362"/>
                  </a:cubicBezTo>
                  <a:cubicBezTo>
                    <a:pt x="20237" y="69861"/>
                    <a:pt x="13517" y="77561"/>
                    <a:pt x="5487" y="85253"/>
                  </a:cubicBezTo>
                  <a:lnTo>
                    <a:pt x="8236" y="77229"/>
                  </a:lnTo>
                  <a:cubicBezTo>
                    <a:pt x="8249" y="77191"/>
                    <a:pt x="8239" y="77145"/>
                    <a:pt x="8207" y="77115"/>
                  </a:cubicBezTo>
                  <a:cubicBezTo>
                    <a:pt x="8187" y="77096"/>
                    <a:pt x="8159" y="77086"/>
                    <a:pt x="8131" y="77086"/>
                  </a:cubicBezTo>
                  <a:cubicBezTo>
                    <a:pt x="8118" y="77086"/>
                    <a:pt x="8105" y="77088"/>
                    <a:pt x="8092" y="77093"/>
                  </a:cubicBezTo>
                  <a:lnTo>
                    <a:pt x="588" y="79979"/>
                  </a:lnTo>
                  <a:cubicBezTo>
                    <a:pt x="8894" y="72014"/>
                    <a:pt x="15684" y="64108"/>
                    <a:pt x="20775" y="56479"/>
                  </a:cubicBezTo>
                  <a:cubicBezTo>
                    <a:pt x="20802" y="56441"/>
                    <a:pt x="20801" y="56389"/>
                    <a:pt x="20773" y="56352"/>
                  </a:cubicBezTo>
                  <a:cubicBezTo>
                    <a:pt x="18742" y="53669"/>
                    <a:pt x="16905" y="50983"/>
                    <a:pt x="15314" y="48370"/>
                  </a:cubicBezTo>
                  <a:cubicBezTo>
                    <a:pt x="9001" y="37988"/>
                    <a:pt x="6134" y="28082"/>
                    <a:pt x="6796" y="18920"/>
                  </a:cubicBezTo>
                  <a:cubicBezTo>
                    <a:pt x="7524" y="8823"/>
                    <a:pt x="12102" y="1931"/>
                    <a:pt x="19044" y="482"/>
                  </a:cubicBezTo>
                  <a:cubicBezTo>
                    <a:pt x="19875" y="308"/>
                    <a:pt x="20724" y="223"/>
                    <a:pt x="21580" y="223"/>
                  </a:cubicBezTo>
                  <a:close/>
                  <a:moveTo>
                    <a:pt x="21581" y="1"/>
                  </a:moveTo>
                  <a:cubicBezTo>
                    <a:pt x="20711" y="1"/>
                    <a:pt x="19847" y="88"/>
                    <a:pt x="19001" y="264"/>
                  </a:cubicBezTo>
                  <a:cubicBezTo>
                    <a:pt x="11959" y="1737"/>
                    <a:pt x="7315" y="8702"/>
                    <a:pt x="6580" y="18903"/>
                  </a:cubicBezTo>
                  <a:cubicBezTo>
                    <a:pt x="5913" y="28110"/>
                    <a:pt x="8790" y="38060"/>
                    <a:pt x="15130" y="48482"/>
                  </a:cubicBezTo>
                  <a:cubicBezTo>
                    <a:pt x="16711" y="51081"/>
                    <a:pt x="18535" y="53753"/>
                    <a:pt x="20553" y="56422"/>
                  </a:cubicBezTo>
                  <a:cubicBezTo>
                    <a:pt x="15396" y="64139"/>
                    <a:pt x="8497" y="72138"/>
                    <a:pt x="46" y="80199"/>
                  </a:cubicBezTo>
                  <a:cubicBezTo>
                    <a:pt x="7" y="80234"/>
                    <a:pt x="0" y="80291"/>
                    <a:pt x="29" y="80335"/>
                  </a:cubicBezTo>
                  <a:cubicBezTo>
                    <a:pt x="50" y="80369"/>
                    <a:pt x="86" y="80387"/>
                    <a:pt x="123" y="80387"/>
                  </a:cubicBezTo>
                  <a:cubicBezTo>
                    <a:pt x="135" y="80387"/>
                    <a:pt x="148" y="80385"/>
                    <a:pt x="160" y="80381"/>
                  </a:cubicBezTo>
                  <a:lnTo>
                    <a:pt x="7954" y="77380"/>
                  </a:lnTo>
                  <a:lnTo>
                    <a:pt x="5136" y="85609"/>
                  </a:lnTo>
                  <a:cubicBezTo>
                    <a:pt x="5120" y="85657"/>
                    <a:pt x="5137" y="85710"/>
                    <a:pt x="5180" y="85737"/>
                  </a:cubicBezTo>
                  <a:cubicBezTo>
                    <a:pt x="5198" y="85749"/>
                    <a:pt x="5219" y="85755"/>
                    <a:pt x="5240" y="85755"/>
                  </a:cubicBezTo>
                  <a:cubicBezTo>
                    <a:pt x="5267" y="85755"/>
                    <a:pt x="5294" y="85744"/>
                    <a:pt x="5315" y="85724"/>
                  </a:cubicBezTo>
                  <a:cubicBezTo>
                    <a:pt x="13455" y="77960"/>
                    <a:pt x="20268" y="70180"/>
                    <a:pt x="25569" y="62604"/>
                  </a:cubicBezTo>
                  <a:cubicBezTo>
                    <a:pt x="28664" y="66184"/>
                    <a:pt x="32158" y="69837"/>
                    <a:pt x="35958" y="73461"/>
                  </a:cubicBezTo>
                  <a:cubicBezTo>
                    <a:pt x="50914" y="87736"/>
                    <a:pt x="64641" y="96463"/>
                    <a:pt x="65218" y="96829"/>
                  </a:cubicBezTo>
                  <a:cubicBezTo>
                    <a:pt x="65235" y="96841"/>
                    <a:pt x="65256" y="96847"/>
                    <a:pt x="65276" y="96847"/>
                  </a:cubicBezTo>
                  <a:cubicBezTo>
                    <a:pt x="65305" y="96847"/>
                    <a:pt x="65332" y="96837"/>
                    <a:pt x="65353" y="96812"/>
                  </a:cubicBezTo>
                  <a:cubicBezTo>
                    <a:pt x="65389" y="96777"/>
                    <a:pt x="65396" y="96720"/>
                    <a:pt x="65369" y="96677"/>
                  </a:cubicBezTo>
                  <a:lnTo>
                    <a:pt x="60726" y="89106"/>
                  </a:lnTo>
                  <a:lnTo>
                    <a:pt x="60726" y="89106"/>
                  </a:lnTo>
                  <a:lnTo>
                    <a:pt x="70746" y="91572"/>
                  </a:lnTo>
                  <a:cubicBezTo>
                    <a:pt x="70755" y="91574"/>
                    <a:pt x="70764" y="91575"/>
                    <a:pt x="70773" y="91575"/>
                  </a:cubicBezTo>
                  <a:cubicBezTo>
                    <a:pt x="70816" y="91575"/>
                    <a:pt x="70855" y="91549"/>
                    <a:pt x="70873" y="91508"/>
                  </a:cubicBezTo>
                  <a:cubicBezTo>
                    <a:pt x="70893" y="91458"/>
                    <a:pt x="70877" y="91401"/>
                    <a:pt x="70830" y="91372"/>
                  </a:cubicBezTo>
                  <a:cubicBezTo>
                    <a:pt x="70590" y="91220"/>
                    <a:pt x="46623" y="75938"/>
                    <a:pt x="29881" y="55923"/>
                  </a:cubicBezTo>
                  <a:cubicBezTo>
                    <a:pt x="32860" y="50895"/>
                    <a:pt x="35205" y="45877"/>
                    <a:pt x="36851" y="41008"/>
                  </a:cubicBezTo>
                  <a:cubicBezTo>
                    <a:pt x="40816" y="29281"/>
                    <a:pt x="40652" y="18353"/>
                    <a:pt x="36387" y="10239"/>
                  </a:cubicBezTo>
                  <a:cubicBezTo>
                    <a:pt x="34514" y="6676"/>
                    <a:pt x="31922" y="3850"/>
                    <a:pt x="28890" y="2066"/>
                  </a:cubicBezTo>
                  <a:cubicBezTo>
                    <a:pt x="26577" y="705"/>
                    <a:pt x="24053" y="1"/>
                    <a:pt x="21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629;p78">
              <a:extLst>
                <a:ext uri="{FF2B5EF4-FFF2-40B4-BE49-F238E27FC236}">
                  <a16:creationId xmlns:a16="http://schemas.microsoft.com/office/drawing/2014/main" id="{51AF4FC3-0A7F-4578-BC39-3AB3B92153A2}"/>
                </a:ext>
              </a:extLst>
            </p:cNvPr>
            <p:cNvSpPr/>
            <p:nvPr/>
          </p:nvSpPr>
          <p:spPr>
            <a:xfrm>
              <a:off x="6995846" y="3014391"/>
              <a:ext cx="151608" cy="192755"/>
            </a:xfrm>
            <a:custGeom>
              <a:avLst/>
              <a:gdLst/>
              <a:ahLst/>
              <a:cxnLst/>
              <a:rect l="l" t="t" r="r" b="b"/>
              <a:pathLst>
                <a:path w="5162" h="6563" extrusionOk="0">
                  <a:moveTo>
                    <a:pt x="125" y="1"/>
                  </a:moveTo>
                  <a:cubicBezTo>
                    <a:pt x="103" y="1"/>
                    <a:pt x="81" y="8"/>
                    <a:pt x="61" y="22"/>
                  </a:cubicBezTo>
                  <a:cubicBezTo>
                    <a:pt x="12" y="57"/>
                    <a:pt x="0" y="126"/>
                    <a:pt x="36" y="175"/>
                  </a:cubicBezTo>
                  <a:cubicBezTo>
                    <a:pt x="64" y="215"/>
                    <a:pt x="2974" y="4211"/>
                    <a:pt x="4955" y="6524"/>
                  </a:cubicBezTo>
                  <a:cubicBezTo>
                    <a:pt x="4976" y="6550"/>
                    <a:pt x="5007" y="6563"/>
                    <a:pt x="5039" y="6563"/>
                  </a:cubicBezTo>
                  <a:cubicBezTo>
                    <a:pt x="5064" y="6563"/>
                    <a:pt x="5090" y="6554"/>
                    <a:pt x="5110" y="6536"/>
                  </a:cubicBezTo>
                  <a:cubicBezTo>
                    <a:pt x="5156" y="6497"/>
                    <a:pt x="5161" y="6427"/>
                    <a:pt x="5121" y="6380"/>
                  </a:cubicBezTo>
                  <a:cubicBezTo>
                    <a:pt x="3146" y="4076"/>
                    <a:pt x="242" y="86"/>
                    <a:pt x="214" y="47"/>
                  </a:cubicBezTo>
                  <a:cubicBezTo>
                    <a:pt x="192" y="17"/>
                    <a:pt x="159"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630;p78">
              <a:extLst>
                <a:ext uri="{FF2B5EF4-FFF2-40B4-BE49-F238E27FC236}">
                  <a16:creationId xmlns:a16="http://schemas.microsoft.com/office/drawing/2014/main" id="{0DAC1488-8FC9-4858-B7B4-0EC6AE1D79AB}"/>
                </a:ext>
              </a:extLst>
            </p:cNvPr>
            <p:cNvSpPr/>
            <p:nvPr/>
          </p:nvSpPr>
          <p:spPr>
            <a:xfrm>
              <a:off x="6874078" y="3214841"/>
              <a:ext cx="150228" cy="182946"/>
            </a:xfrm>
            <a:custGeom>
              <a:avLst/>
              <a:gdLst/>
              <a:ahLst/>
              <a:cxnLst/>
              <a:rect l="l" t="t" r="r" b="b"/>
              <a:pathLst>
                <a:path w="5115" h="6229" extrusionOk="0">
                  <a:moveTo>
                    <a:pt x="124" y="1"/>
                  </a:moveTo>
                  <a:cubicBezTo>
                    <a:pt x="101" y="1"/>
                    <a:pt x="77" y="8"/>
                    <a:pt x="58" y="24"/>
                  </a:cubicBezTo>
                  <a:cubicBezTo>
                    <a:pt x="9" y="59"/>
                    <a:pt x="1" y="129"/>
                    <a:pt x="38" y="178"/>
                  </a:cubicBezTo>
                  <a:cubicBezTo>
                    <a:pt x="68" y="216"/>
                    <a:pt x="3040" y="4067"/>
                    <a:pt x="4912" y="6190"/>
                  </a:cubicBezTo>
                  <a:cubicBezTo>
                    <a:pt x="4934" y="6216"/>
                    <a:pt x="4964" y="6229"/>
                    <a:pt x="4994" y="6229"/>
                  </a:cubicBezTo>
                  <a:cubicBezTo>
                    <a:pt x="5021" y="6229"/>
                    <a:pt x="5045" y="6219"/>
                    <a:pt x="5066" y="6202"/>
                  </a:cubicBezTo>
                  <a:cubicBezTo>
                    <a:pt x="5112" y="6160"/>
                    <a:pt x="5115" y="6093"/>
                    <a:pt x="5076" y="6046"/>
                  </a:cubicBezTo>
                  <a:cubicBezTo>
                    <a:pt x="3208" y="3927"/>
                    <a:pt x="240" y="82"/>
                    <a:pt x="210" y="44"/>
                  </a:cubicBezTo>
                  <a:cubicBezTo>
                    <a:pt x="189" y="16"/>
                    <a:pt x="157"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631;p78">
              <a:extLst>
                <a:ext uri="{FF2B5EF4-FFF2-40B4-BE49-F238E27FC236}">
                  <a16:creationId xmlns:a16="http://schemas.microsoft.com/office/drawing/2014/main" id="{26FC1EAF-88B9-4F90-A84F-B04D2C272F34}"/>
                </a:ext>
              </a:extLst>
            </p:cNvPr>
            <p:cNvSpPr/>
            <p:nvPr/>
          </p:nvSpPr>
          <p:spPr>
            <a:xfrm>
              <a:off x="7059462" y="1594175"/>
              <a:ext cx="166205" cy="744823"/>
            </a:xfrm>
            <a:custGeom>
              <a:avLst/>
              <a:gdLst/>
              <a:ahLst/>
              <a:cxnLst/>
              <a:rect l="l" t="t" r="r" b="b"/>
              <a:pathLst>
                <a:path w="5659" h="25360" extrusionOk="0">
                  <a:moveTo>
                    <a:pt x="123" y="1"/>
                  </a:moveTo>
                  <a:cubicBezTo>
                    <a:pt x="98" y="1"/>
                    <a:pt x="72" y="10"/>
                    <a:pt x="50" y="27"/>
                  </a:cubicBezTo>
                  <a:cubicBezTo>
                    <a:pt x="6" y="67"/>
                    <a:pt x="0" y="137"/>
                    <a:pt x="40" y="183"/>
                  </a:cubicBezTo>
                  <a:cubicBezTo>
                    <a:pt x="1843" y="2268"/>
                    <a:pt x="3360" y="6420"/>
                    <a:pt x="4311" y="11877"/>
                  </a:cubicBezTo>
                  <a:cubicBezTo>
                    <a:pt x="5103" y="16430"/>
                    <a:pt x="5436" y="21550"/>
                    <a:pt x="5181" y="25241"/>
                  </a:cubicBezTo>
                  <a:cubicBezTo>
                    <a:pt x="5176" y="25303"/>
                    <a:pt x="5221" y="25355"/>
                    <a:pt x="5282" y="25360"/>
                  </a:cubicBezTo>
                  <a:lnTo>
                    <a:pt x="5289" y="25360"/>
                  </a:lnTo>
                  <a:cubicBezTo>
                    <a:pt x="5346" y="25360"/>
                    <a:pt x="5395" y="25315"/>
                    <a:pt x="5402" y="25256"/>
                  </a:cubicBezTo>
                  <a:cubicBezTo>
                    <a:pt x="5658" y="21547"/>
                    <a:pt x="5324" y="16406"/>
                    <a:pt x="4528" y="11839"/>
                  </a:cubicBezTo>
                  <a:cubicBezTo>
                    <a:pt x="3850" y="7951"/>
                    <a:pt x="2551" y="2747"/>
                    <a:pt x="205" y="39"/>
                  </a:cubicBezTo>
                  <a:cubicBezTo>
                    <a:pt x="184" y="13"/>
                    <a:pt x="154"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632;p78">
              <a:extLst>
                <a:ext uri="{FF2B5EF4-FFF2-40B4-BE49-F238E27FC236}">
                  <a16:creationId xmlns:a16="http://schemas.microsoft.com/office/drawing/2014/main" id="{F08B4052-AC22-45D6-857D-697ED5CDAFF5}"/>
                </a:ext>
              </a:extLst>
            </p:cNvPr>
            <p:cNvSpPr/>
            <p:nvPr/>
          </p:nvSpPr>
          <p:spPr>
            <a:xfrm>
              <a:off x="6650896" y="1578550"/>
              <a:ext cx="144677" cy="709432"/>
            </a:xfrm>
            <a:custGeom>
              <a:avLst/>
              <a:gdLst/>
              <a:ahLst/>
              <a:cxnLst/>
              <a:rect l="l" t="t" r="r" b="b"/>
              <a:pathLst>
                <a:path w="4926" h="24155" extrusionOk="0">
                  <a:moveTo>
                    <a:pt x="4805" y="1"/>
                  </a:moveTo>
                  <a:cubicBezTo>
                    <a:pt x="4775" y="1"/>
                    <a:pt x="4745" y="13"/>
                    <a:pt x="4723" y="37"/>
                  </a:cubicBezTo>
                  <a:cubicBezTo>
                    <a:pt x="4672" y="94"/>
                    <a:pt x="3461" y="1468"/>
                    <a:pt x="2397" y="5127"/>
                  </a:cubicBezTo>
                  <a:cubicBezTo>
                    <a:pt x="1420" y="8489"/>
                    <a:pt x="401" y="14502"/>
                    <a:pt x="1090" y="24053"/>
                  </a:cubicBezTo>
                  <a:cubicBezTo>
                    <a:pt x="1093" y="24110"/>
                    <a:pt x="1141" y="24154"/>
                    <a:pt x="1198" y="24154"/>
                  </a:cubicBezTo>
                  <a:lnTo>
                    <a:pt x="1208" y="24154"/>
                  </a:lnTo>
                  <a:cubicBezTo>
                    <a:pt x="1269" y="24148"/>
                    <a:pt x="1314" y="24097"/>
                    <a:pt x="1309" y="24036"/>
                  </a:cubicBezTo>
                  <a:cubicBezTo>
                    <a:pt x="0" y="5857"/>
                    <a:pt x="4837" y="238"/>
                    <a:pt x="4887" y="182"/>
                  </a:cubicBezTo>
                  <a:cubicBezTo>
                    <a:pt x="4925" y="138"/>
                    <a:pt x="4922" y="68"/>
                    <a:pt x="4878" y="28"/>
                  </a:cubicBezTo>
                  <a:cubicBezTo>
                    <a:pt x="4857" y="10"/>
                    <a:pt x="4831" y="1"/>
                    <a:pt x="4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633;p78">
              <a:extLst>
                <a:ext uri="{FF2B5EF4-FFF2-40B4-BE49-F238E27FC236}">
                  <a16:creationId xmlns:a16="http://schemas.microsoft.com/office/drawing/2014/main" id="{F84EDE77-F4F6-4869-9492-34A0674C3847}"/>
                </a:ext>
              </a:extLst>
            </p:cNvPr>
            <p:cNvSpPr/>
            <p:nvPr/>
          </p:nvSpPr>
          <p:spPr>
            <a:xfrm>
              <a:off x="6693012" y="1768368"/>
              <a:ext cx="490978" cy="131108"/>
            </a:xfrm>
            <a:custGeom>
              <a:avLst/>
              <a:gdLst/>
              <a:ahLst/>
              <a:cxnLst/>
              <a:rect l="l" t="t" r="r" b="b"/>
              <a:pathLst>
                <a:path w="16717" h="4464" extrusionOk="0">
                  <a:moveTo>
                    <a:pt x="7591" y="1"/>
                  </a:moveTo>
                  <a:cubicBezTo>
                    <a:pt x="5358" y="1"/>
                    <a:pt x="2770" y="739"/>
                    <a:pt x="55" y="2971"/>
                  </a:cubicBezTo>
                  <a:cubicBezTo>
                    <a:pt x="8" y="3010"/>
                    <a:pt x="1" y="3080"/>
                    <a:pt x="40" y="3125"/>
                  </a:cubicBezTo>
                  <a:cubicBezTo>
                    <a:pt x="62" y="3152"/>
                    <a:pt x="93" y="3165"/>
                    <a:pt x="125" y="3165"/>
                  </a:cubicBezTo>
                  <a:cubicBezTo>
                    <a:pt x="150" y="3165"/>
                    <a:pt x="174" y="3157"/>
                    <a:pt x="194" y="3140"/>
                  </a:cubicBezTo>
                  <a:cubicBezTo>
                    <a:pt x="2862" y="945"/>
                    <a:pt x="5402" y="220"/>
                    <a:pt x="7593" y="220"/>
                  </a:cubicBezTo>
                  <a:cubicBezTo>
                    <a:pt x="9151" y="220"/>
                    <a:pt x="10532" y="587"/>
                    <a:pt x="11658" y="1052"/>
                  </a:cubicBezTo>
                  <a:cubicBezTo>
                    <a:pt x="14605" y="2268"/>
                    <a:pt x="16496" y="4406"/>
                    <a:pt x="16515" y="4427"/>
                  </a:cubicBezTo>
                  <a:cubicBezTo>
                    <a:pt x="16536" y="4453"/>
                    <a:pt x="16567" y="4464"/>
                    <a:pt x="16597" y="4464"/>
                  </a:cubicBezTo>
                  <a:cubicBezTo>
                    <a:pt x="16624" y="4464"/>
                    <a:pt x="16649" y="4455"/>
                    <a:pt x="16667" y="4438"/>
                  </a:cubicBezTo>
                  <a:cubicBezTo>
                    <a:pt x="16713" y="4398"/>
                    <a:pt x="16717" y="4329"/>
                    <a:pt x="16677" y="4283"/>
                  </a:cubicBezTo>
                  <a:cubicBezTo>
                    <a:pt x="16660" y="4262"/>
                    <a:pt x="14740" y="2090"/>
                    <a:pt x="11748" y="852"/>
                  </a:cubicBezTo>
                  <a:cubicBezTo>
                    <a:pt x="10597" y="376"/>
                    <a:pt x="9184" y="1"/>
                    <a:pt x="7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634;p78">
              <a:extLst>
                <a:ext uri="{FF2B5EF4-FFF2-40B4-BE49-F238E27FC236}">
                  <a16:creationId xmlns:a16="http://schemas.microsoft.com/office/drawing/2014/main" id="{30374CB9-ECC2-43D0-A036-02AFBFC1E7AD}"/>
                </a:ext>
              </a:extLst>
            </p:cNvPr>
            <p:cNvSpPr/>
            <p:nvPr/>
          </p:nvSpPr>
          <p:spPr>
            <a:xfrm>
              <a:off x="6858659" y="3394703"/>
              <a:ext cx="131137" cy="166910"/>
            </a:xfrm>
            <a:custGeom>
              <a:avLst/>
              <a:gdLst/>
              <a:ahLst/>
              <a:cxnLst/>
              <a:rect l="l" t="t" r="r" b="b"/>
              <a:pathLst>
                <a:path w="4465" h="5683" extrusionOk="0">
                  <a:moveTo>
                    <a:pt x="4403" y="0"/>
                  </a:moveTo>
                  <a:cubicBezTo>
                    <a:pt x="4385" y="0"/>
                    <a:pt x="4367" y="9"/>
                    <a:pt x="4356" y="26"/>
                  </a:cubicBezTo>
                  <a:cubicBezTo>
                    <a:pt x="3103" y="2016"/>
                    <a:pt x="1644" y="3887"/>
                    <a:pt x="21" y="5589"/>
                  </a:cubicBezTo>
                  <a:cubicBezTo>
                    <a:pt x="0" y="5612"/>
                    <a:pt x="2" y="5646"/>
                    <a:pt x="23" y="5667"/>
                  </a:cubicBezTo>
                  <a:cubicBezTo>
                    <a:pt x="34" y="5677"/>
                    <a:pt x="47" y="5683"/>
                    <a:pt x="61" y="5683"/>
                  </a:cubicBezTo>
                  <a:cubicBezTo>
                    <a:pt x="76" y="5683"/>
                    <a:pt x="91" y="5677"/>
                    <a:pt x="101" y="5662"/>
                  </a:cubicBezTo>
                  <a:cubicBezTo>
                    <a:pt x="1729" y="3957"/>
                    <a:pt x="3192" y="2079"/>
                    <a:pt x="4449" y="83"/>
                  </a:cubicBezTo>
                  <a:cubicBezTo>
                    <a:pt x="4465" y="58"/>
                    <a:pt x="4456" y="24"/>
                    <a:pt x="4431" y="8"/>
                  </a:cubicBezTo>
                  <a:cubicBezTo>
                    <a:pt x="4422" y="3"/>
                    <a:pt x="4413" y="0"/>
                    <a:pt x="4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635;p78">
              <a:extLst>
                <a:ext uri="{FF2B5EF4-FFF2-40B4-BE49-F238E27FC236}">
                  <a16:creationId xmlns:a16="http://schemas.microsoft.com/office/drawing/2014/main" id="{8DD58559-69A8-4BC0-BF34-62EBAE5B6564}"/>
                </a:ext>
              </a:extLst>
            </p:cNvPr>
            <p:cNvSpPr/>
            <p:nvPr/>
          </p:nvSpPr>
          <p:spPr>
            <a:xfrm>
              <a:off x="6915167" y="3408095"/>
              <a:ext cx="45788" cy="62764"/>
            </a:xfrm>
            <a:custGeom>
              <a:avLst/>
              <a:gdLst/>
              <a:ahLst/>
              <a:cxnLst/>
              <a:rect l="l" t="t" r="r" b="b"/>
              <a:pathLst>
                <a:path w="1559" h="2137" extrusionOk="0">
                  <a:moveTo>
                    <a:pt x="1496" y="1"/>
                  </a:moveTo>
                  <a:cubicBezTo>
                    <a:pt x="1479" y="1"/>
                    <a:pt x="1463" y="8"/>
                    <a:pt x="1451" y="23"/>
                  </a:cubicBezTo>
                  <a:lnTo>
                    <a:pt x="19" y="2050"/>
                  </a:lnTo>
                  <a:cubicBezTo>
                    <a:pt x="0" y="2074"/>
                    <a:pt x="6" y="2108"/>
                    <a:pt x="31" y="2125"/>
                  </a:cubicBezTo>
                  <a:cubicBezTo>
                    <a:pt x="41" y="2134"/>
                    <a:pt x="53" y="2137"/>
                    <a:pt x="63" y="2137"/>
                  </a:cubicBezTo>
                  <a:cubicBezTo>
                    <a:pt x="78" y="2137"/>
                    <a:pt x="97" y="2128"/>
                    <a:pt x="107" y="2114"/>
                  </a:cubicBezTo>
                  <a:lnTo>
                    <a:pt x="1541" y="87"/>
                  </a:lnTo>
                  <a:cubicBezTo>
                    <a:pt x="1558" y="63"/>
                    <a:pt x="1552" y="29"/>
                    <a:pt x="1528" y="10"/>
                  </a:cubicBezTo>
                  <a:cubicBezTo>
                    <a:pt x="1518" y="4"/>
                    <a:pt x="1507" y="1"/>
                    <a:pt x="1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636;p78">
              <a:extLst>
                <a:ext uri="{FF2B5EF4-FFF2-40B4-BE49-F238E27FC236}">
                  <a16:creationId xmlns:a16="http://schemas.microsoft.com/office/drawing/2014/main" id="{D790ED1F-16FD-41EF-9DD3-F61E50E5B9F7}"/>
                </a:ext>
              </a:extLst>
            </p:cNvPr>
            <p:cNvSpPr/>
            <p:nvPr/>
          </p:nvSpPr>
          <p:spPr>
            <a:xfrm>
              <a:off x="6913845" y="3415056"/>
              <a:ext cx="21793" cy="28166"/>
            </a:xfrm>
            <a:custGeom>
              <a:avLst/>
              <a:gdLst/>
              <a:ahLst/>
              <a:cxnLst/>
              <a:rect l="l" t="t" r="r" b="b"/>
              <a:pathLst>
                <a:path w="742" h="959" extrusionOk="0">
                  <a:moveTo>
                    <a:pt x="680" y="0"/>
                  </a:moveTo>
                  <a:cubicBezTo>
                    <a:pt x="660" y="0"/>
                    <a:pt x="642" y="11"/>
                    <a:pt x="632" y="28"/>
                  </a:cubicBezTo>
                  <a:cubicBezTo>
                    <a:pt x="464" y="332"/>
                    <a:pt x="259" y="615"/>
                    <a:pt x="22" y="866"/>
                  </a:cubicBezTo>
                  <a:cubicBezTo>
                    <a:pt x="1" y="889"/>
                    <a:pt x="2" y="923"/>
                    <a:pt x="24" y="944"/>
                  </a:cubicBezTo>
                  <a:cubicBezTo>
                    <a:pt x="35" y="953"/>
                    <a:pt x="48" y="958"/>
                    <a:pt x="62" y="958"/>
                  </a:cubicBezTo>
                  <a:cubicBezTo>
                    <a:pt x="76" y="958"/>
                    <a:pt x="91" y="953"/>
                    <a:pt x="102" y="943"/>
                  </a:cubicBezTo>
                  <a:cubicBezTo>
                    <a:pt x="346" y="683"/>
                    <a:pt x="556" y="394"/>
                    <a:pt x="727" y="82"/>
                  </a:cubicBezTo>
                  <a:cubicBezTo>
                    <a:pt x="741" y="55"/>
                    <a:pt x="733" y="21"/>
                    <a:pt x="706" y="7"/>
                  </a:cubicBezTo>
                  <a:cubicBezTo>
                    <a:pt x="697" y="3"/>
                    <a:pt x="688" y="0"/>
                    <a:pt x="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637;p78">
              <a:extLst>
                <a:ext uri="{FF2B5EF4-FFF2-40B4-BE49-F238E27FC236}">
                  <a16:creationId xmlns:a16="http://schemas.microsoft.com/office/drawing/2014/main" id="{14D0F766-729C-4790-B761-DE88412E0D29}"/>
                </a:ext>
              </a:extLst>
            </p:cNvPr>
            <p:cNvSpPr/>
            <p:nvPr/>
          </p:nvSpPr>
          <p:spPr>
            <a:xfrm>
              <a:off x="7188073" y="3535414"/>
              <a:ext cx="318341" cy="307739"/>
            </a:xfrm>
            <a:custGeom>
              <a:avLst/>
              <a:gdLst/>
              <a:ahLst/>
              <a:cxnLst/>
              <a:rect l="l" t="t" r="r" b="b"/>
              <a:pathLst>
                <a:path w="10839" h="10478" extrusionOk="0">
                  <a:moveTo>
                    <a:pt x="62" y="1"/>
                  </a:moveTo>
                  <a:cubicBezTo>
                    <a:pt x="49" y="1"/>
                    <a:pt x="35" y="6"/>
                    <a:pt x="25" y="16"/>
                  </a:cubicBezTo>
                  <a:cubicBezTo>
                    <a:pt x="3" y="38"/>
                    <a:pt x="0" y="73"/>
                    <a:pt x="22" y="94"/>
                  </a:cubicBezTo>
                  <a:cubicBezTo>
                    <a:pt x="3414" y="3706"/>
                    <a:pt x="7021" y="7195"/>
                    <a:pt x="10744" y="10463"/>
                  </a:cubicBezTo>
                  <a:cubicBezTo>
                    <a:pt x="10755" y="10473"/>
                    <a:pt x="10767" y="10478"/>
                    <a:pt x="10780" y="10478"/>
                  </a:cubicBezTo>
                  <a:cubicBezTo>
                    <a:pt x="10795" y="10478"/>
                    <a:pt x="10810" y="10471"/>
                    <a:pt x="10820" y="10456"/>
                  </a:cubicBezTo>
                  <a:cubicBezTo>
                    <a:pt x="10838" y="10435"/>
                    <a:pt x="10837" y="10399"/>
                    <a:pt x="10814" y="10381"/>
                  </a:cubicBezTo>
                  <a:cubicBezTo>
                    <a:pt x="7095" y="7114"/>
                    <a:pt x="3490" y="3628"/>
                    <a:pt x="100" y="18"/>
                  </a:cubicBezTo>
                  <a:cubicBezTo>
                    <a:pt x="91" y="7"/>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638;p78">
              <a:extLst>
                <a:ext uri="{FF2B5EF4-FFF2-40B4-BE49-F238E27FC236}">
                  <a16:creationId xmlns:a16="http://schemas.microsoft.com/office/drawing/2014/main" id="{731E1205-1191-4E3D-9E0A-96E855E90F39}"/>
                </a:ext>
              </a:extLst>
            </p:cNvPr>
            <p:cNvSpPr/>
            <p:nvPr/>
          </p:nvSpPr>
          <p:spPr>
            <a:xfrm>
              <a:off x="7269722" y="3584521"/>
              <a:ext cx="190200" cy="181184"/>
            </a:xfrm>
            <a:custGeom>
              <a:avLst/>
              <a:gdLst/>
              <a:ahLst/>
              <a:cxnLst/>
              <a:rect l="l" t="t" r="r" b="b"/>
              <a:pathLst>
                <a:path w="6476" h="6169" extrusionOk="0">
                  <a:moveTo>
                    <a:pt x="61" y="0"/>
                  </a:moveTo>
                  <a:cubicBezTo>
                    <a:pt x="47" y="0"/>
                    <a:pt x="32" y="5"/>
                    <a:pt x="22" y="16"/>
                  </a:cubicBezTo>
                  <a:cubicBezTo>
                    <a:pt x="0" y="37"/>
                    <a:pt x="0" y="73"/>
                    <a:pt x="22" y="94"/>
                  </a:cubicBezTo>
                  <a:cubicBezTo>
                    <a:pt x="2068" y="2169"/>
                    <a:pt x="4209" y="4209"/>
                    <a:pt x="6376" y="6154"/>
                  </a:cubicBezTo>
                  <a:cubicBezTo>
                    <a:pt x="6388" y="6163"/>
                    <a:pt x="6402" y="6168"/>
                    <a:pt x="6413" y="6168"/>
                  </a:cubicBezTo>
                  <a:cubicBezTo>
                    <a:pt x="6430" y="6168"/>
                    <a:pt x="6445" y="6163"/>
                    <a:pt x="6454" y="6150"/>
                  </a:cubicBezTo>
                  <a:cubicBezTo>
                    <a:pt x="6476" y="6127"/>
                    <a:pt x="6474" y="6091"/>
                    <a:pt x="6452" y="6071"/>
                  </a:cubicBezTo>
                  <a:cubicBezTo>
                    <a:pt x="4283" y="4127"/>
                    <a:pt x="2147" y="2090"/>
                    <a:pt x="100" y="16"/>
                  </a:cubicBezTo>
                  <a:cubicBezTo>
                    <a:pt x="89"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639;p78">
              <a:extLst>
                <a:ext uri="{FF2B5EF4-FFF2-40B4-BE49-F238E27FC236}">
                  <a16:creationId xmlns:a16="http://schemas.microsoft.com/office/drawing/2014/main" id="{CE2E1D8B-2F3F-42F6-AAE4-57275B389C0E}"/>
                </a:ext>
              </a:extLst>
            </p:cNvPr>
            <p:cNvSpPr/>
            <p:nvPr/>
          </p:nvSpPr>
          <p:spPr>
            <a:xfrm>
              <a:off x="7359153" y="3635772"/>
              <a:ext cx="45935" cy="46316"/>
            </a:xfrm>
            <a:custGeom>
              <a:avLst/>
              <a:gdLst/>
              <a:ahLst/>
              <a:cxnLst/>
              <a:rect l="l" t="t" r="r" b="b"/>
              <a:pathLst>
                <a:path w="1564" h="1577" extrusionOk="0">
                  <a:moveTo>
                    <a:pt x="61" y="0"/>
                  </a:moveTo>
                  <a:cubicBezTo>
                    <a:pt x="46" y="0"/>
                    <a:pt x="31" y="6"/>
                    <a:pt x="20" y="17"/>
                  </a:cubicBezTo>
                  <a:cubicBezTo>
                    <a:pt x="0" y="40"/>
                    <a:pt x="0" y="74"/>
                    <a:pt x="24" y="95"/>
                  </a:cubicBezTo>
                  <a:cubicBezTo>
                    <a:pt x="526" y="558"/>
                    <a:pt x="1010" y="1050"/>
                    <a:pt x="1464" y="1559"/>
                  </a:cubicBezTo>
                  <a:cubicBezTo>
                    <a:pt x="1474" y="1571"/>
                    <a:pt x="1491" y="1576"/>
                    <a:pt x="1505" y="1576"/>
                  </a:cubicBezTo>
                  <a:cubicBezTo>
                    <a:pt x="1517" y="1576"/>
                    <a:pt x="1531" y="1571"/>
                    <a:pt x="1541" y="1562"/>
                  </a:cubicBezTo>
                  <a:cubicBezTo>
                    <a:pt x="1562" y="1541"/>
                    <a:pt x="1564" y="1507"/>
                    <a:pt x="1544" y="1484"/>
                  </a:cubicBezTo>
                  <a:cubicBezTo>
                    <a:pt x="1087" y="973"/>
                    <a:pt x="601" y="478"/>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640;p78">
              <a:extLst>
                <a:ext uri="{FF2B5EF4-FFF2-40B4-BE49-F238E27FC236}">
                  <a16:creationId xmlns:a16="http://schemas.microsoft.com/office/drawing/2014/main" id="{82AAE6DE-1273-4130-A9AC-93791E16E271}"/>
                </a:ext>
              </a:extLst>
            </p:cNvPr>
            <p:cNvSpPr/>
            <p:nvPr/>
          </p:nvSpPr>
          <p:spPr>
            <a:xfrm>
              <a:off x="6895460" y="2915120"/>
              <a:ext cx="138274" cy="181653"/>
            </a:xfrm>
            <a:custGeom>
              <a:avLst/>
              <a:gdLst/>
              <a:ahLst/>
              <a:cxnLst/>
              <a:rect l="l" t="t" r="r" b="b"/>
              <a:pathLst>
                <a:path w="4708" h="6185" extrusionOk="0">
                  <a:moveTo>
                    <a:pt x="63" y="1"/>
                  </a:moveTo>
                  <a:cubicBezTo>
                    <a:pt x="52" y="1"/>
                    <a:pt x="40" y="4"/>
                    <a:pt x="30" y="11"/>
                  </a:cubicBezTo>
                  <a:cubicBezTo>
                    <a:pt x="6" y="29"/>
                    <a:pt x="0" y="62"/>
                    <a:pt x="17" y="88"/>
                  </a:cubicBezTo>
                  <a:cubicBezTo>
                    <a:pt x="1486" y="2143"/>
                    <a:pt x="3027" y="4185"/>
                    <a:pt x="4600" y="6163"/>
                  </a:cubicBezTo>
                  <a:cubicBezTo>
                    <a:pt x="4610" y="6177"/>
                    <a:pt x="4627" y="6184"/>
                    <a:pt x="4643" y="6184"/>
                  </a:cubicBezTo>
                  <a:cubicBezTo>
                    <a:pt x="4656" y="6184"/>
                    <a:pt x="4669" y="6180"/>
                    <a:pt x="4679" y="6170"/>
                  </a:cubicBezTo>
                  <a:cubicBezTo>
                    <a:pt x="4701" y="6153"/>
                    <a:pt x="4707" y="6117"/>
                    <a:pt x="4687" y="6093"/>
                  </a:cubicBezTo>
                  <a:cubicBezTo>
                    <a:pt x="3113" y="4118"/>
                    <a:pt x="1574" y="2076"/>
                    <a:pt x="107" y="24"/>
                  </a:cubicBezTo>
                  <a:cubicBezTo>
                    <a:pt x="96" y="8"/>
                    <a:pt x="80"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641;p78">
              <a:extLst>
                <a:ext uri="{FF2B5EF4-FFF2-40B4-BE49-F238E27FC236}">
                  <a16:creationId xmlns:a16="http://schemas.microsoft.com/office/drawing/2014/main" id="{CC95D92F-078A-48EC-B5F1-547DE56040EC}"/>
                </a:ext>
              </a:extLst>
            </p:cNvPr>
            <p:cNvSpPr/>
            <p:nvPr/>
          </p:nvSpPr>
          <p:spPr>
            <a:xfrm>
              <a:off x="6932936" y="3004904"/>
              <a:ext cx="58241" cy="67933"/>
            </a:xfrm>
            <a:custGeom>
              <a:avLst/>
              <a:gdLst/>
              <a:ahLst/>
              <a:cxnLst/>
              <a:rect l="l" t="t" r="r" b="b"/>
              <a:pathLst>
                <a:path w="1983" h="2313" extrusionOk="0">
                  <a:moveTo>
                    <a:pt x="63" y="1"/>
                  </a:moveTo>
                  <a:cubicBezTo>
                    <a:pt x="51" y="1"/>
                    <a:pt x="39" y="4"/>
                    <a:pt x="29" y="13"/>
                  </a:cubicBezTo>
                  <a:cubicBezTo>
                    <a:pt x="6" y="30"/>
                    <a:pt x="0" y="65"/>
                    <a:pt x="20" y="90"/>
                  </a:cubicBezTo>
                  <a:cubicBezTo>
                    <a:pt x="617" y="837"/>
                    <a:pt x="1244" y="1579"/>
                    <a:pt x="1883" y="2294"/>
                  </a:cubicBezTo>
                  <a:cubicBezTo>
                    <a:pt x="1893" y="2307"/>
                    <a:pt x="1909" y="2313"/>
                    <a:pt x="1923" y="2313"/>
                  </a:cubicBezTo>
                  <a:cubicBezTo>
                    <a:pt x="1936" y="2313"/>
                    <a:pt x="1949" y="2308"/>
                    <a:pt x="1958" y="2300"/>
                  </a:cubicBezTo>
                  <a:cubicBezTo>
                    <a:pt x="1980" y="2279"/>
                    <a:pt x="1983" y="2244"/>
                    <a:pt x="1963" y="2222"/>
                  </a:cubicBezTo>
                  <a:cubicBezTo>
                    <a:pt x="1325" y="1508"/>
                    <a:pt x="701" y="768"/>
                    <a:pt x="106" y="21"/>
                  </a:cubicBezTo>
                  <a:cubicBezTo>
                    <a:pt x="96" y="8"/>
                    <a:pt x="80"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642;p78">
              <a:extLst>
                <a:ext uri="{FF2B5EF4-FFF2-40B4-BE49-F238E27FC236}">
                  <a16:creationId xmlns:a16="http://schemas.microsoft.com/office/drawing/2014/main" id="{930D9D85-52FF-40B2-B309-D38CA4E4113B}"/>
                </a:ext>
              </a:extLst>
            </p:cNvPr>
            <p:cNvSpPr/>
            <p:nvPr/>
          </p:nvSpPr>
          <p:spPr>
            <a:xfrm>
              <a:off x="6939133" y="3041969"/>
              <a:ext cx="9310" cy="11219"/>
            </a:xfrm>
            <a:custGeom>
              <a:avLst/>
              <a:gdLst/>
              <a:ahLst/>
              <a:cxnLst/>
              <a:rect l="l" t="t" r="r" b="b"/>
              <a:pathLst>
                <a:path w="317" h="382" extrusionOk="0">
                  <a:moveTo>
                    <a:pt x="62" y="0"/>
                  </a:moveTo>
                  <a:cubicBezTo>
                    <a:pt x="51" y="0"/>
                    <a:pt x="40" y="4"/>
                    <a:pt x="30" y="11"/>
                  </a:cubicBezTo>
                  <a:cubicBezTo>
                    <a:pt x="6" y="28"/>
                    <a:pt x="0" y="62"/>
                    <a:pt x="17" y="88"/>
                  </a:cubicBezTo>
                  <a:lnTo>
                    <a:pt x="209" y="359"/>
                  </a:lnTo>
                  <a:cubicBezTo>
                    <a:pt x="221" y="374"/>
                    <a:pt x="237" y="381"/>
                    <a:pt x="255" y="381"/>
                  </a:cubicBezTo>
                  <a:cubicBezTo>
                    <a:pt x="265" y="381"/>
                    <a:pt x="276" y="377"/>
                    <a:pt x="286" y="370"/>
                  </a:cubicBezTo>
                  <a:cubicBezTo>
                    <a:pt x="311" y="353"/>
                    <a:pt x="316" y="319"/>
                    <a:pt x="299" y="293"/>
                  </a:cubicBezTo>
                  <a:lnTo>
                    <a:pt x="107" y="23"/>
                  </a:lnTo>
                  <a:cubicBezTo>
                    <a:pt x="96" y="8"/>
                    <a:pt x="79"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643;p78">
              <a:extLst>
                <a:ext uri="{FF2B5EF4-FFF2-40B4-BE49-F238E27FC236}">
                  <a16:creationId xmlns:a16="http://schemas.microsoft.com/office/drawing/2014/main" id="{BB6FCDF0-0C5B-416C-B404-3C4CF377EC8A}"/>
                </a:ext>
              </a:extLst>
            </p:cNvPr>
            <p:cNvSpPr/>
            <p:nvPr/>
          </p:nvSpPr>
          <p:spPr>
            <a:xfrm>
              <a:off x="7335510" y="2444407"/>
              <a:ext cx="65818" cy="278310"/>
            </a:xfrm>
            <a:custGeom>
              <a:avLst/>
              <a:gdLst/>
              <a:ahLst/>
              <a:cxnLst/>
              <a:rect l="l" t="t" r="r" b="b"/>
              <a:pathLst>
                <a:path w="2241" h="9476" extrusionOk="0">
                  <a:moveTo>
                    <a:pt x="2184" y="1"/>
                  </a:moveTo>
                  <a:cubicBezTo>
                    <a:pt x="2155" y="1"/>
                    <a:pt x="2134" y="22"/>
                    <a:pt x="2130" y="51"/>
                  </a:cubicBezTo>
                  <a:cubicBezTo>
                    <a:pt x="1843" y="3248"/>
                    <a:pt x="1131" y="6394"/>
                    <a:pt x="12" y="9400"/>
                  </a:cubicBezTo>
                  <a:cubicBezTo>
                    <a:pt x="1" y="9428"/>
                    <a:pt x="15" y="9461"/>
                    <a:pt x="43" y="9471"/>
                  </a:cubicBezTo>
                  <a:cubicBezTo>
                    <a:pt x="50" y="9473"/>
                    <a:pt x="56" y="9475"/>
                    <a:pt x="63" y="9475"/>
                  </a:cubicBezTo>
                  <a:cubicBezTo>
                    <a:pt x="85" y="9475"/>
                    <a:pt x="106" y="9461"/>
                    <a:pt x="113" y="9437"/>
                  </a:cubicBezTo>
                  <a:cubicBezTo>
                    <a:pt x="1237" y="6421"/>
                    <a:pt x="1950" y="3266"/>
                    <a:pt x="2239" y="59"/>
                  </a:cubicBezTo>
                  <a:cubicBezTo>
                    <a:pt x="2241" y="29"/>
                    <a:pt x="2219" y="4"/>
                    <a:pt x="2189" y="1"/>
                  </a:cubicBezTo>
                  <a:cubicBezTo>
                    <a:pt x="2188" y="1"/>
                    <a:pt x="2186" y="1"/>
                    <a:pt x="2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644;p78">
              <a:extLst>
                <a:ext uri="{FF2B5EF4-FFF2-40B4-BE49-F238E27FC236}">
                  <a16:creationId xmlns:a16="http://schemas.microsoft.com/office/drawing/2014/main" id="{67BB2164-DE19-4943-8DD9-A36BE097FD5A}"/>
                </a:ext>
              </a:extLst>
            </p:cNvPr>
            <p:cNvSpPr/>
            <p:nvPr/>
          </p:nvSpPr>
          <p:spPr>
            <a:xfrm>
              <a:off x="7337772" y="2524998"/>
              <a:ext cx="30692" cy="103030"/>
            </a:xfrm>
            <a:custGeom>
              <a:avLst/>
              <a:gdLst/>
              <a:ahLst/>
              <a:cxnLst/>
              <a:rect l="l" t="t" r="r" b="b"/>
              <a:pathLst>
                <a:path w="1045" h="3508" extrusionOk="0">
                  <a:moveTo>
                    <a:pt x="984" y="1"/>
                  </a:moveTo>
                  <a:cubicBezTo>
                    <a:pt x="959" y="1"/>
                    <a:pt x="938" y="17"/>
                    <a:pt x="930" y="41"/>
                  </a:cubicBezTo>
                  <a:lnTo>
                    <a:pt x="8" y="3437"/>
                  </a:lnTo>
                  <a:cubicBezTo>
                    <a:pt x="0" y="3467"/>
                    <a:pt x="19" y="3499"/>
                    <a:pt x="47" y="3506"/>
                  </a:cubicBezTo>
                  <a:cubicBezTo>
                    <a:pt x="52" y="3507"/>
                    <a:pt x="56" y="3507"/>
                    <a:pt x="62" y="3507"/>
                  </a:cubicBezTo>
                  <a:cubicBezTo>
                    <a:pt x="86" y="3507"/>
                    <a:pt x="107" y="3492"/>
                    <a:pt x="114" y="3466"/>
                  </a:cubicBezTo>
                  <a:lnTo>
                    <a:pt x="1037" y="69"/>
                  </a:lnTo>
                  <a:cubicBezTo>
                    <a:pt x="1044" y="40"/>
                    <a:pt x="1026" y="10"/>
                    <a:pt x="997" y="3"/>
                  </a:cubicBezTo>
                  <a:cubicBezTo>
                    <a:pt x="993" y="1"/>
                    <a:pt x="988"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645;p78">
              <a:extLst>
                <a:ext uri="{FF2B5EF4-FFF2-40B4-BE49-F238E27FC236}">
                  <a16:creationId xmlns:a16="http://schemas.microsoft.com/office/drawing/2014/main" id="{27F58C13-0327-43B3-8EAF-018E8D9E01B1}"/>
                </a:ext>
              </a:extLst>
            </p:cNvPr>
            <p:cNvSpPr/>
            <p:nvPr/>
          </p:nvSpPr>
          <p:spPr>
            <a:xfrm>
              <a:off x="7309988" y="2553957"/>
              <a:ext cx="14215" cy="38710"/>
            </a:xfrm>
            <a:custGeom>
              <a:avLst/>
              <a:gdLst/>
              <a:ahLst/>
              <a:cxnLst/>
              <a:rect l="l" t="t" r="r" b="b"/>
              <a:pathLst>
                <a:path w="484" h="1318" extrusionOk="0">
                  <a:moveTo>
                    <a:pt x="422" y="0"/>
                  </a:moveTo>
                  <a:cubicBezTo>
                    <a:pt x="396" y="0"/>
                    <a:pt x="376" y="18"/>
                    <a:pt x="370" y="43"/>
                  </a:cubicBezTo>
                  <a:cubicBezTo>
                    <a:pt x="278" y="449"/>
                    <a:pt x="160" y="854"/>
                    <a:pt x="12" y="1242"/>
                  </a:cubicBezTo>
                  <a:cubicBezTo>
                    <a:pt x="1" y="1271"/>
                    <a:pt x="15" y="1304"/>
                    <a:pt x="44" y="1314"/>
                  </a:cubicBezTo>
                  <a:cubicBezTo>
                    <a:pt x="51" y="1316"/>
                    <a:pt x="56" y="1318"/>
                    <a:pt x="63" y="1318"/>
                  </a:cubicBezTo>
                  <a:cubicBezTo>
                    <a:pt x="85" y="1318"/>
                    <a:pt x="106" y="1304"/>
                    <a:pt x="115" y="1284"/>
                  </a:cubicBezTo>
                  <a:cubicBezTo>
                    <a:pt x="263" y="888"/>
                    <a:pt x="385" y="480"/>
                    <a:pt x="476" y="67"/>
                  </a:cubicBezTo>
                  <a:cubicBezTo>
                    <a:pt x="484" y="38"/>
                    <a:pt x="465" y="9"/>
                    <a:pt x="435" y="2"/>
                  </a:cubicBezTo>
                  <a:cubicBezTo>
                    <a:pt x="431" y="1"/>
                    <a:pt x="426"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646;p78">
              <a:extLst>
                <a:ext uri="{FF2B5EF4-FFF2-40B4-BE49-F238E27FC236}">
                  <a16:creationId xmlns:a16="http://schemas.microsoft.com/office/drawing/2014/main" id="{A375EDA6-A1A3-4D2C-AC41-A48CEA870D59}"/>
                </a:ext>
              </a:extLst>
            </p:cNvPr>
            <p:cNvSpPr/>
            <p:nvPr/>
          </p:nvSpPr>
          <p:spPr>
            <a:xfrm>
              <a:off x="6645785" y="1832806"/>
              <a:ext cx="31661" cy="235841"/>
            </a:xfrm>
            <a:custGeom>
              <a:avLst/>
              <a:gdLst/>
              <a:ahLst/>
              <a:cxnLst/>
              <a:rect l="l" t="t" r="r" b="b"/>
              <a:pathLst>
                <a:path w="1078" h="8030" extrusionOk="0">
                  <a:moveTo>
                    <a:pt x="1018" y="0"/>
                  </a:moveTo>
                  <a:cubicBezTo>
                    <a:pt x="992" y="0"/>
                    <a:pt x="970" y="20"/>
                    <a:pt x="966" y="47"/>
                  </a:cubicBezTo>
                  <a:cubicBezTo>
                    <a:pt x="572" y="2667"/>
                    <a:pt x="249" y="5332"/>
                    <a:pt x="2" y="7971"/>
                  </a:cubicBezTo>
                  <a:cubicBezTo>
                    <a:pt x="1" y="7999"/>
                    <a:pt x="22" y="8026"/>
                    <a:pt x="52" y="8029"/>
                  </a:cubicBezTo>
                  <a:lnTo>
                    <a:pt x="58" y="8029"/>
                  </a:lnTo>
                  <a:cubicBezTo>
                    <a:pt x="85" y="8029"/>
                    <a:pt x="110" y="8008"/>
                    <a:pt x="113" y="7981"/>
                  </a:cubicBezTo>
                  <a:cubicBezTo>
                    <a:pt x="358" y="5345"/>
                    <a:pt x="681" y="2682"/>
                    <a:pt x="1075" y="63"/>
                  </a:cubicBezTo>
                  <a:cubicBezTo>
                    <a:pt x="1077" y="33"/>
                    <a:pt x="1059" y="6"/>
                    <a:pt x="1028" y="1"/>
                  </a:cubicBezTo>
                  <a:cubicBezTo>
                    <a:pt x="1024" y="1"/>
                    <a:pt x="1021" y="0"/>
                    <a:pt x="1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647;p78">
              <a:extLst>
                <a:ext uri="{FF2B5EF4-FFF2-40B4-BE49-F238E27FC236}">
                  <a16:creationId xmlns:a16="http://schemas.microsoft.com/office/drawing/2014/main" id="{C4795700-069F-4DFF-A16E-B8E9491655CC}"/>
                </a:ext>
              </a:extLst>
            </p:cNvPr>
            <p:cNvSpPr/>
            <p:nvPr/>
          </p:nvSpPr>
          <p:spPr>
            <a:xfrm>
              <a:off x="6631159" y="1912839"/>
              <a:ext cx="15889" cy="87317"/>
            </a:xfrm>
            <a:custGeom>
              <a:avLst/>
              <a:gdLst/>
              <a:ahLst/>
              <a:cxnLst/>
              <a:rect l="l" t="t" r="r" b="b"/>
              <a:pathLst>
                <a:path w="541" h="2973" extrusionOk="0">
                  <a:moveTo>
                    <a:pt x="485" y="0"/>
                  </a:moveTo>
                  <a:cubicBezTo>
                    <a:pt x="458" y="0"/>
                    <a:pt x="432" y="20"/>
                    <a:pt x="428" y="48"/>
                  </a:cubicBezTo>
                  <a:lnTo>
                    <a:pt x="5" y="2910"/>
                  </a:lnTo>
                  <a:cubicBezTo>
                    <a:pt x="0" y="2940"/>
                    <a:pt x="20" y="2969"/>
                    <a:pt x="50" y="2973"/>
                  </a:cubicBezTo>
                  <a:lnTo>
                    <a:pt x="59" y="2973"/>
                  </a:lnTo>
                  <a:cubicBezTo>
                    <a:pt x="86" y="2973"/>
                    <a:pt x="110" y="2953"/>
                    <a:pt x="113" y="2926"/>
                  </a:cubicBezTo>
                  <a:lnTo>
                    <a:pt x="537" y="63"/>
                  </a:lnTo>
                  <a:cubicBezTo>
                    <a:pt x="540" y="33"/>
                    <a:pt x="520" y="5"/>
                    <a:pt x="490" y="1"/>
                  </a:cubicBezTo>
                  <a:cubicBezTo>
                    <a:pt x="488" y="1"/>
                    <a:pt x="487"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648;p78">
              <a:extLst>
                <a:ext uri="{FF2B5EF4-FFF2-40B4-BE49-F238E27FC236}">
                  <a16:creationId xmlns:a16="http://schemas.microsoft.com/office/drawing/2014/main" id="{7DAEEA7F-5489-4C3F-A5DB-569F78F3D644}"/>
                </a:ext>
              </a:extLst>
            </p:cNvPr>
            <p:cNvSpPr/>
            <p:nvPr/>
          </p:nvSpPr>
          <p:spPr>
            <a:xfrm>
              <a:off x="6607193" y="1954574"/>
              <a:ext cx="7666" cy="31837"/>
            </a:xfrm>
            <a:custGeom>
              <a:avLst/>
              <a:gdLst/>
              <a:ahLst/>
              <a:cxnLst/>
              <a:rect l="l" t="t" r="r" b="b"/>
              <a:pathLst>
                <a:path w="261" h="1084" extrusionOk="0">
                  <a:moveTo>
                    <a:pt x="201" y="0"/>
                  </a:moveTo>
                  <a:cubicBezTo>
                    <a:pt x="175" y="0"/>
                    <a:pt x="152" y="20"/>
                    <a:pt x="150" y="47"/>
                  </a:cubicBezTo>
                  <a:lnTo>
                    <a:pt x="3" y="1021"/>
                  </a:lnTo>
                  <a:cubicBezTo>
                    <a:pt x="0" y="1051"/>
                    <a:pt x="19" y="1078"/>
                    <a:pt x="50" y="1083"/>
                  </a:cubicBezTo>
                  <a:lnTo>
                    <a:pt x="59" y="1083"/>
                  </a:lnTo>
                  <a:cubicBezTo>
                    <a:pt x="86" y="1083"/>
                    <a:pt x="109" y="1063"/>
                    <a:pt x="111" y="1036"/>
                  </a:cubicBezTo>
                  <a:lnTo>
                    <a:pt x="258" y="64"/>
                  </a:lnTo>
                  <a:cubicBezTo>
                    <a:pt x="261" y="32"/>
                    <a:pt x="242" y="7"/>
                    <a:pt x="211" y="1"/>
                  </a:cubicBezTo>
                  <a:cubicBezTo>
                    <a:pt x="208" y="0"/>
                    <a:pt x="205"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649;p78">
              <a:extLst>
                <a:ext uri="{FF2B5EF4-FFF2-40B4-BE49-F238E27FC236}">
                  <a16:creationId xmlns:a16="http://schemas.microsoft.com/office/drawing/2014/main" id="{B6DCE36F-BDF9-416E-A1F8-D14D9F65738A}"/>
                </a:ext>
              </a:extLst>
            </p:cNvPr>
            <p:cNvSpPr/>
            <p:nvPr/>
          </p:nvSpPr>
          <p:spPr>
            <a:xfrm>
              <a:off x="6939544" y="1750834"/>
              <a:ext cx="184179" cy="69343"/>
            </a:xfrm>
            <a:custGeom>
              <a:avLst/>
              <a:gdLst/>
              <a:ahLst/>
              <a:cxnLst/>
              <a:rect l="l" t="t" r="r" b="b"/>
              <a:pathLst>
                <a:path w="6271" h="2361" extrusionOk="0">
                  <a:moveTo>
                    <a:pt x="58" y="1"/>
                  </a:moveTo>
                  <a:cubicBezTo>
                    <a:pt x="32" y="1"/>
                    <a:pt x="5" y="21"/>
                    <a:pt x="3" y="51"/>
                  </a:cubicBezTo>
                  <a:cubicBezTo>
                    <a:pt x="0" y="81"/>
                    <a:pt x="23" y="108"/>
                    <a:pt x="53" y="109"/>
                  </a:cubicBezTo>
                  <a:cubicBezTo>
                    <a:pt x="2259" y="290"/>
                    <a:pt x="4378" y="1066"/>
                    <a:pt x="6180" y="2351"/>
                  </a:cubicBezTo>
                  <a:cubicBezTo>
                    <a:pt x="6190" y="2358"/>
                    <a:pt x="6201" y="2361"/>
                    <a:pt x="6211" y="2361"/>
                  </a:cubicBezTo>
                  <a:cubicBezTo>
                    <a:pt x="6227" y="2361"/>
                    <a:pt x="6245" y="2354"/>
                    <a:pt x="6254" y="2338"/>
                  </a:cubicBezTo>
                  <a:cubicBezTo>
                    <a:pt x="6271" y="2312"/>
                    <a:pt x="6266" y="2280"/>
                    <a:pt x="6241" y="2261"/>
                  </a:cubicBezTo>
                  <a:cubicBezTo>
                    <a:pt x="4424" y="965"/>
                    <a:pt x="2287" y="183"/>
                    <a:pt x="63" y="1"/>
                  </a:cubicBezTo>
                  <a:cubicBezTo>
                    <a:pt x="61" y="1"/>
                    <a:pt x="60"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650;p78">
              <a:extLst>
                <a:ext uri="{FF2B5EF4-FFF2-40B4-BE49-F238E27FC236}">
                  <a16:creationId xmlns:a16="http://schemas.microsoft.com/office/drawing/2014/main" id="{5930700D-CC87-4FDE-8B9E-9430E215BB63}"/>
                </a:ext>
              </a:extLst>
            </p:cNvPr>
            <p:cNvSpPr/>
            <p:nvPr/>
          </p:nvSpPr>
          <p:spPr>
            <a:xfrm>
              <a:off x="7005450" y="1740878"/>
              <a:ext cx="71193" cy="30750"/>
            </a:xfrm>
            <a:custGeom>
              <a:avLst/>
              <a:gdLst/>
              <a:ahLst/>
              <a:cxnLst/>
              <a:rect l="l" t="t" r="r" b="b"/>
              <a:pathLst>
                <a:path w="2424" h="1047" extrusionOk="0">
                  <a:moveTo>
                    <a:pt x="63" y="1"/>
                  </a:moveTo>
                  <a:cubicBezTo>
                    <a:pt x="39" y="1"/>
                    <a:pt x="15" y="17"/>
                    <a:pt x="8" y="41"/>
                  </a:cubicBezTo>
                  <a:cubicBezTo>
                    <a:pt x="1" y="70"/>
                    <a:pt x="16" y="99"/>
                    <a:pt x="45" y="108"/>
                  </a:cubicBezTo>
                  <a:cubicBezTo>
                    <a:pt x="834" y="349"/>
                    <a:pt x="1604" y="662"/>
                    <a:pt x="2336" y="1041"/>
                  </a:cubicBezTo>
                  <a:cubicBezTo>
                    <a:pt x="2343" y="1045"/>
                    <a:pt x="2352" y="1046"/>
                    <a:pt x="2362" y="1046"/>
                  </a:cubicBezTo>
                  <a:cubicBezTo>
                    <a:pt x="2380" y="1046"/>
                    <a:pt x="2399" y="1035"/>
                    <a:pt x="2409" y="1017"/>
                  </a:cubicBezTo>
                  <a:cubicBezTo>
                    <a:pt x="2423" y="989"/>
                    <a:pt x="2413" y="957"/>
                    <a:pt x="2386" y="942"/>
                  </a:cubicBezTo>
                  <a:cubicBezTo>
                    <a:pt x="1647" y="562"/>
                    <a:pt x="871" y="245"/>
                    <a:pt x="76" y="3"/>
                  </a:cubicBezTo>
                  <a:cubicBezTo>
                    <a:pt x="72" y="1"/>
                    <a:pt x="67"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651;p78">
              <a:extLst>
                <a:ext uri="{FF2B5EF4-FFF2-40B4-BE49-F238E27FC236}">
                  <a16:creationId xmlns:a16="http://schemas.microsoft.com/office/drawing/2014/main" id="{22F804B0-465C-48C5-8113-6B909E0D517A}"/>
                </a:ext>
              </a:extLst>
            </p:cNvPr>
            <p:cNvSpPr/>
            <p:nvPr/>
          </p:nvSpPr>
          <p:spPr>
            <a:xfrm>
              <a:off x="7028594" y="1710715"/>
              <a:ext cx="34745" cy="14479"/>
            </a:xfrm>
            <a:custGeom>
              <a:avLst/>
              <a:gdLst/>
              <a:ahLst/>
              <a:cxnLst/>
              <a:rect l="l" t="t" r="r" b="b"/>
              <a:pathLst>
                <a:path w="1183" h="493" extrusionOk="0">
                  <a:moveTo>
                    <a:pt x="62" y="0"/>
                  </a:moveTo>
                  <a:cubicBezTo>
                    <a:pt x="39" y="0"/>
                    <a:pt x="17" y="14"/>
                    <a:pt x="9" y="37"/>
                  </a:cubicBezTo>
                  <a:cubicBezTo>
                    <a:pt x="0" y="65"/>
                    <a:pt x="15" y="95"/>
                    <a:pt x="43" y="107"/>
                  </a:cubicBezTo>
                  <a:lnTo>
                    <a:pt x="1104" y="488"/>
                  </a:lnTo>
                  <a:cubicBezTo>
                    <a:pt x="1108" y="491"/>
                    <a:pt x="1115" y="493"/>
                    <a:pt x="1121" y="493"/>
                  </a:cubicBezTo>
                  <a:cubicBezTo>
                    <a:pt x="1144" y="493"/>
                    <a:pt x="1165" y="480"/>
                    <a:pt x="1172" y="456"/>
                  </a:cubicBezTo>
                  <a:cubicBezTo>
                    <a:pt x="1182" y="426"/>
                    <a:pt x="1168" y="396"/>
                    <a:pt x="1140" y="386"/>
                  </a:cubicBezTo>
                  <a:lnTo>
                    <a:pt x="79" y="3"/>
                  </a:lnTo>
                  <a:cubicBezTo>
                    <a:pt x="73" y="1"/>
                    <a:pt x="67"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652;p78">
              <a:extLst>
                <a:ext uri="{FF2B5EF4-FFF2-40B4-BE49-F238E27FC236}">
                  <a16:creationId xmlns:a16="http://schemas.microsoft.com/office/drawing/2014/main" id="{71AFA18D-69E1-4E5B-8D6C-89E6926E27F8}"/>
                </a:ext>
              </a:extLst>
            </p:cNvPr>
            <p:cNvSpPr/>
            <p:nvPr/>
          </p:nvSpPr>
          <p:spPr>
            <a:xfrm>
              <a:off x="6476144" y="3664554"/>
              <a:ext cx="79886" cy="87493"/>
            </a:xfrm>
            <a:custGeom>
              <a:avLst/>
              <a:gdLst/>
              <a:ahLst/>
              <a:cxnLst/>
              <a:rect l="l" t="t" r="r" b="b"/>
              <a:pathLst>
                <a:path w="2720" h="2979" extrusionOk="0">
                  <a:moveTo>
                    <a:pt x="2657" y="0"/>
                  </a:moveTo>
                  <a:cubicBezTo>
                    <a:pt x="2641" y="0"/>
                    <a:pt x="2624" y="8"/>
                    <a:pt x="2614" y="21"/>
                  </a:cubicBezTo>
                  <a:cubicBezTo>
                    <a:pt x="1829" y="1038"/>
                    <a:pt x="956" y="1999"/>
                    <a:pt x="23" y="2882"/>
                  </a:cubicBezTo>
                  <a:cubicBezTo>
                    <a:pt x="2" y="2904"/>
                    <a:pt x="0" y="2939"/>
                    <a:pt x="22" y="2960"/>
                  </a:cubicBezTo>
                  <a:cubicBezTo>
                    <a:pt x="33" y="2973"/>
                    <a:pt x="47" y="2979"/>
                    <a:pt x="62" y="2979"/>
                  </a:cubicBezTo>
                  <a:cubicBezTo>
                    <a:pt x="73" y="2979"/>
                    <a:pt x="87" y="2973"/>
                    <a:pt x="99" y="2960"/>
                  </a:cubicBezTo>
                  <a:cubicBezTo>
                    <a:pt x="1037" y="2075"/>
                    <a:pt x="1912" y="1108"/>
                    <a:pt x="2701" y="88"/>
                  </a:cubicBezTo>
                  <a:cubicBezTo>
                    <a:pt x="2719" y="64"/>
                    <a:pt x="2713" y="28"/>
                    <a:pt x="2691" y="11"/>
                  </a:cubicBezTo>
                  <a:cubicBezTo>
                    <a:pt x="2681" y="4"/>
                    <a:pt x="2669" y="0"/>
                    <a:pt x="26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653;p78">
              <a:extLst>
                <a:ext uri="{FF2B5EF4-FFF2-40B4-BE49-F238E27FC236}">
                  <a16:creationId xmlns:a16="http://schemas.microsoft.com/office/drawing/2014/main" id="{C4DAFE97-96FB-442C-AC55-6D6C61F6F7C5}"/>
                </a:ext>
              </a:extLst>
            </p:cNvPr>
            <p:cNvSpPr/>
            <p:nvPr/>
          </p:nvSpPr>
          <p:spPr>
            <a:xfrm>
              <a:off x="6516293" y="3710283"/>
              <a:ext cx="30809" cy="35508"/>
            </a:xfrm>
            <a:custGeom>
              <a:avLst/>
              <a:gdLst/>
              <a:ahLst/>
              <a:cxnLst/>
              <a:rect l="l" t="t" r="r" b="b"/>
              <a:pathLst>
                <a:path w="1049" h="1209" extrusionOk="0">
                  <a:moveTo>
                    <a:pt x="989" y="1"/>
                  </a:moveTo>
                  <a:cubicBezTo>
                    <a:pt x="973" y="1"/>
                    <a:pt x="958" y="8"/>
                    <a:pt x="946" y="21"/>
                  </a:cubicBezTo>
                  <a:lnTo>
                    <a:pt x="21" y="1119"/>
                  </a:lnTo>
                  <a:cubicBezTo>
                    <a:pt x="1" y="1141"/>
                    <a:pt x="5" y="1176"/>
                    <a:pt x="28" y="1196"/>
                  </a:cubicBezTo>
                  <a:cubicBezTo>
                    <a:pt x="38" y="1204"/>
                    <a:pt x="50" y="1208"/>
                    <a:pt x="63" y="1208"/>
                  </a:cubicBezTo>
                  <a:cubicBezTo>
                    <a:pt x="79" y="1208"/>
                    <a:pt x="93" y="1201"/>
                    <a:pt x="105" y="1188"/>
                  </a:cubicBezTo>
                  <a:lnTo>
                    <a:pt x="1030" y="90"/>
                  </a:lnTo>
                  <a:cubicBezTo>
                    <a:pt x="1049" y="66"/>
                    <a:pt x="1046" y="33"/>
                    <a:pt x="1023" y="14"/>
                  </a:cubicBezTo>
                  <a:cubicBezTo>
                    <a:pt x="1013" y="5"/>
                    <a:pt x="1001" y="1"/>
                    <a:pt x="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8" name="Google Shape;6668;p77"/>
          <p:cNvGrpSpPr/>
          <p:nvPr/>
        </p:nvGrpSpPr>
        <p:grpSpPr>
          <a:xfrm>
            <a:off x="375780" y="4233798"/>
            <a:ext cx="656769" cy="597296"/>
            <a:chOff x="3844403" y="540012"/>
            <a:chExt cx="1455069" cy="1238329"/>
          </a:xfrm>
        </p:grpSpPr>
        <p:sp>
          <p:nvSpPr>
            <p:cNvPr id="6669" name="Google Shape;6669;p77"/>
            <p:cNvSpPr/>
            <p:nvPr/>
          </p:nvSpPr>
          <p:spPr>
            <a:xfrm>
              <a:off x="3844403" y="540012"/>
              <a:ext cx="1455069" cy="1238329"/>
            </a:xfrm>
            <a:custGeom>
              <a:avLst/>
              <a:gdLst/>
              <a:ahLst/>
              <a:cxnLst/>
              <a:rect l="l" t="t" r="r" b="b"/>
              <a:pathLst>
                <a:path w="48914" h="41628" extrusionOk="0">
                  <a:moveTo>
                    <a:pt x="31854" y="0"/>
                  </a:moveTo>
                  <a:cubicBezTo>
                    <a:pt x="30513" y="0"/>
                    <a:pt x="29190" y="197"/>
                    <a:pt x="27912" y="587"/>
                  </a:cubicBezTo>
                  <a:cubicBezTo>
                    <a:pt x="26953" y="880"/>
                    <a:pt x="26177" y="1217"/>
                    <a:pt x="25477" y="1647"/>
                  </a:cubicBezTo>
                  <a:cubicBezTo>
                    <a:pt x="24760" y="2085"/>
                    <a:pt x="24110" y="2601"/>
                    <a:pt x="23524" y="3184"/>
                  </a:cubicBezTo>
                  <a:cubicBezTo>
                    <a:pt x="21390" y="1786"/>
                    <a:pt x="18988" y="977"/>
                    <a:pt x="16351" y="771"/>
                  </a:cubicBezTo>
                  <a:cubicBezTo>
                    <a:pt x="15974" y="741"/>
                    <a:pt x="15596" y="726"/>
                    <a:pt x="15216" y="726"/>
                  </a:cubicBezTo>
                  <a:cubicBezTo>
                    <a:pt x="14180" y="726"/>
                    <a:pt x="13137" y="837"/>
                    <a:pt x="12100" y="1055"/>
                  </a:cubicBezTo>
                  <a:cubicBezTo>
                    <a:pt x="9452" y="1619"/>
                    <a:pt x="7114" y="2799"/>
                    <a:pt x="5142" y="4568"/>
                  </a:cubicBezTo>
                  <a:cubicBezTo>
                    <a:pt x="2246" y="7173"/>
                    <a:pt x="558" y="10437"/>
                    <a:pt x="126" y="14271"/>
                  </a:cubicBezTo>
                  <a:lnTo>
                    <a:pt x="6" y="14424"/>
                  </a:lnTo>
                  <a:lnTo>
                    <a:pt x="6" y="16218"/>
                  </a:lnTo>
                  <a:cubicBezTo>
                    <a:pt x="0" y="16558"/>
                    <a:pt x="42" y="16829"/>
                    <a:pt x="65" y="16993"/>
                  </a:cubicBezTo>
                  <a:lnTo>
                    <a:pt x="73" y="17027"/>
                  </a:lnTo>
                  <a:cubicBezTo>
                    <a:pt x="120" y="17830"/>
                    <a:pt x="246" y="18645"/>
                    <a:pt x="441" y="19457"/>
                  </a:cubicBezTo>
                  <a:cubicBezTo>
                    <a:pt x="1206" y="22618"/>
                    <a:pt x="2846" y="25310"/>
                    <a:pt x="5318" y="27463"/>
                  </a:cubicBezTo>
                  <a:cubicBezTo>
                    <a:pt x="5343" y="27486"/>
                    <a:pt x="5362" y="27505"/>
                    <a:pt x="5385" y="27525"/>
                  </a:cubicBezTo>
                  <a:cubicBezTo>
                    <a:pt x="5929" y="28072"/>
                    <a:pt x="6453" y="28510"/>
                    <a:pt x="6994" y="28864"/>
                  </a:cubicBezTo>
                  <a:cubicBezTo>
                    <a:pt x="7368" y="29185"/>
                    <a:pt x="7737" y="29466"/>
                    <a:pt x="8055" y="29695"/>
                  </a:cubicBezTo>
                  <a:cubicBezTo>
                    <a:pt x="8052" y="29804"/>
                    <a:pt x="8055" y="29913"/>
                    <a:pt x="8066" y="30024"/>
                  </a:cubicBezTo>
                  <a:cubicBezTo>
                    <a:pt x="8124" y="30792"/>
                    <a:pt x="8467" y="31486"/>
                    <a:pt x="9025" y="32016"/>
                  </a:cubicBezTo>
                  <a:cubicBezTo>
                    <a:pt x="9048" y="32516"/>
                    <a:pt x="9187" y="32998"/>
                    <a:pt x="9444" y="33439"/>
                  </a:cubicBezTo>
                  <a:cubicBezTo>
                    <a:pt x="9890" y="34212"/>
                    <a:pt x="10630" y="34756"/>
                    <a:pt x="11531" y="34960"/>
                  </a:cubicBezTo>
                  <a:cubicBezTo>
                    <a:pt x="11584" y="34973"/>
                    <a:pt x="11639" y="34982"/>
                    <a:pt x="11692" y="34990"/>
                  </a:cubicBezTo>
                  <a:cubicBezTo>
                    <a:pt x="11695" y="34993"/>
                    <a:pt x="11695" y="34996"/>
                    <a:pt x="11695" y="35001"/>
                  </a:cubicBezTo>
                  <a:cubicBezTo>
                    <a:pt x="12253" y="36011"/>
                    <a:pt x="13227" y="36631"/>
                    <a:pt x="14329" y="36706"/>
                  </a:cubicBezTo>
                  <a:cubicBezTo>
                    <a:pt x="14429" y="36873"/>
                    <a:pt x="14541" y="37041"/>
                    <a:pt x="14661" y="37208"/>
                  </a:cubicBezTo>
                  <a:cubicBezTo>
                    <a:pt x="15196" y="37964"/>
                    <a:pt x="15824" y="38600"/>
                    <a:pt x="16524" y="39091"/>
                  </a:cubicBezTo>
                  <a:cubicBezTo>
                    <a:pt x="16814" y="39298"/>
                    <a:pt x="17272" y="39588"/>
                    <a:pt x="17869" y="39761"/>
                  </a:cubicBezTo>
                  <a:cubicBezTo>
                    <a:pt x="18202" y="39859"/>
                    <a:pt x="18537" y="39906"/>
                    <a:pt x="18867" y="39906"/>
                  </a:cubicBezTo>
                  <a:cubicBezTo>
                    <a:pt x="18960" y="39906"/>
                    <a:pt x="19052" y="39902"/>
                    <a:pt x="19144" y="39895"/>
                  </a:cubicBezTo>
                  <a:cubicBezTo>
                    <a:pt x="19445" y="40162"/>
                    <a:pt x="19786" y="40433"/>
                    <a:pt x="20171" y="40679"/>
                  </a:cubicBezTo>
                  <a:cubicBezTo>
                    <a:pt x="20659" y="40988"/>
                    <a:pt x="21136" y="41200"/>
                    <a:pt x="21630" y="41317"/>
                  </a:cubicBezTo>
                  <a:cubicBezTo>
                    <a:pt x="21916" y="41385"/>
                    <a:pt x="22198" y="41418"/>
                    <a:pt x="22474" y="41418"/>
                  </a:cubicBezTo>
                  <a:cubicBezTo>
                    <a:pt x="22688" y="41418"/>
                    <a:pt x="22898" y="41398"/>
                    <a:pt x="23103" y="41359"/>
                  </a:cubicBezTo>
                  <a:cubicBezTo>
                    <a:pt x="23555" y="41535"/>
                    <a:pt x="24034" y="41627"/>
                    <a:pt x="24517" y="41627"/>
                  </a:cubicBezTo>
                  <a:cubicBezTo>
                    <a:pt x="24676" y="41627"/>
                    <a:pt x="24835" y="41616"/>
                    <a:pt x="24991" y="41596"/>
                  </a:cubicBezTo>
                  <a:cubicBezTo>
                    <a:pt x="25700" y="41507"/>
                    <a:pt x="26383" y="41281"/>
                    <a:pt x="27033" y="40927"/>
                  </a:cubicBezTo>
                  <a:cubicBezTo>
                    <a:pt x="27444" y="40698"/>
                    <a:pt x="27837" y="40425"/>
                    <a:pt x="28208" y="40109"/>
                  </a:cubicBezTo>
                  <a:lnTo>
                    <a:pt x="28735" y="40475"/>
                  </a:lnTo>
                  <a:lnTo>
                    <a:pt x="29170" y="39158"/>
                  </a:lnTo>
                  <a:cubicBezTo>
                    <a:pt x="29539" y="38729"/>
                    <a:pt x="29851" y="38299"/>
                    <a:pt x="30111" y="37855"/>
                  </a:cubicBezTo>
                  <a:cubicBezTo>
                    <a:pt x="30903" y="37808"/>
                    <a:pt x="31659" y="37518"/>
                    <a:pt x="32295" y="37013"/>
                  </a:cubicBezTo>
                  <a:cubicBezTo>
                    <a:pt x="32828" y="36592"/>
                    <a:pt x="33297" y="36067"/>
                    <a:pt x="33693" y="35453"/>
                  </a:cubicBezTo>
                  <a:cubicBezTo>
                    <a:pt x="34011" y="34965"/>
                    <a:pt x="34259" y="34463"/>
                    <a:pt x="34463" y="33961"/>
                  </a:cubicBezTo>
                  <a:cubicBezTo>
                    <a:pt x="34661" y="33905"/>
                    <a:pt x="34862" y="33835"/>
                    <a:pt x="35057" y="33749"/>
                  </a:cubicBezTo>
                  <a:cubicBezTo>
                    <a:pt x="35481" y="33562"/>
                    <a:pt x="35821" y="33341"/>
                    <a:pt x="36039" y="33188"/>
                  </a:cubicBezTo>
                  <a:cubicBezTo>
                    <a:pt x="37222" y="32365"/>
                    <a:pt x="38184" y="31280"/>
                    <a:pt x="38965" y="29885"/>
                  </a:cubicBezTo>
                  <a:cubicBezTo>
                    <a:pt x="39593" y="29547"/>
                    <a:pt x="40168" y="29162"/>
                    <a:pt x="40706" y="28794"/>
                  </a:cubicBezTo>
                  <a:cubicBezTo>
                    <a:pt x="41722" y="28097"/>
                    <a:pt x="42564" y="27332"/>
                    <a:pt x="43287" y="26453"/>
                  </a:cubicBezTo>
                  <a:cubicBezTo>
                    <a:pt x="43482" y="26216"/>
                    <a:pt x="43680" y="25982"/>
                    <a:pt x="43878" y="25750"/>
                  </a:cubicBezTo>
                  <a:cubicBezTo>
                    <a:pt x="43954" y="25667"/>
                    <a:pt x="43987" y="25644"/>
                    <a:pt x="43990" y="25644"/>
                  </a:cubicBezTo>
                  <a:cubicBezTo>
                    <a:pt x="44327" y="25466"/>
                    <a:pt x="44673" y="25262"/>
                    <a:pt x="45014" y="25033"/>
                  </a:cubicBezTo>
                  <a:cubicBezTo>
                    <a:pt x="45934" y="24417"/>
                    <a:pt x="46657" y="23756"/>
                    <a:pt x="47220" y="23005"/>
                  </a:cubicBezTo>
                  <a:cubicBezTo>
                    <a:pt x="48183" y="21733"/>
                    <a:pt x="48724" y="20213"/>
                    <a:pt x="48836" y="18478"/>
                  </a:cubicBezTo>
                  <a:cubicBezTo>
                    <a:pt x="48914" y="17303"/>
                    <a:pt x="48827" y="16075"/>
                    <a:pt x="48573" y="14753"/>
                  </a:cubicBezTo>
                  <a:cubicBezTo>
                    <a:pt x="48515" y="14438"/>
                    <a:pt x="48445" y="14120"/>
                    <a:pt x="48378" y="13802"/>
                  </a:cubicBezTo>
                  <a:cubicBezTo>
                    <a:pt x="48278" y="13328"/>
                    <a:pt x="48186" y="12878"/>
                    <a:pt x="48110" y="12438"/>
                  </a:cubicBezTo>
                  <a:lnTo>
                    <a:pt x="48102" y="12407"/>
                  </a:lnTo>
                  <a:cubicBezTo>
                    <a:pt x="48096" y="12362"/>
                    <a:pt x="48085" y="12318"/>
                    <a:pt x="48077" y="12273"/>
                  </a:cubicBezTo>
                  <a:cubicBezTo>
                    <a:pt x="48102" y="12036"/>
                    <a:pt x="48138" y="11790"/>
                    <a:pt x="48175" y="11573"/>
                  </a:cubicBezTo>
                  <a:cubicBezTo>
                    <a:pt x="48253" y="11093"/>
                    <a:pt x="48334" y="10521"/>
                    <a:pt x="48255" y="9857"/>
                  </a:cubicBezTo>
                  <a:cubicBezTo>
                    <a:pt x="48071" y="8219"/>
                    <a:pt x="47485" y="6769"/>
                    <a:pt x="46509" y="5544"/>
                  </a:cubicBezTo>
                  <a:cubicBezTo>
                    <a:pt x="45605" y="4409"/>
                    <a:pt x="44534" y="3951"/>
                    <a:pt x="43753" y="3614"/>
                  </a:cubicBezTo>
                  <a:cubicBezTo>
                    <a:pt x="43454" y="3482"/>
                    <a:pt x="43195" y="3371"/>
                    <a:pt x="42994" y="3243"/>
                  </a:cubicBezTo>
                  <a:cubicBezTo>
                    <a:pt x="42840" y="3145"/>
                    <a:pt x="42603" y="2944"/>
                    <a:pt x="42372" y="2749"/>
                  </a:cubicBezTo>
                  <a:cubicBezTo>
                    <a:pt x="41744" y="2213"/>
                    <a:pt x="40960" y="1552"/>
                    <a:pt x="39900" y="1203"/>
                  </a:cubicBezTo>
                  <a:cubicBezTo>
                    <a:pt x="39805" y="1172"/>
                    <a:pt x="39713" y="1139"/>
                    <a:pt x="39615" y="1106"/>
                  </a:cubicBezTo>
                  <a:cubicBezTo>
                    <a:pt x="39030" y="902"/>
                    <a:pt x="38226" y="623"/>
                    <a:pt x="37278" y="620"/>
                  </a:cubicBezTo>
                  <a:lnTo>
                    <a:pt x="37040" y="620"/>
                  </a:lnTo>
                  <a:cubicBezTo>
                    <a:pt x="36828" y="620"/>
                    <a:pt x="36619" y="620"/>
                    <a:pt x="36410" y="615"/>
                  </a:cubicBezTo>
                  <a:cubicBezTo>
                    <a:pt x="36310" y="609"/>
                    <a:pt x="36206" y="609"/>
                    <a:pt x="36103" y="606"/>
                  </a:cubicBezTo>
                  <a:cubicBezTo>
                    <a:pt x="35936" y="603"/>
                    <a:pt x="35779" y="603"/>
                    <a:pt x="35685" y="592"/>
                  </a:cubicBezTo>
                  <a:cubicBezTo>
                    <a:pt x="35548" y="575"/>
                    <a:pt x="35333" y="522"/>
                    <a:pt x="35110" y="464"/>
                  </a:cubicBezTo>
                  <a:lnTo>
                    <a:pt x="34881" y="408"/>
                  </a:lnTo>
                  <a:cubicBezTo>
                    <a:pt x="33871" y="157"/>
                    <a:pt x="33065" y="31"/>
                    <a:pt x="32267" y="6"/>
                  </a:cubicBezTo>
                  <a:cubicBezTo>
                    <a:pt x="32129" y="2"/>
                    <a:pt x="31991" y="0"/>
                    <a:pt x="31854"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77"/>
            <p:cNvSpPr/>
            <p:nvPr/>
          </p:nvSpPr>
          <p:spPr>
            <a:xfrm>
              <a:off x="4120758" y="1136033"/>
              <a:ext cx="817134" cy="554940"/>
            </a:xfrm>
            <a:custGeom>
              <a:avLst/>
              <a:gdLst/>
              <a:ahLst/>
              <a:cxnLst/>
              <a:rect l="l" t="t" r="r" b="b"/>
              <a:pathLst>
                <a:path w="27469" h="18655" extrusionOk="0">
                  <a:moveTo>
                    <a:pt x="15124" y="1"/>
                  </a:moveTo>
                  <a:lnTo>
                    <a:pt x="0" y="6579"/>
                  </a:lnTo>
                  <a:lnTo>
                    <a:pt x="1384" y="7893"/>
                  </a:lnTo>
                  <a:lnTo>
                    <a:pt x="3315" y="9062"/>
                  </a:lnTo>
                  <a:cubicBezTo>
                    <a:pt x="3315" y="9062"/>
                    <a:pt x="1270" y="9347"/>
                    <a:pt x="1789" y="9849"/>
                  </a:cubicBezTo>
                  <a:cubicBezTo>
                    <a:pt x="2122" y="10169"/>
                    <a:pt x="3041" y="10227"/>
                    <a:pt x="3663" y="10227"/>
                  </a:cubicBezTo>
                  <a:cubicBezTo>
                    <a:pt x="4015" y="10227"/>
                    <a:pt x="4272" y="10209"/>
                    <a:pt x="4272" y="10209"/>
                  </a:cubicBezTo>
                  <a:lnTo>
                    <a:pt x="4272" y="10209"/>
                  </a:lnTo>
                  <a:cubicBezTo>
                    <a:pt x="4272" y="10209"/>
                    <a:pt x="2506" y="11450"/>
                    <a:pt x="2695" y="11997"/>
                  </a:cubicBezTo>
                  <a:cubicBezTo>
                    <a:pt x="2733" y="12104"/>
                    <a:pt x="2845" y="12147"/>
                    <a:pt x="3000" y="12147"/>
                  </a:cubicBezTo>
                  <a:cubicBezTo>
                    <a:pt x="3637" y="12147"/>
                    <a:pt x="5011" y="11420"/>
                    <a:pt x="5011" y="11420"/>
                  </a:cubicBezTo>
                  <a:lnTo>
                    <a:pt x="5011" y="11420"/>
                  </a:lnTo>
                  <a:cubicBezTo>
                    <a:pt x="5011" y="11420"/>
                    <a:pt x="4633" y="13819"/>
                    <a:pt x="5212" y="13819"/>
                  </a:cubicBezTo>
                  <a:cubicBezTo>
                    <a:pt x="5232" y="13819"/>
                    <a:pt x="5253" y="13816"/>
                    <a:pt x="5276" y="13810"/>
                  </a:cubicBezTo>
                  <a:cubicBezTo>
                    <a:pt x="5940" y="13632"/>
                    <a:pt x="6157" y="12664"/>
                    <a:pt x="6275" y="12664"/>
                  </a:cubicBezTo>
                  <a:cubicBezTo>
                    <a:pt x="6395" y="12664"/>
                    <a:pt x="7494" y="15593"/>
                    <a:pt x="8543" y="16408"/>
                  </a:cubicBezTo>
                  <a:cubicBezTo>
                    <a:pt x="9038" y="16793"/>
                    <a:pt x="9374" y="16895"/>
                    <a:pt x="9590" y="16895"/>
                  </a:cubicBezTo>
                  <a:cubicBezTo>
                    <a:pt x="9833" y="16895"/>
                    <a:pt x="9926" y="16768"/>
                    <a:pt x="9926" y="16768"/>
                  </a:cubicBezTo>
                  <a:lnTo>
                    <a:pt x="10261" y="16051"/>
                  </a:lnTo>
                  <a:cubicBezTo>
                    <a:pt x="10261" y="16051"/>
                    <a:pt x="12060" y="18418"/>
                    <a:pt x="12851" y="18418"/>
                  </a:cubicBezTo>
                  <a:cubicBezTo>
                    <a:pt x="12880" y="18418"/>
                    <a:pt x="12908" y="18415"/>
                    <a:pt x="12934" y="18408"/>
                  </a:cubicBezTo>
                  <a:cubicBezTo>
                    <a:pt x="13133" y="18357"/>
                    <a:pt x="13260" y="18347"/>
                    <a:pt x="13343" y="18347"/>
                  </a:cubicBezTo>
                  <a:cubicBezTo>
                    <a:pt x="13392" y="18347"/>
                    <a:pt x="13427" y="18351"/>
                    <a:pt x="13452" y="18351"/>
                  </a:cubicBezTo>
                  <a:cubicBezTo>
                    <a:pt x="13544" y="18351"/>
                    <a:pt x="13518" y="18308"/>
                    <a:pt x="13654" y="17911"/>
                  </a:cubicBezTo>
                  <a:lnTo>
                    <a:pt x="13983" y="17697"/>
                  </a:lnTo>
                  <a:cubicBezTo>
                    <a:pt x="13983" y="17697"/>
                    <a:pt x="14426" y="18654"/>
                    <a:pt x="15364" y="18654"/>
                  </a:cubicBezTo>
                  <a:cubicBezTo>
                    <a:pt x="15396" y="18654"/>
                    <a:pt x="15428" y="18653"/>
                    <a:pt x="15461" y="18651"/>
                  </a:cubicBezTo>
                  <a:cubicBezTo>
                    <a:pt x="16469" y="18581"/>
                    <a:pt x="17512" y="17459"/>
                    <a:pt x="17512" y="17459"/>
                  </a:cubicBezTo>
                  <a:lnTo>
                    <a:pt x="18444" y="16210"/>
                  </a:lnTo>
                  <a:lnTo>
                    <a:pt x="18444" y="15646"/>
                  </a:lnTo>
                  <a:lnTo>
                    <a:pt x="19861" y="14633"/>
                  </a:lnTo>
                  <a:cubicBezTo>
                    <a:pt x="19861" y="14633"/>
                    <a:pt x="19935" y="14870"/>
                    <a:pt x="20293" y="14870"/>
                  </a:cubicBezTo>
                  <a:cubicBezTo>
                    <a:pt x="20472" y="14870"/>
                    <a:pt x="20722" y="14811"/>
                    <a:pt x="21069" y="14633"/>
                  </a:cubicBezTo>
                  <a:cubicBezTo>
                    <a:pt x="22104" y="14101"/>
                    <a:pt x="22715" y="12471"/>
                    <a:pt x="22715" y="12471"/>
                  </a:cubicBezTo>
                  <a:lnTo>
                    <a:pt x="23167" y="10825"/>
                  </a:lnTo>
                  <a:lnTo>
                    <a:pt x="23622" y="11090"/>
                  </a:lnTo>
                  <a:cubicBezTo>
                    <a:pt x="23622" y="11090"/>
                    <a:pt x="23703" y="11157"/>
                    <a:pt x="23911" y="11157"/>
                  </a:cubicBezTo>
                  <a:cubicBezTo>
                    <a:pt x="24145" y="11157"/>
                    <a:pt x="24540" y="11072"/>
                    <a:pt x="25162" y="10708"/>
                  </a:cubicBezTo>
                  <a:cubicBezTo>
                    <a:pt x="26333" y="10025"/>
                    <a:pt x="26975" y="8895"/>
                    <a:pt x="26975" y="8895"/>
                  </a:cubicBezTo>
                  <a:lnTo>
                    <a:pt x="27469" y="7662"/>
                  </a:lnTo>
                  <a:lnTo>
                    <a:pt x="151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77"/>
            <p:cNvSpPr/>
            <p:nvPr/>
          </p:nvSpPr>
          <p:spPr>
            <a:xfrm>
              <a:off x="4526484" y="629849"/>
              <a:ext cx="697549" cy="758621"/>
            </a:xfrm>
            <a:custGeom>
              <a:avLst/>
              <a:gdLst/>
              <a:ahLst/>
              <a:cxnLst/>
              <a:rect l="l" t="t" r="r" b="b"/>
              <a:pathLst>
                <a:path w="23449" h="25502" extrusionOk="0">
                  <a:moveTo>
                    <a:pt x="8891" y="1"/>
                  </a:moveTo>
                  <a:cubicBezTo>
                    <a:pt x="8453" y="1"/>
                    <a:pt x="7960" y="14"/>
                    <a:pt x="7402" y="44"/>
                  </a:cubicBezTo>
                  <a:cubicBezTo>
                    <a:pt x="2969" y="289"/>
                    <a:pt x="1086" y="4561"/>
                    <a:pt x="1086" y="4561"/>
                  </a:cubicBezTo>
                  <a:lnTo>
                    <a:pt x="1" y="11426"/>
                  </a:lnTo>
                  <a:lnTo>
                    <a:pt x="1744" y="20220"/>
                  </a:lnTo>
                  <a:cubicBezTo>
                    <a:pt x="1744" y="20220"/>
                    <a:pt x="2581" y="21489"/>
                    <a:pt x="2662" y="21539"/>
                  </a:cubicBezTo>
                  <a:cubicBezTo>
                    <a:pt x="2743" y="21595"/>
                    <a:pt x="3390" y="22429"/>
                    <a:pt x="3471" y="22432"/>
                  </a:cubicBezTo>
                  <a:cubicBezTo>
                    <a:pt x="3552" y="22438"/>
                    <a:pt x="3014" y="22703"/>
                    <a:pt x="4470" y="23699"/>
                  </a:cubicBezTo>
                  <a:cubicBezTo>
                    <a:pt x="5893" y="24671"/>
                    <a:pt x="6565" y="25502"/>
                    <a:pt x="10619" y="25502"/>
                  </a:cubicBezTo>
                  <a:cubicBezTo>
                    <a:pt x="10705" y="25502"/>
                    <a:pt x="10792" y="25501"/>
                    <a:pt x="10881" y="25501"/>
                  </a:cubicBezTo>
                  <a:cubicBezTo>
                    <a:pt x="15172" y="25467"/>
                    <a:pt x="18480" y="21126"/>
                    <a:pt x="18480" y="21126"/>
                  </a:cubicBezTo>
                  <a:cubicBezTo>
                    <a:pt x="18480" y="21126"/>
                    <a:pt x="18405" y="20571"/>
                    <a:pt x="18832" y="20409"/>
                  </a:cubicBezTo>
                  <a:cubicBezTo>
                    <a:pt x="19264" y="20250"/>
                    <a:pt x="21825" y="18825"/>
                    <a:pt x="22637" y="16880"/>
                  </a:cubicBezTo>
                  <a:cubicBezTo>
                    <a:pt x="23449" y="14941"/>
                    <a:pt x="22827" y="13460"/>
                    <a:pt x="22472" y="11412"/>
                  </a:cubicBezTo>
                  <a:cubicBezTo>
                    <a:pt x="22124" y="9367"/>
                    <a:pt x="22205" y="8505"/>
                    <a:pt x="22205" y="8505"/>
                  </a:cubicBezTo>
                  <a:cubicBezTo>
                    <a:pt x="22205" y="8505"/>
                    <a:pt x="22559" y="7535"/>
                    <a:pt x="22062" y="5757"/>
                  </a:cubicBezTo>
                  <a:cubicBezTo>
                    <a:pt x="21566" y="3978"/>
                    <a:pt x="20620" y="3816"/>
                    <a:pt x="19298" y="3249"/>
                  </a:cubicBezTo>
                  <a:cubicBezTo>
                    <a:pt x="17978" y="2686"/>
                    <a:pt x="18374" y="2270"/>
                    <a:pt x="16901" y="1391"/>
                  </a:cubicBezTo>
                  <a:cubicBezTo>
                    <a:pt x="15748" y="704"/>
                    <a:pt x="14881" y="614"/>
                    <a:pt x="14013" y="614"/>
                  </a:cubicBezTo>
                  <a:cubicBezTo>
                    <a:pt x="13774" y="614"/>
                    <a:pt x="13536" y="621"/>
                    <a:pt x="13291" y="624"/>
                  </a:cubicBezTo>
                  <a:cubicBezTo>
                    <a:pt x="13282" y="624"/>
                    <a:pt x="13273" y="624"/>
                    <a:pt x="13263" y="624"/>
                  </a:cubicBezTo>
                  <a:cubicBezTo>
                    <a:pt x="12294" y="624"/>
                    <a:pt x="11903" y="1"/>
                    <a:pt x="88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77"/>
            <p:cNvSpPr/>
            <p:nvPr/>
          </p:nvSpPr>
          <p:spPr>
            <a:xfrm>
              <a:off x="3937840" y="648590"/>
              <a:ext cx="801725" cy="997136"/>
            </a:xfrm>
            <a:custGeom>
              <a:avLst/>
              <a:gdLst/>
              <a:ahLst/>
              <a:cxnLst/>
              <a:rect l="l" t="t" r="r" b="b"/>
              <a:pathLst>
                <a:path w="26951" h="33520" extrusionOk="0">
                  <a:moveTo>
                    <a:pt x="11804" y="6504"/>
                  </a:moveTo>
                  <a:cubicBezTo>
                    <a:pt x="13097" y="6504"/>
                    <a:pt x="14089" y="6941"/>
                    <a:pt x="14089" y="6941"/>
                  </a:cubicBezTo>
                  <a:lnTo>
                    <a:pt x="14025" y="6667"/>
                  </a:lnTo>
                  <a:lnTo>
                    <a:pt x="14025" y="6667"/>
                  </a:lnTo>
                  <a:cubicBezTo>
                    <a:pt x="15420" y="7144"/>
                    <a:pt x="16731" y="8006"/>
                    <a:pt x="17275" y="9120"/>
                  </a:cubicBezTo>
                  <a:cubicBezTo>
                    <a:pt x="17939" y="10475"/>
                    <a:pt x="17858" y="12679"/>
                    <a:pt x="17858" y="12679"/>
                  </a:cubicBezTo>
                  <a:lnTo>
                    <a:pt x="17484" y="14169"/>
                  </a:lnTo>
                  <a:lnTo>
                    <a:pt x="16156" y="16752"/>
                  </a:lnTo>
                  <a:cubicBezTo>
                    <a:pt x="16156" y="16752"/>
                    <a:pt x="13975" y="18060"/>
                    <a:pt x="12800" y="18060"/>
                  </a:cubicBezTo>
                  <a:cubicBezTo>
                    <a:pt x="12758" y="18060"/>
                    <a:pt x="12717" y="18059"/>
                    <a:pt x="12678" y="18055"/>
                  </a:cubicBezTo>
                  <a:cubicBezTo>
                    <a:pt x="11531" y="17955"/>
                    <a:pt x="9991" y="18365"/>
                    <a:pt x="7868" y="16345"/>
                  </a:cubicBezTo>
                  <a:cubicBezTo>
                    <a:pt x="6414" y="14961"/>
                    <a:pt x="6286" y="12872"/>
                    <a:pt x="6356" y="11689"/>
                  </a:cubicBezTo>
                  <a:lnTo>
                    <a:pt x="6780" y="9809"/>
                  </a:lnTo>
                  <a:cubicBezTo>
                    <a:pt x="6780" y="9809"/>
                    <a:pt x="7257" y="8269"/>
                    <a:pt x="9464" y="7072"/>
                  </a:cubicBezTo>
                  <a:cubicBezTo>
                    <a:pt x="10257" y="6642"/>
                    <a:pt x="11078" y="6504"/>
                    <a:pt x="11804" y="6504"/>
                  </a:cubicBezTo>
                  <a:close/>
                  <a:moveTo>
                    <a:pt x="12329" y="0"/>
                  </a:moveTo>
                  <a:cubicBezTo>
                    <a:pt x="10954" y="0"/>
                    <a:pt x="9819" y="225"/>
                    <a:pt x="9134" y="404"/>
                  </a:cubicBezTo>
                  <a:cubicBezTo>
                    <a:pt x="8342" y="541"/>
                    <a:pt x="6465" y="1060"/>
                    <a:pt x="4093" y="3013"/>
                  </a:cubicBezTo>
                  <a:cubicBezTo>
                    <a:pt x="933" y="5618"/>
                    <a:pt x="561" y="8606"/>
                    <a:pt x="561" y="8606"/>
                  </a:cubicBezTo>
                  <a:lnTo>
                    <a:pt x="1" y="10824"/>
                  </a:lnTo>
                  <a:lnTo>
                    <a:pt x="165" y="15023"/>
                  </a:lnTo>
                  <a:cubicBezTo>
                    <a:pt x="165" y="15023"/>
                    <a:pt x="1089" y="19567"/>
                    <a:pt x="5689" y="22750"/>
                  </a:cubicBezTo>
                  <a:cubicBezTo>
                    <a:pt x="7678" y="24127"/>
                    <a:pt x="9866" y="24517"/>
                    <a:pt x="11709" y="24517"/>
                  </a:cubicBezTo>
                  <a:cubicBezTo>
                    <a:pt x="14123" y="24517"/>
                    <a:pt x="15944" y="23847"/>
                    <a:pt x="15944" y="23847"/>
                  </a:cubicBezTo>
                  <a:lnTo>
                    <a:pt x="16600" y="24807"/>
                  </a:lnTo>
                  <a:lnTo>
                    <a:pt x="17113" y="25895"/>
                  </a:lnTo>
                  <a:lnTo>
                    <a:pt x="14987" y="27169"/>
                  </a:lnTo>
                  <a:lnTo>
                    <a:pt x="14430" y="27624"/>
                  </a:lnTo>
                  <a:lnTo>
                    <a:pt x="14379" y="28118"/>
                  </a:lnTo>
                  <a:lnTo>
                    <a:pt x="16904" y="31742"/>
                  </a:lnTo>
                  <a:lnTo>
                    <a:pt x="19805" y="30149"/>
                  </a:lnTo>
                  <a:lnTo>
                    <a:pt x="21898" y="33282"/>
                  </a:lnTo>
                  <a:lnTo>
                    <a:pt x="22152" y="33519"/>
                  </a:lnTo>
                  <a:cubicBezTo>
                    <a:pt x="22152" y="33519"/>
                    <a:pt x="25776" y="31209"/>
                    <a:pt x="26016" y="31031"/>
                  </a:cubicBezTo>
                  <a:cubicBezTo>
                    <a:pt x="26253" y="30849"/>
                    <a:pt x="24102" y="27599"/>
                    <a:pt x="23968" y="27462"/>
                  </a:cubicBezTo>
                  <a:cubicBezTo>
                    <a:pt x="23837" y="27320"/>
                    <a:pt x="26886" y="25842"/>
                    <a:pt x="26919" y="25490"/>
                  </a:cubicBezTo>
                  <a:cubicBezTo>
                    <a:pt x="26950" y="25133"/>
                    <a:pt x="24688" y="21531"/>
                    <a:pt x="24389" y="21397"/>
                  </a:cubicBezTo>
                  <a:cubicBezTo>
                    <a:pt x="24379" y="21393"/>
                    <a:pt x="24366" y="21391"/>
                    <a:pt x="24351" y="21391"/>
                  </a:cubicBezTo>
                  <a:cubicBezTo>
                    <a:pt x="23909" y="21391"/>
                    <a:pt x="21298" y="23152"/>
                    <a:pt x="21298" y="23152"/>
                  </a:cubicBezTo>
                  <a:lnTo>
                    <a:pt x="20246" y="21529"/>
                  </a:lnTo>
                  <a:cubicBezTo>
                    <a:pt x="20246" y="21529"/>
                    <a:pt x="23309" y="18518"/>
                    <a:pt x="23912" y="15782"/>
                  </a:cubicBezTo>
                  <a:cubicBezTo>
                    <a:pt x="24515" y="13042"/>
                    <a:pt x="25455" y="7984"/>
                    <a:pt x="20168" y="3066"/>
                  </a:cubicBezTo>
                  <a:cubicBezTo>
                    <a:pt x="17529" y="614"/>
                    <a:pt x="14601" y="0"/>
                    <a:pt x="1232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77"/>
            <p:cNvSpPr/>
            <p:nvPr/>
          </p:nvSpPr>
          <p:spPr>
            <a:xfrm>
              <a:off x="3906814" y="618754"/>
              <a:ext cx="1313590" cy="1080697"/>
            </a:xfrm>
            <a:custGeom>
              <a:avLst/>
              <a:gdLst/>
              <a:ahLst/>
              <a:cxnLst/>
              <a:rect l="l" t="t" r="r" b="b"/>
              <a:pathLst>
                <a:path w="44158" h="36329" extrusionOk="0">
                  <a:moveTo>
                    <a:pt x="29731" y="635"/>
                  </a:moveTo>
                  <a:cubicBezTo>
                    <a:pt x="29799" y="635"/>
                    <a:pt x="29867" y="636"/>
                    <a:pt x="29935" y="637"/>
                  </a:cubicBezTo>
                  <a:cubicBezTo>
                    <a:pt x="30557" y="651"/>
                    <a:pt x="31165" y="757"/>
                    <a:pt x="31765" y="897"/>
                  </a:cubicBezTo>
                  <a:cubicBezTo>
                    <a:pt x="32077" y="969"/>
                    <a:pt x="32387" y="1053"/>
                    <a:pt x="32697" y="1128"/>
                  </a:cubicBezTo>
                  <a:cubicBezTo>
                    <a:pt x="32680" y="1173"/>
                    <a:pt x="32635" y="1173"/>
                    <a:pt x="32602" y="1187"/>
                  </a:cubicBezTo>
                  <a:cubicBezTo>
                    <a:pt x="32301" y="1310"/>
                    <a:pt x="31999" y="1438"/>
                    <a:pt x="31709" y="1589"/>
                  </a:cubicBezTo>
                  <a:cubicBezTo>
                    <a:pt x="31645" y="1622"/>
                    <a:pt x="31588" y="1636"/>
                    <a:pt x="31519" y="1636"/>
                  </a:cubicBezTo>
                  <a:cubicBezTo>
                    <a:pt x="31513" y="1636"/>
                    <a:pt x="31506" y="1636"/>
                    <a:pt x="31500" y="1636"/>
                  </a:cubicBezTo>
                  <a:cubicBezTo>
                    <a:pt x="31123" y="1619"/>
                    <a:pt x="30745" y="1599"/>
                    <a:pt x="30364" y="1599"/>
                  </a:cubicBezTo>
                  <a:cubicBezTo>
                    <a:pt x="30318" y="1599"/>
                    <a:pt x="30273" y="1599"/>
                    <a:pt x="30228" y="1600"/>
                  </a:cubicBezTo>
                  <a:cubicBezTo>
                    <a:pt x="28830" y="1625"/>
                    <a:pt x="27497" y="1935"/>
                    <a:pt x="26236" y="2543"/>
                  </a:cubicBezTo>
                  <a:cubicBezTo>
                    <a:pt x="25454" y="2914"/>
                    <a:pt x="24729" y="3371"/>
                    <a:pt x="24079" y="3946"/>
                  </a:cubicBezTo>
                  <a:cubicBezTo>
                    <a:pt x="23895" y="4111"/>
                    <a:pt x="23714" y="4286"/>
                    <a:pt x="23546" y="4471"/>
                  </a:cubicBezTo>
                  <a:cubicBezTo>
                    <a:pt x="23387" y="4643"/>
                    <a:pt x="23276" y="4844"/>
                    <a:pt x="23181" y="5081"/>
                  </a:cubicBezTo>
                  <a:cubicBezTo>
                    <a:pt x="23502" y="4942"/>
                    <a:pt x="23753" y="4736"/>
                    <a:pt x="24004" y="4532"/>
                  </a:cubicBezTo>
                  <a:cubicBezTo>
                    <a:pt x="24665" y="3996"/>
                    <a:pt x="25354" y="3500"/>
                    <a:pt x="26110" y="3104"/>
                  </a:cubicBezTo>
                  <a:cubicBezTo>
                    <a:pt x="27064" y="2601"/>
                    <a:pt x="28080" y="2269"/>
                    <a:pt x="29154" y="2124"/>
                  </a:cubicBezTo>
                  <a:cubicBezTo>
                    <a:pt x="29624" y="2060"/>
                    <a:pt x="30099" y="2031"/>
                    <a:pt x="30577" y="2031"/>
                  </a:cubicBezTo>
                  <a:cubicBezTo>
                    <a:pt x="30677" y="2031"/>
                    <a:pt x="30777" y="2033"/>
                    <a:pt x="30878" y="2035"/>
                  </a:cubicBezTo>
                  <a:cubicBezTo>
                    <a:pt x="30872" y="2091"/>
                    <a:pt x="30828" y="2099"/>
                    <a:pt x="30797" y="2119"/>
                  </a:cubicBezTo>
                  <a:cubicBezTo>
                    <a:pt x="29349" y="3034"/>
                    <a:pt x="28107" y="4180"/>
                    <a:pt x="27059" y="5531"/>
                  </a:cubicBezTo>
                  <a:cubicBezTo>
                    <a:pt x="26210" y="6621"/>
                    <a:pt x="25541" y="7815"/>
                    <a:pt x="25083" y="9127"/>
                  </a:cubicBezTo>
                  <a:cubicBezTo>
                    <a:pt x="25075" y="9155"/>
                    <a:pt x="25061" y="9177"/>
                    <a:pt x="25039" y="9230"/>
                  </a:cubicBezTo>
                  <a:cubicBezTo>
                    <a:pt x="24442" y="7523"/>
                    <a:pt x="23541" y="6019"/>
                    <a:pt x="22313" y="4705"/>
                  </a:cubicBezTo>
                  <a:cubicBezTo>
                    <a:pt x="22344" y="4613"/>
                    <a:pt x="22400" y="4535"/>
                    <a:pt x="22444" y="4459"/>
                  </a:cubicBezTo>
                  <a:cubicBezTo>
                    <a:pt x="23038" y="3477"/>
                    <a:pt x="23786" y="2646"/>
                    <a:pt x="24735" y="1993"/>
                  </a:cubicBezTo>
                  <a:cubicBezTo>
                    <a:pt x="25415" y="1527"/>
                    <a:pt x="26163" y="1223"/>
                    <a:pt x="26953" y="1008"/>
                  </a:cubicBezTo>
                  <a:cubicBezTo>
                    <a:pt x="27863" y="761"/>
                    <a:pt x="28791" y="635"/>
                    <a:pt x="29731" y="635"/>
                  </a:cubicBezTo>
                  <a:close/>
                  <a:moveTo>
                    <a:pt x="34815" y="1264"/>
                  </a:moveTo>
                  <a:cubicBezTo>
                    <a:pt x="35770" y="1264"/>
                    <a:pt x="36334" y="1468"/>
                    <a:pt x="37241" y="1862"/>
                  </a:cubicBezTo>
                  <a:cubicBezTo>
                    <a:pt x="37928" y="2158"/>
                    <a:pt x="38887" y="3193"/>
                    <a:pt x="39498" y="3628"/>
                  </a:cubicBezTo>
                  <a:cubicBezTo>
                    <a:pt x="40304" y="4208"/>
                    <a:pt x="41178" y="4141"/>
                    <a:pt x="41805" y="4920"/>
                  </a:cubicBezTo>
                  <a:cubicBezTo>
                    <a:pt x="42427" y="5687"/>
                    <a:pt x="42762" y="6571"/>
                    <a:pt x="42882" y="7545"/>
                  </a:cubicBezTo>
                  <a:cubicBezTo>
                    <a:pt x="42921" y="7841"/>
                    <a:pt x="42874" y="8133"/>
                    <a:pt x="42824" y="8426"/>
                  </a:cubicBezTo>
                  <a:cubicBezTo>
                    <a:pt x="42771" y="8739"/>
                    <a:pt x="42726" y="9051"/>
                    <a:pt x="42698" y="9367"/>
                  </a:cubicBezTo>
                  <a:cubicBezTo>
                    <a:pt x="42698" y="9378"/>
                    <a:pt x="42693" y="9389"/>
                    <a:pt x="42687" y="9400"/>
                  </a:cubicBezTo>
                  <a:cubicBezTo>
                    <a:pt x="42679" y="9407"/>
                    <a:pt x="42672" y="9409"/>
                    <a:pt x="42666" y="9409"/>
                  </a:cubicBezTo>
                  <a:cubicBezTo>
                    <a:pt x="42657" y="9409"/>
                    <a:pt x="42650" y="9403"/>
                    <a:pt x="42645" y="9394"/>
                  </a:cubicBezTo>
                  <a:cubicBezTo>
                    <a:pt x="42207" y="8652"/>
                    <a:pt x="41649" y="8005"/>
                    <a:pt x="41060" y="7383"/>
                  </a:cubicBezTo>
                  <a:cubicBezTo>
                    <a:pt x="40656" y="6956"/>
                    <a:pt x="40240" y="6546"/>
                    <a:pt x="39797" y="6158"/>
                  </a:cubicBezTo>
                  <a:cubicBezTo>
                    <a:pt x="38795" y="5280"/>
                    <a:pt x="37679" y="4574"/>
                    <a:pt x="36485" y="3999"/>
                  </a:cubicBezTo>
                  <a:cubicBezTo>
                    <a:pt x="35531" y="3539"/>
                    <a:pt x="34532" y="3226"/>
                    <a:pt x="33500" y="3003"/>
                  </a:cubicBezTo>
                  <a:cubicBezTo>
                    <a:pt x="33285" y="2956"/>
                    <a:pt x="33073" y="2914"/>
                    <a:pt x="32861" y="2872"/>
                  </a:cubicBezTo>
                  <a:cubicBezTo>
                    <a:pt x="32819" y="2866"/>
                    <a:pt x="32778" y="2866"/>
                    <a:pt x="32741" y="2827"/>
                  </a:cubicBezTo>
                  <a:cubicBezTo>
                    <a:pt x="32892" y="2744"/>
                    <a:pt x="33054" y="2702"/>
                    <a:pt x="33210" y="2671"/>
                  </a:cubicBezTo>
                  <a:cubicBezTo>
                    <a:pt x="33846" y="2511"/>
                    <a:pt x="34490" y="2415"/>
                    <a:pt x="35145" y="2415"/>
                  </a:cubicBezTo>
                  <a:cubicBezTo>
                    <a:pt x="35269" y="2415"/>
                    <a:pt x="35393" y="2419"/>
                    <a:pt x="35517" y="2426"/>
                  </a:cubicBezTo>
                  <a:cubicBezTo>
                    <a:pt x="36014" y="2459"/>
                    <a:pt x="36508" y="2507"/>
                    <a:pt x="36996" y="2615"/>
                  </a:cubicBezTo>
                  <a:cubicBezTo>
                    <a:pt x="37065" y="2629"/>
                    <a:pt x="37132" y="2637"/>
                    <a:pt x="37199" y="2637"/>
                  </a:cubicBezTo>
                  <a:cubicBezTo>
                    <a:pt x="37286" y="2637"/>
                    <a:pt x="37373" y="2623"/>
                    <a:pt x="37464" y="2590"/>
                  </a:cubicBezTo>
                  <a:cubicBezTo>
                    <a:pt x="37397" y="2479"/>
                    <a:pt x="37303" y="2398"/>
                    <a:pt x="37183" y="2350"/>
                  </a:cubicBezTo>
                  <a:cubicBezTo>
                    <a:pt x="36906" y="2244"/>
                    <a:pt x="36614" y="2197"/>
                    <a:pt x="36323" y="2141"/>
                  </a:cubicBezTo>
                  <a:cubicBezTo>
                    <a:pt x="35925" y="2068"/>
                    <a:pt x="35523" y="2041"/>
                    <a:pt x="35120" y="2041"/>
                  </a:cubicBezTo>
                  <a:cubicBezTo>
                    <a:pt x="35046" y="2041"/>
                    <a:pt x="34972" y="2042"/>
                    <a:pt x="34898" y="2043"/>
                  </a:cubicBezTo>
                  <a:cubicBezTo>
                    <a:pt x="34468" y="2049"/>
                    <a:pt x="34039" y="2057"/>
                    <a:pt x="33615" y="2135"/>
                  </a:cubicBezTo>
                  <a:cubicBezTo>
                    <a:pt x="33057" y="2241"/>
                    <a:pt x="32513" y="2378"/>
                    <a:pt x="32027" y="2691"/>
                  </a:cubicBezTo>
                  <a:cubicBezTo>
                    <a:pt x="31998" y="2710"/>
                    <a:pt x="31966" y="2728"/>
                    <a:pt x="31928" y="2728"/>
                  </a:cubicBezTo>
                  <a:cubicBezTo>
                    <a:pt x="31923" y="2728"/>
                    <a:pt x="31918" y="2728"/>
                    <a:pt x="31913" y="2727"/>
                  </a:cubicBezTo>
                  <a:cubicBezTo>
                    <a:pt x="31631" y="2691"/>
                    <a:pt x="31346" y="2691"/>
                    <a:pt x="31062" y="2688"/>
                  </a:cubicBezTo>
                  <a:cubicBezTo>
                    <a:pt x="31059" y="2629"/>
                    <a:pt x="31104" y="2624"/>
                    <a:pt x="31132" y="2607"/>
                  </a:cubicBezTo>
                  <a:cubicBezTo>
                    <a:pt x="31377" y="2462"/>
                    <a:pt x="31631" y="2311"/>
                    <a:pt x="31882" y="2169"/>
                  </a:cubicBezTo>
                  <a:cubicBezTo>
                    <a:pt x="31941" y="2135"/>
                    <a:pt x="31999" y="2102"/>
                    <a:pt x="32069" y="2099"/>
                  </a:cubicBezTo>
                  <a:cubicBezTo>
                    <a:pt x="32097" y="2094"/>
                    <a:pt x="32133" y="2085"/>
                    <a:pt x="32153" y="2063"/>
                  </a:cubicBezTo>
                  <a:cubicBezTo>
                    <a:pt x="32250" y="1960"/>
                    <a:pt x="32384" y="1921"/>
                    <a:pt x="32504" y="1868"/>
                  </a:cubicBezTo>
                  <a:cubicBezTo>
                    <a:pt x="33151" y="1586"/>
                    <a:pt x="33818" y="1393"/>
                    <a:pt x="34513" y="1276"/>
                  </a:cubicBezTo>
                  <a:cubicBezTo>
                    <a:pt x="34574" y="1265"/>
                    <a:pt x="34636" y="1268"/>
                    <a:pt x="34700" y="1265"/>
                  </a:cubicBezTo>
                  <a:cubicBezTo>
                    <a:pt x="34739" y="1264"/>
                    <a:pt x="34777" y="1264"/>
                    <a:pt x="34815" y="1264"/>
                  </a:cubicBezTo>
                  <a:close/>
                  <a:moveTo>
                    <a:pt x="30827" y="3222"/>
                  </a:moveTo>
                  <a:cubicBezTo>
                    <a:pt x="31553" y="3222"/>
                    <a:pt x="32270" y="3311"/>
                    <a:pt x="32981" y="3469"/>
                  </a:cubicBezTo>
                  <a:cubicBezTo>
                    <a:pt x="33469" y="3581"/>
                    <a:pt x="33963" y="3689"/>
                    <a:pt x="34443" y="3832"/>
                  </a:cubicBezTo>
                  <a:cubicBezTo>
                    <a:pt x="34485" y="3846"/>
                    <a:pt x="34530" y="3851"/>
                    <a:pt x="34577" y="3887"/>
                  </a:cubicBezTo>
                  <a:cubicBezTo>
                    <a:pt x="34429" y="3929"/>
                    <a:pt x="34290" y="3963"/>
                    <a:pt x="34150" y="4005"/>
                  </a:cubicBezTo>
                  <a:cubicBezTo>
                    <a:pt x="32568" y="4479"/>
                    <a:pt x="31118" y="5204"/>
                    <a:pt x="29815" y="6222"/>
                  </a:cubicBezTo>
                  <a:cubicBezTo>
                    <a:pt x="29452" y="6507"/>
                    <a:pt x="29103" y="6794"/>
                    <a:pt x="28788" y="7126"/>
                  </a:cubicBezTo>
                  <a:cubicBezTo>
                    <a:pt x="28735" y="7179"/>
                    <a:pt x="28691" y="7235"/>
                    <a:pt x="28682" y="7311"/>
                  </a:cubicBezTo>
                  <a:cubicBezTo>
                    <a:pt x="28677" y="7405"/>
                    <a:pt x="28705" y="7442"/>
                    <a:pt x="28805" y="7444"/>
                  </a:cubicBezTo>
                  <a:cubicBezTo>
                    <a:pt x="28808" y="7445"/>
                    <a:pt x="28811" y="7445"/>
                    <a:pt x="28813" y="7445"/>
                  </a:cubicBezTo>
                  <a:cubicBezTo>
                    <a:pt x="28882" y="7445"/>
                    <a:pt x="28935" y="7412"/>
                    <a:pt x="28989" y="7375"/>
                  </a:cubicBezTo>
                  <a:cubicBezTo>
                    <a:pt x="29276" y="7188"/>
                    <a:pt x="29550" y="6981"/>
                    <a:pt x="29823" y="6775"/>
                  </a:cubicBezTo>
                  <a:cubicBezTo>
                    <a:pt x="30384" y="6354"/>
                    <a:pt x="30945" y="5938"/>
                    <a:pt x="31558" y="5598"/>
                  </a:cubicBezTo>
                  <a:cubicBezTo>
                    <a:pt x="32543" y="5048"/>
                    <a:pt x="33573" y="4621"/>
                    <a:pt x="34666" y="4356"/>
                  </a:cubicBezTo>
                  <a:cubicBezTo>
                    <a:pt x="34934" y="4292"/>
                    <a:pt x="35208" y="4264"/>
                    <a:pt x="35484" y="4236"/>
                  </a:cubicBezTo>
                  <a:cubicBezTo>
                    <a:pt x="35496" y="4234"/>
                    <a:pt x="35509" y="4233"/>
                    <a:pt x="35522" y="4233"/>
                  </a:cubicBezTo>
                  <a:cubicBezTo>
                    <a:pt x="35558" y="4233"/>
                    <a:pt x="35597" y="4241"/>
                    <a:pt x="35632" y="4256"/>
                  </a:cubicBezTo>
                  <a:cubicBezTo>
                    <a:pt x="36176" y="4484"/>
                    <a:pt x="36706" y="4749"/>
                    <a:pt x="37219" y="5042"/>
                  </a:cubicBezTo>
                  <a:cubicBezTo>
                    <a:pt x="37230" y="5048"/>
                    <a:pt x="37250" y="5054"/>
                    <a:pt x="37236" y="5093"/>
                  </a:cubicBezTo>
                  <a:cubicBezTo>
                    <a:pt x="37193" y="5093"/>
                    <a:pt x="37144" y="5091"/>
                    <a:pt x="37095" y="5091"/>
                  </a:cubicBezTo>
                  <a:cubicBezTo>
                    <a:pt x="37070" y="5091"/>
                    <a:pt x="37045" y="5092"/>
                    <a:pt x="37021" y="5093"/>
                  </a:cubicBezTo>
                  <a:cubicBezTo>
                    <a:pt x="36335" y="5123"/>
                    <a:pt x="35659" y="5249"/>
                    <a:pt x="34995" y="5405"/>
                  </a:cubicBezTo>
                  <a:cubicBezTo>
                    <a:pt x="33994" y="5642"/>
                    <a:pt x="33048" y="6019"/>
                    <a:pt x="32128" y="6465"/>
                  </a:cubicBezTo>
                  <a:cubicBezTo>
                    <a:pt x="30532" y="7238"/>
                    <a:pt x="29042" y="8187"/>
                    <a:pt x="27664" y="9302"/>
                  </a:cubicBezTo>
                  <a:cubicBezTo>
                    <a:pt x="26919" y="9908"/>
                    <a:pt x="26210" y="10558"/>
                    <a:pt x="25619" y="11319"/>
                  </a:cubicBezTo>
                  <a:cubicBezTo>
                    <a:pt x="25606" y="11332"/>
                    <a:pt x="25598" y="11354"/>
                    <a:pt x="25572" y="11354"/>
                  </a:cubicBezTo>
                  <a:cubicBezTo>
                    <a:pt x="25569" y="11354"/>
                    <a:pt x="25566" y="11353"/>
                    <a:pt x="25563" y="11353"/>
                  </a:cubicBezTo>
                  <a:cubicBezTo>
                    <a:pt x="25521" y="11138"/>
                    <a:pt x="25480" y="10915"/>
                    <a:pt x="25440" y="10686"/>
                  </a:cubicBezTo>
                  <a:cubicBezTo>
                    <a:pt x="25435" y="10678"/>
                    <a:pt x="25435" y="10667"/>
                    <a:pt x="25432" y="10655"/>
                  </a:cubicBezTo>
                  <a:cubicBezTo>
                    <a:pt x="25329" y="10385"/>
                    <a:pt x="25385" y="10123"/>
                    <a:pt x="25454" y="9849"/>
                  </a:cubicBezTo>
                  <a:cubicBezTo>
                    <a:pt x="25630" y="9163"/>
                    <a:pt x="25917" y="8521"/>
                    <a:pt x="26241" y="7894"/>
                  </a:cubicBezTo>
                  <a:cubicBezTo>
                    <a:pt x="26713" y="6984"/>
                    <a:pt x="27271" y="6130"/>
                    <a:pt x="27946" y="5358"/>
                  </a:cubicBezTo>
                  <a:cubicBezTo>
                    <a:pt x="28587" y="4624"/>
                    <a:pt x="29290" y="3943"/>
                    <a:pt x="30060" y="3343"/>
                  </a:cubicBezTo>
                  <a:cubicBezTo>
                    <a:pt x="30150" y="3271"/>
                    <a:pt x="30242" y="3243"/>
                    <a:pt x="30356" y="3235"/>
                  </a:cubicBezTo>
                  <a:cubicBezTo>
                    <a:pt x="30513" y="3226"/>
                    <a:pt x="30670" y="3222"/>
                    <a:pt x="30827" y="3222"/>
                  </a:cubicBezTo>
                  <a:close/>
                  <a:moveTo>
                    <a:pt x="32850" y="6833"/>
                  </a:moveTo>
                  <a:cubicBezTo>
                    <a:pt x="34675" y="8053"/>
                    <a:pt x="35989" y="9679"/>
                    <a:pt x="36909" y="11646"/>
                  </a:cubicBezTo>
                  <a:cubicBezTo>
                    <a:pt x="36890" y="11658"/>
                    <a:pt x="36871" y="11663"/>
                    <a:pt x="36854" y="11663"/>
                  </a:cubicBezTo>
                  <a:cubicBezTo>
                    <a:pt x="36825" y="11663"/>
                    <a:pt x="36799" y="11650"/>
                    <a:pt x="36773" y="11643"/>
                  </a:cubicBezTo>
                  <a:cubicBezTo>
                    <a:pt x="35821" y="11406"/>
                    <a:pt x="34859" y="11227"/>
                    <a:pt x="33885" y="11102"/>
                  </a:cubicBezTo>
                  <a:cubicBezTo>
                    <a:pt x="32875" y="10973"/>
                    <a:pt x="31863" y="10900"/>
                    <a:pt x="30848" y="10900"/>
                  </a:cubicBezTo>
                  <a:cubicBezTo>
                    <a:pt x="30392" y="10900"/>
                    <a:pt x="29935" y="10914"/>
                    <a:pt x="29477" y="10946"/>
                  </a:cubicBezTo>
                  <a:cubicBezTo>
                    <a:pt x="29156" y="10968"/>
                    <a:pt x="28836" y="10996"/>
                    <a:pt x="28526" y="11093"/>
                  </a:cubicBezTo>
                  <a:cubicBezTo>
                    <a:pt x="28521" y="11094"/>
                    <a:pt x="28516" y="11095"/>
                    <a:pt x="28511" y="11095"/>
                  </a:cubicBezTo>
                  <a:cubicBezTo>
                    <a:pt x="28501" y="11095"/>
                    <a:pt x="28491" y="11093"/>
                    <a:pt x="28481" y="11093"/>
                  </a:cubicBezTo>
                  <a:cubicBezTo>
                    <a:pt x="28465" y="11074"/>
                    <a:pt x="28465" y="11054"/>
                    <a:pt x="28467" y="11032"/>
                  </a:cubicBezTo>
                  <a:cubicBezTo>
                    <a:pt x="28479" y="10778"/>
                    <a:pt x="28506" y="10527"/>
                    <a:pt x="28537" y="10270"/>
                  </a:cubicBezTo>
                  <a:cubicBezTo>
                    <a:pt x="28624" y="10220"/>
                    <a:pt x="28721" y="10206"/>
                    <a:pt x="28816" y="10178"/>
                  </a:cubicBezTo>
                  <a:cubicBezTo>
                    <a:pt x="29288" y="10042"/>
                    <a:pt x="29765" y="9958"/>
                    <a:pt x="30253" y="9930"/>
                  </a:cubicBezTo>
                  <a:cubicBezTo>
                    <a:pt x="30743" y="9905"/>
                    <a:pt x="31232" y="9876"/>
                    <a:pt x="31720" y="9876"/>
                  </a:cubicBezTo>
                  <a:cubicBezTo>
                    <a:pt x="31873" y="9876"/>
                    <a:pt x="32027" y="9879"/>
                    <a:pt x="32181" y="9885"/>
                  </a:cubicBezTo>
                  <a:cubicBezTo>
                    <a:pt x="32596" y="9902"/>
                    <a:pt x="33012" y="9908"/>
                    <a:pt x="33422" y="9958"/>
                  </a:cubicBezTo>
                  <a:cubicBezTo>
                    <a:pt x="33489" y="9969"/>
                    <a:pt x="33553" y="9973"/>
                    <a:pt x="33618" y="9973"/>
                  </a:cubicBezTo>
                  <a:cubicBezTo>
                    <a:pt x="33673" y="9973"/>
                    <a:pt x="33727" y="9970"/>
                    <a:pt x="33782" y="9964"/>
                  </a:cubicBezTo>
                  <a:cubicBezTo>
                    <a:pt x="33849" y="9952"/>
                    <a:pt x="33913" y="9941"/>
                    <a:pt x="33977" y="9899"/>
                  </a:cubicBezTo>
                  <a:cubicBezTo>
                    <a:pt x="33838" y="9768"/>
                    <a:pt x="33668" y="9721"/>
                    <a:pt x="33500" y="9690"/>
                  </a:cubicBezTo>
                  <a:cubicBezTo>
                    <a:pt x="33199" y="9634"/>
                    <a:pt x="32892" y="9604"/>
                    <a:pt x="32588" y="9573"/>
                  </a:cubicBezTo>
                  <a:cubicBezTo>
                    <a:pt x="32081" y="9525"/>
                    <a:pt x="31574" y="9506"/>
                    <a:pt x="31066" y="9506"/>
                  </a:cubicBezTo>
                  <a:cubicBezTo>
                    <a:pt x="30833" y="9506"/>
                    <a:pt x="30600" y="9510"/>
                    <a:pt x="30367" y="9517"/>
                  </a:cubicBezTo>
                  <a:cubicBezTo>
                    <a:pt x="29818" y="9534"/>
                    <a:pt x="29276" y="9623"/>
                    <a:pt x="28744" y="9766"/>
                  </a:cubicBezTo>
                  <a:cubicBezTo>
                    <a:pt x="28713" y="9774"/>
                    <a:pt x="28682" y="9788"/>
                    <a:pt x="28644" y="9788"/>
                  </a:cubicBezTo>
                  <a:cubicBezTo>
                    <a:pt x="28634" y="9788"/>
                    <a:pt x="28624" y="9787"/>
                    <a:pt x="28612" y="9785"/>
                  </a:cubicBezTo>
                  <a:cubicBezTo>
                    <a:pt x="28607" y="9643"/>
                    <a:pt x="28640" y="9498"/>
                    <a:pt x="28668" y="9358"/>
                  </a:cubicBezTo>
                  <a:cubicBezTo>
                    <a:pt x="28679" y="9297"/>
                    <a:pt x="28738" y="9272"/>
                    <a:pt x="28785" y="9241"/>
                  </a:cubicBezTo>
                  <a:cubicBezTo>
                    <a:pt x="29338" y="8828"/>
                    <a:pt x="29907" y="8446"/>
                    <a:pt x="30496" y="8083"/>
                  </a:cubicBezTo>
                  <a:cubicBezTo>
                    <a:pt x="31213" y="7642"/>
                    <a:pt x="31955" y="7249"/>
                    <a:pt x="32713" y="6895"/>
                  </a:cubicBezTo>
                  <a:cubicBezTo>
                    <a:pt x="32766" y="6873"/>
                    <a:pt x="32817" y="6853"/>
                    <a:pt x="32850" y="6833"/>
                  </a:cubicBezTo>
                  <a:close/>
                  <a:moveTo>
                    <a:pt x="30797" y="11506"/>
                  </a:moveTo>
                  <a:cubicBezTo>
                    <a:pt x="32167" y="11517"/>
                    <a:pt x="33520" y="11637"/>
                    <a:pt x="34873" y="11877"/>
                  </a:cubicBezTo>
                  <a:cubicBezTo>
                    <a:pt x="34867" y="12075"/>
                    <a:pt x="34825" y="12260"/>
                    <a:pt x="34792" y="12449"/>
                  </a:cubicBezTo>
                  <a:cubicBezTo>
                    <a:pt x="34672" y="13130"/>
                    <a:pt x="34465" y="13788"/>
                    <a:pt x="34253" y="14444"/>
                  </a:cubicBezTo>
                  <a:cubicBezTo>
                    <a:pt x="34220" y="14542"/>
                    <a:pt x="34147" y="14595"/>
                    <a:pt x="34064" y="14659"/>
                  </a:cubicBezTo>
                  <a:cubicBezTo>
                    <a:pt x="33157" y="13459"/>
                    <a:pt x="32100" y="12433"/>
                    <a:pt x="30755" y="11710"/>
                  </a:cubicBezTo>
                  <a:cubicBezTo>
                    <a:pt x="30769" y="11637"/>
                    <a:pt x="30783" y="11576"/>
                    <a:pt x="30797" y="11506"/>
                  </a:cubicBezTo>
                  <a:close/>
                  <a:moveTo>
                    <a:pt x="30002" y="11520"/>
                  </a:moveTo>
                  <a:cubicBezTo>
                    <a:pt x="30089" y="11520"/>
                    <a:pt x="30170" y="11523"/>
                    <a:pt x="30242" y="11529"/>
                  </a:cubicBezTo>
                  <a:cubicBezTo>
                    <a:pt x="29946" y="12857"/>
                    <a:pt x="29712" y="14193"/>
                    <a:pt x="29684" y="15565"/>
                  </a:cubicBezTo>
                  <a:cubicBezTo>
                    <a:pt x="29293" y="15546"/>
                    <a:pt x="28917" y="15493"/>
                    <a:pt x="28537" y="15376"/>
                  </a:cubicBezTo>
                  <a:cubicBezTo>
                    <a:pt x="28403" y="14157"/>
                    <a:pt x="28361" y="12951"/>
                    <a:pt x="28426" y="11738"/>
                  </a:cubicBezTo>
                  <a:cubicBezTo>
                    <a:pt x="28645" y="11627"/>
                    <a:pt x="29447" y="11520"/>
                    <a:pt x="30002" y="11520"/>
                  </a:cubicBezTo>
                  <a:close/>
                  <a:moveTo>
                    <a:pt x="30646" y="12240"/>
                  </a:moveTo>
                  <a:cubicBezTo>
                    <a:pt x="31826" y="12929"/>
                    <a:pt x="32772" y="13855"/>
                    <a:pt x="33603" y="14938"/>
                  </a:cubicBezTo>
                  <a:cubicBezTo>
                    <a:pt x="32569" y="15418"/>
                    <a:pt x="31491" y="15594"/>
                    <a:pt x="30362" y="15594"/>
                  </a:cubicBezTo>
                  <a:cubicBezTo>
                    <a:pt x="30318" y="15594"/>
                    <a:pt x="30274" y="15594"/>
                    <a:pt x="30231" y="15593"/>
                  </a:cubicBezTo>
                  <a:cubicBezTo>
                    <a:pt x="30256" y="14450"/>
                    <a:pt x="30431" y="13353"/>
                    <a:pt x="30646" y="12240"/>
                  </a:cubicBezTo>
                  <a:close/>
                  <a:moveTo>
                    <a:pt x="27943" y="9888"/>
                  </a:moveTo>
                  <a:lnTo>
                    <a:pt x="27943" y="9888"/>
                  </a:lnTo>
                  <a:cubicBezTo>
                    <a:pt x="27968" y="9978"/>
                    <a:pt x="27940" y="10019"/>
                    <a:pt x="27915" y="10056"/>
                  </a:cubicBezTo>
                  <a:cubicBezTo>
                    <a:pt x="27865" y="10123"/>
                    <a:pt x="27851" y="10195"/>
                    <a:pt x="27895" y="10273"/>
                  </a:cubicBezTo>
                  <a:cubicBezTo>
                    <a:pt x="27921" y="10318"/>
                    <a:pt x="27921" y="10360"/>
                    <a:pt x="27912" y="10410"/>
                  </a:cubicBezTo>
                  <a:cubicBezTo>
                    <a:pt x="27798" y="11576"/>
                    <a:pt x="27759" y="12748"/>
                    <a:pt x="27815" y="13920"/>
                  </a:cubicBezTo>
                  <a:cubicBezTo>
                    <a:pt x="27854" y="14729"/>
                    <a:pt x="27926" y="15532"/>
                    <a:pt x="28116" y="16324"/>
                  </a:cubicBezTo>
                  <a:cubicBezTo>
                    <a:pt x="28149" y="16478"/>
                    <a:pt x="28200" y="16623"/>
                    <a:pt x="28241" y="16773"/>
                  </a:cubicBezTo>
                  <a:cubicBezTo>
                    <a:pt x="28237" y="16774"/>
                    <a:pt x="28232" y="16774"/>
                    <a:pt x="28227" y="16774"/>
                  </a:cubicBezTo>
                  <a:cubicBezTo>
                    <a:pt x="27876" y="16774"/>
                    <a:pt x="25842" y="16204"/>
                    <a:pt x="25429" y="15984"/>
                  </a:cubicBezTo>
                  <a:cubicBezTo>
                    <a:pt x="25454" y="15839"/>
                    <a:pt x="25482" y="15685"/>
                    <a:pt x="25510" y="15535"/>
                  </a:cubicBezTo>
                  <a:cubicBezTo>
                    <a:pt x="25705" y="14464"/>
                    <a:pt x="25758" y="13384"/>
                    <a:pt x="25669" y="12299"/>
                  </a:cubicBezTo>
                  <a:cubicBezTo>
                    <a:pt x="25664" y="12243"/>
                    <a:pt x="25661" y="12198"/>
                    <a:pt x="25717" y="12162"/>
                  </a:cubicBezTo>
                  <a:cubicBezTo>
                    <a:pt x="25772" y="12131"/>
                    <a:pt x="25803" y="12073"/>
                    <a:pt x="25837" y="12022"/>
                  </a:cubicBezTo>
                  <a:cubicBezTo>
                    <a:pt x="26124" y="11632"/>
                    <a:pt x="26456" y="11280"/>
                    <a:pt x="26793" y="10940"/>
                  </a:cubicBezTo>
                  <a:cubicBezTo>
                    <a:pt x="26799" y="10932"/>
                    <a:pt x="26813" y="10926"/>
                    <a:pt x="26846" y="10901"/>
                  </a:cubicBezTo>
                  <a:lnTo>
                    <a:pt x="26846" y="10901"/>
                  </a:lnTo>
                  <a:cubicBezTo>
                    <a:pt x="26852" y="10990"/>
                    <a:pt x="26838" y="11066"/>
                    <a:pt x="26827" y="11135"/>
                  </a:cubicBezTo>
                  <a:cubicBezTo>
                    <a:pt x="26763" y="11590"/>
                    <a:pt x="26713" y="12048"/>
                    <a:pt x="26724" y="12511"/>
                  </a:cubicBezTo>
                  <a:cubicBezTo>
                    <a:pt x="26729" y="13007"/>
                    <a:pt x="26752" y="13507"/>
                    <a:pt x="26866" y="13995"/>
                  </a:cubicBezTo>
                  <a:cubicBezTo>
                    <a:pt x="26877" y="14039"/>
                    <a:pt x="26891" y="14084"/>
                    <a:pt x="26902" y="14129"/>
                  </a:cubicBezTo>
                  <a:cubicBezTo>
                    <a:pt x="26925" y="14238"/>
                    <a:pt x="26980" y="14318"/>
                    <a:pt x="27089" y="14357"/>
                  </a:cubicBezTo>
                  <a:cubicBezTo>
                    <a:pt x="27190" y="14288"/>
                    <a:pt x="27198" y="14182"/>
                    <a:pt x="27195" y="14070"/>
                  </a:cubicBezTo>
                  <a:cubicBezTo>
                    <a:pt x="27170" y="13367"/>
                    <a:pt x="27131" y="12661"/>
                    <a:pt x="27184" y="11958"/>
                  </a:cubicBezTo>
                  <a:cubicBezTo>
                    <a:pt x="27223" y="11456"/>
                    <a:pt x="27293" y="10957"/>
                    <a:pt x="27382" y="10460"/>
                  </a:cubicBezTo>
                  <a:cubicBezTo>
                    <a:pt x="27391" y="10416"/>
                    <a:pt x="27391" y="10371"/>
                    <a:pt x="27432" y="10335"/>
                  </a:cubicBezTo>
                  <a:cubicBezTo>
                    <a:pt x="27600" y="10190"/>
                    <a:pt x="27762" y="10042"/>
                    <a:pt x="27943" y="9888"/>
                  </a:cubicBezTo>
                  <a:close/>
                  <a:moveTo>
                    <a:pt x="33921" y="15404"/>
                  </a:moveTo>
                  <a:cubicBezTo>
                    <a:pt x="33676" y="16101"/>
                    <a:pt x="33380" y="16737"/>
                    <a:pt x="33059" y="17393"/>
                  </a:cubicBezTo>
                  <a:cubicBezTo>
                    <a:pt x="32881" y="17387"/>
                    <a:pt x="32686" y="17384"/>
                    <a:pt x="32490" y="17368"/>
                  </a:cubicBezTo>
                  <a:cubicBezTo>
                    <a:pt x="31860" y="17323"/>
                    <a:pt x="31232" y="17267"/>
                    <a:pt x="30604" y="17192"/>
                  </a:cubicBezTo>
                  <a:cubicBezTo>
                    <a:pt x="30060" y="17125"/>
                    <a:pt x="29516" y="17050"/>
                    <a:pt x="28975" y="16946"/>
                  </a:cubicBezTo>
                  <a:cubicBezTo>
                    <a:pt x="28917" y="16932"/>
                    <a:pt x="28875" y="16919"/>
                    <a:pt x="28855" y="16854"/>
                  </a:cubicBezTo>
                  <a:cubicBezTo>
                    <a:pt x="28774" y="16578"/>
                    <a:pt x="28702" y="16299"/>
                    <a:pt x="28646" y="15998"/>
                  </a:cubicBezTo>
                  <a:lnTo>
                    <a:pt x="28646" y="15998"/>
                  </a:lnTo>
                  <a:cubicBezTo>
                    <a:pt x="29245" y="16103"/>
                    <a:pt x="29839" y="16160"/>
                    <a:pt x="30427" y="16160"/>
                  </a:cubicBezTo>
                  <a:cubicBezTo>
                    <a:pt x="31613" y="16160"/>
                    <a:pt x="32776" y="15930"/>
                    <a:pt x="33921" y="15404"/>
                  </a:cubicBezTo>
                  <a:close/>
                  <a:moveTo>
                    <a:pt x="35433" y="11986"/>
                  </a:moveTo>
                  <a:cubicBezTo>
                    <a:pt x="35579" y="11989"/>
                    <a:pt x="35712" y="12031"/>
                    <a:pt x="35852" y="12059"/>
                  </a:cubicBezTo>
                  <a:cubicBezTo>
                    <a:pt x="35874" y="12190"/>
                    <a:pt x="35858" y="12327"/>
                    <a:pt x="35841" y="12460"/>
                  </a:cubicBezTo>
                  <a:cubicBezTo>
                    <a:pt x="35740" y="13554"/>
                    <a:pt x="35484" y="14614"/>
                    <a:pt x="35185" y="15669"/>
                  </a:cubicBezTo>
                  <a:cubicBezTo>
                    <a:pt x="35149" y="15814"/>
                    <a:pt x="35115" y="15962"/>
                    <a:pt x="35194" y="16109"/>
                  </a:cubicBezTo>
                  <a:cubicBezTo>
                    <a:pt x="35283" y="16087"/>
                    <a:pt x="35347" y="16023"/>
                    <a:pt x="35394" y="15939"/>
                  </a:cubicBezTo>
                  <a:cubicBezTo>
                    <a:pt x="35461" y="15822"/>
                    <a:pt x="35503" y="15691"/>
                    <a:pt x="35545" y="15565"/>
                  </a:cubicBezTo>
                  <a:cubicBezTo>
                    <a:pt x="35849" y="14659"/>
                    <a:pt x="36103" y="13747"/>
                    <a:pt x="36223" y="12795"/>
                  </a:cubicBezTo>
                  <a:cubicBezTo>
                    <a:pt x="36251" y="12586"/>
                    <a:pt x="36270" y="12377"/>
                    <a:pt x="36270" y="12154"/>
                  </a:cubicBezTo>
                  <a:cubicBezTo>
                    <a:pt x="36586" y="12229"/>
                    <a:pt x="36887" y="12299"/>
                    <a:pt x="37185" y="12385"/>
                  </a:cubicBezTo>
                  <a:cubicBezTo>
                    <a:pt x="37236" y="12405"/>
                    <a:pt x="37266" y="12433"/>
                    <a:pt x="37283" y="12477"/>
                  </a:cubicBezTo>
                  <a:cubicBezTo>
                    <a:pt x="37629" y="13334"/>
                    <a:pt x="37916" y="14210"/>
                    <a:pt x="38067" y="15125"/>
                  </a:cubicBezTo>
                  <a:cubicBezTo>
                    <a:pt x="38154" y="15660"/>
                    <a:pt x="38193" y="16202"/>
                    <a:pt x="38190" y="16748"/>
                  </a:cubicBezTo>
                  <a:cubicBezTo>
                    <a:pt x="38190" y="16801"/>
                    <a:pt x="38195" y="16854"/>
                    <a:pt x="38173" y="16919"/>
                  </a:cubicBezTo>
                  <a:cubicBezTo>
                    <a:pt x="36819" y="17282"/>
                    <a:pt x="35433" y="17403"/>
                    <a:pt x="34040" y="17403"/>
                  </a:cubicBezTo>
                  <a:cubicBezTo>
                    <a:pt x="33947" y="17403"/>
                    <a:pt x="33853" y="17402"/>
                    <a:pt x="33760" y="17401"/>
                  </a:cubicBezTo>
                  <a:cubicBezTo>
                    <a:pt x="33732" y="17370"/>
                    <a:pt x="33743" y="17348"/>
                    <a:pt x="33757" y="17323"/>
                  </a:cubicBezTo>
                  <a:cubicBezTo>
                    <a:pt x="34262" y="16330"/>
                    <a:pt x="34624" y="15278"/>
                    <a:pt x="34959" y="14212"/>
                  </a:cubicBezTo>
                  <a:cubicBezTo>
                    <a:pt x="35154" y="13604"/>
                    <a:pt x="35319" y="12982"/>
                    <a:pt x="35411" y="12343"/>
                  </a:cubicBezTo>
                  <a:cubicBezTo>
                    <a:pt x="35422" y="12226"/>
                    <a:pt x="35420" y="12106"/>
                    <a:pt x="35433" y="11986"/>
                  </a:cubicBezTo>
                  <a:close/>
                  <a:moveTo>
                    <a:pt x="37229" y="5726"/>
                  </a:moveTo>
                  <a:cubicBezTo>
                    <a:pt x="37622" y="5726"/>
                    <a:pt x="38013" y="5768"/>
                    <a:pt x="38402" y="5840"/>
                  </a:cubicBezTo>
                  <a:cubicBezTo>
                    <a:pt x="38474" y="5854"/>
                    <a:pt x="38536" y="5896"/>
                    <a:pt x="38594" y="5938"/>
                  </a:cubicBezTo>
                  <a:cubicBezTo>
                    <a:pt x="39083" y="6287"/>
                    <a:pt x="39532" y="6688"/>
                    <a:pt x="39964" y="7107"/>
                  </a:cubicBezTo>
                  <a:cubicBezTo>
                    <a:pt x="40212" y="7350"/>
                    <a:pt x="40450" y="7606"/>
                    <a:pt x="40701" y="7846"/>
                  </a:cubicBezTo>
                  <a:cubicBezTo>
                    <a:pt x="40943" y="8080"/>
                    <a:pt x="41105" y="8359"/>
                    <a:pt x="41236" y="8658"/>
                  </a:cubicBezTo>
                  <a:cubicBezTo>
                    <a:pt x="41501" y="9261"/>
                    <a:pt x="41674" y="9888"/>
                    <a:pt x="41766" y="10538"/>
                  </a:cubicBezTo>
                  <a:cubicBezTo>
                    <a:pt x="41858" y="11163"/>
                    <a:pt x="41914" y="11794"/>
                    <a:pt x="41892" y="12427"/>
                  </a:cubicBezTo>
                  <a:cubicBezTo>
                    <a:pt x="41875" y="13004"/>
                    <a:pt x="41819" y="13576"/>
                    <a:pt x="41730" y="14143"/>
                  </a:cubicBezTo>
                  <a:cubicBezTo>
                    <a:pt x="41677" y="14472"/>
                    <a:pt x="41635" y="14798"/>
                    <a:pt x="41557" y="15125"/>
                  </a:cubicBezTo>
                  <a:cubicBezTo>
                    <a:pt x="41526" y="15242"/>
                    <a:pt x="41512" y="15367"/>
                    <a:pt x="41577" y="15501"/>
                  </a:cubicBezTo>
                  <a:cubicBezTo>
                    <a:pt x="41711" y="15448"/>
                    <a:pt x="41775" y="15328"/>
                    <a:pt x="41828" y="15214"/>
                  </a:cubicBezTo>
                  <a:cubicBezTo>
                    <a:pt x="42073" y="14597"/>
                    <a:pt x="42252" y="13961"/>
                    <a:pt x="42308" y="13292"/>
                  </a:cubicBezTo>
                  <a:cubicBezTo>
                    <a:pt x="42358" y="12678"/>
                    <a:pt x="42377" y="12062"/>
                    <a:pt x="42361" y="11445"/>
                  </a:cubicBezTo>
                  <a:cubicBezTo>
                    <a:pt x="42347" y="10904"/>
                    <a:pt x="42291" y="10371"/>
                    <a:pt x="42168" y="9841"/>
                  </a:cubicBezTo>
                  <a:cubicBezTo>
                    <a:pt x="42157" y="9799"/>
                    <a:pt x="42135" y="9754"/>
                    <a:pt x="42157" y="9699"/>
                  </a:cubicBezTo>
                  <a:lnTo>
                    <a:pt x="42157" y="9699"/>
                  </a:lnTo>
                  <a:cubicBezTo>
                    <a:pt x="42305" y="9902"/>
                    <a:pt x="42416" y="10117"/>
                    <a:pt x="42531" y="10329"/>
                  </a:cubicBezTo>
                  <a:cubicBezTo>
                    <a:pt x="42614" y="10485"/>
                    <a:pt x="42684" y="10650"/>
                    <a:pt x="42765" y="10803"/>
                  </a:cubicBezTo>
                  <a:cubicBezTo>
                    <a:pt x="42927" y="11113"/>
                    <a:pt x="42971" y="11456"/>
                    <a:pt x="43044" y="11785"/>
                  </a:cubicBezTo>
                  <a:cubicBezTo>
                    <a:pt x="43197" y="12480"/>
                    <a:pt x="43334" y="13177"/>
                    <a:pt x="43407" y="13886"/>
                  </a:cubicBezTo>
                  <a:cubicBezTo>
                    <a:pt x="43504" y="14807"/>
                    <a:pt x="43524" y="15727"/>
                    <a:pt x="43298" y="16637"/>
                  </a:cubicBezTo>
                  <a:cubicBezTo>
                    <a:pt x="43172" y="17139"/>
                    <a:pt x="42994" y="17616"/>
                    <a:pt x="42726" y="18060"/>
                  </a:cubicBezTo>
                  <a:cubicBezTo>
                    <a:pt x="42397" y="18601"/>
                    <a:pt x="41948" y="19030"/>
                    <a:pt x="41457" y="19413"/>
                  </a:cubicBezTo>
                  <a:cubicBezTo>
                    <a:pt x="41094" y="19692"/>
                    <a:pt x="40695" y="19915"/>
                    <a:pt x="40313" y="20163"/>
                  </a:cubicBezTo>
                  <a:cubicBezTo>
                    <a:pt x="39724" y="20545"/>
                    <a:pt x="39077" y="20768"/>
                    <a:pt x="38407" y="20944"/>
                  </a:cubicBezTo>
                  <a:cubicBezTo>
                    <a:pt x="38154" y="21011"/>
                    <a:pt x="37897" y="21072"/>
                    <a:pt x="37640" y="21137"/>
                  </a:cubicBezTo>
                  <a:cubicBezTo>
                    <a:pt x="37604" y="21145"/>
                    <a:pt x="37562" y="21151"/>
                    <a:pt x="37512" y="21156"/>
                  </a:cubicBezTo>
                  <a:cubicBezTo>
                    <a:pt x="37531" y="21084"/>
                    <a:pt x="37570" y="21039"/>
                    <a:pt x="37607" y="20989"/>
                  </a:cubicBezTo>
                  <a:cubicBezTo>
                    <a:pt x="38207" y="20132"/>
                    <a:pt x="38527" y="19164"/>
                    <a:pt x="38698" y="18140"/>
                  </a:cubicBezTo>
                  <a:cubicBezTo>
                    <a:pt x="38837" y="17295"/>
                    <a:pt x="38862" y="16450"/>
                    <a:pt x="38781" y="15599"/>
                  </a:cubicBezTo>
                  <a:cubicBezTo>
                    <a:pt x="38709" y="14821"/>
                    <a:pt x="38530" y="14065"/>
                    <a:pt x="38282" y="13325"/>
                  </a:cubicBezTo>
                  <a:cubicBezTo>
                    <a:pt x="37916" y="12229"/>
                    <a:pt x="37462" y="11177"/>
                    <a:pt x="36865" y="10187"/>
                  </a:cubicBezTo>
                  <a:cubicBezTo>
                    <a:pt x="36019" y="8795"/>
                    <a:pt x="34970" y="7592"/>
                    <a:pt x="33615" y="6677"/>
                  </a:cubicBezTo>
                  <a:cubicBezTo>
                    <a:pt x="33575" y="6649"/>
                    <a:pt x="33536" y="6621"/>
                    <a:pt x="33503" y="6594"/>
                  </a:cubicBezTo>
                  <a:cubicBezTo>
                    <a:pt x="33495" y="6588"/>
                    <a:pt x="33495" y="6574"/>
                    <a:pt x="33489" y="6560"/>
                  </a:cubicBezTo>
                  <a:cubicBezTo>
                    <a:pt x="33871" y="6395"/>
                    <a:pt x="34273" y="6262"/>
                    <a:pt x="34675" y="6147"/>
                  </a:cubicBezTo>
                  <a:cubicBezTo>
                    <a:pt x="35344" y="5955"/>
                    <a:pt x="36019" y="5821"/>
                    <a:pt x="36714" y="5751"/>
                  </a:cubicBezTo>
                  <a:cubicBezTo>
                    <a:pt x="36886" y="5734"/>
                    <a:pt x="37058" y="5726"/>
                    <a:pt x="37229" y="5726"/>
                  </a:cubicBezTo>
                  <a:close/>
                  <a:moveTo>
                    <a:pt x="25305" y="16620"/>
                  </a:moveTo>
                  <a:cubicBezTo>
                    <a:pt x="25344" y="16620"/>
                    <a:pt x="25370" y="16640"/>
                    <a:pt x="25399" y="16651"/>
                  </a:cubicBezTo>
                  <a:cubicBezTo>
                    <a:pt x="26261" y="16997"/>
                    <a:pt x="27153" y="17220"/>
                    <a:pt x="28052" y="17418"/>
                  </a:cubicBezTo>
                  <a:cubicBezTo>
                    <a:pt x="28995" y="17627"/>
                    <a:pt x="29946" y="17767"/>
                    <a:pt x="30906" y="17875"/>
                  </a:cubicBezTo>
                  <a:cubicBezTo>
                    <a:pt x="31902" y="17986"/>
                    <a:pt x="32903" y="18056"/>
                    <a:pt x="33907" y="18056"/>
                  </a:cubicBezTo>
                  <a:cubicBezTo>
                    <a:pt x="34013" y="18056"/>
                    <a:pt x="34119" y="18056"/>
                    <a:pt x="34225" y="18054"/>
                  </a:cubicBezTo>
                  <a:cubicBezTo>
                    <a:pt x="35023" y="18043"/>
                    <a:pt x="35818" y="17993"/>
                    <a:pt x="36611" y="17878"/>
                  </a:cubicBezTo>
                  <a:cubicBezTo>
                    <a:pt x="37088" y="17808"/>
                    <a:pt x="37562" y="17722"/>
                    <a:pt x="38022" y="17580"/>
                  </a:cubicBezTo>
                  <a:cubicBezTo>
                    <a:pt x="38056" y="17569"/>
                    <a:pt x="38092" y="17560"/>
                    <a:pt x="38140" y="17552"/>
                  </a:cubicBezTo>
                  <a:lnTo>
                    <a:pt x="38140" y="17552"/>
                  </a:lnTo>
                  <a:cubicBezTo>
                    <a:pt x="38137" y="17753"/>
                    <a:pt x="38098" y="17945"/>
                    <a:pt x="38070" y="18140"/>
                  </a:cubicBezTo>
                  <a:cubicBezTo>
                    <a:pt x="38064" y="18193"/>
                    <a:pt x="38020" y="18213"/>
                    <a:pt x="37981" y="18238"/>
                  </a:cubicBezTo>
                  <a:cubicBezTo>
                    <a:pt x="37869" y="18308"/>
                    <a:pt x="37749" y="18361"/>
                    <a:pt x="37632" y="18411"/>
                  </a:cubicBezTo>
                  <a:cubicBezTo>
                    <a:pt x="36862" y="18743"/>
                    <a:pt x="36058" y="18963"/>
                    <a:pt x="35233" y="19095"/>
                  </a:cubicBezTo>
                  <a:cubicBezTo>
                    <a:pt x="34658" y="19187"/>
                    <a:pt x="34078" y="19226"/>
                    <a:pt x="33500" y="19256"/>
                  </a:cubicBezTo>
                  <a:cubicBezTo>
                    <a:pt x="33277" y="19270"/>
                    <a:pt x="33054" y="19287"/>
                    <a:pt x="32833" y="19312"/>
                  </a:cubicBezTo>
                  <a:cubicBezTo>
                    <a:pt x="32633" y="19334"/>
                    <a:pt x="32434" y="19338"/>
                    <a:pt x="32234" y="19338"/>
                  </a:cubicBezTo>
                  <a:cubicBezTo>
                    <a:pt x="32098" y="19338"/>
                    <a:pt x="31963" y="19336"/>
                    <a:pt x="31827" y="19336"/>
                  </a:cubicBezTo>
                  <a:cubicBezTo>
                    <a:pt x="31778" y="19336"/>
                    <a:pt x="31730" y="19337"/>
                    <a:pt x="31681" y="19337"/>
                  </a:cubicBezTo>
                  <a:cubicBezTo>
                    <a:pt x="31469" y="19337"/>
                    <a:pt x="31282" y="19427"/>
                    <a:pt x="31048" y="19466"/>
                  </a:cubicBezTo>
                  <a:cubicBezTo>
                    <a:pt x="31355" y="19608"/>
                    <a:pt x="31639" y="19675"/>
                    <a:pt x="31943" y="19678"/>
                  </a:cubicBezTo>
                  <a:cubicBezTo>
                    <a:pt x="32351" y="19680"/>
                    <a:pt x="32764" y="19700"/>
                    <a:pt x="33171" y="19708"/>
                  </a:cubicBezTo>
                  <a:cubicBezTo>
                    <a:pt x="33229" y="19710"/>
                    <a:pt x="33287" y="19710"/>
                    <a:pt x="33345" y="19710"/>
                  </a:cubicBezTo>
                  <a:cubicBezTo>
                    <a:pt x="33879" y="19710"/>
                    <a:pt x="34408" y="19655"/>
                    <a:pt x="34940" y="19602"/>
                  </a:cubicBezTo>
                  <a:cubicBezTo>
                    <a:pt x="35556" y="19538"/>
                    <a:pt x="36159" y="19421"/>
                    <a:pt x="36750" y="19234"/>
                  </a:cubicBezTo>
                  <a:cubicBezTo>
                    <a:pt x="37141" y="19108"/>
                    <a:pt x="37523" y="18975"/>
                    <a:pt x="37888" y="18799"/>
                  </a:cubicBezTo>
                  <a:cubicBezTo>
                    <a:pt x="37922" y="18821"/>
                    <a:pt x="37916" y="18838"/>
                    <a:pt x="37911" y="18857"/>
                  </a:cubicBezTo>
                  <a:cubicBezTo>
                    <a:pt x="37688" y="19694"/>
                    <a:pt x="37331" y="20473"/>
                    <a:pt x="36800" y="21167"/>
                  </a:cubicBezTo>
                  <a:cubicBezTo>
                    <a:pt x="36717" y="21273"/>
                    <a:pt x="36625" y="21318"/>
                    <a:pt x="36491" y="21338"/>
                  </a:cubicBezTo>
                  <a:cubicBezTo>
                    <a:pt x="35705" y="21448"/>
                    <a:pt x="34916" y="21500"/>
                    <a:pt x="34126" y="21500"/>
                  </a:cubicBezTo>
                  <a:cubicBezTo>
                    <a:pt x="33839" y="21500"/>
                    <a:pt x="33553" y="21493"/>
                    <a:pt x="33266" y="21480"/>
                  </a:cubicBezTo>
                  <a:cubicBezTo>
                    <a:pt x="32415" y="21444"/>
                    <a:pt x="31570" y="21363"/>
                    <a:pt x="30727" y="21248"/>
                  </a:cubicBezTo>
                  <a:cubicBezTo>
                    <a:pt x="30049" y="21156"/>
                    <a:pt x="29374" y="21056"/>
                    <a:pt x="28702" y="20930"/>
                  </a:cubicBezTo>
                  <a:cubicBezTo>
                    <a:pt x="27145" y="20637"/>
                    <a:pt x="25650" y="20157"/>
                    <a:pt x="24230" y="19454"/>
                  </a:cubicBezTo>
                  <a:cubicBezTo>
                    <a:pt x="24202" y="19440"/>
                    <a:pt x="24177" y="19427"/>
                    <a:pt x="24149" y="19410"/>
                  </a:cubicBezTo>
                  <a:cubicBezTo>
                    <a:pt x="24143" y="19407"/>
                    <a:pt x="24143" y="19401"/>
                    <a:pt x="24132" y="19385"/>
                  </a:cubicBezTo>
                  <a:cubicBezTo>
                    <a:pt x="24617" y="18509"/>
                    <a:pt x="24997" y="17585"/>
                    <a:pt x="25270" y="16626"/>
                  </a:cubicBezTo>
                  <a:cubicBezTo>
                    <a:pt x="25283" y="16622"/>
                    <a:pt x="25295" y="16620"/>
                    <a:pt x="25305" y="16620"/>
                  </a:cubicBezTo>
                  <a:close/>
                  <a:moveTo>
                    <a:pt x="22821" y="21304"/>
                  </a:moveTo>
                  <a:cubicBezTo>
                    <a:pt x="23312" y="22174"/>
                    <a:pt x="23462" y="22378"/>
                    <a:pt x="23931" y="22785"/>
                  </a:cubicBezTo>
                  <a:cubicBezTo>
                    <a:pt x="23432" y="23106"/>
                    <a:pt x="22941" y="23424"/>
                    <a:pt x="22439" y="23745"/>
                  </a:cubicBezTo>
                  <a:cubicBezTo>
                    <a:pt x="22179" y="23332"/>
                    <a:pt x="21925" y="22930"/>
                    <a:pt x="21666" y="22523"/>
                  </a:cubicBezTo>
                  <a:cubicBezTo>
                    <a:pt x="22076" y="22144"/>
                    <a:pt x="22455" y="21745"/>
                    <a:pt x="22821" y="21304"/>
                  </a:cubicBezTo>
                  <a:close/>
                  <a:moveTo>
                    <a:pt x="23800" y="19951"/>
                  </a:moveTo>
                  <a:cubicBezTo>
                    <a:pt x="23959" y="20024"/>
                    <a:pt x="24104" y="20096"/>
                    <a:pt x="24255" y="20166"/>
                  </a:cubicBezTo>
                  <a:cubicBezTo>
                    <a:pt x="25535" y="20777"/>
                    <a:pt x="26869" y="21206"/>
                    <a:pt x="28258" y="21488"/>
                  </a:cubicBezTo>
                  <a:cubicBezTo>
                    <a:pt x="29235" y="21689"/>
                    <a:pt x="30217" y="21826"/>
                    <a:pt x="31207" y="21935"/>
                  </a:cubicBezTo>
                  <a:cubicBezTo>
                    <a:pt x="32183" y="22040"/>
                    <a:pt x="33162" y="22119"/>
                    <a:pt x="34145" y="22119"/>
                  </a:cubicBezTo>
                  <a:cubicBezTo>
                    <a:pt x="34252" y="22119"/>
                    <a:pt x="34359" y="22118"/>
                    <a:pt x="34465" y="22116"/>
                  </a:cubicBezTo>
                  <a:cubicBezTo>
                    <a:pt x="35916" y="22088"/>
                    <a:pt x="37336" y="21876"/>
                    <a:pt x="38725" y="21471"/>
                  </a:cubicBezTo>
                  <a:cubicBezTo>
                    <a:pt x="38777" y="21455"/>
                    <a:pt x="38822" y="21429"/>
                    <a:pt x="38875" y="21429"/>
                  </a:cubicBezTo>
                  <a:cubicBezTo>
                    <a:pt x="38885" y="21429"/>
                    <a:pt x="38896" y="21430"/>
                    <a:pt x="38907" y="21432"/>
                  </a:cubicBezTo>
                  <a:cubicBezTo>
                    <a:pt x="38901" y="21485"/>
                    <a:pt x="38862" y="21513"/>
                    <a:pt x="38831" y="21547"/>
                  </a:cubicBezTo>
                  <a:cubicBezTo>
                    <a:pt x="38647" y="21759"/>
                    <a:pt x="38460" y="21965"/>
                    <a:pt x="38276" y="22177"/>
                  </a:cubicBezTo>
                  <a:cubicBezTo>
                    <a:pt x="38223" y="22239"/>
                    <a:pt x="38162" y="22275"/>
                    <a:pt x="38084" y="22300"/>
                  </a:cubicBezTo>
                  <a:cubicBezTo>
                    <a:pt x="37305" y="22551"/>
                    <a:pt x="36508" y="22699"/>
                    <a:pt x="35696" y="22769"/>
                  </a:cubicBezTo>
                  <a:cubicBezTo>
                    <a:pt x="35284" y="22804"/>
                    <a:pt x="34873" y="22823"/>
                    <a:pt x="34462" y="22823"/>
                  </a:cubicBezTo>
                  <a:cubicBezTo>
                    <a:pt x="34231" y="22823"/>
                    <a:pt x="33999" y="22817"/>
                    <a:pt x="33768" y="22805"/>
                  </a:cubicBezTo>
                  <a:cubicBezTo>
                    <a:pt x="33744" y="22803"/>
                    <a:pt x="33720" y="22802"/>
                    <a:pt x="33695" y="22802"/>
                  </a:cubicBezTo>
                  <a:cubicBezTo>
                    <a:pt x="33678" y="22802"/>
                    <a:pt x="33660" y="22803"/>
                    <a:pt x="33642" y="22805"/>
                  </a:cubicBezTo>
                  <a:cubicBezTo>
                    <a:pt x="33512" y="22821"/>
                    <a:pt x="33383" y="22828"/>
                    <a:pt x="33254" y="22828"/>
                  </a:cubicBezTo>
                  <a:cubicBezTo>
                    <a:pt x="32863" y="22828"/>
                    <a:pt x="32478" y="22767"/>
                    <a:pt x="32094" y="22718"/>
                  </a:cubicBezTo>
                  <a:cubicBezTo>
                    <a:pt x="31975" y="22705"/>
                    <a:pt x="31856" y="22697"/>
                    <a:pt x="31736" y="22697"/>
                  </a:cubicBezTo>
                  <a:cubicBezTo>
                    <a:pt x="31705" y="22697"/>
                    <a:pt x="31674" y="22698"/>
                    <a:pt x="31642" y="22699"/>
                  </a:cubicBezTo>
                  <a:cubicBezTo>
                    <a:pt x="31630" y="22699"/>
                    <a:pt x="31617" y="22699"/>
                    <a:pt x="31605" y="22699"/>
                  </a:cubicBezTo>
                  <a:cubicBezTo>
                    <a:pt x="31383" y="22699"/>
                    <a:pt x="31167" y="22654"/>
                    <a:pt x="30956" y="22593"/>
                  </a:cubicBezTo>
                  <a:cubicBezTo>
                    <a:pt x="30621" y="22498"/>
                    <a:pt x="30286" y="22409"/>
                    <a:pt x="29938" y="22384"/>
                  </a:cubicBezTo>
                  <a:cubicBezTo>
                    <a:pt x="29909" y="22382"/>
                    <a:pt x="29881" y="22378"/>
                    <a:pt x="29850" y="22378"/>
                  </a:cubicBezTo>
                  <a:cubicBezTo>
                    <a:pt x="29817" y="22378"/>
                    <a:pt x="29781" y="22383"/>
                    <a:pt x="29742" y="22400"/>
                  </a:cubicBezTo>
                  <a:cubicBezTo>
                    <a:pt x="30002" y="22534"/>
                    <a:pt x="30264" y="22593"/>
                    <a:pt x="30523" y="22646"/>
                  </a:cubicBezTo>
                  <a:cubicBezTo>
                    <a:pt x="30786" y="22699"/>
                    <a:pt x="31059" y="22707"/>
                    <a:pt x="31324" y="22760"/>
                  </a:cubicBezTo>
                  <a:cubicBezTo>
                    <a:pt x="31469" y="22788"/>
                    <a:pt x="31609" y="22852"/>
                    <a:pt x="31751" y="22894"/>
                  </a:cubicBezTo>
                  <a:cubicBezTo>
                    <a:pt x="32128" y="23000"/>
                    <a:pt x="32515" y="23028"/>
                    <a:pt x="32903" y="23076"/>
                  </a:cubicBezTo>
                  <a:cubicBezTo>
                    <a:pt x="33082" y="23098"/>
                    <a:pt x="33249" y="23145"/>
                    <a:pt x="33422" y="23176"/>
                  </a:cubicBezTo>
                  <a:cubicBezTo>
                    <a:pt x="33811" y="23242"/>
                    <a:pt x="34203" y="23263"/>
                    <a:pt x="34597" y="23263"/>
                  </a:cubicBezTo>
                  <a:cubicBezTo>
                    <a:pt x="34784" y="23263"/>
                    <a:pt x="34972" y="23259"/>
                    <a:pt x="35160" y="23251"/>
                  </a:cubicBezTo>
                  <a:cubicBezTo>
                    <a:pt x="35565" y="23237"/>
                    <a:pt x="35964" y="23204"/>
                    <a:pt x="36365" y="23145"/>
                  </a:cubicBezTo>
                  <a:cubicBezTo>
                    <a:pt x="36675" y="23095"/>
                    <a:pt x="36990" y="23037"/>
                    <a:pt x="37297" y="22967"/>
                  </a:cubicBezTo>
                  <a:cubicBezTo>
                    <a:pt x="37328" y="22960"/>
                    <a:pt x="37353" y="22950"/>
                    <a:pt x="37381" y="22950"/>
                  </a:cubicBezTo>
                  <a:cubicBezTo>
                    <a:pt x="37389" y="22950"/>
                    <a:pt x="37397" y="22951"/>
                    <a:pt x="37406" y="22953"/>
                  </a:cubicBezTo>
                  <a:cubicBezTo>
                    <a:pt x="37423" y="22978"/>
                    <a:pt x="37397" y="22986"/>
                    <a:pt x="37384" y="22997"/>
                  </a:cubicBezTo>
                  <a:cubicBezTo>
                    <a:pt x="36694" y="23502"/>
                    <a:pt x="36003" y="24005"/>
                    <a:pt x="35238" y="24401"/>
                  </a:cubicBezTo>
                  <a:cubicBezTo>
                    <a:pt x="34164" y="24953"/>
                    <a:pt x="33040" y="25366"/>
                    <a:pt x="31846" y="25575"/>
                  </a:cubicBezTo>
                  <a:cubicBezTo>
                    <a:pt x="31487" y="25637"/>
                    <a:pt x="31127" y="25665"/>
                    <a:pt x="30767" y="25665"/>
                  </a:cubicBezTo>
                  <a:cubicBezTo>
                    <a:pt x="30476" y="25665"/>
                    <a:pt x="30184" y="25647"/>
                    <a:pt x="29893" y="25614"/>
                  </a:cubicBezTo>
                  <a:cubicBezTo>
                    <a:pt x="29516" y="25572"/>
                    <a:pt x="29148" y="25505"/>
                    <a:pt x="28780" y="25405"/>
                  </a:cubicBezTo>
                  <a:cubicBezTo>
                    <a:pt x="28345" y="25282"/>
                    <a:pt x="27971" y="25037"/>
                    <a:pt x="27600" y="24794"/>
                  </a:cubicBezTo>
                  <a:cubicBezTo>
                    <a:pt x="27399" y="24666"/>
                    <a:pt x="27257" y="24490"/>
                    <a:pt x="27131" y="24292"/>
                  </a:cubicBezTo>
                  <a:cubicBezTo>
                    <a:pt x="26721" y="23639"/>
                    <a:pt x="26297" y="22995"/>
                    <a:pt x="25884" y="22342"/>
                  </a:cubicBezTo>
                  <a:cubicBezTo>
                    <a:pt x="25747" y="22132"/>
                    <a:pt x="25571" y="22013"/>
                    <a:pt x="25329" y="22013"/>
                  </a:cubicBezTo>
                  <a:cubicBezTo>
                    <a:pt x="25311" y="22013"/>
                    <a:pt x="25292" y="22014"/>
                    <a:pt x="25273" y="22015"/>
                  </a:cubicBezTo>
                  <a:cubicBezTo>
                    <a:pt x="25153" y="22021"/>
                    <a:pt x="25053" y="22071"/>
                    <a:pt x="24955" y="22133"/>
                  </a:cubicBezTo>
                  <a:cubicBezTo>
                    <a:pt x="24796" y="22239"/>
                    <a:pt x="24634" y="22339"/>
                    <a:pt x="24461" y="22451"/>
                  </a:cubicBezTo>
                  <a:cubicBezTo>
                    <a:pt x="23861" y="22038"/>
                    <a:pt x="23535" y="21432"/>
                    <a:pt x="23195" y="20833"/>
                  </a:cubicBezTo>
                  <a:cubicBezTo>
                    <a:pt x="23409" y="20542"/>
                    <a:pt x="23610" y="20252"/>
                    <a:pt x="23800" y="19951"/>
                  </a:cubicBezTo>
                  <a:close/>
                  <a:moveTo>
                    <a:pt x="34145" y="25600"/>
                  </a:moveTo>
                  <a:cubicBezTo>
                    <a:pt x="34186" y="25628"/>
                    <a:pt x="34164" y="25645"/>
                    <a:pt x="34156" y="25659"/>
                  </a:cubicBezTo>
                  <a:cubicBezTo>
                    <a:pt x="33634" y="26566"/>
                    <a:pt x="32998" y="27372"/>
                    <a:pt x="32128" y="27980"/>
                  </a:cubicBezTo>
                  <a:cubicBezTo>
                    <a:pt x="31957" y="28100"/>
                    <a:pt x="31784" y="28214"/>
                    <a:pt x="31589" y="28287"/>
                  </a:cubicBezTo>
                  <a:cubicBezTo>
                    <a:pt x="31479" y="28329"/>
                    <a:pt x="31373" y="28350"/>
                    <a:pt x="31270" y="28350"/>
                  </a:cubicBezTo>
                  <a:cubicBezTo>
                    <a:pt x="31074" y="28350"/>
                    <a:pt x="30890" y="28276"/>
                    <a:pt x="30716" y="28139"/>
                  </a:cubicBezTo>
                  <a:cubicBezTo>
                    <a:pt x="30691" y="28117"/>
                    <a:pt x="30671" y="28097"/>
                    <a:pt x="30646" y="28075"/>
                  </a:cubicBezTo>
                  <a:cubicBezTo>
                    <a:pt x="30563" y="28009"/>
                    <a:pt x="30477" y="27976"/>
                    <a:pt x="30394" y="27976"/>
                  </a:cubicBezTo>
                  <a:cubicBezTo>
                    <a:pt x="30268" y="27976"/>
                    <a:pt x="30152" y="28052"/>
                    <a:pt x="30074" y="28195"/>
                  </a:cubicBezTo>
                  <a:cubicBezTo>
                    <a:pt x="30027" y="28281"/>
                    <a:pt x="29999" y="28376"/>
                    <a:pt x="29971" y="28468"/>
                  </a:cubicBezTo>
                  <a:cubicBezTo>
                    <a:pt x="29795" y="29079"/>
                    <a:pt x="29600" y="29690"/>
                    <a:pt x="29346" y="30273"/>
                  </a:cubicBezTo>
                  <a:cubicBezTo>
                    <a:pt x="29137" y="30761"/>
                    <a:pt x="28864" y="31213"/>
                    <a:pt x="28498" y="31604"/>
                  </a:cubicBezTo>
                  <a:cubicBezTo>
                    <a:pt x="28386" y="31724"/>
                    <a:pt x="28272" y="31830"/>
                    <a:pt x="28135" y="31922"/>
                  </a:cubicBezTo>
                  <a:cubicBezTo>
                    <a:pt x="28021" y="31996"/>
                    <a:pt x="27906" y="32031"/>
                    <a:pt x="27788" y="32031"/>
                  </a:cubicBezTo>
                  <a:cubicBezTo>
                    <a:pt x="27679" y="32031"/>
                    <a:pt x="27567" y="32001"/>
                    <a:pt x="27452" y="31944"/>
                  </a:cubicBezTo>
                  <a:cubicBezTo>
                    <a:pt x="27469" y="31732"/>
                    <a:pt x="27377" y="31559"/>
                    <a:pt x="27265" y="31384"/>
                  </a:cubicBezTo>
                  <a:cubicBezTo>
                    <a:pt x="26679" y="30460"/>
                    <a:pt x="26093" y="29537"/>
                    <a:pt x="25510" y="28613"/>
                  </a:cubicBezTo>
                  <a:cubicBezTo>
                    <a:pt x="25482" y="28569"/>
                    <a:pt x="25457" y="28524"/>
                    <a:pt x="25429" y="28479"/>
                  </a:cubicBezTo>
                  <a:cubicBezTo>
                    <a:pt x="25460" y="28424"/>
                    <a:pt x="25521" y="28407"/>
                    <a:pt x="25566" y="28373"/>
                  </a:cubicBezTo>
                  <a:cubicBezTo>
                    <a:pt x="26353" y="27866"/>
                    <a:pt x="27145" y="27361"/>
                    <a:pt x="27935" y="26853"/>
                  </a:cubicBezTo>
                  <a:cubicBezTo>
                    <a:pt x="28004" y="26811"/>
                    <a:pt x="28074" y="26766"/>
                    <a:pt x="28130" y="26705"/>
                  </a:cubicBezTo>
                  <a:cubicBezTo>
                    <a:pt x="28297" y="26518"/>
                    <a:pt x="28342" y="26253"/>
                    <a:pt x="28233" y="26024"/>
                  </a:cubicBezTo>
                  <a:cubicBezTo>
                    <a:pt x="28216" y="25983"/>
                    <a:pt x="28191" y="25941"/>
                    <a:pt x="28152" y="25868"/>
                  </a:cubicBezTo>
                  <a:lnTo>
                    <a:pt x="28152" y="25868"/>
                  </a:lnTo>
                  <a:cubicBezTo>
                    <a:pt x="28370" y="25938"/>
                    <a:pt x="28551" y="26022"/>
                    <a:pt x="28744" y="26063"/>
                  </a:cubicBezTo>
                  <a:cubicBezTo>
                    <a:pt x="28942" y="26105"/>
                    <a:pt x="29137" y="26153"/>
                    <a:pt x="29335" y="26197"/>
                  </a:cubicBezTo>
                  <a:cubicBezTo>
                    <a:pt x="29332" y="26264"/>
                    <a:pt x="29293" y="26306"/>
                    <a:pt x="29265" y="26356"/>
                  </a:cubicBezTo>
                  <a:cubicBezTo>
                    <a:pt x="28933" y="26956"/>
                    <a:pt x="28621" y="27559"/>
                    <a:pt x="28347" y="28189"/>
                  </a:cubicBezTo>
                  <a:cubicBezTo>
                    <a:pt x="28283" y="28343"/>
                    <a:pt x="28227" y="28499"/>
                    <a:pt x="28188" y="28661"/>
                  </a:cubicBezTo>
                  <a:cubicBezTo>
                    <a:pt x="28177" y="28703"/>
                    <a:pt x="28166" y="28750"/>
                    <a:pt x="28163" y="28797"/>
                  </a:cubicBezTo>
                  <a:cubicBezTo>
                    <a:pt x="28158" y="28862"/>
                    <a:pt x="28166" y="28940"/>
                    <a:pt x="28241" y="28965"/>
                  </a:cubicBezTo>
                  <a:cubicBezTo>
                    <a:pt x="28256" y="28970"/>
                    <a:pt x="28270" y="28973"/>
                    <a:pt x="28284" y="28973"/>
                  </a:cubicBezTo>
                  <a:cubicBezTo>
                    <a:pt x="28336" y="28973"/>
                    <a:pt x="28381" y="28938"/>
                    <a:pt x="28414" y="28892"/>
                  </a:cubicBezTo>
                  <a:cubicBezTo>
                    <a:pt x="28484" y="28795"/>
                    <a:pt x="28551" y="28691"/>
                    <a:pt x="28607" y="28588"/>
                  </a:cubicBezTo>
                  <a:cubicBezTo>
                    <a:pt x="28735" y="28334"/>
                    <a:pt x="28858" y="28075"/>
                    <a:pt x="28983" y="27821"/>
                  </a:cubicBezTo>
                  <a:cubicBezTo>
                    <a:pt x="29240" y="27288"/>
                    <a:pt x="29539" y="26778"/>
                    <a:pt x="29826" y="26248"/>
                  </a:cubicBezTo>
                  <a:cubicBezTo>
                    <a:pt x="30135" y="26289"/>
                    <a:pt x="30441" y="26309"/>
                    <a:pt x="30744" y="26309"/>
                  </a:cubicBezTo>
                  <a:cubicBezTo>
                    <a:pt x="31917" y="26309"/>
                    <a:pt x="33045" y="26017"/>
                    <a:pt x="34145" y="25600"/>
                  </a:cubicBezTo>
                  <a:close/>
                  <a:moveTo>
                    <a:pt x="8688" y="25051"/>
                  </a:moveTo>
                  <a:lnTo>
                    <a:pt x="8688" y="25051"/>
                  </a:lnTo>
                  <a:cubicBezTo>
                    <a:pt x="10122" y="25582"/>
                    <a:pt x="11601" y="25855"/>
                    <a:pt x="13117" y="25855"/>
                  </a:cubicBezTo>
                  <a:cubicBezTo>
                    <a:pt x="13169" y="25855"/>
                    <a:pt x="13222" y="25855"/>
                    <a:pt x="13274" y="25854"/>
                  </a:cubicBezTo>
                  <a:cubicBezTo>
                    <a:pt x="13305" y="25868"/>
                    <a:pt x="13310" y="25888"/>
                    <a:pt x="13316" y="25910"/>
                  </a:cubicBezTo>
                  <a:cubicBezTo>
                    <a:pt x="13419" y="26655"/>
                    <a:pt x="13642" y="27375"/>
                    <a:pt x="13863" y="28092"/>
                  </a:cubicBezTo>
                  <a:cubicBezTo>
                    <a:pt x="14125" y="28954"/>
                    <a:pt x="14418" y="29807"/>
                    <a:pt x="14795" y="30627"/>
                  </a:cubicBezTo>
                  <a:cubicBezTo>
                    <a:pt x="14940" y="30948"/>
                    <a:pt x="15107" y="31255"/>
                    <a:pt x="15305" y="31548"/>
                  </a:cubicBezTo>
                  <a:cubicBezTo>
                    <a:pt x="15397" y="31682"/>
                    <a:pt x="15514" y="31774"/>
                    <a:pt x="15659" y="31883"/>
                  </a:cubicBezTo>
                  <a:cubicBezTo>
                    <a:pt x="15648" y="31727"/>
                    <a:pt x="15640" y="31593"/>
                    <a:pt x="15590" y="31464"/>
                  </a:cubicBezTo>
                  <a:cubicBezTo>
                    <a:pt x="15428" y="31074"/>
                    <a:pt x="15269" y="30692"/>
                    <a:pt x="15110" y="30301"/>
                  </a:cubicBezTo>
                  <a:cubicBezTo>
                    <a:pt x="14744" y="29389"/>
                    <a:pt x="14440" y="28463"/>
                    <a:pt x="14170" y="27520"/>
                  </a:cubicBezTo>
                  <a:cubicBezTo>
                    <a:pt x="14030" y="27043"/>
                    <a:pt x="13896" y="26566"/>
                    <a:pt x="13782" y="26080"/>
                  </a:cubicBezTo>
                  <a:cubicBezTo>
                    <a:pt x="13765" y="26010"/>
                    <a:pt x="13754" y="25941"/>
                    <a:pt x="13734" y="25843"/>
                  </a:cubicBezTo>
                  <a:cubicBezTo>
                    <a:pt x="14789" y="25787"/>
                    <a:pt x="15813" y="25617"/>
                    <a:pt x="16826" y="25321"/>
                  </a:cubicBezTo>
                  <a:cubicBezTo>
                    <a:pt x="17130" y="25801"/>
                    <a:pt x="17434" y="26284"/>
                    <a:pt x="17735" y="26761"/>
                  </a:cubicBezTo>
                  <a:cubicBezTo>
                    <a:pt x="17699" y="26817"/>
                    <a:pt x="17643" y="26836"/>
                    <a:pt x="17596" y="26870"/>
                  </a:cubicBezTo>
                  <a:cubicBezTo>
                    <a:pt x="16837" y="27358"/>
                    <a:pt x="16081" y="27846"/>
                    <a:pt x="15319" y="28329"/>
                  </a:cubicBezTo>
                  <a:cubicBezTo>
                    <a:pt x="15166" y="28424"/>
                    <a:pt x="15054" y="28546"/>
                    <a:pt x="15007" y="28719"/>
                  </a:cubicBezTo>
                  <a:cubicBezTo>
                    <a:pt x="14951" y="28915"/>
                    <a:pt x="14993" y="29090"/>
                    <a:pt x="15099" y="29255"/>
                  </a:cubicBezTo>
                  <a:cubicBezTo>
                    <a:pt x="15447" y="29793"/>
                    <a:pt x="15793" y="30335"/>
                    <a:pt x="16142" y="30876"/>
                  </a:cubicBezTo>
                  <a:cubicBezTo>
                    <a:pt x="16388" y="31258"/>
                    <a:pt x="16633" y="31646"/>
                    <a:pt x="16881" y="32025"/>
                  </a:cubicBezTo>
                  <a:cubicBezTo>
                    <a:pt x="16946" y="32120"/>
                    <a:pt x="16982" y="32218"/>
                    <a:pt x="16996" y="32326"/>
                  </a:cubicBezTo>
                  <a:cubicBezTo>
                    <a:pt x="17024" y="32525"/>
                    <a:pt x="17057" y="32723"/>
                    <a:pt x="17077" y="32926"/>
                  </a:cubicBezTo>
                  <a:cubicBezTo>
                    <a:pt x="17102" y="33183"/>
                    <a:pt x="17079" y="33442"/>
                    <a:pt x="17024" y="33696"/>
                  </a:cubicBezTo>
                  <a:cubicBezTo>
                    <a:pt x="17001" y="33808"/>
                    <a:pt x="16954" y="33914"/>
                    <a:pt x="16881" y="34003"/>
                  </a:cubicBezTo>
                  <a:cubicBezTo>
                    <a:pt x="16844" y="34051"/>
                    <a:pt x="16802" y="34073"/>
                    <a:pt x="16753" y="34073"/>
                  </a:cubicBezTo>
                  <a:cubicBezTo>
                    <a:pt x="16733" y="34073"/>
                    <a:pt x="16712" y="34069"/>
                    <a:pt x="16689" y="34062"/>
                  </a:cubicBezTo>
                  <a:cubicBezTo>
                    <a:pt x="16563" y="34020"/>
                    <a:pt x="16457" y="33956"/>
                    <a:pt x="16349" y="33880"/>
                  </a:cubicBezTo>
                  <a:cubicBezTo>
                    <a:pt x="15754" y="33473"/>
                    <a:pt x="15305" y="32937"/>
                    <a:pt x="14942" y="32324"/>
                  </a:cubicBezTo>
                  <a:cubicBezTo>
                    <a:pt x="14652" y="31838"/>
                    <a:pt x="14438" y="31325"/>
                    <a:pt x="14228" y="30806"/>
                  </a:cubicBezTo>
                  <a:cubicBezTo>
                    <a:pt x="14128" y="30552"/>
                    <a:pt x="14030" y="30293"/>
                    <a:pt x="13927" y="30039"/>
                  </a:cubicBezTo>
                  <a:cubicBezTo>
                    <a:pt x="13899" y="29966"/>
                    <a:pt x="13868" y="29891"/>
                    <a:pt x="13824" y="29830"/>
                  </a:cubicBezTo>
                  <a:cubicBezTo>
                    <a:pt x="13743" y="29721"/>
                    <a:pt x="13628" y="29663"/>
                    <a:pt x="13512" y="29663"/>
                  </a:cubicBezTo>
                  <a:cubicBezTo>
                    <a:pt x="13430" y="29663"/>
                    <a:pt x="13348" y="29692"/>
                    <a:pt x="13277" y="29752"/>
                  </a:cubicBezTo>
                  <a:cubicBezTo>
                    <a:pt x="13137" y="29871"/>
                    <a:pt x="13029" y="30022"/>
                    <a:pt x="13015" y="30212"/>
                  </a:cubicBezTo>
                  <a:cubicBezTo>
                    <a:pt x="13006" y="30290"/>
                    <a:pt x="12976" y="30351"/>
                    <a:pt x="12942" y="30415"/>
                  </a:cubicBezTo>
                  <a:cubicBezTo>
                    <a:pt x="12853" y="30574"/>
                    <a:pt x="12755" y="30728"/>
                    <a:pt x="12621" y="30851"/>
                  </a:cubicBezTo>
                  <a:cubicBezTo>
                    <a:pt x="12563" y="30902"/>
                    <a:pt x="12514" y="30928"/>
                    <a:pt x="12473" y="30928"/>
                  </a:cubicBezTo>
                  <a:cubicBezTo>
                    <a:pt x="12416" y="30928"/>
                    <a:pt x="12373" y="30878"/>
                    <a:pt x="12337" y="30775"/>
                  </a:cubicBezTo>
                  <a:cubicBezTo>
                    <a:pt x="12292" y="30644"/>
                    <a:pt x="12275" y="30513"/>
                    <a:pt x="12273" y="30376"/>
                  </a:cubicBezTo>
                  <a:cubicBezTo>
                    <a:pt x="12261" y="29997"/>
                    <a:pt x="12328" y="29623"/>
                    <a:pt x="12412" y="29255"/>
                  </a:cubicBezTo>
                  <a:cubicBezTo>
                    <a:pt x="12448" y="29088"/>
                    <a:pt x="12490" y="28923"/>
                    <a:pt x="12529" y="28756"/>
                  </a:cubicBezTo>
                  <a:cubicBezTo>
                    <a:pt x="12543" y="28705"/>
                    <a:pt x="12552" y="28655"/>
                    <a:pt x="12552" y="28602"/>
                  </a:cubicBezTo>
                  <a:cubicBezTo>
                    <a:pt x="12554" y="28413"/>
                    <a:pt x="12432" y="28292"/>
                    <a:pt x="12274" y="28292"/>
                  </a:cubicBezTo>
                  <a:cubicBezTo>
                    <a:pt x="12227" y="28292"/>
                    <a:pt x="12176" y="28303"/>
                    <a:pt x="12125" y="28326"/>
                  </a:cubicBezTo>
                  <a:cubicBezTo>
                    <a:pt x="12030" y="28371"/>
                    <a:pt x="11946" y="28438"/>
                    <a:pt x="11868" y="28502"/>
                  </a:cubicBezTo>
                  <a:cubicBezTo>
                    <a:pt x="11578" y="28728"/>
                    <a:pt x="11271" y="28934"/>
                    <a:pt x="10936" y="29090"/>
                  </a:cubicBezTo>
                  <a:cubicBezTo>
                    <a:pt x="10747" y="29180"/>
                    <a:pt x="10551" y="29241"/>
                    <a:pt x="10342" y="29261"/>
                  </a:cubicBezTo>
                  <a:cubicBezTo>
                    <a:pt x="10315" y="29264"/>
                    <a:pt x="10289" y="29266"/>
                    <a:pt x="10263" y="29266"/>
                  </a:cubicBezTo>
                  <a:cubicBezTo>
                    <a:pt x="10208" y="29266"/>
                    <a:pt x="10154" y="29256"/>
                    <a:pt x="10097" y="29230"/>
                  </a:cubicBezTo>
                  <a:cubicBezTo>
                    <a:pt x="10071" y="29132"/>
                    <a:pt x="10130" y="29062"/>
                    <a:pt x="10180" y="28993"/>
                  </a:cubicBezTo>
                  <a:cubicBezTo>
                    <a:pt x="10337" y="28767"/>
                    <a:pt x="10529" y="28566"/>
                    <a:pt x="10749" y="28398"/>
                  </a:cubicBezTo>
                  <a:cubicBezTo>
                    <a:pt x="10959" y="28239"/>
                    <a:pt x="11182" y="28097"/>
                    <a:pt x="11411" y="27963"/>
                  </a:cubicBezTo>
                  <a:cubicBezTo>
                    <a:pt x="11489" y="27921"/>
                    <a:pt x="11564" y="27877"/>
                    <a:pt x="11637" y="27827"/>
                  </a:cubicBezTo>
                  <a:cubicBezTo>
                    <a:pt x="11687" y="27796"/>
                    <a:pt x="11731" y="27762"/>
                    <a:pt x="11770" y="27721"/>
                  </a:cubicBezTo>
                  <a:cubicBezTo>
                    <a:pt x="11846" y="27640"/>
                    <a:pt x="11885" y="27545"/>
                    <a:pt x="11843" y="27433"/>
                  </a:cubicBezTo>
                  <a:cubicBezTo>
                    <a:pt x="11801" y="27319"/>
                    <a:pt x="11715" y="27263"/>
                    <a:pt x="11595" y="27249"/>
                  </a:cubicBezTo>
                  <a:cubicBezTo>
                    <a:pt x="11556" y="27245"/>
                    <a:pt x="11518" y="27243"/>
                    <a:pt x="11479" y="27243"/>
                  </a:cubicBezTo>
                  <a:cubicBezTo>
                    <a:pt x="11390" y="27243"/>
                    <a:pt x="11300" y="27252"/>
                    <a:pt x="11210" y="27260"/>
                  </a:cubicBezTo>
                  <a:cubicBezTo>
                    <a:pt x="10949" y="27277"/>
                    <a:pt x="10689" y="27289"/>
                    <a:pt x="10428" y="27289"/>
                  </a:cubicBezTo>
                  <a:cubicBezTo>
                    <a:pt x="10175" y="27289"/>
                    <a:pt x="9923" y="27278"/>
                    <a:pt x="9670" y="27249"/>
                  </a:cubicBezTo>
                  <a:cubicBezTo>
                    <a:pt x="9511" y="27232"/>
                    <a:pt x="9355" y="27204"/>
                    <a:pt x="9187" y="27135"/>
                  </a:cubicBezTo>
                  <a:cubicBezTo>
                    <a:pt x="9321" y="27015"/>
                    <a:pt x="9472" y="26953"/>
                    <a:pt x="9628" y="26912"/>
                  </a:cubicBezTo>
                  <a:cubicBezTo>
                    <a:pt x="9784" y="26872"/>
                    <a:pt x="9943" y="26847"/>
                    <a:pt x="10109" y="26847"/>
                  </a:cubicBezTo>
                  <a:cubicBezTo>
                    <a:pt x="10118" y="26847"/>
                    <a:pt x="10127" y="26847"/>
                    <a:pt x="10136" y="26847"/>
                  </a:cubicBezTo>
                  <a:cubicBezTo>
                    <a:pt x="10250" y="26847"/>
                    <a:pt x="10362" y="26845"/>
                    <a:pt x="10476" y="26842"/>
                  </a:cubicBezTo>
                  <a:cubicBezTo>
                    <a:pt x="10562" y="26836"/>
                    <a:pt x="10652" y="26828"/>
                    <a:pt x="10730" y="26786"/>
                  </a:cubicBezTo>
                  <a:cubicBezTo>
                    <a:pt x="10917" y="26691"/>
                    <a:pt x="10964" y="26479"/>
                    <a:pt x="10841" y="26312"/>
                  </a:cubicBezTo>
                  <a:cubicBezTo>
                    <a:pt x="10783" y="26222"/>
                    <a:pt x="10694" y="26167"/>
                    <a:pt x="10602" y="26119"/>
                  </a:cubicBezTo>
                  <a:cubicBezTo>
                    <a:pt x="10228" y="25916"/>
                    <a:pt x="9851" y="25717"/>
                    <a:pt x="9480" y="25517"/>
                  </a:cubicBezTo>
                  <a:cubicBezTo>
                    <a:pt x="9209" y="25369"/>
                    <a:pt x="8942" y="25226"/>
                    <a:pt x="8688" y="25051"/>
                  </a:cubicBezTo>
                  <a:close/>
                  <a:moveTo>
                    <a:pt x="13143" y="1357"/>
                  </a:moveTo>
                  <a:cubicBezTo>
                    <a:pt x="16832" y="1357"/>
                    <a:pt x="20464" y="3066"/>
                    <a:pt x="22815" y="6301"/>
                  </a:cubicBezTo>
                  <a:cubicBezTo>
                    <a:pt x="24006" y="7935"/>
                    <a:pt x="24729" y="9768"/>
                    <a:pt x="24983" y="11777"/>
                  </a:cubicBezTo>
                  <a:cubicBezTo>
                    <a:pt x="25237" y="13777"/>
                    <a:pt x="25008" y="15727"/>
                    <a:pt x="24274" y="17610"/>
                  </a:cubicBezTo>
                  <a:cubicBezTo>
                    <a:pt x="23543" y="19499"/>
                    <a:pt x="22391" y="21095"/>
                    <a:pt x="20851" y="22412"/>
                  </a:cubicBezTo>
                  <a:cubicBezTo>
                    <a:pt x="21323" y="23151"/>
                    <a:pt x="21777" y="23873"/>
                    <a:pt x="22235" y="24613"/>
                  </a:cubicBezTo>
                  <a:cubicBezTo>
                    <a:pt x="23264" y="23954"/>
                    <a:pt x="24285" y="23293"/>
                    <a:pt x="25315" y="22635"/>
                  </a:cubicBezTo>
                  <a:cubicBezTo>
                    <a:pt x="26093" y="23851"/>
                    <a:pt x="26869" y="25059"/>
                    <a:pt x="27650" y="26275"/>
                  </a:cubicBezTo>
                  <a:cubicBezTo>
                    <a:pt x="26615" y="26942"/>
                    <a:pt x="25591" y="27603"/>
                    <a:pt x="24551" y="28270"/>
                  </a:cubicBezTo>
                  <a:cubicBezTo>
                    <a:pt x="24657" y="28443"/>
                    <a:pt x="24754" y="28608"/>
                    <a:pt x="24855" y="28770"/>
                  </a:cubicBezTo>
                  <a:cubicBezTo>
                    <a:pt x="25256" y="29406"/>
                    <a:pt x="25664" y="30039"/>
                    <a:pt x="26065" y="30672"/>
                  </a:cubicBezTo>
                  <a:cubicBezTo>
                    <a:pt x="26283" y="31015"/>
                    <a:pt x="26498" y="31356"/>
                    <a:pt x="26713" y="31699"/>
                  </a:cubicBezTo>
                  <a:cubicBezTo>
                    <a:pt x="26782" y="31810"/>
                    <a:pt x="26768" y="31880"/>
                    <a:pt x="26654" y="31953"/>
                  </a:cubicBezTo>
                  <a:cubicBezTo>
                    <a:pt x="25496" y="32686"/>
                    <a:pt x="24341" y="33417"/>
                    <a:pt x="23184" y="34145"/>
                  </a:cubicBezTo>
                  <a:cubicBezTo>
                    <a:pt x="23178" y="34151"/>
                    <a:pt x="23172" y="34154"/>
                    <a:pt x="23150" y="34165"/>
                  </a:cubicBezTo>
                  <a:cubicBezTo>
                    <a:pt x="22411" y="32982"/>
                    <a:pt x="21649" y="31813"/>
                    <a:pt x="20918" y="30602"/>
                  </a:cubicBezTo>
                  <a:cubicBezTo>
                    <a:pt x="19919" y="31244"/>
                    <a:pt x="18929" y="31877"/>
                    <a:pt x="17933" y="32519"/>
                  </a:cubicBezTo>
                  <a:cubicBezTo>
                    <a:pt x="17155" y="31300"/>
                    <a:pt x="16379" y="30095"/>
                    <a:pt x="15606" y="28892"/>
                  </a:cubicBezTo>
                  <a:cubicBezTo>
                    <a:pt x="15640" y="28836"/>
                    <a:pt x="15701" y="28814"/>
                    <a:pt x="15746" y="28783"/>
                  </a:cubicBezTo>
                  <a:cubicBezTo>
                    <a:pt x="16616" y="28223"/>
                    <a:pt x="17490" y="27665"/>
                    <a:pt x="18360" y="27101"/>
                  </a:cubicBezTo>
                  <a:cubicBezTo>
                    <a:pt x="18519" y="27001"/>
                    <a:pt x="18533" y="26953"/>
                    <a:pt x="18455" y="26786"/>
                  </a:cubicBezTo>
                  <a:cubicBezTo>
                    <a:pt x="18388" y="26638"/>
                    <a:pt x="18310" y="26499"/>
                    <a:pt x="18226" y="26362"/>
                  </a:cubicBezTo>
                  <a:cubicBezTo>
                    <a:pt x="17947" y="25921"/>
                    <a:pt x="17674" y="25478"/>
                    <a:pt x="17392" y="25034"/>
                  </a:cubicBezTo>
                  <a:cubicBezTo>
                    <a:pt x="17294" y="24881"/>
                    <a:pt x="17185" y="24735"/>
                    <a:pt x="17085" y="24588"/>
                  </a:cubicBezTo>
                  <a:cubicBezTo>
                    <a:pt x="15715" y="25019"/>
                    <a:pt x="14369" y="25241"/>
                    <a:pt x="13049" y="25241"/>
                  </a:cubicBezTo>
                  <a:cubicBezTo>
                    <a:pt x="10875" y="25241"/>
                    <a:pt x="8774" y="24638"/>
                    <a:pt x="6760" y="23374"/>
                  </a:cubicBezTo>
                  <a:cubicBezTo>
                    <a:pt x="4294" y="21826"/>
                    <a:pt x="2620" y="19633"/>
                    <a:pt x="1752" y="16854"/>
                  </a:cubicBezTo>
                  <a:cubicBezTo>
                    <a:pt x="0" y="11255"/>
                    <a:pt x="2567" y="5235"/>
                    <a:pt x="7812" y="2615"/>
                  </a:cubicBezTo>
                  <a:cubicBezTo>
                    <a:pt x="9506" y="1769"/>
                    <a:pt x="11332" y="1357"/>
                    <a:pt x="13143" y="1357"/>
                  </a:cubicBezTo>
                  <a:close/>
                  <a:moveTo>
                    <a:pt x="20709" y="31478"/>
                  </a:moveTo>
                  <a:cubicBezTo>
                    <a:pt x="20768" y="31515"/>
                    <a:pt x="20784" y="31570"/>
                    <a:pt x="20815" y="31618"/>
                  </a:cubicBezTo>
                  <a:cubicBezTo>
                    <a:pt x="21401" y="32536"/>
                    <a:pt x="21981" y="33456"/>
                    <a:pt x="22564" y="34377"/>
                  </a:cubicBezTo>
                  <a:cubicBezTo>
                    <a:pt x="22578" y="34396"/>
                    <a:pt x="22592" y="34419"/>
                    <a:pt x="22606" y="34444"/>
                  </a:cubicBezTo>
                  <a:cubicBezTo>
                    <a:pt x="22736" y="34677"/>
                    <a:pt x="22949" y="34782"/>
                    <a:pt x="23164" y="34782"/>
                  </a:cubicBezTo>
                  <a:cubicBezTo>
                    <a:pt x="23300" y="34782"/>
                    <a:pt x="23437" y="34740"/>
                    <a:pt x="23555" y="34662"/>
                  </a:cubicBezTo>
                  <a:cubicBezTo>
                    <a:pt x="24051" y="34332"/>
                    <a:pt x="24562" y="34020"/>
                    <a:pt x="25064" y="33705"/>
                  </a:cubicBezTo>
                  <a:cubicBezTo>
                    <a:pt x="25108" y="33677"/>
                    <a:pt x="25150" y="33638"/>
                    <a:pt x="25209" y="33624"/>
                  </a:cubicBezTo>
                  <a:cubicBezTo>
                    <a:pt x="25216" y="33609"/>
                    <a:pt x="25225" y="33600"/>
                    <a:pt x="25232" y="33600"/>
                  </a:cubicBezTo>
                  <a:cubicBezTo>
                    <a:pt x="25236" y="33600"/>
                    <a:pt x="25240" y="33602"/>
                    <a:pt x="25242" y="33607"/>
                  </a:cubicBezTo>
                  <a:cubicBezTo>
                    <a:pt x="25245" y="33610"/>
                    <a:pt x="25234" y="33627"/>
                    <a:pt x="25231" y="33640"/>
                  </a:cubicBezTo>
                  <a:cubicBezTo>
                    <a:pt x="25019" y="34020"/>
                    <a:pt x="24749" y="34355"/>
                    <a:pt x="24453" y="34667"/>
                  </a:cubicBezTo>
                  <a:cubicBezTo>
                    <a:pt x="24129" y="35007"/>
                    <a:pt x="23767" y="35300"/>
                    <a:pt x="23351" y="35521"/>
                  </a:cubicBezTo>
                  <a:cubicBezTo>
                    <a:pt x="23114" y="35646"/>
                    <a:pt x="22865" y="35730"/>
                    <a:pt x="22606" y="35783"/>
                  </a:cubicBezTo>
                  <a:cubicBezTo>
                    <a:pt x="22543" y="35795"/>
                    <a:pt x="22483" y="35801"/>
                    <a:pt x="22424" y="35801"/>
                  </a:cubicBezTo>
                  <a:cubicBezTo>
                    <a:pt x="22195" y="35801"/>
                    <a:pt x="21995" y="35711"/>
                    <a:pt x="21819" y="35540"/>
                  </a:cubicBezTo>
                  <a:cubicBezTo>
                    <a:pt x="21660" y="35384"/>
                    <a:pt x="21518" y="35214"/>
                    <a:pt x="21373" y="35044"/>
                  </a:cubicBezTo>
                  <a:cubicBezTo>
                    <a:pt x="21328" y="34991"/>
                    <a:pt x="21284" y="34932"/>
                    <a:pt x="21231" y="34882"/>
                  </a:cubicBezTo>
                  <a:cubicBezTo>
                    <a:pt x="21146" y="34805"/>
                    <a:pt x="21056" y="34768"/>
                    <a:pt x="20971" y="34768"/>
                  </a:cubicBezTo>
                  <a:cubicBezTo>
                    <a:pt x="20835" y="34768"/>
                    <a:pt x="20716" y="34864"/>
                    <a:pt x="20670" y="35044"/>
                  </a:cubicBezTo>
                  <a:cubicBezTo>
                    <a:pt x="20634" y="35169"/>
                    <a:pt x="20617" y="35298"/>
                    <a:pt x="20578" y="35420"/>
                  </a:cubicBezTo>
                  <a:cubicBezTo>
                    <a:pt x="20536" y="35562"/>
                    <a:pt x="20482" y="35618"/>
                    <a:pt x="20376" y="35618"/>
                  </a:cubicBezTo>
                  <a:cubicBezTo>
                    <a:pt x="20341" y="35618"/>
                    <a:pt x="20301" y="35613"/>
                    <a:pt x="20254" y="35602"/>
                  </a:cubicBezTo>
                  <a:cubicBezTo>
                    <a:pt x="20098" y="35563"/>
                    <a:pt x="19956" y="35490"/>
                    <a:pt x="19819" y="35401"/>
                  </a:cubicBezTo>
                  <a:cubicBezTo>
                    <a:pt x="19384" y="35122"/>
                    <a:pt x="19007" y="34779"/>
                    <a:pt x="18658" y="34396"/>
                  </a:cubicBezTo>
                  <a:cubicBezTo>
                    <a:pt x="18360" y="34076"/>
                    <a:pt x="18073" y="33752"/>
                    <a:pt x="17813" y="33401"/>
                  </a:cubicBezTo>
                  <a:cubicBezTo>
                    <a:pt x="17743" y="33306"/>
                    <a:pt x="17671" y="33211"/>
                    <a:pt x="17635" y="33096"/>
                  </a:cubicBezTo>
                  <a:cubicBezTo>
                    <a:pt x="17645" y="33091"/>
                    <a:pt x="17655" y="33079"/>
                    <a:pt x="17661" y="33079"/>
                  </a:cubicBezTo>
                  <a:cubicBezTo>
                    <a:pt x="17661" y="33079"/>
                    <a:pt x="17662" y="33079"/>
                    <a:pt x="17663" y="33080"/>
                  </a:cubicBezTo>
                  <a:cubicBezTo>
                    <a:pt x="17753" y="33118"/>
                    <a:pt x="17841" y="33136"/>
                    <a:pt x="17926" y="33136"/>
                  </a:cubicBezTo>
                  <a:cubicBezTo>
                    <a:pt x="18068" y="33136"/>
                    <a:pt x="18204" y="33086"/>
                    <a:pt x="18340" y="32999"/>
                  </a:cubicBezTo>
                  <a:cubicBezTo>
                    <a:pt x="18857" y="32661"/>
                    <a:pt x="19375" y="32329"/>
                    <a:pt x="19894" y="31997"/>
                  </a:cubicBezTo>
                  <a:cubicBezTo>
                    <a:pt x="19936" y="31975"/>
                    <a:pt x="19975" y="31936"/>
                    <a:pt x="20034" y="31928"/>
                  </a:cubicBezTo>
                  <a:cubicBezTo>
                    <a:pt x="20056" y="32179"/>
                    <a:pt x="20073" y="32427"/>
                    <a:pt x="20101" y="32672"/>
                  </a:cubicBezTo>
                  <a:cubicBezTo>
                    <a:pt x="20154" y="33169"/>
                    <a:pt x="20224" y="33668"/>
                    <a:pt x="20349" y="34157"/>
                  </a:cubicBezTo>
                  <a:cubicBezTo>
                    <a:pt x="20377" y="34263"/>
                    <a:pt x="20410" y="34366"/>
                    <a:pt x="20461" y="34463"/>
                  </a:cubicBezTo>
                  <a:cubicBezTo>
                    <a:pt x="20489" y="34514"/>
                    <a:pt x="20516" y="34556"/>
                    <a:pt x="20558" y="34586"/>
                  </a:cubicBezTo>
                  <a:cubicBezTo>
                    <a:pt x="20588" y="34609"/>
                    <a:pt x="20618" y="34621"/>
                    <a:pt x="20646" y="34621"/>
                  </a:cubicBezTo>
                  <a:cubicBezTo>
                    <a:pt x="20689" y="34621"/>
                    <a:pt x="20727" y="34594"/>
                    <a:pt x="20751" y="34542"/>
                  </a:cubicBezTo>
                  <a:cubicBezTo>
                    <a:pt x="20787" y="34458"/>
                    <a:pt x="20793" y="34369"/>
                    <a:pt x="20779" y="34279"/>
                  </a:cubicBezTo>
                  <a:cubicBezTo>
                    <a:pt x="20726" y="33961"/>
                    <a:pt x="20675" y="33643"/>
                    <a:pt x="20625" y="33328"/>
                  </a:cubicBezTo>
                  <a:cubicBezTo>
                    <a:pt x="20550" y="32862"/>
                    <a:pt x="20505" y="32402"/>
                    <a:pt x="20477" y="31936"/>
                  </a:cubicBezTo>
                  <a:cubicBezTo>
                    <a:pt x="20475" y="31844"/>
                    <a:pt x="20466" y="31752"/>
                    <a:pt x="20461" y="31643"/>
                  </a:cubicBezTo>
                  <a:cubicBezTo>
                    <a:pt x="20542" y="31590"/>
                    <a:pt x="20625" y="31534"/>
                    <a:pt x="20709" y="31478"/>
                  </a:cubicBezTo>
                  <a:close/>
                  <a:moveTo>
                    <a:pt x="29727" y="1"/>
                  </a:moveTo>
                  <a:cubicBezTo>
                    <a:pt x="28663" y="1"/>
                    <a:pt x="27615" y="157"/>
                    <a:pt x="26590" y="470"/>
                  </a:cubicBezTo>
                  <a:cubicBezTo>
                    <a:pt x="25954" y="665"/>
                    <a:pt x="25334" y="905"/>
                    <a:pt x="24768" y="1254"/>
                  </a:cubicBezTo>
                  <a:cubicBezTo>
                    <a:pt x="23630" y="1949"/>
                    <a:pt x="22732" y="2880"/>
                    <a:pt x="22054" y="4027"/>
                  </a:cubicBezTo>
                  <a:cubicBezTo>
                    <a:pt x="22006" y="4111"/>
                    <a:pt x="21967" y="4203"/>
                    <a:pt x="21900" y="4267"/>
                  </a:cubicBezTo>
                  <a:cubicBezTo>
                    <a:pt x="21889" y="4261"/>
                    <a:pt x="21883" y="4261"/>
                    <a:pt x="21881" y="4256"/>
                  </a:cubicBezTo>
                  <a:lnTo>
                    <a:pt x="21763" y="4152"/>
                  </a:lnTo>
                  <a:cubicBezTo>
                    <a:pt x="19587" y="2122"/>
                    <a:pt x="17015" y="989"/>
                    <a:pt x="14050" y="755"/>
                  </a:cubicBezTo>
                  <a:cubicBezTo>
                    <a:pt x="13744" y="731"/>
                    <a:pt x="13439" y="720"/>
                    <a:pt x="13135" y="720"/>
                  </a:cubicBezTo>
                  <a:cubicBezTo>
                    <a:pt x="12270" y="720"/>
                    <a:pt x="11411" y="813"/>
                    <a:pt x="10557" y="994"/>
                  </a:cubicBezTo>
                  <a:cubicBezTo>
                    <a:pt x="8392" y="1449"/>
                    <a:pt x="6470" y="2406"/>
                    <a:pt x="4824" y="3885"/>
                  </a:cubicBezTo>
                  <a:cubicBezTo>
                    <a:pt x="2291" y="6158"/>
                    <a:pt x="890" y="9004"/>
                    <a:pt x="622" y="12405"/>
                  </a:cubicBezTo>
                  <a:cubicBezTo>
                    <a:pt x="614" y="12494"/>
                    <a:pt x="625" y="12592"/>
                    <a:pt x="567" y="12670"/>
                  </a:cubicBezTo>
                  <a:lnTo>
                    <a:pt x="567" y="13604"/>
                  </a:lnTo>
                  <a:cubicBezTo>
                    <a:pt x="556" y="13794"/>
                    <a:pt x="611" y="13981"/>
                    <a:pt x="622" y="14171"/>
                  </a:cubicBezTo>
                  <a:cubicBezTo>
                    <a:pt x="659" y="14851"/>
                    <a:pt x="765" y="15524"/>
                    <a:pt x="924" y="16185"/>
                  </a:cubicBezTo>
                  <a:cubicBezTo>
                    <a:pt x="1563" y="18827"/>
                    <a:pt x="2916" y="21033"/>
                    <a:pt x="4963" y="22816"/>
                  </a:cubicBezTo>
                  <a:cubicBezTo>
                    <a:pt x="5033" y="22880"/>
                    <a:pt x="5103" y="22942"/>
                    <a:pt x="5170" y="23009"/>
                  </a:cubicBezTo>
                  <a:cubicBezTo>
                    <a:pt x="5549" y="23388"/>
                    <a:pt x="5954" y="23745"/>
                    <a:pt x="6411" y="24038"/>
                  </a:cubicBezTo>
                  <a:cubicBezTo>
                    <a:pt x="6467" y="24074"/>
                    <a:pt x="6523" y="24113"/>
                    <a:pt x="6570" y="24158"/>
                  </a:cubicBezTo>
                  <a:cubicBezTo>
                    <a:pt x="6936" y="24484"/>
                    <a:pt x="7326" y="24777"/>
                    <a:pt x="7725" y="25059"/>
                  </a:cubicBezTo>
                  <a:cubicBezTo>
                    <a:pt x="8347" y="25505"/>
                    <a:pt x="9023" y="25874"/>
                    <a:pt x="9700" y="26231"/>
                  </a:cubicBezTo>
                  <a:cubicBezTo>
                    <a:pt x="9753" y="26259"/>
                    <a:pt x="9818" y="26275"/>
                    <a:pt x="9862" y="26334"/>
                  </a:cubicBezTo>
                  <a:cubicBezTo>
                    <a:pt x="9793" y="26348"/>
                    <a:pt x="9728" y="26359"/>
                    <a:pt x="9670" y="26370"/>
                  </a:cubicBezTo>
                  <a:cubicBezTo>
                    <a:pt x="9352" y="26426"/>
                    <a:pt x="9067" y="26557"/>
                    <a:pt x="8819" y="26761"/>
                  </a:cubicBezTo>
                  <a:cubicBezTo>
                    <a:pt x="8515" y="27012"/>
                    <a:pt x="8548" y="27350"/>
                    <a:pt x="8889" y="27548"/>
                  </a:cubicBezTo>
                  <a:cubicBezTo>
                    <a:pt x="9000" y="27612"/>
                    <a:pt x="9115" y="27654"/>
                    <a:pt x="9237" y="27681"/>
                  </a:cubicBezTo>
                  <a:cubicBezTo>
                    <a:pt x="9590" y="27766"/>
                    <a:pt x="9948" y="27798"/>
                    <a:pt x="10307" y="27798"/>
                  </a:cubicBezTo>
                  <a:cubicBezTo>
                    <a:pt x="10388" y="27798"/>
                    <a:pt x="10470" y="27796"/>
                    <a:pt x="10551" y="27793"/>
                  </a:cubicBezTo>
                  <a:cubicBezTo>
                    <a:pt x="10574" y="27792"/>
                    <a:pt x="10599" y="27785"/>
                    <a:pt x="10625" y="27785"/>
                  </a:cubicBezTo>
                  <a:cubicBezTo>
                    <a:pt x="10646" y="27785"/>
                    <a:pt x="10668" y="27789"/>
                    <a:pt x="10691" y="27804"/>
                  </a:cubicBezTo>
                  <a:cubicBezTo>
                    <a:pt x="10663" y="27852"/>
                    <a:pt x="10615" y="27874"/>
                    <a:pt x="10576" y="27902"/>
                  </a:cubicBezTo>
                  <a:cubicBezTo>
                    <a:pt x="10311" y="28086"/>
                    <a:pt x="10077" y="28306"/>
                    <a:pt x="9873" y="28557"/>
                  </a:cubicBezTo>
                  <a:cubicBezTo>
                    <a:pt x="9762" y="28697"/>
                    <a:pt x="9664" y="28842"/>
                    <a:pt x="9611" y="29012"/>
                  </a:cubicBezTo>
                  <a:cubicBezTo>
                    <a:pt x="9502" y="29358"/>
                    <a:pt x="9670" y="29654"/>
                    <a:pt x="10021" y="29735"/>
                  </a:cubicBezTo>
                  <a:cubicBezTo>
                    <a:pt x="10099" y="29752"/>
                    <a:pt x="10175" y="29763"/>
                    <a:pt x="10253" y="29763"/>
                  </a:cubicBezTo>
                  <a:cubicBezTo>
                    <a:pt x="10571" y="29763"/>
                    <a:pt x="10867" y="29676"/>
                    <a:pt x="11151" y="29542"/>
                  </a:cubicBezTo>
                  <a:cubicBezTo>
                    <a:pt x="11408" y="29425"/>
                    <a:pt x="11645" y="29274"/>
                    <a:pt x="11876" y="29124"/>
                  </a:cubicBezTo>
                  <a:cubicBezTo>
                    <a:pt x="11888" y="29118"/>
                    <a:pt x="11902" y="29104"/>
                    <a:pt x="11902" y="29096"/>
                  </a:cubicBezTo>
                  <a:lnTo>
                    <a:pt x="11902" y="29096"/>
                  </a:lnTo>
                  <a:cubicBezTo>
                    <a:pt x="11910" y="29107"/>
                    <a:pt x="11907" y="29124"/>
                    <a:pt x="11893" y="29135"/>
                  </a:cubicBezTo>
                  <a:lnTo>
                    <a:pt x="11860" y="29302"/>
                  </a:lnTo>
                  <a:cubicBezTo>
                    <a:pt x="11790" y="29679"/>
                    <a:pt x="11729" y="30053"/>
                    <a:pt x="11757" y="30432"/>
                  </a:cubicBezTo>
                  <a:cubicBezTo>
                    <a:pt x="11773" y="30653"/>
                    <a:pt x="11801" y="30867"/>
                    <a:pt x="11910" y="31063"/>
                  </a:cubicBezTo>
                  <a:cubicBezTo>
                    <a:pt x="12035" y="31292"/>
                    <a:pt x="12220" y="31408"/>
                    <a:pt x="12453" y="31408"/>
                  </a:cubicBezTo>
                  <a:cubicBezTo>
                    <a:pt x="12480" y="31408"/>
                    <a:pt x="12509" y="31406"/>
                    <a:pt x="12538" y="31403"/>
                  </a:cubicBezTo>
                  <a:cubicBezTo>
                    <a:pt x="12677" y="31389"/>
                    <a:pt x="12792" y="31319"/>
                    <a:pt x="12898" y="31230"/>
                  </a:cubicBezTo>
                  <a:cubicBezTo>
                    <a:pt x="13093" y="31071"/>
                    <a:pt x="13232" y="30865"/>
                    <a:pt x="13352" y="30644"/>
                  </a:cubicBezTo>
                  <a:cubicBezTo>
                    <a:pt x="13386" y="30597"/>
                    <a:pt x="13394" y="30527"/>
                    <a:pt x="13461" y="30496"/>
                  </a:cubicBezTo>
                  <a:cubicBezTo>
                    <a:pt x="13587" y="30795"/>
                    <a:pt x="13712" y="31088"/>
                    <a:pt x="13838" y="31384"/>
                  </a:cubicBezTo>
                  <a:cubicBezTo>
                    <a:pt x="14086" y="31961"/>
                    <a:pt x="14357" y="32519"/>
                    <a:pt x="14719" y="33027"/>
                  </a:cubicBezTo>
                  <a:cubicBezTo>
                    <a:pt x="15062" y="33512"/>
                    <a:pt x="15464" y="33933"/>
                    <a:pt x="15947" y="34277"/>
                  </a:cubicBezTo>
                  <a:cubicBezTo>
                    <a:pt x="16123" y="34396"/>
                    <a:pt x="16304" y="34508"/>
                    <a:pt x="16510" y="34569"/>
                  </a:cubicBezTo>
                  <a:cubicBezTo>
                    <a:pt x="16596" y="34595"/>
                    <a:pt x="16677" y="34607"/>
                    <a:pt x="16755" y="34607"/>
                  </a:cubicBezTo>
                  <a:cubicBezTo>
                    <a:pt x="16977" y="34607"/>
                    <a:pt x="17167" y="34505"/>
                    <a:pt x="17322" y="34304"/>
                  </a:cubicBezTo>
                  <a:cubicBezTo>
                    <a:pt x="17389" y="34215"/>
                    <a:pt x="17439" y="34123"/>
                    <a:pt x="17481" y="34020"/>
                  </a:cubicBezTo>
                  <a:cubicBezTo>
                    <a:pt x="17501" y="33978"/>
                    <a:pt x="17515" y="33936"/>
                    <a:pt x="17531" y="33900"/>
                  </a:cubicBezTo>
                  <a:cubicBezTo>
                    <a:pt x="17576" y="33903"/>
                    <a:pt x="17587" y="33933"/>
                    <a:pt x="17607" y="33958"/>
                  </a:cubicBezTo>
                  <a:cubicBezTo>
                    <a:pt x="17766" y="34145"/>
                    <a:pt x="17914" y="34335"/>
                    <a:pt x="18075" y="34519"/>
                  </a:cubicBezTo>
                  <a:cubicBezTo>
                    <a:pt x="18497" y="35002"/>
                    <a:pt x="18946" y="35448"/>
                    <a:pt x="19490" y="35797"/>
                  </a:cubicBezTo>
                  <a:cubicBezTo>
                    <a:pt x="19693" y="35925"/>
                    <a:pt x="19905" y="36034"/>
                    <a:pt x="20140" y="36090"/>
                  </a:cubicBezTo>
                  <a:cubicBezTo>
                    <a:pt x="20217" y="36108"/>
                    <a:pt x="20291" y="36118"/>
                    <a:pt x="20361" y="36118"/>
                  </a:cubicBezTo>
                  <a:cubicBezTo>
                    <a:pt x="20670" y="36118"/>
                    <a:pt x="20909" y="35941"/>
                    <a:pt x="21030" y="35616"/>
                  </a:cubicBezTo>
                  <a:cubicBezTo>
                    <a:pt x="21038" y="35579"/>
                    <a:pt x="21044" y="35538"/>
                    <a:pt x="21077" y="35510"/>
                  </a:cubicBezTo>
                  <a:cubicBezTo>
                    <a:pt x="21133" y="35535"/>
                    <a:pt x="21155" y="35582"/>
                    <a:pt x="21189" y="35621"/>
                  </a:cubicBezTo>
                  <a:cubicBezTo>
                    <a:pt x="21337" y="35789"/>
                    <a:pt x="21482" y="35956"/>
                    <a:pt x="21666" y="36084"/>
                  </a:cubicBezTo>
                  <a:cubicBezTo>
                    <a:pt x="21892" y="36245"/>
                    <a:pt x="22144" y="36328"/>
                    <a:pt x="22408" y="36328"/>
                  </a:cubicBezTo>
                  <a:cubicBezTo>
                    <a:pt x="22459" y="36328"/>
                    <a:pt x="22512" y="36325"/>
                    <a:pt x="22564" y="36319"/>
                  </a:cubicBezTo>
                  <a:cubicBezTo>
                    <a:pt x="22944" y="36274"/>
                    <a:pt x="23309" y="36148"/>
                    <a:pt x="23647" y="35959"/>
                  </a:cubicBezTo>
                  <a:cubicBezTo>
                    <a:pt x="24185" y="35666"/>
                    <a:pt x="24634" y="35272"/>
                    <a:pt x="25033" y="34815"/>
                  </a:cubicBezTo>
                  <a:cubicBezTo>
                    <a:pt x="25485" y="34290"/>
                    <a:pt x="25870" y="33721"/>
                    <a:pt x="26107" y="33063"/>
                  </a:cubicBezTo>
                  <a:cubicBezTo>
                    <a:pt x="26124" y="33013"/>
                    <a:pt x="26163" y="32988"/>
                    <a:pt x="26199" y="32965"/>
                  </a:cubicBezTo>
                  <a:cubicBezTo>
                    <a:pt x="26475" y="32790"/>
                    <a:pt x="26752" y="32617"/>
                    <a:pt x="27028" y="32438"/>
                  </a:cubicBezTo>
                  <a:cubicBezTo>
                    <a:pt x="27062" y="32416"/>
                    <a:pt x="27093" y="32404"/>
                    <a:pt x="27125" y="32404"/>
                  </a:cubicBezTo>
                  <a:cubicBezTo>
                    <a:pt x="27153" y="32404"/>
                    <a:pt x="27181" y="32413"/>
                    <a:pt x="27212" y="32430"/>
                  </a:cubicBezTo>
                  <a:cubicBezTo>
                    <a:pt x="27343" y="32505"/>
                    <a:pt x="27491" y="32541"/>
                    <a:pt x="27642" y="32561"/>
                  </a:cubicBezTo>
                  <a:cubicBezTo>
                    <a:pt x="27684" y="32565"/>
                    <a:pt x="27726" y="32567"/>
                    <a:pt x="27767" y="32567"/>
                  </a:cubicBezTo>
                  <a:cubicBezTo>
                    <a:pt x="28053" y="32567"/>
                    <a:pt x="28308" y="32473"/>
                    <a:pt x="28540" y="32290"/>
                  </a:cubicBezTo>
                  <a:cubicBezTo>
                    <a:pt x="28869" y="32034"/>
                    <a:pt x="29137" y="31718"/>
                    <a:pt x="29363" y="31367"/>
                  </a:cubicBezTo>
                  <a:cubicBezTo>
                    <a:pt x="29868" y="30586"/>
                    <a:pt x="30155" y="29718"/>
                    <a:pt x="30403" y="28831"/>
                  </a:cubicBezTo>
                  <a:cubicBezTo>
                    <a:pt x="30426" y="28744"/>
                    <a:pt x="30448" y="28650"/>
                    <a:pt x="30468" y="28566"/>
                  </a:cubicBezTo>
                  <a:cubicBezTo>
                    <a:pt x="30472" y="28565"/>
                    <a:pt x="30476" y="28565"/>
                    <a:pt x="30480" y="28565"/>
                  </a:cubicBezTo>
                  <a:cubicBezTo>
                    <a:pt x="30525" y="28565"/>
                    <a:pt x="30548" y="28592"/>
                    <a:pt x="30576" y="28608"/>
                  </a:cubicBezTo>
                  <a:cubicBezTo>
                    <a:pt x="30815" y="28744"/>
                    <a:pt x="31057" y="28813"/>
                    <a:pt x="31302" y="28813"/>
                  </a:cubicBezTo>
                  <a:cubicBezTo>
                    <a:pt x="31495" y="28813"/>
                    <a:pt x="31690" y="28770"/>
                    <a:pt x="31888" y="28683"/>
                  </a:cubicBezTo>
                  <a:cubicBezTo>
                    <a:pt x="32077" y="28599"/>
                    <a:pt x="32253" y="28491"/>
                    <a:pt x="32426" y="28371"/>
                  </a:cubicBezTo>
                  <a:cubicBezTo>
                    <a:pt x="33522" y="27609"/>
                    <a:pt x="34281" y="26563"/>
                    <a:pt x="34853" y="25372"/>
                  </a:cubicBezTo>
                  <a:cubicBezTo>
                    <a:pt x="34884" y="25302"/>
                    <a:pt x="34923" y="25252"/>
                    <a:pt x="34993" y="25218"/>
                  </a:cubicBezTo>
                  <a:cubicBezTo>
                    <a:pt x="35740" y="24881"/>
                    <a:pt x="36424" y="24434"/>
                    <a:pt x="37102" y="23971"/>
                  </a:cubicBezTo>
                  <a:cubicBezTo>
                    <a:pt x="37866" y="23447"/>
                    <a:pt x="38550" y="22847"/>
                    <a:pt x="39138" y="22133"/>
                  </a:cubicBezTo>
                  <a:cubicBezTo>
                    <a:pt x="39348" y="21879"/>
                    <a:pt x="39557" y="21630"/>
                    <a:pt x="39769" y="21382"/>
                  </a:cubicBezTo>
                  <a:cubicBezTo>
                    <a:pt x="40023" y="21089"/>
                    <a:pt x="40310" y="20844"/>
                    <a:pt x="40659" y="20662"/>
                  </a:cubicBezTo>
                  <a:cubicBezTo>
                    <a:pt x="40927" y="20523"/>
                    <a:pt x="41186" y="20364"/>
                    <a:pt x="41432" y="20197"/>
                  </a:cubicBezTo>
                  <a:cubicBezTo>
                    <a:pt x="42029" y="19800"/>
                    <a:pt x="42573" y="19343"/>
                    <a:pt x="43005" y="18771"/>
                  </a:cubicBezTo>
                  <a:cubicBezTo>
                    <a:pt x="43697" y="17856"/>
                    <a:pt x="44020" y="16804"/>
                    <a:pt x="44090" y="15674"/>
                  </a:cubicBezTo>
                  <a:cubicBezTo>
                    <a:pt x="44157" y="14639"/>
                    <a:pt x="44062" y="13613"/>
                    <a:pt x="43867" y="12594"/>
                  </a:cubicBezTo>
                  <a:cubicBezTo>
                    <a:pt x="43714" y="11805"/>
                    <a:pt x="43529" y="11015"/>
                    <a:pt x="43396" y="10217"/>
                  </a:cubicBezTo>
                  <a:cubicBezTo>
                    <a:pt x="43356" y="9975"/>
                    <a:pt x="43312" y="9735"/>
                    <a:pt x="43334" y="9492"/>
                  </a:cubicBezTo>
                  <a:cubicBezTo>
                    <a:pt x="43356" y="9157"/>
                    <a:pt x="43407" y="8823"/>
                    <a:pt x="43462" y="8491"/>
                  </a:cubicBezTo>
                  <a:cubicBezTo>
                    <a:pt x="43516" y="8161"/>
                    <a:pt x="43563" y="7832"/>
                    <a:pt x="43524" y="7500"/>
                  </a:cubicBezTo>
                  <a:cubicBezTo>
                    <a:pt x="43404" y="6404"/>
                    <a:pt x="43030" y="5408"/>
                    <a:pt x="42338" y="4540"/>
                  </a:cubicBezTo>
                  <a:cubicBezTo>
                    <a:pt x="41568" y="3575"/>
                    <a:pt x="40519" y="3489"/>
                    <a:pt x="39476" y="2830"/>
                  </a:cubicBezTo>
                  <a:cubicBezTo>
                    <a:pt x="38656" y="2314"/>
                    <a:pt x="37886" y="1368"/>
                    <a:pt x="36968" y="1070"/>
                  </a:cubicBezTo>
                  <a:cubicBezTo>
                    <a:pt x="36388" y="877"/>
                    <a:pt x="35791" y="623"/>
                    <a:pt x="35174" y="621"/>
                  </a:cubicBezTo>
                  <a:cubicBezTo>
                    <a:pt x="35072" y="621"/>
                    <a:pt x="34969" y="621"/>
                    <a:pt x="34865" y="621"/>
                  </a:cubicBezTo>
                  <a:cubicBezTo>
                    <a:pt x="34658" y="621"/>
                    <a:pt x="34449" y="620"/>
                    <a:pt x="34242" y="612"/>
                  </a:cubicBezTo>
                  <a:cubicBezTo>
                    <a:pt x="33921" y="607"/>
                    <a:pt x="33601" y="615"/>
                    <a:pt x="33280" y="579"/>
                  </a:cubicBezTo>
                  <a:cubicBezTo>
                    <a:pt x="32892" y="534"/>
                    <a:pt x="32518" y="425"/>
                    <a:pt x="32142" y="330"/>
                  </a:cubicBezTo>
                  <a:cubicBezTo>
                    <a:pt x="31466" y="160"/>
                    <a:pt x="30786" y="26"/>
                    <a:pt x="30088" y="7"/>
                  </a:cubicBezTo>
                  <a:cubicBezTo>
                    <a:pt x="29968" y="3"/>
                    <a:pt x="29847" y="1"/>
                    <a:pt x="29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77"/>
            <p:cNvSpPr/>
            <p:nvPr/>
          </p:nvSpPr>
          <p:spPr>
            <a:xfrm>
              <a:off x="4260095" y="1484703"/>
              <a:ext cx="1428" cy="1428"/>
            </a:xfrm>
            <a:custGeom>
              <a:avLst/>
              <a:gdLst/>
              <a:ahLst/>
              <a:cxnLst/>
              <a:rect l="l" t="t" r="r" b="b"/>
              <a:pathLst>
                <a:path w="48" h="48" extrusionOk="0">
                  <a:moveTo>
                    <a:pt x="25" y="1"/>
                  </a:moveTo>
                  <a:cubicBezTo>
                    <a:pt x="17" y="1"/>
                    <a:pt x="8" y="10"/>
                    <a:pt x="0" y="14"/>
                  </a:cubicBezTo>
                  <a:cubicBezTo>
                    <a:pt x="12" y="25"/>
                    <a:pt x="20" y="36"/>
                    <a:pt x="26" y="47"/>
                  </a:cubicBezTo>
                  <a:cubicBezTo>
                    <a:pt x="42" y="36"/>
                    <a:pt x="48" y="22"/>
                    <a:pt x="37" y="8"/>
                  </a:cubicBezTo>
                  <a:cubicBezTo>
                    <a:pt x="33" y="3"/>
                    <a:pt x="29" y="1"/>
                    <a:pt x="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77"/>
            <p:cNvSpPr/>
            <p:nvPr/>
          </p:nvSpPr>
          <p:spPr>
            <a:xfrm>
              <a:off x="4656689" y="1618270"/>
              <a:ext cx="1458" cy="1309"/>
            </a:xfrm>
            <a:custGeom>
              <a:avLst/>
              <a:gdLst/>
              <a:ahLst/>
              <a:cxnLst/>
              <a:rect l="l" t="t" r="r" b="b"/>
              <a:pathLst>
                <a:path w="49" h="44" extrusionOk="0">
                  <a:moveTo>
                    <a:pt x="26" y="1"/>
                  </a:moveTo>
                  <a:cubicBezTo>
                    <a:pt x="16" y="1"/>
                    <a:pt x="8" y="9"/>
                    <a:pt x="1" y="24"/>
                  </a:cubicBezTo>
                  <a:lnTo>
                    <a:pt x="32" y="43"/>
                  </a:lnTo>
                  <a:cubicBezTo>
                    <a:pt x="37" y="35"/>
                    <a:pt x="48" y="13"/>
                    <a:pt x="43" y="10"/>
                  </a:cubicBezTo>
                  <a:cubicBezTo>
                    <a:pt x="37" y="4"/>
                    <a:pt x="31" y="1"/>
                    <a:pt x="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77"/>
            <p:cNvSpPr/>
            <p:nvPr/>
          </p:nvSpPr>
          <p:spPr>
            <a:xfrm>
              <a:off x="4115106" y="831805"/>
              <a:ext cx="365865" cy="364942"/>
            </a:xfrm>
            <a:custGeom>
              <a:avLst/>
              <a:gdLst/>
              <a:ahLst/>
              <a:cxnLst/>
              <a:rect l="l" t="t" r="r" b="b"/>
              <a:pathLst>
                <a:path w="12299" h="12268" extrusionOk="0">
                  <a:moveTo>
                    <a:pt x="6144" y="626"/>
                  </a:moveTo>
                  <a:cubicBezTo>
                    <a:pt x="9185" y="626"/>
                    <a:pt x="11637" y="3081"/>
                    <a:pt x="11651" y="6121"/>
                  </a:cubicBezTo>
                  <a:cubicBezTo>
                    <a:pt x="11665" y="9079"/>
                    <a:pt x="9280" y="11634"/>
                    <a:pt x="6152" y="11645"/>
                  </a:cubicBezTo>
                  <a:cubicBezTo>
                    <a:pt x="6149" y="11645"/>
                    <a:pt x="6145" y="11645"/>
                    <a:pt x="6142" y="11645"/>
                  </a:cubicBezTo>
                  <a:cubicBezTo>
                    <a:pt x="3106" y="11645"/>
                    <a:pt x="640" y="9176"/>
                    <a:pt x="637" y="6138"/>
                  </a:cubicBezTo>
                  <a:cubicBezTo>
                    <a:pt x="631" y="3095"/>
                    <a:pt x="3100" y="628"/>
                    <a:pt x="6144" y="626"/>
                  </a:cubicBezTo>
                  <a:close/>
                  <a:moveTo>
                    <a:pt x="6139" y="1"/>
                  </a:moveTo>
                  <a:cubicBezTo>
                    <a:pt x="2853" y="1"/>
                    <a:pt x="31" y="2649"/>
                    <a:pt x="15" y="6121"/>
                  </a:cubicBezTo>
                  <a:cubicBezTo>
                    <a:pt x="1" y="9503"/>
                    <a:pt x="2751" y="12259"/>
                    <a:pt x="6138" y="12267"/>
                  </a:cubicBezTo>
                  <a:cubicBezTo>
                    <a:pt x="9612" y="12259"/>
                    <a:pt x="12262" y="9444"/>
                    <a:pt x="12279" y="6169"/>
                  </a:cubicBezTo>
                  <a:cubicBezTo>
                    <a:pt x="12298" y="2782"/>
                    <a:pt x="9556" y="20"/>
                    <a:pt x="6180" y="1"/>
                  </a:cubicBezTo>
                  <a:cubicBezTo>
                    <a:pt x="6166" y="1"/>
                    <a:pt x="6153" y="1"/>
                    <a:pt x="6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77"/>
            <p:cNvSpPr/>
            <p:nvPr/>
          </p:nvSpPr>
          <p:spPr>
            <a:xfrm>
              <a:off x="4072299" y="833917"/>
              <a:ext cx="73893" cy="133626"/>
            </a:xfrm>
            <a:custGeom>
              <a:avLst/>
              <a:gdLst/>
              <a:ahLst/>
              <a:cxnLst/>
              <a:rect l="l" t="t" r="r" b="b"/>
              <a:pathLst>
                <a:path w="2484" h="4492" extrusionOk="0">
                  <a:moveTo>
                    <a:pt x="2260" y="1"/>
                  </a:moveTo>
                  <a:cubicBezTo>
                    <a:pt x="2223" y="1"/>
                    <a:pt x="2186" y="12"/>
                    <a:pt x="2151" y="33"/>
                  </a:cubicBezTo>
                  <a:cubicBezTo>
                    <a:pt x="795" y="981"/>
                    <a:pt x="0" y="2658"/>
                    <a:pt x="131" y="4312"/>
                  </a:cubicBezTo>
                  <a:cubicBezTo>
                    <a:pt x="139" y="4414"/>
                    <a:pt x="218" y="4492"/>
                    <a:pt x="318" y="4492"/>
                  </a:cubicBezTo>
                  <a:cubicBezTo>
                    <a:pt x="324" y="4492"/>
                    <a:pt x="331" y="4492"/>
                    <a:pt x="338" y="4491"/>
                  </a:cubicBezTo>
                  <a:cubicBezTo>
                    <a:pt x="447" y="4483"/>
                    <a:pt x="527" y="4388"/>
                    <a:pt x="516" y="4284"/>
                  </a:cubicBezTo>
                  <a:cubicBezTo>
                    <a:pt x="396" y="2767"/>
                    <a:pt x="1127" y="1227"/>
                    <a:pt x="2374" y="354"/>
                  </a:cubicBezTo>
                  <a:cubicBezTo>
                    <a:pt x="2461" y="292"/>
                    <a:pt x="2483" y="172"/>
                    <a:pt x="2425" y="86"/>
                  </a:cubicBezTo>
                  <a:cubicBezTo>
                    <a:pt x="2399" y="52"/>
                    <a:pt x="2363" y="27"/>
                    <a:pt x="2327" y="13"/>
                  </a:cubicBezTo>
                  <a:cubicBezTo>
                    <a:pt x="2305" y="5"/>
                    <a:pt x="2282" y="1"/>
                    <a:pt x="22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77"/>
            <p:cNvSpPr/>
            <p:nvPr/>
          </p:nvSpPr>
          <p:spPr>
            <a:xfrm>
              <a:off x="4018664" y="777010"/>
              <a:ext cx="125951" cy="241996"/>
            </a:xfrm>
            <a:custGeom>
              <a:avLst/>
              <a:gdLst/>
              <a:ahLst/>
              <a:cxnLst/>
              <a:rect l="l" t="t" r="r" b="b"/>
              <a:pathLst>
                <a:path w="4234" h="8135" extrusionOk="0">
                  <a:moveTo>
                    <a:pt x="4019" y="1"/>
                  </a:moveTo>
                  <a:cubicBezTo>
                    <a:pt x="3991" y="1"/>
                    <a:pt x="3960" y="8"/>
                    <a:pt x="3929" y="21"/>
                  </a:cubicBezTo>
                  <a:cubicBezTo>
                    <a:pt x="2515" y="710"/>
                    <a:pt x="1346" y="1929"/>
                    <a:pt x="718" y="3369"/>
                  </a:cubicBezTo>
                  <a:cubicBezTo>
                    <a:pt x="93" y="4811"/>
                    <a:pt x="1" y="6499"/>
                    <a:pt x="464" y="8000"/>
                  </a:cubicBezTo>
                  <a:cubicBezTo>
                    <a:pt x="489" y="8083"/>
                    <a:pt x="564" y="8135"/>
                    <a:pt x="644" y="8135"/>
                  </a:cubicBezTo>
                  <a:cubicBezTo>
                    <a:pt x="664" y="8135"/>
                    <a:pt x="684" y="8132"/>
                    <a:pt x="704" y="8125"/>
                  </a:cubicBezTo>
                  <a:cubicBezTo>
                    <a:pt x="804" y="8095"/>
                    <a:pt x="860" y="7986"/>
                    <a:pt x="830" y="7885"/>
                  </a:cubicBezTo>
                  <a:cubicBezTo>
                    <a:pt x="394" y="6471"/>
                    <a:pt x="481" y="4881"/>
                    <a:pt x="1069" y="3519"/>
                  </a:cubicBezTo>
                  <a:cubicBezTo>
                    <a:pt x="1664" y="2161"/>
                    <a:pt x="2766" y="1011"/>
                    <a:pt x="4096" y="364"/>
                  </a:cubicBezTo>
                  <a:cubicBezTo>
                    <a:pt x="4194" y="319"/>
                    <a:pt x="4233" y="208"/>
                    <a:pt x="4188" y="110"/>
                  </a:cubicBezTo>
                  <a:cubicBezTo>
                    <a:pt x="4166" y="60"/>
                    <a:pt x="4124" y="29"/>
                    <a:pt x="4077" y="13"/>
                  </a:cubicBezTo>
                  <a:cubicBezTo>
                    <a:pt x="4059" y="4"/>
                    <a:pt x="4040" y="1"/>
                    <a:pt x="4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77"/>
            <p:cNvSpPr/>
            <p:nvPr/>
          </p:nvSpPr>
          <p:spPr>
            <a:xfrm>
              <a:off x="3989631" y="853045"/>
              <a:ext cx="30313" cy="76213"/>
            </a:xfrm>
            <a:custGeom>
              <a:avLst/>
              <a:gdLst/>
              <a:ahLst/>
              <a:cxnLst/>
              <a:rect l="l" t="t" r="r" b="b"/>
              <a:pathLst>
                <a:path w="1019" h="2562" extrusionOk="0">
                  <a:moveTo>
                    <a:pt x="797" y="1"/>
                  </a:moveTo>
                  <a:cubicBezTo>
                    <a:pt x="730" y="1"/>
                    <a:pt x="666" y="33"/>
                    <a:pt x="634" y="96"/>
                  </a:cubicBezTo>
                  <a:cubicBezTo>
                    <a:pt x="232" y="785"/>
                    <a:pt x="17" y="1566"/>
                    <a:pt x="3" y="2367"/>
                  </a:cubicBezTo>
                  <a:cubicBezTo>
                    <a:pt x="1" y="2470"/>
                    <a:pt x="84" y="2556"/>
                    <a:pt x="190" y="2562"/>
                  </a:cubicBezTo>
                  <a:cubicBezTo>
                    <a:pt x="192" y="2562"/>
                    <a:pt x="194" y="2562"/>
                    <a:pt x="195" y="2562"/>
                  </a:cubicBezTo>
                  <a:cubicBezTo>
                    <a:pt x="299" y="2562"/>
                    <a:pt x="383" y="2479"/>
                    <a:pt x="386" y="2372"/>
                  </a:cubicBezTo>
                  <a:cubicBezTo>
                    <a:pt x="397" y="1641"/>
                    <a:pt x="595" y="921"/>
                    <a:pt x="966" y="291"/>
                  </a:cubicBezTo>
                  <a:cubicBezTo>
                    <a:pt x="1019" y="196"/>
                    <a:pt x="991" y="79"/>
                    <a:pt x="896" y="26"/>
                  </a:cubicBezTo>
                  <a:cubicBezTo>
                    <a:pt x="882" y="18"/>
                    <a:pt x="871" y="12"/>
                    <a:pt x="857" y="9"/>
                  </a:cubicBezTo>
                  <a:cubicBezTo>
                    <a:pt x="837" y="3"/>
                    <a:pt x="817" y="1"/>
                    <a:pt x="7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77"/>
            <p:cNvSpPr/>
            <p:nvPr/>
          </p:nvSpPr>
          <p:spPr>
            <a:xfrm>
              <a:off x="3987548" y="994137"/>
              <a:ext cx="14309" cy="25404"/>
            </a:xfrm>
            <a:custGeom>
              <a:avLst/>
              <a:gdLst/>
              <a:ahLst/>
              <a:cxnLst/>
              <a:rect l="l" t="t" r="r" b="b"/>
              <a:pathLst>
                <a:path w="481" h="854" extrusionOk="0">
                  <a:moveTo>
                    <a:pt x="277" y="1"/>
                  </a:moveTo>
                  <a:cubicBezTo>
                    <a:pt x="184" y="1"/>
                    <a:pt x="102" y="69"/>
                    <a:pt x="87" y="165"/>
                  </a:cubicBezTo>
                  <a:lnTo>
                    <a:pt x="18" y="631"/>
                  </a:lnTo>
                  <a:cubicBezTo>
                    <a:pt x="1" y="737"/>
                    <a:pt x="73" y="835"/>
                    <a:pt x="177" y="851"/>
                  </a:cubicBezTo>
                  <a:cubicBezTo>
                    <a:pt x="187" y="853"/>
                    <a:pt x="197" y="854"/>
                    <a:pt x="207" y="854"/>
                  </a:cubicBezTo>
                  <a:cubicBezTo>
                    <a:pt x="301" y="854"/>
                    <a:pt x="382" y="786"/>
                    <a:pt x="397" y="692"/>
                  </a:cubicBezTo>
                  <a:lnTo>
                    <a:pt x="467" y="224"/>
                  </a:lnTo>
                  <a:cubicBezTo>
                    <a:pt x="481" y="129"/>
                    <a:pt x="425" y="40"/>
                    <a:pt x="338" y="12"/>
                  </a:cubicBezTo>
                  <a:cubicBezTo>
                    <a:pt x="330" y="9"/>
                    <a:pt x="322" y="3"/>
                    <a:pt x="308" y="3"/>
                  </a:cubicBezTo>
                  <a:cubicBezTo>
                    <a:pt x="297" y="2"/>
                    <a:pt x="287" y="1"/>
                    <a:pt x="2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77"/>
            <p:cNvSpPr/>
            <p:nvPr/>
          </p:nvSpPr>
          <p:spPr>
            <a:xfrm>
              <a:off x="4417192" y="1086473"/>
              <a:ext cx="86595" cy="124404"/>
            </a:xfrm>
            <a:custGeom>
              <a:avLst/>
              <a:gdLst/>
              <a:ahLst/>
              <a:cxnLst/>
              <a:rect l="l" t="t" r="r" b="b"/>
              <a:pathLst>
                <a:path w="2911" h="4182" extrusionOk="0">
                  <a:moveTo>
                    <a:pt x="2706" y="1"/>
                  </a:moveTo>
                  <a:cubicBezTo>
                    <a:pt x="2609" y="1"/>
                    <a:pt x="2525" y="79"/>
                    <a:pt x="2520" y="180"/>
                  </a:cubicBezTo>
                  <a:cubicBezTo>
                    <a:pt x="2428" y="1703"/>
                    <a:pt x="1490" y="3132"/>
                    <a:pt x="134" y="3818"/>
                  </a:cubicBezTo>
                  <a:cubicBezTo>
                    <a:pt x="40" y="3868"/>
                    <a:pt x="1" y="3983"/>
                    <a:pt x="51" y="4077"/>
                  </a:cubicBezTo>
                  <a:cubicBezTo>
                    <a:pt x="70" y="4116"/>
                    <a:pt x="101" y="4144"/>
                    <a:pt x="137" y="4161"/>
                  </a:cubicBezTo>
                  <a:cubicBezTo>
                    <a:pt x="163" y="4175"/>
                    <a:pt x="191" y="4182"/>
                    <a:pt x="219" y="4182"/>
                  </a:cubicBezTo>
                  <a:cubicBezTo>
                    <a:pt x="249" y="4182"/>
                    <a:pt x="279" y="4174"/>
                    <a:pt x="307" y="4158"/>
                  </a:cubicBezTo>
                  <a:cubicBezTo>
                    <a:pt x="1783" y="3408"/>
                    <a:pt x="2802" y="1857"/>
                    <a:pt x="2902" y="202"/>
                  </a:cubicBezTo>
                  <a:cubicBezTo>
                    <a:pt x="2910" y="99"/>
                    <a:pt x="2829" y="7"/>
                    <a:pt x="2721" y="1"/>
                  </a:cubicBezTo>
                  <a:cubicBezTo>
                    <a:pt x="2716" y="1"/>
                    <a:pt x="2711" y="1"/>
                    <a:pt x="2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77"/>
            <p:cNvSpPr/>
            <p:nvPr/>
          </p:nvSpPr>
          <p:spPr>
            <a:xfrm>
              <a:off x="4410974" y="1041525"/>
              <a:ext cx="150731" cy="225932"/>
            </a:xfrm>
            <a:custGeom>
              <a:avLst/>
              <a:gdLst/>
              <a:ahLst/>
              <a:cxnLst/>
              <a:rect l="l" t="t" r="r" b="b"/>
              <a:pathLst>
                <a:path w="5067" h="7595" extrusionOk="0">
                  <a:moveTo>
                    <a:pt x="4626" y="1"/>
                  </a:moveTo>
                  <a:cubicBezTo>
                    <a:pt x="4616" y="1"/>
                    <a:pt x="4606" y="2"/>
                    <a:pt x="4595" y="3"/>
                  </a:cubicBezTo>
                  <a:cubicBezTo>
                    <a:pt x="4492" y="23"/>
                    <a:pt x="4419" y="120"/>
                    <a:pt x="4436" y="224"/>
                  </a:cubicBezTo>
                  <a:cubicBezTo>
                    <a:pt x="4673" y="1685"/>
                    <a:pt x="4364" y="3251"/>
                    <a:pt x="3594" y="4514"/>
                  </a:cubicBezTo>
                  <a:cubicBezTo>
                    <a:pt x="2818" y="5778"/>
                    <a:pt x="1565" y="6763"/>
                    <a:pt x="157" y="7220"/>
                  </a:cubicBezTo>
                  <a:cubicBezTo>
                    <a:pt x="56" y="7251"/>
                    <a:pt x="0" y="7360"/>
                    <a:pt x="31" y="7460"/>
                  </a:cubicBezTo>
                  <a:cubicBezTo>
                    <a:pt x="51" y="7513"/>
                    <a:pt x="84" y="7555"/>
                    <a:pt x="129" y="7575"/>
                  </a:cubicBezTo>
                  <a:cubicBezTo>
                    <a:pt x="154" y="7588"/>
                    <a:pt x="183" y="7594"/>
                    <a:pt x="213" y="7594"/>
                  </a:cubicBezTo>
                  <a:cubicBezTo>
                    <a:pt x="234" y="7594"/>
                    <a:pt x="255" y="7591"/>
                    <a:pt x="277" y="7586"/>
                  </a:cubicBezTo>
                  <a:cubicBezTo>
                    <a:pt x="1772" y="7100"/>
                    <a:pt x="3100" y="6054"/>
                    <a:pt x="3920" y="4715"/>
                  </a:cubicBezTo>
                  <a:cubicBezTo>
                    <a:pt x="4740" y="3376"/>
                    <a:pt x="5067" y="1716"/>
                    <a:pt x="4815" y="165"/>
                  </a:cubicBezTo>
                  <a:cubicBezTo>
                    <a:pt x="4800" y="67"/>
                    <a:pt x="4720" y="1"/>
                    <a:pt x="4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77"/>
            <p:cNvSpPr/>
            <p:nvPr/>
          </p:nvSpPr>
          <p:spPr>
            <a:xfrm>
              <a:off x="4545076" y="1136479"/>
              <a:ext cx="39624" cy="73119"/>
            </a:xfrm>
            <a:custGeom>
              <a:avLst/>
              <a:gdLst/>
              <a:ahLst/>
              <a:cxnLst/>
              <a:rect l="l" t="t" r="r" b="b"/>
              <a:pathLst>
                <a:path w="1332" h="2458" extrusionOk="0">
                  <a:moveTo>
                    <a:pt x="1122" y="0"/>
                  </a:moveTo>
                  <a:cubicBezTo>
                    <a:pt x="1029" y="0"/>
                    <a:pt x="948" y="69"/>
                    <a:pt x="932" y="165"/>
                  </a:cubicBezTo>
                  <a:cubicBezTo>
                    <a:pt x="818" y="887"/>
                    <a:pt x="520" y="1573"/>
                    <a:pt x="68" y="2145"/>
                  </a:cubicBezTo>
                  <a:cubicBezTo>
                    <a:pt x="1" y="2229"/>
                    <a:pt x="15" y="2352"/>
                    <a:pt x="98" y="2416"/>
                  </a:cubicBezTo>
                  <a:cubicBezTo>
                    <a:pt x="109" y="2424"/>
                    <a:pt x="121" y="2430"/>
                    <a:pt x="135" y="2438"/>
                  </a:cubicBezTo>
                  <a:cubicBezTo>
                    <a:pt x="161" y="2451"/>
                    <a:pt x="189" y="2457"/>
                    <a:pt x="218" y="2457"/>
                  </a:cubicBezTo>
                  <a:cubicBezTo>
                    <a:pt x="275" y="2457"/>
                    <a:pt x="332" y="2431"/>
                    <a:pt x="372" y="2382"/>
                  </a:cubicBezTo>
                  <a:cubicBezTo>
                    <a:pt x="863" y="1757"/>
                    <a:pt x="1192" y="1013"/>
                    <a:pt x="1312" y="223"/>
                  </a:cubicBezTo>
                  <a:cubicBezTo>
                    <a:pt x="1331" y="120"/>
                    <a:pt x="1256" y="22"/>
                    <a:pt x="1153" y="3"/>
                  </a:cubicBezTo>
                  <a:cubicBezTo>
                    <a:pt x="1143" y="1"/>
                    <a:pt x="1132"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77"/>
            <p:cNvSpPr/>
            <p:nvPr/>
          </p:nvSpPr>
          <p:spPr>
            <a:xfrm>
              <a:off x="4582171" y="1047326"/>
              <a:ext cx="16718" cy="25018"/>
            </a:xfrm>
            <a:custGeom>
              <a:avLst/>
              <a:gdLst/>
              <a:ahLst/>
              <a:cxnLst/>
              <a:rect l="l" t="t" r="r" b="b"/>
              <a:pathLst>
                <a:path w="562" h="841" extrusionOk="0">
                  <a:moveTo>
                    <a:pt x="344" y="1"/>
                  </a:moveTo>
                  <a:cubicBezTo>
                    <a:pt x="261" y="1"/>
                    <a:pt x="185" y="55"/>
                    <a:pt x="160" y="137"/>
                  </a:cubicBezTo>
                  <a:lnTo>
                    <a:pt x="23" y="592"/>
                  </a:lnTo>
                  <a:cubicBezTo>
                    <a:pt x="1" y="681"/>
                    <a:pt x="40" y="776"/>
                    <a:pt x="123" y="818"/>
                  </a:cubicBezTo>
                  <a:cubicBezTo>
                    <a:pt x="135" y="821"/>
                    <a:pt x="143" y="824"/>
                    <a:pt x="151" y="832"/>
                  </a:cubicBezTo>
                  <a:cubicBezTo>
                    <a:pt x="170" y="838"/>
                    <a:pt x="189" y="840"/>
                    <a:pt x="208" y="840"/>
                  </a:cubicBezTo>
                  <a:cubicBezTo>
                    <a:pt x="292" y="840"/>
                    <a:pt x="367" y="786"/>
                    <a:pt x="394" y="704"/>
                  </a:cubicBezTo>
                  <a:lnTo>
                    <a:pt x="528" y="249"/>
                  </a:lnTo>
                  <a:cubicBezTo>
                    <a:pt x="561" y="146"/>
                    <a:pt x="503" y="40"/>
                    <a:pt x="400" y="9"/>
                  </a:cubicBezTo>
                  <a:cubicBezTo>
                    <a:pt x="381" y="4"/>
                    <a:pt x="362" y="1"/>
                    <a:pt x="3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77"/>
            <p:cNvSpPr/>
            <p:nvPr/>
          </p:nvSpPr>
          <p:spPr>
            <a:xfrm>
              <a:off x="4466572" y="1387072"/>
              <a:ext cx="210077" cy="169204"/>
            </a:xfrm>
            <a:custGeom>
              <a:avLst/>
              <a:gdLst/>
              <a:ahLst/>
              <a:cxnLst/>
              <a:rect l="l" t="t" r="r" b="b"/>
              <a:pathLst>
                <a:path w="7062" h="5688" extrusionOk="0">
                  <a:moveTo>
                    <a:pt x="215" y="1"/>
                  </a:moveTo>
                  <a:cubicBezTo>
                    <a:pt x="179" y="1"/>
                    <a:pt x="143" y="11"/>
                    <a:pt x="112" y="32"/>
                  </a:cubicBezTo>
                  <a:cubicBezTo>
                    <a:pt x="111" y="35"/>
                    <a:pt x="109" y="36"/>
                    <a:pt x="107" y="36"/>
                  </a:cubicBezTo>
                  <a:cubicBezTo>
                    <a:pt x="106" y="36"/>
                    <a:pt x="105" y="35"/>
                    <a:pt x="106" y="32"/>
                  </a:cubicBezTo>
                  <a:lnTo>
                    <a:pt x="106" y="32"/>
                  </a:lnTo>
                  <a:cubicBezTo>
                    <a:pt x="17" y="96"/>
                    <a:pt x="0" y="219"/>
                    <a:pt x="65" y="302"/>
                  </a:cubicBezTo>
                  <a:lnTo>
                    <a:pt x="2079" y="3045"/>
                  </a:lnTo>
                  <a:cubicBezTo>
                    <a:pt x="2617" y="3781"/>
                    <a:pt x="3225" y="4607"/>
                    <a:pt x="4057" y="5148"/>
                  </a:cubicBezTo>
                  <a:cubicBezTo>
                    <a:pt x="4606" y="5505"/>
                    <a:pt x="5220" y="5688"/>
                    <a:pt x="5797" y="5688"/>
                  </a:cubicBezTo>
                  <a:cubicBezTo>
                    <a:pt x="6208" y="5688"/>
                    <a:pt x="6600" y="5596"/>
                    <a:pt x="6936" y="5408"/>
                  </a:cubicBezTo>
                  <a:cubicBezTo>
                    <a:pt x="7034" y="5357"/>
                    <a:pt x="7061" y="5240"/>
                    <a:pt x="7011" y="5145"/>
                  </a:cubicBezTo>
                  <a:cubicBezTo>
                    <a:pt x="6976" y="5082"/>
                    <a:pt x="6913" y="5047"/>
                    <a:pt x="6846" y="5047"/>
                  </a:cubicBezTo>
                  <a:cubicBezTo>
                    <a:pt x="6814" y="5047"/>
                    <a:pt x="6780" y="5055"/>
                    <a:pt x="6749" y="5073"/>
                  </a:cubicBezTo>
                  <a:cubicBezTo>
                    <a:pt x="6471" y="5230"/>
                    <a:pt x="6144" y="5306"/>
                    <a:pt x="5799" y="5306"/>
                  </a:cubicBezTo>
                  <a:cubicBezTo>
                    <a:pt x="5296" y="5306"/>
                    <a:pt x="4754" y="5143"/>
                    <a:pt x="4266" y="4827"/>
                  </a:cubicBezTo>
                  <a:cubicBezTo>
                    <a:pt x="3496" y="4328"/>
                    <a:pt x="2933" y="3561"/>
                    <a:pt x="2389" y="2822"/>
                  </a:cubicBezTo>
                  <a:lnTo>
                    <a:pt x="374" y="79"/>
                  </a:lnTo>
                  <a:cubicBezTo>
                    <a:pt x="334" y="29"/>
                    <a:pt x="274"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77"/>
            <p:cNvSpPr/>
            <p:nvPr/>
          </p:nvSpPr>
          <p:spPr>
            <a:xfrm>
              <a:off x="4525175" y="890913"/>
              <a:ext cx="35459" cy="78444"/>
            </a:xfrm>
            <a:custGeom>
              <a:avLst/>
              <a:gdLst/>
              <a:ahLst/>
              <a:cxnLst/>
              <a:rect l="l" t="t" r="r" b="b"/>
              <a:pathLst>
                <a:path w="1192" h="2637" extrusionOk="0">
                  <a:moveTo>
                    <a:pt x="215" y="0"/>
                  </a:moveTo>
                  <a:cubicBezTo>
                    <a:pt x="168" y="0"/>
                    <a:pt x="121" y="17"/>
                    <a:pt x="84" y="50"/>
                  </a:cubicBezTo>
                  <a:cubicBezTo>
                    <a:pt x="6" y="120"/>
                    <a:pt x="0" y="245"/>
                    <a:pt x="70" y="321"/>
                  </a:cubicBezTo>
                  <a:cubicBezTo>
                    <a:pt x="572" y="876"/>
                    <a:pt x="790" y="1674"/>
                    <a:pt x="636" y="2408"/>
                  </a:cubicBezTo>
                  <a:cubicBezTo>
                    <a:pt x="614" y="2511"/>
                    <a:pt x="681" y="2614"/>
                    <a:pt x="787" y="2634"/>
                  </a:cubicBezTo>
                  <a:cubicBezTo>
                    <a:pt x="795" y="2634"/>
                    <a:pt x="809" y="2636"/>
                    <a:pt x="823" y="2636"/>
                  </a:cubicBezTo>
                  <a:cubicBezTo>
                    <a:pt x="915" y="2636"/>
                    <a:pt x="993" y="2575"/>
                    <a:pt x="1013" y="2488"/>
                  </a:cubicBezTo>
                  <a:cubicBezTo>
                    <a:pt x="1191" y="1638"/>
                    <a:pt x="940" y="709"/>
                    <a:pt x="357" y="64"/>
                  </a:cubicBezTo>
                  <a:cubicBezTo>
                    <a:pt x="320" y="21"/>
                    <a:pt x="268" y="0"/>
                    <a:pt x="2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77"/>
            <p:cNvSpPr/>
            <p:nvPr/>
          </p:nvSpPr>
          <p:spPr>
            <a:xfrm>
              <a:off x="4213124" y="753301"/>
              <a:ext cx="46585" cy="18979"/>
            </a:xfrm>
            <a:custGeom>
              <a:avLst/>
              <a:gdLst/>
              <a:ahLst/>
              <a:cxnLst/>
              <a:rect l="l" t="t" r="r" b="b"/>
              <a:pathLst>
                <a:path w="1566" h="638" extrusionOk="0">
                  <a:moveTo>
                    <a:pt x="1356" y="1"/>
                  </a:moveTo>
                  <a:cubicBezTo>
                    <a:pt x="1342" y="1"/>
                    <a:pt x="1327" y="3"/>
                    <a:pt x="1312" y="6"/>
                  </a:cubicBezTo>
                  <a:lnTo>
                    <a:pt x="171" y="257"/>
                  </a:lnTo>
                  <a:cubicBezTo>
                    <a:pt x="67" y="282"/>
                    <a:pt x="0" y="383"/>
                    <a:pt x="26" y="489"/>
                  </a:cubicBezTo>
                  <a:cubicBezTo>
                    <a:pt x="40" y="547"/>
                    <a:pt x="81" y="595"/>
                    <a:pt x="134" y="620"/>
                  </a:cubicBezTo>
                  <a:cubicBezTo>
                    <a:pt x="161" y="631"/>
                    <a:pt x="190" y="638"/>
                    <a:pt x="217" y="638"/>
                  </a:cubicBezTo>
                  <a:cubicBezTo>
                    <a:pt x="230" y="638"/>
                    <a:pt x="242" y="636"/>
                    <a:pt x="254" y="634"/>
                  </a:cubicBezTo>
                  <a:lnTo>
                    <a:pt x="1395" y="383"/>
                  </a:lnTo>
                  <a:cubicBezTo>
                    <a:pt x="1501" y="358"/>
                    <a:pt x="1566" y="257"/>
                    <a:pt x="1543" y="154"/>
                  </a:cubicBezTo>
                  <a:cubicBezTo>
                    <a:pt x="1522" y="63"/>
                    <a:pt x="1445" y="1"/>
                    <a:pt x="13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77"/>
            <p:cNvSpPr/>
            <p:nvPr/>
          </p:nvSpPr>
          <p:spPr>
            <a:xfrm>
              <a:off x="5016366" y="861701"/>
              <a:ext cx="118127" cy="262730"/>
            </a:xfrm>
            <a:custGeom>
              <a:avLst/>
              <a:gdLst/>
              <a:ahLst/>
              <a:cxnLst/>
              <a:rect l="l" t="t" r="r" b="b"/>
              <a:pathLst>
                <a:path w="3971" h="8832" extrusionOk="0">
                  <a:moveTo>
                    <a:pt x="1106" y="1"/>
                  </a:moveTo>
                  <a:cubicBezTo>
                    <a:pt x="804" y="1"/>
                    <a:pt x="509" y="57"/>
                    <a:pt x="241" y="170"/>
                  </a:cubicBezTo>
                  <a:cubicBezTo>
                    <a:pt x="207" y="184"/>
                    <a:pt x="168" y="198"/>
                    <a:pt x="138" y="212"/>
                  </a:cubicBezTo>
                  <a:cubicBezTo>
                    <a:pt x="40" y="259"/>
                    <a:pt x="1" y="371"/>
                    <a:pt x="45" y="469"/>
                  </a:cubicBezTo>
                  <a:cubicBezTo>
                    <a:pt x="82" y="539"/>
                    <a:pt x="150" y="579"/>
                    <a:pt x="222" y="579"/>
                  </a:cubicBezTo>
                  <a:cubicBezTo>
                    <a:pt x="250" y="579"/>
                    <a:pt x="278" y="573"/>
                    <a:pt x="305" y="561"/>
                  </a:cubicBezTo>
                  <a:cubicBezTo>
                    <a:pt x="552" y="442"/>
                    <a:pt x="828" y="382"/>
                    <a:pt x="1113" y="382"/>
                  </a:cubicBezTo>
                  <a:cubicBezTo>
                    <a:pt x="1372" y="382"/>
                    <a:pt x="1639" y="432"/>
                    <a:pt x="1898" y="533"/>
                  </a:cubicBezTo>
                  <a:cubicBezTo>
                    <a:pt x="2439" y="742"/>
                    <a:pt x="2860" y="1144"/>
                    <a:pt x="3053" y="1632"/>
                  </a:cubicBezTo>
                  <a:cubicBezTo>
                    <a:pt x="3363" y="2422"/>
                    <a:pt x="3148" y="3328"/>
                    <a:pt x="2925" y="4031"/>
                  </a:cubicBezTo>
                  <a:cubicBezTo>
                    <a:pt x="2874" y="4187"/>
                    <a:pt x="2821" y="4344"/>
                    <a:pt x="2771" y="4500"/>
                  </a:cubicBezTo>
                  <a:cubicBezTo>
                    <a:pt x="2542" y="5172"/>
                    <a:pt x="2314" y="5861"/>
                    <a:pt x="2305" y="6587"/>
                  </a:cubicBezTo>
                  <a:cubicBezTo>
                    <a:pt x="2300" y="7457"/>
                    <a:pt x="2732" y="8531"/>
                    <a:pt x="3700" y="8824"/>
                  </a:cubicBezTo>
                  <a:cubicBezTo>
                    <a:pt x="3719" y="8829"/>
                    <a:pt x="3737" y="8831"/>
                    <a:pt x="3755" y="8831"/>
                  </a:cubicBezTo>
                  <a:cubicBezTo>
                    <a:pt x="3839" y="8831"/>
                    <a:pt x="3915" y="8781"/>
                    <a:pt x="3943" y="8696"/>
                  </a:cubicBezTo>
                  <a:cubicBezTo>
                    <a:pt x="3971" y="8595"/>
                    <a:pt x="3915" y="8486"/>
                    <a:pt x="3812" y="8456"/>
                  </a:cubicBezTo>
                  <a:cubicBezTo>
                    <a:pt x="3067" y="8233"/>
                    <a:pt x="2682" y="7345"/>
                    <a:pt x="2690" y="6589"/>
                  </a:cubicBezTo>
                  <a:cubicBezTo>
                    <a:pt x="2693" y="5928"/>
                    <a:pt x="2916" y="5264"/>
                    <a:pt x="3134" y="4625"/>
                  </a:cubicBezTo>
                  <a:cubicBezTo>
                    <a:pt x="3184" y="4466"/>
                    <a:pt x="3240" y="4305"/>
                    <a:pt x="3290" y="4148"/>
                  </a:cubicBezTo>
                  <a:cubicBezTo>
                    <a:pt x="3530" y="3387"/>
                    <a:pt x="3764" y="2396"/>
                    <a:pt x="3407" y="1493"/>
                  </a:cubicBezTo>
                  <a:cubicBezTo>
                    <a:pt x="3178" y="907"/>
                    <a:pt x="2676" y="424"/>
                    <a:pt x="2035" y="179"/>
                  </a:cubicBezTo>
                  <a:cubicBezTo>
                    <a:pt x="1731" y="60"/>
                    <a:pt x="1415" y="1"/>
                    <a:pt x="11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77"/>
            <p:cNvSpPr/>
            <p:nvPr/>
          </p:nvSpPr>
          <p:spPr>
            <a:xfrm>
              <a:off x="4336368" y="718378"/>
              <a:ext cx="131573" cy="67705"/>
            </a:xfrm>
            <a:custGeom>
              <a:avLst/>
              <a:gdLst/>
              <a:ahLst/>
              <a:cxnLst/>
              <a:rect l="l" t="t" r="r" b="b"/>
              <a:pathLst>
                <a:path w="4423" h="2276" extrusionOk="0">
                  <a:moveTo>
                    <a:pt x="1567" y="1"/>
                  </a:moveTo>
                  <a:cubicBezTo>
                    <a:pt x="1160" y="1"/>
                    <a:pt x="753" y="82"/>
                    <a:pt x="377" y="243"/>
                  </a:cubicBezTo>
                  <a:cubicBezTo>
                    <a:pt x="293" y="276"/>
                    <a:pt x="215" y="315"/>
                    <a:pt x="129" y="357"/>
                  </a:cubicBezTo>
                  <a:cubicBezTo>
                    <a:pt x="37" y="410"/>
                    <a:pt x="0" y="524"/>
                    <a:pt x="53" y="619"/>
                  </a:cubicBezTo>
                  <a:cubicBezTo>
                    <a:pt x="89" y="684"/>
                    <a:pt x="154" y="719"/>
                    <a:pt x="221" y="719"/>
                  </a:cubicBezTo>
                  <a:cubicBezTo>
                    <a:pt x="253" y="719"/>
                    <a:pt x="285" y="711"/>
                    <a:pt x="316" y="695"/>
                  </a:cubicBezTo>
                  <a:cubicBezTo>
                    <a:pt x="699" y="486"/>
                    <a:pt x="1131" y="381"/>
                    <a:pt x="1564" y="381"/>
                  </a:cubicBezTo>
                  <a:cubicBezTo>
                    <a:pt x="1885" y="381"/>
                    <a:pt x="2205" y="439"/>
                    <a:pt x="2506" y="555"/>
                  </a:cubicBezTo>
                  <a:cubicBezTo>
                    <a:pt x="3214" y="831"/>
                    <a:pt x="3778" y="1426"/>
                    <a:pt x="4023" y="2143"/>
                  </a:cubicBezTo>
                  <a:cubicBezTo>
                    <a:pt x="4050" y="2223"/>
                    <a:pt x="4125" y="2275"/>
                    <a:pt x="4206" y="2275"/>
                  </a:cubicBezTo>
                  <a:cubicBezTo>
                    <a:pt x="4226" y="2275"/>
                    <a:pt x="4246" y="2272"/>
                    <a:pt x="4266" y="2265"/>
                  </a:cubicBezTo>
                  <a:cubicBezTo>
                    <a:pt x="4364" y="2229"/>
                    <a:pt x="4422" y="2123"/>
                    <a:pt x="4389" y="2020"/>
                  </a:cubicBezTo>
                  <a:cubicBezTo>
                    <a:pt x="4107" y="1197"/>
                    <a:pt x="3457" y="519"/>
                    <a:pt x="2648" y="201"/>
                  </a:cubicBezTo>
                  <a:cubicBezTo>
                    <a:pt x="2303" y="67"/>
                    <a:pt x="1935" y="1"/>
                    <a:pt x="15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77"/>
            <p:cNvSpPr/>
            <p:nvPr/>
          </p:nvSpPr>
          <p:spPr>
            <a:xfrm>
              <a:off x="4369804" y="748244"/>
              <a:ext cx="57532" cy="34210"/>
            </a:xfrm>
            <a:custGeom>
              <a:avLst/>
              <a:gdLst/>
              <a:ahLst/>
              <a:cxnLst/>
              <a:rect l="l" t="t" r="r" b="b"/>
              <a:pathLst>
                <a:path w="1934" h="1150" extrusionOk="0">
                  <a:moveTo>
                    <a:pt x="559" y="0"/>
                  </a:moveTo>
                  <a:cubicBezTo>
                    <a:pt x="421" y="0"/>
                    <a:pt x="282" y="21"/>
                    <a:pt x="148" y="65"/>
                  </a:cubicBezTo>
                  <a:cubicBezTo>
                    <a:pt x="121" y="76"/>
                    <a:pt x="101" y="90"/>
                    <a:pt x="79" y="106"/>
                  </a:cubicBezTo>
                  <a:cubicBezTo>
                    <a:pt x="26" y="159"/>
                    <a:pt x="1" y="235"/>
                    <a:pt x="31" y="304"/>
                  </a:cubicBezTo>
                  <a:cubicBezTo>
                    <a:pt x="56" y="384"/>
                    <a:pt x="133" y="436"/>
                    <a:pt x="215" y="436"/>
                  </a:cubicBezTo>
                  <a:cubicBezTo>
                    <a:pt x="233" y="436"/>
                    <a:pt x="252" y="433"/>
                    <a:pt x="271" y="427"/>
                  </a:cubicBezTo>
                  <a:cubicBezTo>
                    <a:pt x="364" y="398"/>
                    <a:pt x="460" y="384"/>
                    <a:pt x="556" y="384"/>
                  </a:cubicBezTo>
                  <a:cubicBezTo>
                    <a:pt x="970" y="384"/>
                    <a:pt x="1389" y="640"/>
                    <a:pt x="1541" y="1027"/>
                  </a:cubicBezTo>
                  <a:cubicBezTo>
                    <a:pt x="1571" y="1102"/>
                    <a:pt x="1642" y="1149"/>
                    <a:pt x="1719" y="1149"/>
                  </a:cubicBezTo>
                  <a:cubicBezTo>
                    <a:pt x="1742" y="1149"/>
                    <a:pt x="1766" y="1145"/>
                    <a:pt x="1789" y="1136"/>
                  </a:cubicBezTo>
                  <a:cubicBezTo>
                    <a:pt x="1886" y="1097"/>
                    <a:pt x="1934" y="988"/>
                    <a:pt x="1898" y="887"/>
                  </a:cubicBezTo>
                  <a:cubicBezTo>
                    <a:pt x="1687" y="349"/>
                    <a:pt x="1126" y="0"/>
                    <a:pt x="5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77"/>
            <p:cNvSpPr/>
            <p:nvPr/>
          </p:nvSpPr>
          <p:spPr>
            <a:xfrm>
              <a:off x="4060251" y="1127287"/>
              <a:ext cx="263771" cy="149451"/>
            </a:xfrm>
            <a:custGeom>
              <a:avLst/>
              <a:gdLst/>
              <a:ahLst/>
              <a:cxnLst/>
              <a:rect l="l" t="t" r="r" b="b"/>
              <a:pathLst>
                <a:path w="8867" h="5024" extrusionOk="0">
                  <a:moveTo>
                    <a:pt x="459" y="0"/>
                  </a:moveTo>
                  <a:cubicBezTo>
                    <a:pt x="371" y="0"/>
                    <a:pt x="293" y="61"/>
                    <a:pt x="271" y="153"/>
                  </a:cubicBezTo>
                  <a:cubicBezTo>
                    <a:pt x="1" y="1414"/>
                    <a:pt x="481" y="2834"/>
                    <a:pt x="1496" y="3771"/>
                  </a:cubicBezTo>
                  <a:cubicBezTo>
                    <a:pt x="1691" y="3950"/>
                    <a:pt x="1898" y="4106"/>
                    <a:pt x="2121" y="4251"/>
                  </a:cubicBezTo>
                  <a:cubicBezTo>
                    <a:pt x="2910" y="4752"/>
                    <a:pt x="3878" y="5024"/>
                    <a:pt x="4881" y="5024"/>
                  </a:cubicBezTo>
                  <a:cubicBezTo>
                    <a:pt x="4966" y="5024"/>
                    <a:pt x="5051" y="5022"/>
                    <a:pt x="5137" y="5018"/>
                  </a:cubicBezTo>
                  <a:cubicBezTo>
                    <a:pt x="6356" y="4954"/>
                    <a:pt x="7608" y="4496"/>
                    <a:pt x="8761" y="3699"/>
                  </a:cubicBezTo>
                  <a:cubicBezTo>
                    <a:pt x="8847" y="3637"/>
                    <a:pt x="8867" y="3517"/>
                    <a:pt x="8808" y="3431"/>
                  </a:cubicBezTo>
                  <a:cubicBezTo>
                    <a:pt x="8770" y="3377"/>
                    <a:pt x="8709" y="3348"/>
                    <a:pt x="8647" y="3348"/>
                  </a:cubicBezTo>
                  <a:cubicBezTo>
                    <a:pt x="8610" y="3348"/>
                    <a:pt x="8573" y="3358"/>
                    <a:pt x="8540" y="3380"/>
                  </a:cubicBezTo>
                  <a:cubicBezTo>
                    <a:pt x="7449" y="4142"/>
                    <a:pt x="6264" y="4572"/>
                    <a:pt x="5117" y="4630"/>
                  </a:cubicBezTo>
                  <a:cubicBezTo>
                    <a:pt x="5034" y="4634"/>
                    <a:pt x="4951" y="4636"/>
                    <a:pt x="4868" y="4636"/>
                  </a:cubicBezTo>
                  <a:cubicBezTo>
                    <a:pt x="3678" y="4636"/>
                    <a:pt x="2551" y="4227"/>
                    <a:pt x="1755" y="3489"/>
                  </a:cubicBezTo>
                  <a:cubicBezTo>
                    <a:pt x="840" y="2641"/>
                    <a:pt x="405" y="1366"/>
                    <a:pt x="645" y="234"/>
                  </a:cubicBezTo>
                  <a:cubicBezTo>
                    <a:pt x="667" y="130"/>
                    <a:pt x="603" y="27"/>
                    <a:pt x="500" y="5"/>
                  </a:cubicBezTo>
                  <a:cubicBezTo>
                    <a:pt x="486" y="2"/>
                    <a:pt x="472" y="0"/>
                    <a:pt x="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6" name="Google Shape;6706;p77"/>
          <p:cNvGrpSpPr/>
          <p:nvPr/>
        </p:nvGrpSpPr>
        <p:grpSpPr>
          <a:xfrm>
            <a:off x="511744" y="1757282"/>
            <a:ext cx="312879" cy="321425"/>
            <a:chOff x="7000750" y="998464"/>
            <a:chExt cx="312879" cy="321425"/>
          </a:xfrm>
        </p:grpSpPr>
        <p:sp>
          <p:nvSpPr>
            <p:cNvPr id="6707" name="Google Shape;6707;p77"/>
            <p:cNvSpPr/>
            <p:nvPr/>
          </p:nvSpPr>
          <p:spPr>
            <a:xfrm>
              <a:off x="7000750" y="998464"/>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77"/>
            <p:cNvSpPr/>
            <p:nvPr/>
          </p:nvSpPr>
          <p:spPr>
            <a:xfrm>
              <a:off x="7072853" y="1067219"/>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77"/>
            <p:cNvSpPr/>
            <p:nvPr/>
          </p:nvSpPr>
          <p:spPr>
            <a:xfrm>
              <a:off x="7067126" y="1062873"/>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77"/>
            <p:cNvSpPr/>
            <p:nvPr/>
          </p:nvSpPr>
          <p:spPr>
            <a:xfrm>
              <a:off x="7158261" y="1127193"/>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77"/>
            <p:cNvSpPr/>
            <p:nvPr/>
          </p:nvSpPr>
          <p:spPr>
            <a:xfrm>
              <a:off x="7131916" y="1105518"/>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77"/>
            <p:cNvSpPr/>
            <p:nvPr/>
          </p:nvSpPr>
          <p:spPr>
            <a:xfrm>
              <a:off x="7195179" y="1146812"/>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77"/>
            <p:cNvSpPr/>
            <p:nvPr/>
          </p:nvSpPr>
          <p:spPr>
            <a:xfrm>
              <a:off x="7145955" y="1138236"/>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77"/>
            <p:cNvSpPr/>
            <p:nvPr/>
          </p:nvSpPr>
          <p:spPr>
            <a:xfrm>
              <a:off x="7146366" y="1161644"/>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77"/>
            <p:cNvSpPr/>
            <p:nvPr/>
          </p:nvSpPr>
          <p:spPr>
            <a:xfrm>
              <a:off x="7103075" y="1129102"/>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6" name="Google Shape;6716;p77"/>
          <p:cNvGrpSpPr/>
          <p:nvPr/>
        </p:nvGrpSpPr>
        <p:grpSpPr>
          <a:xfrm>
            <a:off x="8415038" y="1654486"/>
            <a:ext cx="379783" cy="304303"/>
            <a:chOff x="5596825" y="2420607"/>
            <a:chExt cx="379783" cy="304303"/>
          </a:xfrm>
        </p:grpSpPr>
        <p:sp>
          <p:nvSpPr>
            <p:cNvPr id="6717" name="Google Shape;6717;p77"/>
            <p:cNvSpPr/>
            <p:nvPr/>
          </p:nvSpPr>
          <p:spPr>
            <a:xfrm>
              <a:off x="5596825" y="2420607"/>
              <a:ext cx="379783" cy="304303"/>
            </a:xfrm>
            <a:custGeom>
              <a:avLst/>
              <a:gdLst/>
              <a:ahLst/>
              <a:cxnLst/>
              <a:rect l="l" t="t" r="r" b="b"/>
              <a:pathLst>
                <a:path w="12931" h="10361" extrusionOk="0">
                  <a:moveTo>
                    <a:pt x="6560" y="0"/>
                  </a:moveTo>
                  <a:cubicBezTo>
                    <a:pt x="6016" y="0"/>
                    <a:pt x="5484" y="101"/>
                    <a:pt x="4977" y="304"/>
                  </a:cubicBezTo>
                  <a:cubicBezTo>
                    <a:pt x="2557" y="1269"/>
                    <a:pt x="2080" y="3091"/>
                    <a:pt x="1889" y="3962"/>
                  </a:cubicBezTo>
                  <a:cubicBezTo>
                    <a:pt x="603" y="4831"/>
                    <a:pt x="1" y="6433"/>
                    <a:pt x="475" y="7920"/>
                  </a:cubicBezTo>
                  <a:cubicBezTo>
                    <a:pt x="849" y="9100"/>
                    <a:pt x="2014" y="10361"/>
                    <a:pt x="4156" y="10361"/>
                  </a:cubicBezTo>
                  <a:cubicBezTo>
                    <a:pt x="4545" y="10361"/>
                    <a:pt x="4961" y="10318"/>
                    <a:pt x="5390" y="10234"/>
                  </a:cubicBezTo>
                  <a:cubicBezTo>
                    <a:pt x="7156" y="9886"/>
                    <a:pt x="8244" y="9019"/>
                    <a:pt x="8963" y="8447"/>
                  </a:cubicBezTo>
                  <a:cubicBezTo>
                    <a:pt x="9635" y="7911"/>
                    <a:pt x="9753" y="7850"/>
                    <a:pt x="10099" y="7850"/>
                  </a:cubicBezTo>
                  <a:cubicBezTo>
                    <a:pt x="10160" y="7850"/>
                    <a:pt x="10227" y="7851"/>
                    <a:pt x="10299" y="7859"/>
                  </a:cubicBezTo>
                  <a:lnTo>
                    <a:pt x="10334" y="7863"/>
                  </a:lnTo>
                  <a:lnTo>
                    <a:pt x="10440" y="7868"/>
                  </a:lnTo>
                  <a:lnTo>
                    <a:pt x="10502" y="7868"/>
                  </a:lnTo>
                  <a:cubicBezTo>
                    <a:pt x="11291" y="7868"/>
                    <a:pt x="12015" y="7473"/>
                    <a:pt x="12440" y="6812"/>
                  </a:cubicBezTo>
                  <a:cubicBezTo>
                    <a:pt x="12903" y="6095"/>
                    <a:pt x="12930" y="5185"/>
                    <a:pt x="12512" y="4438"/>
                  </a:cubicBezTo>
                  <a:cubicBezTo>
                    <a:pt x="12482" y="4387"/>
                    <a:pt x="11784" y="3155"/>
                    <a:pt x="10710" y="2047"/>
                  </a:cubicBezTo>
                  <a:cubicBezTo>
                    <a:pt x="9394" y="688"/>
                    <a:pt x="7997" y="0"/>
                    <a:pt x="6560"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77"/>
            <p:cNvSpPr/>
            <p:nvPr/>
          </p:nvSpPr>
          <p:spPr>
            <a:xfrm>
              <a:off x="5673569" y="2489656"/>
              <a:ext cx="227735" cy="166029"/>
            </a:xfrm>
            <a:custGeom>
              <a:avLst/>
              <a:gdLst/>
              <a:ahLst/>
              <a:cxnLst/>
              <a:rect l="l" t="t" r="r" b="b"/>
              <a:pathLst>
                <a:path w="7754" h="5653" extrusionOk="0">
                  <a:moveTo>
                    <a:pt x="3951" y="0"/>
                  </a:moveTo>
                  <a:cubicBezTo>
                    <a:pt x="3715" y="0"/>
                    <a:pt x="3475" y="43"/>
                    <a:pt x="3235" y="139"/>
                  </a:cubicBezTo>
                  <a:cubicBezTo>
                    <a:pt x="2684" y="359"/>
                    <a:pt x="2287" y="641"/>
                    <a:pt x="2020" y="1004"/>
                  </a:cubicBezTo>
                  <a:cubicBezTo>
                    <a:pt x="1731" y="1396"/>
                    <a:pt x="1639" y="1826"/>
                    <a:pt x="1559" y="2206"/>
                  </a:cubicBezTo>
                  <a:cubicBezTo>
                    <a:pt x="1512" y="2429"/>
                    <a:pt x="1465" y="2642"/>
                    <a:pt x="1384" y="2833"/>
                  </a:cubicBezTo>
                  <a:cubicBezTo>
                    <a:pt x="1345" y="2930"/>
                    <a:pt x="1297" y="3021"/>
                    <a:pt x="1234" y="3105"/>
                  </a:cubicBezTo>
                  <a:cubicBezTo>
                    <a:pt x="1125" y="3255"/>
                    <a:pt x="981" y="3368"/>
                    <a:pt x="796" y="3453"/>
                  </a:cubicBezTo>
                  <a:cubicBezTo>
                    <a:pt x="596" y="3542"/>
                    <a:pt x="421" y="3682"/>
                    <a:pt x="292" y="3858"/>
                  </a:cubicBezTo>
                  <a:cubicBezTo>
                    <a:pt x="71" y="4157"/>
                    <a:pt x="1" y="4529"/>
                    <a:pt x="106" y="4855"/>
                  </a:cubicBezTo>
                  <a:cubicBezTo>
                    <a:pt x="148" y="4986"/>
                    <a:pt x="212" y="5102"/>
                    <a:pt x="297" y="5200"/>
                  </a:cubicBezTo>
                  <a:cubicBezTo>
                    <a:pt x="549" y="5496"/>
                    <a:pt x="984" y="5652"/>
                    <a:pt x="1553" y="5652"/>
                  </a:cubicBezTo>
                  <a:cubicBezTo>
                    <a:pt x="1787" y="5652"/>
                    <a:pt x="2044" y="5626"/>
                    <a:pt x="2321" y="5572"/>
                  </a:cubicBezTo>
                  <a:cubicBezTo>
                    <a:pt x="3523" y="5334"/>
                    <a:pt x="4215" y="4784"/>
                    <a:pt x="4880" y="4251"/>
                  </a:cubicBezTo>
                  <a:cubicBezTo>
                    <a:pt x="5418" y="3826"/>
                    <a:pt x="5934" y="3413"/>
                    <a:pt x="6669" y="3235"/>
                  </a:cubicBezTo>
                  <a:lnTo>
                    <a:pt x="6673" y="3235"/>
                  </a:lnTo>
                  <a:cubicBezTo>
                    <a:pt x="6919" y="3175"/>
                    <a:pt x="7188" y="3141"/>
                    <a:pt x="7492" y="3141"/>
                  </a:cubicBezTo>
                  <a:cubicBezTo>
                    <a:pt x="7559" y="3141"/>
                    <a:pt x="7628" y="3143"/>
                    <a:pt x="7698" y="3146"/>
                  </a:cubicBezTo>
                  <a:cubicBezTo>
                    <a:pt x="7699" y="3146"/>
                    <a:pt x="7701" y="3146"/>
                    <a:pt x="7702" y="3146"/>
                  </a:cubicBezTo>
                  <a:cubicBezTo>
                    <a:pt x="7717" y="3146"/>
                    <a:pt x="7733" y="3138"/>
                    <a:pt x="7743" y="3125"/>
                  </a:cubicBezTo>
                  <a:cubicBezTo>
                    <a:pt x="7743" y="3125"/>
                    <a:pt x="7745" y="3122"/>
                    <a:pt x="7745" y="3121"/>
                  </a:cubicBezTo>
                  <a:cubicBezTo>
                    <a:pt x="7754" y="3105"/>
                    <a:pt x="7754" y="3084"/>
                    <a:pt x="7745" y="3068"/>
                  </a:cubicBezTo>
                  <a:cubicBezTo>
                    <a:pt x="7743" y="3065"/>
                    <a:pt x="7738" y="3057"/>
                    <a:pt x="7738" y="3057"/>
                  </a:cubicBezTo>
                  <a:cubicBezTo>
                    <a:pt x="7733" y="3049"/>
                    <a:pt x="7724" y="3040"/>
                    <a:pt x="7717" y="3034"/>
                  </a:cubicBezTo>
                  <a:cubicBezTo>
                    <a:pt x="7658" y="2997"/>
                    <a:pt x="7597" y="2962"/>
                    <a:pt x="7538" y="2928"/>
                  </a:cubicBezTo>
                  <a:lnTo>
                    <a:pt x="7538" y="2928"/>
                  </a:lnTo>
                  <a:cubicBezTo>
                    <a:pt x="7545" y="2931"/>
                    <a:pt x="7554" y="2933"/>
                    <a:pt x="7561" y="2933"/>
                  </a:cubicBezTo>
                  <a:cubicBezTo>
                    <a:pt x="7575" y="2933"/>
                    <a:pt x="7588" y="2928"/>
                    <a:pt x="7599" y="2918"/>
                  </a:cubicBezTo>
                  <a:lnTo>
                    <a:pt x="7603" y="2913"/>
                  </a:lnTo>
                  <a:cubicBezTo>
                    <a:pt x="7617" y="2894"/>
                    <a:pt x="7617" y="2871"/>
                    <a:pt x="7606" y="2852"/>
                  </a:cubicBezTo>
                  <a:cubicBezTo>
                    <a:pt x="7562" y="2783"/>
                    <a:pt x="7510" y="2708"/>
                    <a:pt x="7455" y="2629"/>
                  </a:cubicBezTo>
                  <a:cubicBezTo>
                    <a:pt x="6779" y="1652"/>
                    <a:pt x="5421" y="0"/>
                    <a:pt x="3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77"/>
            <p:cNvSpPr/>
            <p:nvPr/>
          </p:nvSpPr>
          <p:spPr>
            <a:xfrm>
              <a:off x="5666402" y="2484928"/>
              <a:ext cx="242303" cy="175574"/>
            </a:xfrm>
            <a:custGeom>
              <a:avLst/>
              <a:gdLst/>
              <a:ahLst/>
              <a:cxnLst/>
              <a:rect l="l" t="t" r="r" b="b"/>
              <a:pathLst>
                <a:path w="8250" h="5978" extrusionOk="0">
                  <a:moveTo>
                    <a:pt x="4195" y="220"/>
                  </a:moveTo>
                  <a:cubicBezTo>
                    <a:pt x="5922" y="220"/>
                    <a:pt x="7514" y="2577"/>
                    <a:pt x="7932" y="3250"/>
                  </a:cubicBezTo>
                  <a:cubicBezTo>
                    <a:pt x="7862" y="3247"/>
                    <a:pt x="7794" y="3245"/>
                    <a:pt x="7727" y="3245"/>
                  </a:cubicBezTo>
                  <a:cubicBezTo>
                    <a:pt x="6495" y="3245"/>
                    <a:pt x="5811" y="3791"/>
                    <a:pt x="5088" y="4368"/>
                  </a:cubicBezTo>
                  <a:cubicBezTo>
                    <a:pt x="4426" y="4897"/>
                    <a:pt x="3741" y="5441"/>
                    <a:pt x="2552" y="5676"/>
                  </a:cubicBezTo>
                  <a:cubicBezTo>
                    <a:pt x="2280" y="5729"/>
                    <a:pt x="2026" y="5755"/>
                    <a:pt x="1796" y="5755"/>
                  </a:cubicBezTo>
                  <a:cubicBezTo>
                    <a:pt x="1063" y="5755"/>
                    <a:pt x="560" y="5490"/>
                    <a:pt x="403" y="4996"/>
                  </a:cubicBezTo>
                  <a:cubicBezTo>
                    <a:pt x="242" y="4489"/>
                    <a:pt x="531" y="3903"/>
                    <a:pt x="1062" y="3665"/>
                  </a:cubicBezTo>
                  <a:cubicBezTo>
                    <a:pt x="1639" y="3407"/>
                    <a:pt x="1745" y="2906"/>
                    <a:pt x="1859" y="2379"/>
                  </a:cubicBezTo>
                  <a:cubicBezTo>
                    <a:pt x="2009" y="1678"/>
                    <a:pt x="2179" y="882"/>
                    <a:pt x="3503" y="354"/>
                  </a:cubicBezTo>
                  <a:cubicBezTo>
                    <a:pt x="3734" y="261"/>
                    <a:pt x="3966" y="220"/>
                    <a:pt x="4195" y="220"/>
                  </a:cubicBezTo>
                  <a:close/>
                  <a:moveTo>
                    <a:pt x="4191" y="0"/>
                  </a:moveTo>
                  <a:cubicBezTo>
                    <a:pt x="3927" y="0"/>
                    <a:pt x="3670" y="49"/>
                    <a:pt x="3421" y="149"/>
                  </a:cubicBezTo>
                  <a:cubicBezTo>
                    <a:pt x="1990" y="720"/>
                    <a:pt x="1797" y="1614"/>
                    <a:pt x="1645" y="2333"/>
                  </a:cubicBezTo>
                  <a:cubicBezTo>
                    <a:pt x="1535" y="2846"/>
                    <a:pt x="1448" y="3252"/>
                    <a:pt x="973" y="3465"/>
                  </a:cubicBezTo>
                  <a:cubicBezTo>
                    <a:pt x="342" y="3749"/>
                    <a:pt x="0" y="4451"/>
                    <a:pt x="195" y="5063"/>
                  </a:cubicBezTo>
                  <a:cubicBezTo>
                    <a:pt x="272" y="5303"/>
                    <a:pt x="594" y="5978"/>
                    <a:pt x="1787" y="5978"/>
                  </a:cubicBezTo>
                  <a:cubicBezTo>
                    <a:pt x="2022" y="5978"/>
                    <a:pt x="2290" y="5952"/>
                    <a:pt x="2595" y="5889"/>
                  </a:cubicBezTo>
                  <a:cubicBezTo>
                    <a:pt x="3835" y="5646"/>
                    <a:pt x="4574" y="5056"/>
                    <a:pt x="5227" y="4539"/>
                  </a:cubicBezTo>
                  <a:cubicBezTo>
                    <a:pt x="5946" y="3965"/>
                    <a:pt x="6579" y="3464"/>
                    <a:pt x="7733" y="3464"/>
                  </a:cubicBezTo>
                  <a:cubicBezTo>
                    <a:pt x="7858" y="3464"/>
                    <a:pt x="7988" y="3470"/>
                    <a:pt x="8126" y="3482"/>
                  </a:cubicBezTo>
                  <a:cubicBezTo>
                    <a:pt x="8129" y="3483"/>
                    <a:pt x="8132" y="3483"/>
                    <a:pt x="8134" y="3483"/>
                  </a:cubicBezTo>
                  <a:cubicBezTo>
                    <a:pt x="8172" y="3483"/>
                    <a:pt x="8207" y="3465"/>
                    <a:pt x="8227" y="3433"/>
                  </a:cubicBezTo>
                  <a:cubicBezTo>
                    <a:pt x="8249" y="3400"/>
                    <a:pt x="8250" y="3354"/>
                    <a:pt x="8231" y="3319"/>
                  </a:cubicBezTo>
                  <a:cubicBezTo>
                    <a:pt x="8226" y="3309"/>
                    <a:pt x="7640" y="2279"/>
                    <a:pt x="6767" y="1380"/>
                  </a:cubicBezTo>
                  <a:cubicBezTo>
                    <a:pt x="5881" y="467"/>
                    <a:pt x="5004" y="0"/>
                    <a:pt x="4191"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720" name="Google Shape;6720;p77"/>
            <p:cNvSpPr/>
            <p:nvPr/>
          </p:nvSpPr>
          <p:spPr>
            <a:xfrm>
              <a:off x="5761708" y="2557237"/>
              <a:ext cx="144618" cy="25816"/>
            </a:xfrm>
            <a:custGeom>
              <a:avLst/>
              <a:gdLst/>
              <a:ahLst/>
              <a:cxnLst/>
              <a:rect l="l" t="t" r="r" b="b"/>
              <a:pathLst>
                <a:path w="4924" h="879" extrusionOk="0">
                  <a:moveTo>
                    <a:pt x="2328" y="1"/>
                  </a:moveTo>
                  <a:cubicBezTo>
                    <a:pt x="1530" y="1"/>
                    <a:pt x="732" y="204"/>
                    <a:pt x="36" y="615"/>
                  </a:cubicBezTo>
                  <a:cubicBezTo>
                    <a:pt x="11" y="629"/>
                    <a:pt x="1" y="663"/>
                    <a:pt x="18" y="690"/>
                  </a:cubicBezTo>
                  <a:cubicBezTo>
                    <a:pt x="28" y="708"/>
                    <a:pt x="46" y="718"/>
                    <a:pt x="64" y="718"/>
                  </a:cubicBezTo>
                  <a:cubicBezTo>
                    <a:pt x="74" y="718"/>
                    <a:pt x="83" y="715"/>
                    <a:pt x="92" y="710"/>
                  </a:cubicBezTo>
                  <a:cubicBezTo>
                    <a:pt x="759" y="317"/>
                    <a:pt x="1541" y="122"/>
                    <a:pt x="2324" y="122"/>
                  </a:cubicBezTo>
                  <a:cubicBezTo>
                    <a:pt x="3213" y="122"/>
                    <a:pt x="4104" y="373"/>
                    <a:pt x="4830" y="870"/>
                  </a:cubicBezTo>
                  <a:cubicBezTo>
                    <a:pt x="4838" y="875"/>
                    <a:pt x="4848" y="878"/>
                    <a:pt x="4860" y="878"/>
                  </a:cubicBezTo>
                  <a:cubicBezTo>
                    <a:pt x="4877" y="878"/>
                    <a:pt x="4895" y="870"/>
                    <a:pt x="4905" y="855"/>
                  </a:cubicBezTo>
                  <a:cubicBezTo>
                    <a:pt x="4924" y="831"/>
                    <a:pt x="4917" y="797"/>
                    <a:pt x="4891" y="778"/>
                  </a:cubicBezTo>
                  <a:cubicBezTo>
                    <a:pt x="4137" y="262"/>
                    <a:pt x="3233" y="1"/>
                    <a:pt x="2328" y="1"/>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721" name="Google Shape;6721;p77"/>
            <p:cNvSpPr/>
            <p:nvPr/>
          </p:nvSpPr>
          <p:spPr>
            <a:xfrm>
              <a:off x="5818510" y="2546282"/>
              <a:ext cx="37417" cy="5169"/>
            </a:xfrm>
            <a:custGeom>
              <a:avLst/>
              <a:gdLst/>
              <a:ahLst/>
              <a:cxnLst/>
              <a:rect l="l" t="t" r="r" b="b"/>
              <a:pathLst>
                <a:path w="1274" h="176" extrusionOk="0">
                  <a:moveTo>
                    <a:pt x="554" y="0"/>
                  </a:moveTo>
                  <a:cubicBezTo>
                    <a:pt x="387" y="0"/>
                    <a:pt x="219" y="13"/>
                    <a:pt x="52" y="38"/>
                  </a:cubicBezTo>
                  <a:cubicBezTo>
                    <a:pt x="22" y="43"/>
                    <a:pt x="1" y="69"/>
                    <a:pt x="6" y="100"/>
                  </a:cubicBezTo>
                  <a:cubicBezTo>
                    <a:pt x="10" y="127"/>
                    <a:pt x="31" y="147"/>
                    <a:pt x="57" y="147"/>
                  </a:cubicBezTo>
                  <a:cubicBezTo>
                    <a:pt x="61" y="147"/>
                    <a:pt x="64" y="147"/>
                    <a:pt x="67" y="146"/>
                  </a:cubicBezTo>
                  <a:cubicBezTo>
                    <a:pt x="228" y="122"/>
                    <a:pt x="389" y="110"/>
                    <a:pt x="550" y="110"/>
                  </a:cubicBezTo>
                  <a:cubicBezTo>
                    <a:pt x="769" y="110"/>
                    <a:pt x="987" y="132"/>
                    <a:pt x="1203" y="174"/>
                  </a:cubicBezTo>
                  <a:cubicBezTo>
                    <a:pt x="1205" y="176"/>
                    <a:pt x="1210" y="176"/>
                    <a:pt x="1212" y="176"/>
                  </a:cubicBezTo>
                  <a:cubicBezTo>
                    <a:pt x="1238" y="176"/>
                    <a:pt x="1261" y="159"/>
                    <a:pt x="1268" y="132"/>
                  </a:cubicBezTo>
                  <a:cubicBezTo>
                    <a:pt x="1274" y="103"/>
                    <a:pt x="1255" y="73"/>
                    <a:pt x="1225" y="68"/>
                  </a:cubicBezTo>
                  <a:cubicBezTo>
                    <a:pt x="1003" y="23"/>
                    <a:pt x="779" y="0"/>
                    <a:pt x="554"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722" name="Google Shape;6722;p77"/>
            <p:cNvSpPr/>
            <p:nvPr/>
          </p:nvSpPr>
          <p:spPr>
            <a:xfrm>
              <a:off x="5801269" y="2525723"/>
              <a:ext cx="24495" cy="4082"/>
            </a:xfrm>
            <a:custGeom>
              <a:avLst/>
              <a:gdLst/>
              <a:ahLst/>
              <a:cxnLst/>
              <a:rect l="l" t="t" r="r" b="b"/>
              <a:pathLst>
                <a:path w="834" h="139" extrusionOk="0">
                  <a:moveTo>
                    <a:pt x="774" y="0"/>
                  </a:moveTo>
                  <a:lnTo>
                    <a:pt x="55" y="27"/>
                  </a:lnTo>
                  <a:cubicBezTo>
                    <a:pt x="25" y="29"/>
                    <a:pt x="1" y="54"/>
                    <a:pt x="2" y="84"/>
                  </a:cubicBezTo>
                  <a:cubicBezTo>
                    <a:pt x="4" y="114"/>
                    <a:pt x="29" y="138"/>
                    <a:pt x="58" y="138"/>
                  </a:cubicBezTo>
                  <a:lnTo>
                    <a:pt x="59" y="138"/>
                  </a:lnTo>
                  <a:lnTo>
                    <a:pt x="778" y="111"/>
                  </a:lnTo>
                  <a:cubicBezTo>
                    <a:pt x="808" y="110"/>
                    <a:pt x="834" y="84"/>
                    <a:pt x="831" y="54"/>
                  </a:cubicBezTo>
                  <a:cubicBezTo>
                    <a:pt x="830" y="24"/>
                    <a:pt x="805" y="0"/>
                    <a:pt x="777"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723" name="Google Shape;6723;p77"/>
            <p:cNvSpPr/>
            <p:nvPr/>
          </p:nvSpPr>
          <p:spPr>
            <a:xfrm>
              <a:off x="5707785" y="2606578"/>
              <a:ext cx="64966" cy="27813"/>
            </a:xfrm>
            <a:custGeom>
              <a:avLst/>
              <a:gdLst/>
              <a:ahLst/>
              <a:cxnLst/>
              <a:rect l="l" t="t" r="r" b="b"/>
              <a:pathLst>
                <a:path w="2212" h="947" extrusionOk="0">
                  <a:moveTo>
                    <a:pt x="2149" y="0"/>
                  </a:moveTo>
                  <a:cubicBezTo>
                    <a:pt x="2131" y="0"/>
                    <a:pt x="2113" y="9"/>
                    <a:pt x="2103" y="24"/>
                  </a:cubicBezTo>
                  <a:cubicBezTo>
                    <a:pt x="1916" y="313"/>
                    <a:pt x="1593" y="544"/>
                    <a:pt x="1197" y="675"/>
                  </a:cubicBezTo>
                  <a:cubicBezTo>
                    <a:pt x="824" y="797"/>
                    <a:pt x="428" y="824"/>
                    <a:pt x="54" y="836"/>
                  </a:cubicBezTo>
                  <a:cubicBezTo>
                    <a:pt x="24" y="839"/>
                    <a:pt x="1" y="863"/>
                    <a:pt x="1" y="893"/>
                  </a:cubicBezTo>
                  <a:cubicBezTo>
                    <a:pt x="2" y="924"/>
                    <a:pt x="25" y="947"/>
                    <a:pt x="55" y="947"/>
                  </a:cubicBezTo>
                  <a:cubicBezTo>
                    <a:pt x="440" y="934"/>
                    <a:pt x="848" y="906"/>
                    <a:pt x="1231" y="779"/>
                  </a:cubicBezTo>
                  <a:cubicBezTo>
                    <a:pt x="1653" y="642"/>
                    <a:pt x="1996" y="394"/>
                    <a:pt x="2195" y="85"/>
                  </a:cubicBezTo>
                  <a:cubicBezTo>
                    <a:pt x="2211" y="58"/>
                    <a:pt x="2204" y="24"/>
                    <a:pt x="2180" y="8"/>
                  </a:cubicBezTo>
                  <a:cubicBezTo>
                    <a:pt x="2170" y="3"/>
                    <a:pt x="2159" y="0"/>
                    <a:pt x="2149"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724" name="Google Shape;6724;p77"/>
            <p:cNvSpPr/>
            <p:nvPr/>
          </p:nvSpPr>
          <p:spPr>
            <a:xfrm>
              <a:off x="5715861" y="2612393"/>
              <a:ext cx="20060" cy="7666"/>
            </a:xfrm>
            <a:custGeom>
              <a:avLst/>
              <a:gdLst/>
              <a:ahLst/>
              <a:cxnLst/>
              <a:rect l="l" t="t" r="r" b="b"/>
              <a:pathLst>
                <a:path w="683" h="261" extrusionOk="0">
                  <a:moveTo>
                    <a:pt x="621" y="0"/>
                  </a:moveTo>
                  <a:cubicBezTo>
                    <a:pt x="612" y="0"/>
                    <a:pt x="603" y="2"/>
                    <a:pt x="595" y="7"/>
                  </a:cubicBezTo>
                  <a:cubicBezTo>
                    <a:pt x="432" y="101"/>
                    <a:pt x="247" y="151"/>
                    <a:pt x="58" y="151"/>
                  </a:cubicBezTo>
                  <a:lnTo>
                    <a:pt x="56" y="151"/>
                  </a:lnTo>
                  <a:cubicBezTo>
                    <a:pt x="26" y="151"/>
                    <a:pt x="1" y="175"/>
                    <a:pt x="1" y="206"/>
                  </a:cubicBezTo>
                  <a:cubicBezTo>
                    <a:pt x="1" y="235"/>
                    <a:pt x="23" y="261"/>
                    <a:pt x="51" y="261"/>
                  </a:cubicBezTo>
                  <a:cubicBezTo>
                    <a:pt x="53" y="261"/>
                    <a:pt x="56" y="261"/>
                    <a:pt x="58" y="260"/>
                  </a:cubicBezTo>
                  <a:cubicBezTo>
                    <a:pt x="267" y="260"/>
                    <a:pt x="469" y="208"/>
                    <a:pt x="649" y="101"/>
                  </a:cubicBezTo>
                  <a:cubicBezTo>
                    <a:pt x="674" y="87"/>
                    <a:pt x="683" y="53"/>
                    <a:pt x="669" y="25"/>
                  </a:cubicBezTo>
                  <a:cubicBezTo>
                    <a:pt x="658" y="9"/>
                    <a:pt x="639" y="0"/>
                    <a:pt x="621" y="0"/>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725" name="Google Shape;6725;p77"/>
            <p:cNvSpPr/>
            <p:nvPr/>
          </p:nvSpPr>
          <p:spPr>
            <a:xfrm>
              <a:off x="5721089" y="2598678"/>
              <a:ext cx="12747" cy="4640"/>
            </a:xfrm>
            <a:custGeom>
              <a:avLst/>
              <a:gdLst/>
              <a:ahLst/>
              <a:cxnLst/>
              <a:rect l="l" t="t" r="r" b="b"/>
              <a:pathLst>
                <a:path w="434" h="158" extrusionOk="0">
                  <a:moveTo>
                    <a:pt x="375" y="1"/>
                  </a:moveTo>
                  <a:cubicBezTo>
                    <a:pt x="372" y="1"/>
                    <a:pt x="369" y="1"/>
                    <a:pt x="367" y="1"/>
                  </a:cubicBezTo>
                  <a:lnTo>
                    <a:pt x="53" y="50"/>
                  </a:lnTo>
                  <a:cubicBezTo>
                    <a:pt x="22" y="55"/>
                    <a:pt x="1" y="82"/>
                    <a:pt x="6" y="112"/>
                  </a:cubicBezTo>
                  <a:cubicBezTo>
                    <a:pt x="11" y="139"/>
                    <a:pt x="34" y="158"/>
                    <a:pt x="61" y="158"/>
                  </a:cubicBezTo>
                  <a:lnTo>
                    <a:pt x="69" y="158"/>
                  </a:lnTo>
                  <a:lnTo>
                    <a:pt x="382" y="111"/>
                  </a:lnTo>
                  <a:cubicBezTo>
                    <a:pt x="412" y="105"/>
                    <a:pt x="434" y="78"/>
                    <a:pt x="428" y="48"/>
                  </a:cubicBezTo>
                  <a:cubicBezTo>
                    <a:pt x="424" y="21"/>
                    <a:pt x="402" y="1"/>
                    <a:pt x="375" y="1"/>
                  </a:cubicBezTo>
                  <a:close/>
                </a:path>
              </a:pathLst>
            </a:custGeom>
            <a:solidFill>
              <a:srgbClr val="1C00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F</a:t>
            </a:r>
            <a:r>
              <a:rPr lang="es-MX" dirty="0"/>
              <a:t>echa de alta</a:t>
            </a:r>
            <a:endParaRPr dirty="0"/>
          </a:p>
        </p:txBody>
      </p:sp>
      <p:sp>
        <p:nvSpPr>
          <p:cNvPr id="1133" name="Google Shape;1133;p4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p>
            <a:pPr marL="0" lvl="0" indent="0">
              <a:buNone/>
            </a:pPr>
            <a:r>
              <a:rPr lang="es-MX" sz="1800" dirty="0">
                <a:solidFill>
                  <a:schemeClr val="dk1"/>
                </a:solidFill>
              </a:rPr>
              <a:t>Se registrará la fecha en que inicia la cobertura o la fecha de inicio de endoso del asegurado. </a:t>
            </a:r>
          </a:p>
          <a:p>
            <a:pPr marL="0" lvl="0" indent="0">
              <a:buNone/>
            </a:pPr>
            <a:endParaRPr sz="1800" b="1" dirty="0">
              <a:solidFill>
                <a:schemeClr val="accent6"/>
              </a:solidFill>
            </a:endParaRPr>
          </a:p>
          <a:p>
            <a:pPr marL="457200" lvl="0" indent="-295275" algn="l" rtl="0">
              <a:spcBef>
                <a:spcPts val="0"/>
              </a:spcBef>
              <a:spcAft>
                <a:spcPts val="0"/>
              </a:spcAft>
              <a:buClr>
                <a:schemeClr val="accent2"/>
              </a:buClr>
              <a:buSzPts val="1050"/>
              <a:buFont typeface="Arial"/>
              <a:buChar char="●"/>
            </a:pPr>
            <a:r>
              <a:rPr lang="en" sz="1800" dirty="0">
                <a:solidFill>
                  <a:schemeClr val="dk1"/>
                </a:solidFill>
              </a:rPr>
              <a:t>La </a:t>
            </a:r>
            <a:r>
              <a:rPr lang="en" sz="1800" b="1" dirty="0">
                <a:solidFill>
                  <a:schemeClr val="accent6"/>
                </a:solidFill>
                <a:uFill>
                  <a:noFill/>
                </a:uFill>
              </a:rPr>
              <a:t>fecha de alta </a:t>
            </a:r>
            <a:r>
              <a:rPr lang="en" sz="1800" dirty="0">
                <a:solidFill>
                  <a:schemeClr val="dk1"/>
                </a:solidFill>
              </a:rPr>
              <a:t>debe ser </a:t>
            </a:r>
            <a:r>
              <a:rPr lang="en" sz="1800" b="1" dirty="0">
                <a:solidFill>
                  <a:schemeClr val="accent6"/>
                </a:solidFill>
                <a:uFill>
                  <a:noFill/>
                </a:uFill>
              </a:rPr>
              <a:t>menor</a:t>
            </a:r>
            <a:r>
              <a:rPr lang="en" sz="1800" dirty="0">
                <a:solidFill>
                  <a:schemeClr val="dk1"/>
                </a:solidFill>
              </a:rPr>
              <a:t> a fecha de baja.</a:t>
            </a:r>
          </a:p>
          <a:p>
            <a:pPr marL="457200" lvl="0" indent="-295275" algn="l" rtl="0">
              <a:spcBef>
                <a:spcPts val="0"/>
              </a:spcBef>
              <a:spcAft>
                <a:spcPts val="0"/>
              </a:spcAft>
              <a:buClr>
                <a:schemeClr val="accent2"/>
              </a:buClr>
              <a:buSzPts val="1050"/>
              <a:buFont typeface="Arial"/>
              <a:buChar char="●"/>
            </a:pPr>
            <a:endParaRPr sz="1800" dirty="0">
              <a:solidFill>
                <a:schemeClr val="dk1"/>
              </a:solidFill>
            </a:endParaRPr>
          </a:p>
        </p:txBody>
      </p:sp>
      <p:grpSp>
        <p:nvGrpSpPr>
          <p:cNvPr id="1134" name="Google Shape;1134;p44"/>
          <p:cNvGrpSpPr/>
          <p:nvPr/>
        </p:nvGrpSpPr>
        <p:grpSpPr>
          <a:xfrm>
            <a:off x="6754864" y="442347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522550" y="4243277"/>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 name="Conector recto 2">
            <a:extLst>
              <a:ext uri="{FF2B5EF4-FFF2-40B4-BE49-F238E27FC236}">
                <a16:creationId xmlns:a16="http://schemas.microsoft.com/office/drawing/2014/main" id="{FC442B05-8985-440E-990D-940962DB9E41}"/>
              </a:ext>
            </a:extLst>
          </p:cNvPr>
          <p:cNvCxnSpPr/>
          <p:nvPr/>
        </p:nvCxnSpPr>
        <p:spPr>
          <a:xfrm>
            <a:off x="1885082" y="3608849"/>
            <a:ext cx="5420019"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024E06AA-BA39-4170-8EB9-54394D23683E}"/>
              </a:ext>
            </a:extLst>
          </p:cNvPr>
          <p:cNvCxnSpPr>
            <a:cxnSpLocks/>
          </p:cNvCxnSpPr>
          <p:nvPr/>
        </p:nvCxnSpPr>
        <p:spPr>
          <a:xfrm>
            <a:off x="2548961" y="3349717"/>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02F5937F-B5CB-4ACD-A645-2F0C4F620FD9}"/>
              </a:ext>
            </a:extLst>
          </p:cNvPr>
          <p:cNvCxnSpPr>
            <a:cxnSpLocks/>
          </p:cNvCxnSpPr>
          <p:nvPr/>
        </p:nvCxnSpPr>
        <p:spPr>
          <a:xfrm>
            <a:off x="3828704" y="3401909"/>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968173A8-3CB8-49BF-8068-C10D2381AD1A}"/>
              </a:ext>
            </a:extLst>
          </p:cNvPr>
          <p:cNvCxnSpPr>
            <a:cxnSpLocks/>
          </p:cNvCxnSpPr>
          <p:nvPr/>
        </p:nvCxnSpPr>
        <p:spPr>
          <a:xfrm>
            <a:off x="5191953" y="3401909"/>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9AB131FA-8138-4C9A-ACF8-EC1A3F06659F}"/>
              </a:ext>
            </a:extLst>
          </p:cNvPr>
          <p:cNvCxnSpPr>
            <a:cxnSpLocks/>
          </p:cNvCxnSpPr>
          <p:nvPr/>
        </p:nvCxnSpPr>
        <p:spPr>
          <a:xfrm>
            <a:off x="6672112" y="3401909"/>
            <a:ext cx="0" cy="4720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6" name="CuadroTexto 5">
            <a:extLst>
              <a:ext uri="{FF2B5EF4-FFF2-40B4-BE49-F238E27FC236}">
                <a16:creationId xmlns:a16="http://schemas.microsoft.com/office/drawing/2014/main" id="{DD16E3B4-57AF-40DB-B061-B1C733E08845}"/>
              </a:ext>
            </a:extLst>
          </p:cNvPr>
          <p:cNvSpPr txBox="1"/>
          <p:nvPr/>
        </p:nvSpPr>
        <p:spPr>
          <a:xfrm>
            <a:off x="1774899" y="2924627"/>
            <a:ext cx="1603415" cy="307777"/>
          </a:xfrm>
          <a:prstGeom prst="rect">
            <a:avLst/>
          </a:prstGeom>
          <a:noFill/>
        </p:spPr>
        <p:txBody>
          <a:bodyPr wrap="square" rtlCol="0">
            <a:spAutoFit/>
          </a:bodyPr>
          <a:lstStyle/>
          <a:p>
            <a:r>
              <a:rPr lang="es-ES" b="1" dirty="0">
                <a:solidFill>
                  <a:schemeClr val="accent6"/>
                </a:solidFill>
                <a:uFill>
                  <a:noFill/>
                </a:uFill>
                <a:latin typeface="Nunito"/>
                <a:sym typeface="Nunito"/>
              </a:rPr>
              <a:t>Fecha de alta</a:t>
            </a:r>
            <a:endParaRPr lang="es-MX" b="1" dirty="0">
              <a:solidFill>
                <a:schemeClr val="accent6"/>
              </a:solidFill>
              <a:uFill>
                <a:noFill/>
              </a:uFill>
              <a:latin typeface="Nunito"/>
              <a:sym typeface="Nunito"/>
            </a:endParaRPr>
          </a:p>
        </p:txBody>
      </p:sp>
      <p:sp>
        <p:nvSpPr>
          <p:cNvPr id="37" name="CuadroTexto 36">
            <a:extLst>
              <a:ext uri="{FF2B5EF4-FFF2-40B4-BE49-F238E27FC236}">
                <a16:creationId xmlns:a16="http://schemas.microsoft.com/office/drawing/2014/main" id="{2B12D0D2-2383-4BCE-B73C-65BC28D18CDE}"/>
              </a:ext>
            </a:extLst>
          </p:cNvPr>
          <p:cNvSpPr txBox="1"/>
          <p:nvPr/>
        </p:nvSpPr>
        <p:spPr>
          <a:xfrm>
            <a:off x="5950102" y="2955405"/>
            <a:ext cx="1432176" cy="307777"/>
          </a:xfrm>
          <a:prstGeom prst="rect">
            <a:avLst/>
          </a:prstGeom>
          <a:noFill/>
        </p:spPr>
        <p:txBody>
          <a:bodyPr wrap="square" rtlCol="0">
            <a:spAutoFit/>
          </a:bodyPr>
          <a:lstStyle/>
          <a:p>
            <a:r>
              <a:rPr lang="es-ES" dirty="0"/>
              <a:t>Fecha de baja</a:t>
            </a:r>
            <a:endParaRPr lang="es-MX" dirty="0"/>
          </a:p>
        </p:txBody>
      </p:sp>
      <p:sp>
        <p:nvSpPr>
          <p:cNvPr id="38" name="CuadroTexto 37">
            <a:extLst>
              <a:ext uri="{FF2B5EF4-FFF2-40B4-BE49-F238E27FC236}">
                <a16:creationId xmlns:a16="http://schemas.microsoft.com/office/drawing/2014/main" id="{5BAB0A9D-4362-405F-A9F9-55373579F8C9}"/>
              </a:ext>
            </a:extLst>
          </p:cNvPr>
          <p:cNvSpPr txBox="1"/>
          <p:nvPr/>
        </p:nvSpPr>
        <p:spPr>
          <a:xfrm>
            <a:off x="3948120" y="2955405"/>
            <a:ext cx="1432176" cy="369332"/>
          </a:xfrm>
          <a:prstGeom prst="rect">
            <a:avLst/>
          </a:prstGeom>
          <a:noFill/>
        </p:spPr>
        <p:txBody>
          <a:bodyPr wrap="square" rtlCol="0">
            <a:spAutoFit/>
          </a:bodyPr>
          <a:lstStyle/>
          <a:p>
            <a:pPr algn="ctr"/>
            <a:r>
              <a:rPr lang="es-ES" sz="1800" b="1" dirty="0">
                <a:solidFill>
                  <a:schemeClr val="accent6"/>
                </a:solidFill>
                <a:uFill>
                  <a:noFill/>
                </a:uFill>
                <a:latin typeface="Nunito"/>
              </a:rPr>
              <a:t>&lt;</a:t>
            </a:r>
            <a:endParaRPr lang="es-MX" sz="1800" b="1" dirty="0">
              <a:solidFill>
                <a:schemeClr val="accent6"/>
              </a:solidFill>
              <a:uFill>
                <a:noFill/>
              </a:uFill>
              <a:latin typeface="Nunito"/>
            </a:endParaRPr>
          </a:p>
        </p:txBody>
      </p:sp>
      <p:sp>
        <p:nvSpPr>
          <p:cNvPr id="39" name="CuadroTexto 38">
            <a:extLst>
              <a:ext uri="{FF2B5EF4-FFF2-40B4-BE49-F238E27FC236}">
                <a16:creationId xmlns:a16="http://schemas.microsoft.com/office/drawing/2014/main" id="{660641FA-0E52-4266-A5F2-769A91805136}"/>
              </a:ext>
            </a:extLst>
          </p:cNvPr>
          <p:cNvSpPr txBox="1"/>
          <p:nvPr/>
        </p:nvSpPr>
        <p:spPr>
          <a:xfrm>
            <a:off x="1130373" y="3661901"/>
            <a:ext cx="1432176" cy="307777"/>
          </a:xfrm>
          <a:prstGeom prst="rect">
            <a:avLst/>
          </a:prstGeom>
          <a:noFill/>
        </p:spPr>
        <p:txBody>
          <a:bodyPr wrap="square" rtlCol="0">
            <a:spAutoFit/>
          </a:bodyPr>
          <a:lstStyle/>
          <a:p>
            <a:pPr algn="r"/>
            <a:r>
              <a:rPr lang="es-ES" dirty="0"/>
              <a:t>Marzo 2021</a:t>
            </a:r>
            <a:endParaRPr lang="es-MX" dirty="0"/>
          </a:p>
        </p:txBody>
      </p:sp>
      <p:sp>
        <p:nvSpPr>
          <p:cNvPr id="40" name="CuadroTexto 39">
            <a:extLst>
              <a:ext uri="{FF2B5EF4-FFF2-40B4-BE49-F238E27FC236}">
                <a16:creationId xmlns:a16="http://schemas.microsoft.com/office/drawing/2014/main" id="{ACB5321B-4E5A-4AC7-B46F-34D881C949A3}"/>
              </a:ext>
            </a:extLst>
          </p:cNvPr>
          <p:cNvSpPr txBox="1"/>
          <p:nvPr/>
        </p:nvSpPr>
        <p:spPr>
          <a:xfrm>
            <a:off x="5234014" y="3637946"/>
            <a:ext cx="1432176" cy="307777"/>
          </a:xfrm>
          <a:prstGeom prst="rect">
            <a:avLst/>
          </a:prstGeom>
          <a:noFill/>
        </p:spPr>
        <p:txBody>
          <a:bodyPr wrap="square" rtlCol="0">
            <a:spAutoFit/>
          </a:bodyPr>
          <a:lstStyle/>
          <a:p>
            <a:pPr algn="r"/>
            <a:r>
              <a:rPr lang="es-ES" dirty="0"/>
              <a:t>Junio 2021</a:t>
            </a:r>
            <a:endParaRPr lang="es-MX" dirty="0"/>
          </a:p>
        </p:txBody>
      </p:sp>
      <p:sp>
        <p:nvSpPr>
          <p:cNvPr id="41" name="CuadroTexto 40">
            <a:extLst>
              <a:ext uri="{FF2B5EF4-FFF2-40B4-BE49-F238E27FC236}">
                <a16:creationId xmlns:a16="http://schemas.microsoft.com/office/drawing/2014/main" id="{D9F67478-E43F-44D3-9993-F3614167F81F}"/>
              </a:ext>
            </a:extLst>
          </p:cNvPr>
          <p:cNvSpPr txBox="1"/>
          <p:nvPr/>
        </p:nvSpPr>
        <p:spPr>
          <a:xfrm>
            <a:off x="3417663" y="3810167"/>
            <a:ext cx="1432176" cy="307777"/>
          </a:xfrm>
          <a:prstGeom prst="rect">
            <a:avLst/>
          </a:prstGeom>
          <a:noFill/>
        </p:spPr>
        <p:txBody>
          <a:bodyPr wrap="square" rtlCol="0">
            <a:spAutoFit/>
          </a:bodyPr>
          <a:lstStyle/>
          <a:p>
            <a:pPr algn="r"/>
            <a:r>
              <a:rPr lang="es-ES" dirty="0"/>
              <a:t>…</a:t>
            </a:r>
            <a:endParaRPr lang="es-MX" dirty="0"/>
          </a:p>
        </p:txBody>
      </p:sp>
    </p:spTree>
    <p:extLst>
      <p:ext uri="{BB962C8B-B14F-4D97-AF65-F5344CB8AC3E}">
        <p14:creationId xmlns:p14="http://schemas.microsoft.com/office/powerpoint/2010/main" val="682379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F</a:t>
            </a:r>
            <a:r>
              <a:rPr lang="es-MX" dirty="0"/>
              <a:t>echa de nacimiento</a:t>
            </a:r>
            <a:endParaRPr dirty="0"/>
          </a:p>
        </p:txBody>
      </p:sp>
      <p:sp>
        <p:nvSpPr>
          <p:cNvPr id="1133" name="Google Shape;1133;p44"/>
          <p:cNvSpPr txBox="1">
            <a:spLocks noGrp="1"/>
          </p:cNvSpPr>
          <p:nvPr>
            <p:ph type="body" idx="1"/>
          </p:nvPr>
        </p:nvSpPr>
        <p:spPr>
          <a:xfrm>
            <a:off x="720000" y="1237083"/>
            <a:ext cx="7704000" cy="3366300"/>
          </a:xfrm>
          <a:prstGeom prst="rect">
            <a:avLst/>
          </a:prstGeom>
        </p:spPr>
        <p:txBody>
          <a:bodyPr spcFirstLastPara="1" wrap="square" lIns="91425" tIns="91425" rIns="91425" bIns="91425" anchor="t" anchorCtr="0">
            <a:noAutofit/>
          </a:bodyPr>
          <a:lstStyle/>
          <a:p>
            <a:pPr marL="161925" lvl="0" indent="0" algn="l" rtl="0">
              <a:spcBef>
                <a:spcPts val="0"/>
              </a:spcBef>
              <a:spcAft>
                <a:spcPts val="0"/>
              </a:spcAft>
              <a:buClr>
                <a:schemeClr val="accent2"/>
              </a:buClr>
              <a:buSzPts val="1050"/>
              <a:buNone/>
            </a:pPr>
            <a:r>
              <a:rPr lang="es-MX" sz="1800" dirty="0">
                <a:solidFill>
                  <a:schemeClr val="dk1"/>
                </a:solidFill>
              </a:rPr>
              <a:t>Se especificará la fecha de nacimiento del asegurado a quien corresponda el registro.</a:t>
            </a:r>
            <a:endParaRPr lang="en" sz="1800" dirty="0">
              <a:solidFill>
                <a:schemeClr val="dk1"/>
              </a:solidFill>
            </a:endParaRPr>
          </a:p>
          <a:p>
            <a:pPr marL="457200" lvl="0" indent="-295275" algn="l" rtl="0">
              <a:spcBef>
                <a:spcPts val="0"/>
              </a:spcBef>
              <a:spcAft>
                <a:spcPts val="0"/>
              </a:spcAft>
              <a:buClr>
                <a:schemeClr val="accent2"/>
              </a:buClr>
              <a:buSzPts val="1050"/>
              <a:buFont typeface="Arial"/>
              <a:buChar char="●"/>
            </a:pPr>
            <a:endParaRPr lang="en" sz="1800" dirty="0">
              <a:solidFill>
                <a:schemeClr val="dk1"/>
              </a:solidFill>
            </a:endParaRPr>
          </a:p>
          <a:p>
            <a:pPr indent="-295275">
              <a:buClr>
                <a:schemeClr val="accent2"/>
              </a:buClr>
              <a:buSzPts val="1050"/>
              <a:buFont typeface="Arial"/>
              <a:buChar char="●"/>
            </a:pPr>
            <a:r>
              <a:rPr lang="en" sz="1800" dirty="0">
                <a:solidFill>
                  <a:schemeClr val="dk1"/>
                </a:solidFill>
              </a:rPr>
              <a:t>El año fecha corte </a:t>
            </a:r>
            <a:r>
              <a:rPr lang="en" sz="1800" b="1" dirty="0">
                <a:solidFill>
                  <a:schemeClr val="accent6"/>
                </a:solidFill>
                <a:uFill>
                  <a:noFill/>
                </a:uFill>
              </a:rPr>
              <a:t>menos año fecha de nacimiento </a:t>
            </a:r>
            <a:r>
              <a:rPr lang="en" sz="1800" dirty="0">
                <a:solidFill>
                  <a:schemeClr val="dk1"/>
                </a:solidFill>
              </a:rPr>
              <a:t>debe ser </a:t>
            </a:r>
            <a:r>
              <a:rPr lang="en" sz="1800" b="1" dirty="0">
                <a:solidFill>
                  <a:schemeClr val="accent6"/>
                </a:solidFill>
                <a:uFill>
                  <a:noFill/>
                </a:uFill>
              </a:rPr>
              <a:t>menor</a:t>
            </a:r>
            <a:r>
              <a:rPr lang="en" sz="1800" dirty="0">
                <a:solidFill>
                  <a:schemeClr val="dk1"/>
                </a:solidFill>
              </a:rPr>
              <a:t> o </a:t>
            </a:r>
            <a:r>
              <a:rPr lang="en" sz="1800" b="1" dirty="0">
                <a:solidFill>
                  <a:schemeClr val="accent6"/>
                </a:solidFill>
                <a:uFill>
                  <a:noFill/>
                </a:uFill>
              </a:rPr>
              <a:t>igual</a:t>
            </a:r>
            <a:r>
              <a:rPr lang="en" sz="1800" dirty="0">
                <a:solidFill>
                  <a:schemeClr val="dk1"/>
                </a:solidFill>
              </a:rPr>
              <a:t> a 110.</a:t>
            </a:r>
          </a:p>
          <a:p>
            <a:pPr marL="457200" lvl="0" indent="-295275" algn="l" rtl="0">
              <a:spcBef>
                <a:spcPts val="0"/>
              </a:spcBef>
              <a:spcAft>
                <a:spcPts val="0"/>
              </a:spcAft>
              <a:buClr>
                <a:schemeClr val="accent2"/>
              </a:buClr>
              <a:buSzPts val="1050"/>
              <a:buFont typeface="Arial"/>
              <a:buChar char="●"/>
            </a:pPr>
            <a:endParaRPr sz="1800" dirty="0">
              <a:solidFill>
                <a:schemeClr val="dk1"/>
              </a:solidFill>
            </a:endParaRPr>
          </a:p>
        </p:txBody>
      </p:sp>
      <p:grpSp>
        <p:nvGrpSpPr>
          <p:cNvPr id="1134" name="Google Shape;1134;p44"/>
          <p:cNvGrpSpPr/>
          <p:nvPr/>
        </p:nvGrpSpPr>
        <p:grpSpPr>
          <a:xfrm>
            <a:off x="6754864" y="442347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522550" y="4243277"/>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637731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Prima emitida</a:t>
            </a:r>
            <a:endParaRPr dirty="0"/>
          </a:p>
        </p:txBody>
      </p:sp>
      <p:sp>
        <p:nvSpPr>
          <p:cNvPr id="1133" name="Google Shape;1133;p44"/>
          <p:cNvSpPr txBox="1">
            <a:spLocks noGrp="1"/>
          </p:cNvSpPr>
          <p:nvPr>
            <p:ph type="body" idx="1"/>
          </p:nvPr>
        </p:nvSpPr>
        <p:spPr>
          <a:xfrm>
            <a:off x="720000" y="1237082"/>
            <a:ext cx="7704000" cy="3535333"/>
          </a:xfrm>
          <a:prstGeom prst="rect">
            <a:avLst/>
          </a:prstGeom>
        </p:spPr>
        <p:txBody>
          <a:bodyPr spcFirstLastPara="1" wrap="square" lIns="91425" tIns="91425" rIns="91425" bIns="91425" anchor="t" anchorCtr="0">
            <a:noAutofit/>
          </a:bodyPr>
          <a:lstStyle/>
          <a:p>
            <a:pPr marL="161925" indent="0">
              <a:buClr>
                <a:schemeClr val="accent2"/>
              </a:buClr>
              <a:buSzPts val="1050"/>
              <a:buNone/>
            </a:pPr>
            <a:r>
              <a:rPr lang="es-MX" sz="1600" dirty="0">
                <a:solidFill>
                  <a:schemeClr val="dk1"/>
                </a:solidFill>
              </a:rPr>
              <a:t>Se identificará el importe total de la prima emitida del ejercicio, misma que deberá guardar consistencia con el sistema RR7 del archivo denominado PRIMAS en nivel 1=510 y nivel 2=01 de Salud al cierre del ejercicio que se reporta.</a:t>
            </a:r>
            <a:endParaRPr lang="en" sz="1600" dirty="0">
              <a:solidFill>
                <a:schemeClr val="dk1"/>
              </a:solidFill>
            </a:endParaRPr>
          </a:p>
          <a:p>
            <a:pPr indent="-295275">
              <a:buClr>
                <a:schemeClr val="accent2"/>
              </a:buClr>
              <a:buSzPts val="1050"/>
              <a:buFont typeface="Arial"/>
              <a:buChar char="●"/>
            </a:pPr>
            <a:endParaRPr lang="en" sz="1600" dirty="0">
              <a:solidFill>
                <a:schemeClr val="dk1"/>
              </a:solidFill>
            </a:endParaRPr>
          </a:p>
          <a:p>
            <a:pPr indent="-295275">
              <a:buClr>
                <a:schemeClr val="accent2"/>
              </a:buClr>
              <a:buSzPts val="1050"/>
              <a:buFont typeface="Arial"/>
              <a:buChar char="●"/>
            </a:pPr>
            <a:r>
              <a:rPr lang="en" sz="1600" dirty="0">
                <a:solidFill>
                  <a:schemeClr val="dk1"/>
                </a:solidFill>
              </a:rPr>
              <a:t>Si el estatus es </a:t>
            </a:r>
            <a:r>
              <a:rPr lang="en" sz="1600" b="1" dirty="0">
                <a:solidFill>
                  <a:schemeClr val="accent6"/>
                </a:solidFill>
                <a:uFill>
                  <a:noFill/>
                </a:uFill>
              </a:rPr>
              <a:t>distinto</a:t>
            </a:r>
            <a:r>
              <a:rPr lang="en" sz="1600" dirty="0">
                <a:solidFill>
                  <a:schemeClr val="dk1"/>
                </a:solidFill>
              </a:rPr>
              <a:t> de cancelada en el año de reporte (clave 3) o expirada o cancelada en ejercicios anteriores (clave 5) entonces la </a:t>
            </a:r>
            <a:r>
              <a:rPr lang="en" sz="1600" b="1" dirty="0">
                <a:solidFill>
                  <a:schemeClr val="accent6"/>
                </a:solidFill>
                <a:uFill>
                  <a:noFill/>
                </a:uFill>
              </a:rPr>
              <a:t>prima</a:t>
            </a:r>
            <a:r>
              <a:rPr lang="en" sz="1600" dirty="0">
                <a:solidFill>
                  <a:schemeClr val="dk1"/>
                </a:solidFill>
              </a:rPr>
              <a:t> </a:t>
            </a:r>
            <a:r>
              <a:rPr lang="en" sz="1600" b="1" dirty="0">
                <a:solidFill>
                  <a:schemeClr val="accent6"/>
                </a:solidFill>
                <a:uFill>
                  <a:noFill/>
                </a:uFill>
              </a:rPr>
              <a:t>emitida</a:t>
            </a:r>
            <a:r>
              <a:rPr lang="en" sz="1600" dirty="0">
                <a:solidFill>
                  <a:schemeClr val="dk1"/>
                </a:solidFill>
              </a:rPr>
              <a:t> debe ser </a:t>
            </a:r>
            <a:r>
              <a:rPr lang="en" sz="1600" b="1" dirty="0">
                <a:solidFill>
                  <a:schemeClr val="accent6"/>
                </a:solidFill>
                <a:uFill>
                  <a:noFill/>
                </a:uFill>
              </a:rPr>
              <a:t>mayor</a:t>
            </a:r>
            <a:r>
              <a:rPr lang="en" sz="1600" dirty="0">
                <a:solidFill>
                  <a:schemeClr val="dk1"/>
                </a:solidFill>
              </a:rPr>
              <a:t> o </a:t>
            </a:r>
            <a:r>
              <a:rPr lang="en" sz="1600" b="1" dirty="0" err="1">
                <a:solidFill>
                  <a:schemeClr val="accent6"/>
                </a:solidFill>
                <a:uFill>
                  <a:noFill/>
                </a:uFill>
              </a:rPr>
              <a:t>igual</a:t>
            </a:r>
            <a:r>
              <a:rPr lang="en" sz="1600" dirty="0">
                <a:solidFill>
                  <a:schemeClr val="dk1"/>
                </a:solidFill>
              </a:rPr>
              <a:t> a 0.</a:t>
            </a:r>
          </a:p>
          <a:p>
            <a:pPr indent="-295275">
              <a:lnSpc>
                <a:spcPct val="114999"/>
              </a:lnSpc>
              <a:buClr>
                <a:schemeClr val="accent2"/>
              </a:buClr>
              <a:buSzPts val="1050"/>
              <a:buFont typeface="Arial"/>
              <a:buChar char="●"/>
            </a:pPr>
            <a:endParaRPr lang="es-ES"/>
          </a:p>
          <a:p>
            <a:pPr indent="-295275">
              <a:buClr>
                <a:schemeClr val="accent2"/>
              </a:buClr>
              <a:buSzPts val="1050"/>
              <a:buFont typeface="Arial"/>
              <a:buChar char="●"/>
            </a:pPr>
            <a:r>
              <a:rPr lang="en" sz="1600" dirty="0">
                <a:solidFill>
                  <a:schemeClr val="dk1"/>
                </a:solidFill>
              </a:rPr>
              <a:t>Si el año fecha de alta es </a:t>
            </a:r>
            <a:r>
              <a:rPr lang="en" sz="1600" b="1" dirty="0" err="1">
                <a:solidFill>
                  <a:schemeClr val="accent6"/>
                </a:solidFill>
                <a:uFill>
                  <a:noFill/>
                </a:uFill>
              </a:rPr>
              <a:t>igual</a:t>
            </a:r>
            <a:r>
              <a:rPr lang="en" sz="1600" dirty="0">
                <a:solidFill>
                  <a:schemeClr val="dk1"/>
                </a:solidFill>
              </a:rPr>
              <a:t> al  </a:t>
            </a:r>
            <a:r>
              <a:rPr lang="en" sz="1600" dirty="0" err="1">
                <a:solidFill>
                  <a:schemeClr val="dk1"/>
                </a:solidFill>
              </a:rPr>
              <a:t>año</a:t>
            </a:r>
            <a:r>
              <a:rPr lang="en" sz="1600" dirty="0">
                <a:solidFill>
                  <a:schemeClr val="dk1"/>
                </a:solidFill>
              </a:rPr>
              <a:t> de </a:t>
            </a:r>
            <a:r>
              <a:rPr lang="en" sz="1600" dirty="0" err="1">
                <a:solidFill>
                  <a:schemeClr val="dk1"/>
                </a:solidFill>
              </a:rPr>
              <a:t>reporte</a:t>
            </a:r>
            <a:r>
              <a:rPr lang="en" sz="1600" dirty="0">
                <a:solidFill>
                  <a:schemeClr val="dk1"/>
                </a:solidFill>
              </a:rPr>
              <a:t> y la </a:t>
            </a:r>
            <a:r>
              <a:rPr lang="en" sz="1600" dirty="0" err="1">
                <a:solidFill>
                  <a:schemeClr val="dk1"/>
                </a:solidFill>
              </a:rPr>
              <a:t>fecha</a:t>
            </a:r>
            <a:r>
              <a:rPr lang="en" sz="1600" dirty="0">
                <a:solidFill>
                  <a:schemeClr val="dk1"/>
                </a:solidFill>
              </a:rPr>
              <a:t> de </a:t>
            </a:r>
            <a:r>
              <a:rPr lang="en" sz="1600" dirty="0" err="1">
                <a:solidFill>
                  <a:schemeClr val="dk1"/>
                </a:solidFill>
              </a:rPr>
              <a:t>baja</a:t>
            </a:r>
            <a:r>
              <a:rPr lang="en" sz="1600" dirty="0">
                <a:solidFill>
                  <a:schemeClr val="dk1"/>
                </a:solidFill>
              </a:rPr>
              <a:t> es </a:t>
            </a:r>
            <a:r>
              <a:rPr lang="en" sz="1600" b="1" dirty="0" err="1">
                <a:solidFill>
                  <a:schemeClr val="accent6"/>
                </a:solidFill>
                <a:uFill>
                  <a:noFill/>
                </a:uFill>
              </a:rPr>
              <a:t>igual</a:t>
            </a:r>
            <a:r>
              <a:rPr lang="en" sz="1600" dirty="0">
                <a:solidFill>
                  <a:schemeClr val="dk1"/>
                </a:solidFill>
              </a:rPr>
              <a:t> a vacío entonces la </a:t>
            </a:r>
            <a:r>
              <a:rPr lang="en" sz="1600" b="1" dirty="0">
                <a:solidFill>
                  <a:schemeClr val="accent6"/>
                </a:solidFill>
                <a:uFill>
                  <a:noFill/>
                </a:uFill>
              </a:rPr>
              <a:t>prima</a:t>
            </a:r>
            <a:r>
              <a:rPr lang="en" sz="1600" dirty="0">
                <a:solidFill>
                  <a:schemeClr val="dk1"/>
                </a:solidFill>
              </a:rPr>
              <a:t> </a:t>
            </a:r>
            <a:r>
              <a:rPr lang="en" sz="1600" b="1" dirty="0">
                <a:solidFill>
                  <a:schemeClr val="accent6"/>
                </a:solidFill>
                <a:uFill>
                  <a:noFill/>
                </a:uFill>
              </a:rPr>
              <a:t>emitida</a:t>
            </a:r>
            <a:r>
              <a:rPr lang="en" sz="1600" dirty="0">
                <a:solidFill>
                  <a:schemeClr val="dk1"/>
                </a:solidFill>
              </a:rPr>
              <a:t> debe ser </a:t>
            </a:r>
            <a:r>
              <a:rPr lang="en" sz="1600" b="1" dirty="0">
                <a:solidFill>
                  <a:schemeClr val="accent6"/>
                </a:solidFill>
                <a:uFill>
                  <a:noFill/>
                </a:uFill>
              </a:rPr>
              <a:t>mayor</a:t>
            </a:r>
            <a:r>
              <a:rPr lang="en" sz="1600" dirty="0">
                <a:solidFill>
                  <a:schemeClr val="dk1"/>
                </a:solidFill>
              </a:rPr>
              <a:t> 0.</a:t>
            </a:r>
            <a:endParaRPr sz="1600" dirty="0">
              <a:solidFill>
                <a:schemeClr val="dk1"/>
              </a:solidFill>
            </a:endParaRPr>
          </a:p>
        </p:txBody>
      </p:sp>
      <p:grpSp>
        <p:nvGrpSpPr>
          <p:cNvPr id="1134" name="Google Shape;1134;p44"/>
          <p:cNvGrpSpPr/>
          <p:nvPr/>
        </p:nvGrpSpPr>
        <p:grpSpPr>
          <a:xfrm>
            <a:off x="6754864" y="442347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660336" y="4406115"/>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24572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8"/>
        <p:cNvGrpSpPr/>
        <p:nvPr/>
      </p:nvGrpSpPr>
      <p:grpSpPr>
        <a:xfrm>
          <a:off x="0" y="0"/>
          <a:ext cx="0" cy="0"/>
          <a:chOff x="0" y="0"/>
          <a:chExt cx="0" cy="0"/>
        </a:xfrm>
      </p:grpSpPr>
      <p:grpSp>
        <p:nvGrpSpPr>
          <p:cNvPr id="2440" name="Google Shape;2440;p52"/>
          <p:cNvGrpSpPr/>
          <p:nvPr/>
        </p:nvGrpSpPr>
        <p:grpSpPr>
          <a:xfrm>
            <a:off x="719997" y="2520729"/>
            <a:ext cx="4170308" cy="732233"/>
            <a:chOff x="1836800" y="1520550"/>
            <a:chExt cx="1871100" cy="440600"/>
          </a:xfrm>
        </p:grpSpPr>
        <p:sp>
          <p:nvSpPr>
            <p:cNvPr id="2441" name="Google Shape;2441;p52"/>
            <p:cNvSpPr/>
            <p:nvPr/>
          </p:nvSpPr>
          <p:spPr>
            <a:xfrm>
              <a:off x="1836800" y="1520550"/>
              <a:ext cx="1871100" cy="440600"/>
            </a:xfrm>
            <a:custGeom>
              <a:avLst/>
              <a:gdLst/>
              <a:ahLst/>
              <a:cxnLst/>
              <a:rect l="l" t="t" r="r" b="b"/>
              <a:pathLst>
                <a:path w="74844" h="17624" extrusionOk="0">
                  <a:moveTo>
                    <a:pt x="43225" y="1"/>
                  </a:moveTo>
                  <a:cubicBezTo>
                    <a:pt x="39923" y="1"/>
                    <a:pt x="37417" y="6"/>
                    <a:pt x="36481" y="14"/>
                  </a:cubicBezTo>
                  <a:cubicBezTo>
                    <a:pt x="29072" y="73"/>
                    <a:pt x="21665" y="132"/>
                    <a:pt x="14256" y="192"/>
                  </a:cubicBezTo>
                  <a:lnTo>
                    <a:pt x="5805" y="258"/>
                  </a:lnTo>
                  <a:cubicBezTo>
                    <a:pt x="5766" y="259"/>
                    <a:pt x="5728" y="259"/>
                    <a:pt x="5689" y="259"/>
                  </a:cubicBezTo>
                  <a:cubicBezTo>
                    <a:pt x="4401" y="259"/>
                    <a:pt x="3129" y="87"/>
                    <a:pt x="1853" y="87"/>
                  </a:cubicBezTo>
                  <a:cubicBezTo>
                    <a:pt x="1633" y="87"/>
                    <a:pt x="1413" y="92"/>
                    <a:pt x="1193" y="104"/>
                  </a:cubicBezTo>
                  <a:cubicBezTo>
                    <a:pt x="1025" y="114"/>
                    <a:pt x="850" y="126"/>
                    <a:pt x="704" y="277"/>
                  </a:cubicBezTo>
                  <a:cubicBezTo>
                    <a:pt x="475" y="516"/>
                    <a:pt x="384" y="1050"/>
                    <a:pt x="417" y="1523"/>
                  </a:cubicBezTo>
                  <a:cubicBezTo>
                    <a:pt x="627" y="4515"/>
                    <a:pt x="1994" y="6863"/>
                    <a:pt x="1668" y="10115"/>
                  </a:cubicBezTo>
                  <a:cubicBezTo>
                    <a:pt x="1451" y="12264"/>
                    <a:pt x="561" y="13969"/>
                    <a:pt x="94" y="15984"/>
                  </a:cubicBezTo>
                  <a:cubicBezTo>
                    <a:pt x="44" y="16196"/>
                    <a:pt x="0" y="16421"/>
                    <a:pt x="17" y="16646"/>
                  </a:cubicBezTo>
                  <a:cubicBezTo>
                    <a:pt x="68" y="17289"/>
                    <a:pt x="529" y="17463"/>
                    <a:pt x="889" y="17483"/>
                  </a:cubicBezTo>
                  <a:cubicBezTo>
                    <a:pt x="2878" y="17591"/>
                    <a:pt x="13114" y="17623"/>
                    <a:pt x="25387" y="17623"/>
                  </a:cubicBezTo>
                  <a:cubicBezTo>
                    <a:pt x="43424" y="17623"/>
                    <a:pt x="65862" y="17554"/>
                    <a:pt x="72997" y="17554"/>
                  </a:cubicBezTo>
                  <a:cubicBezTo>
                    <a:pt x="73183" y="17554"/>
                    <a:pt x="73359" y="17554"/>
                    <a:pt x="73524" y="17554"/>
                  </a:cubicBezTo>
                  <a:cubicBezTo>
                    <a:pt x="73524" y="17554"/>
                    <a:pt x="73524" y="17554"/>
                    <a:pt x="73525" y="17554"/>
                  </a:cubicBezTo>
                  <a:cubicBezTo>
                    <a:pt x="73528" y="17554"/>
                    <a:pt x="73541" y="17555"/>
                    <a:pt x="73563" y="17555"/>
                  </a:cubicBezTo>
                  <a:cubicBezTo>
                    <a:pt x="73782" y="17555"/>
                    <a:pt x="74844" y="17489"/>
                    <a:pt x="74836" y="16020"/>
                  </a:cubicBezTo>
                  <a:cubicBezTo>
                    <a:pt x="74835" y="15717"/>
                    <a:pt x="74803" y="15426"/>
                    <a:pt x="74732" y="15152"/>
                  </a:cubicBezTo>
                  <a:cubicBezTo>
                    <a:pt x="74157" y="12920"/>
                    <a:pt x="73100" y="9914"/>
                    <a:pt x="73199" y="7366"/>
                  </a:cubicBezTo>
                  <a:cubicBezTo>
                    <a:pt x="73226" y="6629"/>
                    <a:pt x="73373" y="5927"/>
                    <a:pt x="73518" y="5238"/>
                  </a:cubicBezTo>
                  <a:cubicBezTo>
                    <a:pt x="73769" y="4030"/>
                    <a:pt x="74078" y="2905"/>
                    <a:pt x="74351" y="1717"/>
                  </a:cubicBezTo>
                  <a:cubicBezTo>
                    <a:pt x="74408" y="1471"/>
                    <a:pt x="74466" y="1205"/>
                    <a:pt x="74432" y="945"/>
                  </a:cubicBezTo>
                  <a:cubicBezTo>
                    <a:pt x="74361" y="400"/>
                    <a:pt x="73971" y="268"/>
                    <a:pt x="73661" y="247"/>
                  </a:cubicBezTo>
                  <a:cubicBezTo>
                    <a:pt x="70803" y="51"/>
                    <a:pt x="53306" y="1"/>
                    <a:pt x="43225" y="1"/>
                  </a:cubicBezTo>
                  <a:close/>
                </a:path>
              </a:pathLst>
            </a:custGeom>
            <a:solidFill>
              <a:schemeClr val="accent6"/>
            </a:solidFill>
            <a:ln w="19050" cap="flat" cmpd="sng">
              <a:solidFill>
                <a:schemeClr val="dk1"/>
              </a:solidFill>
              <a:prstDash val="solid"/>
              <a:round/>
              <a:headEnd type="none" w="sm" len="sm"/>
              <a:tailEnd type="none" w="sm" len="sm"/>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2"/>
            <p:cNvSpPr/>
            <p:nvPr/>
          </p:nvSpPr>
          <p:spPr>
            <a:xfrm>
              <a:off x="1916900" y="1566950"/>
              <a:ext cx="1735600" cy="177700"/>
            </a:xfrm>
            <a:custGeom>
              <a:avLst/>
              <a:gdLst/>
              <a:ahLst/>
              <a:cxnLst/>
              <a:rect l="l" t="t" r="r" b="b"/>
              <a:pathLst>
                <a:path w="69424" h="7108" extrusionOk="0">
                  <a:moveTo>
                    <a:pt x="5142" y="0"/>
                  </a:moveTo>
                  <a:cubicBezTo>
                    <a:pt x="3412" y="0"/>
                    <a:pt x="1687" y="84"/>
                    <a:pt x="1" y="400"/>
                  </a:cubicBezTo>
                  <a:cubicBezTo>
                    <a:pt x="134" y="2878"/>
                    <a:pt x="481" y="5836"/>
                    <a:pt x="1963" y="6778"/>
                  </a:cubicBezTo>
                  <a:cubicBezTo>
                    <a:pt x="2410" y="7063"/>
                    <a:pt x="2898" y="7108"/>
                    <a:pt x="3384" y="7108"/>
                  </a:cubicBezTo>
                  <a:cubicBezTo>
                    <a:pt x="3489" y="7108"/>
                    <a:pt x="3595" y="7106"/>
                    <a:pt x="3700" y="7104"/>
                  </a:cubicBezTo>
                  <a:cubicBezTo>
                    <a:pt x="13188" y="6881"/>
                    <a:pt x="22673" y="6345"/>
                    <a:pt x="32148" y="5499"/>
                  </a:cubicBezTo>
                  <a:cubicBezTo>
                    <a:pt x="33095" y="5415"/>
                    <a:pt x="34048" y="5325"/>
                    <a:pt x="34960" y="4930"/>
                  </a:cubicBezTo>
                  <a:cubicBezTo>
                    <a:pt x="35882" y="4532"/>
                    <a:pt x="36743" y="3831"/>
                    <a:pt x="37677" y="3523"/>
                  </a:cubicBezTo>
                  <a:cubicBezTo>
                    <a:pt x="38092" y="3387"/>
                    <a:pt x="39962" y="3360"/>
                    <a:pt x="42600" y="3360"/>
                  </a:cubicBezTo>
                  <a:cubicBezTo>
                    <a:pt x="44401" y="3360"/>
                    <a:pt x="46560" y="3372"/>
                    <a:pt x="48857" y="3372"/>
                  </a:cubicBezTo>
                  <a:cubicBezTo>
                    <a:pt x="57626" y="3372"/>
                    <a:pt x="68418" y="3185"/>
                    <a:pt x="69056" y="1382"/>
                  </a:cubicBezTo>
                  <a:cubicBezTo>
                    <a:pt x="69424" y="346"/>
                    <a:pt x="55894" y="164"/>
                    <a:pt x="46190" y="164"/>
                  </a:cubicBezTo>
                  <a:cubicBezTo>
                    <a:pt x="40973" y="164"/>
                    <a:pt x="36861" y="217"/>
                    <a:pt x="36610" y="217"/>
                  </a:cubicBezTo>
                  <a:cubicBezTo>
                    <a:pt x="34013" y="217"/>
                    <a:pt x="31410" y="265"/>
                    <a:pt x="28819" y="265"/>
                  </a:cubicBezTo>
                  <a:cubicBezTo>
                    <a:pt x="27836" y="265"/>
                    <a:pt x="26855" y="258"/>
                    <a:pt x="25877" y="239"/>
                  </a:cubicBezTo>
                  <a:cubicBezTo>
                    <a:pt x="21355" y="151"/>
                    <a:pt x="16832" y="102"/>
                    <a:pt x="12310" y="102"/>
                  </a:cubicBezTo>
                  <a:cubicBezTo>
                    <a:pt x="11871" y="102"/>
                    <a:pt x="11432" y="102"/>
                    <a:pt x="10992" y="103"/>
                  </a:cubicBezTo>
                  <a:cubicBezTo>
                    <a:pt x="10953" y="103"/>
                    <a:pt x="10914" y="103"/>
                    <a:pt x="10874" y="103"/>
                  </a:cubicBezTo>
                  <a:cubicBezTo>
                    <a:pt x="8991" y="103"/>
                    <a:pt x="7064" y="0"/>
                    <a:pt x="5142" y="0"/>
                  </a:cubicBezTo>
                  <a:close/>
                </a:path>
              </a:pathLst>
            </a:custGeom>
            <a:solidFill>
              <a:srgbClr val="FFFFFF">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3" name="Google Shape;2443;p52"/>
          <p:cNvSpPr txBox="1">
            <a:spLocks noGrp="1"/>
          </p:cNvSpPr>
          <p:nvPr>
            <p:ph type="title"/>
          </p:nvPr>
        </p:nvSpPr>
        <p:spPr>
          <a:xfrm>
            <a:off x="852200" y="2466025"/>
            <a:ext cx="3905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800" dirty="0"/>
              <a:t>Validaciones nuevas</a:t>
            </a:r>
          </a:p>
        </p:txBody>
      </p:sp>
      <p:grpSp>
        <p:nvGrpSpPr>
          <p:cNvPr id="2445" name="Google Shape;2445;p52"/>
          <p:cNvGrpSpPr/>
          <p:nvPr/>
        </p:nvGrpSpPr>
        <p:grpSpPr>
          <a:xfrm flipH="1">
            <a:off x="4148018" y="887380"/>
            <a:ext cx="798447" cy="806411"/>
            <a:chOff x="6840796" y="3401679"/>
            <a:chExt cx="1372137" cy="1385823"/>
          </a:xfrm>
        </p:grpSpPr>
        <p:sp>
          <p:nvSpPr>
            <p:cNvPr id="2446" name="Google Shape;2446;p52"/>
            <p:cNvSpPr/>
            <p:nvPr/>
          </p:nvSpPr>
          <p:spPr>
            <a:xfrm>
              <a:off x="6840796" y="3401679"/>
              <a:ext cx="1372137" cy="1385823"/>
            </a:xfrm>
            <a:custGeom>
              <a:avLst/>
              <a:gdLst/>
              <a:ahLst/>
              <a:cxnLst/>
              <a:rect l="l" t="t" r="r" b="b"/>
              <a:pathLst>
                <a:path w="46719" h="47185" extrusionOk="0">
                  <a:moveTo>
                    <a:pt x="16823" y="1"/>
                  </a:moveTo>
                  <a:lnTo>
                    <a:pt x="16701" y="15"/>
                  </a:lnTo>
                  <a:cubicBezTo>
                    <a:pt x="15896" y="106"/>
                    <a:pt x="15191" y="622"/>
                    <a:pt x="14862" y="1357"/>
                  </a:cubicBezTo>
                  <a:cubicBezTo>
                    <a:pt x="14159" y="2916"/>
                    <a:pt x="13724" y="4615"/>
                    <a:pt x="13558" y="6438"/>
                  </a:cubicBezTo>
                  <a:cubicBezTo>
                    <a:pt x="12283" y="3933"/>
                    <a:pt x="11593" y="2349"/>
                    <a:pt x="11580" y="2321"/>
                  </a:cubicBezTo>
                  <a:cubicBezTo>
                    <a:pt x="11218" y="1469"/>
                    <a:pt x="10386" y="921"/>
                    <a:pt x="9463" y="921"/>
                  </a:cubicBezTo>
                  <a:cubicBezTo>
                    <a:pt x="9159" y="921"/>
                    <a:pt x="8861" y="979"/>
                    <a:pt x="8578" y="1098"/>
                  </a:cubicBezTo>
                  <a:cubicBezTo>
                    <a:pt x="8012" y="1332"/>
                    <a:pt x="7588" y="1774"/>
                    <a:pt x="7359" y="2297"/>
                  </a:cubicBezTo>
                  <a:cubicBezTo>
                    <a:pt x="6003" y="1499"/>
                    <a:pt x="4505" y="887"/>
                    <a:pt x="2865" y="578"/>
                  </a:cubicBezTo>
                  <a:lnTo>
                    <a:pt x="2643" y="536"/>
                  </a:lnTo>
                  <a:lnTo>
                    <a:pt x="2438" y="536"/>
                  </a:lnTo>
                  <a:cubicBezTo>
                    <a:pt x="1785" y="536"/>
                    <a:pt x="1161" y="816"/>
                    <a:pt x="712" y="1317"/>
                  </a:cubicBezTo>
                  <a:cubicBezTo>
                    <a:pt x="180" y="1922"/>
                    <a:pt x="0" y="2772"/>
                    <a:pt x="245" y="3540"/>
                  </a:cubicBezTo>
                  <a:cubicBezTo>
                    <a:pt x="274" y="3628"/>
                    <a:pt x="969" y="5760"/>
                    <a:pt x="2958" y="8282"/>
                  </a:cubicBezTo>
                  <a:cubicBezTo>
                    <a:pt x="4647" y="10424"/>
                    <a:pt x="7659" y="13326"/>
                    <a:pt x="12555" y="15297"/>
                  </a:cubicBezTo>
                  <a:cubicBezTo>
                    <a:pt x="12925" y="15985"/>
                    <a:pt x="13301" y="16665"/>
                    <a:pt x="13683" y="17340"/>
                  </a:cubicBezTo>
                  <a:cubicBezTo>
                    <a:pt x="11414" y="16420"/>
                    <a:pt x="8895" y="15836"/>
                    <a:pt x="6157" y="15836"/>
                  </a:cubicBezTo>
                  <a:cubicBezTo>
                    <a:pt x="5664" y="15836"/>
                    <a:pt x="5164" y="15854"/>
                    <a:pt x="4671" y="15894"/>
                  </a:cubicBezTo>
                  <a:cubicBezTo>
                    <a:pt x="3877" y="15957"/>
                    <a:pt x="3162" y="16435"/>
                    <a:pt x="2794" y="17154"/>
                  </a:cubicBezTo>
                  <a:cubicBezTo>
                    <a:pt x="2433" y="17872"/>
                    <a:pt x="2467" y="18708"/>
                    <a:pt x="2891" y="19399"/>
                  </a:cubicBezTo>
                  <a:cubicBezTo>
                    <a:pt x="2955" y="19503"/>
                    <a:pt x="4489" y="21955"/>
                    <a:pt x="7915" y="24594"/>
                  </a:cubicBezTo>
                  <a:cubicBezTo>
                    <a:pt x="13018" y="28520"/>
                    <a:pt x="18670" y="30046"/>
                    <a:pt x="22788" y="30619"/>
                  </a:cubicBezTo>
                  <a:cubicBezTo>
                    <a:pt x="22978" y="30849"/>
                    <a:pt x="23168" y="31077"/>
                    <a:pt x="23360" y="31304"/>
                  </a:cubicBezTo>
                  <a:cubicBezTo>
                    <a:pt x="21976" y="31031"/>
                    <a:pt x="20515" y="30864"/>
                    <a:pt x="19005" y="30864"/>
                  </a:cubicBezTo>
                  <a:cubicBezTo>
                    <a:pt x="16658" y="30864"/>
                    <a:pt x="14381" y="31269"/>
                    <a:pt x="12245" y="32064"/>
                  </a:cubicBezTo>
                  <a:cubicBezTo>
                    <a:pt x="11490" y="32343"/>
                    <a:pt x="10929" y="33006"/>
                    <a:pt x="10782" y="33798"/>
                  </a:cubicBezTo>
                  <a:cubicBezTo>
                    <a:pt x="10634" y="34587"/>
                    <a:pt x="10913" y="35407"/>
                    <a:pt x="11513" y="35941"/>
                  </a:cubicBezTo>
                  <a:cubicBezTo>
                    <a:pt x="11756" y="36158"/>
                    <a:pt x="17548" y="41206"/>
                    <a:pt x="28098" y="41206"/>
                  </a:cubicBezTo>
                  <a:cubicBezTo>
                    <a:pt x="29689" y="41206"/>
                    <a:pt x="31321" y="41087"/>
                    <a:pt x="32966" y="40852"/>
                  </a:cubicBezTo>
                  <a:cubicBezTo>
                    <a:pt x="36508" y="43773"/>
                    <a:pt x="39538" y="45667"/>
                    <a:pt x="41509" y="46763"/>
                  </a:cubicBezTo>
                  <a:cubicBezTo>
                    <a:pt x="42003" y="47040"/>
                    <a:pt x="42561" y="47185"/>
                    <a:pt x="43120" y="47185"/>
                  </a:cubicBezTo>
                  <a:cubicBezTo>
                    <a:pt x="43993" y="47185"/>
                    <a:pt x="44817" y="46840"/>
                    <a:pt x="45444" y="46215"/>
                  </a:cubicBezTo>
                  <a:cubicBezTo>
                    <a:pt x="46495" y="45165"/>
                    <a:pt x="46718" y="43585"/>
                    <a:pt x="45995" y="42284"/>
                  </a:cubicBezTo>
                  <a:lnTo>
                    <a:pt x="45667" y="41695"/>
                  </a:lnTo>
                  <a:cubicBezTo>
                    <a:pt x="45303" y="41037"/>
                    <a:pt x="44713" y="40519"/>
                    <a:pt x="44010" y="40238"/>
                  </a:cubicBezTo>
                  <a:cubicBezTo>
                    <a:pt x="40242" y="38728"/>
                    <a:pt x="36408" y="36209"/>
                    <a:pt x="32601" y="32744"/>
                  </a:cubicBezTo>
                  <a:cubicBezTo>
                    <a:pt x="34888" y="19415"/>
                    <a:pt x="28663" y="11721"/>
                    <a:pt x="28393" y="11394"/>
                  </a:cubicBezTo>
                  <a:cubicBezTo>
                    <a:pt x="27956" y="10863"/>
                    <a:pt x="27308" y="10559"/>
                    <a:pt x="26618" y="10559"/>
                  </a:cubicBezTo>
                  <a:lnTo>
                    <a:pt x="26436" y="10561"/>
                  </a:lnTo>
                  <a:lnTo>
                    <a:pt x="26272" y="10585"/>
                  </a:lnTo>
                  <a:cubicBezTo>
                    <a:pt x="25478" y="10705"/>
                    <a:pt x="24794" y="11243"/>
                    <a:pt x="24489" y="11985"/>
                  </a:cubicBezTo>
                  <a:cubicBezTo>
                    <a:pt x="23186" y="15149"/>
                    <a:pt x="22762" y="18571"/>
                    <a:pt x="23218" y="22190"/>
                  </a:cubicBezTo>
                  <a:cubicBezTo>
                    <a:pt x="22689" y="21475"/>
                    <a:pt x="22164" y="20745"/>
                    <a:pt x="21643" y="19997"/>
                  </a:cubicBezTo>
                  <a:cubicBezTo>
                    <a:pt x="24326" y="8423"/>
                    <a:pt x="19031" y="1226"/>
                    <a:pt x="18793" y="908"/>
                  </a:cubicBezTo>
                  <a:cubicBezTo>
                    <a:pt x="18359" y="341"/>
                    <a:pt x="17675" y="1"/>
                    <a:pt x="16959" y="1"/>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52"/>
            <p:cNvSpPr/>
            <p:nvPr/>
          </p:nvSpPr>
          <p:spPr>
            <a:xfrm>
              <a:off x="7184807" y="3643776"/>
              <a:ext cx="953468" cy="1074149"/>
            </a:xfrm>
            <a:custGeom>
              <a:avLst/>
              <a:gdLst/>
              <a:ahLst/>
              <a:cxnLst/>
              <a:rect l="l" t="t" r="r" b="b"/>
              <a:pathLst>
                <a:path w="32464" h="36573" extrusionOk="0">
                  <a:moveTo>
                    <a:pt x="73" y="0"/>
                  </a:moveTo>
                  <a:cubicBezTo>
                    <a:pt x="64" y="0"/>
                    <a:pt x="56" y="2"/>
                    <a:pt x="48" y="5"/>
                  </a:cubicBezTo>
                  <a:cubicBezTo>
                    <a:pt x="46" y="6"/>
                    <a:pt x="46" y="6"/>
                    <a:pt x="45" y="6"/>
                  </a:cubicBezTo>
                  <a:cubicBezTo>
                    <a:pt x="12" y="22"/>
                    <a:pt x="1" y="58"/>
                    <a:pt x="15" y="90"/>
                  </a:cubicBezTo>
                  <a:cubicBezTo>
                    <a:pt x="670" y="1517"/>
                    <a:pt x="1363" y="2944"/>
                    <a:pt x="2077" y="4330"/>
                  </a:cubicBezTo>
                  <a:cubicBezTo>
                    <a:pt x="2308" y="4749"/>
                    <a:pt x="2450" y="5039"/>
                    <a:pt x="2501" y="5145"/>
                  </a:cubicBezTo>
                  <a:cubicBezTo>
                    <a:pt x="5100" y="10082"/>
                    <a:pt x="8041" y="14681"/>
                    <a:pt x="11245" y="18812"/>
                  </a:cubicBezTo>
                  <a:cubicBezTo>
                    <a:pt x="11789" y="19456"/>
                    <a:pt x="12128" y="19914"/>
                    <a:pt x="12248" y="20078"/>
                  </a:cubicBezTo>
                  <a:cubicBezTo>
                    <a:pt x="19854" y="29504"/>
                    <a:pt x="27225" y="34382"/>
                    <a:pt x="30942" y="36450"/>
                  </a:cubicBezTo>
                  <a:cubicBezTo>
                    <a:pt x="31089" y="36532"/>
                    <a:pt x="31246" y="36573"/>
                    <a:pt x="31402" y="36573"/>
                  </a:cubicBezTo>
                  <a:cubicBezTo>
                    <a:pt x="31519" y="36573"/>
                    <a:pt x="31636" y="36549"/>
                    <a:pt x="31749" y="36502"/>
                  </a:cubicBezTo>
                  <a:cubicBezTo>
                    <a:pt x="31865" y="36454"/>
                    <a:pt x="31969" y="36383"/>
                    <a:pt x="32058" y="36296"/>
                  </a:cubicBezTo>
                  <a:cubicBezTo>
                    <a:pt x="32285" y="36067"/>
                    <a:pt x="32463" y="35639"/>
                    <a:pt x="32211" y="35186"/>
                  </a:cubicBezTo>
                  <a:lnTo>
                    <a:pt x="31887" y="34598"/>
                  </a:lnTo>
                  <a:cubicBezTo>
                    <a:pt x="31783" y="34413"/>
                    <a:pt x="31616" y="34268"/>
                    <a:pt x="31417" y="34188"/>
                  </a:cubicBezTo>
                  <a:cubicBezTo>
                    <a:pt x="27083" y="32452"/>
                    <a:pt x="22702" y="29500"/>
                    <a:pt x="18395" y="25411"/>
                  </a:cubicBezTo>
                  <a:cubicBezTo>
                    <a:pt x="18387" y="25406"/>
                    <a:pt x="18379" y="25400"/>
                    <a:pt x="18369" y="25397"/>
                  </a:cubicBezTo>
                  <a:cubicBezTo>
                    <a:pt x="18353" y="25391"/>
                    <a:pt x="18340" y="25384"/>
                    <a:pt x="18333" y="25376"/>
                  </a:cubicBezTo>
                  <a:lnTo>
                    <a:pt x="18288" y="25312"/>
                  </a:lnTo>
                  <a:cubicBezTo>
                    <a:pt x="14353" y="21555"/>
                    <a:pt x="10528" y="16922"/>
                    <a:pt x="6915" y="11533"/>
                  </a:cubicBezTo>
                  <a:cubicBezTo>
                    <a:pt x="3905" y="7046"/>
                    <a:pt x="1563" y="2803"/>
                    <a:pt x="129" y="33"/>
                  </a:cubicBezTo>
                  <a:cubicBezTo>
                    <a:pt x="118" y="13"/>
                    <a:pt x="96" y="0"/>
                    <a:pt x="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52"/>
            <p:cNvSpPr/>
            <p:nvPr/>
          </p:nvSpPr>
          <p:spPr>
            <a:xfrm>
              <a:off x="7232503" y="4377762"/>
              <a:ext cx="587547" cy="164501"/>
            </a:xfrm>
            <a:custGeom>
              <a:avLst/>
              <a:gdLst/>
              <a:ahLst/>
              <a:cxnLst/>
              <a:rect l="l" t="t" r="r" b="b"/>
              <a:pathLst>
                <a:path w="20005" h="5601" extrusionOk="0">
                  <a:moveTo>
                    <a:pt x="1054" y="1352"/>
                  </a:moveTo>
                  <a:cubicBezTo>
                    <a:pt x="1138" y="1374"/>
                    <a:pt x="1225" y="1394"/>
                    <a:pt x="1309" y="1417"/>
                  </a:cubicBezTo>
                  <a:cubicBezTo>
                    <a:pt x="1222" y="1396"/>
                    <a:pt x="1137" y="1376"/>
                    <a:pt x="1054" y="1352"/>
                  </a:cubicBezTo>
                  <a:close/>
                  <a:moveTo>
                    <a:pt x="2282" y="1660"/>
                  </a:moveTo>
                  <a:cubicBezTo>
                    <a:pt x="2300" y="1664"/>
                    <a:pt x="2319" y="1668"/>
                    <a:pt x="2337" y="1672"/>
                  </a:cubicBezTo>
                  <a:cubicBezTo>
                    <a:pt x="2319" y="1668"/>
                    <a:pt x="2300" y="1664"/>
                    <a:pt x="2282" y="1660"/>
                  </a:cubicBezTo>
                  <a:close/>
                  <a:moveTo>
                    <a:pt x="3015" y="1820"/>
                  </a:moveTo>
                  <a:cubicBezTo>
                    <a:pt x="3156" y="1849"/>
                    <a:pt x="3297" y="1871"/>
                    <a:pt x="3435" y="1899"/>
                  </a:cubicBezTo>
                  <a:cubicBezTo>
                    <a:pt x="3294" y="1871"/>
                    <a:pt x="3154" y="1849"/>
                    <a:pt x="3015" y="1820"/>
                  </a:cubicBezTo>
                  <a:close/>
                  <a:moveTo>
                    <a:pt x="4996" y="2163"/>
                  </a:moveTo>
                  <a:lnTo>
                    <a:pt x="4996" y="2163"/>
                  </a:lnTo>
                  <a:cubicBezTo>
                    <a:pt x="5238" y="2200"/>
                    <a:pt x="5482" y="2233"/>
                    <a:pt x="5724" y="2266"/>
                  </a:cubicBezTo>
                  <a:cubicBezTo>
                    <a:pt x="5480" y="2235"/>
                    <a:pt x="5238" y="2200"/>
                    <a:pt x="4996" y="2163"/>
                  </a:cubicBezTo>
                  <a:close/>
                  <a:moveTo>
                    <a:pt x="5988" y="2306"/>
                  </a:moveTo>
                  <a:cubicBezTo>
                    <a:pt x="6651" y="2394"/>
                    <a:pt x="7309" y="2474"/>
                    <a:pt x="7964" y="2555"/>
                  </a:cubicBezTo>
                  <a:cubicBezTo>
                    <a:pt x="7309" y="2474"/>
                    <a:pt x="6649" y="2394"/>
                    <a:pt x="5988" y="2306"/>
                  </a:cubicBezTo>
                  <a:close/>
                  <a:moveTo>
                    <a:pt x="14398" y="3586"/>
                  </a:moveTo>
                  <a:cubicBezTo>
                    <a:pt x="14633" y="3637"/>
                    <a:pt x="14865" y="3694"/>
                    <a:pt x="15100" y="3750"/>
                  </a:cubicBezTo>
                  <a:cubicBezTo>
                    <a:pt x="14865" y="3694"/>
                    <a:pt x="14633" y="3639"/>
                    <a:pt x="14398" y="3586"/>
                  </a:cubicBezTo>
                  <a:close/>
                  <a:moveTo>
                    <a:pt x="15489" y="3840"/>
                  </a:moveTo>
                  <a:lnTo>
                    <a:pt x="15489" y="3840"/>
                  </a:lnTo>
                  <a:cubicBezTo>
                    <a:pt x="15741" y="3901"/>
                    <a:pt x="15993" y="3966"/>
                    <a:pt x="16244" y="4032"/>
                  </a:cubicBezTo>
                  <a:cubicBezTo>
                    <a:pt x="15993" y="3966"/>
                    <a:pt x="15741" y="3902"/>
                    <a:pt x="15489" y="3840"/>
                  </a:cubicBezTo>
                  <a:close/>
                  <a:moveTo>
                    <a:pt x="16577" y="4117"/>
                  </a:moveTo>
                  <a:lnTo>
                    <a:pt x="16577" y="4117"/>
                  </a:lnTo>
                  <a:cubicBezTo>
                    <a:pt x="16840" y="4187"/>
                    <a:pt x="17099" y="4260"/>
                    <a:pt x="17362" y="4335"/>
                  </a:cubicBezTo>
                  <a:cubicBezTo>
                    <a:pt x="17099" y="4260"/>
                    <a:pt x="16837" y="4187"/>
                    <a:pt x="16577" y="4117"/>
                  </a:cubicBezTo>
                  <a:close/>
                  <a:moveTo>
                    <a:pt x="18737" y="4742"/>
                  </a:moveTo>
                  <a:cubicBezTo>
                    <a:pt x="18995" y="4824"/>
                    <a:pt x="19256" y="4911"/>
                    <a:pt x="19513" y="4996"/>
                  </a:cubicBezTo>
                  <a:cubicBezTo>
                    <a:pt x="19256" y="4911"/>
                    <a:pt x="18998" y="4825"/>
                    <a:pt x="18737" y="4742"/>
                  </a:cubicBezTo>
                  <a:close/>
                  <a:moveTo>
                    <a:pt x="5674" y="0"/>
                  </a:moveTo>
                  <a:cubicBezTo>
                    <a:pt x="3856" y="0"/>
                    <a:pt x="1966" y="270"/>
                    <a:pt x="61" y="932"/>
                  </a:cubicBezTo>
                  <a:cubicBezTo>
                    <a:pt x="60" y="932"/>
                    <a:pt x="60" y="932"/>
                    <a:pt x="58" y="933"/>
                  </a:cubicBezTo>
                  <a:cubicBezTo>
                    <a:pt x="34" y="944"/>
                    <a:pt x="19" y="967"/>
                    <a:pt x="19" y="991"/>
                  </a:cubicBezTo>
                  <a:cubicBezTo>
                    <a:pt x="19" y="1018"/>
                    <a:pt x="37" y="1044"/>
                    <a:pt x="61" y="1053"/>
                  </a:cubicBezTo>
                  <a:cubicBezTo>
                    <a:pt x="65" y="1054"/>
                    <a:pt x="69" y="1055"/>
                    <a:pt x="73" y="1056"/>
                  </a:cubicBezTo>
                  <a:lnTo>
                    <a:pt x="73" y="1056"/>
                  </a:lnTo>
                  <a:cubicBezTo>
                    <a:pt x="71" y="1056"/>
                    <a:pt x="70" y="1056"/>
                    <a:pt x="69" y="1056"/>
                  </a:cubicBezTo>
                  <a:cubicBezTo>
                    <a:pt x="61" y="1056"/>
                    <a:pt x="52" y="1058"/>
                    <a:pt x="44" y="1061"/>
                  </a:cubicBezTo>
                  <a:cubicBezTo>
                    <a:pt x="33" y="1067"/>
                    <a:pt x="21" y="1075"/>
                    <a:pt x="14" y="1090"/>
                  </a:cubicBezTo>
                  <a:cubicBezTo>
                    <a:pt x="0" y="1117"/>
                    <a:pt x="7" y="1151"/>
                    <a:pt x="31" y="1169"/>
                  </a:cubicBezTo>
                  <a:cubicBezTo>
                    <a:pt x="1119" y="2007"/>
                    <a:pt x="6288" y="5600"/>
                    <a:pt x="14788" y="5600"/>
                  </a:cubicBezTo>
                  <a:cubicBezTo>
                    <a:pt x="16337" y="5600"/>
                    <a:pt x="17996" y="5481"/>
                    <a:pt x="19761" y="5204"/>
                  </a:cubicBezTo>
                  <a:cubicBezTo>
                    <a:pt x="19765" y="5204"/>
                    <a:pt x="19771" y="5202"/>
                    <a:pt x="19775" y="5200"/>
                  </a:cubicBezTo>
                  <a:cubicBezTo>
                    <a:pt x="19797" y="5191"/>
                    <a:pt x="19812" y="5171"/>
                    <a:pt x="19814" y="5147"/>
                  </a:cubicBezTo>
                  <a:cubicBezTo>
                    <a:pt x="19817" y="5118"/>
                    <a:pt x="19800" y="5093"/>
                    <a:pt x="19774" y="5083"/>
                  </a:cubicBezTo>
                  <a:lnTo>
                    <a:pt x="19774" y="5083"/>
                  </a:lnTo>
                  <a:cubicBezTo>
                    <a:pt x="19820" y="5098"/>
                    <a:pt x="19868" y="5113"/>
                    <a:pt x="19914" y="5128"/>
                  </a:cubicBezTo>
                  <a:cubicBezTo>
                    <a:pt x="19920" y="5131"/>
                    <a:pt x="19927" y="5132"/>
                    <a:pt x="19933" y="5132"/>
                  </a:cubicBezTo>
                  <a:cubicBezTo>
                    <a:pt x="19942" y="5132"/>
                    <a:pt x="19951" y="5130"/>
                    <a:pt x="19959" y="5127"/>
                  </a:cubicBezTo>
                  <a:cubicBezTo>
                    <a:pt x="19971" y="5121"/>
                    <a:pt x="19983" y="5111"/>
                    <a:pt x="19990" y="5098"/>
                  </a:cubicBezTo>
                  <a:cubicBezTo>
                    <a:pt x="20005" y="5070"/>
                    <a:pt x="19998" y="5036"/>
                    <a:pt x="19973" y="5019"/>
                  </a:cubicBezTo>
                  <a:cubicBezTo>
                    <a:pt x="18622" y="4028"/>
                    <a:pt x="12697" y="0"/>
                    <a:pt x="5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2"/>
            <p:cNvSpPr/>
            <p:nvPr/>
          </p:nvSpPr>
          <p:spPr>
            <a:xfrm>
              <a:off x="7516834" y="3784929"/>
              <a:ext cx="273699" cy="594772"/>
            </a:xfrm>
            <a:custGeom>
              <a:avLst/>
              <a:gdLst/>
              <a:ahLst/>
              <a:cxnLst/>
              <a:rect l="l" t="t" r="r" b="b"/>
              <a:pathLst>
                <a:path w="9319" h="20251" extrusionOk="0">
                  <a:moveTo>
                    <a:pt x="3651" y="285"/>
                  </a:moveTo>
                  <a:lnTo>
                    <a:pt x="3651" y="285"/>
                  </a:lnTo>
                  <a:cubicBezTo>
                    <a:pt x="3692" y="472"/>
                    <a:pt x="3732" y="659"/>
                    <a:pt x="3772" y="848"/>
                  </a:cubicBezTo>
                  <a:lnTo>
                    <a:pt x="3772" y="848"/>
                  </a:lnTo>
                  <a:cubicBezTo>
                    <a:pt x="3732" y="660"/>
                    <a:pt x="3691" y="472"/>
                    <a:pt x="3651" y="285"/>
                  </a:cubicBezTo>
                  <a:close/>
                  <a:moveTo>
                    <a:pt x="5247" y="9991"/>
                  </a:moveTo>
                  <a:cubicBezTo>
                    <a:pt x="5261" y="10200"/>
                    <a:pt x="5277" y="10408"/>
                    <a:pt x="5289" y="10609"/>
                  </a:cubicBezTo>
                  <a:cubicBezTo>
                    <a:pt x="5275" y="10406"/>
                    <a:pt x="5261" y="10200"/>
                    <a:pt x="5247" y="9991"/>
                  </a:cubicBezTo>
                  <a:close/>
                  <a:moveTo>
                    <a:pt x="5507" y="13077"/>
                  </a:moveTo>
                  <a:cubicBezTo>
                    <a:pt x="5557" y="13455"/>
                    <a:pt x="5616" y="13832"/>
                    <a:pt x="5681" y="14208"/>
                  </a:cubicBezTo>
                  <a:cubicBezTo>
                    <a:pt x="5614" y="13832"/>
                    <a:pt x="5554" y="13455"/>
                    <a:pt x="5507" y="13077"/>
                  </a:cubicBezTo>
                  <a:close/>
                  <a:moveTo>
                    <a:pt x="3633" y="1"/>
                  </a:moveTo>
                  <a:cubicBezTo>
                    <a:pt x="3630" y="1"/>
                    <a:pt x="3627" y="1"/>
                    <a:pt x="3625" y="1"/>
                  </a:cubicBezTo>
                  <a:cubicBezTo>
                    <a:pt x="3619" y="4"/>
                    <a:pt x="3615" y="4"/>
                    <a:pt x="3609" y="5"/>
                  </a:cubicBezTo>
                  <a:cubicBezTo>
                    <a:pt x="3593" y="13"/>
                    <a:pt x="3580" y="25"/>
                    <a:pt x="3573" y="42"/>
                  </a:cubicBezTo>
                  <a:cubicBezTo>
                    <a:pt x="3566" y="61"/>
                    <a:pt x="3566" y="87"/>
                    <a:pt x="3576" y="104"/>
                  </a:cubicBezTo>
                  <a:cubicBezTo>
                    <a:pt x="3588" y="119"/>
                    <a:pt x="3600" y="136"/>
                    <a:pt x="3619" y="139"/>
                  </a:cubicBezTo>
                  <a:lnTo>
                    <a:pt x="3623" y="139"/>
                  </a:lnTo>
                  <a:cubicBezTo>
                    <a:pt x="3623" y="142"/>
                    <a:pt x="3622" y="144"/>
                    <a:pt x="3622" y="146"/>
                  </a:cubicBezTo>
                  <a:cubicBezTo>
                    <a:pt x="3626" y="167"/>
                    <a:pt x="3630" y="187"/>
                    <a:pt x="3635" y="207"/>
                  </a:cubicBezTo>
                  <a:lnTo>
                    <a:pt x="3635" y="207"/>
                  </a:lnTo>
                  <a:cubicBezTo>
                    <a:pt x="3627" y="182"/>
                    <a:pt x="3606" y="163"/>
                    <a:pt x="3579" y="162"/>
                  </a:cubicBezTo>
                  <a:cubicBezTo>
                    <a:pt x="3568" y="162"/>
                    <a:pt x="3559" y="163"/>
                    <a:pt x="3548" y="168"/>
                  </a:cubicBezTo>
                  <a:cubicBezTo>
                    <a:pt x="3532" y="175"/>
                    <a:pt x="3519" y="186"/>
                    <a:pt x="3515" y="203"/>
                  </a:cubicBezTo>
                  <a:cubicBezTo>
                    <a:pt x="0" y="9356"/>
                    <a:pt x="5748" y="18485"/>
                    <a:pt x="6937" y="20222"/>
                  </a:cubicBezTo>
                  <a:cubicBezTo>
                    <a:pt x="6951" y="20241"/>
                    <a:pt x="6971" y="20250"/>
                    <a:pt x="6991" y="20250"/>
                  </a:cubicBezTo>
                  <a:cubicBezTo>
                    <a:pt x="6999" y="20250"/>
                    <a:pt x="7007" y="20249"/>
                    <a:pt x="7014" y="20246"/>
                  </a:cubicBezTo>
                  <a:lnTo>
                    <a:pt x="7015" y="20246"/>
                  </a:lnTo>
                  <a:cubicBezTo>
                    <a:pt x="7044" y="20232"/>
                    <a:pt x="7061" y="20201"/>
                    <a:pt x="7054" y="20172"/>
                  </a:cubicBezTo>
                  <a:lnTo>
                    <a:pt x="6417" y="17548"/>
                  </a:lnTo>
                  <a:lnTo>
                    <a:pt x="7004" y="19966"/>
                  </a:lnTo>
                  <a:cubicBezTo>
                    <a:pt x="7011" y="19993"/>
                    <a:pt x="7035" y="20014"/>
                    <a:pt x="7063" y="20014"/>
                  </a:cubicBezTo>
                  <a:cubicBezTo>
                    <a:pt x="7064" y="20014"/>
                    <a:pt x="7064" y="20014"/>
                    <a:pt x="7065" y="20014"/>
                  </a:cubicBezTo>
                  <a:cubicBezTo>
                    <a:pt x="7075" y="20014"/>
                    <a:pt x="7082" y="20013"/>
                    <a:pt x="7090" y="20009"/>
                  </a:cubicBezTo>
                  <a:cubicBezTo>
                    <a:pt x="7108" y="20000"/>
                    <a:pt x="7122" y="19984"/>
                    <a:pt x="7127" y="19963"/>
                  </a:cubicBezTo>
                  <a:cubicBezTo>
                    <a:pt x="9318" y="8520"/>
                    <a:pt x="4686" y="1407"/>
                    <a:pt x="3736" y="97"/>
                  </a:cubicBezTo>
                  <a:cubicBezTo>
                    <a:pt x="3729" y="85"/>
                    <a:pt x="3717" y="79"/>
                    <a:pt x="3707" y="77"/>
                  </a:cubicBezTo>
                  <a:cubicBezTo>
                    <a:pt x="3704" y="64"/>
                    <a:pt x="3703" y="51"/>
                    <a:pt x="3696" y="42"/>
                  </a:cubicBezTo>
                  <a:cubicBezTo>
                    <a:pt x="3696" y="42"/>
                    <a:pt x="3686" y="28"/>
                    <a:pt x="3686" y="27"/>
                  </a:cubicBezTo>
                  <a:cubicBezTo>
                    <a:pt x="3673" y="9"/>
                    <a:pt x="3653" y="1"/>
                    <a:pt x="36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2"/>
            <p:cNvSpPr/>
            <p:nvPr/>
          </p:nvSpPr>
          <p:spPr>
            <a:xfrm>
              <a:off x="7249920" y="3478071"/>
              <a:ext cx="225121" cy="515649"/>
            </a:xfrm>
            <a:custGeom>
              <a:avLst/>
              <a:gdLst/>
              <a:ahLst/>
              <a:cxnLst/>
              <a:rect l="l" t="t" r="r" b="b"/>
              <a:pathLst>
                <a:path w="7665" h="17557" extrusionOk="0">
                  <a:moveTo>
                    <a:pt x="4002" y="4945"/>
                  </a:moveTo>
                  <a:cubicBezTo>
                    <a:pt x="4060" y="5251"/>
                    <a:pt x="4117" y="5561"/>
                    <a:pt x="4166" y="5872"/>
                  </a:cubicBezTo>
                  <a:cubicBezTo>
                    <a:pt x="4115" y="5561"/>
                    <a:pt x="4060" y="5251"/>
                    <a:pt x="4002" y="4945"/>
                  </a:cubicBezTo>
                  <a:close/>
                  <a:moveTo>
                    <a:pt x="4742" y="14125"/>
                  </a:moveTo>
                  <a:cubicBezTo>
                    <a:pt x="4748" y="14175"/>
                    <a:pt x="4754" y="14225"/>
                    <a:pt x="4760" y="14275"/>
                  </a:cubicBezTo>
                  <a:lnTo>
                    <a:pt x="4760" y="14275"/>
                  </a:lnTo>
                  <a:cubicBezTo>
                    <a:pt x="4754" y="14225"/>
                    <a:pt x="4748" y="14175"/>
                    <a:pt x="4742" y="14125"/>
                  </a:cubicBezTo>
                  <a:close/>
                  <a:moveTo>
                    <a:pt x="4876" y="15182"/>
                  </a:moveTo>
                  <a:cubicBezTo>
                    <a:pt x="4911" y="15436"/>
                    <a:pt x="4950" y="15689"/>
                    <a:pt x="4987" y="15942"/>
                  </a:cubicBezTo>
                  <a:cubicBezTo>
                    <a:pt x="4948" y="15688"/>
                    <a:pt x="4911" y="15436"/>
                    <a:pt x="4876" y="15182"/>
                  </a:cubicBezTo>
                  <a:close/>
                  <a:moveTo>
                    <a:pt x="3126" y="0"/>
                  </a:moveTo>
                  <a:cubicBezTo>
                    <a:pt x="3118" y="0"/>
                    <a:pt x="3110" y="2"/>
                    <a:pt x="3103" y="5"/>
                  </a:cubicBezTo>
                  <a:cubicBezTo>
                    <a:pt x="3075" y="16"/>
                    <a:pt x="3061" y="42"/>
                    <a:pt x="3064" y="72"/>
                  </a:cubicBezTo>
                  <a:lnTo>
                    <a:pt x="3064" y="72"/>
                  </a:lnTo>
                  <a:cubicBezTo>
                    <a:pt x="3055" y="49"/>
                    <a:pt x="3035" y="34"/>
                    <a:pt x="3012" y="30"/>
                  </a:cubicBezTo>
                  <a:cubicBezTo>
                    <a:pt x="3009" y="30"/>
                    <a:pt x="3006" y="30"/>
                    <a:pt x="3004" y="30"/>
                  </a:cubicBezTo>
                  <a:cubicBezTo>
                    <a:pt x="2995" y="30"/>
                    <a:pt x="2988" y="32"/>
                    <a:pt x="2982" y="36"/>
                  </a:cubicBezTo>
                  <a:cubicBezTo>
                    <a:pt x="2967" y="43"/>
                    <a:pt x="2955" y="55"/>
                    <a:pt x="2947" y="70"/>
                  </a:cubicBezTo>
                  <a:cubicBezTo>
                    <a:pt x="1" y="7186"/>
                    <a:pt x="4246" y="15857"/>
                    <a:pt x="5128" y="17523"/>
                  </a:cubicBezTo>
                  <a:cubicBezTo>
                    <a:pt x="5138" y="17544"/>
                    <a:pt x="5161" y="17557"/>
                    <a:pt x="5183" y="17557"/>
                  </a:cubicBezTo>
                  <a:cubicBezTo>
                    <a:pt x="5190" y="17557"/>
                    <a:pt x="5198" y="17555"/>
                    <a:pt x="5205" y="17553"/>
                  </a:cubicBezTo>
                  <a:cubicBezTo>
                    <a:pt x="5206" y="17553"/>
                    <a:pt x="5208" y="17551"/>
                    <a:pt x="5208" y="17551"/>
                  </a:cubicBezTo>
                  <a:cubicBezTo>
                    <a:pt x="5235" y="17540"/>
                    <a:pt x="5250" y="17510"/>
                    <a:pt x="5246" y="17481"/>
                  </a:cubicBezTo>
                  <a:cubicBezTo>
                    <a:pt x="5229" y="17393"/>
                    <a:pt x="5215" y="17305"/>
                    <a:pt x="5200" y="17217"/>
                  </a:cubicBezTo>
                  <a:lnTo>
                    <a:pt x="5200" y="17217"/>
                  </a:lnTo>
                  <a:cubicBezTo>
                    <a:pt x="5208" y="17245"/>
                    <a:pt x="5232" y="17265"/>
                    <a:pt x="5260" y="17266"/>
                  </a:cubicBezTo>
                  <a:cubicBezTo>
                    <a:pt x="5269" y="17266"/>
                    <a:pt x="5277" y="17265"/>
                    <a:pt x="5286" y="17261"/>
                  </a:cubicBezTo>
                  <a:cubicBezTo>
                    <a:pt x="5300" y="17255"/>
                    <a:pt x="5314" y="17241"/>
                    <a:pt x="5320" y="17219"/>
                  </a:cubicBezTo>
                  <a:cubicBezTo>
                    <a:pt x="7664" y="7645"/>
                    <a:pt x="3947" y="1219"/>
                    <a:pt x="3178" y="29"/>
                  </a:cubicBezTo>
                  <a:cubicBezTo>
                    <a:pt x="3167" y="11"/>
                    <a:pt x="3147" y="0"/>
                    <a:pt x="31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2"/>
            <p:cNvSpPr/>
            <p:nvPr/>
          </p:nvSpPr>
          <p:spPr>
            <a:xfrm>
              <a:off x="6916776" y="3490024"/>
              <a:ext cx="334818" cy="301924"/>
            </a:xfrm>
            <a:custGeom>
              <a:avLst/>
              <a:gdLst/>
              <a:ahLst/>
              <a:cxnLst/>
              <a:rect l="l" t="t" r="r" b="b"/>
              <a:pathLst>
                <a:path w="11400" h="10280" extrusionOk="0">
                  <a:moveTo>
                    <a:pt x="1310" y="929"/>
                  </a:moveTo>
                  <a:cubicBezTo>
                    <a:pt x="1389" y="998"/>
                    <a:pt x="1466" y="1067"/>
                    <a:pt x="1544" y="1137"/>
                  </a:cubicBezTo>
                  <a:lnTo>
                    <a:pt x="1544" y="1137"/>
                  </a:lnTo>
                  <a:cubicBezTo>
                    <a:pt x="1467" y="1068"/>
                    <a:pt x="1388" y="998"/>
                    <a:pt x="1310" y="929"/>
                  </a:cubicBezTo>
                  <a:close/>
                  <a:moveTo>
                    <a:pt x="6351" y="4650"/>
                  </a:moveTo>
                  <a:lnTo>
                    <a:pt x="6351" y="4650"/>
                  </a:lnTo>
                  <a:cubicBezTo>
                    <a:pt x="6472" y="4736"/>
                    <a:pt x="6585" y="4833"/>
                    <a:pt x="6688" y="4938"/>
                  </a:cubicBezTo>
                  <a:cubicBezTo>
                    <a:pt x="6585" y="4833"/>
                    <a:pt x="6469" y="4736"/>
                    <a:pt x="6351" y="4650"/>
                  </a:cubicBezTo>
                  <a:close/>
                  <a:moveTo>
                    <a:pt x="70" y="1"/>
                  </a:moveTo>
                  <a:cubicBezTo>
                    <a:pt x="62" y="1"/>
                    <a:pt x="53" y="2"/>
                    <a:pt x="45" y="5"/>
                  </a:cubicBezTo>
                  <a:cubicBezTo>
                    <a:pt x="41" y="6"/>
                    <a:pt x="35" y="9"/>
                    <a:pt x="29" y="14"/>
                  </a:cubicBezTo>
                  <a:cubicBezTo>
                    <a:pt x="8" y="31"/>
                    <a:pt x="1" y="59"/>
                    <a:pt x="12" y="86"/>
                  </a:cubicBezTo>
                  <a:cubicBezTo>
                    <a:pt x="476" y="1248"/>
                    <a:pt x="3205" y="7204"/>
                    <a:pt x="11307" y="10276"/>
                  </a:cubicBezTo>
                  <a:cubicBezTo>
                    <a:pt x="11315" y="10279"/>
                    <a:pt x="11323" y="10280"/>
                    <a:pt x="11331" y="10280"/>
                  </a:cubicBezTo>
                  <a:cubicBezTo>
                    <a:pt x="11339" y="10280"/>
                    <a:pt x="11347" y="10279"/>
                    <a:pt x="11355" y="10276"/>
                  </a:cubicBezTo>
                  <a:cubicBezTo>
                    <a:pt x="11364" y="10273"/>
                    <a:pt x="11371" y="10267"/>
                    <a:pt x="11378" y="10260"/>
                  </a:cubicBezTo>
                  <a:cubicBezTo>
                    <a:pt x="11395" y="10240"/>
                    <a:pt x="11399" y="10212"/>
                    <a:pt x="11387" y="10189"/>
                  </a:cubicBezTo>
                  <a:lnTo>
                    <a:pt x="11344" y="10109"/>
                  </a:lnTo>
                  <a:cubicBezTo>
                    <a:pt x="8511" y="7702"/>
                    <a:pt x="5848" y="5219"/>
                    <a:pt x="3345" y="2836"/>
                  </a:cubicBezTo>
                  <a:lnTo>
                    <a:pt x="3345" y="2836"/>
                  </a:lnTo>
                  <a:cubicBezTo>
                    <a:pt x="5697" y="5073"/>
                    <a:pt x="8352" y="7550"/>
                    <a:pt x="11089" y="9884"/>
                  </a:cubicBezTo>
                  <a:cubicBezTo>
                    <a:pt x="11102" y="9895"/>
                    <a:pt x="11117" y="9900"/>
                    <a:pt x="11132" y="9900"/>
                  </a:cubicBezTo>
                  <a:cubicBezTo>
                    <a:pt x="11140" y="9900"/>
                    <a:pt x="11148" y="9899"/>
                    <a:pt x="11156" y="9895"/>
                  </a:cubicBezTo>
                  <a:cubicBezTo>
                    <a:pt x="11160" y="9894"/>
                    <a:pt x="11166" y="9890"/>
                    <a:pt x="11170" y="9885"/>
                  </a:cubicBezTo>
                  <a:cubicBezTo>
                    <a:pt x="11193" y="9867"/>
                    <a:pt x="11200" y="9834"/>
                    <a:pt x="11186" y="9807"/>
                  </a:cubicBezTo>
                  <a:lnTo>
                    <a:pt x="11085" y="9613"/>
                  </a:lnTo>
                  <a:cubicBezTo>
                    <a:pt x="9740" y="7173"/>
                    <a:pt x="6003" y="1355"/>
                    <a:pt x="318" y="2"/>
                  </a:cubicBezTo>
                  <a:cubicBezTo>
                    <a:pt x="314" y="1"/>
                    <a:pt x="309" y="1"/>
                    <a:pt x="305" y="1"/>
                  </a:cubicBezTo>
                  <a:cubicBezTo>
                    <a:pt x="296" y="1"/>
                    <a:pt x="287" y="3"/>
                    <a:pt x="278" y="6"/>
                  </a:cubicBezTo>
                  <a:cubicBezTo>
                    <a:pt x="264" y="12"/>
                    <a:pt x="251" y="23"/>
                    <a:pt x="244" y="38"/>
                  </a:cubicBezTo>
                  <a:cubicBezTo>
                    <a:pt x="233" y="66"/>
                    <a:pt x="241" y="99"/>
                    <a:pt x="269" y="116"/>
                  </a:cubicBezTo>
                  <a:cubicBezTo>
                    <a:pt x="359" y="177"/>
                    <a:pt x="445" y="246"/>
                    <a:pt x="533" y="311"/>
                  </a:cubicBezTo>
                  <a:lnTo>
                    <a:pt x="533" y="311"/>
                  </a:lnTo>
                  <a:cubicBezTo>
                    <a:pt x="392" y="207"/>
                    <a:pt x="251" y="102"/>
                    <a:pt x="105" y="9"/>
                  </a:cubicBezTo>
                  <a:cubicBezTo>
                    <a:pt x="94" y="3"/>
                    <a:pt x="82" y="1"/>
                    <a:pt x="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52"/>
            <p:cNvSpPr/>
            <p:nvPr/>
          </p:nvSpPr>
          <p:spPr>
            <a:xfrm>
              <a:off x="6989173" y="3936302"/>
              <a:ext cx="547751" cy="297195"/>
            </a:xfrm>
            <a:custGeom>
              <a:avLst/>
              <a:gdLst/>
              <a:ahLst/>
              <a:cxnLst/>
              <a:rect l="l" t="t" r="r" b="b"/>
              <a:pathLst>
                <a:path w="18650" h="10119" extrusionOk="0">
                  <a:moveTo>
                    <a:pt x="356" y="285"/>
                  </a:moveTo>
                  <a:cubicBezTo>
                    <a:pt x="460" y="354"/>
                    <a:pt x="565" y="421"/>
                    <a:pt x="673" y="484"/>
                  </a:cubicBezTo>
                  <a:cubicBezTo>
                    <a:pt x="565" y="421"/>
                    <a:pt x="460" y="354"/>
                    <a:pt x="356" y="285"/>
                  </a:cubicBezTo>
                  <a:close/>
                  <a:moveTo>
                    <a:pt x="1879" y="1095"/>
                  </a:moveTo>
                  <a:cubicBezTo>
                    <a:pt x="2064" y="1179"/>
                    <a:pt x="2251" y="1260"/>
                    <a:pt x="2435" y="1343"/>
                  </a:cubicBezTo>
                  <a:cubicBezTo>
                    <a:pt x="2255" y="1264"/>
                    <a:pt x="2069" y="1182"/>
                    <a:pt x="1879" y="1095"/>
                  </a:cubicBezTo>
                  <a:close/>
                  <a:moveTo>
                    <a:pt x="9582" y="5317"/>
                  </a:moveTo>
                  <a:cubicBezTo>
                    <a:pt x="9657" y="5354"/>
                    <a:pt x="9731" y="5391"/>
                    <a:pt x="9804" y="5429"/>
                  </a:cubicBezTo>
                  <a:lnTo>
                    <a:pt x="9804" y="5429"/>
                  </a:lnTo>
                  <a:cubicBezTo>
                    <a:pt x="9730" y="5391"/>
                    <a:pt x="9656" y="5354"/>
                    <a:pt x="9582" y="5317"/>
                  </a:cubicBezTo>
                  <a:close/>
                  <a:moveTo>
                    <a:pt x="11394" y="6257"/>
                  </a:moveTo>
                  <a:lnTo>
                    <a:pt x="11394" y="6257"/>
                  </a:lnTo>
                  <a:cubicBezTo>
                    <a:pt x="11694" y="6420"/>
                    <a:pt x="11991" y="6585"/>
                    <a:pt x="12284" y="6754"/>
                  </a:cubicBezTo>
                  <a:cubicBezTo>
                    <a:pt x="11991" y="6585"/>
                    <a:pt x="11693" y="6420"/>
                    <a:pt x="11394" y="6257"/>
                  </a:cubicBezTo>
                  <a:close/>
                  <a:moveTo>
                    <a:pt x="13887" y="7037"/>
                  </a:moveTo>
                  <a:cubicBezTo>
                    <a:pt x="14140" y="7176"/>
                    <a:pt x="14392" y="7318"/>
                    <a:pt x="14645" y="7463"/>
                  </a:cubicBezTo>
                  <a:cubicBezTo>
                    <a:pt x="14392" y="7320"/>
                    <a:pt x="14140" y="7176"/>
                    <a:pt x="13887" y="7037"/>
                  </a:cubicBezTo>
                  <a:close/>
                  <a:moveTo>
                    <a:pt x="16702" y="8724"/>
                  </a:moveTo>
                  <a:lnTo>
                    <a:pt x="16702" y="8724"/>
                  </a:lnTo>
                  <a:cubicBezTo>
                    <a:pt x="16922" y="8870"/>
                    <a:pt x="17139" y="9026"/>
                    <a:pt x="17355" y="9178"/>
                  </a:cubicBezTo>
                  <a:cubicBezTo>
                    <a:pt x="17139" y="9026"/>
                    <a:pt x="16922" y="8872"/>
                    <a:pt x="16702" y="8724"/>
                  </a:cubicBezTo>
                  <a:close/>
                  <a:moveTo>
                    <a:pt x="1103" y="1"/>
                  </a:moveTo>
                  <a:cubicBezTo>
                    <a:pt x="798" y="1"/>
                    <a:pt x="490" y="9"/>
                    <a:pt x="179" y="27"/>
                  </a:cubicBezTo>
                  <a:cubicBezTo>
                    <a:pt x="172" y="27"/>
                    <a:pt x="165" y="28"/>
                    <a:pt x="158" y="31"/>
                  </a:cubicBezTo>
                  <a:cubicBezTo>
                    <a:pt x="141" y="38"/>
                    <a:pt x="128" y="52"/>
                    <a:pt x="122" y="72"/>
                  </a:cubicBezTo>
                  <a:cubicBezTo>
                    <a:pt x="115" y="98"/>
                    <a:pt x="123" y="121"/>
                    <a:pt x="143" y="136"/>
                  </a:cubicBezTo>
                  <a:cubicBezTo>
                    <a:pt x="133" y="129"/>
                    <a:pt x="121" y="122"/>
                    <a:pt x="109" y="114"/>
                  </a:cubicBezTo>
                  <a:cubicBezTo>
                    <a:pt x="99" y="106"/>
                    <a:pt x="85" y="102"/>
                    <a:pt x="72" y="102"/>
                  </a:cubicBezTo>
                  <a:cubicBezTo>
                    <a:pt x="63" y="102"/>
                    <a:pt x="55" y="103"/>
                    <a:pt x="48" y="106"/>
                  </a:cubicBezTo>
                  <a:cubicBezTo>
                    <a:pt x="41" y="109"/>
                    <a:pt x="34" y="114"/>
                    <a:pt x="28" y="119"/>
                  </a:cubicBezTo>
                  <a:cubicBezTo>
                    <a:pt x="5" y="146"/>
                    <a:pt x="1" y="179"/>
                    <a:pt x="19" y="205"/>
                  </a:cubicBezTo>
                  <a:cubicBezTo>
                    <a:pt x="1001" y="1595"/>
                    <a:pt x="6495" y="8604"/>
                    <a:pt x="18422" y="10118"/>
                  </a:cubicBezTo>
                  <a:cubicBezTo>
                    <a:pt x="18425" y="10118"/>
                    <a:pt x="18427" y="10118"/>
                    <a:pt x="18430" y="10118"/>
                  </a:cubicBezTo>
                  <a:cubicBezTo>
                    <a:pt x="18439" y="10118"/>
                    <a:pt x="18447" y="10117"/>
                    <a:pt x="18455" y="10112"/>
                  </a:cubicBezTo>
                  <a:cubicBezTo>
                    <a:pt x="18469" y="10105"/>
                    <a:pt x="18480" y="10095"/>
                    <a:pt x="18487" y="10078"/>
                  </a:cubicBezTo>
                  <a:cubicBezTo>
                    <a:pt x="18499" y="10054"/>
                    <a:pt x="18492" y="10025"/>
                    <a:pt x="18472" y="10007"/>
                  </a:cubicBezTo>
                  <a:lnTo>
                    <a:pt x="18472" y="10007"/>
                  </a:lnTo>
                  <a:lnTo>
                    <a:pt x="18542" y="10061"/>
                  </a:lnTo>
                  <a:cubicBezTo>
                    <a:pt x="18552" y="10070"/>
                    <a:pt x="18566" y="10074"/>
                    <a:pt x="18581" y="10074"/>
                  </a:cubicBezTo>
                  <a:cubicBezTo>
                    <a:pt x="18589" y="10074"/>
                    <a:pt x="18598" y="10073"/>
                    <a:pt x="18606" y="10070"/>
                  </a:cubicBezTo>
                  <a:cubicBezTo>
                    <a:pt x="18613" y="10067"/>
                    <a:pt x="18620" y="10062"/>
                    <a:pt x="18626" y="10055"/>
                  </a:cubicBezTo>
                  <a:cubicBezTo>
                    <a:pt x="18648" y="10033"/>
                    <a:pt x="18650" y="9997"/>
                    <a:pt x="18630" y="9971"/>
                  </a:cubicBezTo>
                  <a:cubicBezTo>
                    <a:pt x="18362" y="9635"/>
                    <a:pt x="18092" y="9295"/>
                    <a:pt x="17822" y="8947"/>
                  </a:cubicBezTo>
                  <a:cubicBezTo>
                    <a:pt x="15504" y="6202"/>
                    <a:pt x="9350" y="1"/>
                    <a:pt x="11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52"/>
            <p:cNvSpPr/>
            <p:nvPr/>
          </p:nvSpPr>
          <p:spPr>
            <a:xfrm>
              <a:off x="7114994" y="3493079"/>
              <a:ext cx="1027598" cy="1230016"/>
            </a:xfrm>
            <a:custGeom>
              <a:avLst/>
              <a:gdLst/>
              <a:ahLst/>
              <a:cxnLst/>
              <a:rect l="l" t="t" r="r" b="b"/>
              <a:pathLst>
                <a:path w="34988" h="41880" extrusionOk="0">
                  <a:moveTo>
                    <a:pt x="2296" y="4865"/>
                  </a:moveTo>
                  <a:lnTo>
                    <a:pt x="2296" y="4865"/>
                  </a:lnTo>
                  <a:cubicBezTo>
                    <a:pt x="3876" y="7934"/>
                    <a:pt x="6236" y="12194"/>
                    <a:pt x="9253" y="16693"/>
                  </a:cubicBezTo>
                  <a:cubicBezTo>
                    <a:pt x="14628" y="24708"/>
                    <a:pt x="23244" y="35146"/>
                    <a:pt x="33777" y="39365"/>
                  </a:cubicBezTo>
                  <a:cubicBezTo>
                    <a:pt x="33967" y="39442"/>
                    <a:pt x="34126" y="39580"/>
                    <a:pt x="34224" y="39756"/>
                  </a:cubicBezTo>
                  <a:lnTo>
                    <a:pt x="34550" y="40344"/>
                  </a:lnTo>
                  <a:cubicBezTo>
                    <a:pt x="34788" y="40775"/>
                    <a:pt x="34620" y="41180"/>
                    <a:pt x="34402" y="41398"/>
                  </a:cubicBezTo>
                  <a:cubicBezTo>
                    <a:pt x="34260" y="41540"/>
                    <a:pt x="34037" y="41661"/>
                    <a:pt x="33778" y="41661"/>
                  </a:cubicBezTo>
                  <a:cubicBezTo>
                    <a:pt x="33641" y="41661"/>
                    <a:pt x="33495" y="41627"/>
                    <a:pt x="33345" y="41544"/>
                  </a:cubicBezTo>
                  <a:cubicBezTo>
                    <a:pt x="17057" y="32480"/>
                    <a:pt x="7108" y="15291"/>
                    <a:pt x="2296" y="4865"/>
                  </a:cubicBezTo>
                  <a:close/>
                  <a:moveTo>
                    <a:pt x="125" y="1"/>
                  </a:moveTo>
                  <a:cubicBezTo>
                    <a:pt x="111" y="1"/>
                    <a:pt x="96" y="3"/>
                    <a:pt x="82" y="9"/>
                  </a:cubicBezTo>
                  <a:cubicBezTo>
                    <a:pt x="28" y="32"/>
                    <a:pt x="1" y="96"/>
                    <a:pt x="23" y="152"/>
                  </a:cubicBezTo>
                  <a:cubicBezTo>
                    <a:pt x="10788" y="26991"/>
                    <a:pt x="26838" y="38173"/>
                    <a:pt x="33237" y="41734"/>
                  </a:cubicBezTo>
                  <a:cubicBezTo>
                    <a:pt x="33413" y="41833"/>
                    <a:pt x="33601" y="41880"/>
                    <a:pt x="33784" y="41880"/>
                  </a:cubicBezTo>
                  <a:cubicBezTo>
                    <a:pt x="34066" y="41880"/>
                    <a:pt x="34342" y="41769"/>
                    <a:pt x="34558" y="41549"/>
                  </a:cubicBezTo>
                  <a:cubicBezTo>
                    <a:pt x="34914" y="41193"/>
                    <a:pt x="34987" y="40675"/>
                    <a:pt x="34742" y="40233"/>
                  </a:cubicBezTo>
                  <a:lnTo>
                    <a:pt x="34416" y="39647"/>
                  </a:lnTo>
                  <a:cubicBezTo>
                    <a:pt x="34294" y="39427"/>
                    <a:pt x="34096" y="39252"/>
                    <a:pt x="33859" y="39158"/>
                  </a:cubicBezTo>
                  <a:cubicBezTo>
                    <a:pt x="23379" y="34961"/>
                    <a:pt x="14793" y="24560"/>
                    <a:pt x="9437" y="16572"/>
                  </a:cubicBezTo>
                  <a:cubicBezTo>
                    <a:pt x="3628" y="7912"/>
                    <a:pt x="258" y="143"/>
                    <a:pt x="224" y="66"/>
                  </a:cubicBezTo>
                  <a:cubicBezTo>
                    <a:pt x="207" y="25"/>
                    <a:pt x="167"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52"/>
            <p:cNvSpPr/>
            <p:nvPr/>
          </p:nvSpPr>
          <p:spPr>
            <a:xfrm>
              <a:off x="7220491" y="4372622"/>
              <a:ext cx="611601" cy="174898"/>
            </a:xfrm>
            <a:custGeom>
              <a:avLst/>
              <a:gdLst/>
              <a:ahLst/>
              <a:cxnLst/>
              <a:rect l="l" t="t" r="r" b="b"/>
              <a:pathLst>
                <a:path w="20824" h="5955" extrusionOk="0">
                  <a:moveTo>
                    <a:pt x="6079" y="217"/>
                  </a:moveTo>
                  <a:cubicBezTo>
                    <a:pt x="13251" y="217"/>
                    <a:pt x="19283" y="4430"/>
                    <a:pt x="20439" y="5289"/>
                  </a:cubicBezTo>
                  <a:cubicBezTo>
                    <a:pt x="18560" y="5600"/>
                    <a:pt x="16801" y="5732"/>
                    <a:pt x="15167" y="5732"/>
                  </a:cubicBezTo>
                  <a:cubicBezTo>
                    <a:pt x="6419" y="5732"/>
                    <a:pt x="1243" y="1927"/>
                    <a:pt x="332" y="1199"/>
                  </a:cubicBezTo>
                  <a:cubicBezTo>
                    <a:pt x="2281" y="500"/>
                    <a:pt x="4218" y="217"/>
                    <a:pt x="6079" y="217"/>
                  </a:cubicBezTo>
                  <a:close/>
                  <a:moveTo>
                    <a:pt x="6077" y="1"/>
                  </a:moveTo>
                  <a:cubicBezTo>
                    <a:pt x="4136" y="1"/>
                    <a:pt x="2112" y="306"/>
                    <a:pt x="77" y="1062"/>
                  </a:cubicBezTo>
                  <a:cubicBezTo>
                    <a:pt x="42" y="1074"/>
                    <a:pt x="15" y="1107"/>
                    <a:pt x="7" y="1144"/>
                  </a:cubicBezTo>
                  <a:cubicBezTo>
                    <a:pt x="0" y="1181"/>
                    <a:pt x="13" y="1220"/>
                    <a:pt x="42" y="1245"/>
                  </a:cubicBezTo>
                  <a:cubicBezTo>
                    <a:pt x="104" y="1300"/>
                    <a:pt x="5460" y="5954"/>
                    <a:pt x="15167" y="5954"/>
                  </a:cubicBezTo>
                  <a:cubicBezTo>
                    <a:pt x="16883" y="5954"/>
                    <a:pt x="18740" y="5808"/>
                    <a:pt x="20726" y="5466"/>
                  </a:cubicBezTo>
                  <a:cubicBezTo>
                    <a:pt x="20768" y="5459"/>
                    <a:pt x="20802" y="5427"/>
                    <a:pt x="20812" y="5386"/>
                  </a:cubicBezTo>
                  <a:cubicBezTo>
                    <a:pt x="20824" y="5345"/>
                    <a:pt x="20810" y="5301"/>
                    <a:pt x="20775" y="5273"/>
                  </a:cubicBezTo>
                  <a:cubicBezTo>
                    <a:pt x="20693" y="5208"/>
                    <a:pt x="14096" y="1"/>
                    <a:pt x="6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52"/>
            <p:cNvSpPr/>
            <p:nvPr/>
          </p:nvSpPr>
          <p:spPr>
            <a:xfrm>
              <a:off x="6979775" y="3931250"/>
              <a:ext cx="568486" cy="309178"/>
            </a:xfrm>
            <a:custGeom>
              <a:avLst/>
              <a:gdLst/>
              <a:ahLst/>
              <a:cxnLst/>
              <a:rect l="l" t="t" r="r" b="b"/>
              <a:pathLst>
                <a:path w="19356" h="10527" extrusionOk="0">
                  <a:moveTo>
                    <a:pt x="1428" y="218"/>
                  </a:moveTo>
                  <a:cubicBezTo>
                    <a:pt x="11145" y="218"/>
                    <a:pt x="17946" y="8848"/>
                    <a:pt x="19007" y="10281"/>
                  </a:cubicBezTo>
                  <a:cubicBezTo>
                    <a:pt x="6641" y="8807"/>
                    <a:pt x="1108" y="1416"/>
                    <a:pt x="311" y="256"/>
                  </a:cubicBezTo>
                  <a:cubicBezTo>
                    <a:pt x="687" y="230"/>
                    <a:pt x="1060" y="218"/>
                    <a:pt x="1428" y="218"/>
                  </a:cubicBezTo>
                  <a:close/>
                  <a:moveTo>
                    <a:pt x="1420" y="0"/>
                  </a:moveTo>
                  <a:cubicBezTo>
                    <a:pt x="988" y="0"/>
                    <a:pt x="549" y="17"/>
                    <a:pt x="106" y="52"/>
                  </a:cubicBezTo>
                  <a:cubicBezTo>
                    <a:pt x="69" y="55"/>
                    <a:pt x="35" y="78"/>
                    <a:pt x="16" y="112"/>
                  </a:cubicBezTo>
                  <a:cubicBezTo>
                    <a:pt x="1" y="145"/>
                    <a:pt x="2" y="186"/>
                    <a:pt x="22" y="219"/>
                  </a:cubicBezTo>
                  <a:cubicBezTo>
                    <a:pt x="77" y="305"/>
                    <a:pt x="5576" y="8998"/>
                    <a:pt x="19230" y="10526"/>
                  </a:cubicBezTo>
                  <a:lnTo>
                    <a:pt x="19242" y="10526"/>
                  </a:lnTo>
                  <a:cubicBezTo>
                    <a:pt x="19280" y="10526"/>
                    <a:pt x="19316" y="10508"/>
                    <a:pt x="19336" y="10477"/>
                  </a:cubicBezTo>
                  <a:cubicBezTo>
                    <a:pt x="19356" y="10439"/>
                    <a:pt x="19356" y="10394"/>
                    <a:pt x="19332" y="10358"/>
                  </a:cubicBezTo>
                  <a:cubicBezTo>
                    <a:pt x="19256" y="10250"/>
                    <a:pt x="12080" y="0"/>
                    <a:pt x="14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52"/>
            <p:cNvSpPr/>
            <p:nvPr/>
          </p:nvSpPr>
          <p:spPr>
            <a:xfrm>
              <a:off x="6908875" y="3481830"/>
              <a:ext cx="351823" cy="318341"/>
            </a:xfrm>
            <a:custGeom>
              <a:avLst/>
              <a:gdLst/>
              <a:ahLst/>
              <a:cxnLst/>
              <a:rect l="l" t="t" r="r" b="b"/>
              <a:pathLst>
                <a:path w="11979" h="10839" extrusionOk="0">
                  <a:moveTo>
                    <a:pt x="288" y="257"/>
                  </a:moveTo>
                  <a:lnTo>
                    <a:pt x="288" y="257"/>
                  </a:lnTo>
                  <a:cubicBezTo>
                    <a:pt x="6842" y="1621"/>
                    <a:pt x="10907" y="9079"/>
                    <a:pt x="11641" y="10530"/>
                  </a:cubicBezTo>
                  <a:cubicBezTo>
                    <a:pt x="3383" y="7419"/>
                    <a:pt x="718" y="1373"/>
                    <a:pt x="288" y="257"/>
                  </a:cubicBezTo>
                  <a:close/>
                  <a:moveTo>
                    <a:pt x="120" y="0"/>
                  </a:moveTo>
                  <a:cubicBezTo>
                    <a:pt x="88" y="0"/>
                    <a:pt x="59" y="14"/>
                    <a:pt x="36" y="38"/>
                  </a:cubicBezTo>
                  <a:cubicBezTo>
                    <a:pt x="9" y="69"/>
                    <a:pt x="1" y="107"/>
                    <a:pt x="13" y="144"/>
                  </a:cubicBezTo>
                  <a:cubicBezTo>
                    <a:pt x="19" y="163"/>
                    <a:pt x="612" y="1984"/>
                    <a:pt x="2359" y="4196"/>
                  </a:cubicBezTo>
                  <a:cubicBezTo>
                    <a:pt x="3968" y="6237"/>
                    <a:pt x="6916" y="9044"/>
                    <a:pt x="11824" y="10831"/>
                  </a:cubicBezTo>
                  <a:cubicBezTo>
                    <a:pt x="11835" y="10837"/>
                    <a:pt x="11848" y="10838"/>
                    <a:pt x="11861" y="10838"/>
                  </a:cubicBezTo>
                  <a:cubicBezTo>
                    <a:pt x="11891" y="10838"/>
                    <a:pt x="11919" y="10825"/>
                    <a:pt x="11942" y="10801"/>
                  </a:cubicBezTo>
                  <a:cubicBezTo>
                    <a:pt x="11972" y="10768"/>
                    <a:pt x="11979" y="10723"/>
                    <a:pt x="11962" y="10681"/>
                  </a:cubicBezTo>
                  <a:cubicBezTo>
                    <a:pt x="11919" y="10589"/>
                    <a:pt x="7600" y="1409"/>
                    <a:pt x="140" y="2"/>
                  </a:cubicBezTo>
                  <a:cubicBezTo>
                    <a:pt x="133" y="1"/>
                    <a:pt x="127" y="0"/>
                    <a:pt x="1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52"/>
            <p:cNvSpPr/>
            <p:nvPr/>
          </p:nvSpPr>
          <p:spPr>
            <a:xfrm>
              <a:off x="7495042" y="3776147"/>
              <a:ext cx="313260" cy="615155"/>
            </a:xfrm>
            <a:custGeom>
              <a:avLst/>
              <a:gdLst/>
              <a:ahLst/>
              <a:cxnLst/>
              <a:rect l="l" t="t" r="r" b="b"/>
              <a:pathLst>
                <a:path w="10666" h="20945" extrusionOk="0">
                  <a:moveTo>
                    <a:pt x="4372" y="327"/>
                  </a:moveTo>
                  <a:lnTo>
                    <a:pt x="4372" y="327"/>
                  </a:lnTo>
                  <a:cubicBezTo>
                    <a:pt x="5200" y="1437"/>
                    <a:pt x="10153" y="8697"/>
                    <a:pt x="7766" y="20564"/>
                  </a:cubicBezTo>
                  <a:cubicBezTo>
                    <a:pt x="6735" y="19073"/>
                    <a:pt x="654" y="9668"/>
                    <a:pt x="4372" y="327"/>
                  </a:cubicBezTo>
                  <a:close/>
                  <a:moveTo>
                    <a:pt x="4340" y="0"/>
                  </a:moveTo>
                  <a:cubicBezTo>
                    <a:pt x="4335" y="0"/>
                    <a:pt x="4331" y="1"/>
                    <a:pt x="4327" y="1"/>
                  </a:cubicBezTo>
                  <a:cubicBezTo>
                    <a:pt x="4287" y="7"/>
                    <a:pt x="4256" y="32"/>
                    <a:pt x="4241" y="68"/>
                  </a:cubicBezTo>
                  <a:cubicBezTo>
                    <a:pt x="0" y="10371"/>
                    <a:pt x="7656" y="20796"/>
                    <a:pt x="7735" y="20899"/>
                  </a:cubicBezTo>
                  <a:cubicBezTo>
                    <a:pt x="7755" y="20927"/>
                    <a:pt x="7789" y="20944"/>
                    <a:pt x="7822" y="20944"/>
                  </a:cubicBezTo>
                  <a:cubicBezTo>
                    <a:pt x="7828" y="20944"/>
                    <a:pt x="7834" y="20943"/>
                    <a:pt x="7839" y="20943"/>
                  </a:cubicBezTo>
                  <a:cubicBezTo>
                    <a:pt x="7842" y="20943"/>
                    <a:pt x="7844" y="20943"/>
                    <a:pt x="7847" y="20944"/>
                  </a:cubicBezTo>
                  <a:cubicBezTo>
                    <a:pt x="7890" y="20933"/>
                    <a:pt x="7923" y="20901"/>
                    <a:pt x="7931" y="20857"/>
                  </a:cubicBezTo>
                  <a:cubicBezTo>
                    <a:pt x="10666" y="7743"/>
                    <a:pt x="4491" y="116"/>
                    <a:pt x="4428" y="41"/>
                  </a:cubicBezTo>
                  <a:cubicBezTo>
                    <a:pt x="4405" y="15"/>
                    <a:pt x="4373" y="0"/>
                    <a:pt x="43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52"/>
            <p:cNvSpPr/>
            <p:nvPr/>
          </p:nvSpPr>
          <p:spPr>
            <a:xfrm>
              <a:off x="7230066" y="3466088"/>
              <a:ext cx="264506" cy="539439"/>
            </a:xfrm>
            <a:custGeom>
              <a:avLst/>
              <a:gdLst/>
              <a:ahLst/>
              <a:cxnLst/>
              <a:rect l="l" t="t" r="r" b="b"/>
              <a:pathLst>
                <a:path w="9006" h="18367" extrusionOk="0">
                  <a:moveTo>
                    <a:pt x="3729" y="331"/>
                  </a:moveTo>
                  <a:lnTo>
                    <a:pt x="3729" y="331"/>
                  </a:lnTo>
                  <a:cubicBezTo>
                    <a:pt x="4452" y="1410"/>
                    <a:pt x="8447" y="7960"/>
                    <a:pt x="5868" y="17962"/>
                  </a:cubicBezTo>
                  <a:cubicBezTo>
                    <a:pt x="5035" y="16401"/>
                    <a:pt x="626" y="7528"/>
                    <a:pt x="3729" y="331"/>
                  </a:cubicBezTo>
                  <a:close/>
                  <a:moveTo>
                    <a:pt x="3706" y="0"/>
                  </a:moveTo>
                  <a:cubicBezTo>
                    <a:pt x="3702" y="0"/>
                    <a:pt x="3698" y="1"/>
                    <a:pt x="3695" y="1"/>
                  </a:cubicBezTo>
                  <a:cubicBezTo>
                    <a:pt x="3658" y="7"/>
                    <a:pt x="3623" y="30"/>
                    <a:pt x="3608" y="65"/>
                  </a:cubicBezTo>
                  <a:cubicBezTo>
                    <a:pt x="0" y="8074"/>
                    <a:pt x="5751" y="18210"/>
                    <a:pt x="5809" y="18311"/>
                  </a:cubicBezTo>
                  <a:cubicBezTo>
                    <a:pt x="5829" y="18345"/>
                    <a:pt x="5865" y="18367"/>
                    <a:pt x="5903" y="18367"/>
                  </a:cubicBezTo>
                  <a:cubicBezTo>
                    <a:pt x="5909" y="18367"/>
                    <a:pt x="5912" y="18367"/>
                    <a:pt x="5918" y="18365"/>
                  </a:cubicBezTo>
                  <a:cubicBezTo>
                    <a:pt x="5960" y="18359"/>
                    <a:pt x="5996" y="18328"/>
                    <a:pt x="6009" y="18285"/>
                  </a:cubicBezTo>
                  <a:cubicBezTo>
                    <a:pt x="9005" y="7115"/>
                    <a:pt x="3846" y="114"/>
                    <a:pt x="3794" y="44"/>
                  </a:cubicBezTo>
                  <a:cubicBezTo>
                    <a:pt x="3774" y="17"/>
                    <a:pt x="3740" y="0"/>
                    <a:pt x="3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52"/>
            <p:cNvSpPr/>
            <p:nvPr/>
          </p:nvSpPr>
          <p:spPr>
            <a:xfrm>
              <a:off x="7227011" y="4405223"/>
              <a:ext cx="600117" cy="127348"/>
            </a:xfrm>
            <a:custGeom>
              <a:avLst/>
              <a:gdLst/>
              <a:ahLst/>
              <a:cxnLst/>
              <a:rect l="l" t="t" r="r" b="b"/>
              <a:pathLst>
                <a:path w="20433" h="4336" extrusionOk="0">
                  <a:moveTo>
                    <a:pt x="64" y="0"/>
                  </a:moveTo>
                  <a:cubicBezTo>
                    <a:pt x="42" y="0"/>
                    <a:pt x="21" y="15"/>
                    <a:pt x="12" y="38"/>
                  </a:cubicBezTo>
                  <a:cubicBezTo>
                    <a:pt x="0" y="66"/>
                    <a:pt x="18" y="96"/>
                    <a:pt x="46" y="106"/>
                  </a:cubicBezTo>
                  <a:cubicBezTo>
                    <a:pt x="2655" y="1003"/>
                    <a:pt x="5446" y="1344"/>
                    <a:pt x="8145" y="1673"/>
                  </a:cubicBezTo>
                  <a:cubicBezTo>
                    <a:pt x="9173" y="1798"/>
                    <a:pt x="10236" y="1928"/>
                    <a:pt x="11271" y="2086"/>
                  </a:cubicBezTo>
                  <a:cubicBezTo>
                    <a:pt x="14351" y="2559"/>
                    <a:pt x="17408" y="3313"/>
                    <a:pt x="20353" y="4333"/>
                  </a:cubicBezTo>
                  <a:cubicBezTo>
                    <a:pt x="20357" y="4334"/>
                    <a:pt x="20364" y="4336"/>
                    <a:pt x="20370" y="4336"/>
                  </a:cubicBezTo>
                  <a:cubicBezTo>
                    <a:pt x="20391" y="4336"/>
                    <a:pt x="20412" y="4322"/>
                    <a:pt x="20421" y="4297"/>
                  </a:cubicBezTo>
                  <a:cubicBezTo>
                    <a:pt x="20432" y="4269"/>
                    <a:pt x="20417" y="4239"/>
                    <a:pt x="20388" y="4228"/>
                  </a:cubicBezTo>
                  <a:cubicBezTo>
                    <a:pt x="17436" y="3206"/>
                    <a:pt x="14374" y="2449"/>
                    <a:pt x="11287" y="1977"/>
                  </a:cubicBezTo>
                  <a:cubicBezTo>
                    <a:pt x="10248" y="1819"/>
                    <a:pt x="9185" y="1690"/>
                    <a:pt x="8158" y="1564"/>
                  </a:cubicBezTo>
                  <a:cubicBezTo>
                    <a:pt x="5465" y="1236"/>
                    <a:pt x="2681" y="895"/>
                    <a:pt x="82" y="4"/>
                  </a:cubicBezTo>
                  <a:cubicBezTo>
                    <a:pt x="76" y="1"/>
                    <a:pt x="70"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52"/>
            <p:cNvSpPr/>
            <p:nvPr/>
          </p:nvSpPr>
          <p:spPr>
            <a:xfrm>
              <a:off x="7621480" y="3787190"/>
              <a:ext cx="106055" cy="598531"/>
            </a:xfrm>
            <a:custGeom>
              <a:avLst/>
              <a:gdLst/>
              <a:ahLst/>
              <a:cxnLst/>
              <a:rect l="l" t="t" r="r" b="b"/>
              <a:pathLst>
                <a:path w="3611" h="20379" extrusionOk="0">
                  <a:moveTo>
                    <a:pt x="59" y="0"/>
                  </a:moveTo>
                  <a:cubicBezTo>
                    <a:pt x="56" y="0"/>
                    <a:pt x="53" y="1"/>
                    <a:pt x="50" y="1"/>
                  </a:cubicBezTo>
                  <a:cubicBezTo>
                    <a:pt x="19" y="8"/>
                    <a:pt x="0" y="37"/>
                    <a:pt x="8" y="68"/>
                  </a:cubicBezTo>
                  <a:cubicBezTo>
                    <a:pt x="644" y="3023"/>
                    <a:pt x="1303" y="6078"/>
                    <a:pt x="1570" y="9141"/>
                  </a:cubicBezTo>
                  <a:cubicBezTo>
                    <a:pt x="1608" y="9605"/>
                    <a:pt x="1641" y="10077"/>
                    <a:pt x="1672" y="10535"/>
                  </a:cubicBezTo>
                  <a:cubicBezTo>
                    <a:pt x="1728" y="11347"/>
                    <a:pt x="1785" y="12184"/>
                    <a:pt x="1890" y="13006"/>
                  </a:cubicBezTo>
                  <a:cubicBezTo>
                    <a:pt x="2084" y="14523"/>
                    <a:pt x="2450" y="16028"/>
                    <a:pt x="2802" y="17482"/>
                  </a:cubicBezTo>
                  <a:lnTo>
                    <a:pt x="3492" y="20336"/>
                  </a:lnTo>
                  <a:cubicBezTo>
                    <a:pt x="3499" y="20363"/>
                    <a:pt x="3521" y="20379"/>
                    <a:pt x="3546" y="20379"/>
                  </a:cubicBezTo>
                  <a:cubicBezTo>
                    <a:pt x="3549" y="20379"/>
                    <a:pt x="3555" y="20379"/>
                    <a:pt x="3562" y="20376"/>
                  </a:cubicBezTo>
                  <a:cubicBezTo>
                    <a:pt x="3592" y="20369"/>
                    <a:pt x="3611" y="20340"/>
                    <a:pt x="3603" y="20309"/>
                  </a:cubicBezTo>
                  <a:lnTo>
                    <a:pt x="2913" y="17456"/>
                  </a:lnTo>
                  <a:cubicBezTo>
                    <a:pt x="2560" y="16004"/>
                    <a:pt x="2196" y="14501"/>
                    <a:pt x="2003" y="12992"/>
                  </a:cubicBezTo>
                  <a:cubicBezTo>
                    <a:pt x="1897" y="12174"/>
                    <a:pt x="1840" y="11337"/>
                    <a:pt x="1785" y="10528"/>
                  </a:cubicBezTo>
                  <a:cubicBezTo>
                    <a:pt x="1753" y="10070"/>
                    <a:pt x="1721" y="9597"/>
                    <a:pt x="1681" y="9132"/>
                  </a:cubicBezTo>
                  <a:cubicBezTo>
                    <a:pt x="1413" y="6061"/>
                    <a:pt x="752" y="3003"/>
                    <a:pt x="116" y="44"/>
                  </a:cubicBezTo>
                  <a:cubicBezTo>
                    <a:pt x="109" y="17"/>
                    <a:pt x="8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52"/>
            <p:cNvSpPr/>
            <p:nvPr/>
          </p:nvSpPr>
          <p:spPr>
            <a:xfrm>
              <a:off x="6984826" y="3934040"/>
              <a:ext cx="557501" cy="304802"/>
            </a:xfrm>
            <a:custGeom>
              <a:avLst/>
              <a:gdLst/>
              <a:ahLst/>
              <a:cxnLst/>
              <a:rect l="l" t="t" r="r" b="b"/>
              <a:pathLst>
                <a:path w="18982" h="10378" extrusionOk="0">
                  <a:moveTo>
                    <a:pt x="65" y="0"/>
                  </a:moveTo>
                  <a:cubicBezTo>
                    <a:pt x="48" y="0"/>
                    <a:pt x="32" y="8"/>
                    <a:pt x="21" y="21"/>
                  </a:cubicBezTo>
                  <a:cubicBezTo>
                    <a:pt x="1" y="44"/>
                    <a:pt x="7" y="78"/>
                    <a:pt x="29" y="98"/>
                  </a:cubicBezTo>
                  <a:cubicBezTo>
                    <a:pt x="787" y="693"/>
                    <a:pt x="1687" y="1088"/>
                    <a:pt x="2556" y="1468"/>
                  </a:cubicBezTo>
                  <a:lnTo>
                    <a:pt x="2735" y="1548"/>
                  </a:lnTo>
                  <a:cubicBezTo>
                    <a:pt x="5588" y="2801"/>
                    <a:pt x="8407" y="4249"/>
                    <a:pt x="11142" y="5653"/>
                  </a:cubicBezTo>
                  <a:cubicBezTo>
                    <a:pt x="13798" y="7018"/>
                    <a:pt x="16542" y="8429"/>
                    <a:pt x="18886" y="10364"/>
                  </a:cubicBezTo>
                  <a:cubicBezTo>
                    <a:pt x="18896" y="10373"/>
                    <a:pt x="18909" y="10377"/>
                    <a:pt x="18922" y="10377"/>
                  </a:cubicBezTo>
                  <a:cubicBezTo>
                    <a:pt x="18937" y="10377"/>
                    <a:pt x="18953" y="10370"/>
                    <a:pt x="18962" y="10357"/>
                  </a:cubicBezTo>
                  <a:cubicBezTo>
                    <a:pt x="18982" y="10335"/>
                    <a:pt x="18977" y="10300"/>
                    <a:pt x="18954" y="10280"/>
                  </a:cubicBezTo>
                  <a:cubicBezTo>
                    <a:pt x="16603" y="8338"/>
                    <a:pt x="13850" y="6925"/>
                    <a:pt x="11184" y="5554"/>
                  </a:cubicBezTo>
                  <a:cubicBezTo>
                    <a:pt x="8456" y="4154"/>
                    <a:pt x="5636" y="2703"/>
                    <a:pt x="2781" y="1448"/>
                  </a:cubicBezTo>
                  <a:lnTo>
                    <a:pt x="2600" y="1370"/>
                  </a:lnTo>
                  <a:cubicBezTo>
                    <a:pt x="1737" y="989"/>
                    <a:pt x="844" y="598"/>
                    <a:pt x="98" y="13"/>
                  </a:cubicBezTo>
                  <a:cubicBezTo>
                    <a:pt x="88" y="4"/>
                    <a:pt x="7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52"/>
            <p:cNvSpPr/>
            <p:nvPr/>
          </p:nvSpPr>
          <p:spPr>
            <a:xfrm>
              <a:off x="7337296" y="3474664"/>
              <a:ext cx="69313" cy="524519"/>
            </a:xfrm>
            <a:custGeom>
              <a:avLst/>
              <a:gdLst/>
              <a:ahLst/>
              <a:cxnLst/>
              <a:rect l="l" t="t" r="r" b="b"/>
              <a:pathLst>
                <a:path w="2360" h="17859" extrusionOk="0">
                  <a:moveTo>
                    <a:pt x="59" y="0"/>
                  </a:moveTo>
                  <a:cubicBezTo>
                    <a:pt x="56" y="0"/>
                    <a:pt x="53" y="0"/>
                    <a:pt x="49" y="1"/>
                  </a:cubicBezTo>
                  <a:cubicBezTo>
                    <a:pt x="19" y="7"/>
                    <a:pt x="1" y="35"/>
                    <a:pt x="7" y="65"/>
                  </a:cubicBezTo>
                  <a:lnTo>
                    <a:pt x="918" y="4780"/>
                  </a:lnTo>
                  <a:cubicBezTo>
                    <a:pt x="1060" y="5519"/>
                    <a:pt x="1207" y="6283"/>
                    <a:pt x="1275" y="7049"/>
                  </a:cubicBezTo>
                  <a:cubicBezTo>
                    <a:pt x="1321" y="7573"/>
                    <a:pt x="1331" y="8110"/>
                    <a:pt x="1340" y="8630"/>
                  </a:cubicBezTo>
                  <a:lnTo>
                    <a:pt x="1345" y="8954"/>
                  </a:lnTo>
                  <a:cubicBezTo>
                    <a:pt x="1404" y="11917"/>
                    <a:pt x="1708" y="14897"/>
                    <a:pt x="2250" y="17812"/>
                  </a:cubicBezTo>
                  <a:cubicBezTo>
                    <a:pt x="2252" y="17840"/>
                    <a:pt x="2275" y="17858"/>
                    <a:pt x="2302" y="17858"/>
                  </a:cubicBezTo>
                  <a:cubicBezTo>
                    <a:pt x="2307" y="17858"/>
                    <a:pt x="2309" y="17858"/>
                    <a:pt x="2309" y="17855"/>
                  </a:cubicBezTo>
                  <a:cubicBezTo>
                    <a:pt x="2339" y="17851"/>
                    <a:pt x="2359" y="17822"/>
                    <a:pt x="2354" y="17791"/>
                  </a:cubicBezTo>
                  <a:cubicBezTo>
                    <a:pt x="1815" y="14882"/>
                    <a:pt x="1510" y="11908"/>
                    <a:pt x="1452" y="8952"/>
                  </a:cubicBezTo>
                  <a:lnTo>
                    <a:pt x="1446" y="8627"/>
                  </a:lnTo>
                  <a:cubicBezTo>
                    <a:pt x="1439" y="8107"/>
                    <a:pt x="1428" y="7569"/>
                    <a:pt x="1382" y="7039"/>
                  </a:cubicBezTo>
                  <a:cubicBezTo>
                    <a:pt x="1314" y="6269"/>
                    <a:pt x="1167" y="5501"/>
                    <a:pt x="1022" y="4759"/>
                  </a:cubicBezTo>
                  <a:lnTo>
                    <a:pt x="113" y="44"/>
                  </a:lnTo>
                  <a:cubicBezTo>
                    <a:pt x="108" y="19"/>
                    <a:pt x="84"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52"/>
            <p:cNvSpPr/>
            <p:nvPr/>
          </p:nvSpPr>
          <p:spPr>
            <a:xfrm>
              <a:off x="6915366" y="3486999"/>
              <a:ext cx="341661" cy="305889"/>
            </a:xfrm>
            <a:custGeom>
              <a:avLst/>
              <a:gdLst/>
              <a:ahLst/>
              <a:cxnLst/>
              <a:rect l="l" t="t" r="r" b="b"/>
              <a:pathLst>
                <a:path w="11633" h="10415" extrusionOk="0">
                  <a:moveTo>
                    <a:pt x="63" y="0"/>
                  </a:moveTo>
                  <a:cubicBezTo>
                    <a:pt x="45" y="0"/>
                    <a:pt x="28" y="9"/>
                    <a:pt x="17" y="25"/>
                  </a:cubicBezTo>
                  <a:cubicBezTo>
                    <a:pt x="0" y="51"/>
                    <a:pt x="10" y="85"/>
                    <a:pt x="35" y="101"/>
                  </a:cubicBezTo>
                  <a:cubicBezTo>
                    <a:pt x="886" y="628"/>
                    <a:pt x="1628" y="1336"/>
                    <a:pt x="2354" y="2029"/>
                  </a:cubicBezTo>
                  <a:cubicBezTo>
                    <a:pt x="5213" y="4758"/>
                    <a:pt x="8279" y="7654"/>
                    <a:pt x="11536" y="10403"/>
                  </a:cubicBezTo>
                  <a:cubicBezTo>
                    <a:pt x="11547" y="10411"/>
                    <a:pt x="11560" y="10414"/>
                    <a:pt x="11571" y="10414"/>
                  </a:cubicBezTo>
                  <a:cubicBezTo>
                    <a:pt x="11588" y="10414"/>
                    <a:pt x="11604" y="10410"/>
                    <a:pt x="11613" y="10394"/>
                  </a:cubicBezTo>
                  <a:cubicBezTo>
                    <a:pt x="11633" y="10372"/>
                    <a:pt x="11628" y="10337"/>
                    <a:pt x="11606" y="10319"/>
                  </a:cubicBezTo>
                  <a:cubicBezTo>
                    <a:pt x="8351" y="7572"/>
                    <a:pt x="5288" y="4678"/>
                    <a:pt x="2420" y="1941"/>
                  </a:cubicBezTo>
                  <a:cubicBezTo>
                    <a:pt x="1699" y="1252"/>
                    <a:pt x="953" y="539"/>
                    <a:pt x="92" y="8"/>
                  </a:cubicBezTo>
                  <a:cubicBezTo>
                    <a:pt x="83" y="3"/>
                    <a:pt x="73"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52"/>
            <p:cNvSpPr/>
            <p:nvPr/>
          </p:nvSpPr>
          <p:spPr>
            <a:xfrm>
              <a:off x="7686476" y="4138455"/>
              <a:ext cx="9810" cy="57007"/>
            </a:xfrm>
            <a:custGeom>
              <a:avLst/>
              <a:gdLst/>
              <a:ahLst/>
              <a:cxnLst/>
              <a:rect l="l" t="t" r="r" b="b"/>
              <a:pathLst>
                <a:path w="334" h="1941" extrusionOk="0">
                  <a:moveTo>
                    <a:pt x="55" y="1"/>
                  </a:moveTo>
                  <a:cubicBezTo>
                    <a:pt x="25" y="2"/>
                    <a:pt x="0" y="26"/>
                    <a:pt x="0" y="58"/>
                  </a:cubicBezTo>
                  <a:cubicBezTo>
                    <a:pt x="16" y="676"/>
                    <a:pt x="89" y="1294"/>
                    <a:pt x="218" y="1898"/>
                  </a:cubicBezTo>
                  <a:cubicBezTo>
                    <a:pt x="224" y="1923"/>
                    <a:pt x="247" y="1940"/>
                    <a:pt x="271" y="1940"/>
                  </a:cubicBezTo>
                  <a:cubicBezTo>
                    <a:pt x="275" y="1940"/>
                    <a:pt x="280" y="1940"/>
                    <a:pt x="284" y="1939"/>
                  </a:cubicBezTo>
                  <a:cubicBezTo>
                    <a:pt x="314" y="1932"/>
                    <a:pt x="334" y="1903"/>
                    <a:pt x="327" y="1873"/>
                  </a:cubicBezTo>
                  <a:cubicBezTo>
                    <a:pt x="197" y="1277"/>
                    <a:pt x="126" y="664"/>
                    <a:pt x="112" y="53"/>
                  </a:cubicBezTo>
                  <a:cubicBezTo>
                    <a:pt x="110" y="24"/>
                    <a:pt x="83" y="1"/>
                    <a:pt x="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52"/>
            <p:cNvSpPr/>
            <p:nvPr/>
          </p:nvSpPr>
          <p:spPr>
            <a:xfrm>
              <a:off x="7703863" y="4168677"/>
              <a:ext cx="5404" cy="20706"/>
            </a:xfrm>
            <a:custGeom>
              <a:avLst/>
              <a:gdLst/>
              <a:ahLst/>
              <a:cxnLst/>
              <a:rect l="l" t="t" r="r" b="b"/>
              <a:pathLst>
                <a:path w="184" h="705" extrusionOk="0">
                  <a:moveTo>
                    <a:pt x="62" y="0"/>
                  </a:moveTo>
                  <a:cubicBezTo>
                    <a:pt x="57" y="0"/>
                    <a:pt x="52" y="1"/>
                    <a:pt x="46" y="3"/>
                  </a:cubicBezTo>
                  <a:cubicBezTo>
                    <a:pt x="18" y="11"/>
                    <a:pt x="1" y="41"/>
                    <a:pt x="8" y="70"/>
                  </a:cubicBezTo>
                  <a:cubicBezTo>
                    <a:pt x="58" y="259"/>
                    <a:pt x="74" y="453"/>
                    <a:pt x="58" y="647"/>
                  </a:cubicBezTo>
                  <a:cubicBezTo>
                    <a:pt x="54" y="676"/>
                    <a:pt x="76" y="704"/>
                    <a:pt x="108" y="705"/>
                  </a:cubicBezTo>
                  <a:lnTo>
                    <a:pt x="112" y="705"/>
                  </a:lnTo>
                  <a:cubicBezTo>
                    <a:pt x="140" y="705"/>
                    <a:pt x="165" y="684"/>
                    <a:pt x="168" y="655"/>
                  </a:cubicBezTo>
                  <a:cubicBezTo>
                    <a:pt x="183" y="449"/>
                    <a:pt x="166" y="242"/>
                    <a:pt x="115" y="41"/>
                  </a:cubicBezTo>
                  <a:cubicBezTo>
                    <a:pt x="107" y="18"/>
                    <a:pt x="86"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52"/>
            <p:cNvSpPr/>
            <p:nvPr/>
          </p:nvSpPr>
          <p:spPr>
            <a:xfrm>
              <a:off x="7640981" y="3939327"/>
              <a:ext cx="16858" cy="89579"/>
            </a:xfrm>
            <a:custGeom>
              <a:avLst/>
              <a:gdLst/>
              <a:ahLst/>
              <a:cxnLst/>
              <a:rect l="l" t="t" r="r" b="b"/>
              <a:pathLst>
                <a:path w="574" h="3050" extrusionOk="0">
                  <a:moveTo>
                    <a:pt x="60" y="1"/>
                  </a:moveTo>
                  <a:cubicBezTo>
                    <a:pt x="56" y="1"/>
                    <a:pt x="51" y="1"/>
                    <a:pt x="47" y="2"/>
                  </a:cubicBezTo>
                  <a:cubicBezTo>
                    <a:pt x="17" y="8"/>
                    <a:pt x="0" y="36"/>
                    <a:pt x="4" y="66"/>
                  </a:cubicBezTo>
                  <a:cubicBezTo>
                    <a:pt x="205" y="1030"/>
                    <a:pt x="359" y="2019"/>
                    <a:pt x="463" y="3000"/>
                  </a:cubicBezTo>
                  <a:cubicBezTo>
                    <a:pt x="466" y="3028"/>
                    <a:pt x="490" y="3050"/>
                    <a:pt x="518" y="3050"/>
                  </a:cubicBezTo>
                  <a:lnTo>
                    <a:pt x="523" y="3050"/>
                  </a:lnTo>
                  <a:cubicBezTo>
                    <a:pt x="553" y="3045"/>
                    <a:pt x="574" y="3020"/>
                    <a:pt x="571" y="2988"/>
                  </a:cubicBezTo>
                  <a:cubicBezTo>
                    <a:pt x="466" y="2003"/>
                    <a:pt x="312" y="1013"/>
                    <a:pt x="111" y="45"/>
                  </a:cubicBezTo>
                  <a:cubicBezTo>
                    <a:pt x="107" y="19"/>
                    <a:pt x="86"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52"/>
            <p:cNvSpPr/>
            <p:nvPr/>
          </p:nvSpPr>
          <p:spPr>
            <a:xfrm>
              <a:off x="7634109" y="3970488"/>
              <a:ext cx="4934" cy="24289"/>
            </a:xfrm>
            <a:custGeom>
              <a:avLst/>
              <a:gdLst/>
              <a:ahLst/>
              <a:cxnLst/>
              <a:rect l="l" t="t" r="r" b="b"/>
              <a:pathLst>
                <a:path w="168" h="827" extrusionOk="0">
                  <a:moveTo>
                    <a:pt x="59" y="0"/>
                  </a:moveTo>
                  <a:cubicBezTo>
                    <a:pt x="56" y="0"/>
                    <a:pt x="54" y="0"/>
                    <a:pt x="52" y="1"/>
                  </a:cubicBezTo>
                  <a:cubicBezTo>
                    <a:pt x="22" y="2"/>
                    <a:pt x="0" y="29"/>
                    <a:pt x="2" y="59"/>
                  </a:cubicBezTo>
                  <a:lnTo>
                    <a:pt x="57" y="777"/>
                  </a:lnTo>
                  <a:cubicBezTo>
                    <a:pt x="62" y="805"/>
                    <a:pt x="84" y="827"/>
                    <a:pt x="113" y="827"/>
                  </a:cubicBezTo>
                  <a:lnTo>
                    <a:pt x="116" y="827"/>
                  </a:lnTo>
                  <a:cubicBezTo>
                    <a:pt x="146" y="824"/>
                    <a:pt x="167" y="798"/>
                    <a:pt x="166" y="767"/>
                  </a:cubicBezTo>
                  <a:lnTo>
                    <a:pt x="110" y="50"/>
                  </a:lnTo>
                  <a:cubicBezTo>
                    <a:pt x="109" y="22"/>
                    <a:pt x="8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52"/>
            <p:cNvSpPr/>
            <p:nvPr/>
          </p:nvSpPr>
          <p:spPr>
            <a:xfrm>
              <a:off x="7697431" y="4210529"/>
              <a:ext cx="5140" cy="10573"/>
            </a:xfrm>
            <a:custGeom>
              <a:avLst/>
              <a:gdLst/>
              <a:ahLst/>
              <a:cxnLst/>
              <a:rect l="l" t="t" r="r" b="b"/>
              <a:pathLst>
                <a:path w="175" h="360" extrusionOk="0">
                  <a:moveTo>
                    <a:pt x="62" y="1"/>
                  </a:moveTo>
                  <a:cubicBezTo>
                    <a:pt x="58" y="1"/>
                    <a:pt x="54" y="1"/>
                    <a:pt x="50" y="2"/>
                  </a:cubicBezTo>
                  <a:cubicBezTo>
                    <a:pt x="21" y="9"/>
                    <a:pt x="1" y="38"/>
                    <a:pt x="8" y="67"/>
                  </a:cubicBezTo>
                  <a:lnTo>
                    <a:pt x="60" y="317"/>
                  </a:lnTo>
                  <a:cubicBezTo>
                    <a:pt x="66" y="341"/>
                    <a:pt x="89" y="359"/>
                    <a:pt x="115" y="359"/>
                  </a:cubicBezTo>
                  <a:lnTo>
                    <a:pt x="124" y="359"/>
                  </a:lnTo>
                  <a:cubicBezTo>
                    <a:pt x="154" y="352"/>
                    <a:pt x="174" y="324"/>
                    <a:pt x="167" y="294"/>
                  </a:cubicBezTo>
                  <a:lnTo>
                    <a:pt x="115" y="45"/>
                  </a:lnTo>
                  <a:cubicBezTo>
                    <a:pt x="110" y="17"/>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52"/>
            <p:cNvSpPr/>
            <p:nvPr/>
          </p:nvSpPr>
          <p:spPr>
            <a:xfrm>
              <a:off x="7541916" y="4448749"/>
              <a:ext cx="102648" cy="22674"/>
            </a:xfrm>
            <a:custGeom>
              <a:avLst/>
              <a:gdLst/>
              <a:ahLst/>
              <a:cxnLst/>
              <a:rect l="l" t="t" r="r" b="b"/>
              <a:pathLst>
                <a:path w="3495" h="772" extrusionOk="0">
                  <a:moveTo>
                    <a:pt x="55" y="0"/>
                  </a:moveTo>
                  <a:cubicBezTo>
                    <a:pt x="28" y="0"/>
                    <a:pt x="8" y="22"/>
                    <a:pt x="5" y="48"/>
                  </a:cubicBezTo>
                  <a:cubicBezTo>
                    <a:pt x="1" y="77"/>
                    <a:pt x="22" y="105"/>
                    <a:pt x="53" y="110"/>
                  </a:cubicBezTo>
                  <a:cubicBezTo>
                    <a:pt x="1186" y="252"/>
                    <a:pt x="2318" y="474"/>
                    <a:pt x="3421" y="770"/>
                  </a:cubicBezTo>
                  <a:cubicBezTo>
                    <a:pt x="3426" y="772"/>
                    <a:pt x="3430" y="772"/>
                    <a:pt x="3436" y="772"/>
                  </a:cubicBezTo>
                  <a:cubicBezTo>
                    <a:pt x="3458" y="772"/>
                    <a:pt x="3481" y="756"/>
                    <a:pt x="3487" y="732"/>
                  </a:cubicBezTo>
                  <a:cubicBezTo>
                    <a:pt x="3494" y="702"/>
                    <a:pt x="3476" y="672"/>
                    <a:pt x="3447" y="665"/>
                  </a:cubicBezTo>
                  <a:cubicBezTo>
                    <a:pt x="2341" y="367"/>
                    <a:pt x="1201" y="145"/>
                    <a:pt x="65" y="1"/>
                  </a:cubicBezTo>
                  <a:cubicBezTo>
                    <a:pt x="62" y="1"/>
                    <a:pt x="58"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52"/>
            <p:cNvSpPr/>
            <p:nvPr/>
          </p:nvSpPr>
          <p:spPr>
            <a:xfrm>
              <a:off x="7518450" y="4446165"/>
              <a:ext cx="7401" cy="3818"/>
            </a:xfrm>
            <a:custGeom>
              <a:avLst/>
              <a:gdLst/>
              <a:ahLst/>
              <a:cxnLst/>
              <a:rect l="l" t="t" r="r" b="b"/>
              <a:pathLst>
                <a:path w="252" h="130" extrusionOk="0">
                  <a:moveTo>
                    <a:pt x="63" y="1"/>
                  </a:moveTo>
                  <a:cubicBezTo>
                    <a:pt x="34" y="1"/>
                    <a:pt x="9" y="20"/>
                    <a:pt x="6" y="48"/>
                  </a:cubicBezTo>
                  <a:cubicBezTo>
                    <a:pt x="1" y="78"/>
                    <a:pt x="22" y="106"/>
                    <a:pt x="52" y="111"/>
                  </a:cubicBezTo>
                  <a:lnTo>
                    <a:pt x="184" y="129"/>
                  </a:lnTo>
                  <a:lnTo>
                    <a:pt x="192" y="129"/>
                  </a:lnTo>
                  <a:cubicBezTo>
                    <a:pt x="219" y="129"/>
                    <a:pt x="241" y="109"/>
                    <a:pt x="247" y="84"/>
                  </a:cubicBezTo>
                  <a:cubicBezTo>
                    <a:pt x="251" y="54"/>
                    <a:pt x="230" y="25"/>
                    <a:pt x="200" y="21"/>
                  </a:cubicBezTo>
                  <a:lnTo>
                    <a:pt x="69" y="1"/>
                  </a:lnTo>
                  <a:cubicBezTo>
                    <a:pt x="67" y="1"/>
                    <a:pt x="65"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52"/>
            <p:cNvSpPr/>
            <p:nvPr/>
          </p:nvSpPr>
          <p:spPr>
            <a:xfrm>
              <a:off x="7575721" y="4439410"/>
              <a:ext cx="14127" cy="4582"/>
            </a:xfrm>
            <a:custGeom>
              <a:avLst/>
              <a:gdLst/>
              <a:ahLst/>
              <a:cxnLst/>
              <a:rect l="l" t="t" r="r" b="b"/>
              <a:pathLst>
                <a:path w="481" h="156" extrusionOk="0">
                  <a:moveTo>
                    <a:pt x="60" y="0"/>
                  </a:moveTo>
                  <a:cubicBezTo>
                    <a:pt x="35" y="0"/>
                    <a:pt x="14" y="17"/>
                    <a:pt x="8" y="43"/>
                  </a:cubicBezTo>
                  <a:cubicBezTo>
                    <a:pt x="0" y="72"/>
                    <a:pt x="19" y="101"/>
                    <a:pt x="49" y="109"/>
                  </a:cubicBezTo>
                  <a:cubicBezTo>
                    <a:pt x="171" y="138"/>
                    <a:pt x="298" y="156"/>
                    <a:pt x="426" y="156"/>
                  </a:cubicBezTo>
                  <a:cubicBezTo>
                    <a:pt x="456" y="156"/>
                    <a:pt x="480" y="130"/>
                    <a:pt x="479" y="100"/>
                  </a:cubicBezTo>
                  <a:cubicBezTo>
                    <a:pt x="479" y="70"/>
                    <a:pt x="455" y="44"/>
                    <a:pt x="423" y="44"/>
                  </a:cubicBezTo>
                  <a:cubicBezTo>
                    <a:pt x="307" y="44"/>
                    <a:pt x="187" y="30"/>
                    <a:pt x="73" y="2"/>
                  </a:cubicBezTo>
                  <a:cubicBezTo>
                    <a:pt x="69"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52"/>
            <p:cNvSpPr/>
            <p:nvPr/>
          </p:nvSpPr>
          <p:spPr>
            <a:xfrm>
              <a:off x="7362025" y="4453419"/>
              <a:ext cx="47139" cy="7431"/>
            </a:xfrm>
            <a:custGeom>
              <a:avLst/>
              <a:gdLst/>
              <a:ahLst/>
              <a:cxnLst/>
              <a:rect l="l" t="t" r="r" b="b"/>
              <a:pathLst>
                <a:path w="1605" h="253" extrusionOk="0">
                  <a:moveTo>
                    <a:pt x="58" y="0"/>
                  </a:moveTo>
                  <a:cubicBezTo>
                    <a:pt x="28" y="0"/>
                    <a:pt x="6" y="22"/>
                    <a:pt x="2" y="50"/>
                  </a:cubicBezTo>
                  <a:cubicBezTo>
                    <a:pt x="1" y="80"/>
                    <a:pt x="22" y="107"/>
                    <a:pt x="52" y="110"/>
                  </a:cubicBezTo>
                  <a:lnTo>
                    <a:pt x="1543" y="252"/>
                  </a:lnTo>
                  <a:lnTo>
                    <a:pt x="1547" y="252"/>
                  </a:lnTo>
                  <a:cubicBezTo>
                    <a:pt x="1576" y="252"/>
                    <a:pt x="1598" y="231"/>
                    <a:pt x="1603" y="203"/>
                  </a:cubicBezTo>
                  <a:cubicBezTo>
                    <a:pt x="1604" y="173"/>
                    <a:pt x="1583" y="146"/>
                    <a:pt x="1553" y="143"/>
                  </a:cubicBezTo>
                  <a:lnTo>
                    <a:pt x="63" y="0"/>
                  </a:lnTo>
                  <a:cubicBezTo>
                    <a:pt x="61" y="0"/>
                    <a:pt x="60"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52"/>
            <p:cNvSpPr/>
            <p:nvPr/>
          </p:nvSpPr>
          <p:spPr>
            <a:xfrm>
              <a:off x="7381615" y="4469044"/>
              <a:ext cx="10103" cy="4846"/>
            </a:xfrm>
            <a:custGeom>
              <a:avLst/>
              <a:gdLst/>
              <a:ahLst/>
              <a:cxnLst/>
              <a:rect l="l" t="t" r="r" b="b"/>
              <a:pathLst>
                <a:path w="344" h="165" extrusionOk="0">
                  <a:moveTo>
                    <a:pt x="59" y="0"/>
                  </a:moveTo>
                  <a:cubicBezTo>
                    <a:pt x="35" y="0"/>
                    <a:pt x="15" y="17"/>
                    <a:pt x="9" y="41"/>
                  </a:cubicBezTo>
                  <a:cubicBezTo>
                    <a:pt x="0" y="69"/>
                    <a:pt x="19" y="101"/>
                    <a:pt x="47" y="108"/>
                  </a:cubicBezTo>
                  <a:lnTo>
                    <a:pt x="268" y="162"/>
                  </a:lnTo>
                  <a:cubicBezTo>
                    <a:pt x="272" y="165"/>
                    <a:pt x="278" y="165"/>
                    <a:pt x="281" y="165"/>
                  </a:cubicBezTo>
                  <a:cubicBezTo>
                    <a:pt x="306" y="165"/>
                    <a:pt x="326" y="148"/>
                    <a:pt x="335" y="123"/>
                  </a:cubicBezTo>
                  <a:cubicBezTo>
                    <a:pt x="343" y="95"/>
                    <a:pt x="323" y="65"/>
                    <a:pt x="295" y="58"/>
                  </a:cubicBezTo>
                  <a:lnTo>
                    <a:pt x="74" y="2"/>
                  </a:lnTo>
                  <a:cubicBezTo>
                    <a:pt x="69" y="1"/>
                    <a:pt x="64"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52"/>
            <p:cNvSpPr/>
            <p:nvPr/>
          </p:nvSpPr>
          <p:spPr>
            <a:xfrm>
              <a:off x="7241814" y="4077982"/>
              <a:ext cx="109991" cy="58299"/>
            </a:xfrm>
            <a:custGeom>
              <a:avLst/>
              <a:gdLst/>
              <a:ahLst/>
              <a:cxnLst/>
              <a:rect l="l" t="t" r="r" b="b"/>
              <a:pathLst>
                <a:path w="3745" h="1985" extrusionOk="0">
                  <a:moveTo>
                    <a:pt x="65" y="0"/>
                  </a:moveTo>
                  <a:cubicBezTo>
                    <a:pt x="44" y="0"/>
                    <a:pt x="23" y="12"/>
                    <a:pt x="13" y="32"/>
                  </a:cubicBezTo>
                  <a:cubicBezTo>
                    <a:pt x="1" y="60"/>
                    <a:pt x="13" y="92"/>
                    <a:pt x="41" y="104"/>
                  </a:cubicBezTo>
                  <a:cubicBezTo>
                    <a:pt x="1265" y="677"/>
                    <a:pt x="2481" y="1306"/>
                    <a:pt x="3656" y="1977"/>
                  </a:cubicBezTo>
                  <a:cubicBezTo>
                    <a:pt x="3665" y="1983"/>
                    <a:pt x="3673" y="1984"/>
                    <a:pt x="3682" y="1984"/>
                  </a:cubicBezTo>
                  <a:cubicBezTo>
                    <a:pt x="3702" y="1984"/>
                    <a:pt x="3720" y="1974"/>
                    <a:pt x="3729" y="1956"/>
                  </a:cubicBezTo>
                  <a:cubicBezTo>
                    <a:pt x="3745" y="1930"/>
                    <a:pt x="3736" y="1896"/>
                    <a:pt x="3709" y="1882"/>
                  </a:cubicBezTo>
                  <a:cubicBezTo>
                    <a:pt x="2533" y="1208"/>
                    <a:pt x="1312" y="576"/>
                    <a:pt x="86" y="5"/>
                  </a:cubicBezTo>
                  <a:cubicBezTo>
                    <a:pt x="79" y="2"/>
                    <a:pt x="72"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52"/>
            <p:cNvSpPr/>
            <p:nvPr/>
          </p:nvSpPr>
          <p:spPr>
            <a:xfrm>
              <a:off x="7280494" y="4112140"/>
              <a:ext cx="16154" cy="10338"/>
            </a:xfrm>
            <a:custGeom>
              <a:avLst/>
              <a:gdLst/>
              <a:ahLst/>
              <a:cxnLst/>
              <a:rect l="l" t="t" r="r" b="b"/>
              <a:pathLst>
                <a:path w="550" h="352" extrusionOk="0">
                  <a:moveTo>
                    <a:pt x="63" y="0"/>
                  </a:moveTo>
                  <a:cubicBezTo>
                    <a:pt x="44" y="0"/>
                    <a:pt x="26" y="10"/>
                    <a:pt x="17" y="28"/>
                  </a:cubicBezTo>
                  <a:cubicBezTo>
                    <a:pt x="1" y="55"/>
                    <a:pt x="9" y="88"/>
                    <a:pt x="37" y="102"/>
                  </a:cubicBezTo>
                  <a:lnTo>
                    <a:pt x="458" y="344"/>
                  </a:lnTo>
                  <a:cubicBezTo>
                    <a:pt x="468" y="350"/>
                    <a:pt x="477" y="351"/>
                    <a:pt x="485" y="351"/>
                  </a:cubicBezTo>
                  <a:cubicBezTo>
                    <a:pt x="505" y="351"/>
                    <a:pt x="524" y="341"/>
                    <a:pt x="534" y="326"/>
                  </a:cubicBezTo>
                  <a:cubicBezTo>
                    <a:pt x="549" y="299"/>
                    <a:pt x="541" y="264"/>
                    <a:pt x="514" y="250"/>
                  </a:cubicBezTo>
                  <a:lnTo>
                    <a:pt x="92" y="8"/>
                  </a:lnTo>
                  <a:cubicBezTo>
                    <a:pt x="83" y="3"/>
                    <a:pt x="73"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52"/>
            <p:cNvSpPr/>
            <p:nvPr/>
          </p:nvSpPr>
          <p:spPr>
            <a:xfrm>
              <a:off x="7121984" y="3990548"/>
              <a:ext cx="33452" cy="15155"/>
            </a:xfrm>
            <a:custGeom>
              <a:avLst/>
              <a:gdLst/>
              <a:ahLst/>
              <a:cxnLst/>
              <a:rect l="l" t="t" r="r" b="b"/>
              <a:pathLst>
                <a:path w="1139" h="516" extrusionOk="0">
                  <a:moveTo>
                    <a:pt x="63" y="0"/>
                  </a:moveTo>
                  <a:cubicBezTo>
                    <a:pt x="41" y="0"/>
                    <a:pt x="20" y="12"/>
                    <a:pt x="12" y="34"/>
                  </a:cubicBezTo>
                  <a:cubicBezTo>
                    <a:pt x="1" y="62"/>
                    <a:pt x="13" y="95"/>
                    <a:pt x="42" y="105"/>
                  </a:cubicBezTo>
                  <a:lnTo>
                    <a:pt x="1056" y="511"/>
                  </a:lnTo>
                  <a:cubicBezTo>
                    <a:pt x="1061" y="514"/>
                    <a:pt x="1069" y="515"/>
                    <a:pt x="1076" y="515"/>
                  </a:cubicBezTo>
                  <a:cubicBezTo>
                    <a:pt x="1097" y="515"/>
                    <a:pt x="1118" y="502"/>
                    <a:pt x="1127" y="481"/>
                  </a:cubicBezTo>
                  <a:cubicBezTo>
                    <a:pt x="1138" y="453"/>
                    <a:pt x="1126" y="420"/>
                    <a:pt x="1097" y="410"/>
                  </a:cubicBezTo>
                  <a:lnTo>
                    <a:pt x="83" y="4"/>
                  </a:lnTo>
                  <a:cubicBezTo>
                    <a:pt x="77" y="2"/>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52"/>
            <p:cNvSpPr/>
            <p:nvPr/>
          </p:nvSpPr>
          <p:spPr>
            <a:xfrm>
              <a:off x="7091322" y="3972867"/>
              <a:ext cx="13540" cy="7783"/>
            </a:xfrm>
            <a:custGeom>
              <a:avLst/>
              <a:gdLst/>
              <a:ahLst/>
              <a:cxnLst/>
              <a:rect l="l" t="t" r="r" b="b"/>
              <a:pathLst>
                <a:path w="461" h="265" extrusionOk="0">
                  <a:moveTo>
                    <a:pt x="62" y="1"/>
                  </a:moveTo>
                  <a:cubicBezTo>
                    <a:pt x="43" y="1"/>
                    <a:pt x="25" y="10"/>
                    <a:pt x="15" y="28"/>
                  </a:cubicBezTo>
                  <a:cubicBezTo>
                    <a:pt x="1" y="53"/>
                    <a:pt x="8" y="86"/>
                    <a:pt x="33" y="102"/>
                  </a:cubicBezTo>
                  <a:cubicBezTo>
                    <a:pt x="144" y="167"/>
                    <a:pt x="261" y="221"/>
                    <a:pt x="382" y="261"/>
                  </a:cubicBezTo>
                  <a:cubicBezTo>
                    <a:pt x="389" y="264"/>
                    <a:pt x="395" y="264"/>
                    <a:pt x="401" y="264"/>
                  </a:cubicBezTo>
                  <a:cubicBezTo>
                    <a:pt x="424" y="264"/>
                    <a:pt x="445" y="248"/>
                    <a:pt x="452" y="226"/>
                  </a:cubicBezTo>
                  <a:cubicBezTo>
                    <a:pt x="461" y="196"/>
                    <a:pt x="445" y="164"/>
                    <a:pt x="416" y="156"/>
                  </a:cubicBezTo>
                  <a:cubicBezTo>
                    <a:pt x="303" y="119"/>
                    <a:pt x="193" y="69"/>
                    <a:pt x="89" y="8"/>
                  </a:cubicBezTo>
                  <a:cubicBezTo>
                    <a:pt x="80" y="3"/>
                    <a:pt x="71"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52"/>
            <p:cNvSpPr/>
            <p:nvPr/>
          </p:nvSpPr>
          <p:spPr>
            <a:xfrm>
              <a:off x="7139665" y="3975746"/>
              <a:ext cx="11542" cy="6403"/>
            </a:xfrm>
            <a:custGeom>
              <a:avLst/>
              <a:gdLst/>
              <a:ahLst/>
              <a:cxnLst/>
              <a:rect l="l" t="t" r="r" b="b"/>
              <a:pathLst>
                <a:path w="393" h="218" extrusionOk="0">
                  <a:moveTo>
                    <a:pt x="63" y="0"/>
                  </a:moveTo>
                  <a:cubicBezTo>
                    <a:pt x="40" y="0"/>
                    <a:pt x="20" y="13"/>
                    <a:pt x="11" y="35"/>
                  </a:cubicBezTo>
                  <a:cubicBezTo>
                    <a:pt x="1" y="64"/>
                    <a:pt x="12" y="95"/>
                    <a:pt x="41" y="106"/>
                  </a:cubicBezTo>
                  <a:lnTo>
                    <a:pt x="310" y="215"/>
                  </a:lnTo>
                  <a:cubicBezTo>
                    <a:pt x="317" y="216"/>
                    <a:pt x="324" y="217"/>
                    <a:pt x="331" y="217"/>
                  </a:cubicBezTo>
                  <a:cubicBezTo>
                    <a:pt x="353" y="217"/>
                    <a:pt x="373" y="206"/>
                    <a:pt x="381" y="185"/>
                  </a:cubicBezTo>
                  <a:cubicBezTo>
                    <a:pt x="393" y="156"/>
                    <a:pt x="380" y="123"/>
                    <a:pt x="351" y="113"/>
                  </a:cubicBezTo>
                  <a:lnTo>
                    <a:pt x="82" y="4"/>
                  </a:lnTo>
                  <a:cubicBezTo>
                    <a:pt x="76" y="2"/>
                    <a:pt x="6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52"/>
            <p:cNvSpPr/>
            <p:nvPr/>
          </p:nvSpPr>
          <p:spPr>
            <a:xfrm>
              <a:off x="7391101" y="3777704"/>
              <a:ext cx="4611" cy="47051"/>
            </a:xfrm>
            <a:custGeom>
              <a:avLst/>
              <a:gdLst/>
              <a:ahLst/>
              <a:cxnLst/>
              <a:rect l="l" t="t" r="r" b="b"/>
              <a:pathLst>
                <a:path w="157" h="1602" extrusionOk="0">
                  <a:moveTo>
                    <a:pt x="69" y="1"/>
                  </a:moveTo>
                  <a:cubicBezTo>
                    <a:pt x="40" y="4"/>
                    <a:pt x="12" y="24"/>
                    <a:pt x="12" y="53"/>
                  </a:cubicBezTo>
                  <a:cubicBezTo>
                    <a:pt x="0" y="550"/>
                    <a:pt x="12" y="1055"/>
                    <a:pt x="44" y="1549"/>
                  </a:cubicBezTo>
                  <a:cubicBezTo>
                    <a:pt x="47" y="1580"/>
                    <a:pt x="72" y="1601"/>
                    <a:pt x="100" y="1601"/>
                  </a:cubicBezTo>
                  <a:lnTo>
                    <a:pt x="104" y="1600"/>
                  </a:lnTo>
                  <a:cubicBezTo>
                    <a:pt x="134" y="1599"/>
                    <a:pt x="157" y="1573"/>
                    <a:pt x="156" y="1542"/>
                  </a:cubicBezTo>
                  <a:cubicBezTo>
                    <a:pt x="121" y="1050"/>
                    <a:pt x="111" y="550"/>
                    <a:pt x="121" y="55"/>
                  </a:cubicBezTo>
                  <a:cubicBezTo>
                    <a:pt x="121" y="25"/>
                    <a:pt x="99"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52"/>
            <p:cNvSpPr/>
            <p:nvPr/>
          </p:nvSpPr>
          <p:spPr>
            <a:xfrm>
              <a:off x="7402145" y="3791243"/>
              <a:ext cx="4405" cy="19531"/>
            </a:xfrm>
            <a:custGeom>
              <a:avLst/>
              <a:gdLst/>
              <a:ahLst/>
              <a:cxnLst/>
              <a:rect l="l" t="t" r="r" b="b"/>
              <a:pathLst>
                <a:path w="150" h="665" extrusionOk="0">
                  <a:moveTo>
                    <a:pt x="59" y="1"/>
                  </a:moveTo>
                  <a:cubicBezTo>
                    <a:pt x="57" y="1"/>
                    <a:pt x="55" y="1"/>
                    <a:pt x="53" y="1"/>
                  </a:cubicBezTo>
                  <a:cubicBezTo>
                    <a:pt x="23" y="3"/>
                    <a:pt x="0" y="30"/>
                    <a:pt x="2" y="60"/>
                  </a:cubicBezTo>
                  <a:lnTo>
                    <a:pt x="37" y="614"/>
                  </a:lnTo>
                  <a:cubicBezTo>
                    <a:pt x="39" y="642"/>
                    <a:pt x="64" y="665"/>
                    <a:pt x="93" y="665"/>
                  </a:cubicBezTo>
                  <a:lnTo>
                    <a:pt x="96" y="665"/>
                  </a:lnTo>
                  <a:cubicBezTo>
                    <a:pt x="126" y="663"/>
                    <a:pt x="150" y="636"/>
                    <a:pt x="147" y="606"/>
                  </a:cubicBezTo>
                  <a:lnTo>
                    <a:pt x="111" y="52"/>
                  </a:lnTo>
                  <a:cubicBezTo>
                    <a:pt x="110" y="25"/>
                    <a:pt x="86"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52"/>
            <p:cNvSpPr/>
            <p:nvPr/>
          </p:nvSpPr>
          <p:spPr>
            <a:xfrm>
              <a:off x="7354242" y="3628005"/>
              <a:ext cx="14920" cy="64438"/>
            </a:xfrm>
            <a:custGeom>
              <a:avLst/>
              <a:gdLst/>
              <a:ahLst/>
              <a:cxnLst/>
              <a:rect l="l" t="t" r="r" b="b"/>
              <a:pathLst>
                <a:path w="508" h="2194" extrusionOk="0">
                  <a:moveTo>
                    <a:pt x="61" y="0"/>
                  </a:moveTo>
                  <a:cubicBezTo>
                    <a:pt x="57" y="0"/>
                    <a:pt x="51" y="1"/>
                    <a:pt x="46" y="2"/>
                  </a:cubicBezTo>
                  <a:cubicBezTo>
                    <a:pt x="16" y="12"/>
                    <a:pt x="1" y="42"/>
                    <a:pt x="8" y="71"/>
                  </a:cubicBezTo>
                  <a:cubicBezTo>
                    <a:pt x="194" y="747"/>
                    <a:pt x="324" y="1445"/>
                    <a:pt x="394" y="2144"/>
                  </a:cubicBezTo>
                  <a:cubicBezTo>
                    <a:pt x="398" y="2173"/>
                    <a:pt x="421" y="2194"/>
                    <a:pt x="449" y="2194"/>
                  </a:cubicBezTo>
                  <a:lnTo>
                    <a:pt x="454" y="2194"/>
                  </a:lnTo>
                  <a:cubicBezTo>
                    <a:pt x="485" y="2191"/>
                    <a:pt x="508" y="2164"/>
                    <a:pt x="503" y="2134"/>
                  </a:cubicBezTo>
                  <a:cubicBezTo>
                    <a:pt x="435" y="1429"/>
                    <a:pt x="303" y="724"/>
                    <a:pt x="115" y="41"/>
                  </a:cubicBezTo>
                  <a:cubicBezTo>
                    <a:pt x="106" y="17"/>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52"/>
            <p:cNvSpPr/>
            <p:nvPr/>
          </p:nvSpPr>
          <p:spPr>
            <a:xfrm>
              <a:off x="7354066" y="3662103"/>
              <a:ext cx="5610" cy="13246"/>
            </a:xfrm>
            <a:custGeom>
              <a:avLst/>
              <a:gdLst/>
              <a:ahLst/>
              <a:cxnLst/>
              <a:rect l="l" t="t" r="r" b="b"/>
              <a:pathLst>
                <a:path w="191" h="451" extrusionOk="0">
                  <a:moveTo>
                    <a:pt x="63" y="1"/>
                  </a:moveTo>
                  <a:cubicBezTo>
                    <a:pt x="56" y="1"/>
                    <a:pt x="49" y="2"/>
                    <a:pt x="42" y="5"/>
                  </a:cubicBezTo>
                  <a:cubicBezTo>
                    <a:pt x="15" y="15"/>
                    <a:pt x="1" y="47"/>
                    <a:pt x="12" y="76"/>
                  </a:cubicBezTo>
                  <a:cubicBezTo>
                    <a:pt x="52" y="179"/>
                    <a:pt x="74" y="287"/>
                    <a:pt x="78" y="398"/>
                  </a:cubicBezTo>
                  <a:cubicBezTo>
                    <a:pt x="79" y="428"/>
                    <a:pt x="102" y="451"/>
                    <a:pt x="133" y="451"/>
                  </a:cubicBezTo>
                  <a:cubicBezTo>
                    <a:pt x="165" y="451"/>
                    <a:pt x="190" y="425"/>
                    <a:pt x="186" y="394"/>
                  </a:cubicBezTo>
                  <a:cubicBezTo>
                    <a:pt x="183" y="270"/>
                    <a:pt x="159" y="149"/>
                    <a:pt x="113" y="35"/>
                  </a:cubicBezTo>
                  <a:cubicBezTo>
                    <a:pt x="105" y="14"/>
                    <a:pt x="8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52"/>
            <p:cNvSpPr/>
            <p:nvPr/>
          </p:nvSpPr>
          <p:spPr>
            <a:xfrm>
              <a:off x="7083040" y="3626243"/>
              <a:ext cx="34304" cy="29399"/>
            </a:xfrm>
            <a:custGeom>
              <a:avLst/>
              <a:gdLst/>
              <a:ahLst/>
              <a:cxnLst/>
              <a:rect l="l" t="t" r="r" b="b"/>
              <a:pathLst>
                <a:path w="1168" h="1001" extrusionOk="0">
                  <a:moveTo>
                    <a:pt x="63" y="1"/>
                  </a:moveTo>
                  <a:cubicBezTo>
                    <a:pt x="47" y="1"/>
                    <a:pt x="31" y="8"/>
                    <a:pt x="21" y="22"/>
                  </a:cubicBezTo>
                  <a:cubicBezTo>
                    <a:pt x="1" y="45"/>
                    <a:pt x="6" y="79"/>
                    <a:pt x="29" y="98"/>
                  </a:cubicBezTo>
                  <a:cubicBezTo>
                    <a:pt x="389" y="380"/>
                    <a:pt x="737" y="679"/>
                    <a:pt x="1070" y="987"/>
                  </a:cubicBezTo>
                  <a:cubicBezTo>
                    <a:pt x="1082" y="995"/>
                    <a:pt x="1096" y="1001"/>
                    <a:pt x="1109" y="1001"/>
                  </a:cubicBezTo>
                  <a:cubicBezTo>
                    <a:pt x="1123" y="1001"/>
                    <a:pt x="1137" y="995"/>
                    <a:pt x="1147" y="987"/>
                  </a:cubicBezTo>
                  <a:cubicBezTo>
                    <a:pt x="1167" y="964"/>
                    <a:pt x="1167" y="930"/>
                    <a:pt x="1143" y="908"/>
                  </a:cubicBezTo>
                  <a:cubicBezTo>
                    <a:pt x="811" y="596"/>
                    <a:pt x="458" y="296"/>
                    <a:pt x="96" y="12"/>
                  </a:cubicBezTo>
                  <a:cubicBezTo>
                    <a:pt x="87" y="5"/>
                    <a:pt x="75"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52"/>
            <p:cNvSpPr/>
            <p:nvPr/>
          </p:nvSpPr>
          <p:spPr>
            <a:xfrm>
              <a:off x="7101396" y="3625009"/>
              <a:ext cx="16388" cy="14538"/>
            </a:xfrm>
            <a:custGeom>
              <a:avLst/>
              <a:gdLst/>
              <a:ahLst/>
              <a:cxnLst/>
              <a:rect l="l" t="t" r="r" b="b"/>
              <a:pathLst>
                <a:path w="558" h="495" extrusionOk="0">
                  <a:moveTo>
                    <a:pt x="63" y="0"/>
                  </a:moveTo>
                  <a:cubicBezTo>
                    <a:pt x="46" y="0"/>
                    <a:pt x="29" y="8"/>
                    <a:pt x="18" y="23"/>
                  </a:cubicBezTo>
                  <a:cubicBezTo>
                    <a:pt x="1" y="47"/>
                    <a:pt x="7" y="81"/>
                    <a:pt x="31" y="100"/>
                  </a:cubicBezTo>
                  <a:cubicBezTo>
                    <a:pt x="186" y="210"/>
                    <a:pt x="330" y="336"/>
                    <a:pt x="457" y="477"/>
                  </a:cubicBezTo>
                  <a:cubicBezTo>
                    <a:pt x="467" y="489"/>
                    <a:pt x="484" y="494"/>
                    <a:pt x="498" y="494"/>
                  </a:cubicBezTo>
                  <a:cubicBezTo>
                    <a:pt x="509" y="494"/>
                    <a:pt x="524" y="489"/>
                    <a:pt x="535" y="482"/>
                  </a:cubicBezTo>
                  <a:cubicBezTo>
                    <a:pt x="556" y="460"/>
                    <a:pt x="558" y="428"/>
                    <a:pt x="538" y="403"/>
                  </a:cubicBezTo>
                  <a:cubicBezTo>
                    <a:pt x="404" y="258"/>
                    <a:pt x="257" y="124"/>
                    <a:pt x="95" y="10"/>
                  </a:cubicBezTo>
                  <a:cubicBezTo>
                    <a:pt x="85" y="3"/>
                    <a:pt x="74"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85" name="Google Shape;2485;p52"/>
          <p:cNvGrpSpPr/>
          <p:nvPr/>
        </p:nvGrpSpPr>
        <p:grpSpPr>
          <a:xfrm>
            <a:off x="7376925" y="540002"/>
            <a:ext cx="312879" cy="321425"/>
            <a:chOff x="8068650" y="2896252"/>
            <a:chExt cx="312879" cy="321425"/>
          </a:xfrm>
        </p:grpSpPr>
        <p:sp>
          <p:nvSpPr>
            <p:cNvPr id="2486" name="Google Shape;2486;p52"/>
            <p:cNvSpPr/>
            <p:nvPr/>
          </p:nvSpPr>
          <p:spPr>
            <a:xfrm>
              <a:off x="8068650" y="2896252"/>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52"/>
            <p:cNvSpPr/>
            <p:nvPr/>
          </p:nvSpPr>
          <p:spPr>
            <a:xfrm>
              <a:off x="8140753" y="2965007"/>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52"/>
            <p:cNvSpPr/>
            <p:nvPr/>
          </p:nvSpPr>
          <p:spPr>
            <a:xfrm>
              <a:off x="8135026" y="2960660"/>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52"/>
            <p:cNvSpPr/>
            <p:nvPr/>
          </p:nvSpPr>
          <p:spPr>
            <a:xfrm>
              <a:off x="8226161" y="3024980"/>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52"/>
            <p:cNvSpPr/>
            <p:nvPr/>
          </p:nvSpPr>
          <p:spPr>
            <a:xfrm>
              <a:off x="8199816" y="3003305"/>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52"/>
            <p:cNvSpPr/>
            <p:nvPr/>
          </p:nvSpPr>
          <p:spPr>
            <a:xfrm>
              <a:off x="8263079" y="3044600"/>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52"/>
            <p:cNvSpPr/>
            <p:nvPr/>
          </p:nvSpPr>
          <p:spPr>
            <a:xfrm>
              <a:off x="8213855" y="3036024"/>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52"/>
            <p:cNvSpPr/>
            <p:nvPr/>
          </p:nvSpPr>
          <p:spPr>
            <a:xfrm>
              <a:off x="8214266" y="3059431"/>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52"/>
            <p:cNvSpPr/>
            <p:nvPr/>
          </p:nvSpPr>
          <p:spPr>
            <a:xfrm>
              <a:off x="8170975" y="3026889"/>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5" name="Google Shape;2495;p52"/>
          <p:cNvGrpSpPr/>
          <p:nvPr/>
        </p:nvGrpSpPr>
        <p:grpSpPr>
          <a:xfrm>
            <a:off x="852200" y="1138445"/>
            <a:ext cx="379783" cy="304303"/>
            <a:chOff x="4969625" y="600282"/>
            <a:chExt cx="379783" cy="304303"/>
          </a:xfrm>
        </p:grpSpPr>
        <p:sp>
          <p:nvSpPr>
            <p:cNvPr id="2496" name="Google Shape;2496;p52"/>
            <p:cNvSpPr/>
            <p:nvPr/>
          </p:nvSpPr>
          <p:spPr>
            <a:xfrm>
              <a:off x="4969625" y="600282"/>
              <a:ext cx="379783" cy="304303"/>
            </a:xfrm>
            <a:custGeom>
              <a:avLst/>
              <a:gdLst/>
              <a:ahLst/>
              <a:cxnLst/>
              <a:rect l="l" t="t" r="r" b="b"/>
              <a:pathLst>
                <a:path w="12931" h="10361" extrusionOk="0">
                  <a:moveTo>
                    <a:pt x="6560" y="0"/>
                  </a:moveTo>
                  <a:cubicBezTo>
                    <a:pt x="6016" y="0"/>
                    <a:pt x="5484" y="101"/>
                    <a:pt x="4977" y="304"/>
                  </a:cubicBezTo>
                  <a:cubicBezTo>
                    <a:pt x="2557" y="1269"/>
                    <a:pt x="2080" y="3091"/>
                    <a:pt x="1889" y="3962"/>
                  </a:cubicBezTo>
                  <a:cubicBezTo>
                    <a:pt x="603" y="4831"/>
                    <a:pt x="1" y="6433"/>
                    <a:pt x="475" y="7920"/>
                  </a:cubicBezTo>
                  <a:cubicBezTo>
                    <a:pt x="849" y="9100"/>
                    <a:pt x="2014" y="10361"/>
                    <a:pt x="4156" y="10361"/>
                  </a:cubicBezTo>
                  <a:cubicBezTo>
                    <a:pt x="4545" y="10361"/>
                    <a:pt x="4961" y="10318"/>
                    <a:pt x="5390" y="10234"/>
                  </a:cubicBezTo>
                  <a:cubicBezTo>
                    <a:pt x="7156" y="9886"/>
                    <a:pt x="8244" y="9019"/>
                    <a:pt x="8963" y="8447"/>
                  </a:cubicBezTo>
                  <a:cubicBezTo>
                    <a:pt x="9635" y="7911"/>
                    <a:pt x="9753" y="7850"/>
                    <a:pt x="10099" y="7850"/>
                  </a:cubicBezTo>
                  <a:cubicBezTo>
                    <a:pt x="10160" y="7850"/>
                    <a:pt x="10227" y="7851"/>
                    <a:pt x="10299" y="7859"/>
                  </a:cubicBezTo>
                  <a:lnTo>
                    <a:pt x="10334" y="7863"/>
                  </a:lnTo>
                  <a:lnTo>
                    <a:pt x="10440" y="7868"/>
                  </a:lnTo>
                  <a:lnTo>
                    <a:pt x="10502" y="7868"/>
                  </a:lnTo>
                  <a:cubicBezTo>
                    <a:pt x="11291" y="7868"/>
                    <a:pt x="12015" y="7473"/>
                    <a:pt x="12440" y="6812"/>
                  </a:cubicBezTo>
                  <a:cubicBezTo>
                    <a:pt x="12903" y="6095"/>
                    <a:pt x="12930" y="5185"/>
                    <a:pt x="12512" y="4438"/>
                  </a:cubicBezTo>
                  <a:cubicBezTo>
                    <a:pt x="12482" y="4387"/>
                    <a:pt x="11784" y="3155"/>
                    <a:pt x="10710" y="2047"/>
                  </a:cubicBezTo>
                  <a:cubicBezTo>
                    <a:pt x="9394" y="688"/>
                    <a:pt x="7997" y="0"/>
                    <a:pt x="6560"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52"/>
            <p:cNvSpPr/>
            <p:nvPr/>
          </p:nvSpPr>
          <p:spPr>
            <a:xfrm>
              <a:off x="5046369" y="669331"/>
              <a:ext cx="227735" cy="166029"/>
            </a:xfrm>
            <a:custGeom>
              <a:avLst/>
              <a:gdLst/>
              <a:ahLst/>
              <a:cxnLst/>
              <a:rect l="l" t="t" r="r" b="b"/>
              <a:pathLst>
                <a:path w="7754" h="5653" extrusionOk="0">
                  <a:moveTo>
                    <a:pt x="3951" y="0"/>
                  </a:moveTo>
                  <a:cubicBezTo>
                    <a:pt x="3715" y="0"/>
                    <a:pt x="3475" y="43"/>
                    <a:pt x="3235" y="139"/>
                  </a:cubicBezTo>
                  <a:cubicBezTo>
                    <a:pt x="2684" y="359"/>
                    <a:pt x="2287" y="641"/>
                    <a:pt x="2020" y="1004"/>
                  </a:cubicBezTo>
                  <a:cubicBezTo>
                    <a:pt x="1731" y="1396"/>
                    <a:pt x="1639" y="1826"/>
                    <a:pt x="1559" y="2206"/>
                  </a:cubicBezTo>
                  <a:cubicBezTo>
                    <a:pt x="1512" y="2429"/>
                    <a:pt x="1465" y="2642"/>
                    <a:pt x="1384" y="2833"/>
                  </a:cubicBezTo>
                  <a:cubicBezTo>
                    <a:pt x="1345" y="2930"/>
                    <a:pt x="1297" y="3021"/>
                    <a:pt x="1234" y="3105"/>
                  </a:cubicBezTo>
                  <a:cubicBezTo>
                    <a:pt x="1125" y="3255"/>
                    <a:pt x="981" y="3368"/>
                    <a:pt x="796" y="3453"/>
                  </a:cubicBezTo>
                  <a:cubicBezTo>
                    <a:pt x="596" y="3542"/>
                    <a:pt x="421" y="3682"/>
                    <a:pt x="292" y="3858"/>
                  </a:cubicBezTo>
                  <a:cubicBezTo>
                    <a:pt x="71" y="4157"/>
                    <a:pt x="1" y="4529"/>
                    <a:pt x="106" y="4855"/>
                  </a:cubicBezTo>
                  <a:cubicBezTo>
                    <a:pt x="148" y="4986"/>
                    <a:pt x="212" y="5102"/>
                    <a:pt x="297" y="5200"/>
                  </a:cubicBezTo>
                  <a:cubicBezTo>
                    <a:pt x="549" y="5496"/>
                    <a:pt x="984" y="5652"/>
                    <a:pt x="1553" y="5652"/>
                  </a:cubicBezTo>
                  <a:cubicBezTo>
                    <a:pt x="1787" y="5652"/>
                    <a:pt x="2044" y="5626"/>
                    <a:pt x="2321" y="5572"/>
                  </a:cubicBezTo>
                  <a:cubicBezTo>
                    <a:pt x="3523" y="5334"/>
                    <a:pt x="4215" y="4784"/>
                    <a:pt x="4880" y="4251"/>
                  </a:cubicBezTo>
                  <a:cubicBezTo>
                    <a:pt x="5418" y="3826"/>
                    <a:pt x="5934" y="3413"/>
                    <a:pt x="6669" y="3235"/>
                  </a:cubicBezTo>
                  <a:lnTo>
                    <a:pt x="6673" y="3235"/>
                  </a:lnTo>
                  <a:cubicBezTo>
                    <a:pt x="6919" y="3175"/>
                    <a:pt x="7188" y="3141"/>
                    <a:pt x="7492" y="3141"/>
                  </a:cubicBezTo>
                  <a:cubicBezTo>
                    <a:pt x="7559" y="3141"/>
                    <a:pt x="7628" y="3143"/>
                    <a:pt x="7698" y="3146"/>
                  </a:cubicBezTo>
                  <a:cubicBezTo>
                    <a:pt x="7699" y="3146"/>
                    <a:pt x="7701" y="3146"/>
                    <a:pt x="7702" y="3146"/>
                  </a:cubicBezTo>
                  <a:cubicBezTo>
                    <a:pt x="7717" y="3146"/>
                    <a:pt x="7733" y="3138"/>
                    <a:pt x="7743" y="3125"/>
                  </a:cubicBezTo>
                  <a:cubicBezTo>
                    <a:pt x="7743" y="3125"/>
                    <a:pt x="7745" y="3122"/>
                    <a:pt x="7745" y="3121"/>
                  </a:cubicBezTo>
                  <a:cubicBezTo>
                    <a:pt x="7754" y="3105"/>
                    <a:pt x="7754" y="3084"/>
                    <a:pt x="7745" y="3068"/>
                  </a:cubicBezTo>
                  <a:cubicBezTo>
                    <a:pt x="7743" y="3065"/>
                    <a:pt x="7738" y="3057"/>
                    <a:pt x="7738" y="3057"/>
                  </a:cubicBezTo>
                  <a:cubicBezTo>
                    <a:pt x="7733" y="3049"/>
                    <a:pt x="7724" y="3040"/>
                    <a:pt x="7717" y="3034"/>
                  </a:cubicBezTo>
                  <a:cubicBezTo>
                    <a:pt x="7658" y="2997"/>
                    <a:pt x="7597" y="2962"/>
                    <a:pt x="7538" y="2928"/>
                  </a:cubicBezTo>
                  <a:lnTo>
                    <a:pt x="7538" y="2928"/>
                  </a:lnTo>
                  <a:cubicBezTo>
                    <a:pt x="7545" y="2931"/>
                    <a:pt x="7554" y="2933"/>
                    <a:pt x="7561" y="2933"/>
                  </a:cubicBezTo>
                  <a:cubicBezTo>
                    <a:pt x="7575" y="2933"/>
                    <a:pt x="7588" y="2928"/>
                    <a:pt x="7599" y="2918"/>
                  </a:cubicBezTo>
                  <a:lnTo>
                    <a:pt x="7603" y="2913"/>
                  </a:lnTo>
                  <a:cubicBezTo>
                    <a:pt x="7617" y="2894"/>
                    <a:pt x="7617" y="2871"/>
                    <a:pt x="7606" y="2852"/>
                  </a:cubicBezTo>
                  <a:cubicBezTo>
                    <a:pt x="7562" y="2783"/>
                    <a:pt x="7510" y="2708"/>
                    <a:pt x="7455" y="2629"/>
                  </a:cubicBezTo>
                  <a:cubicBezTo>
                    <a:pt x="6779" y="1652"/>
                    <a:pt x="5421" y="0"/>
                    <a:pt x="3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52"/>
            <p:cNvSpPr/>
            <p:nvPr/>
          </p:nvSpPr>
          <p:spPr>
            <a:xfrm>
              <a:off x="5039202" y="664553"/>
              <a:ext cx="242303" cy="175574"/>
            </a:xfrm>
            <a:custGeom>
              <a:avLst/>
              <a:gdLst/>
              <a:ahLst/>
              <a:cxnLst/>
              <a:rect l="l" t="t" r="r" b="b"/>
              <a:pathLst>
                <a:path w="8250" h="5978" extrusionOk="0">
                  <a:moveTo>
                    <a:pt x="4195" y="220"/>
                  </a:moveTo>
                  <a:cubicBezTo>
                    <a:pt x="5922" y="220"/>
                    <a:pt x="7514" y="2577"/>
                    <a:pt x="7932" y="3250"/>
                  </a:cubicBezTo>
                  <a:cubicBezTo>
                    <a:pt x="7862" y="3247"/>
                    <a:pt x="7794" y="3245"/>
                    <a:pt x="7727" y="3245"/>
                  </a:cubicBezTo>
                  <a:cubicBezTo>
                    <a:pt x="6495" y="3245"/>
                    <a:pt x="5811" y="3791"/>
                    <a:pt x="5088" y="4368"/>
                  </a:cubicBezTo>
                  <a:cubicBezTo>
                    <a:pt x="4426" y="4897"/>
                    <a:pt x="3741" y="5441"/>
                    <a:pt x="2552" y="5676"/>
                  </a:cubicBezTo>
                  <a:cubicBezTo>
                    <a:pt x="2280" y="5729"/>
                    <a:pt x="2026" y="5755"/>
                    <a:pt x="1796" y="5755"/>
                  </a:cubicBezTo>
                  <a:cubicBezTo>
                    <a:pt x="1063" y="5755"/>
                    <a:pt x="560" y="5490"/>
                    <a:pt x="403" y="4996"/>
                  </a:cubicBezTo>
                  <a:cubicBezTo>
                    <a:pt x="242" y="4489"/>
                    <a:pt x="531" y="3903"/>
                    <a:pt x="1062" y="3665"/>
                  </a:cubicBezTo>
                  <a:cubicBezTo>
                    <a:pt x="1639" y="3407"/>
                    <a:pt x="1745" y="2906"/>
                    <a:pt x="1859" y="2379"/>
                  </a:cubicBezTo>
                  <a:cubicBezTo>
                    <a:pt x="2009" y="1678"/>
                    <a:pt x="2179" y="882"/>
                    <a:pt x="3503" y="354"/>
                  </a:cubicBezTo>
                  <a:cubicBezTo>
                    <a:pt x="3734" y="261"/>
                    <a:pt x="3966" y="220"/>
                    <a:pt x="4195" y="220"/>
                  </a:cubicBezTo>
                  <a:close/>
                  <a:moveTo>
                    <a:pt x="4191" y="0"/>
                  </a:moveTo>
                  <a:cubicBezTo>
                    <a:pt x="3927" y="0"/>
                    <a:pt x="3670" y="49"/>
                    <a:pt x="3421" y="149"/>
                  </a:cubicBezTo>
                  <a:cubicBezTo>
                    <a:pt x="1990" y="720"/>
                    <a:pt x="1797" y="1614"/>
                    <a:pt x="1645" y="2333"/>
                  </a:cubicBezTo>
                  <a:cubicBezTo>
                    <a:pt x="1535" y="2846"/>
                    <a:pt x="1448" y="3252"/>
                    <a:pt x="973" y="3465"/>
                  </a:cubicBezTo>
                  <a:cubicBezTo>
                    <a:pt x="342" y="3749"/>
                    <a:pt x="0" y="4451"/>
                    <a:pt x="195" y="5063"/>
                  </a:cubicBezTo>
                  <a:cubicBezTo>
                    <a:pt x="272" y="5303"/>
                    <a:pt x="594" y="5978"/>
                    <a:pt x="1787" y="5978"/>
                  </a:cubicBezTo>
                  <a:cubicBezTo>
                    <a:pt x="2022" y="5978"/>
                    <a:pt x="2290" y="5952"/>
                    <a:pt x="2595" y="5889"/>
                  </a:cubicBezTo>
                  <a:cubicBezTo>
                    <a:pt x="3835" y="5646"/>
                    <a:pt x="4574" y="5056"/>
                    <a:pt x="5227" y="4539"/>
                  </a:cubicBezTo>
                  <a:cubicBezTo>
                    <a:pt x="5946" y="3965"/>
                    <a:pt x="6579" y="3464"/>
                    <a:pt x="7733" y="3464"/>
                  </a:cubicBezTo>
                  <a:cubicBezTo>
                    <a:pt x="7858" y="3464"/>
                    <a:pt x="7988" y="3470"/>
                    <a:pt x="8126" y="3482"/>
                  </a:cubicBezTo>
                  <a:cubicBezTo>
                    <a:pt x="8129" y="3483"/>
                    <a:pt x="8132" y="3483"/>
                    <a:pt x="8134" y="3483"/>
                  </a:cubicBezTo>
                  <a:cubicBezTo>
                    <a:pt x="8172" y="3483"/>
                    <a:pt x="8207" y="3465"/>
                    <a:pt x="8227" y="3433"/>
                  </a:cubicBezTo>
                  <a:cubicBezTo>
                    <a:pt x="8249" y="3400"/>
                    <a:pt x="8250" y="3354"/>
                    <a:pt x="8231" y="3319"/>
                  </a:cubicBezTo>
                  <a:cubicBezTo>
                    <a:pt x="8226" y="3309"/>
                    <a:pt x="7640" y="2279"/>
                    <a:pt x="6767" y="1380"/>
                  </a:cubicBezTo>
                  <a:cubicBezTo>
                    <a:pt x="5881" y="467"/>
                    <a:pt x="5004" y="0"/>
                    <a:pt x="4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52"/>
            <p:cNvSpPr/>
            <p:nvPr/>
          </p:nvSpPr>
          <p:spPr>
            <a:xfrm>
              <a:off x="5134508" y="736862"/>
              <a:ext cx="144618" cy="25816"/>
            </a:xfrm>
            <a:custGeom>
              <a:avLst/>
              <a:gdLst/>
              <a:ahLst/>
              <a:cxnLst/>
              <a:rect l="l" t="t" r="r" b="b"/>
              <a:pathLst>
                <a:path w="4924" h="879" extrusionOk="0">
                  <a:moveTo>
                    <a:pt x="2328" y="1"/>
                  </a:moveTo>
                  <a:cubicBezTo>
                    <a:pt x="1530" y="1"/>
                    <a:pt x="732" y="204"/>
                    <a:pt x="36" y="615"/>
                  </a:cubicBezTo>
                  <a:cubicBezTo>
                    <a:pt x="11" y="629"/>
                    <a:pt x="1" y="663"/>
                    <a:pt x="18" y="690"/>
                  </a:cubicBezTo>
                  <a:cubicBezTo>
                    <a:pt x="28" y="708"/>
                    <a:pt x="46" y="718"/>
                    <a:pt x="64" y="718"/>
                  </a:cubicBezTo>
                  <a:cubicBezTo>
                    <a:pt x="74" y="718"/>
                    <a:pt x="83" y="715"/>
                    <a:pt x="92" y="710"/>
                  </a:cubicBezTo>
                  <a:cubicBezTo>
                    <a:pt x="759" y="317"/>
                    <a:pt x="1541" y="122"/>
                    <a:pt x="2324" y="122"/>
                  </a:cubicBezTo>
                  <a:cubicBezTo>
                    <a:pt x="3213" y="122"/>
                    <a:pt x="4104" y="373"/>
                    <a:pt x="4830" y="870"/>
                  </a:cubicBezTo>
                  <a:cubicBezTo>
                    <a:pt x="4838" y="875"/>
                    <a:pt x="4848" y="878"/>
                    <a:pt x="4860" y="878"/>
                  </a:cubicBezTo>
                  <a:cubicBezTo>
                    <a:pt x="4877" y="878"/>
                    <a:pt x="4895" y="870"/>
                    <a:pt x="4905" y="855"/>
                  </a:cubicBezTo>
                  <a:cubicBezTo>
                    <a:pt x="4924" y="831"/>
                    <a:pt x="4917" y="797"/>
                    <a:pt x="4891" y="778"/>
                  </a:cubicBezTo>
                  <a:cubicBezTo>
                    <a:pt x="4137" y="262"/>
                    <a:pt x="3233" y="1"/>
                    <a:pt x="2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52"/>
            <p:cNvSpPr/>
            <p:nvPr/>
          </p:nvSpPr>
          <p:spPr>
            <a:xfrm>
              <a:off x="5191310" y="725907"/>
              <a:ext cx="37417" cy="5169"/>
            </a:xfrm>
            <a:custGeom>
              <a:avLst/>
              <a:gdLst/>
              <a:ahLst/>
              <a:cxnLst/>
              <a:rect l="l" t="t" r="r" b="b"/>
              <a:pathLst>
                <a:path w="1274" h="176" extrusionOk="0">
                  <a:moveTo>
                    <a:pt x="554" y="0"/>
                  </a:moveTo>
                  <a:cubicBezTo>
                    <a:pt x="387" y="0"/>
                    <a:pt x="219" y="13"/>
                    <a:pt x="52" y="38"/>
                  </a:cubicBezTo>
                  <a:cubicBezTo>
                    <a:pt x="22" y="43"/>
                    <a:pt x="1" y="69"/>
                    <a:pt x="6" y="100"/>
                  </a:cubicBezTo>
                  <a:cubicBezTo>
                    <a:pt x="10" y="127"/>
                    <a:pt x="31" y="147"/>
                    <a:pt x="57" y="147"/>
                  </a:cubicBezTo>
                  <a:cubicBezTo>
                    <a:pt x="61" y="147"/>
                    <a:pt x="64" y="147"/>
                    <a:pt x="67" y="146"/>
                  </a:cubicBezTo>
                  <a:cubicBezTo>
                    <a:pt x="228" y="122"/>
                    <a:pt x="389" y="110"/>
                    <a:pt x="550" y="110"/>
                  </a:cubicBezTo>
                  <a:cubicBezTo>
                    <a:pt x="769" y="110"/>
                    <a:pt x="987" y="132"/>
                    <a:pt x="1203" y="174"/>
                  </a:cubicBezTo>
                  <a:cubicBezTo>
                    <a:pt x="1205" y="176"/>
                    <a:pt x="1210" y="176"/>
                    <a:pt x="1212" y="176"/>
                  </a:cubicBezTo>
                  <a:cubicBezTo>
                    <a:pt x="1238" y="176"/>
                    <a:pt x="1261" y="159"/>
                    <a:pt x="1268" y="132"/>
                  </a:cubicBezTo>
                  <a:cubicBezTo>
                    <a:pt x="1274" y="103"/>
                    <a:pt x="1255" y="73"/>
                    <a:pt x="1225" y="68"/>
                  </a:cubicBezTo>
                  <a:cubicBezTo>
                    <a:pt x="1003" y="23"/>
                    <a:pt x="779"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52"/>
            <p:cNvSpPr/>
            <p:nvPr/>
          </p:nvSpPr>
          <p:spPr>
            <a:xfrm>
              <a:off x="5174069" y="705348"/>
              <a:ext cx="24495" cy="4082"/>
            </a:xfrm>
            <a:custGeom>
              <a:avLst/>
              <a:gdLst/>
              <a:ahLst/>
              <a:cxnLst/>
              <a:rect l="l" t="t" r="r" b="b"/>
              <a:pathLst>
                <a:path w="834" h="139" extrusionOk="0">
                  <a:moveTo>
                    <a:pt x="774" y="0"/>
                  </a:moveTo>
                  <a:lnTo>
                    <a:pt x="55" y="27"/>
                  </a:lnTo>
                  <a:cubicBezTo>
                    <a:pt x="25" y="29"/>
                    <a:pt x="1" y="54"/>
                    <a:pt x="2" y="84"/>
                  </a:cubicBezTo>
                  <a:cubicBezTo>
                    <a:pt x="4" y="114"/>
                    <a:pt x="29" y="138"/>
                    <a:pt x="58" y="138"/>
                  </a:cubicBezTo>
                  <a:lnTo>
                    <a:pt x="59" y="138"/>
                  </a:lnTo>
                  <a:lnTo>
                    <a:pt x="778" y="111"/>
                  </a:lnTo>
                  <a:cubicBezTo>
                    <a:pt x="808" y="110"/>
                    <a:pt x="834" y="84"/>
                    <a:pt x="831" y="54"/>
                  </a:cubicBezTo>
                  <a:cubicBezTo>
                    <a:pt x="830" y="24"/>
                    <a:pt x="805"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52"/>
            <p:cNvSpPr/>
            <p:nvPr/>
          </p:nvSpPr>
          <p:spPr>
            <a:xfrm>
              <a:off x="5080585" y="786203"/>
              <a:ext cx="64966" cy="27813"/>
            </a:xfrm>
            <a:custGeom>
              <a:avLst/>
              <a:gdLst/>
              <a:ahLst/>
              <a:cxnLst/>
              <a:rect l="l" t="t" r="r" b="b"/>
              <a:pathLst>
                <a:path w="2212" h="947" extrusionOk="0">
                  <a:moveTo>
                    <a:pt x="2149" y="0"/>
                  </a:moveTo>
                  <a:cubicBezTo>
                    <a:pt x="2131" y="0"/>
                    <a:pt x="2113" y="9"/>
                    <a:pt x="2103" y="24"/>
                  </a:cubicBezTo>
                  <a:cubicBezTo>
                    <a:pt x="1916" y="313"/>
                    <a:pt x="1593" y="544"/>
                    <a:pt x="1197" y="675"/>
                  </a:cubicBezTo>
                  <a:cubicBezTo>
                    <a:pt x="824" y="797"/>
                    <a:pt x="428" y="824"/>
                    <a:pt x="54" y="836"/>
                  </a:cubicBezTo>
                  <a:cubicBezTo>
                    <a:pt x="24" y="839"/>
                    <a:pt x="1" y="863"/>
                    <a:pt x="1" y="893"/>
                  </a:cubicBezTo>
                  <a:cubicBezTo>
                    <a:pt x="2" y="924"/>
                    <a:pt x="25" y="947"/>
                    <a:pt x="55" y="947"/>
                  </a:cubicBezTo>
                  <a:cubicBezTo>
                    <a:pt x="440" y="934"/>
                    <a:pt x="848" y="906"/>
                    <a:pt x="1231" y="779"/>
                  </a:cubicBezTo>
                  <a:cubicBezTo>
                    <a:pt x="1653" y="642"/>
                    <a:pt x="1996" y="394"/>
                    <a:pt x="2195" y="85"/>
                  </a:cubicBezTo>
                  <a:cubicBezTo>
                    <a:pt x="2211" y="58"/>
                    <a:pt x="2204" y="24"/>
                    <a:pt x="2180" y="8"/>
                  </a:cubicBezTo>
                  <a:cubicBezTo>
                    <a:pt x="2170" y="3"/>
                    <a:pt x="2159" y="0"/>
                    <a:pt x="2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52"/>
            <p:cNvSpPr/>
            <p:nvPr/>
          </p:nvSpPr>
          <p:spPr>
            <a:xfrm>
              <a:off x="5088661" y="792018"/>
              <a:ext cx="20060" cy="7666"/>
            </a:xfrm>
            <a:custGeom>
              <a:avLst/>
              <a:gdLst/>
              <a:ahLst/>
              <a:cxnLst/>
              <a:rect l="l" t="t" r="r" b="b"/>
              <a:pathLst>
                <a:path w="683" h="261" extrusionOk="0">
                  <a:moveTo>
                    <a:pt x="621" y="0"/>
                  </a:moveTo>
                  <a:cubicBezTo>
                    <a:pt x="612" y="0"/>
                    <a:pt x="603" y="2"/>
                    <a:pt x="595" y="7"/>
                  </a:cubicBezTo>
                  <a:cubicBezTo>
                    <a:pt x="432" y="101"/>
                    <a:pt x="247" y="151"/>
                    <a:pt x="58" y="151"/>
                  </a:cubicBezTo>
                  <a:lnTo>
                    <a:pt x="56" y="151"/>
                  </a:lnTo>
                  <a:cubicBezTo>
                    <a:pt x="26" y="151"/>
                    <a:pt x="1" y="175"/>
                    <a:pt x="1" y="206"/>
                  </a:cubicBezTo>
                  <a:cubicBezTo>
                    <a:pt x="1" y="235"/>
                    <a:pt x="23" y="261"/>
                    <a:pt x="51" y="261"/>
                  </a:cubicBezTo>
                  <a:cubicBezTo>
                    <a:pt x="53" y="261"/>
                    <a:pt x="56" y="261"/>
                    <a:pt x="58" y="260"/>
                  </a:cubicBezTo>
                  <a:cubicBezTo>
                    <a:pt x="267" y="260"/>
                    <a:pt x="469" y="208"/>
                    <a:pt x="649" y="101"/>
                  </a:cubicBezTo>
                  <a:cubicBezTo>
                    <a:pt x="674" y="87"/>
                    <a:pt x="683" y="53"/>
                    <a:pt x="669" y="25"/>
                  </a:cubicBezTo>
                  <a:cubicBezTo>
                    <a:pt x="658" y="9"/>
                    <a:pt x="639" y="0"/>
                    <a:pt x="6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52"/>
            <p:cNvSpPr/>
            <p:nvPr/>
          </p:nvSpPr>
          <p:spPr>
            <a:xfrm>
              <a:off x="5093889" y="778303"/>
              <a:ext cx="12747" cy="4640"/>
            </a:xfrm>
            <a:custGeom>
              <a:avLst/>
              <a:gdLst/>
              <a:ahLst/>
              <a:cxnLst/>
              <a:rect l="l" t="t" r="r" b="b"/>
              <a:pathLst>
                <a:path w="434" h="158" extrusionOk="0">
                  <a:moveTo>
                    <a:pt x="375" y="1"/>
                  </a:moveTo>
                  <a:cubicBezTo>
                    <a:pt x="372" y="1"/>
                    <a:pt x="369" y="1"/>
                    <a:pt x="367" y="1"/>
                  </a:cubicBezTo>
                  <a:lnTo>
                    <a:pt x="53" y="50"/>
                  </a:lnTo>
                  <a:cubicBezTo>
                    <a:pt x="22" y="55"/>
                    <a:pt x="1" y="82"/>
                    <a:pt x="6" y="112"/>
                  </a:cubicBezTo>
                  <a:cubicBezTo>
                    <a:pt x="11" y="139"/>
                    <a:pt x="34" y="158"/>
                    <a:pt x="61" y="158"/>
                  </a:cubicBezTo>
                  <a:lnTo>
                    <a:pt x="69" y="158"/>
                  </a:lnTo>
                  <a:lnTo>
                    <a:pt x="382" y="111"/>
                  </a:lnTo>
                  <a:cubicBezTo>
                    <a:pt x="412" y="105"/>
                    <a:pt x="434" y="78"/>
                    <a:pt x="428" y="48"/>
                  </a:cubicBezTo>
                  <a:cubicBezTo>
                    <a:pt x="424" y="21"/>
                    <a:pt x="402" y="1"/>
                    <a:pt x="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7027;p78">
            <a:extLst>
              <a:ext uri="{FF2B5EF4-FFF2-40B4-BE49-F238E27FC236}">
                <a16:creationId xmlns:a16="http://schemas.microsoft.com/office/drawing/2014/main" id="{216855A1-F658-4DDF-B786-52C14A7382BC}"/>
              </a:ext>
            </a:extLst>
          </p:cNvPr>
          <p:cNvGrpSpPr/>
          <p:nvPr/>
        </p:nvGrpSpPr>
        <p:grpSpPr>
          <a:xfrm>
            <a:off x="5549030" y="826716"/>
            <a:ext cx="2555310" cy="3256767"/>
            <a:chOff x="5851914" y="1496520"/>
            <a:chExt cx="2572078" cy="2992597"/>
          </a:xfrm>
        </p:grpSpPr>
        <p:sp>
          <p:nvSpPr>
            <p:cNvPr id="68" name="Google Shape;7028;p78">
              <a:extLst>
                <a:ext uri="{FF2B5EF4-FFF2-40B4-BE49-F238E27FC236}">
                  <a16:creationId xmlns:a16="http://schemas.microsoft.com/office/drawing/2014/main" id="{D5E91292-4A86-4647-90BD-B0FB1C894AF1}"/>
                </a:ext>
              </a:extLst>
            </p:cNvPr>
            <p:cNvSpPr/>
            <p:nvPr/>
          </p:nvSpPr>
          <p:spPr>
            <a:xfrm>
              <a:off x="5851914" y="1496520"/>
              <a:ext cx="2572078" cy="2992597"/>
            </a:xfrm>
            <a:custGeom>
              <a:avLst/>
              <a:gdLst/>
              <a:ahLst/>
              <a:cxnLst/>
              <a:rect l="l" t="t" r="r" b="b"/>
              <a:pathLst>
                <a:path w="87575" h="101893" extrusionOk="0">
                  <a:moveTo>
                    <a:pt x="35819" y="0"/>
                  </a:moveTo>
                  <a:cubicBezTo>
                    <a:pt x="34798" y="0"/>
                    <a:pt x="33780" y="105"/>
                    <a:pt x="32793" y="310"/>
                  </a:cubicBezTo>
                  <a:cubicBezTo>
                    <a:pt x="29715" y="954"/>
                    <a:pt x="27021" y="2482"/>
                    <a:pt x="24779" y="4852"/>
                  </a:cubicBezTo>
                  <a:cubicBezTo>
                    <a:pt x="23059" y="6477"/>
                    <a:pt x="21645" y="8501"/>
                    <a:pt x="20550" y="10866"/>
                  </a:cubicBezTo>
                  <a:cubicBezTo>
                    <a:pt x="20179" y="10172"/>
                    <a:pt x="19711" y="9537"/>
                    <a:pt x="19147" y="8990"/>
                  </a:cubicBezTo>
                  <a:cubicBezTo>
                    <a:pt x="17979" y="7854"/>
                    <a:pt x="16565" y="7230"/>
                    <a:pt x="15166" y="7230"/>
                  </a:cubicBezTo>
                  <a:cubicBezTo>
                    <a:pt x="14910" y="7230"/>
                    <a:pt x="14655" y="7253"/>
                    <a:pt x="14412" y="7294"/>
                  </a:cubicBezTo>
                  <a:cubicBezTo>
                    <a:pt x="12666" y="7591"/>
                    <a:pt x="11420" y="8972"/>
                    <a:pt x="11314" y="10731"/>
                  </a:cubicBezTo>
                  <a:cubicBezTo>
                    <a:pt x="11177" y="13029"/>
                    <a:pt x="12932" y="15315"/>
                    <a:pt x="15394" y="16047"/>
                  </a:cubicBezTo>
                  <a:cubicBezTo>
                    <a:pt x="16555" y="16390"/>
                    <a:pt x="17344" y="17286"/>
                    <a:pt x="17388" y="17336"/>
                  </a:cubicBezTo>
                  <a:cubicBezTo>
                    <a:pt x="17660" y="17665"/>
                    <a:pt x="18010" y="17905"/>
                    <a:pt x="18401" y="18044"/>
                  </a:cubicBezTo>
                  <a:cubicBezTo>
                    <a:pt x="18358" y="18291"/>
                    <a:pt x="18317" y="18538"/>
                    <a:pt x="18280" y="18790"/>
                  </a:cubicBezTo>
                  <a:cubicBezTo>
                    <a:pt x="17896" y="18525"/>
                    <a:pt x="17438" y="18377"/>
                    <a:pt x="16966" y="18377"/>
                  </a:cubicBezTo>
                  <a:lnTo>
                    <a:pt x="16831" y="18377"/>
                  </a:lnTo>
                  <a:lnTo>
                    <a:pt x="16706" y="18393"/>
                  </a:lnTo>
                  <a:cubicBezTo>
                    <a:pt x="15907" y="18484"/>
                    <a:pt x="15201" y="18996"/>
                    <a:pt x="14867" y="19735"/>
                  </a:cubicBezTo>
                  <a:cubicBezTo>
                    <a:pt x="14169" y="21286"/>
                    <a:pt x="13738" y="22998"/>
                    <a:pt x="13571" y="24834"/>
                  </a:cubicBezTo>
                  <a:cubicBezTo>
                    <a:pt x="12288" y="22313"/>
                    <a:pt x="11593" y="20721"/>
                    <a:pt x="11585" y="20697"/>
                  </a:cubicBezTo>
                  <a:cubicBezTo>
                    <a:pt x="11222" y="19848"/>
                    <a:pt x="10391" y="19300"/>
                    <a:pt x="9468" y="19300"/>
                  </a:cubicBezTo>
                  <a:cubicBezTo>
                    <a:pt x="9159" y="19300"/>
                    <a:pt x="8860" y="19359"/>
                    <a:pt x="8586" y="19475"/>
                  </a:cubicBezTo>
                  <a:cubicBezTo>
                    <a:pt x="8017" y="19710"/>
                    <a:pt x="7593" y="20154"/>
                    <a:pt x="7364" y="20677"/>
                  </a:cubicBezTo>
                  <a:cubicBezTo>
                    <a:pt x="6008" y="19878"/>
                    <a:pt x="4508" y="19267"/>
                    <a:pt x="2869" y="18958"/>
                  </a:cubicBezTo>
                  <a:lnTo>
                    <a:pt x="2636" y="18918"/>
                  </a:lnTo>
                  <a:lnTo>
                    <a:pt x="2440" y="18918"/>
                  </a:lnTo>
                  <a:cubicBezTo>
                    <a:pt x="1780" y="18918"/>
                    <a:pt x="1152" y="19201"/>
                    <a:pt x="717" y="19694"/>
                  </a:cubicBezTo>
                  <a:cubicBezTo>
                    <a:pt x="180" y="20299"/>
                    <a:pt x="1" y="21152"/>
                    <a:pt x="247" y="21920"/>
                  </a:cubicBezTo>
                  <a:cubicBezTo>
                    <a:pt x="276" y="22008"/>
                    <a:pt x="971" y="24142"/>
                    <a:pt x="2960" y="26662"/>
                  </a:cubicBezTo>
                  <a:cubicBezTo>
                    <a:pt x="4268" y="28323"/>
                    <a:pt x="6371" y="30438"/>
                    <a:pt x="9528" y="32224"/>
                  </a:cubicBezTo>
                  <a:cubicBezTo>
                    <a:pt x="9393" y="32708"/>
                    <a:pt x="9416" y="33229"/>
                    <a:pt x="9605" y="33703"/>
                  </a:cubicBezTo>
                  <a:cubicBezTo>
                    <a:pt x="9627" y="33757"/>
                    <a:pt x="9763" y="34095"/>
                    <a:pt x="10031" y="34612"/>
                  </a:cubicBezTo>
                  <a:cubicBezTo>
                    <a:pt x="8749" y="34347"/>
                    <a:pt x="7455" y="34216"/>
                    <a:pt x="6157" y="34216"/>
                  </a:cubicBezTo>
                  <a:cubicBezTo>
                    <a:pt x="5663" y="34216"/>
                    <a:pt x="5163" y="34234"/>
                    <a:pt x="4672" y="34274"/>
                  </a:cubicBezTo>
                  <a:cubicBezTo>
                    <a:pt x="3876" y="34337"/>
                    <a:pt x="3160" y="34818"/>
                    <a:pt x="2799" y="35529"/>
                  </a:cubicBezTo>
                  <a:cubicBezTo>
                    <a:pt x="2440" y="36235"/>
                    <a:pt x="2476" y="37097"/>
                    <a:pt x="2892" y="37776"/>
                  </a:cubicBezTo>
                  <a:cubicBezTo>
                    <a:pt x="2986" y="37927"/>
                    <a:pt x="4955" y="41073"/>
                    <a:pt x="9441" y="44066"/>
                  </a:cubicBezTo>
                  <a:cubicBezTo>
                    <a:pt x="9397" y="44121"/>
                    <a:pt x="9356" y="44175"/>
                    <a:pt x="9312" y="44230"/>
                  </a:cubicBezTo>
                  <a:cubicBezTo>
                    <a:pt x="8870" y="44787"/>
                    <a:pt x="8711" y="45532"/>
                    <a:pt x="8887" y="46225"/>
                  </a:cubicBezTo>
                  <a:cubicBezTo>
                    <a:pt x="9065" y="46915"/>
                    <a:pt x="9558" y="47491"/>
                    <a:pt x="10205" y="47768"/>
                  </a:cubicBezTo>
                  <a:cubicBezTo>
                    <a:pt x="10310" y="47813"/>
                    <a:pt x="12765" y="48859"/>
                    <a:pt x="16048" y="48924"/>
                  </a:cubicBezTo>
                  <a:cubicBezTo>
                    <a:pt x="15955" y="49109"/>
                    <a:pt x="15871" y="49302"/>
                    <a:pt x="15802" y="49501"/>
                  </a:cubicBezTo>
                  <a:cubicBezTo>
                    <a:pt x="14581" y="49697"/>
                    <a:pt x="13388" y="50014"/>
                    <a:pt x="12236" y="50441"/>
                  </a:cubicBezTo>
                  <a:cubicBezTo>
                    <a:pt x="11485" y="50724"/>
                    <a:pt x="10930" y="51386"/>
                    <a:pt x="10782" y="52171"/>
                  </a:cubicBezTo>
                  <a:cubicBezTo>
                    <a:pt x="10632" y="52962"/>
                    <a:pt x="10914" y="53786"/>
                    <a:pt x="11512" y="54319"/>
                  </a:cubicBezTo>
                  <a:cubicBezTo>
                    <a:pt x="11612" y="54404"/>
                    <a:pt x="13550" y="56106"/>
                    <a:pt x="17187" y="57554"/>
                  </a:cubicBezTo>
                  <a:cubicBezTo>
                    <a:pt x="16988" y="58272"/>
                    <a:pt x="16966" y="58906"/>
                    <a:pt x="17019" y="59410"/>
                  </a:cubicBezTo>
                  <a:cubicBezTo>
                    <a:pt x="17139" y="60579"/>
                    <a:pt x="17753" y="62258"/>
                    <a:pt x="19997" y="63618"/>
                  </a:cubicBezTo>
                  <a:cubicBezTo>
                    <a:pt x="21182" y="64336"/>
                    <a:pt x="22387" y="64698"/>
                    <a:pt x="23572" y="64698"/>
                  </a:cubicBezTo>
                  <a:lnTo>
                    <a:pt x="23629" y="64698"/>
                  </a:lnTo>
                  <a:cubicBezTo>
                    <a:pt x="23667" y="64807"/>
                    <a:pt x="23705" y="64917"/>
                    <a:pt x="23750" y="65022"/>
                  </a:cubicBezTo>
                  <a:cubicBezTo>
                    <a:pt x="24130" y="65958"/>
                    <a:pt x="24702" y="66713"/>
                    <a:pt x="25429" y="67253"/>
                  </a:cubicBezTo>
                  <a:cubicBezTo>
                    <a:pt x="22478" y="70833"/>
                    <a:pt x="19164" y="74469"/>
                    <a:pt x="15557" y="78090"/>
                  </a:cubicBezTo>
                  <a:cubicBezTo>
                    <a:pt x="14611" y="79030"/>
                    <a:pt x="13674" y="79943"/>
                    <a:pt x="12774" y="80803"/>
                  </a:cubicBezTo>
                  <a:cubicBezTo>
                    <a:pt x="12703" y="80871"/>
                    <a:pt x="12637" y="80944"/>
                    <a:pt x="12573" y="81021"/>
                  </a:cubicBezTo>
                  <a:lnTo>
                    <a:pt x="12488" y="81104"/>
                  </a:lnTo>
                  <a:cubicBezTo>
                    <a:pt x="12362" y="81225"/>
                    <a:pt x="12238" y="81344"/>
                    <a:pt x="12114" y="81464"/>
                  </a:cubicBezTo>
                  <a:cubicBezTo>
                    <a:pt x="11321" y="82219"/>
                    <a:pt x="11172" y="83438"/>
                    <a:pt x="11756" y="84358"/>
                  </a:cubicBezTo>
                  <a:cubicBezTo>
                    <a:pt x="12179" y="85033"/>
                    <a:pt x="12908" y="85433"/>
                    <a:pt x="13702" y="85433"/>
                  </a:cubicBezTo>
                  <a:cubicBezTo>
                    <a:pt x="13986" y="85433"/>
                    <a:pt x="14262" y="85383"/>
                    <a:pt x="14528" y="85280"/>
                  </a:cubicBezTo>
                  <a:lnTo>
                    <a:pt x="17938" y="83969"/>
                  </a:lnTo>
                  <a:lnTo>
                    <a:pt x="16642" y="87751"/>
                  </a:lnTo>
                  <a:cubicBezTo>
                    <a:pt x="16294" y="88761"/>
                    <a:pt x="16682" y="89865"/>
                    <a:pt x="17582" y="90439"/>
                  </a:cubicBezTo>
                  <a:cubicBezTo>
                    <a:pt x="17952" y="90676"/>
                    <a:pt x="18381" y="90800"/>
                    <a:pt x="18819" y="90800"/>
                  </a:cubicBezTo>
                  <a:cubicBezTo>
                    <a:pt x="19417" y="90800"/>
                    <a:pt x="19983" y="90572"/>
                    <a:pt x="20409" y="90164"/>
                  </a:cubicBezTo>
                  <a:cubicBezTo>
                    <a:pt x="21555" y="89071"/>
                    <a:pt x="22737" y="87915"/>
                    <a:pt x="23913" y="86734"/>
                  </a:cubicBezTo>
                  <a:cubicBezTo>
                    <a:pt x="27662" y="83018"/>
                    <a:pt x="31141" y="79258"/>
                    <a:pt x="34274" y="75541"/>
                  </a:cubicBezTo>
                  <a:cubicBezTo>
                    <a:pt x="34519" y="75585"/>
                    <a:pt x="34764" y="75605"/>
                    <a:pt x="35012" y="75605"/>
                  </a:cubicBezTo>
                  <a:cubicBezTo>
                    <a:pt x="35174" y="75605"/>
                    <a:pt x="35340" y="75596"/>
                    <a:pt x="35503" y="75577"/>
                  </a:cubicBezTo>
                  <a:cubicBezTo>
                    <a:pt x="35829" y="75539"/>
                    <a:pt x="36152" y="75464"/>
                    <a:pt x="36471" y="75353"/>
                  </a:cubicBezTo>
                  <a:cubicBezTo>
                    <a:pt x="36535" y="75457"/>
                    <a:pt x="36602" y="75561"/>
                    <a:pt x="36676" y="75659"/>
                  </a:cubicBezTo>
                  <a:cubicBezTo>
                    <a:pt x="37528" y="76838"/>
                    <a:pt x="38877" y="77489"/>
                    <a:pt x="40469" y="77489"/>
                  </a:cubicBezTo>
                  <a:cubicBezTo>
                    <a:pt x="40551" y="77489"/>
                    <a:pt x="40631" y="77486"/>
                    <a:pt x="40715" y="77485"/>
                  </a:cubicBezTo>
                  <a:lnTo>
                    <a:pt x="40793" y="77485"/>
                  </a:lnTo>
                  <a:lnTo>
                    <a:pt x="40852" y="77478"/>
                  </a:lnTo>
                  <a:cubicBezTo>
                    <a:pt x="42554" y="77372"/>
                    <a:pt x="43911" y="76589"/>
                    <a:pt x="44683" y="75265"/>
                  </a:cubicBezTo>
                  <a:cubicBezTo>
                    <a:pt x="44744" y="75161"/>
                    <a:pt x="44801" y="75051"/>
                    <a:pt x="44854" y="74941"/>
                  </a:cubicBezTo>
                  <a:cubicBezTo>
                    <a:pt x="44916" y="74956"/>
                    <a:pt x="44976" y="74970"/>
                    <a:pt x="45040" y="74983"/>
                  </a:cubicBezTo>
                  <a:cubicBezTo>
                    <a:pt x="46041" y="75982"/>
                    <a:pt x="47040" y="76962"/>
                    <a:pt x="48022" y="77898"/>
                  </a:cubicBezTo>
                  <a:cubicBezTo>
                    <a:pt x="63129" y="92317"/>
                    <a:pt x="77042" y="101166"/>
                    <a:pt x="77627" y="101537"/>
                  </a:cubicBezTo>
                  <a:cubicBezTo>
                    <a:pt x="77994" y="101770"/>
                    <a:pt x="78420" y="101893"/>
                    <a:pt x="78855" y="101893"/>
                  </a:cubicBezTo>
                  <a:cubicBezTo>
                    <a:pt x="79468" y="101893"/>
                    <a:pt x="80047" y="101654"/>
                    <a:pt x="80471" y="101231"/>
                  </a:cubicBezTo>
                  <a:cubicBezTo>
                    <a:pt x="80591" y="101115"/>
                    <a:pt x="80694" y="100990"/>
                    <a:pt x="80781" y="100859"/>
                  </a:cubicBezTo>
                  <a:cubicBezTo>
                    <a:pt x="80905" y="100775"/>
                    <a:pt x="81023" y="100678"/>
                    <a:pt x="81130" y="100574"/>
                  </a:cubicBezTo>
                  <a:cubicBezTo>
                    <a:pt x="81898" y="99819"/>
                    <a:pt x="82040" y="98647"/>
                    <a:pt x="81479" y="97730"/>
                  </a:cubicBezTo>
                  <a:lnTo>
                    <a:pt x="80219" y="95675"/>
                  </a:lnTo>
                  <a:lnTo>
                    <a:pt x="80219" y="95675"/>
                  </a:lnTo>
                  <a:lnTo>
                    <a:pt x="83815" y="96561"/>
                  </a:lnTo>
                  <a:cubicBezTo>
                    <a:pt x="83993" y="96604"/>
                    <a:pt x="84174" y="96625"/>
                    <a:pt x="84356" y="96625"/>
                  </a:cubicBezTo>
                  <a:cubicBezTo>
                    <a:pt x="85142" y="96625"/>
                    <a:pt x="85861" y="96228"/>
                    <a:pt x="86280" y="95587"/>
                  </a:cubicBezTo>
                  <a:cubicBezTo>
                    <a:pt x="86649" y="95343"/>
                    <a:pt x="86949" y="94993"/>
                    <a:pt x="87132" y="94566"/>
                  </a:cubicBezTo>
                  <a:cubicBezTo>
                    <a:pt x="87574" y="93525"/>
                    <a:pt x="87200" y="92330"/>
                    <a:pt x="86250" y="91706"/>
                  </a:cubicBezTo>
                  <a:cubicBezTo>
                    <a:pt x="86105" y="91615"/>
                    <a:pt x="72160" y="82724"/>
                    <a:pt x="58199" y="69676"/>
                  </a:cubicBezTo>
                  <a:lnTo>
                    <a:pt x="58199" y="69676"/>
                  </a:lnTo>
                  <a:cubicBezTo>
                    <a:pt x="59697" y="70512"/>
                    <a:pt x="61366" y="71179"/>
                    <a:pt x="63196" y="71670"/>
                  </a:cubicBezTo>
                  <a:cubicBezTo>
                    <a:pt x="63394" y="71724"/>
                    <a:pt x="63596" y="71751"/>
                    <a:pt x="63802" y="71751"/>
                  </a:cubicBezTo>
                  <a:cubicBezTo>
                    <a:pt x="64311" y="71751"/>
                    <a:pt x="64811" y="71580"/>
                    <a:pt x="65199" y="71280"/>
                  </a:cubicBezTo>
                  <a:cubicBezTo>
                    <a:pt x="65767" y="70847"/>
                    <a:pt x="66106" y="70163"/>
                    <a:pt x="66106" y="69456"/>
                  </a:cubicBezTo>
                  <a:cubicBezTo>
                    <a:pt x="66106" y="69313"/>
                    <a:pt x="66094" y="66441"/>
                    <a:pt x="64704" y="63254"/>
                  </a:cubicBezTo>
                  <a:cubicBezTo>
                    <a:pt x="64985" y="63012"/>
                    <a:pt x="65263" y="62759"/>
                    <a:pt x="65536" y="62499"/>
                  </a:cubicBezTo>
                  <a:lnTo>
                    <a:pt x="65788" y="62250"/>
                  </a:lnTo>
                  <a:lnTo>
                    <a:pt x="65892" y="62066"/>
                  </a:lnTo>
                  <a:cubicBezTo>
                    <a:pt x="65936" y="61996"/>
                    <a:pt x="65973" y="61929"/>
                    <a:pt x="66006" y="61861"/>
                  </a:cubicBezTo>
                  <a:lnTo>
                    <a:pt x="66096" y="61677"/>
                  </a:lnTo>
                  <a:cubicBezTo>
                    <a:pt x="67497" y="61219"/>
                    <a:pt x="68898" y="60585"/>
                    <a:pt x="70288" y="59783"/>
                  </a:cubicBezTo>
                  <a:cubicBezTo>
                    <a:pt x="70902" y="59430"/>
                    <a:pt x="71322" y="58798"/>
                    <a:pt x="71418" y="58095"/>
                  </a:cubicBezTo>
                  <a:cubicBezTo>
                    <a:pt x="71512" y="57388"/>
                    <a:pt x="71265" y="56664"/>
                    <a:pt x="70764" y="56166"/>
                  </a:cubicBezTo>
                  <a:cubicBezTo>
                    <a:pt x="70630" y="56031"/>
                    <a:pt x="68174" y="53608"/>
                    <a:pt x="64383" y="52418"/>
                  </a:cubicBezTo>
                  <a:cubicBezTo>
                    <a:pt x="67249" y="51357"/>
                    <a:pt x="70805" y="49062"/>
                    <a:pt x="73281" y="44109"/>
                  </a:cubicBezTo>
                  <a:lnTo>
                    <a:pt x="73336" y="44054"/>
                  </a:lnTo>
                  <a:lnTo>
                    <a:pt x="73480" y="43702"/>
                  </a:lnTo>
                  <a:lnTo>
                    <a:pt x="73600" y="43453"/>
                  </a:lnTo>
                  <a:lnTo>
                    <a:pt x="73632" y="43213"/>
                  </a:lnTo>
                  <a:cubicBezTo>
                    <a:pt x="73654" y="43100"/>
                    <a:pt x="73669" y="42984"/>
                    <a:pt x="73672" y="42863"/>
                  </a:cubicBezTo>
                  <a:lnTo>
                    <a:pt x="73682" y="42627"/>
                  </a:lnTo>
                  <a:cubicBezTo>
                    <a:pt x="73682" y="42627"/>
                    <a:pt x="73647" y="42423"/>
                    <a:pt x="73644" y="42415"/>
                  </a:cubicBezTo>
                  <a:lnTo>
                    <a:pt x="73619" y="42170"/>
                  </a:lnTo>
                  <a:lnTo>
                    <a:pt x="73487" y="41863"/>
                  </a:lnTo>
                  <a:lnTo>
                    <a:pt x="73349" y="41550"/>
                  </a:lnTo>
                  <a:lnTo>
                    <a:pt x="73322" y="41517"/>
                  </a:lnTo>
                  <a:lnTo>
                    <a:pt x="73319" y="41509"/>
                  </a:lnTo>
                  <a:lnTo>
                    <a:pt x="72903" y="41023"/>
                  </a:lnTo>
                  <a:lnTo>
                    <a:pt x="72682" y="40884"/>
                  </a:lnTo>
                  <a:cubicBezTo>
                    <a:pt x="72682" y="40884"/>
                    <a:pt x="72633" y="40849"/>
                    <a:pt x="72608" y="40834"/>
                  </a:cubicBezTo>
                  <a:lnTo>
                    <a:pt x="72373" y="40667"/>
                  </a:lnTo>
                  <a:lnTo>
                    <a:pt x="72030" y="40569"/>
                  </a:lnTo>
                  <a:cubicBezTo>
                    <a:pt x="71818" y="40505"/>
                    <a:pt x="70835" y="40223"/>
                    <a:pt x="69364" y="40090"/>
                  </a:cubicBezTo>
                  <a:cubicBezTo>
                    <a:pt x="69317" y="39787"/>
                    <a:pt x="69205" y="39492"/>
                    <a:pt x="69032" y="39226"/>
                  </a:cubicBezTo>
                  <a:cubicBezTo>
                    <a:pt x="69027" y="39217"/>
                    <a:pt x="69012" y="39195"/>
                    <a:pt x="68985" y="39158"/>
                  </a:cubicBezTo>
                  <a:cubicBezTo>
                    <a:pt x="70737" y="38374"/>
                    <a:pt x="72217" y="36989"/>
                    <a:pt x="73271" y="35107"/>
                  </a:cubicBezTo>
                  <a:cubicBezTo>
                    <a:pt x="74098" y="33628"/>
                    <a:pt x="74116" y="32074"/>
                    <a:pt x="73315" y="30842"/>
                  </a:cubicBezTo>
                  <a:cubicBezTo>
                    <a:pt x="72409" y="29448"/>
                    <a:pt x="70529" y="28646"/>
                    <a:pt x="68159" y="28646"/>
                  </a:cubicBezTo>
                  <a:cubicBezTo>
                    <a:pt x="67826" y="28646"/>
                    <a:pt x="67487" y="28665"/>
                    <a:pt x="67147" y="28695"/>
                  </a:cubicBezTo>
                  <a:cubicBezTo>
                    <a:pt x="66618" y="28743"/>
                    <a:pt x="65448" y="28898"/>
                    <a:pt x="64215" y="29378"/>
                  </a:cubicBezTo>
                  <a:cubicBezTo>
                    <a:pt x="63988" y="29156"/>
                    <a:pt x="63720" y="28979"/>
                    <a:pt x="63417" y="28864"/>
                  </a:cubicBezTo>
                  <a:cubicBezTo>
                    <a:pt x="62961" y="25647"/>
                    <a:pt x="61584" y="22530"/>
                    <a:pt x="59301" y="19560"/>
                  </a:cubicBezTo>
                  <a:lnTo>
                    <a:pt x="59068" y="19257"/>
                  </a:lnTo>
                  <a:lnTo>
                    <a:pt x="58853" y="19116"/>
                  </a:lnTo>
                  <a:cubicBezTo>
                    <a:pt x="58757" y="19043"/>
                    <a:pt x="58653" y="18979"/>
                    <a:pt x="58548" y="18924"/>
                  </a:cubicBezTo>
                  <a:lnTo>
                    <a:pt x="58359" y="18823"/>
                  </a:lnTo>
                  <a:lnTo>
                    <a:pt x="58171" y="18766"/>
                  </a:lnTo>
                  <a:cubicBezTo>
                    <a:pt x="58121" y="18747"/>
                    <a:pt x="58071" y="18733"/>
                    <a:pt x="58024" y="18720"/>
                  </a:cubicBezTo>
                  <a:lnTo>
                    <a:pt x="57790" y="18652"/>
                  </a:lnTo>
                  <a:lnTo>
                    <a:pt x="57430" y="18652"/>
                  </a:lnTo>
                  <a:lnTo>
                    <a:pt x="57337" y="18655"/>
                  </a:lnTo>
                  <a:lnTo>
                    <a:pt x="57179" y="18655"/>
                  </a:lnTo>
                  <a:lnTo>
                    <a:pt x="57155" y="18659"/>
                  </a:lnTo>
                  <a:lnTo>
                    <a:pt x="57023" y="18662"/>
                  </a:lnTo>
                  <a:lnTo>
                    <a:pt x="56818" y="18739"/>
                  </a:lnTo>
                  <a:lnTo>
                    <a:pt x="56617" y="18788"/>
                  </a:lnTo>
                  <a:lnTo>
                    <a:pt x="56462" y="18875"/>
                  </a:lnTo>
                  <a:lnTo>
                    <a:pt x="56393" y="18904"/>
                  </a:lnTo>
                  <a:lnTo>
                    <a:pt x="56230" y="19011"/>
                  </a:lnTo>
                  <a:cubicBezTo>
                    <a:pt x="56145" y="19062"/>
                    <a:pt x="56067" y="19119"/>
                    <a:pt x="55990" y="19183"/>
                  </a:cubicBezTo>
                  <a:lnTo>
                    <a:pt x="55754" y="19359"/>
                  </a:lnTo>
                  <a:cubicBezTo>
                    <a:pt x="55754" y="19359"/>
                    <a:pt x="55505" y="19744"/>
                    <a:pt x="55472" y="19792"/>
                  </a:cubicBezTo>
                  <a:cubicBezTo>
                    <a:pt x="54887" y="16773"/>
                    <a:pt x="53917" y="13973"/>
                    <a:pt x="52571" y="11410"/>
                  </a:cubicBezTo>
                  <a:cubicBezTo>
                    <a:pt x="50509" y="7487"/>
                    <a:pt x="47631" y="4358"/>
                    <a:pt x="44246" y="2368"/>
                  </a:cubicBezTo>
                  <a:cubicBezTo>
                    <a:pt x="43599" y="1990"/>
                    <a:pt x="42925" y="1649"/>
                    <a:pt x="42242" y="1353"/>
                  </a:cubicBezTo>
                  <a:lnTo>
                    <a:pt x="42185" y="1323"/>
                  </a:lnTo>
                  <a:lnTo>
                    <a:pt x="42075" y="1285"/>
                  </a:lnTo>
                  <a:cubicBezTo>
                    <a:pt x="40037" y="433"/>
                    <a:pt x="37932" y="0"/>
                    <a:pt x="35819"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7029;p78">
              <a:extLst>
                <a:ext uri="{FF2B5EF4-FFF2-40B4-BE49-F238E27FC236}">
                  <a16:creationId xmlns:a16="http://schemas.microsoft.com/office/drawing/2014/main" id="{D176A67F-63BD-4A44-B59D-0A6A6F5B45CA}"/>
                </a:ext>
              </a:extLst>
            </p:cNvPr>
            <p:cNvSpPr/>
            <p:nvPr/>
          </p:nvSpPr>
          <p:spPr>
            <a:xfrm>
              <a:off x="6970647" y="2508933"/>
              <a:ext cx="232434" cy="254432"/>
            </a:xfrm>
            <a:custGeom>
              <a:avLst/>
              <a:gdLst/>
              <a:ahLst/>
              <a:cxnLst/>
              <a:rect l="l" t="t" r="r" b="b"/>
              <a:pathLst>
                <a:path w="7914" h="8663" extrusionOk="0">
                  <a:moveTo>
                    <a:pt x="6979" y="3763"/>
                  </a:moveTo>
                  <a:cubicBezTo>
                    <a:pt x="6995" y="3922"/>
                    <a:pt x="7000" y="4084"/>
                    <a:pt x="6993" y="4248"/>
                  </a:cubicBezTo>
                  <a:cubicBezTo>
                    <a:pt x="6998" y="4086"/>
                    <a:pt x="6995" y="3922"/>
                    <a:pt x="6979" y="3763"/>
                  </a:cubicBezTo>
                  <a:close/>
                  <a:moveTo>
                    <a:pt x="74" y="1"/>
                  </a:moveTo>
                  <a:cubicBezTo>
                    <a:pt x="72" y="1"/>
                    <a:pt x="69" y="1"/>
                    <a:pt x="66" y="1"/>
                  </a:cubicBezTo>
                  <a:cubicBezTo>
                    <a:pt x="55" y="1"/>
                    <a:pt x="42" y="4"/>
                    <a:pt x="34" y="13"/>
                  </a:cubicBezTo>
                  <a:cubicBezTo>
                    <a:pt x="8" y="30"/>
                    <a:pt x="1" y="61"/>
                    <a:pt x="11" y="90"/>
                  </a:cubicBezTo>
                  <a:cubicBezTo>
                    <a:pt x="645" y="1455"/>
                    <a:pt x="1577" y="3878"/>
                    <a:pt x="1436" y="6030"/>
                  </a:cubicBezTo>
                  <a:cubicBezTo>
                    <a:pt x="1418" y="6374"/>
                    <a:pt x="1369" y="6712"/>
                    <a:pt x="1285" y="7036"/>
                  </a:cubicBezTo>
                  <a:cubicBezTo>
                    <a:pt x="1278" y="7056"/>
                    <a:pt x="1285" y="7079"/>
                    <a:pt x="1301" y="7096"/>
                  </a:cubicBezTo>
                  <a:cubicBezTo>
                    <a:pt x="2258" y="8110"/>
                    <a:pt x="3298" y="8663"/>
                    <a:pt x="4241" y="8663"/>
                  </a:cubicBezTo>
                  <a:cubicBezTo>
                    <a:pt x="4280" y="8663"/>
                    <a:pt x="4318" y="8662"/>
                    <a:pt x="4356" y="8660"/>
                  </a:cubicBezTo>
                  <a:cubicBezTo>
                    <a:pt x="4397" y="8657"/>
                    <a:pt x="4434" y="8653"/>
                    <a:pt x="4475" y="8650"/>
                  </a:cubicBezTo>
                  <a:cubicBezTo>
                    <a:pt x="5410" y="8554"/>
                    <a:pt x="6241" y="7916"/>
                    <a:pt x="6945" y="6759"/>
                  </a:cubicBezTo>
                  <a:cubicBezTo>
                    <a:pt x="7781" y="5374"/>
                    <a:pt x="7913" y="4049"/>
                    <a:pt x="7339" y="2811"/>
                  </a:cubicBezTo>
                  <a:cubicBezTo>
                    <a:pt x="7331" y="2788"/>
                    <a:pt x="7310" y="2774"/>
                    <a:pt x="7286" y="2774"/>
                  </a:cubicBezTo>
                  <a:cubicBezTo>
                    <a:pt x="7285" y="2774"/>
                    <a:pt x="7284" y="2774"/>
                    <a:pt x="7282" y="2774"/>
                  </a:cubicBezTo>
                  <a:cubicBezTo>
                    <a:pt x="7227" y="2775"/>
                    <a:pt x="7172" y="2776"/>
                    <a:pt x="7117" y="2776"/>
                  </a:cubicBezTo>
                  <a:cubicBezTo>
                    <a:pt x="6533" y="2776"/>
                    <a:pt x="5926" y="2714"/>
                    <a:pt x="5314" y="2596"/>
                  </a:cubicBezTo>
                  <a:cubicBezTo>
                    <a:pt x="4212" y="2387"/>
                    <a:pt x="3105" y="1995"/>
                    <a:pt x="2130" y="1472"/>
                  </a:cubicBezTo>
                  <a:cubicBezTo>
                    <a:pt x="2124" y="1471"/>
                    <a:pt x="2121" y="1468"/>
                    <a:pt x="2119" y="1468"/>
                  </a:cubicBezTo>
                  <a:cubicBezTo>
                    <a:pt x="2111" y="1465"/>
                    <a:pt x="2106" y="1461"/>
                    <a:pt x="2101" y="1458"/>
                  </a:cubicBezTo>
                  <a:cubicBezTo>
                    <a:pt x="2099" y="1458"/>
                    <a:pt x="2097" y="1457"/>
                    <a:pt x="2096" y="1457"/>
                  </a:cubicBezTo>
                  <a:cubicBezTo>
                    <a:pt x="1331" y="1048"/>
                    <a:pt x="650" y="558"/>
                    <a:pt x="116" y="18"/>
                  </a:cubicBezTo>
                  <a:cubicBezTo>
                    <a:pt x="105" y="7"/>
                    <a:pt x="89" y="1"/>
                    <a:pt x="7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30;p78">
              <a:extLst>
                <a:ext uri="{FF2B5EF4-FFF2-40B4-BE49-F238E27FC236}">
                  <a16:creationId xmlns:a16="http://schemas.microsoft.com/office/drawing/2014/main" id="{CE49675E-E828-47F6-97AD-55CF647D7367}"/>
                </a:ext>
              </a:extLst>
            </p:cNvPr>
            <p:cNvSpPr/>
            <p:nvPr/>
          </p:nvSpPr>
          <p:spPr>
            <a:xfrm>
              <a:off x="6960191" y="2357795"/>
              <a:ext cx="353262" cy="229203"/>
            </a:xfrm>
            <a:custGeom>
              <a:avLst/>
              <a:gdLst/>
              <a:ahLst/>
              <a:cxnLst/>
              <a:rect l="l" t="t" r="r" b="b"/>
              <a:pathLst>
                <a:path w="12028" h="7804" extrusionOk="0">
                  <a:moveTo>
                    <a:pt x="7184" y="1"/>
                  </a:moveTo>
                  <a:cubicBezTo>
                    <a:pt x="7072" y="1"/>
                    <a:pt x="6958" y="3"/>
                    <a:pt x="6841" y="9"/>
                  </a:cubicBezTo>
                  <a:cubicBezTo>
                    <a:pt x="4475" y="124"/>
                    <a:pt x="1881" y="1363"/>
                    <a:pt x="874" y="1893"/>
                  </a:cubicBezTo>
                  <a:cubicBezTo>
                    <a:pt x="850" y="1903"/>
                    <a:pt x="838" y="1930"/>
                    <a:pt x="838" y="1954"/>
                  </a:cubicBezTo>
                  <a:cubicBezTo>
                    <a:pt x="843" y="1983"/>
                    <a:pt x="862" y="2004"/>
                    <a:pt x="887" y="2010"/>
                  </a:cubicBezTo>
                  <a:cubicBezTo>
                    <a:pt x="929" y="2018"/>
                    <a:pt x="958" y="2026"/>
                    <a:pt x="986" y="2038"/>
                  </a:cubicBezTo>
                  <a:cubicBezTo>
                    <a:pt x="1351" y="2189"/>
                    <a:pt x="1539" y="2664"/>
                    <a:pt x="1535" y="3441"/>
                  </a:cubicBezTo>
                  <a:cubicBezTo>
                    <a:pt x="1535" y="4022"/>
                    <a:pt x="1211" y="4388"/>
                    <a:pt x="666" y="4418"/>
                  </a:cubicBezTo>
                  <a:cubicBezTo>
                    <a:pt x="640" y="4419"/>
                    <a:pt x="614" y="4420"/>
                    <a:pt x="587" y="4420"/>
                  </a:cubicBezTo>
                  <a:cubicBezTo>
                    <a:pt x="424" y="4420"/>
                    <a:pt x="254" y="4394"/>
                    <a:pt x="86" y="4340"/>
                  </a:cubicBezTo>
                  <a:cubicBezTo>
                    <a:pt x="82" y="4337"/>
                    <a:pt x="77" y="4337"/>
                    <a:pt x="72" y="4337"/>
                  </a:cubicBezTo>
                  <a:cubicBezTo>
                    <a:pt x="68" y="4337"/>
                    <a:pt x="65" y="4337"/>
                    <a:pt x="62" y="4337"/>
                  </a:cubicBezTo>
                  <a:cubicBezTo>
                    <a:pt x="45" y="4338"/>
                    <a:pt x="26" y="4345"/>
                    <a:pt x="17" y="4361"/>
                  </a:cubicBezTo>
                  <a:cubicBezTo>
                    <a:pt x="1" y="4382"/>
                    <a:pt x="2" y="4410"/>
                    <a:pt x="17" y="4435"/>
                  </a:cubicBezTo>
                  <a:cubicBezTo>
                    <a:pt x="796" y="5520"/>
                    <a:pt x="2161" y="6457"/>
                    <a:pt x="3712" y="7064"/>
                  </a:cubicBezTo>
                  <a:cubicBezTo>
                    <a:pt x="4899" y="7531"/>
                    <a:pt x="6195" y="7803"/>
                    <a:pt x="7420" y="7803"/>
                  </a:cubicBezTo>
                  <a:cubicBezTo>
                    <a:pt x="7509" y="7803"/>
                    <a:pt x="7597" y="7802"/>
                    <a:pt x="7685" y="7799"/>
                  </a:cubicBezTo>
                  <a:lnTo>
                    <a:pt x="7721" y="7792"/>
                  </a:lnTo>
                  <a:cubicBezTo>
                    <a:pt x="7728" y="7793"/>
                    <a:pt x="7755" y="7795"/>
                    <a:pt x="7762" y="7795"/>
                  </a:cubicBezTo>
                  <a:lnTo>
                    <a:pt x="7802" y="7793"/>
                  </a:lnTo>
                  <a:cubicBezTo>
                    <a:pt x="8493" y="7759"/>
                    <a:pt x="9117" y="7634"/>
                    <a:pt x="9654" y="7416"/>
                  </a:cubicBezTo>
                  <a:cubicBezTo>
                    <a:pt x="10797" y="6953"/>
                    <a:pt x="12028" y="5864"/>
                    <a:pt x="11397" y="3289"/>
                  </a:cubicBezTo>
                  <a:cubicBezTo>
                    <a:pt x="11035" y="1822"/>
                    <a:pt x="10269" y="829"/>
                    <a:pt x="9120" y="349"/>
                  </a:cubicBezTo>
                  <a:cubicBezTo>
                    <a:pt x="8738" y="191"/>
                    <a:pt x="8311" y="84"/>
                    <a:pt x="7843" y="36"/>
                  </a:cubicBezTo>
                  <a:cubicBezTo>
                    <a:pt x="7632" y="12"/>
                    <a:pt x="7412" y="1"/>
                    <a:pt x="718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031;p78">
              <a:extLst>
                <a:ext uri="{FF2B5EF4-FFF2-40B4-BE49-F238E27FC236}">
                  <a16:creationId xmlns:a16="http://schemas.microsoft.com/office/drawing/2014/main" id="{6F079BC9-0BCA-416A-84D8-18C50E1E7E48}"/>
                </a:ext>
              </a:extLst>
            </p:cNvPr>
            <p:cNvSpPr/>
            <p:nvPr/>
          </p:nvSpPr>
          <p:spPr>
            <a:xfrm>
              <a:off x="7007917" y="2168887"/>
              <a:ext cx="255225" cy="225797"/>
            </a:xfrm>
            <a:custGeom>
              <a:avLst/>
              <a:gdLst/>
              <a:ahLst/>
              <a:cxnLst/>
              <a:rect l="l" t="t" r="r" b="b"/>
              <a:pathLst>
                <a:path w="8690" h="7688" extrusionOk="0">
                  <a:moveTo>
                    <a:pt x="4606" y="5174"/>
                  </a:moveTo>
                  <a:cubicBezTo>
                    <a:pt x="4606" y="5174"/>
                    <a:pt x="4608" y="5174"/>
                    <a:pt x="4608" y="5175"/>
                  </a:cubicBezTo>
                  <a:cubicBezTo>
                    <a:pt x="4554" y="5221"/>
                    <a:pt x="4497" y="5258"/>
                    <a:pt x="4438" y="5292"/>
                  </a:cubicBezTo>
                  <a:cubicBezTo>
                    <a:pt x="4497" y="5258"/>
                    <a:pt x="4552" y="5216"/>
                    <a:pt x="4606" y="5174"/>
                  </a:cubicBezTo>
                  <a:close/>
                  <a:moveTo>
                    <a:pt x="4214" y="0"/>
                  </a:moveTo>
                  <a:cubicBezTo>
                    <a:pt x="4158" y="0"/>
                    <a:pt x="4103" y="1"/>
                    <a:pt x="4048" y="4"/>
                  </a:cubicBezTo>
                  <a:cubicBezTo>
                    <a:pt x="3553" y="30"/>
                    <a:pt x="3065" y="161"/>
                    <a:pt x="2598" y="396"/>
                  </a:cubicBezTo>
                  <a:cubicBezTo>
                    <a:pt x="2578" y="407"/>
                    <a:pt x="2564" y="430"/>
                    <a:pt x="2566" y="453"/>
                  </a:cubicBezTo>
                  <a:cubicBezTo>
                    <a:pt x="2601" y="1733"/>
                    <a:pt x="2332" y="3138"/>
                    <a:pt x="1845" y="4434"/>
                  </a:cubicBezTo>
                  <a:cubicBezTo>
                    <a:pt x="1399" y="5619"/>
                    <a:pt x="771" y="6713"/>
                    <a:pt x="22" y="7538"/>
                  </a:cubicBezTo>
                  <a:cubicBezTo>
                    <a:pt x="1" y="7559"/>
                    <a:pt x="2" y="7595"/>
                    <a:pt x="24" y="7620"/>
                  </a:cubicBezTo>
                  <a:cubicBezTo>
                    <a:pt x="34" y="7633"/>
                    <a:pt x="52" y="7639"/>
                    <a:pt x="68" y="7639"/>
                  </a:cubicBezTo>
                  <a:cubicBezTo>
                    <a:pt x="70" y="7639"/>
                    <a:pt x="72" y="7639"/>
                    <a:pt x="73" y="7639"/>
                  </a:cubicBezTo>
                  <a:cubicBezTo>
                    <a:pt x="86" y="7639"/>
                    <a:pt x="96" y="7636"/>
                    <a:pt x="106" y="7630"/>
                  </a:cubicBezTo>
                  <a:cubicBezTo>
                    <a:pt x="136" y="7610"/>
                    <a:pt x="165" y="7589"/>
                    <a:pt x="192" y="7569"/>
                  </a:cubicBezTo>
                  <a:lnTo>
                    <a:pt x="192" y="7569"/>
                  </a:lnTo>
                  <a:cubicBezTo>
                    <a:pt x="165" y="7589"/>
                    <a:pt x="156" y="7624"/>
                    <a:pt x="172" y="7656"/>
                  </a:cubicBezTo>
                  <a:cubicBezTo>
                    <a:pt x="181" y="7677"/>
                    <a:pt x="203" y="7687"/>
                    <a:pt x="224" y="7687"/>
                  </a:cubicBezTo>
                  <a:cubicBezTo>
                    <a:pt x="226" y="7687"/>
                    <a:pt x="227" y="7687"/>
                    <a:pt x="229" y="7687"/>
                  </a:cubicBezTo>
                  <a:cubicBezTo>
                    <a:pt x="236" y="7687"/>
                    <a:pt x="246" y="7684"/>
                    <a:pt x="253" y="7680"/>
                  </a:cubicBezTo>
                  <a:cubicBezTo>
                    <a:pt x="1512" y="7103"/>
                    <a:pt x="3392" y="6395"/>
                    <a:pt x="5176" y="6307"/>
                  </a:cubicBezTo>
                  <a:cubicBezTo>
                    <a:pt x="5292" y="6302"/>
                    <a:pt x="5407" y="6300"/>
                    <a:pt x="5519" y="6300"/>
                  </a:cubicBezTo>
                  <a:cubicBezTo>
                    <a:pt x="5666" y="6300"/>
                    <a:pt x="5810" y="6304"/>
                    <a:pt x="5949" y="6313"/>
                  </a:cubicBezTo>
                  <a:cubicBezTo>
                    <a:pt x="6365" y="6338"/>
                    <a:pt x="6754" y="6405"/>
                    <a:pt x="7107" y="6511"/>
                  </a:cubicBezTo>
                  <a:cubicBezTo>
                    <a:pt x="7114" y="6512"/>
                    <a:pt x="7123" y="6512"/>
                    <a:pt x="7130" y="6512"/>
                  </a:cubicBezTo>
                  <a:cubicBezTo>
                    <a:pt x="7146" y="6512"/>
                    <a:pt x="7160" y="6505"/>
                    <a:pt x="7173" y="6492"/>
                  </a:cubicBezTo>
                  <a:cubicBezTo>
                    <a:pt x="7882" y="5729"/>
                    <a:pt x="8689" y="4545"/>
                    <a:pt x="8513" y="3242"/>
                  </a:cubicBezTo>
                  <a:cubicBezTo>
                    <a:pt x="8380" y="2280"/>
                    <a:pt x="7727" y="1435"/>
                    <a:pt x="6572" y="735"/>
                  </a:cubicBezTo>
                  <a:cubicBezTo>
                    <a:pt x="5765" y="246"/>
                    <a:pt x="4974" y="0"/>
                    <a:pt x="421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032;p78">
              <a:extLst>
                <a:ext uri="{FF2B5EF4-FFF2-40B4-BE49-F238E27FC236}">
                  <a16:creationId xmlns:a16="http://schemas.microsoft.com/office/drawing/2014/main" id="{0464C17F-4BC5-42FE-81BB-FDDB8279291C}"/>
                </a:ext>
              </a:extLst>
            </p:cNvPr>
            <p:cNvSpPr/>
            <p:nvPr/>
          </p:nvSpPr>
          <p:spPr>
            <a:xfrm>
              <a:off x="6785440" y="2467756"/>
              <a:ext cx="245768" cy="338431"/>
            </a:xfrm>
            <a:custGeom>
              <a:avLst/>
              <a:gdLst/>
              <a:ahLst/>
              <a:cxnLst/>
              <a:rect l="l" t="t" r="r" b="b"/>
              <a:pathLst>
                <a:path w="8368" h="11523" extrusionOk="0">
                  <a:moveTo>
                    <a:pt x="2499" y="2010"/>
                  </a:moveTo>
                  <a:lnTo>
                    <a:pt x="2504" y="2073"/>
                  </a:lnTo>
                  <a:cubicBezTo>
                    <a:pt x="2500" y="2080"/>
                    <a:pt x="2495" y="2084"/>
                    <a:pt x="2493" y="2089"/>
                  </a:cubicBezTo>
                  <a:lnTo>
                    <a:pt x="2493" y="2089"/>
                  </a:lnTo>
                  <a:cubicBezTo>
                    <a:pt x="2495" y="2084"/>
                    <a:pt x="2500" y="2080"/>
                    <a:pt x="2502" y="2074"/>
                  </a:cubicBezTo>
                  <a:lnTo>
                    <a:pt x="2499" y="2010"/>
                  </a:lnTo>
                  <a:close/>
                  <a:moveTo>
                    <a:pt x="5733" y="2164"/>
                  </a:moveTo>
                  <a:cubicBezTo>
                    <a:pt x="5817" y="2360"/>
                    <a:pt x="5897" y="2554"/>
                    <a:pt x="5975" y="2749"/>
                  </a:cubicBezTo>
                  <a:cubicBezTo>
                    <a:pt x="5895" y="2554"/>
                    <a:pt x="5813" y="2360"/>
                    <a:pt x="5732" y="2164"/>
                  </a:cubicBezTo>
                  <a:close/>
                  <a:moveTo>
                    <a:pt x="5104" y="0"/>
                  </a:moveTo>
                  <a:cubicBezTo>
                    <a:pt x="5096" y="0"/>
                    <a:pt x="5091" y="3"/>
                    <a:pt x="5084" y="5"/>
                  </a:cubicBezTo>
                  <a:cubicBezTo>
                    <a:pt x="5058" y="15"/>
                    <a:pt x="5042" y="37"/>
                    <a:pt x="5042" y="62"/>
                  </a:cubicBezTo>
                  <a:cubicBezTo>
                    <a:pt x="5044" y="556"/>
                    <a:pt x="4928" y="1192"/>
                    <a:pt x="4363" y="1457"/>
                  </a:cubicBezTo>
                  <a:cubicBezTo>
                    <a:pt x="4182" y="1553"/>
                    <a:pt x="4011" y="1604"/>
                    <a:pt x="3852" y="1613"/>
                  </a:cubicBezTo>
                  <a:cubicBezTo>
                    <a:pt x="3837" y="1613"/>
                    <a:pt x="3822" y="1614"/>
                    <a:pt x="3807" y="1614"/>
                  </a:cubicBezTo>
                  <a:cubicBezTo>
                    <a:pt x="3653" y="1614"/>
                    <a:pt x="3519" y="1573"/>
                    <a:pt x="3406" y="1490"/>
                  </a:cubicBezTo>
                  <a:cubicBezTo>
                    <a:pt x="3182" y="1326"/>
                    <a:pt x="3084" y="1030"/>
                    <a:pt x="3145" y="703"/>
                  </a:cubicBezTo>
                  <a:cubicBezTo>
                    <a:pt x="3154" y="663"/>
                    <a:pt x="3168" y="603"/>
                    <a:pt x="3192" y="535"/>
                  </a:cubicBezTo>
                  <a:cubicBezTo>
                    <a:pt x="3202" y="509"/>
                    <a:pt x="3192" y="475"/>
                    <a:pt x="3167" y="460"/>
                  </a:cubicBezTo>
                  <a:cubicBezTo>
                    <a:pt x="3157" y="454"/>
                    <a:pt x="3146" y="450"/>
                    <a:pt x="3136" y="450"/>
                  </a:cubicBezTo>
                  <a:cubicBezTo>
                    <a:pt x="3134" y="450"/>
                    <a:pt x="3133" y="450"/>
                    <a:pt x="3131" y="450"/>
                  </a:cubicBezTo>
                  <a:cubicBezTo>
                    <a:pt x="3114" y="450"/>
                    <a:pt x="3100" y="458"/>
                    <a:pt x="3088" y="468"/>
                  </a:cubicBezTo>
                  <a:cubicBezTo>
                    <a:pt x="1419" y="2065"/>
                    <a:pt x="166" y="4936"/>
                    <a:pt x="42" y="7450"/>
                  </a:cubicBezTo>
                  <a:cubicBezTo>
                    <a:pt x="45" y="7481"/>
                    <a:pt x="48" y="7496"/>
                    <a:pt x="42" y="7506"/>
                  </a:cubicBezTo>
                  <a:cubicBezTo>
                    <a:pt x="1" y="8410"/>
                    <a:pt x="111" y="9176"/>
                    <a:pt x="365" y="9803"/>
                  </a:cubicBezTo>
                  <a:cubicBezTo>
                    <a:pt x="606" y="10398"/>
                    <a:pt x="969" y="10842"/>
                    <a:pt x="1446" y="11131"/>
                  </a:cubicBezTo>
                  <a:cubicBezTo>
                    <a:pt x="1873" y="11389"/>
                    <a:pt x="2388" y="11523"/>
                    <a:pt x="2983" y="11523"/>
                  </a:cubicBezTo>
                  <a:cubicBezTo>
                    <a:pt x="3051" y="11523"/>
                    <a:pt x="3121" y="11521"/>
                    <a:pt x="3191" y="11517"/>
                  </a:cubicBezTo>
                  <a:cubicBezTo>
                    <a:pt x="3523" y="11502"/>
                    <a:pt x="3883" y="11446"/>
                    <a:pt x="4259" y="11354"/>
                  </a:cubicBezTo>
                  <a:cubicBezTo>
                    <a:pt x="4337" y="11334"/>
                    <a:pt x="4413" y="11316"/>
                    <a:pt x="4485" y="11295"/>
                  </a:cubicBezTo>
                  <a:cubicBezTo>
                    <a:pt x="5848" y="10909"/>
                    <a:pt x="6775" y="10152"/>
                    <a:pt x="7253" y="9048"/>
                  </a:cubicBezTo>
                  <a:cubicBezTo>
                    <a:pt x="8368" y="6452"/>
                    <a:pt x="6721" y="2587"/>
                    <a:pt x="5961" y="1044"/>
                  </a:cubicBezTo>
                  <a:cubicBezTo>
                    <a:pt x="5938" y="1006"/>
                    <a:pt x="5918" y="963"/>
                    <a:pt x="5898" y="926"/>
                  </a:cubicBezTo>
                  <a:lnTo>
                    <a:pt x="5898" y="923"/>
                  </a:lnTo>
                  <a:cubicBezTo>
                    <a:pt x="5898" y="922"/>
                    <a:pt x="5898" y="922"/>
                    <a:pt x="5895" y="919"/>
                  </a:cubicBezTo>
                  <a:lnTo>
                    <a:pt x="5895" y="916"/>
                  </a:lnTo>
                  <a:cubicBezTo>
                    <a:pt x="5774" y="677"/>
                    <a:pt x="5682" y="506"/>
                    <a:pt x="5638" y="428"/>
                  </a:cubicBezTo>
                  <a:cubicBezTo>
                    <a:pt x="5632" y="416"/>
                    <a:pt x="5623" y="409"/>
                    <a:pt x="5616" y="406"/>
                  </a:cubicBezTo>
                  <a:cubicBezTo>
                    <a:pt x="5438" y="301"/>
                    <a:pt x="5282" y="171"/>
                    <a:pt x="5155" y="23"/>
                  </a:cubicBezTo>
                  <a:cubicBezTo>
                    <a:pt x="5141" y="9"/>
                    <a:pt x="5121" y="0"/>
                    <a:pt x="5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033;p78">
              <a:extLst>
                <a:ext uri="{FF2B5EF4-FFF2-40B4-BE49-F238E27FC236}">
                  <a16:creationId xmlns:a16="http://schemas.microsoft.com/office/drawing/2014/main" id="{EAD2123E-149B-4903-B812-D606048CF341}"/>
                </a:ext>
              </a:extLst>
            </p:cNvPr>
            <p:cNvSpPr/>
            <p:nvPr/>
          </p:nvSpPr>
          <p:spPr>
            <a:xfrm>
              <a:off x="6919337" y="2372480"/>
              <a:ext cx="51985" cy="67110"/>
            </a:xfrm>
            <a:custGeom>
              <a:avLst/>
              <a:gdLst/>
              <a:ahLst/>
              <a:cxnLst/>
              <a:rect l="l" t="t" r="r" b="b"/>
              <a:pathLst>
                <a:path w="1770" h="2285" extrusionOk="0">
                  <a:moveTo>
                    <a:pt x="832" y="1"/>
                  </a:moveTo>
                  <a:cubicBezTo>
                    <a:pt x="815" y="1"/>
                    <a:pt x="797" y="1"/>
                    <a:pt x="779" y="2"/>
                  </a:cubicBezTo>
                  <a:cubicBezTo>
                    <a:pt x="683" y="7"/>
                    <a:pt x="584" y="23"/>
                    <a:pt x="490" y="52"/>
                  </a:cubicBezTo>
                  <a:cubicBezTo>
                    <a:pt x="385" y="84"/>
                    <a:pt x="305" y="154"/>
                    <a:pt x="245" y="264"/>
                  </a:cubicBezTo>
                  <a:cubicBezTo>
                    <a:pt x="0" y="717"/>
                    <a:pt x="196" y="1721"/>
                    <a:pt x="290" y="2129"/>
                  </a:cubicBezTo>
                  <a:lnTo>
                    <a:pt x="321" y="2238"/>
                  </a:lnTo>
                  <a:cubicBezTo>
                    <a:pt x="331" y="2265"/>
                    <a:pt x="355" y="2285"/>
                    <a:pt x="382" y="2285"/>
                  </a:cubicBezTo>
                  <a:cubicBezTo>
                    <a:pt x="383" y="2285"/>
                    <a:pt x="384" y="2285"/>
                    <a:pt x="385" y="2285"/>
                  </a:cubicBezTo>
                  <a:lnTo>
                    <a:pt x="388" y="2285"/>
                  </a:lnTo>
                  <a:cubicBezTo>
                    <a:pt x="418" y="2280"/>
                    <a:pt x="441" y="2258"/>
                    <a:pt x="445" y="2228"/>
                  </a:cubicBezTo>
                  <a:lnTo>
                    <a:pt x="460" y="2084"/>
                  </a:lnTo>
                  <a:cubicBezTo>
                    <a:pt x="460" y="2112"/>
                    <a:pt x="478" y="2138"/>
                    <a:pt x="506" y="2145"/>
                  </a:cubicBezTo>
                  <a:cubicBezTo>
                    <a:pt x="512" y="2148"/>
                    <a:pt x="519" y="2148"/>
                    <a:pt x="526" y="2148"/>
                  </a:cubicBezTo>
                  <a:cubicBezTo>
                    <a:pt x="552" y="2148"/>
                    <a:pt x="573" y="2134"/>
                    <a:pt x="584" y="2107"/>
                  </a:cubicBezTo>
                  <a:cubicBezTo>
                    <a:pt x="592" y="2092"/>
                    <a:pt x="599" y="2077"/>
                    <a:pt x="606" y="2060"/>
                  </a:cubicBezTo>
                  <a:lnTo>
                    <a:pt x="606" y="2060"/>
                  </a:lnTo>
                  <a:cubicBezTo>
                    <a:pt x="597" y="2085"/>
                    <a:pt x="606" y="2114"/>
                    <a:pt x="630" y="2129"/>
                  </a:cubicBezTo>
                  <a:cubicBezTo>
                    <a:pt x="640" y="2138"/>
                    <a:pt x="654" y="2142"/>
                    <a:pt x="668" y="2142"/>
                  </a:cubicBezTo>
                  <a:cubicBezTo>
                    <a:pt x="683" y="2141"/>
                    <a:pt x="698" y="2135"/>
                    <a:pt x="710" y="2124"/>
                  </a:cubicBezTo>
                  <a:cubicBezTo>
                    <a:pt x="1472" y="1403"/>
                    <a:pt x="1769" y="775"/>
                    <a:pt x="1549" y="356"/>
                  </a:cubicBezTo>
                  <a:cubicBezTo>
                    <a:pt x="1431" y="136"/>
                    <a:pt x="1153" y="1"/>
                    <a:pt x="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034;p78">
              <a:extLst>
                <a:ext uri="{FF2B5EF4-FFF2-40B4-BE49-F238E27FC236}">
                  <a16:creationId xmlns:a16="http://schemas.microsoft.com/office/drawing/2014/main" id="{987311E1-A15B-4A2D-BAD6-54274E6E7CFB}"/>
                </a:ext>
              </a:extLst>
            </p:cNvPr>
            <p:cNvSpPr/>
            <p:nvPr/>
          </p:nvSpPr>
          <p:spPr>
            <a:xfrm>
              <a:off x="6931673" y="2419766"/>
              <a:ext cx="69959" cy="64085"/>
            </a:xfrm>
            <a:custGeom>
              <a:avLst/>
              <a:gdLst/>
              <a:ahLst/>
              <a:cxnLst/>
              <a:rect l="l" t="t" r="r" b="b"/>
              <a:pathLst>
                <a:path w="2382" h="2182" extrusionOk="0">
                  <a:moveTo>
                    <a:pt x="1666" y="0"/>
                  </a:moveTo>
                  <a:cubicBezTo>
                    <a:pt x="1656" y="0"/>
                    <a:pt x="1645" y="1"/>
                    <a:pt x="1634" y="1"/>
                  </a:cubicBezTo>
                  <a:cubicBezTo>
                    <a:pt x="1183" y="22"/>
                    <a:pt x="620" y="421"/>
                    <a:pt x="328" y="655"/>
                  </a:cubicBezTo>
                  <a:cubicBezTo>
                    <a:pt x="270" y="709"/>
                    <a:pt x="217" y="756"/>
                    <a:pt x="157" y="807"/>
                  </a:cubicBezTo>
                  <a:cubicBezTo>
                    <a:pt x="139" y="824"/>
                    <a:pt x="129" y="854"/>
                    <a:pt x="142" y="878"/>
                  </a:cubicBezTo>
                  <a:cubicBezTo>
                    <a:pt x="150" y="904"/>
                    <a:pt x="177" y="918"/>
                    <a:pt x="203" y="920"/>
                  </a:cubicBezTo>
                  <a:lnTo>
                    <a:pt x="177" y="922"/>
                  </a:lnTo>
                  <a:cubicBezTo>
                    <a:pt x="149" y="924"/>
                    <a:pt x="127" y="941"/>
                    <a:pt x="122" y="969"/>
                  </a:cubicBezTo>
                  <a:cubicBezTo>
                    <a:pt x="113" y="995"/>
                    <a:pt x="126" y="1025"/>
                    <a:pt x="150" y="1039"/>
                  </a:cubicBezTo>
                  <a:cubicBezTo>
                    <a:pt x="133" y="1031"/>
                    <a:pt x="117" y="1021"/>
                    <a:pt x="100" y="1011"/>
                  </a:cubicBezTo>
                  <a:cubicBezTo>
                    <a:pt x="90" y="1004"/>
                    <a:pt x="78" y="1001"/>
                    <a:pt x="65" y="1001"/>
                  </a:cubicBezTo>
                  <a:cubicBezTo>
                    <a:pt x="53" y="1001"/>
                    <a:pt x="42" y="1005"/>
                    <a:pt x="33" y="1012"/>
                  </a:cubicBezTo>
                  <a:cubicBezTo>
                    <a:pt x="11" y="1024"/>
                    <a:pt x="1" y="1048"/>
                    <a:pt x="5" y="1073"/>
                  </a:cubicBezTo>
                  <a:lnTo>
                    <a:pt x="12" y="1109"/>
                  </a:lnTo>
                  <a:cubicBezTo>
                    <a:pt x="112" y="1437"/>
                    <a:pt x="359" y="1727"/>
                    <a:pt x="711" y="1934"/>
                  </a:cubicBezTo>
                  <a:cubicBezTo>
                    <a:pt x="713" y="1935"/>
                    <a:pt x="740" y="1952"/>
                    <a:pt x="745" y="1955"/>
                  </a:cubicBezTo>
                  <a:cubicBezTo>
                    <a:pt x="1010" y="2101"/>
                    <a:pt x="1297" y="2181"/>
                    <a:pt x="1558" y="2181"/>
                  </a:cubicBezTo>
                  <a:cubicBezTo>
                    <a:pt x="1579" y="2181"/>
                    <a:pt x="1600" y="2181"/>
                    <a:pt x="1621" y="2180"/>
                  </a:cubicBezTo>
                  <a:lnTo>
                    <a:pt x="1628" y="2180"/>
                  </a:lnTo>
                  <a:cubicBezTo>
                    <a:pt x="1856" y="2170"/>
                    <a:pt x="2379" y="2059"/>
                    <a:pt x="2382" y="1330"/>
                  </a:cubicBezTo>
                  <a:cubicBezTo>
                    <a:pt x="2382" y="609"/>
                    <a:pt x="2222" y="178"/>
                    <a:pt x="1909" y="47"/>
                  </a:cubicBezTo>
                  <a:cubicBezTo>
                    <a:pt x="1838" y="16"/>
                    <a:pt x="1755" y="0"/>
                    <a:pt x="16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035;p78">
              <a:extLst>
                <a:ext uri="{FF2B5EF4-FFF2-40B4-BE49-F238E27FC236}">
                  <a16:creationId xmlns:a16="http://schemas.microsoft.com/office/drawing/2014/main" id="{F9F54245-0761-43F2-BCDF-B212EC749CAB}"/>
                </a:ext>
              </a:extLst>
            </p:cNvPr>
            <p:cNvSpPr/>
            <p:nvPr/>
          </p:nvSpPr>
          <p:spPr>
            <a:xfrm>
              <a:off x="6656447" y="2107151"/>
              <a:ext cx="238249" cy="268324"/>
            </a:xfrm>
            <a:custGeom>
              <a:avLst/>
              <a:gdLst/>
              <a:ahLst/>
              <a:cxnLst/>
              <a:rect l="l" t="t" r="r" b="b"/>
              <a:pathLst>
                <a:path w="8112" h="9136" extrusionOk="0">
                  <a:moveTo>
                    <a:pt x="3759" y="1"/>
                  </a:moveTo>
                  <a:cubicBezTo>
                    <a:pt x="3716" y="1"/>
                    <a:pt x="3674" y="2"/>
                    <a:pt x="3631" y="4"/>
                  </a:cubicBezTo>
                  <a:cubicBezTo>
                    <a:pt x="3560" y="7"/>
                    <a:pt x="3489" y="13"/>
                    <a:pt x="3419" y="21"/>
                  </a:cubicBezTo>
                  <a:cubicBezTo>
                    <a:pt x="2463" y="149"/>
                    <a:pt x="1627" y="794"/>
                    <a:pt x="937" y="1935"/>
                  </a:cubicBezTo>
                  <a:cubicBezTo>
                    <a:pt x="32" y="3429"/>
                    <a:pt x="1" y="4874"/>
                    <a:pt x="841" y="6229"/>
                  </a:cubicBezTo>
                  <a:cubicBezTo>
                    <a:pt x="853" y="6247"/>
                    <a:pt x="870" y="6257"/>
                    <a:pt x="891" y="6259"/>
                  </a:cubicBezTo>
                  <a:cubicBezTo>
                    <a:pt x="1935" y="6319"/>
                    <a:pt x="3039" y="6558"/>
                    <a:pt x="4094" y="6935"/>
                  </a:cubicBezTo>
                  <a:cubicBezTo>
                    <a:pt x="5524" y="7446"/>
                    <a:pt x="6862" y="8208"/>
                    <a:pt x="7839" y="9111"/>
                  </a:cubicBezTo>
                  <a:cubicBezTo>
                    <a:pt x="7851" y="9122"/>
                    <a:pt x="7869" y="9128"/>
                    <a:pt x="7882" y="9128"/>
                  </a:cubicBezTo>
                  <a:cubicBezTo>
                    <a:pt x="7884" y="9128"/>
                    <a:pt x="7885" y="9128"/>
                    <a:pt x="7886" y="9128"/>
                  </a:cubicBezTo>
                  <a:cubicBezTo>
                    <a:pt x="7898" y="9128"/>
                    <a:pt x="7915" y="9121"/>
                    <a:pt x="7923" y="9114"/>
                  </a:cubicBezTo>
                  <a:cubicBezTo>
                    <a:pt x="7947" y="9093"/>
                    <a:pt x="7953" y="9057"/>
                    <a:pt x="7938" y="9033"/>
                  </a:cubicBezTo>
                  <a:lnTo>
                    <a:pt x="7938" y="9033"/>
                  </a:lnTo>
                  <a:cubicBezTo>
                    <a:pt x="7953" y="9057"/>
                    <a:pt x="7969" y="9083"/>
                    <a:pt x="7987" y="9106"/>
                  </a:cubicBezTo>
                  <a:cubicBezTo>
                    <a:pt x="7997" y="9124"/>
                    <a:pt x="8019" y="9136"/>
                    <a:pt x="8040" y="9136"/>
                  </a:cubicBezTo>
                  <a:cubicBezTo>
                    <a:pt x="8042" y="9136"/>
                    <a:pt x="8043" y="9136"/>
                    <a:pt x="8044" y="9135"/>
                  </a:cubicBezTo>
                  <a:cubicBezTo>
                    <a:pt x="8051" y="9135"/>
                    <a:pt x="8061" y="9133"/>
                    <a:pt x="8069" y="9127"/>
                  </a:cubicBezTo>
                  <a:cubicBezTo>
                    <a:pt x="8100" y="9113"/>
                    <a:pt x="8111" y="9077"/>
                    <a:pt x="8097" y="9047"/>
                  </a:cubicBezTo>
                  <a:cubicBezTo>
                    <a:pt x="7295" y="7281"/>
                    <a:pt x="6053" y="3949"/>
                    <a:pt x="6750" y="1472"/>
                  </a:cubicBezTo>
                  <a:cubicBezTo>
                    <a:pt x="6757" y="1449"/>
                    <a:pt x="6750" y="1425"/>
                    <a:pt x="6733" y="1410"/>
                  </a:cubicBezTo>
                  <a:cubicBezTo>
                    <a:pt x="6599" y="1286"/>
                    <a:pt x="6464" y="1169"/>
                    <a:pt x="6330" y="1061"/>
                  </a:cubicBezTo>
                  <a:lnTo>
                    <a:pt x="6328" y="1059"/>
                  </a:lnTo>
                  <a:cubicBezTo>
                    <a:pt x="5468" y="371"/>
                    <a:pt x="4574" y="1"/>
                    <a:pt x="37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036;p78">
              <a:extLst>
                <a:ext uri="{FF2B5EF4-FFF2-40B4-BE49-F238E27FC236}">
                  <a16:creationId xmlns:a16="http://schemas.microsoft.com/office/drawing/2014/main" id="{CE110834-C408-4A8F-9144-DD9062DC387E}"/>
                </a:ext>
              </a:extLst>
            </p:cNvPr>
            <p:cNvSpPr/>
            <p:nvPr/>
          </p:nvSpPr>
          <p:spPr>
            <a:xfrm>
              <a:off x="6880099" y="2451485"/>
              <a:ext cx="50575" cy="59944"/>
            </a:xfrm>
            <a:custGeom>
              <a:avLst/>
              <a:gdLst/>
              <a:ahLst/>
              <a:cxnLst/>
              <a:rect l="l" t="t" r="r" b="b"/>
              <a:pathLst>
                <a:path w="1722" h="2041" extrusionOk="0">
                  <a:moveTo>
                    <a:pt x="1443" y="0"/>
                  </a:moveTo>
                  <a:cubicBezTo>
                    <a:pt x="1442" y="0"/>
                    <a:pt x="1440" y="0"/>
                    <a:pt x="1439" y="0"/>
                  </a:cubicBezTo>
                  <a:cubicBezTo>
                    <a:pt x="1433" y="0"/>
                    <a:pt x="1428" y="0"/>
                    <a:pt x="1423" y="3"/>
                  </a:cubicBezTo>
                  <a:cubicBezTo>
                    <a:pt x="287" y="412"/>
                    <a:pt x="82" y="1084"/>
                    <a:pt x="45" y="1282"/>
                  </a:cubicBezTo>
                  <a:cubicBezTo>
                    <a:pt x="1" y="1560"/>
                    <a:pt x="76" y="1808"/>
                    <a:pt x="258" y="1940"/>
                  </a:cubicBezTo>
                  <a:cubicBezTo>
                    <a:pt x="351" y="2006"/>
                    <a:pt x="464" y="2040"/>
                    <a:pt x="593" y="2040"/>
                  </a:cubicBezTo>
                  <a:cubicBezTo>
                    <a:pt x="603" y="2040"/>
                    <a:pt x="613" y="2040"/>
                    <a:pt x="623" y="2040"/>
                  </a:cubicBezTo>
                  <a:cubicBezTo>
                    <a:pt x="765" y="2033"/>
                    <a:pt x="921" y="1986"/>
                    <a:pt x="1083" y="1897"/>
                  </a:cubicBezTo>
                  <a:cubicBezTo>
                    <a:pt x="1714" y="1603"/>
                    <a:pt x="1721" y="751"/>
                    <a:pt x="1670" y="271"/>
                  </a:cubicBezTo>
                  <a:cubicBezTo>
                    <a:pt x="1667" y="241"/>
                    <a:pt x="1640" y="216"/>
                    <a:pt x="1610" y="216"/>
                  </a:cubicBezTo>
                  <a:cubicBezTo>
                    <a:pt x="1607" y="216"/>
                    <a:pt x="1604" y="214"/>
                    <a:pt x="1604" y="214"/>
                  </a:cubicBezTo>
                  <a:cubicBezTo>
                    <a:pt x="1576" y="216"/>
                    <a:pt x="1553" y="237"/>
                    <a:pt x="1546" y="265"/>
                  </a:cubicBezTo>
                  <a:cubicBezTo>
                    <a:pt x="1546" y="258"/>
                    <a:pt x="1547" y="253"/>
                    <a:pt x="1549" y="244"/>
                  </a:cubicBezTo>
                  <a:cubicBezTo>
                    <a:pt x="1554" y="214"/>
                    <a:pt x="1540" y="184"/>
                    <a:pt x="1512" y="170"/>
                  </a:cubicBezTo>
                  <a:cubicBezTo>
                    <a:pt x="1504" y="166"/>
                    <a:pt x="1497" y="166"/>
                    <a:pt x="1491" y="166"/>
                  </a:cubicBezTo>
                  <a:cubicBezTo>
                    <a:pt x="1488" y="166"/>
                    <a:pt x="1486" y="166"/>
                    <a:pt x="1483" y="166"/>
                  </a:cubicBezTo>
                  <a:cubicBezTo>
                    <a:pt x="1463" y="167"/>
                    <a:pt x="1442" y="174"/>
                    <a:pt x="1433" y="194"/>
                  </a:cubicBezTo>
                  <a:cubicBezTo>
                    <a:pt x="1413" y="221"/>
                    <a:pt x="1395" y="250"/>
                    <a:pt x="1374" y="277"/>
                  </a:cubicBezTo>
                  <a:cubicBezTo>
                    <a:pt x="1415" y="220"/>
                    <a:pt x="1458" y="159"/>
                    <a:pt x="1495" y="99"/>
                  </a:cubicBezTo>
                  <a:cubicBezTo>
                    <a:pt x="1510" y="75"/>
                    <a:pt x="1512" y="46"/>
                    <a:pt x="1493" y="25"/>
                  </a:cubicBezTo>
                  <a:cubicBezTo>
                    <a:pt x="1480" y="9"/>
                    <a:pt x="1462" y="0"/>
                    <a:pt x="144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037;p78">
              <a:extLst>
                <a:ext uri="{FF2B5EF4-FFF2-40B4-BE49-F238E27FC236}">
                  <a16:creationId xmlns:a16="http://schemas.microsoft.com/office/drawing/2014/main" id="{E7CFCB45-715A-4CA6-A537-6C6F68FB3B2C}"/>
                </a:ext>
              </a:extLst>
            </p:cNvPr>
            <p:cNvSpPr/>
            <p:nvPr/>
          </p:nvSpPr>
          <p:spPr>
            <a:xfrm>
              <a:off x="6854665" y="2392216"/>
              <a:ext cx="70341" cy="58623"/>
            </a:xfrm>
            <a:custGeom>
              <a:avLst/>
              <a:gdLst/>
              <a:ahLst/>
              <a:cxnLst/>
              <a:rect l="l" t="t" r="r" b="b"/>
              <a:pathLst>
                <a:path w="2395" h="1996" extrusionOk="0">
                  <a:moveTo>
                    <a:pt x="1032" y="0"/>
                  </a:moveTo>
                  <a:cubicBezTo>
                    <a:pt x="1016" y="0"/>
                    <a:pt x="999" y="1"/>
                    <a:pt x="982" y="2"/>
                  </a:cubicBezTo>
                  <a:cubicBezTo>
                    <a:pt x="875" y="6"/>
                    <a:pt x="761" y="30"/>
                    <a:pt x="646" y="73"/>
                  </a:cubicBezTo>
                  <a:cubicBezTo>
                    <a:pt x="314" y="194"/>
                    <a:pt x="105" y="415"/>
                    <a:pt x="56" y="695"/>
                  </a:cubicBezTo>
                  <a:cubicBezTo>
                    <a:pt x="1" y="1017"/>
                    <a:pt x="163" y="1378"/>
                    <a:pt x="476" y="1631"/>
                  </a:cubicBezTo>
                  <a:cubicBezTo>
                    <a:pt x="646" y="1771"/>
                    <a:pt x="1009" y="1995"/>
                    <a:pt x="1572" y="1995"/>
                  </a:cubicBezTo>
                  <a:cubicBezTo>
                    <a:pt x="1606" y="1995"/>
                    <a:pt x="1640" y="1995"/>
                    <a:pt x="1676" y="1993"/>
                  </a:cubicBezTo>
                  <a:cubicBezTo>
                    <a:pt x="1844" y="1984"/>
                    <a:pt x="2017" y="1956"/>
                    <a:pt x="2194" y="1910"/>
                  </a:cubicBezTo>
                  <a:cubicBezTo>
                    <a:pt x="2195" y="1910"/>
                    <a:pt x="2279" y="1879"/>
                    <a:pt x="2279" y="1879"/>
                  </a:cubicBezTo>
                  <a:cubicBezTo>
                    <a:pt x="2302" y="1870"/>
                    <a:pt x="2318" y="1850"/>
                    <a:pt x="2322" y="1826"/>
                  </a:cubicBezTo>
                  <a:cubicBezTo>
                    <a:pt x="2324" y="1803"/>
                    <a:pt x="2314" y="1778"/>
                    <a:pt x="2292" y="1765"/>
                  </a:cubicBezTo>
                  <a:lnTo>
                    <a:pt x="2190" y="1707"/>
                  </a:lnTo>
                  <a:lnTo>
                    <a:pt x="2190" y="1707"/>
                  </a:lnTo>
                  <a:cubicBezTo>
                    <a:pt x="2198" y="1709"/>
                    <a:pt x="2207" y="1709"/>
                    <a:pt x="2214" y="1709"/>
                  </a:cubicBezTo>
                  <a:cubicBezTo>
                    <a:pt x="2230" y="1709"/>
                    <a:pt x="2245" y="1704"/>
                    <a:pt x="2258" y="1690"/>
                  </a:cubicBezTo>
                  <a:cubicBezTo>
                    <a:pt x="2277" y="1670"/>
                    <a:pt x="2279" y="1643"/>
                    <a:pt x="2267" y="1620"/>
                  </a:cubicBezTo>
                  <a:lnTo>
                    <a:pt x="2267" y="1620"/>
                  </a:lnTo>
                  <a:cubicBezTo>
                    <a:pt x="2271" y="1623"/>
                    <a:pt x="2272" y="1627"/>
                    <a:pt x="2277" y="1630"/>
                  </a:cubicBezTo>
                  <a:cubicBezTo>
                    <a:pt x="2287" y="1647"/>
                    <a:pt x="2306" y="1655"/>
                    <a:pt x="2325" y="1655"/>
                  </a:cubicBezTo>
                  <a:cubicBezTo>
                    <a:pt x="2326" y="1655"/>
                    <a:pt x="2328" y="1655"/>
                    <a:pt x="2329" y="1655"/>
                  </a:cubicBezTo>
                  <a:cubicBezTo>
                    <a:pt x="2336" y="1655"/>
                    <a:pt x="2345" y="1652"/>
                    <a:pt x="2352" y="1650"/>
                  </a:cubicBezTo>
                  <a:cubicBezTo>
                    <a:pt x="2381" y="1637"/>
                    <a:pt x="2395" y="1607"/>
                    <a:pt x="2388" y="1578"/>
                  </a:cubicBezTo>
                  <a:lnTo>
                    <a:pt x="2373" y="1514"/>
                  </a:lnTo>
                  <a:cubicBezTo>
                    <a:pt x="2315" y="1324"/>
                    <a:pt x="2215" y="1046"/>
                    <a:pt x="2070" y="781"/>
                  </a:cubicBezTo>
                  <a:cubicBezTo>
                    <a:pt x="2022" y="697"/>
                    <a:pt x="1970" y="617"/>
                    <a:pt x="1916" y="537"/>
                  </a:cubicBezTo>
                  <a:cubicBezTo>
                    <a:pt x="1780" y="348"/>
                    <a:pt x="1633" y="210"/>
                    <a:pt x="1476" y="120"/>
                  </a:cubicBezTo>
                  <a:cubicBezTo>
                    <a:pt x="1337" y="42"/>
                    <a:pt x="1187" y="0"/>
                    <a:pt x="10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038;p78">
              <a:extLst>
                <a:ext uri="{FF2B5EF4-FFF2-40B4-BE49-F238E27FC236}">
                  <a16:creationId xmlns:a16="http://schemas.microsoft.com/office/drawing/2014/main" id="{AF3DDE71-855E-40B0-8378-881537E55200}"/>
                </a:ext>
              </a:extLst>
            </p:cNvPr>
            <p:cNvSpPr/>
            <p:nvPr/>
          </p:nvSpPr>
          <p:spPr>
            <a:xfrm>
              <a:off x="6824179" y="2065064"/>
              <a:ext cx="279720" cy="356170"/>
            </a:xfrm>
            <a:custGeom>
              <a:avLst/>
              <a:gdLst/>
              <a:ahLst/>
              <a:cxnLst/>
              <a:rect l="l" t="t" r="r" b="b"/>
              <a:pathLst>
                <a:path w="9524" h="12127" extrusionOk="0">
                  <a:moveTo>
                    <a:pt x="5483" y="1"/>
                  </a:moveTo>
                  <a:cubicBezTo>
                    <a:pt x="5414" y="1"/>
                    <a:pt x="5345" y="2"/>
                    <a:pt x="5274" y="6"/>
                  </a:cubicBezTo>
                  <a:cubicBezTo>
                    <a:pt x="5095" y="14"/>
                    <a:pt x="4905" y="34"/>
                    <a:pt x="4712" y="68"/>
                  </a:cubicBezTo>
                  <a:cubicBezTo>
                    <a:pt x="4549" y="91"/>
                    <a:pt x="4384" y="127"/>
                    <a:pt x="4216" y="168"/>
                  </a:cubicBezTo>
                  <a:cubicBezTo>
                    <a:pt x="2805" y="513"/>
                    <a:pt x="1842" y="1265"/>
                    <a:pt x="1351" y="2400"/>
                  </a:cubicBezTo>
                  <a:cubicBezTo>
                    <a:pt x="1" y="5527"/>
                    <a:pt x="2597" y="10694"/>
                    <a:pt x="3131" y="11698"/>
                  </a:cubicBezTo>
                  <a:cubicBezTo>
                    <a:pt x="3140" y="11717"/>
                    <a:pt x="3161" y="11729"/>
                    <a:pt x="3181" y="11729"/>
                  </a:cubicBezTo>
                  <a:cubicBezTo>
                    <a:pt x="3184" y="11729"/>
                    <a:pt x="3186" y="11729"/>
                    <a:pt x="3188" y="11729"/>
                  </a:cubicBezTo>
                  <a:lnTo>
                    <a:pt x="3203" y="11729"/>
                  </a:lnTo>
                  <a:cubicBezTo>
                    <a:pt x="3233" y="11721"/>
                    <a:pt x="3252" y="11692"/>
                    <a:pt x="3248" y="11664"/>
                  </a:cubicBezTo>
                  <a:cubicBezTo>
                    <a:pt x="3216" y="11219"/>
                    <a:pt x="3259" y="10886"/>
                    <a:pt x="3373" y="10672"/>
                  </a:cubicBezTo>
                  <a:cubicBezTo>
                    <a:pt x="3447" y="10533"/>
                    <a:pt x="3557" y="10439"/>
                    <a:pt x="3695" y="10400"/>
                  </a:cubicBezTo>
                  <a:cubicBezTo>
                    <a:pt x="3800" y="10369"/>
                    <a:pt x="3908" y="10348"/>
                    <a:pt x="4015" y="10343"/>
                  </a:cubicBezTo>
                  <a:cubicBezTo>
                    <a:pt x="4036" y="10342"/>
                    <a:pt x="4056" y="10342"/>
                    <a:pt x="4077" y="10342"/>
                  </a:cubicBezTo>
                  <a:cubicBezTo>
                    <a:pt x="4361" y="10342"/>
                    <a:pt x="4609" y="10435"/>
                    <a:pt x="4771" y="10597"/>
                  </a:cubicBezTo>
                  <a:cubicBezTo>
                    <a:pt x="4826" y="10647"/>
                    <a:pt x="4867" y="10704"/>
                    <a:pt x="4900" y="10766"/>
                  </a:cubicBezTo>
                  <a:cubicBezTo>
                    <a:pt x="4998" y="10952"/>
                    <a:pt x="5095" y="11363"/>
                    <a:pt x="4622" y="12028"/>
                  </a:cubicBezTo>
                  <a:cubicBezTo>
                    <a:pt x="4606" y="12052"/>
                    <a:pt x="4608" y="12082"/>
                    <a:pt x="4626" y="12106"/>
                  </a:cubicBezTo>
                  <a:cubicBezTo>
                    <a:pt x="4632" y="12114"/>
                    <a:pt x="4636" y="12119"/>
                    <a:pt x="4643" y="12121"/>
                  </a:cubicBezTo>
                  <a:cubicBezTo>
                    <a:pt x="4652" y="12125"/>
                    <a:pt x="4660" y="12127"/>
                    <a:pt x="4669" y="12127"/>
                  </a:cubicBezTo>
                  <a:cubicBezTo>
                    <a:pt x="4672" y="12127"/>
                    <a:pt x="4674" y="12127"/>
                    <a:pt x="4677" y="12126"/>
                  </a:cubicBezTo>
                  <a:cubicBezTo>
                    <a:pt x="4685" y="12126"/>
                    <a:pt x="4693" y="12126"/>
                    <a:pt x="4700" y="12124"/>
                  </a:cubicBezTo>
                  <a:cubicBezTo>
                    <a:pt x="4771" y="12085"/>
                    <a:pt x="4847" y="12057"/>
                    <a:pt x="4921" y="12031"/>
                  </a:cubicBezTo>
                  <a:cubicBezTo>
                    <a:pt x="4927" y="12027"/>
                    <a:pt x="4934" y="12025"/>
                    <a:pt x="4941" y="12020"/>
                  </a:cubicBezTo>
                  <a:lnTo>
                    <a:pt x="4942" y="12020"/>
                  </a:lnTo>
                  <a:cubicBezTo>
                    <a:pt x="7698" y="10405"/>
                    <a:pt x="9524" y="4935"/>
                    <a:pt x="8303" y="1917"/>
                  </a:cubicBezTo>
                  <a:cubicBezTo>
                    <a:pt x="7795" y="661"/>
                    <a:pt x="6822" y="1"/>
                    <a:pt x="54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039;p78">
              <a:extLst>
                <a:ext uri="{FF2B5EF4-FFF2-40B4-BE49-F238E27FC236}">
                  <a16:creationId xmlns:a16="http://schemas.microsoft.com/office/drawing/2014/main" id="{2346E7A9-90AD-4E88-A9B2-15CBB723078D}"/>
                </a:ext>
              </a:extLst>
            </p:cNvPr>
            <p:cNvSpPr/>
            <p:nvPr/>
          </p:nvSpPr>
          <p:spPr>
            <a:xfrm>
              <a:off x="6600174" y="2475069"/>
              <a:ext cx="274551" cy="227059"/>
            </a:xfrm>
            <a:custGeom>
              <a:avLst/>
              <a:gdLst/>
              <a:ahLst/>
              <a:cxnLst/>
              <a:rect l="l" t="t" r="r" b="b"/>
              <a:pathLst>
                <a:path w="9348" h="7731" extrusionOk="0">
                  <a:moveTo>
                    <a:pt x="5567" y="6245"/>
                  </a:moveTo>
                  <a:lnTo>
                    <a:pt x="5568" y="6247"/>
                  </a:lnTo>
                  <a:cubicBezTo>
                    <a:pt x="5556" y="6254"/>
                    <a:pt x="5544" y="6260"/>
                    <a:pt x="5527" y="6263"/>
                  </a:cubicBezTo>
                  <a:cubicBezTo>
                    <a:pt x="5540" y="6257"/>
                    <a:pt x="5554" y="6253"/>
                    <a:pt x="5567" y="6245"/>
                  </a:cubicBezTo>
                  <a:close/>
                  <a:moveTo>
                    <a:pt x="9272" y="1"/>
                  </a:moveTo>
                  <a:cubicBezTo>
                    <a:pt x="9265" y="1"/>
                    <a:pt x="9258" y="4"/>
                    <a:pt x="9250" y="5"/>
                  </a:cubicBezTo>
                  <a:cubicBezTo>
                    <a:pt x="7888" y="610"/>
                    <a:pt x="5887" y="1346"/>
                    <a:pt x="3935" y="1485"/>
                  </a:cubicBezTo>
                  <a:lnTo>
                    <a:pt x="3932" y="1485"/>
                  </a:lnTo>
                  <a:cubicBezTo>
                    <a:pt x="3859" y="1493"/>
                    <a:pt x="3788" y="1497"/>
                    <a:pt x="3716" y="1500"/>
                  </a:cubicBezTo>
                  <a:cubicBezTo>
                    <a:pt x="3578" y="1507"/>
                    <a:pt x="3443" y="1511"/>
                    <a:pt x="3310" y="1511"/>
                  </a:cubicBezTo>
                  <a:cubicBezTo>
                    <a:pt x="2755" y="1511"/>
                    <a:pt x="2238" y="1451"/>
                    <a:pt x="1767" y="1337"/>
                  </a:cubicBezTo>
                  <a:cubicBezTo>
                    <a:pt x="1760" y="1335"/>
                    <a:pt x="1756" y="1335"/>
                    <a:pt x="1749" y="1335"/>
                  </a:cubicBezTo>
                  <a:cubicBezTo>
                    <a:pt x="1736" y="1335"/>
                    <a:pt x="1720" y="1342"/>
                    <a:pt x="1709" y="1354"/>
                  </a:cubicBezTo>
                  <a:cubicBezTo>
                    <a:pt x="571" y="2426"/>
                    <a:pt x="0" y="3575"/>
                    <a:pt x="104" y="4586"/>
                  </a:cubicBezTo>
                  <a:cubicBezTo>
                    <a:pt x="197" y="5508"/>
                    <a:pt x="820" y="6324"/>
                    <a:pt x="1952" y="7010"/>
                  </a:cubicBezTo>
                  <a:cubicBezTo>
                    <a:pt x="2593" y="7399"/>
                    <a:pt x="3233" y="7630"/>
                    <a:pt x="3859" y="7705"/>
                  </a:cubicBezTo>
                  <a:lnTo>
                    <a:pt x="3861" y="7705"/>
                  </a:lnTo>
                  <a:cubicBezTo>
                    <a:pt x="4010" y="7722"/>
                    <a:pt x="4157" y="7730"/>
                    <a:pt x="4304" y="7730"/>
                  </a:cubicBezTo>
                  <a:cubicBezTo>
                    <a:pt x="4359" y="7730"/>
                    <a:pt x="4414" y="7729"/>
                    <a:pt x="4469" y="7727"/>
                  </a:cubicBezTo>
                  <a:cubicBezTo>
                    <a:pt x="5050" y="7698"/>
                    <a:pt x="5625" y="7527"/>
                    <a:pt x="6179" y="7220"/>
                  </a:cubicBezTo>
                  <a:cubicBezTo>
                    <a:pt x="6198" y="7210"/>
                    <a:pt x="6211" y="7190"/>
                    <a:pt x="6213" y="7168"/>
                  </a:cubicBezTo>
                  <a:cubicBezTo>
                    <a:pt x="6337" y="4621"/>
                    <a:pt x="7613" y="1720"/>
                    <a:pt x="9319" y="110"/>
                  </a:cubicBezTo>
                  <a:cubicBezTo>
                    <a:pt x="9344" y="89"/>
                    <a:pt x="9348" y="55"/>
                    <a:pt x="9329" y="28"/>
                  </a:cubicBezTo>
                  <a:cubicBezTo>
                    <a:pt x="9315" y="11"/>
                    <a:pt x="9297" y="1"/>
                    <a:pt x="9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7040;p78">
              <a:extLst>
                <a:ext uri="{FF2B5EF4-FFF2-40B4-BE49-F238E27FC236}">
                  <a16:creationId xmlns:a16="http://schemas.microsoft.com/office/drawing/2014/main" id="{4640919A-CC70-4210-B826-CB0893A65FE1}"/>
                </a:ext>
              </a:extLst>
            </p:cNvPr>
            <p:cNvSpPr/>
            <p:nvPr/>
          </p:nvSpPr>
          <p:spPr>
            <a:xfrm>
              <a:off x="6549922" y="2294062"/>
              <a:ext cx="350413" cy="221538"/>
            </a:xfrm>
            <a:custGeom>
              <a:avLst/>
              <a:gdLst/>
              <a:ahLst/>
              <a:cxnLst/>
              <a:rect l="l" t="t" r="r" b="b"/>
              <a:pathLst>
                <a:path w="11931" h="7543" extrusionOk="0">
                  <a:moveTo>
                    <a:pt x="3984" y="0"/>
                  </a:moveTo>
                  <a:cubicBezTo>
                    <a:pt x="3891" y="0"/>
                    <a:pt x="3801" y="3"/>
                    <a:pt x="3712" y="7"/>
                  </a:cubicBezTo>
                  <a:cubicBezTo>
                    <a:pt x="3071" y="39"/>
                    <a:pt x="2503" y="152"/>
                    <a:pt x="2020" y="349"/>
                  </a:cubicBezTo>
                  <a:cubicBezTo>
                    <a:pt x="538" y="951"/>
                    <a:pt x="1" y="2277"/>
                    <a:pt x="471" y="4184"/>
                  </a:cubicBezTo>
                  <a:cubicBezTo>
                    <a:pt x="822" y="5620"/>
                    <a:pt x="1587" y="6608"/>
                    <a:pt x="2744" y="7121"/>
                  </a:cubicBezTo>
                  <a:cubicBezTo>
                    <a:pt x="3374" y="7400"/>
                    <a:pt x="4128" y="7542"/>
                    <a:pt x="4991" y="7542"/>
                  </a:cubicBezTo>
                  <a:cubicBezTo>
                    <a:pt x="5122" y="7542"/>
                    <a:pt x="5256" y="7539"/>
                    <a:pt x="5392" y="7532"/>
                  </a:cubicBezTo>
                  <a:cubicBezTo>
                    <a:pt x="5585" y="7524"/>
                    <a:pt x="5778" y="7505"/>
                    <a:pt x="5975" y="7485"/>
                  </a:cubicBezTo>
                  <a:lnTo>
                    <a:pt x="5981" y="7485"/>
                  </a:lnTo>
                  <a:cubicBezTo>
                    <a:pt x="8619" y="7192"/>
                    <a:pt x="11340" y="5867"/>
                    <a:pt x="11892" y="5587"/>
                  </a:cubicBezTo>
                  <a:cubicBezTo>
                    <a:pt x="11916" y="5573"/>
                    <a:pt x="11931" y="5544"/>
                    <a:pt x="11923" y="5517"/>
                  </a:cubicBezTo>
                  <a:cubicBezTo>
                    <a:pt x="11916" y="5489"/>
                    <a:pt x="11893" y="5467"/>
                    <a:pt x="11865" y="5467"/>
                  </a:cubicBezTo>
                  <a:cubicBezTo>
                    <a:pt x="11301" y="5446"/>
                    <a:pt x="10939" y="5212"/>
                    <a:pt x="10773" y="5077"/>
                  </a:cubicBezTo>
                  <a:cubicBezTo>
                    <a:pt x="10424" y="4792"/>
                    <a:pt x="10243" y="4385"/>
                    <a:pt x="10306" y="4018"/>
                  </a:cubicBezTo>
                  <a:cubicBezTo>
                    <a:pt x="10363" y="3690"/>
                    <a:pt x="10599" y="3432"/>
                    <a:pt x="10976" y="3297"/>
                  </a:cubicBezTo>
                  <a:cubicBezTo>
                    <a:pt x="11100" y="3253"/>
                    <a:pt x="11218" y="3227"/>
                    <a:pt x="11337" y="3220"/>
                  </a:cubicBezTo>
                  <a:cubicBezTo>
                    <a:pt x="11354" y="3219"/>
                    <a:pt x="11370" y="3219"/>
                    <a:pt x="11387" y="3219"/>
                  </a:cubicBezTo>
                  <a:cubicBezTo>
                    <a:pt x="11469" y="3219"/>
                    <a:pt x="11550" y="3230"/>
                    <a:pt x="11631" y="3249"/>
                  </a:cubicBezTo>
                  <a:cubicBezTo>
                    <a:pt x="11639" y="3249"/>
                    <a:pt x="11644" y="3250"/>
                    <a:pt x="11650" y="3250"/>
                  </a:cubicBezTo>
                  <a:cubicBezTo>
                    <a:pt x="11673" y="3249"/>
                    <a:pt x="11693" y="3236"/>
                    <a:pt x="11701" y="3217"/>
                  </a:cubicBezTo>
                  <a:cubicBezTo>
                    <a:pt x="11715" y="3193"/>
                    <a:pt x="11711" y="3163"/>
                    <a:pt x="11693" y="3140"/>
                  </a:cubicBezTo>
                  <a:cubicBezTo>
                    <a:pt x="10699" y="2096"/>
                    <a:pt x="9168" y="1198"/>
                    <a:pt x="7530" y="630"/>
                  </a:cubicBezTo>
                  <a:lnTo>
                    <a:pt x="7524" y="630"/>
                  </a:lnTo>
                  <a:cubicBezTo>
                    <a:pt x="6510" y="279"/>
                    <a:pt x="5456" y="57"/>
                    <a:pt x="4472" y="9"/>
                  </a:cubicBezTo>
                  <a:lnTo>
                    <a:pt x="4470" y="9"/>
                  </a:lnTo>
                  <a:cubicBezTo>
                    <a:pt x="4460" y="9"/>
                    <a:pt x="4445" y="16"/>
                    <a:pt x="4438" y="17"/>
                  </a:cubicBezTo>
                  <a:cubicBezTo>
                    <a:pt x="4279" y="6"/>
                    <a:pt x="4129" y="0"/>
                    <a:pt x="39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7041;p78">
              <a:extLst>
                <a:ext uri="{FF2B5EF4-FFF2-40B4-BE49-F238E27FC236}">
                  <a16:creationId xmlns:a16="http://schemas.microsoft.com/office/drawing/2014/main" id="{C4748DDF-1ADE-42DE-86C6-3460F79A237D}"/>
                </a:ext>
              </a:extLst>
            </p:cNvPr>
            <p:cNvSpPr/>
            <p:nvPr/>
          </p:nvSpPr>
          <p:spPr>
            <a:xfrm>
              <a:off x="7034791" y="2552900"/>
              <a:ext cx="7489" cy="3172"/>
            </a:xfrm>
            <a:custGeom>
              <a:avLst/>
              <a:gdLst/>
              <a:ahLst/>
              <a:cxnLst/>
              <a:rect l="l" t="t" r="r" b="b"/>
              <a:pathLst>
                <a:path w="255" h="108" extrusionOk="0">
                  <a:moveTo>
                    <a:pt x="0" y="1"/>
                  </a:moveTo>
                  <a:lnTo>
                    <a:pt x="0" y="1"/>
                  </a:lnTo>
                  <a:cubicBezTo>
                    <a:pt x="84" y="42"/>
                    <a:pt x="170" y="74"/>
                    <a:pt x="255" y="108"/>
                  </a:cubicBezTo>
                  <a:cubicBezTo>
                    <a:pt x="148" y="64"/>
                    <a:pt x="60" y="2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7042;p78">
              <a:extLst>
                <a:ext uri="{FF2B5EF4-FFF2-40B4-BE49-F238E27FC236}">
                  <a16:creationId xmlns:a16="http://schemas.microsoft.com/office/drawing/2014/main" id="{5F7543B2-EC93-4C1D-B65F-5CC0E3308259}"/>
                </a:ext>
              </a:extLst>
            </p:cNvPr>
            <p:cNvSpPr/>
            <p:nvPr/>
          </p:nvSpPr>
          <p:spPr>
            <a:xfrm>
              <a:off x="7042251" y="2556101"/>
              <a:ext cx="4905" cy="2056"/>
            </a:xfrm>
            <a:custGeom>
              <a:avLst/>
              <a:gdLst/>
              <a:ahLst/>
              <a:cxnLst/>
              <a:rect l="l" t="t" r="r" b="b"/>
              <a:pathLst>
                <a:path w="167" h="70" extrusionOk="0">
                  <a:moveTo>
                    <a:pt x="1" y="0"/>
                  </a:moveTo>
                  <a:lnTo>
                    <a:pt x="1" y="0"/>
                  </a:lnTo>
                  <a:cubicBezTo>
                    <a:pt x="16" y="7"/>
                    <a:pt x="32" y="13"/>
                    <a:pt x="48" y="20"/>
                  </a:cubicBezTo>
                  <a:lnTo>
                    <a:pt x="48" y="20"/>
                  </a:lnTo>
                  <a:cubicBezTo>
                    <a:pt x="32" y="13"/>
                    <a:pt x="17" y="6"/>
                    <a:pt x="1" y="0"/>
                  </a:cubicBezTo>
                  <a:close/>
                  <a:moveTo>
                    <a:pt x="48" y="20"/>
                  </a:moveTo>
                  <a:lnTo>
                    <a:pt x="48" y="20"/>
                  </a:lnTo>
                  <a:cubicBezTo>
                    <a:pt x="87" y="37"/>
                    <a:pt x="125" y="56"/>
                    <a:pt x="166" y="70"/>
                  </a:cubicBezTo>
                  <a:cubicBezTo>
                    <a:pt x="124" y="52"/>
                    <a:pt x="85" y="35"/>
                    <a:pt x="48" y="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7043;p78">
              <a:extLst>
                <a:ext uri="{FF2B5EF4-FFF2-40B4-BE49-F238E27FC236}">
                  <a16:creationId xmlns:a16="http://schemas.microsoft.com/office/drawing/2014/main" id="{EE5FC286-6676-42E4-BB89-5C59B8AB1A44}"/>
                </a:ext>
              </a:extLst>
            </p:cNvPr>
            <p:cNvSpPr/>
            <p:nvPr/>
          </p:nvSpPr>
          <p:spPr>
            <a:xfrm>
              <a:off x="6925681" y="2414685"/>
              <a:ext cx="81032" cy="74277"/>
            </a:xfrm>
            <a:custGeom>
              <a:avLst/>
              <a:gdLst/>
              <a:ahLst/>
              <a:cxnLst/>
              <a:rect l="l" t="t" r="r" b="b"/>
              <a:pathLst>
                <a:path w="2759" h="2529" extrusionOk="0">
                  <a:moveTo>
                    <a:pt x="1878" y="219"/>
                  </a:moveTo>
                  <a:cubicBezTo>
                    <a:pt x="1956" y="219"/>
                    <a:pt x="2029" y="231"/>
                    <a:pt x="2096" y="259"/>
                  </a:cubicBezTo>
                  <a:cubicBezTo>
                    <a:pt x="2391" y="382"/>
                    <a:pt x="2539" y="801"/>
                    <a:pt x="2539" y="1500"/>
                  </a:cubicBezTo>
                  <a:cubicBezTo>
                    <a:pt x="2539" y="2168"/>
                    <a:pt x="2096" y="2293"/>
                    <a:pt x="1832" y="2307"/>
                  </a:cubicBezTo>
                  <a:cubicBezTo>
                    <a:pt x="1812" y="2308"/>
                    <a:pt x="1791" y="2309"/>
                    <a:pt x="1770" y="2309"/>
                  </a:cubicBezTo>
                  <a:cubicBezTo>
                    <a:pt x="1134" y="2309"/>
                    <a:pt x="342" y="1815"/>
                    <a:pt x="230" y="1147"/>
                  </a:cubicBezTo>
                  <a:cubicBezTo>
                    <a:pt x="559" y="835"/>
                    <a:pt x="1334" y="219"/>
                    <a:pt x="1878" y="219"/>
                  </a:cubicBezTo>
                  <a:close/>
                  <a:moveTo>
                    <a:pt x="1880" y="0"/>
                  </a:moveTo>
                  <a:cubicBezTo>
                    <a:pt x="1095" y="0"/>
                    <a:pt x="84" y="981"/>
                    <a:pt x="37" y="1027"/>
                  </a:cubicBezTo>
                  <a:cubicBezTo>
                    <a:pt x="12" y="1050"/>
                    <a:pt x="1" y="1084"/>
                    <a:pt x="4" y="1118"/>
                  </a:cubicBezTo>
                  <a:cubicBezTo>
                    <a:pt x="96" y="1936"/>
                    <a:pt x="1008" y="2528"/>
                    <a:pt x="1767" y="2528"/>
                  </a:cubicBezTo>
                  <a:cubicBezTo>
                    <a:pt x="1793" y="2528"/>
                    <a:pt x="1818" y="2528"/>
                    <a:pt x="1841" y="2527"/>
                  </a:cubicBezTo>
                  <a:cubicBezTo>
                    <a:pt x="2415" y="2494"/>
                    <a:pt x="2757" y="2111"/>
                    <a:pt x="2757" y="1501"/>
                  </a:cubicBezTo>
                  <a:cubicBezTo>
                    <a:pt x="2758" y="705"/>
                    <a:pt x="2564" y="220"/>
                    <a:pt x="2180" y="57"/>
                  </a:cubicBezTo>
                  <a:cubicBezTo>
                    <a:pt x="2086" y="18"/>
                    <a:pt x="1985" y="0"/>
                    <a:pt x="18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44;p78">
              <a:extLst>
                <a:ext uri="{FF2B5EF4-FFF2-40B4-BE49-F238E27FC236}">
                  <a16:creationId xmlns:a16="http://schemas.microsoft.com/office/drawing/2014/main" id="{8C8414F3-E47D-466D-9938-15097DF9FCB2}"/>
                </a:ext>
              </a:extLst>
            </p:cNvPr>
            <p:cNvSpPr/>
            <p:nvPr/>
          </p:nvSpPr>
          <p:spPr>
            <a:xfrm>
              <a:off x="6849349" y="2387106"/>
              <a:ext cx="83146" cy="68961"/>
            </a:xfrm>
            <a:custGeom>
              <a:avLst/>
              <a:gdLst/>
              <a:ahLst/>
              <a:cxnLst/>
              <a:rect l="l" t="t" r="r" b="b"/>
              <a:pathLst>
                <a:path w="2831" h="2348" extrusionOk="0">
                  <a:moveTo>
                    <a:pt x="1209" y="220"/>
                  </a:moveTo>
                  <a:cubicBezTo>
                    <a:pt x="1358" y="220"/>
                    <a:pt x="1499" y="259"/>
                    <a:pt x="1634" y="334"/>
                  </a:cubicBezTo>
                  <a:cubicBezTo>
                    <a:pt x="2234" y="676"/>
                    <a:pt x="2512" y="1668"/>
                    <a:pt x="2584" y="1975"/>
                  </a:cubicBezTo>
                  <a:cubicBezTo>
                    <a:pt x="2269" y="2086"/>
                    <a:pt x="1992" y="2128"/>
                    <a:pt x="1752" y="2128"/>
                  </a:cubicBezTo>
                  <a:cubicBezTo>
                    <a:pt x="1199" y="2128"/>
                    <a:pt x="845" y="1903"/>
                    <a:pt x="687" y="1774"/>
                  </a:cubicBezTo>
                  <a:cubicBezTo>
                    <a:pt x="387" y="1526"/>
                    <a:pt x="232" y="1183"/>
                    <a:pt x="283" y="877"/>
                  </a:cubicBezTo>
                  <a:cubicBezTo>
                    <a:pt x="328" y="612"/>
                    <a:pt x="528" y="404"/>
                    <a:pt x="843" y="290"/>
                  </a:cubicBezTo>
                  <a:cubicBezTo>
                    <a:pt x="971" y="243"/>
                    <a:pt x="1093" y="220"/>
                    <a:pt x="1209" y="220"/>
                  </a:cubicBezTo>
                  <a:close/>
                  <a:moveTo>
                    <a:pt x="1209" y="1"/>
                  </a:moveTo>
                  <a:cubicBezTo>
                    <a:pt x="1067" y="1"/>
                    <a:pt x="919" y="28"/>
                    <a:pt x="767" y="83"/>
                  </a:cubicBezTo>
                  <a:cubicBezTo>
                    <a:pt x="374" y="226"/>
                    <a:pt x="125" y="494"/>
                    <a:pt x="66" y="840"/>
                  </a:cubicBezTo>
                  <a:cubicBezTo>
                    <a:pt x="1" y="1224"/>
                    <a:pt x="183" y="1646"/>
                    <a:pt x="546" y="1943"/>
                  </a:cubicBezTo>
                  <a:cubicBezTo>
                    <a:pt x="727" y="2089"/>
                    <a:pt x="1130" y="2348"/>
                    <a:pt x="1753" y="2348"/>
                  </a:cubicBezTo>
                  <a:cubicBezTo>
                    <a:pt x="2039" y="2348"/>
                    <a:pt x="2374" y="2294"/>
                    <a:pt x="2752" y="2145"/>
                  </a:cubicBezTo>
                  <a:cubicBezTo>
                    <a:pt x="2801" y="2127"/>
                    <a:pt x="2831" y="2074"/>
                    <a:pt x="2821" y="2023"/>
                  </a:cubicBezTo>
                  <a:cubicBezTo>
                    <a:pt x="2809" y="1966"/>
                    <a:pt x="2539" y="596"/>
                    <a:pt x="1743" y="143"/>
                  </a:cubicBezTo>
                  <a:cubicBezTo>
                    <a:pt x="1575" y="48"/>
                    <a:pt x="1397" y="1"/>
                    <a:pt x="12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45;p78">
              <a:extLst>
                <a:ext uri="{FF2B5EF4-FFF2-40B4-BE49-F238E27FC236}">
                  <a16:creationId xmlns:a16="http://schemas.microsoft.com/office/drawing/2014/main" id="{163C8112-49A3-4685-AE97-A3540FDEFBD1}"/>
                </a:ext>
              </a:extLst>
            </p:cNvPr>
            <p:cNvSpPr/>
            <p:nvPr/>
          </p:nvSpPr>
          <p:spPr>
            <a:xfrm>
              <a:off x="6874695" y="2443937"/>
              <a:ext cx="70136" cy="72573"/>
            </a:xfrm>
            <a:custGeom>
              <a:avLst/>
              <a:gdLst/>
              <a:ahLst/>
              <a:cxnLst/>
              <a:rect l="l" t="t" r="r" b="b"/>
              <a:pathLst>
                <a:path w="2388" h="2471" extrusionOk="0">
                  <a:moveTo>
                    <a:pt x="1767" y="249"/>
                  </a:moveTo>
                  <a:lnTo>
                    <a:pt x="1767" y="249"/>
                  </a:lnTo>
                  <a:cubicBezTo>
                    <a:pt x="1837" y="614"/>
                    <a:pt x="1990" y="1767"/>
                    <a:pt x="1240" y="2117"/>
                  </a:cubicBezTo>
                  <a:cubicBezTo>
                    <a:pt x="1073" y="2207"/>
                    <a:pt x="913" y="2251"/>
                    <a:pt x="772" y="2251"/>
                  </a:cubicBezTo>
                  <a:cubicBezTo>
                    <a:pt x="657" y="2251"/>
                    <a:pt x="554" y="2221"/>
                    <a:pt x="471" y="2160"/>
                  </a:cubicBezTo>
                  <a:cubicBezTo>
                    <a:pt x="301" y="2038"/>
                    <a:pt x="230" y="1805"/>
                    <a:pt x="279" y="1545"/>
                  </a:cubicBezTo>
                  <a:cubicBezTo>
                    <a:pt x="357" y="1111"/>
                    <a:pt x="791" y="549"/>
                    <a:pt x="1767" y="249"/>
                  </a:cubicBezTo>
                  <a:close/>
                  <a:moveTo>
                    <a:pt x="1850" y="1"/>
                  </a:moveTo>
                  <a:cubicBezTo>
                    <a:pt x="1841" y="1"/>
                    <a:pt x="1831" y="2"/>
                    <a:pt x="1822" y="4"/>
                  </a:cubicBezTo>
                  <a:cubicBezTo>
                    <a:pt x="373" y="407"/>
                    <a:pt x="111" y="1254"/>
                    <a:pt x="65" y="1505"/>
                  </a:cubicBezTo>
                  <a:cubicBezTo>
                    <a:pt x="1" y="1852"/>
                    <a:pt x="103" y="2162"/>
                    <a:pt x="343" y="2337"/>
                  </a:cubicBezTo>
                  <a:cubicBezTo>
                    <a:pt x="464" y="2425"/>
                    <a:pt x="612" y="2471"/>
                    <a:pt x="773" y="2471"/>
                  </a:cubicBezTo>
                  <a:cubicBezTo>
                    <a:pt x="949" y="2471"/>
                    <a:pt x="1142" y="2418"/>
                    <a:pt x="1340" y="2314"/>
                  </a:cubicBezTo>
                  <a:cubicBezTo>
                    <a:pt x="2388" y="1823"/>
                    <a:pt x="1975" y="154"/>
                    <a:pt x="1958" y="82"/>
                  </a:cubicBezTo>
                  <a:cubicBezTo>
                    <a:pt x="1951" y="54"/>
                    <a:pt x="1931" y="30"/>
                    <a:pt x="1905" y="15"/>
                  </a:cubicBezTo>
                  <a:cubicBezTo>
                    <a:pt x="1889" y="6"/>
                    <a:pt x="1869" y="1"/>
                    <a:pt x="18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46;p78">
              <a:extLst>
                <a:ext uri="{FF2B5EF4-FFF2-40B4-BE49-F238E27FC236}">
                  <a16:creationId xmlns:a16="http://schemas.microsoft.com/office/drawing/2014/main" id="{AF6C140D-45E5-48A0-B810-A4654E5C4245}"/>
                </a:ext>
              </a:extLst>
            </p:cNvPr>
            <p:cNvSpPr/>
            <p:nvPr/>
          </p:nvSpPr>
          <p:spPr>
            <a:xfrm>
              <a:off x="6911084" y="2367428"/>
              <a:ext cx="67081" cy="83000"/>
            </a:xfrm>
            <a:custGeom>
              <a:avLst/>
              <a:gdLst/>
              <a:ahLst/>
              <a:cxnLst/>
              <a:rect l="l" t="t" r="r" b="b"/>
              <a:pathLst>
                <a:path w="2284" h="2826" extrusionOk="0">
                  <a:moveTo>
                    <a:pt x="1122" y="221"/>
                  </a:moveTo>
                  <a:cubicBezTo>
                    <a:pt x="1419" y="221"/>
                    <a:pt x="1674" y="342"/>
                    <a:pt x="1787" y="551"/>
                  </a:cubicBezTo>
                  <a:cubicBezTo>
                    <a:pt x="2022" y="997"/>
                    <a:pt x="1606" y="1726"/>
                    <a:pt x="672" y="2521"/>
                  </a:cubicBezTo>
                  <a:cubicBezTo>
                    <a:pt x="559" y="2096"/>
                    <a:pt x="299" y="953"/>
                    <a:pt x="565" y="459"/>
                  </a:cubicBezTo>
                  <a:cubicBezTo>
                    <a:pt x="620" y="359"/>
                    <a:pt x="692" y="298"/>
                    <a:pt x="784" y="271"/>
                  </a:cubicBezTo>
                  <a:cubicBezTo>
                    <a:pt x="898" y="236"/>
                    <a:pt x="1013" y="221"/>
                    <a:pt x="1122" y="221"/>
                  </a:cubicBezTo>
                  <a:close/>
                  <a:moveTo>
                    <a:pt x="1119" y="1"/>
                  </a:moveTo>
                  <a:cubicBezTo>
                    <a:pt x="990" y="1"/>
                    <a:pt x="856" y="20"/>
                    <a:pt x="722" y="60"/>
                  </a:cubicBezTo>
                  <a:cubicBezTo>
                    <a:pt x="572" y="105"/>
                    <a:pt x="455" y="204"/>
                    <a:pt x="373" y="356"/>
                  </a:cubicBezTo>
                  <a:cubicBezTo>
                    <a:pt x="1" y="1045"/>
                    <a:pt x="485" y="2677"/>
                    <a:pt x="507" y="2747"/>
                  </a:cubicBezTo>
                  <a:cubicBezTo>
                    <a:pt x="516" y="2783"/>
                    <a:pt x="544" y="2808"/>
                    <a:pt x="579" y="2820"/>
                  </a:cubicBezTo>
                  <a:cubicBezTo>
                    <a:pt x="591" y="2823"/>
                    <a:pt x="600" y="2825"/>
                    <a:pt x="612" y="2825"/>
                  </a:cubicBezTo>
                  <a:cubicBezTo>
                    <a:pt x="636" y="2825"/>
                    <a:pt x="659" y="2815"/>
                    <a:pt x="680" y="2798"/>
                  </a:cubicBezTo>
                  <a:cubicBezTo>
                    <a:pt x="2284" y="1494"/>
                    <a:pt x="2123" y="722"/>
                    <a:pt x="1980" y="450"/>
                  </a:cubicBezTo>
                  <a:cubicBezTo>
                    <a:pt x="1831" y="164"/>
                    <a:pt x="1498" y="1"/>
                    <a:pt x="1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47;p78">
              <a:extLst>
                <a:ext uri="{FF2B5EF4-FFF2-40B4-BE49-F238E27FC236}">
                  <a16:creationId xmlns:a16="http://schemas.microsoft.com/office/drawing/2014/main" id="{DED8F7A6-3347-4A74-B622-5BB43B15A2CF}"/>
                </a:ext>
              </a:extLst>
            </p:cNvPr>
            <p:cNvSpPr/>
            <p:nvPr/>
          </p:nvSpPr>
          <p:spPr>
            <a:xfrm>
              <a:off x="6594799" y="2508815"/>
              <a:ext cx="192550" cy="198982"/>
            </a:xfrm>
            <a:custGeom>
              <a:avLst/>
              <a:gdLst/>
              <a:ahLst/>
              <a:cxnLst/>
              <a:rect l="l" t="t" r="r" b="b"/>
              <a:pathLst>
                <a:path w="6556" h="6775" extrusionOk="0">
                  <a:moveTo>
                    <a:pt x="1897" y="0"/>
                  </a:moveTo>
                  <a:cubicBezTo>
                    <a:pt x="1870" y="0"/>
                    <a:pt x="1843" y="10"/>
                    <a:pt x="1822" y="29"/>
                  </a:cubicBezTo>
                  <a:cubicBezTo>
                    <a:pt x="593" y="1170"/>
                    <a:pt x="1" y="2356"/>
                    <a:pt x="113" y="3456"/>
                  </a:cubicBezTo>
                  <a:cubicBezTo>
                    <a:pt x="213" y="4436"/>
                    <a:pt x="862" y="5293"/>
                    <a:pt x="2044" y="6009"/>
                  </a:cubicBezTo>
                  <a:cubicBezTo>
                    <a:pt x="2887" y="6521"/>
                    <a:pt x="3695" y="6774"/>
                    <a:pt x="4484" y="6774"/>
                  </a:cubicBezTo>
                  <a:cubicBezTo>
                    <a:pt x="5165" y="6774"/>
                    <a:pt x="5830" y="6585"/>
                    <a:pt x="6485" y="6203"/>
                  </a:cubicBezTo>
                  <a:cubicBezTo>
                    <a:pt x="6537" y="6173"/>
                    <a:pt x="6556" y="6105"/>
                    <a:pt x="6526" y="6053"/>
                  </a:cubicBezTo>
                  <a:cubicBezTo>
                    <a:pt x="6505" y="6018"/>
                    <a:pt x="6467" y="5998"/>
                    <a:pt x="6430" y="5998"/>
                  </a:cubicBezTo>
                  <a:cubicBezTo>
                    <a:pt x="6411" y="5998"/>
                    <a:pt x="6393" y="6002"/>
                    <a:pt x="6377" y="6012"/>
                  </a:cubicBezTo>
                  <a:cubicBezTo>
                    <a:pt x="5756" y="6371"/>
                    <a:pt x="5128" y="6550"/>
                    <a:pt x="4484" y="6550"/>
                  </a:cubicBezTo>
                  <a:cubicBezTo>
                    <a:pt x="3734" y="6550"/>
                    <a:pt x="2963" y="6307"/>
                    <a:pt x="2158" y="5820"/>
                  </a:cubicBezTo>
                  <a:cubicBezTo>
                    <a:pt x="1039" y="5142"/>
                    <a:pt x="425" y="4339"/>
                    <a:pt x="333" y="3433"/>
                  </a:cubicBezTo>
                  <a:cubicBezTo>
                    <a:pt x="229" y="2416"/>
                    <a:pt x="811" y="1266"/>
                    <a:pt x="1972" y="190"/>
                  </a:cubicBezTo>
                  <a:cubicBezTo>
                    <a:pt x="2016" y="149"/>
                    <a:pt x="2019" y="79"/>
                    <a:pt x="1977" y="35"/>
                  </a:cubicBezTo>
                  <a:cubicBezTo>
                    <a:pt x="1956" y="12"/>
                    <a:pt x="1926"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7048;p78">
              <a:extLst>
                <a:ext uri="{FF2B5EF4-FFF2-40B4-BE49-F238E27FC236}">
                  <a16:creationId xmlns:a16="http://schemas.microsoft.com/office/drawing/2014/main" id="{9564D1B8-FFE9-4A4C-9CE3-153BFFFA75CA}"/>
                </a:ext>
              </a:extLst>
            </p:cNvPr>
            <p:cNvSpPr/>
            <p:nvPr/>
          </p:nvSpPr>
          <p:spPr>
            <a:xfrm>
              <a:off x="7077436" y="2163689"/>
              <a:ext cx="190053" cy="201831"/>
            </a:xfrm>
            <a:custGeom>
              <a:avLst/>
              <a:gdLst/>
              <a:ahLst/>
              <a:cxnLst/>
              <a:rect l="l" t="t" r="r" b="b"/>
              <a:pathLst>
                <a:path w="6471" h="6872" extrusionOk="0">
                  <a:moveTo>
                    <a:pt x="1852" y="0"/>
                  </a:moveTo>
                  <a:cubicBezTo>
                    <a:pt x="1242" y="0"/>
                    <a:pt x="649" y="152"/>
                    <a:pt x="76" y="456"/>
                  </a:cubicBezTo>
                  <a:cubicBezTo>
                    <a:pt x="22" y="484"/>
                    <a:pt x="1" y="550"/>
                    <a:pt x="29" y="603"/>
                  </a:cubicBezTo>
                  <a:cubicBezTo>
                    <a:pt x="49" y="640"/>
                    <a:pt x="87" y="662"/>
                    <a:pt x="127" y="662"/>
                  </a:cubicBezTo>
                  <a:cubicBezTo>
                    <a:pt x="144" y="662"/>
                    <a:pt x="161" y="658"/>
                    <a:pt x="177" y="650"/>
                  </a:cubicBezTo>
                  <a:cubicBezTo>
                    <a:pt x="715" y="364"/>
                    <a:pt x="1274" y="221"/>
                    <a:pt x="1849" y="221"/>
                  </a:cubicBezTo>
                  <a:cubicBezTo>
                    <a:pt x="2600" y="221"/>
                    <a:pt x="3380" y="464"/>
                    <a:pt x="4180" y="949"/>
                  </a:cubicBezTo>
                  <a:cubicBezTo>
                    <a:pt x="5325" y="1642"/>
                    <a:pt x="5972" y="2474"/>
                    <a:pt x="6102" y="3425"/>
                  </a:cubicBezTo>
                  <a:cubicBezTo>
                    <a:pt x="6280" y="4730"/>
                    <a:pt x="5454" y="5919"/>
                    <a:pt x="4732" y="6686"/>
                  </a:cubicBezTo>
                  <a:cubicBezTo>
                    <a:pt x="4690" y="6731"/>
                    <a:pt x="4692" y="6800"/>
                    <a:pt x="4736" y="6840"/>
                  </a:cubicBezTo>
                  <a:cubicBezTo>
                    <a:pt x="4757" y="6860"/>
                    <a:pt x="4784" y="6871"/>
                    <a:pt x="4811" y="6871"/>
                  </a:cubicBezTo>
                  <a:cubicBezTo>
                    <a:pt x="4840" y="6871"/>
                    <a:pt x="4868" y="6860"/>
                    <a:pt x="4891" y="6837"/>
                  </a:cubicBezTo>
                  <a:cubicBezTo>
                    <a:pt x="5976" y="5687"/>
                    <a:pt x="6470" y="4496"/>
                    <a:pt x="6321" y="3397"/>
                  </a:cubicBezTo>
                  <a:cubicBezTo>
                    <a:pt x="6181" y="2376"/>
                    <a:pt x="5502" y="1491"/>
                    <a:pt x="4296" y="762"/>
                  </a:cubicBezTo>
                  <a:cubicBezTo>
                    <a:pt x="3458" y="254"/>
                    <a:pt x="2641" y="0"/>
                    <a:pt x="18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7049;p78">
              <a:extLst>
                <a:ext uri="{FF2B5EF4-FFF2-40B4-BE49-F238E27FC236}">
                  <a16:creationId xmlns:a16="http://schemas.microsoft.com/office/drawing/2014/main" id="{045CDC13-3108-4056-951D-E65218890899}"/>
                </a:ext>
              </a:extLst>
            </p:cNvPr>
            <p:cNvSpPr/>
            <p:nvPr/>
          </p:nvSpPr>
          <p:spPr>
            <a:xfrm>
              <a:off x="6650984" y="2102041"/>
              <a:ext cx="209702" cy="193871"/>
            </a:xfrm>
            <a:custGeom>
              <a:avLst/>
              <a:gdLst/>
              <a:ahLst/>
              <a:cxnLst/>
              <a:rect l="l" t="t" r="r" b="b"/>
              <a:pathLst>
                <a:path w="7140" h="6601" extrusionOk="0">
                  <a:moveTo>
                    <a:pt x="3966" y="0"/>
                  </a:moveTo>
                  <a:cubicBezTo>
                    <a:pt x="3837" y="0"/>
                    <a:pt x="3709" y="9"/>
                    <a:pt x="3582" y="26"/>
                  </a:cubicBezTo>
                  <a:cubicBezTo>
                    <a:pt x="2571" y="161"/>
                    <a:pt x="1694" y="833"/>
                    <a:pt x="974" y="2019"/>
                  </a:cubicBezTo>
                  <a:cubicBezTo>
                    <a:pt x="20" y="3596"/>
                    <a:pt x="0" y="5121"/>
                    <a:pt x="913" y="6551"/>
                  </a:cubicBezTo>
                  <a:cubicBezTo>
                    <a:pt x="935" y="6582"/>
                    <a:pt x="970" y="6601"/>
                    <a:pt x="1006" y="6601"/>
                  </a:cubicBezTo>
                  <a:cubicBezTo>
                    <a:pt x="1026" y="6601"/>
                    <a:pt x="1047" y="6595"/>
                    <a:pt x="1063" y="6584"/>
                  </a:cubicBezTo>
                  <a:cubicBezTo>
                    <a:pt x="1115" y="6552"/>
                    <a:pt x="1130" y="6484"/>
                    <a:pt x="1097" y="6433"/>
                  </a:cubicBezTo>
                  <a:cubicBezTo>
                    <a:pt x="232" y="5080"/>
                    <a:pt x="254" y="3633"/>
                    <a:pt x="1161" y="2133"/>
                  </a:cubicBezTo>
                  <a:cubicBezTo>
                    <a:pt x="1845" y="1005"/>
                    <a:pt x="2669" y="370"/>
                    <a:pt x="3610" y="243"/>
                  </a:cubicBezTo>
                  <a:cubicBezTo>
                    <a:pt x="3723" y="228"/>
                    <a:pt x="3837" y="221"/>
                    <a:pt x="3952" y="221"/>
                  </a:cubicBezTo>
                  <a:cubicBezTo>
                    <a:pt x="4900" y="221"/>
                    <a:pt x="5948" y="727"/>
                    <a:pt x="6941" y="1669"/>
                  </a:cubicBezTo>
                  <a:cubicBezTo>
                    <a:pt x="6963" y="1690"/>
                    <a:pt x="6991" y="1700"/>
                    <a:pt x="7018" y="1700"/>
                  </a:cubicBezTo>
                  <a:cubicBezTo>
                    <a:pt x="7047" y="1700"/>
                    <a:pt x="7076" y="1689"/>
                    <a:pt x="7097" y="1666"/>
                  </a:cubicBezTo>
                  <a:cubicBezTo>
                    <a:pt x="7139" y="1621"/>
                    <a:pt x="7137" y="1552"/>
                    <a:pt x="7092" y="1511"/>
                  </a:cubicBezTo>
                  <a:cubicBezTo>
                    <a:pt x="6048" y="516"/>
                    <a:pt x="4975" y="0"/>
                    <a:pt x="39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7050;p78">
              <a:extLst>
                <a:ext uri="{FF2B5EF4-FFF2-40B4-BE49-F238E27FC236}">
                  <a16:creationId xmlns:a16="http://schemas.microsoft.com/office/drawing/2014/main" id="{0411BA04-CD40-44B2-8A36-C5A0CAE6978A}"/>
                </a:ext>
              </a:extLst>
            </p:cNvPr>
            <p:cNvSpPr/>
            <p:nvPr/>
          </p:nvSpPr>
          <p:spPr>
            <a:xfrm>
              <a:off x="7002455" y="2585207"/>
              <a:ext cx="206060" cy="183239"/>
            </a:xfrm>
            <a:custGeom>
              <a:avLst/>
              <a:gdLst/>
              <a:ahLst/>
              <a:cxnLst/>
              <a:rect l="l" t="t" r="r" b="b"/>
              <a:pathLst>
                <a:path w="7016" h="6239" extrusionOk="0">
                  <a:moveTo>
                    <a:pt x="6277" y="0"/>
                  </a:moveTo>
                  <a:cubicBezTo>
                    <a:pt x="6261" y="0"/>
                    <a:pt x="6244" y="4"/>
                    <a:pt x="6228" y="12"/>
                  </a:cubicBezTo>
                  <a:cubicBezTo>
                    <a:pt x="6175" y="39"/>
                    <a:pt x="6152" y="103"/>
                    <a:pt x="6178" y="157"/>
                  </a:cubicBezTo>
                  <a:cubicBezTo>
                    <a:pt x="6786" y="1400"/>
                    <a:pt x="6662" y="2739"/>
                    <a:pt x="5818" y="4136"/>
                  </a:cubicBezTo>
                  <a:cubicBezTo>
                    <a:pt x="5123" y="5282"/>
                    <a:pt x="4304" y="5910"/>
                    <a:pt x="3384" y="6006"/>
                  </a:cubicBezTo>
                  <a:cubicBezTo>
                    <a:pt x="3306" y="6014"/>
                    <a:pt x="3228" y="6018"/>
                    <a:pt x="3148" y="6018"/>
                  </a:cubicBezTo>
                  <a:cubicBezTo>
                    <a:pt x="2204" y="6018"/>
                    <a:pt x="1167" y="5457"/>
                    <a:pt x="201" y="4415"/>
                  </a:cubicBezTo>
                  <a:cubicBezTo>
                    <a:pt x="180" y="4392"/>
                    <a:pt x="151" y="4381"/>
                    <a:pt x="122" y="4381"/>
                  </a:cubicBezTo>
                  <a:cubicBezTo>
                    <a:pt x="94" y="4381"/>
                    <a:pt x="67" y="4391"/>
                    <a:pt x="46" y="4411"/>
                  </a:cubicBezTo>
                  <a:cubicBezTo>
                    <a:pt x="2" y="4451"/>
                    <a:pt x="0" y="4521"/>
                    <a:pt x="40" y="4565"/>
                  </a:cubicBezTo>
                  <a:cubicBezTo>
                    <a:pt x="1063" y="5666"/>
                    <a:pt x="2126" y="6238"/>
                    <a:pt x="3138" y="6238"/>
                  </a:cubicBezTo>
                  <a:cubicBezTo>
                    <a:pt x="3229" y="6238"/>
                    <a:pt x="3318" y="6234"/>
                    <a:pt x="3405" y="6224"/>
                  </a:cubicBezTo>
                  <a:cubicBezTo>
                    <a:pt x="4398" y="6123"/>
                    <a:pt x="5272" y="5459"/>
                    <a:pt x="6004" y="4250"/>
                  </a:cubicBezTo>
                  <a:cubicBezTo>
                    <a:pt x="6890" y="2785"/>
                    <a:pt x="7015" y="1375"/>
                    <a:pt x="6375" y="62"/>
                  </a:cubicBezTo>
                  <a:cubicBezTo>
                    <a:pt x="6356" y="23"/>
                    <a:pt x="6318" y="0"/>
                    <a:pt x="6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7051;p78">
              <a:extLst>
                <a:ext uri="{FF2B5EF4-FFF2-40B4-BE49-F238E27FC236}">
                  <a16:creationId xmlns:a16="http://schemas.microsoft.com/office/drawing/2014/main" id="{D2515E33-D80E-4F60-B8E8-9ED84835E6B5}"/>
                </a:ext>
              </a:extLst>
            </p:cNvPr>
            <p:cNvSpPr/>
            <p:nvPr/>
          </p:nvSpPr>
          <p:spPr>
            <a:xfrm>
              <a:off x="6540523" y="2289157"/>
              <a:ext cx="380312" cy="231406"/>
            </a:xfrm>
            <a:custGeom>
              <a:avLst/>
              <a:gdLst/>
              <a:ahLst/>
              <a:cxnLst/>
              <a:rect l="l" t="t" r="r" b="b"/>
              <a:pathLst>
                <a:path w="12949" h="7879" extrusionOk="0">
                  <a:moveTo>
                    <a:pt x="4372" y="1"/>
                  </a:moveTo>
                  <a:cubicBezTo>
                    <a:pt x="3599" y="1"/>
                    <a:pt x="2883" y="113"/>
                    <a:pt x="2277" y="358"/>
                  </a:cubicBezTo>
                  <a:cubicBezTo>
                    <a:pt x="1178" y="802"/>
                    <a:pt x="0" y="1862"/>
                    <a:pt x="621" y="4394"/>
                  </a:cubicBezTo>
                  <a:cubicBezTo>
                    <a:pt x="989" y="5884"/>
                    <a:pt x="1785" y="6910"/>
                    <a:pt x="2992" y="7446"/>
                  </a:cubicBezTo>
                  <a:cubicBezTo>
                    <a:pt x="3696" y="7758"/>
                    <a:pt x="4493" y="7879"/>
                    <a:pt x="5306" y="7879"/>
                  </a:cubicBezTo>
                  <a:cubicBezTo>
                    <a:pt x="6617" y="7879"/>
                    <a:pt x="7974" y="7564"/>
                    <a:pt x="9052" y="7225"/>
                  </a:cubicBezTo>
                  <a:cubicBezTo>
                    <a:pt x="10940" y="6633"/>
                    <a:pt x="12421" y="5837"/>
                    <a:pt x="12436" y="5829"/>
                  </a:cubicBezTo>
                  <a:cubicBezTo>
                    <a:pt x="12490" y="5801"/>
                    <a:pt x="12510" y="5735"/>
                    <a:pt x="12481" y="5683"/>
                  </a:cubicBezTo>
                  <a:cubicBezTo>
                    <a:pt x="12462" y="5645"/>
                    <a:pt x="12423" y="5624"/>
                    <a:pt x="12384" y="5624"/>
                  </a:cubicBezTo>
                  <a:cubicBezTo>
                    <a:pt x="12367" y="5624"/>
                    <a:pt x="12349" y="5628"/>
                    <a:pt x="12333" y="5637"/>
                  </a:cubicBezTo>
                  <a:cubicBezTo>
                    <a:pt x="12287" y="5662"/>
                    <a:pt x="8536" y="7661"/>
                    <a:pt x="5299" y="7661"/>
                  </a:cubicBezTo>
                  <a:cubicBezTo>
                    <a:pt x="4508" y="7661"/>
                    <a:pt x="3747" y="7541"/>
                    <a:pt x="3079" y="7245"/>
                  </a:cubicBezTo>
                  <a:cubicBezTo>
                    <a:pt x="1938" y="6738"/>
                    <a:pt x="1182" y="5761"/>
                    <a:pt x="833" y="4340"/>
                  </a:cubicBezTo>
                  <a:cubicBezTo>
                    <a:pt x="372" y="2459"/>
                    <a:pt x="899" y="1150"/>
                    <a:pt x="2359" y="560"/>
                  </a:cubicBezTo>
                  <a:cubicBezTo>
                    <a:pt x="2948" y="323"/>
                    <a:pt x="3644" y="213"/>
                    <a:pt x="4396" y="213"/>
                  </a:cubicBezTo>
                  <a:cubicBezTo>
                    <a:pt x="7439" y="213"/>
                    <a:pt x="11383" y="2004"/>
                    <a:pt x="12730" y="4318"/>
                  </a:cubicBezTo>
                  <a:cubicBezTo>
                    <a:pt x="12751" y="4353"/>
                    <a:pt x="12788" y="4373"/>
                    <a:pt x="12826" y="4373"/>
                  </a:cubicBezTo>
                  <a:cubicBezTo>
                    <a:pt x="12844" y="4373"/>
                    <a:pt x="12863" y="4368"/>
                    <a:pt x="12880" y="4358"/>
                  </a:cubicBezTo>
                  <a:cubicBezTo>
                    <a:pt x="12931" y="4327"/>
                    <a:pt x="12948" y="4260"/>
                    <a:pt x="12918" y="4209"/>
                  </a:cubicBezTo>
                  <a:cubicBezTo>
                    <a:pt x="11537" y="1836"/>
                    <a:pt x="7494" y="1"/>
                    <a:pt x="4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7052;p78">
              <a:extLst>
                <a:ext uri="{FF2B5EF4-FFF2-40B4-BE49-F238E27FC236}">
                  <a16:creationId xmlns:a16="http://schemas.microsoft.com/office/drawing/2014/main" id="{960B8C94-5456-4B7A-A236-F077A934291D}"/>
                </a:ext>
              </a:extLst>
            </p:cNvPr>
            <p:cNvSpPr/>
            <p:nvPr/>
          </p:nvSpPr>
          <p:spPr>
            <a:xfrm>
              <a:off x="6948355" y="2352684"/>
              <a:ext cx="366479" cy="239189"/>
            </a:xfrm>
            <a:custGeom>
              <a:avLst/>
              <a:gdLst/>
              <a:ahLst/>
              <a:cxnLst/>
              <a:rect l="l" t="t" r="r" b="b"/>
              <a:pathLst>
                <a:path w="12478" h="8144" extrusionOk="0">
                  <a:moveTo>
                    <a:pt x="7593" y="1"/>
                  </a:moveTo>
                  <a:cubicBezTo>
                    <a:pt x="6284" y="1"/>
                    <a:pt x="4919" y="363"/>
                    <a:pt x="3846" y="744"/>
                  </a:cubicBezTo>
                  <a:cubicBezTo>
                    <a:pt x="2074" y="1372"/>
                    <a:pt x="694" y="2184"/>
                    <a:pt x="680" y="2192"/>
                  </a:cubicBezTo>
                  <a:cubicBezTo>
                    <a:pt x="627" y="2222"/>
                    <a:pt x="612" y="2291"/>
                    <a:pt x="642" y="2342"/>
                  </a:cubicBezTo>
                  <a:cubicBezTo>
                    <a:pt x="662" y="2378"/>
                    <a:pt x="698" y="2397"/>
                    <a:pt x="736" y="2397"/>
                  </a:cubicBezTo>
                  <a:cubicBezTo>
                    <a:pt x="755" y="2397"/>
                    <a:pt x="774" y="2392"/>
                    <a:pt x="791" y="2382"/>
                  </a:cubicBezTo>
                  <a:cubicBezTo>
                    <a:pt x="835" y="2355"/>
                    <a:pt x="4485" y="219"/>
                    <a:pt x="7595" y="219"/>
                  </a:cubicBezTo>
                  <a:cubicBezTo>
                    <a:pt x="8269" y="219"/>
                    <a:pt x="8918" y="319"/>
                    <a:pt x="9500" y="563"/>
                  </a:cubicBezTo>
                  <a:cubicBezTo>
                    <a:pt x="10633" y="1039"/>
                    <a:pt x="11390" y="2019"/>
                    <a:pt x="11748" y="3473"/>
                  </a:cubicBezTo>
                  <a:cubicBezTo>
                    <a:pt x="12374" y="6015"/>
                    <a:pt x="11163" y="7090"/>
                    <a:pt x="10035" y="7546"/>
                  </a:cubicBezTo>
                  <a:cubicBezTo>
                    <a:pt x="9384" y="7808"/>
                    <a:pt x="8626" y="7929"/>
                    <a:pt x="7822" y="7929"/>
                  </a:cubicBezTo>
                  <a:cubicBezTo>
                    <a:pt x="4944" y="7929"/>
                    <a:pt x="1475" y="6378"/>
                    <a:pt x="220" y="4222"/>
                  </a:cubicBezTo>
                  <a:cubicBezTo>
                    <a:pt x="199" y="4188"/>
                    <a:pt x="163" y="4169"/>
                    <a:pt x="125" y="4169"/>
                  </a:cubicBezTo>
                  <a:cubicBezTo>
                    <a:pt x="107" y="4169"/>
                    <a:pt x="88" y="4173"/>
                    <a:pt x="71" y="4183"/>
                  </a:cubicBezTo>
                  <a:cubicBezTo>
                    <a:pt x="19" y="4213"/>
                    <a:pt x="1" y="4282"/>
                    <a:pt x="31" y="4333"/>
                  </a:cubicBezTo>
                  <a:cubicBezTo>
                    <a:pt x="1322" y="6549"/>
                    <a:pt x="4886" y="8144"/>
                    <a:pt x="7845" y="8144"/>
                  </a:cubicBezTo>
                  <a:cubicBezTo>
                    <a:pt x="8672" y="8144"/>
                    <a:pt x="9451" y="8020"/>
                    <a:pt x="10118" y="7751"/>
                  </a:cubicBezTo>
                  <a:cubicBezTo>
                    <a:pt x="11822" y="7061"/>
                    <a:pt x="12478" y="5523"/>
                    <a:pt x="11962" y="3421"/>
                  </a:cubicBezTo>
                  <a:cubicBezTo>
                    <a:pt x="11587" y="1895"/>
                    <a:pt x="10787" y="867"/>
                    <a:pt x="9585" y="361"/>
                  </a:cubicBezTo>
                  <a:cubicBezTo>
                    <a:pt x="8972" y="104"/>
                    <a:pt x="8291" y="1"/>
                    <a:pt x="75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7053;p78">
              <a:extLst>
                <a:ext uri="{FF2B5EF4-FFF2-40B4-BE49-F238E27FC236}">
                  <a16:creationId xmlns:a16="http://schemas.microsoft.com/office/drawing/2014/main" id="{9C7C0852-FFC9-4E69-843A-588BBCA34D61}"/>
                </a:ext>
              </a:extLst>
            </p:cNvPr>
            <p:cNvSpPr/>
            <p:nvPr/>
          </p:nvSpPr>
          <p:spPr>
            <a:xfrm>
              <a:off x="6821594" y="2060218"/>
              <a:ext cx="288502" cy="362866"/>
            </a:xfrm>
            <a:custGeom>
              <a:avLst/>
              <a:gdLst/>
              <a:ahLst/>
              <a:cxnLst/>
              <a:rect l="l" t="t" r="r" b="b"/>
              <a:pathLst>
                <a:path w="9823" h="12355" extrusionOk="0">
                  <a:moveTo>
                    <a:pt x="5556" y="0"/>
                  </a:moveTo>
                  <a:cubicBezTo>
                    <a:pt x="5153" y="0"/>
                    <a:pt x="4721" y="56"/>
                    <a:pt x="4261" y="169"/>
                  </a:cubicBezTo>
                  <a:cubicBezTo>
                    <a:pt x="2793" y="528"/>
                    <a:pt x="1790" y="1313"/>
                    <a:pt x="1278" y="2501"/>
                  </a:cubicBezTo>
                  <a:cubicBezTo>
                    <a:pt x="637" y="3986"/>
                    <a:pt x="761" y="6058"/>
                    <a:pt x="1642" y="8657"/>
                  </a:cubicBezTo>
                  <a:cubicBezTo>
                    <a:pt x="2296" y="10582"/>
                    <a:pt x="3149" y="12098"/>
                    <a:pt x="3158" y="12112"/>
                  </a:cubicBezTo>
                  <a:cubicBezTo>
                    <a:pt x="3179" y="12147"/>
                    <a:pt x="3216" y="12167"/>
                    <a:pt x="3254" y="12167"/>
                  </a:cubicBezTo>
                  <a:cubicBezTo>
                    <a:pt x="3272" y="12167"/>
                    <a:pt x="3290" y="12163"/>
                    <a:pt x="3307" y="12153"/>
                  </a:cubicBezTo>
                  <a:cubicBezTo>
                    <a:pt x="3360" y="12122"/>
                    <a:pt x="3378" y="12056"/>
                    <a:pt x="3348" y="12004"/>
                  </a:cubicBezTo>
                  <a:cubicBezTo>
                    <a:pt x="3314" y="11944"/>
                    <a:pt x="0" y="6017"/>
                    <a:pt x="1480" y="2586"/>
                  </a:cubicBezTo>
                  <a:cubicBezTo>
                    <a:pt x="1963" y="1467"/>
                    <a:pt x="2915" y="725"/>
                    <a:pt x="4313" y="380"/>
                  </a:cubicBezTo>
                  <a:cubicBezTo>
                    <a:pt x="4781" y="265"/>
                    <a:pt x="5199" y="214"/>
                    <a:pt x="5573" y="214"/>
                  </a:cubicBezTo>
                  <a:cubicBezTo>
                    <a:pt x="7201" y="214"/>
                    <a:pt x="7978" y="1187"/>
                    <a:pt x="8347" y="2102"/>
                  </a:cubicBezTo>
                  <a:cubicBezTo>
                    <a:pt x="9562" y="5104"/>
                    <a:pt x="7746" y="10551"/>
                    <a:pt x="4999" y="12149"/>
                  </a:cubicBezTo>
                  <a:cubicBezTo>
                    <a:pt x="4948" y="12179"/>
                    <a:pt x="4929" y="12247"/>
                    <a:pt x="4959" y="12299"/>
                  </a:cubicBezTo>
                  <a:cubicBezTo>
                    <a:pt x="4979" y="12334"/>
                    <a:pt x="5016" y="12354"/>
                    <a:pt x="5055" y="12354"/>
                  </a:cubicBezTo>
                  <a:cubicBezTo>
                    <a:pt x="5073" y="12354"/>
                    <a:pt x="5092" y="12348"/>
                    <a:pt x="5110" y="12340"/>
                  </a:cubicBezTo>
                  <a:cubicBezTo>
                    <a:pt x="7990" y="10665"/>
                    <a:pt x="9822" y="5165"/>
                    <a:pt x="8552" y="2021"/>
                  </a:cubicBezTo>
                  <a:cubicBezTo>
                    <a:pt x="8015" y="693"/>
                    <a:pt x="6972" y="0"/>
                    <a:pt x="55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7054;p78">
              <a:extLst>
                <a:ext uri="{FF2B5EF4-FFF2-40B4-BE49-F238E27FC236}">
                  <a16:creationId xmlns:a16="http://schemas.microsoft.com/office/drawing/2014/main" id="{579B98DB-8774-4BCE-96DF-23A9E36AC1EF}"/>
                </a:ext>
              </a:extLst>
            </p:cNvPr>
            <p:cNvSpPr/>
            <p:nvPr/>
          </p:nvSpPr>
          <p:spPr>
            <a:xfrm>
              <a:off x="6755805" y="2454334"/>
              <a:ext cx="282481" cy="357051"/>
            </a:xfrm>
            <a:custGeom>
              <a:avLst/>
              <a:gdLst/>
              <a:ahLst/>
              <a:cxnLst/>
              <a:rect l="l" t="t" r="r" b="b"/>
              <a:pathLst>
                <a:path w="9618" h="12157" extrusionOk="0">
                  <a:moveTo>
                    <a:pt x="5056" y="1"/>
                  </a:moveTo>
                  <a:cubicBezTo>
                    <a:pt x="5038" y="1"/>
                    <a:pt x="5019" y="6"/>
                    <a:pt x="5002" y="16"/>
                  </a:cubicBezTo>
                  <a:cubicBezTo>
                    <a:pt x="2054" y="1732"/>
                    <a:pt x="0" y="7319"/>
                    <a:pt x="1215" y="10324"/>
                  </a:cubicBezTo>
                  <a:cubicBezTo>
                    <a:pt x="1574" y="11214"/>
                    <a:pt x="2340" y="12157"/>
                    <a:pt x="3973" y="12157"/>
                  </a:cubicBezTo>
                  <a:cubicBezTo>
                    <a:pt x="4368" y="12157"/>
                    <a:pt x="4811" y="12101"/>
                    <a:pt x="5311" y="11979"/>
                  </a:cubicBezTo>
                  <a:cubicBezTo>
                    <a:pt x="6853" y="11601"/>
                    <a:pt x="7900" y="10791"/>
                    <a:pt x="8422" y="9573"/>
                  </a:cubicBezTo>
                  <a:cubicBezTo>
                    <a:pt x="9176" y="7817"/>
                    <a:pt x="8687" y="5513"/>
                    <a:pt x="8145" y="3887"/>
                  </a:cubicBezTo>
                  <a:cubicBezTo>
                    <a:pt x="7561" y="2135"/>
                    <a:pt x="6789" y="778"/>
                    <a:pt x="6782" y="764"/>
                  </a:cubicBezTo>
                  <a:cubicBezTo>
                    <a:pt x="6761" y="727"/>
                    <a:pt x="6724" y="708"/>
                    <a:pt x="6686" y="708"/>
                  </a:cubicBezTo>
                  <a:cubicBezTo>
                    <a:pt x="6668" y="708"/>
                    <a:pt x="6649" y="712"/>
                    <a:pt x="6632" y="722"/>
                  </a:cubicBezTo>
                  <a:cubicBezTo>
                    <a:pt x="6578" y="752"/>
                    <a:pt x="6561" y="818"/>
                    <a:pt x="6591" y="872"/>
                  </a:cubicBezTo>
                  <a:cubicBezTo>
                    <a:pt x="6621" y="925"/>
                    <a:pt x="9617" y="6235"/>
                    <a:pt x="8222" y="9486"/>
                  </a:cubicBezTo>
                  <a:cubicBezTo>
                    <a:pt x="7726" y="10637"/>
                    <a:pt x="6729" y="11405"/>
                    <a:pt x="5259" y="11766"/>
                  </a:cubicBezTo>
                  <a:cubicBezTo>
                    <a:pt x="4803" y="11878"/>
                    <a:pt x="4380" y="11934"/>
                    <a:pt x="3992" y="11934"/>
                  </a:cubicBezTo>
                  <a:cubicBezTo>
                    <a:pt x="2749" y="11934"/>
                    <a:pt x="1870" y="11362"/>
                    <a:pt x="1417" y="10243"/>
                  </a:cubicBezTo>
                  <a:cubicBezTo>
                    <a:pt x="259" y="7376"/>
                    <a:pt x="2297" y="1842"/>
                    <a:pt x="5111" y="204"/>
                  </a:cubicBezTo>
                  <a:cubicBezTo>
                    <a:pt x="5163" y="174"/>
                    <a:pt x="5181" y="106"/>
                    <a:pt x="5151" y="54"/>
                  </a:cubicBezTo>
                  <a:cubicBezTo>
                    <a:pt x="5130" y="20"/>
                    <a:pt x="5094" y="1"/>
                    <a:pt x="50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7055;p78">
              <a:extLst>
                <a:ext uri="{FF2B5EF4-FFF2-40B4-BE49-F238E27FC236}">
                  <a16:creationId xmlns:a16="http://schemas.microsoft.com/office/drawing/2014/main" id="{7F55866E-5CF3-48F2-89E8-D50091F5D198}"/>
                </a:ext>
              </a:extLst>
            </p:cNvPr>
            <p:cNvSpPr/>
            <p:nvPr/>
          </p:nvSpPr>
          <p:spPr>
            <a:xfrm>
              <a:off x="6930175" y="2409280"/>
              <a:ext cx="19942" cy="36683"/>
            </a:xfrm>
            <a:custGeom>
              <a:avLst/>
              <a:gdLst/>
              <a:ahLst/>
              <a:cxnLst/>
              <a:rect l="l" t="t" r="r" b="b"/>
              <a:pathLst>
                <a:path w="679" h="1249" extrusionOk="0">
                  <a:moveTo>
                    <a:pt x="616" y="1"/>
                  </a:moveTo>
                  <a:cubicBezTo>
                    <a:pt x="597" y="1"/>
                    <a:pt x="578" y="11"/>
                    <a:pt x="569" y="29"/>
                  </a:cubicBezTo>
                  <a:cubicBezTo>
                    <a:pt x="358" y="396"/>
                    <a:pt x="171" y="782"/>
                    <a:pt x="12" y="1174"/>
                  </a:cubicBezTo>
                  <a:cubicBezTo>
                    <a:pt x="0" y="1202"/>
                    <a:pt x="13" y="1234"/>
                    <a:pt x="42" y="1245"/>
                  </a:cubicBezTo>
                  <a:cubicBezTo>
                    <a:pt x="49" y="1247"/>
                    <a:pt x="56" y="1248"/>
                    <a:pt x="63" y="1248"/>
                  </a:cubicBezTo>
                  <a:cubicBezTo>
                    <a:pt x="84" y="1248"/>
                    <a:pt x="104" y="1237"/>
                    <a:pt x="114" y="1215"/>
                  </a:cubicBezTo>
                  <a:cubicBezTo>
                    <a:pt x="271" y="828"/>
                    <a:pt x="456" y="448"/>
                    <a:pt x="664" y="83"/>
                  </a:cubicBezTo>
                  <a:cubicBezTo>
                    <a:pt x="678" y="56"/>
                    <a:pt x="670" y="22"/>
                    <a:pt x="643" y="8"/>
                  </a:cubicBezTo>
                  <a:cubicBezTo>
                    <a:pt x="634" y="3"/>
                    <a:pt x="625" y="1"/>
                    <a:pt x="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7056;p78">
              <a:extLst>
                <a:ext uri="{FF2B5EF4-FFF2-40B4-BE49-F238E27FC236}">
                  <a16:creationId xmlns:a16="http://schemas.microsoft.com/office/drawing/2014/main" id="{9ABB58B6-8B12-4B84-9B55-5111202AADDB}"/>
                </a:ext>
              </a:extLst>
            </p:cNvPr>
            <p:cNvSpPr/>
            <p:nvPr/>
          </p:nvSpPr>
          <p:spPr>
            <a:xfrm>
              <a:off x="6930087" y="2387282"/>
              <a:ext cx="13275" cy="58006"/>
            </a:xfrm>
            <a:custGeom>
              <a:avLst/>
              <a:gdLst/>
              <a:ahLst/>
              <a:cxnLst/>
              <a:rect l="l" t="t" r="r" b="b"/>
              <a:pathLst>
                <a:path w="452" h="1975" extrusionOk="0">
                  <a:moveTo>
                    <a:pt x="393" y="0"/>
                  </a:moveTo>
                  <a:cubicBezTo>
                    <a:pt x="367" y="0"/>
                    <a:pt x="345" y="17"/>
                    <a:pt x="338" y="42"/>
                  </a:cubicBezTo>
                  <a:cubicBezTo>
                    <a:pt x="171" y="654"/>
                    <a:pt x="57" y="1284"/>
                    <a:pt x="2" y="1916"/>
                  </a:cubicBezTo>
                  <a:cubicBezTo>
                    <a:pt x="0" y="1946"/>
                    <a:pt x="22" y="1971"/>
                    <a:pt x="52" y="1974"/>
                  </a:cubicBezTo>
                  <a:lnTo>
                    <a:pt x="57" y="1974"/>
                  </a:lnTo>
                  <a:cubicBezTo>
                    <a:pt x="86" y="1974"/>
                    <a:pt x="109" y="1953"/>
                    <a:pt x="112" y="1924"/>
                  </a:cubicBezTo>
                  <a:cubicBezTo>
                    <a:pt x="167" y="1299"/>
                    <a:pt x="280" y="675"/>
                    <a:pt x="445" y="70"/>
                  </a:cubicBezTo>
                  <a:cubicBezTo>
                    <a:pt x="452" y="39"/>
                    <a:pt x="435" y="10"/>
                    <a:pt x="406" y="2"/>
                  </a:cubicBezTo>
                  <a:cubicBezTo>
                    <a:pt x="402" y="1"/>
                    <a:pt x="39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7057;p78">
              <a:extLst>
                <a:ext uri="{FF2B5EF4-FFF2-40B4-BE49-F238E27FC236}">
                  <a16:creationId xmlns:a16="http://schemas.microsoft.com/office/drawing/2014/main" id="{04A2C4C1-A9B9-4293-B675-1C061DFF486D}"/>
                </a:ext>
              </a:extLst>
            </p:cNvPr>
            <p:cNvSpPr/>
            <p:nvPr/>
          </p:nvSpPr>
          <p:spPr>
            <a:xfrm>
              <a:off x="6911143" y="2447080"/>
              <a:ext cx="18386" cy="45788"/>
            </a:xfrm>
            <a:custGeom>
              <a:avLst/>
              <a:gdLst/>
              <a:ahLst/>
              <a:cxnLst/>
              <a:rect l="l" t="t" r="r" b="b"/>
              <a:pathLst>
                <a:path w="626" h="1559" extrusionOk="0">
                  <a:moveTo>
                    <a:pt x="565" y="1"/>
                  </a:moveTo>
                  <a:cubicBezTo>
                    <a:pt x="541" y="1"/>
                    <a:pt x="518" y="19"/>
                    <a:pt x="513" y="45"/>
                  </a:cubicBezTo>
                  <a:cubicBezTo>
                    <a:pt x="415" y="515"/>
                    <a:pt x="304" y="1049"/>
                    <a:pt x="19" y="1473"/>
                  </a:cubicBezTo>
                  <a:cubicBezTo>
                    <a:pt x="0" y="1498"/>
                    <a:pt x="7" y="1533"/>
                    <a:pt x="33" y="1549"/>
                  </a:cubicBezTo>
                  <a:cubicBezTo>
                    <a:pt x="42" y="1555"/>
                    <a:pt x="52" y="1559"/>
                    <a:pt x="63" y="1559"/>
                  </a:cubicBezTo>
                  <a:cubicBezTo>
                    <a:pt x="80" y="1559"/>
                    <a:pt x="99" y="1552"/>
                    <a:pt x="109" y="1533"/>
                  </a:cubicBezTo>
                  <a:cubicBezTo>
                    <a:pt x="405" y="1092"/>
                    <a:pt x="519" y="548"/>
                    <a:pt x="620" y="66"/>
                  </a:cubicBezTo>
                  <a:cubicBezTo>
                    <a:pt x="626" y="38"/>
                    <a:pt x="607" y="8"/>
                    <a:pt x="577" y="2"/>
                  </a:cubicBezTo>
                  <a:cubicBezTo>
                    <a:pt x="573" y="1"/>
                    <a:pt x="569" y="1"/>
                    <a:pt x="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7058;p78">
              <a:extLst>
                <a:ext uri="{FF2B5EF4-FFF2-40B4-BE49-F238E27FC236}">
                  <a16:creationId xmlns:a16="http://schemas.microsoft.com/office/drawing/2014/main" id="{2D717E94-7691-49DB-9C23-6AFE999C7881}"/>
                </a:ext>
              </a:extLst>
            </p:cNvPr>
            <p:cNvSpPr/>
            <p:nvPr/>
          </p:nvSpPr>
          <p:spPr>
            <a:xfrm>
              <a:off x="6901363" y="2445171"/>
              <a:ext cx="29164" cy="37241"/>
            </a:xfrm>
            <a:custGeom>
              <a:avLst/>
              <a:gdLst/>
              <a:ahLst/>
              <a:cxnLst/>
              <a:rect l="l" t="t" r="r" b="b"/>
              <a:pathLst>
                <a:path w="993" h="1268" extrusionOk="0">
                  <a:moveTo>
                    <a:pt x="930" y="1"/>
                  </a:moveTo>
                  <a:cubicBezTo>
                    <a:pt x="910" y="1"/>
                    <a:pt x="891" y="11"/>
                    <a:pt x="882" y="29"/>
                  </a:cubicBezTo>
                  <a:cubicBezTo>
                    <a:pt x="645" y="445"/>
                    <a:pt x="356" y="831"/>
                    <a:pt x="21" y="1172"/>
                  </a:cubicBezTo>
                  <a:cubicBezTo>
                    <a:pt x="0" y="1197"/>
                    <a:pt x="0" y="1229"/>
                    <a:pt x="21" y="1251"/>
                  </a:cubicBezTo>
                  <a:cubicBezTo>
                    <a:pt x="33" y="1262"/>
                    <a:pt x="47" y="1268"/>
                    <a:pt x="61" y="1268"/>
                  </a:cubicBezTo>
                  <a:cubicBezTo>
                    <a:pt x="76" y="1268"/>
                    <a:pt x="90" y="1262"/>
                    <a:pt x="100" y="1249"/>
                  </a:cubicBezTo>
                  <a:cubicBezTo>
                    <a:pt x="442" y="900"/>
                    <a:pt x="738" y="507"/>
                    <a:pt x="978" y="82"/>
                  </a:cubicBezTo>
                  <a:cubicBezTo>
                    <a:pt x="993" y="55"/>
                    <a:pt x="983" y="22"/>
                    <a:pt x="957" y="8"/>
                  </a:cubicBezTo>
                  <a:cubicBezTo>
                    <a:pt x="948" y="3"/>
                    <a:pt x="939"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7059;p78">
              <a:extLst>
                <a:ext uri="{FF2B5EF4-FFF2-40B4-BE49-F238E27FC236}">
                  <a16:creationId xmlns:a16="http://schemas.microsoft.com/office/drawing/2014/main" id="{99F5DF8F-BD2B-4991-870E-1039B8882DFA}"/>
                </a:ext>
              </a:extLst>
            </p:cNvPr>
            <p:cNvSpPr/>
            <p:nvPr/>
          </p:nvSpPr>
          <p:spPr>
            <a:xfrm>
              <a:off x="6893492" y="2413657"/>
              <a:ext cx="35626" cy="36213"/>
            </a:xfrm>
            <a:custGeom>
              <a:avLst/>
              <a:gdLst/>
              <a:ahLst/>
              <a:cxnLst/>
              <a:rect l="l" t="t" r="r" b="b"/>
              <a:pathLst>
                <a:path w="1213" h="1233" extrusionOk="0">
                  <a:moveTo>
                    <a:pt x="64" y="0"/>
                  </a:moveTo>
                  <a:cubicBezTo>
                    <a:pt x="46" y="0"/>
                    <a:pt x="29" y="9"/>
                    <a:pt x="17" y="24"/>
                  </a:cubicBezTo>
                  <a:cubicBezTo>
                    <a:pt x="0" y="49"/>
                    <a:pt x="8" y="84"/>
                    <a:pt x="32" y="101"/>
                  </a:cubicBezTo>
                  <a:cubicBezTo>
                    <a:pt x="459" y="390"/>
                    <a:pt x="829" y="772"/>
                    <a:pt x="1101" y="1209"/>
                  </a:cubicBezTo>
                  <a:cubicBezTo>
                    <a:pt x="1113" y="1224"/>
                    <a:pt x="1130" y="1233"/>
                    <a:pt x="1148" y="1233"/>
                  </a:cubicBezTo>
                  <a:cubicBezTo>
                    <a:pt x="1158" y="1233"/>
                    <a:pt x="1168" y="1232"/>
                    <a:pt x="1178" y="1224"/>
                  </a:cubicBezTo>
                  <a:cubicBezTo>
                    <a:pt x="1205" y="1209"/>
                    <a:pt x="1212" y="1175"/>
                    <a:pt x="1197" y="1149"/>
                  </a:cubicBezTo>
                  <a:cubicBezTo>
                    <a:pt x="915" y="700"/>
                    <a:pt x="534" y="306"/>
                    <a:pt x="94" y="10"/>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7060;p78">
              <a:extLst>
                <a:ext uri="{FF2B5EF4-FFF2-40B4-BE49-F238E27FC236}">
                  <a16:creationId xmlns:a16="http://schemas.microsoft.com/office/drawing/2014/main" id="{77F2E97B-DFDB-4374-9D36-A6919D08ABEB}"/>
                </a:ext>
              </a:extLst>
            </p:cNvPr>
            <p:cNvSpPr/>
            <p:nvPr/>
          </p:nvSpPr>
          <p:spPr>
            <a:xfrm>
              <a:off x="6876163" y="2420147"/>
              <a:ext cx="54628" cy="30750"/>
            </a:xfrm>
            <a:custGeom>
              <a:avLst/>
              <a:gdLst/>
              <a:ahLst/>
              <a:cxnLst/>
              <a:rect l="l" t="t" r="r" b="b"/>
              <a:pathLst>
                <a:path w="1860" h="1047" extrusionOk="0">
                  <a:moveTo>
                    <a:pt x="62" y="0"/>
                  </a:moveTo>
                  <a:cubicBezTo>
                    <a:pt x="46" y="0"/>
                    <a:pt x="31" y="7"/>
                    <a:pt x="21" y="21"/>
                  </a:cubicBezTo>
                  <a:cubicBezTo>
                    <a:pt x="1" y="44"/>
                    <a:pt x="4" y="78"/>
                    <a:pt x="28" y="98"/>
                  </a:cubicBezTo>
                  <a:cubicBezTo>
                    <a:pt x="281" y="308"/>
                    <a:pt x="593" y="437"/>
                    <a:pt x="894" y="560"/>
                  </a:cubicBezTo>
                  <a:cubicBezTo>
                    <a:pt x="1200" y="684"/>
                    <a:pt x="1517" y="814"/>
                    <a:pt x="1762" y="1032"/>
                  </a:cubicBezTo>
                  <a:cubicBezTo>
                    <a:pt x="1772" y="1040"/>
                    <a:pt x="1787" y="1046"/>
                    <a:pt x="1798" y="1046"/>
                  </a:cubicBezTo>
                  <a:cubicBezTo>
                    <a:pt x="1812" y="1046"/>
                    <a:pt x="1829" y="1039"/>
                    <a:pt x="1839" y="1026"/>
                  </a:cubicBezTo>
                  <a:cubicBezTo>
                    <a:pt x="1859" y="1005"/>
                    <a:pt x="1858" y="969"/>
                    <a:pt x="1834" y="949"/>
                  </a:cubicBezTo>
                  <a:cubicBezTo>
                    <a:pt x="1574" y="720"/>
                    <a:pt x="1250" y="586"/>
                    <a:pt x="935" y="458"/>
                  </a:cubicBezTo>
                  <a:cubicBezTo>
                    <a:pt x="642" y="340"/>
                    <a:pt x="338" y="214"/>
                    <a:pt x="96" y="14"/>
                  </a:cubicBezTo>
                  <a:cubicBezTo>
                    <a:pt x="86" y="5"/>
                    <a:pt x="74"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7061;p78">
              <a:extLst>
                <a:ext uri="{FF2B5EF4-FFF2-40B4-BE49-F238E27FC236}">
                  <a16:creationId xmlns:a16="http://schemas.microsoft.com/office/drawing/2014/main" id="{1A2A2FC2-8DFE-48C7-8375-9DD5774CE8AE}"/>
                </a:ext>
              </a:extLst>
            </p:cNvPr>
            <p:cNvSpPr/>
            <p:nvPr/>
          </p:nvSpPr>
          <p:spPr>
            <a:xfrm>
              <a:off x="6923802" y="2436389"/>
              <a:ext cx="49048" cy="12042"/>
            </a:xfrm>
            <a:custGeom>
              <a:avLst/>
              <a:gdLst/>
              <a:ahLst/>
              <a:cxnLst/>
              <a:rect l="l" t="t" r="r" b="b"/>
              <a:pathLst>
                <a:path w="1670" h="410" extrusionOk="0">
                  <a:moveTo>
                    <a:pt x="1607" y="1"/>
                  </a:moveTo>
                  <a:cubicBezTo>
                    <a:pt x="1597" y="1"/>
                    <a:pt x="1587" y="3"/>
                    <a:pt x="1577" y="9"/>
                  </a:cubicBezTo>
                  <a:cubicBezTo>
                    <a:pt x="1448" y="93"/>
                    <a:pt x="1290" y="131"/>
                    <a:pt x="1137" y="171"/>
                  </a:cubicBezTo>
                  <a:cubicBezTo>
                    <a:pt x="895" y="232"/>
                    <a:pt x="628" y="300"/>
                    <a:pt x="364" y="300"/>
                  </a:cubicBezTo>
                  <a:cubicBezTo>
                    <a:pt x="266" y="300"/>
                    <a:pt x="169" y="290"/>
                    <a:pt x="74" y="268"/>
                  </a:cubicBezTo>
                  <a:cubicBezTo>
                    <a:pt x="69" y="267"/>
                    <a:pt x="65" y="267"/>
                    <a:pt x="61" y="267"/>
                  </a:cubicBezTo>
                  <a:cubicBezTo>
                    <a:pt x="36" y="267"/>
                    <a:pt x="14" y="284"/>
                    <a:pt x="8" y="309"/>
                  </a:cubicBezTo>
                  <a:cubicBezTo>
                    <a:pt x="1" y="339"/>
                    <a:pt x="18" y="368"/>
                    <a:pt x="48" y="375"/>
                  </a:cubicBezTo>
                  <a:cubicBezTo>
                    <a:pt x="152" y="399"/>
                    <a:pt x="257" y="409"/>
                    <a:pt x="361" y="409"/>
                  </a:cubicBezTo>
                  <a:cubicBezTo>
                    <a:pt x="639" y="409"/>
                    <a:pt x="914" y="339"/>
                    <a:pt x="1166" y="278"/>
                  </a:cubicBezTo>
                  <a:cubicBezTo>
                    <a:pt x="1327" y="237"/>
                    <a:pt x="1492" y="194"/>
                    <a:pt x="1639" y="101"/>
                  </a:cubicBezTo>
                  <a:cubicBezTo>
                    <a:pt x="1663" y="83"/>
                    <a:pt x="1670" y="50"/>
                    <a:pt x="1654" y="25"/>
                  </a:cubicBezTo>
                  <a:cubicBezTo>
                    <a:pt x="1642" y="9"/>
                    <a:pt x="1625" y="1"/>
                    <a:pt x="1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7062;p78">
              <a:extLst>
                <a:ext uri="{FF2B5EF4-FFF2-40B4-BE49-F238E27FC236}">
                  <a16:creationId xmlns:a16="http://schemas.microsoft.com/office/drawing/2014/main" id="{8E706727-074B-4C24-84E1-0FF0FEF6AC78}"/>
                </a:ext>
              </a:extLst>
            </p:cNvPr>
            <p:cNvSpPr/>
            <p:nvPr/>
          </p:nvSpPr>
          <p:spPr>
            <a:xfrm>
              <a:off x="6927238" y="2444113"/>
              <a:ext cx="54041" cy="16447"/>
            </a:xfrm>
            <a:custGeom>
              <a:avLst/>
              <a:gdLst/>
              <a:ahLst/>
              <a:cxnLst/>
              <a:rect l="l" t="t" r="r" b="b"/>
              <a:pathLst>
                <a:path w="1840" h="560" extrusionOk="0">
                  <a:moveTo>
                    <a:pt x="64" y="0"/>
                  </a:moveTo>
                  <a:cubicBezTo>
                    <a:pt x="46" y="0"/>
                    <a:pt x="28" y="9"/>
                    <a:pt x="16" y="25"/>
                  </a:cubicBezTo>
                  <a:cubicBezTo>
                    <a:pt x="1" y="52"/>
                    <a:pt x="8" y="85"/>
                    <a:pt x="33" y="102"/>
                  </a:cubicBezTo>
                  <a:lnTo>
                    <a:pt x="86" y="138"/>
                  </a:lnTo>
                  <a:cubicBezTo>
                    <a:pt x="179" y="197"/>
                    <a:pt x="273" y="261"/>
                    <a:pt x="375" y="314"/>
                  </a:cubicBezTo>
                  <a:cubicBezTo>
                    <a:pt x="817" y="539"/>
                    <a:pt x="1329" y="551"/>
                    <a:pt x="1785" y="559"/>
                  </a:cubicBezTo>
                  <a:cubicBezTo>
                    <a:pt x="1815" y="559"/>
                    <a:pt x="1839" y="536"/>
                    <a:pt x="1838" y="504"/>
                  </a:cubicBezTo>
                  <a:cubicBezTo>
                    <a:pt x="1839" y="474"/>
                    <a:pt x="1815" y="448"/>
                    <a:pt x="1785" y="448"/>
                  </a:cubicBezTo>
                  <a:cubicBezTo>
                    <a:pt x="1344" y="439"/>
                    <a:pt x="842" y="429"/>
                    <a:pt x="425" y="213"/>
                  </a:cubicBezTo>
                  <a:cubicBezTo>
                    <a:pt x="330" y="166"/>
                    <a:pt x="236" y="103"/>
                    <a:pt x="147" y="45"/>
                  </a:cubicBezTo>
                  <a:lnTo>
                    <a:pt x="93" y="9"/>
                  </a:lnTo>
                  <a:cubicBezTo>
                    <a:pt x="84"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7063;p78">
              <a:extLst>
                <a:ext uri="{FF2B5EF4-FFF2-40B4-BE49-F238E27FC236}">
                  <a16:creationId xmlns:a16="http://schemas.microsoft.com/office/drawing/2014/main" id="{A973661A-3D5A-4953-B7D9-3ED3E4BE2A93}"/>
                </a:ext>
              </a:extLst>
            </p:cNvPr>
            <p:cNvSpPr/>
            <p:nvPr/>
          </p:nvSpPr>
          <p:spPr>
            <a:xfrm>
              <a:off x="6999400" y="2124068"/>
              <a:ext cx="64555" cy="247384"/>
            </a:xfrm>
            <a:custGeom>
              <a:avLst/>
              <a:gdLst/>
              <a:ahLst/>
              <a:cxnLst/>
              <a:rect l="l" t="t" r="r" b="b"/>
              <a:pathLst>
                <a:path w="2198" h="8423" extrusionOk="0">
                  <a:moveTo>
                    <a:pt x="1568" y="0"/>
                  </a:moveTo>
                  <a:cubicBezTo>
                    <a:pt x="1562" y="0"/>
                    <a:pt x="1556" y="1"/>
                    <a:pt x="1550" y="3"/>
                  </a:cubicBezTo>
                  <a:cubicBezTo>
                    <a:pt x="1518" y="12"/>
                    <a:pt x="1504" y="43"/>
                    <a:pt x="1514" y="72"/>
                  </a:cubicBezTo>
                  <a:cubicBezTo>
                    <a:pt x="1689" y="606"/>
                    <a:pt x="1882" y="1239"/>
                    <a:pt x="1960" y="1880"/>
                  </a:cubicBezTo>
                  <a:cubicBezTo>
                    <a:pt x="2087" y="2916"/>
                    <a:pt x="1937" y="4049"/>
                    <a:pt x="1517" y="5248"/>
                  </a:cubicBezTo>
                  <a:cubicBezTo>
                    <a:pt x="1122" y="6378"/>
                    <a:pt x="536" y="7437"/>
                    <a:pt x="16" y="8342"/>
                  </a:cubicBezTo>
                  <a:cubicBezTo>
                    <a:pt x="0" y="8367"/>
                    <a:pt x="9" y="8401"/>
                    <a:pt x="36" y="8416"/>
                  </a:cubicBezTo>
                  <a:cubicBezTo>
                    <a:pt x="44" y="8421"/>
                    <a:pt x="54" y="8423"/>
                    <a:pt x="63" y="8423"/>
                  </a:cubicBezTo>
                  <a:cubicBezTo>
                    <a:pt x="83" y="8423"/>
                    <a:pt x="100" y="8413"/>
                    <a:pt x="111" y="8394"/>
                  </a:cubicBezTo>
                  <a:cubicBezTo>
                    <a:pt x="633" y="7484"/>
                    <a:pt x="1222" y="6420"/>
                    <a:pt x="1621" y="5284"/>
                  </a:cubicBezTo>
                  <a:cubicBezTo>
                    <a:pt x="2048" y="4069"/>
                    <a:pt x="2198" y="2919"/>
                    <a:pt x="2070" y="1869"/>
                  </a:cubicBezTo>
                  <a:cubicBezTo>
                    <a:pt x="1991" y="1217"/>
                    <a:pt x="1796" y="577"/>
                    <a:pt x="1618" y="39"/>
                  </a:cubicBezTo>
                  <a:cubicBezTo>
                    <a:pt x="1611" y="14"/>
                    <a:pt x="1590"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7064;p78">
              <a:extLst>
                <a:ext uri="{FF2B5EF4-FFF2-40B4-BE49-F238E27FC236}">
                  <a16:creationId xmlns:a16="http://schemas.microsoft.com/office/drawing/2014/main" id="{31367835-7DF3-4429-9F2B-5B97AC63BFEE}"/>
                </a:ext>
              </a:extLst>
            </p:cNvPr>
            <p:cNvSpPr/>
            <p:nvPr/>
          </p:nvSpPr>
          <p:spPr>
            <a:xfrm>
              <a:off x="7012411" y="2189740"/>
              <a:ext cx="32601" cy="123002"/>
            </a:xfrm>
            <a:custGeom>
              <a:avLst/>
              <a:gdLst/>
              <a:ahLst/>
              <a:cxnLst/>
              <a:rect l="l" t="t" r="r" b="b"/>
              <a:pathLst>
                <a:path w="1110" h="4188" extrusionOk="0">
                  <a:moveTo>
                    <a:pt x="1045" y="0"/>
                  </a:moveTo>
                  <a:cubicBezTo>
                    <a:pt x="1016" y="0"/>
                    <a:pt x="990" y="26"/>
                    <a:pt x="990" y="56"/>
                  </a:cubicBezTo>
                  <a:cubicBezTo>
                    <a:pt x="1000" y="1460"/>
                    <a:pt x="662" y="2863"/>
                    <a:pt x="14" y="4109"/>
                  </a:cubicBezTo>
                  <a:cubicBezTo>
                    <a:pt x="0" y="4136"/>
                    <a:pt x="12" y="4169"/>
                    <a:pt x="39" y="4183"/>
                  </a:cubicBezTo>
                  <a:cubicBezTo>
                    <a:pt x="46" y="4186"/>
                    <a:pt x="54" y="4187"/>
                    <a:pt x="63" y="4187"/>
                  </a:cubicBezTo>
                  <a:cubicBezTo>
                    <a:pt x="83" y="4187"/>
                    <a:pt x="103" y="4177"/>
                    <a:pt x="113" y="4162"/>
                  </a:cubicBezTo>
                  <a:cubicBezTo>
                    <a:pt x="768" y="2897"/>
                    <a:pt x="1110" y="1479"/>
                    <a:pt x="1101" y="56"/>
                  </a:cubicBezTo>
                  <a:cubicBezTo>
                    <a:pt x="1101" y="26"/>
                    <a:pt x="1075" y="0"/>
                    <a:pt x="10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7065;p78">
              <a:extLst>
                <a:ext uri="{FF2B5EF4-FFF2-40B4-BE49-F238E27FC236}">
                  <a16:creationId xmlns:a16="http://schemas.microsoft.com/office/drawing/2014/main" id="{E1AAAC5F-35CC-4E0F-9243-EC55906338B8}"/>
                </a:ext>
              </a:extLst>
            </p:cNvPr>
            <p:cNvSpPr/>
            <p:nvPr/>
          </p:nvSpPr>
          <p:spPr>
            <a:xfrm>
              <a:off x="7006038" y="2253414"/>
              <a:ext cx="9457" cy="21587"/>
            </a:xfrm>
            <a:custGeom>
              <a:avLst/>
              <a:gdLst/>
              <a:ahLst/>
              <a:cxnLst/>
              <a:rect l="l" t="t" r="r" b="b"/>
              <a:pathLst>
                <a:path w="322" h="735" extrusionOk="0">
                  <a:moveTo>
                    <a:pt x="261" y="0"/>
                  </a:moveTo>
                  <a:cubicBezTo>
                    <a:pt x="237" y="0"/>
                    <a:pt x="214" y="15"/>
                    <a:pt x="207" y="38"/>
                  </a:cubicBezTo>
                  <a:lnTo>
                    <a:pt x="9" y="663"/>
                  </a:lnTo>
                  <a:cubicBezTo>
                    <a:pt x="1" y="693"/>
                    <a:pt x="16" y="723"/>
                    <a:pt x="45" y="733"/>
                  </a:cubicBezTo>
                  <a:cubicBezTo>
                    <a:pt x="51" y="735"/>
                    <a:pt x="56" y="735"/>
                    <a:pt x="61" y="735"/>
                  </a:cubicBezTo>
                  <a:cubicBezTo>
                    <a:pt x="85" y="735"/>
                    <a:pt x="106" y="719"/>
                    <a:pt x="115" y="698"/>
                  </a:cubicBezTo>
                  <a:lnTo>
                    <a:pt x="313" y="72"/>
                  </a:lnTo>
                  <a:cubicBezTo>
                    <a:pt x="321" y="43"/>
                    <a:pt x="305" y="11"/>
                    <a:pt x="277" y="3"/>
                  </a:cubicBezTo>
                  <a:cubicBezTo>
                    <a:pt x="272" y="1"/>
                    <a:pt x="266"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7066;p78">
              <a:extLst>
                <a:ext uri="{FF2B5EF4-FFF2-40B4-BE49-F238E27FC236}">
                  <a16:creationId xmlns:a16="http://schemas.microsoft.com/office/drawing/2014/main" id="{3C1F1007-0725-4389-A454-1E4EED4F672A}"/>
                </a:ext>
              </a:extLst>
            </p:cNvPr>
            <p:cNvSpPr/>
            <p:nvPr/>
          </p:nvSpPr>
          <p:spPr>
            <a:xfrm>
              <a:off x="6872375" y="2222076"/>
              <a:ext cx="36918" cy="126790"/>
            </a:xfrm>
            <a:custGeom>
              <a:avLst/>
              <a:gdLst/>
              <a:ahLst/>
              <a:cxnLst/>
              <a:rect l="l" t="t" r="r" b="b"/>
              <a:pathLst>
                <a:path w="1257" h="4317" extrusionOk="0">
                  <a:moveTo>
                    <a:pt x="60" y="1"/>
                  </a:moveTo>
                  <a:cubicBezTo>
                    <a:pt x="57" y="1"/>
                    <a:pt x="54" y="1"/>
                    <a:pt x="51" y="2"/>
                  </a:cubicBezTo>
                  <a:cubicBezTo>
                    <a:pt x="22" y="6"/>
                    <a:pt x="0" y="34"/>
                    <a:pt x="4" y="64"/>
                  </a:cubicBezTo>
                  <a:cubicBezTo>
                    <a:pt x="231" y="1504"/>
                    <a:pt x="614" y="2922"/>
                    <a:pt x="1142" y="4281"/>
                  </a:cubicBezTo>
                  <a:cubicBezTo>
                    <a:pt x="1151" y="4304"/>
                    <a:pt x="1172" y="4317"/>
                    <a:pt x="1194" y="4317"/>
                  </a:cubicBezTo>
                  <a:cubicBezTo>
                    <a:pt x="1201" y="4317"/>
                    <a:pt x="1208" y="4315"/>
                    <a:pt x="1214" y="4314"/>
                  </a:cubicBezTo>
                  <a:cubicBezTo>
                    <a:pt x="1242" y="4302"/>
                    <a:pt x="1256" y="4271"/>
                    <a:pt x="1246" y="4243"/>
                  </a:cubicBezTo>
                  <a:cubicBezTo>
                    <a:pt x="719" y="2891"/>
                    <a:pt x="338" y="1481"/>
                    <a:pt x="114" y="49"/>
                  </a:cubicBezTo>
                  <a:cubicBezTo>
                    <a:pt x="110" y="21"/>
                    <a:pt x="85"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7067;p78">
              <a:extLst>
                <a:ext uri="{FF2B5EF4-FFF2-40B4-BE49-F238E27FC236}">
                  <a16:creationId xmlns:a16="http://schemas.microsoft.com/office/drawing/2014/main" id="{518FAEE3-962D-449A-BE3B-38F344B9BA00}"/>
                </a:ext>
              </a:extLst>
            </p:cNvPr>
            <p:cNvSpPr/>
            <p:nvPr/>
          </p:nvSpPr>
          <p:spPr>
            <a:xfrm>
              <a:off x="6900394" y="2272211"/>
              <a:ext cx="8899" cy="29722"/>
            </a:xfrm>
            <a:custGeom>
              <a:avLst/>
              <a:gdLst/>
              <a:ahLst/>
              <a:cxnLst/>
              <a:rect l="l" t="t" r="r" b="b"/>
              <a:pathLst>
                <a:path w="303" h="1012" extrusionOk="0">
                  <a:moveTo>
                    <a:pt x="59" y="0"/>
                  </a:moveTo>
                  <a:cubicBezTo>
                    <a:pt x="57" y="0"/>
                    <a:pt x="54" y="0"/>
                    <a:pt x="52" y="1"/>
                  </a:cubicBezTo>
                  <a:cubicBezTo>
                    <a:pt x="22" y="4"/>
                    <a:pt x="0" y="31"/>
                    <a:pt x="3" y="61"/>
                  </a:cubicBezTo>
                  <a:cubicBezTo>
                    <a:pt x="37" y="368"/>
                    <a:pt x="100" y="674"/>
                    <a:pt x="188" y="972"/>
                  </a:cubicBezTo>
                  <a:cubicBezTo>
                    <a:pt x="194" y="995"/>
                    <a:pt x="217" y="1012"/>
                    <a:pt x="240" y="1012"/>
                  </a:cubicBezTo>
                  <a:cubicBezTo>
                    <a:pt x="245" y="1012"/>
                    <a:pt x="251" y="1012"/>
                    <a:pt x="257" y="1008"/>
                  </a:cubicBezTo>
                  <a:cubicBezTo>
                    <a:pt x="287" y="999"/>
                    <a:pt x="302" y="969"/>
                    <a:pt x="294" y="941"/>
                  </a:cubicBezTo>
                  <a:cubicBezTo>
                    <a:pt x="207" y="650"/>
                    <a:pt x="146" y="350"/>
                    <a:pt x="111" y="48"/>
                  </a:cubicBezTo>
                  <a:cubicBezTo>
                    <a:pt x="109" y="20"/>
                    <a:pt x="86"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7068;p78">
              <a:extLst>
                <a:ext uri="{FF2B5EF4-FFF2-40B4-BE49-F238E27FC236}">
                  <a16:creationId xmlns:a16="http://schemas.microsoft.com/office/drawing/2014/main" id="{1BC206FC-DFF0-442F-9CE1-8AD5CE529BC4}"/>
                </a:ext>
              </a:extLst>
            </p:cNvPr>
            <p:cNvSpPr/>
            <p:nvPr/>
          </p:nvSpPr>
          <p:spPr>
            <a:xfrm>
              <a:off x="6914932" y="2214704"/>
              <a:ext cx="4171" cy="19883"/>
            </a:xfrm>
            <a:custGeom>
              <a:avLst/>
              <a:gdLst/>
              <a:ahLst/>
              <a:cxnLst/>
              <a:rect l="l" t="t" r="r" b="b"/>
              <a:pathLst>
                <a:path w="142" h="677" extrusionOk="0">
                  <a:moveTo>
                    <a:pt x="62" y="0"/>
                  </a:moveTo>
                  <a:cubicBezTo>
                    <a:pt x="59" y="0"/>
                    <a:pt x="57" y="0"/>
                    <a:pt x="55" y="1"/>
                  </a:cubicBezTo>
                  <a:cubicBezTo>
                    <a:pt x="25" y="2"/>
                    <a:pt x="1" y="26"/>
                    <a:pt x="4" y="58"/>
                  </a:cubicBezTo>
                  <a:lnTo>
                    <a:pt x="32" y="624"/>
                  </a:lnTo>
                  <a:cubicBezTo>
                    <a:pt x="34" y="653"/>
                    <a:pt x="58" y="677"/>
                    <a:pt x="86" y="677"/>
                  </a:cubicBezTo>
                  <a:lnTo>
                    <a:pt x="89" y="677"/>
                  </a:lnTo>
                  <a:cubicBezTo>
                    <a:pt x="119" y="674"/>
                    <a:pt x="142" y="650"/>
                    <a:pt x="141" y="620"/>
                  </a:cubicBezTo>
                  <a:lnTo>
                    <a:pt x="112" y="52"/>
                  </a:lnTo>
                  <a:cubicBezTo>
                    <a:pt x="111" y="24"/>
                    <a:pt x="89"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7069;p78">
              <a:extLst>
                <a:ext uri="{FF2B5EF4-FFF2-40B4-BE49-F238E27FC236}">
                  <a16:creationId xmlns:a16="http://schemas.microsoft.com/office/drawing/2014/main" id="{E7026488-3B2B-490C-9A21-91353969B22E}"/>
                </a:ext>
              </a:extLst>
            </p:cNvPr>
            <p:cNvSpPr/>
            <p:nvPr/>
          </p:nvSpPr>
          <p:spPr>
            <a:xfrm>
              <a:off x="6934522" y="2167507"/>
              <a:ext cx="4288" cy="11983"/>
            </a:xfrm>
            <a:custGeom>
              <a:avLst/>
              <a:gdLst/>
              <a:ahLst/>
              <a:cxnLst/>
              <a:rect l="l" t="t" r="r" b="b"/>
              <a:pathLst>
                <a:path w="146" h="408" extrusionOk="0">
                  <a:moveTo>
                    <a:pt x="86" y="0"/>
                  </a:moveTo>
                  <a:cubicBezTo>
                    <a:pt x="59" y="0"/>
                    <a:pt x="37" y="23"/>
                    <a:pt x="35" y="50"/>
                  </a:cubicBezTo>
                  <a:lnTo>
                    <a:pt x="3" y="347"/>
                  </a:lnTo>
                  <a:cubicBezTo>
                    <a:pt x="0" y="377"/>
                    <a:pt x="22" y="404"/>
                    <a:pt x="52" y="407"/>
                  </a:cubicBezTo>
                  <a:lnTo>
                    <a:pt x="57" y="407"/>
                  </a:lnTo>
                  <a:cubicBezTo>
                    <a:pt x="86" y="407"/>
                    <a:pt x="109" y="386"/>
                    <a:pt x="113" y="359"/>
                  </a:cubicBezTo>
                  <a:lnTo>
                    <a:pt x="143" y="62"/>
                  </a:lnTo>
                  <a:cubicBezTo>
                    <a:pt x="146" y="31"/>
                    <a:pt x="124" y="5"/>
                    <a:pt x="94" y="1"/>
                  </a:cubicBezTo>
                  <a:cubicBezTo>
                    <a:pt x="91" y="1"/>
                    <a:pt x="89"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7070;p78">
              <a:extLst>
                <a:ext uri="{FF2B5EF4-FFF2-40B4-BE49-F238E27FC236}">
                  <a16:creationId xmlns:a16="http://schemas.microsoft.com/office/drawing/2014/main" id="{5391F91B-98C2-4FAA-915C-373C1F11F864}"/>
                </a:ext>
              </a:extLst>
            </p:cNvPr>
            <p:cNvSpPr/>
            <p:nvPr/>
          </p:nvSpPr>
          <p:spPr>
            <a:xfrm>
              <a:off x="6951909" y="2529756"/>
              <a:ext cx="43879" cy="231436"/>
            </a:xfrm>
            <a:custGeom>
              <a:avLst/>
              <a:gdLst/>
              <a:ahLst/>
              <a:cxnLst/>
              <a:rect l="l" t="t" r="r" b="b"/>
              <a:pathLst>
                <a:path w="1494" h="7880" extrusionOk="0">
                  <a:moveTo>
                    <a:pt x="64" y="0"/>
                  </a:moveTo>
                  <a:cubicBezTo>
                    <a:pt x="56" y="0"/>
                    <a:pt x="49" y="1"/>
                    <a:pt x="42" y="4"/>
                  </a:cubicBezTo>
                  <a:cubicBezTo>
                    <a:pt x="15" y="14"/>
                    <a:pt x="1" y="47"/>
                    <a:pt x="14" y="75"/>
                  </a:cubicBezTo>
                  <a:cubicBezTo>
                    <a:pt x="579" y="1421"/>
                    <a:pt x="1062" y="2643"/>
                    <a:pt x="1211" y="3960"/>
                  </a:cubicBezTo>
                  <a:cubicBezTo>
                    <a:pt x="1381" y="5453"/>
                    <a:pt x="1033" y="6849"/>
                    <a:pt x="259" y="7790"/>
                  </a:cubicBezTo>
                  <a:cubicBezTo>
                    <a:pt x="240" y="7813"/>
                    <a:pt x="243" y="7847"/>
                    <a:pt x="266" y="7867"/>
                  </a:cubicBezTo>
                  <a:cubicBezTo>
                    <a:pt x="277" y="7875"/>
                    <a:pt x="290" y="7880"/>
                    <a:pt x="301" y="7880"/>
                  </a:cubicBezTo>
                  <a:cubicBezTo>
                    <a:pt x="318" y="7880"/>
                    <a:pt x="334" y="7874"/>
                    <a:pt x="344" y="7860"/>
                  </a:cubicBezTo>
                  <a:cubicBezTo>
                    <a:pt x="1137" y="6894"/>
                    <a:pt x="1493" y="5469"/>
                    <a:pt x="1320" y="3949"/>
                  </a:cubicBezTo>
                  <a:cubicBezTo>
                    <a:pt x="1169" y="2616"/>
                    <a:pt x="683" y="1387"/>
                    <a:pt x="113" y="33"/>
                  </a:cubicBezTo>
                  <a:cubicBezTo>
                    <a:pt x="105" y="12"/>
                    <a:pt x="85"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7071;p78">
              <a:extLst>
                <a:ext uri="{FF2B5EF4-FFF2-40B4-BE49-F238E27FC236}">
                  <a16:creationId xmlns:a16="http://schemas.microsoft.com/office/drawing/2014/main" id="{E2D31A54-E7E4-4506-8DD1-DCF301E2DC3B}"/>
                </a:ext>
              </a:extLst>
            </p:cNvPr>
            <p:cNvSpPr/>
            <p:nvPr/>
          </p:nvSpPr>
          <p:spPr>
            <a:xfrm>
              <a:off x="6954435" y="2591286"/>
              <a:ext cx="27167" cy="125909"/>
            </a:xfrm>
            <a:custGeom>
              <a:avLst/>
              <a:gdLst/>
              <a:ahLst/>
              <a:cxnLst/>
              <a:rect l="l" t="t" r="r" b="b"/>
              <a:pathLst>
                <a:path w="925" h="4287" extrusionOk="0">
                  <a:moveTo>
                    <a:pt x="62" y="1"/>
                  </a:moveTo>
                  <a:cubicBezTo>
                    <a:pt x="54" y="1"/>
                    <a:pt x="45" y="3"/>
                    <a:pt x="37" y="7"/>
                  </a:cubicBezTo>
                  <a:cubicBezTo>
                    <a:pt x="12" y="21"/>
                    <a:pt x="0" y="55"/>
                    <a:pt x="15" y="82"/>
                  </a:cubicBezTo>
                  <a:cubicBezTo>
                    <a:pt x="677" y="1329"/>
                    <a:pt x="809" y="2874"/>
                    <a:pt x="369" y="4214"/>
                  </a:cubicBezTo>
                  <a:cubicBezTo>
                    <a:pt x="361" y="4242"/>
                    <a:pt x="376" y="4275"/>
                    <a:pt x="405" y="4284"/>
                  </a:cubicBezTo>
                  <a:cubicBezTo>
                    <a:pt x="412" y="4286"/>
                    <a:pt x="418" y="4286"/>
                    <a:pt x="422" y="4286"/>
                  </a:cubicBezTo>
                  <a:cubicBezTo>
                    <a:pt x="446" y="4286"/>
                    <a:pt x="467" y="4272"/>
                    <a:pt x="475" y="4248"/>
                  </a:cubicBezTo>
                  <a:cubicBezTo>
                    <a:pt x="925" y="2879"/>
                    <a:pt x="789" y="1303"/>
                    <a:pt x="113" y="31"/>
                  </a:cubicBezTo>
                  <a:cubicBezTo>
                    <a:pt x="103" y="12"/>
                    <a:pt x="83"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7072;p78">
              <a:extLst>
                <a:ext uri="{FF2B5EF4-FFF2-40B4-BE49-F238E27FC236}">
                  <a16:creationId xmlns:a16="http://schemas.microsoft.com/office/drawing/2014/main" id="{77777ACE-7238-47A3-A7EB-FEA365E5570F}"/>
                </a:ext>
              </a:extLst>
            </p:cNvPr>
            <p:cNvSpPr/>
            <p:nvPr/>
          </p:nvSpPr>
          <p:spPr>
            <a:xfrm>
              <a:off x="6949324" y="2655783"/>
              <a:ext cx="4259" cy="22586"/>
            </a:xfrm>
            <a:custGeom>
              <a:avLst/>
              <a:gdLst/>
              <a:ahLst/>
              <a:cxnLst/>
              <a:rect l="l" t="t" r="r" b="b"/>
              <a:pathLst>
                <a:path w="145" h="769" extrusionOk="0">
                  <a:moveTo>
                    <a:pt x="60" y="1"/>
                  </a:moveTo>
                  <a:cubicBezTo>
                    <a:pt x="58" y="1"/>
                    <a:pt x="56" y="1"/>
                    <a:pt x="53" y="1"/>
                  </a:cubicBezTo>
                  <a:cubicBezTo>
                    <a:pt x="23" y="3"/>
                    <a:pt x="1" y="28"/>
                    <a:pt x="2" y="58"/>
                  </a:cubicBezTo>
                  <a:lnTo>
                    <a:pt x="33" y="716"/>
                  </a:lnTo>
                  <a:cubicBezTo>
                    <a:pt x="36" y="745"/>
                    <a:pt x="60" y="769"/>
                    <a:pt x="89" y="769"/>
                  </a:cubicBezTo>
                  <a:lnTo>
                    <a:pt x="90" y="769"/>
                  </a:lnTo>
                  <a:cubicBezTo>
                    <a:pt x="122" y="766"/>
                    <a:pt x="144" y="742"/>
                    <a:pt x="143" y="712"/>
                  </a:cubicBezTo>
                  <a:lnTo>
                    <a:pt x="110" y="53"/>
                  </a:lnTo>
                  <a:cubicBezTo>
                    <a:pt x="109" y="25"/>
                    <a:pt x="89"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7073;p78">
              <a:extLst>
                <a:ext uri="{FF2B5EF4-FFF2-40B4-BE49-F238E27FC236}">
                  <a16:creationId xmlns:a16="http://schemas.microsoft.com/office/drawing/2014/main" id="{F9B3DDB0-C076-4A71-AB1D-9B111E3252CE}"/>
                </a:ext>
              </a:extLst>
            </p:cNvPr>
            <p:cNvSpPr/>
            <p:nvPr/>
          </p:nvSpPr>
          <p:spPr>
            <a:xfrm>
              <a:off x="6807996" y="2527025"/>
              <a:ext cx="52778" cy="126761"/>
            </a:xfrm>
            <a:custGeom>
              <a:avLst/>
              <a:gdLst/>
              <a:ahLst/>
              <a:cxnLst/>
              <a:rect l="l" t="t" r="r" b="b"/>
              <a:pathLst>
                <a:path w="1797" h="4316" extrusionOk="0">
                  <a:moveTo>
                    <a:pt x="1735" y="1"/>
                  </a:moveTo>
                  <a:cubicBezTo>
                    <a:pt x="1720" y="1"/>
                    <a:pt x="1704" y="7"/>
                    <a:pt x="1694" y="20"/>
                  </a:cubicBezTo>
                  <a:cubicBezTo>
                    <a:pt x="690" y="1227"/>
                    <a:pt x="328" y="2833"/>
                    <a:pt x="8" y="4249"/>
                  </a:cubicBezTo>
                  <a:cubicBezTo>
                    <a:pt x="0" y="4278"/>
                    <a:pt x="18" y="4307"/>
                    <a:pt x="49" y="4314"/>
                  </a:cubicBezTo>
                  <a:cubicBezTo>
                    <a:pt x="52" y="4316"/>
                    <a:pt x="57" y="4316"/>
                    <a:pt x="60" y="4316"/>
                  </a:cubicBezTo>
                  <a:cubicBezTo>
                    <a:pt x="86" y="4316"/>
                    <a:pt x="109" y="4298"/>
                    <a:pt x="113" y="4273"/>
                  </a:cubicBezTo>
                  <a:cubicBezTo>
                    <a:pt x="431" y="2869"/>
                    <a:pt x="791" y="1276"/>
                    <a:pt x="1776" y="90"/>
                  </a:cubicBezTo>
                  <a:cubicBezTo>
                    <a:pt x="1796" y="66"/>
                    <a:pt x="1793" y="33"/>
                    <a:pt x="1769" y="13"/>
                  </a:cubicBezTo>
                  <a:cubicBezTo>
                    <a:pt x="1759" y="5"/>
                    <a:pt x="1747" y="1"/>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7074;p78">
              <a:extLst>
                <a:ext uri="{FF2B5EF4-FFF2-40B4-BE49-F238E27FC236}">
                  <a16:creationId xmlns:a16="http://schemas.microsoft.com/office/drawing/2014/main" id="{CAF84E6F-3F72-42DA-B442-45EF3F17B7E7}"/>
                </a:ext>
              </a:extLst>
            </p:cNvPr>
            <p:cNvSpPr/>
            <p:nvPr/>
          </p:nvSpPr>
          <p:spPr>
            <a:xfrm>
              <a:off x="6833518" y="2594811"/>
              <a:ext cx="11983" cy="25053"/>
            </a:xfrm>
            <a:custGeom>
              <a:avLst/>
              <a:gdLst/>
              <a:ahLst/>
              <a:cxnLst/>
              <a:rect l="l" t="t" r="r" b="b"/>
              <a:pathLst>
                <a:path w="408" h="853" extrusionOk="0">
                  <a:moveTo>
                    <a:pt x="345" y="0"/>
                  </a:moveTo>
                  <a:cubicBezTo>
                    <a:pt x="323" y="0"/>
                    <a:pt x="302" y="13"/>
                    <a:pt x="294" y="35"/>
                  </a:cubicBezTo>
                  <a:lnTo>
                    <a:pt x="10" y="777"/>
                  </a:lnTo>
                  <a:cubicBezTo>
                    <a:pt x="0" y="806"/>
                    <a:pt x="14" y="838"/>
                    <a:pt x="43" y="848"/>
                  </a:cubicBezTo>
                  <a:cubicBezTo>
                    <a:pt x="50" y="851"/>
                    <a:pt x="56" y="853"/>
                    <a:pt x="63" y="853"/>
                  </a:cubicBezTo>
                  <a:cubicBezTo>
                    <a:pt x="86" y="853"/>
                    <a:pt x="106" y="840"/>
                    <a:pt x="114" y="817"/>
                  </a:cubicBezTo>
                  <a:lnTo>
                    <a:pt x="398" y="75"/>
                  </a:lnTo>
                  <a:cubicBezTo>
                    <a:pt x="407" y="47"/>
                    <a:pt x="393" y="14"/>
                    <a:pt x="365" y="4"/>
                  </a:cubicBezTo>
                  <a:cubicBezTo>
                    <a:pt x="358" y="2"/>
                    <a:pt x="352"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7075;p78">
              <a:extLst>
                <a:ext uri="{FF2B5EF4-FFF2-40B4-BE49-F238E27FC236}">
                  <a16:creationId xmlns:a16="http://schemas.microsoft.com/office/drawing/2014/main" id="{3C868A0D-1CEC-46BD-BBD5-54E1D6649031}"/>
                </a:ext>
              </a:extLst>
            </p:cNvPr>
            <p:cNvSpPr/>
            <p:nvPr/>
          </p:nvSpPr>
          <p:spPr>
            <a:xfrm>
              <a:off x="6633127" y="2313710"/>
              <a:ext cx="212110" cy="56713"/>
            </a:xfrm>
            <a:custGeom>
              <a:avLst/>
              <a:gdLst/>
              <a:ahLst/>
              <a:cxnLst/>
              <a:rect l="l" t="t" r="r" b="b"/>
              <a:pathLst>
                <a:path w="7222" h="1931" extrusionOk="0">
                  <a:moveTo>
                    <a:pt x="1644" y="0"/>
                  </a:moveTo>
                  <a:cubicBezTo>
                    <a:pt x="1081" y="0"/>
                    <a:pt x="544" y="72"/>
                    <a:pt x="46" y="215"/>
                  </a:cubicBezTo>
                  <a:cubicBezTo>
                    <a:pt x="17" y="225"/>
                    <a:pt x="0" y="255"/>
                    <a:pt x="9" y="284"/>
                  </a:cubicBezTo>
                  <a:cubicBezTo>
                    <a:pt x="16" y="307"/>
                    <a:pt x="37" y="323"/>
                    <a:pt x="61" y="323"/>
                  </a:cubicBezTo>
                  <a:cubicBezTo>
                    <a:pt x="66" y="323"/>
                    <a:pt x="71" y="322"/>
                    <a:pt x="76" y="321"/>
                  </a:cubicBezTo>
                  <a:cubicBezTo>
                    <a:pt x="564" y="180"/>
                    <a:pt x="1090" y="110"/>
                    <a:pt x="1641" y="110"/>
                  </a:cubicBezTo>
                  <a:cubicBezTo>
                    <a:pt x="2309" y="110"/>
                    <a:pt x="3014" y="213"/>
                    <a:pt x="3734" y="418"/>
                  </a:cubicBezTo>
                  <a:cubicBezTo>
                    <a:pt x="4975" y="771"/>
                    <a:pt x="6140" y="1380"/>
                    <a:pt x="7132" y="1923"/>
                  </a:cubicBezTo>
                  <a:cubicBezTo>
                    <a:pt x="7142" y="1929"/>
                    <a:pt x="7151" y="1930"/>
                    <a:pt x="7159" y="1930"/>
                  </a:cubicBezTo>
                  <a:cubicBezTo>
                    <a:pt x="7179" y="1930"/>
                    <a:pt x="7196" y="1920"/>
                    <a:pt x="7208" y="1902"/>
                  </a:cubicBezTo>
                  <a:cubicBezTo>
                    <a:pt x="7222" y="1875"/>
                    <a:pt x="7213" y="1842"/>
                    <a:pt x="7186" y="1828"/>
                  </a:cubicBezTo>
                  <a:cubicBezTo>
                    <a:pt x="6187" y="1282"/>
                    <a:pt x="5017" y="668"/>
                    <a:pt x="3764" y="312"/>
                  </a:cubicBezTo>
                  <a:cubicBezTo>
                    <a:pt x="3035" y="104"/>
                    <a:pt x="2321" y="0"/>
                    <a:pt x="16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7076;p78">
              <a:extLst>
                <a:ext uri="{FF2B5EF4-FFF2-40B4-BE49-F238E27FC236}">
                  <a16:creationId xmlns:a16="http://schemas.microsoft.com/office/drawing/2014/main" id="{459CEA8B-D49E-4AF0-A4CD-BD5CF1397D39}"/>
                </a:ext>
              </a:extLst>
            </p:cNvPr>
            <p:cNvSpPr/>
            <p:nvPr/>
          </p:nvSpPr>
          <p:spPr>
            <a:xfrm>
              <a:off x="6670838" y="2337118"/>
              <a:ext cx="108111" cy="25669"/>
            </a:xfrm>
            <a:custGeom>
              <a:avLst/>
              <a:gdLst/>
              <a:ahLst/>
              <a:cxnLst/>
              <a:rect l="l" t="t" r="r" b="b"/>
              <a:pathLst>
                <a:path w="3681" h="874" extrusionOk="0">
                  <a:moveTo>
                    <a:pt x="407" y="1"/>
                  </a:moveTo>
                  <a:cubicBezTo>
                    <a:pt x="290" y="1"/>
                    <a:pt x="172" y="4"/>
                    <a:pt x="55" y="9"/>
                  </a:cubicBezTo>
                  <a:cubicBezTo>
                    <a:pt x="24" y="12"/>
                    <a:pt x="1" y="37"/>
                    <a:pt x="2" y="66"/>
                  </a:cubicBezTo>
                  <a:cubicBezTo>
                    <a:pt x="5" y="96"/>
                    <a:pt x="28" y="119"/>
                    <a:pt x="55" y="119"/>
                  </a:cubicBezTo>
                  <a:cubicBezTo>
                    <a:pt x="56" y="119"/>
                    <a:pt x="58" y="119"/>
                    <a:pt x="59" y="119"/>
                  </a:cubicBezTo>
                  <a:cubicBezTo>
                    <a:pt x="177" y="113"/>
                    <a:pt x="295" y="110"/>
                    <a:pt x="412" y="110"/>
                  </a:cubicBezTo>
                  <a:cubicBezTo>
                    <a:pt x="1515" y="110"/>
                    <a:pt x="2607" y="369"/>
                    <a:pt x="3594" y="868"/>
                  </a:cubicBezTo>
                  <a:cubicBezTo>
                    <a:pt x="3602" y="871"/>
                    <a:pt x="3610" y="874"/>
                    <a:pt x="3618" y="874"/>
                  </a:cubicBezTo>
                  <a:cubicBezTo>
                    <a:pt x="3639" y="874"/>
                    <a:pt x="3657" y="863"/>
                    <a:pt x="3668" y="845"/>
                  </a:cubicBezTo>
                  <a:cubicBezTo>
                    <a:pt x="3681" y="818"/>
                    <a:pt x="3669" y="786"/>
                    <a:pt x="3644" y="771"/>
                  </a:cubicBezTo>
                  <a:cubicBezTo>
                    <a:pt x="2641" y="265"/>
                    <a:pt x="1529"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7077;p78">
              <a:extLst>
                <a:ext uri="{FF2B5EF4-FFF2-40B4-BE49-F238E27FC236}">
                  <a16:creationId xmlns:a16="http://schemas.microsoft.com/office/drawing/2014/main" id="{481257D4-CF21-4FC4-A3D7-465497B4A592}"/>
                </a:ext>
              </a:extLst>
            </p:cNvPr>
            <p:cNvSpPr/>
            <p:nvPr/>
          </p:nvSpPr>
          <p:spPr>
            <a:xfrm>
              <a:off x="6710987" y="2382466"/>
              <a:ext cx="13921" cy="8135"/>
            </a:xfrm>
            <a:custGeom>
              <a:avLst/>
              <a:gdLst/>
              <a:ahLst/>
              <a:cxnLst/>
              <a:rect l="l" t="t" r="r" b="b"/>
              <a:pathLst>
                <a:path w="474" h="277" extrusionOk="0">
                  <a:moveTo>
                    <a:pt x="64" y="1"/>
                  </a:moveTo>
                  <a:cubicBezTo>
                    <a:pt x="43" y="1"/>
                    <a:pt x="22" y="12"/>
                    <a:pt x="14" y="32"/>
                  </a:cubicBezTo>
                  <a:cubicBezTo>
                    <a:pt x="1" y="59"/>
                    <a:pt x="14" y="93"/>
                    <a:pt x="39" y="105"/>
                  </a:cubicBezTo>
                  <a:lnTo>
                    <a:pt x="388" y="271"/>
                  </a:lnTo>
                  <a:cubicBezTo>
                    <a:pt x="395" y="274"/>
                    <a:pt x="405" y="277"/>
                    <a:pt x="413" y="277"/>
                  </a:cubicBezTo>
                  <a:cubicBezTo>
                    <a:pt x="434" y="277"/>
                    <a:pt x="454" y="264"/>
                    <a:pt x="462" y="244"/>
                  </a:cubicBezTo>
                  <a:cubicBezTo>
                    <a:pt x="474" y="217"/>
                    <a:pt x="462" y="183"/>
                    <a:pt x="435" y="172"/>
                  </a:cubicBezTo>
                  <a:lnTo>
                    <a:pt x="86" y="5"/>
                  </a:lnTo>
                  <a:cubicBezTo>
                    <a:pt x="79" y="2"/>
                    <a:pt x="72"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7078;p78">
              <a:extLst>
                <a:ext uri="{FF2B5EF4-FFF2-40B4-BE49-F238E27FC236}">
                  <a16:creationId xmlns:a16="http://schemas.microsoft.com/office/drawing/2014/main" id="{AC047F5A-8185-456F-B7F7-BFFF80E5B8BE}"/>
                </a:ext>
              </a:extLst>
            </p:cNvPr>
            <p:cNvSpPr/>
            <p:nvPr/>
          </p:nvSpPr>
          <p:spPr>
            <a:xfrm>
              <a:off x="6619147" y="2467022"/>
              <a:ext cx="156072" cy="30457"/>
            </a:xfrm>
            <a:custGeom>
              <a:avLst/>
              <a:gdLst/>
              <a:ahLst/>
              <a:cxnLst/>
              <a:rect l="l" t="t" r="r" b="b"/>
              <a:pathLst>
                <a:path w="5314" h="1037" extrusionOk="0">
                  <a:moveTo>
                    <a:pt x="63" y="1"/>
                  </a:moveTo>
                  <a:cubicBezTo>
                    <a:pt x="45" y="1"/>
                    <a:pt x="27" y="10"/>
                    <a:pt x="16" y="27"/>
                  </a:cubicBezTo>
                  <a:cubicBezTo>
                    <a:pt x="1" y="51"/>
                    <a:pt x="9" y="85"/>
                    <a:pt x="33" y="101"/>
                  </a:cubicBezTo>
                  <a:cubicBezTo>
                    <a:pt x="1012" y="719"/>
                    <a:pt x="2154" y="1037"/>
                    <a:pt x="3299" y="1037"/>
                  </a:cubicBezTo>
                  <a:cubicBezTo>
                    <a:pt x="3967" y="1037"/>
                    <a:pt x="4633" y="930"/>
                    <a:pt x="5270" y="709"/>
                  </a:cubicBezTo>
                  <a:cubicBezTo>
                    <a:pt x="5298" y="699"/>
                    <a:pt x="5314" y="668"/>
                    <a:pt x="5303" y="639"/>
                  </a:cubicBezTo>
                  <a:cubicBezTo>
                    <a:pt x="5296" y="617"/>
                    <a:pt x="5275" y="602"/>
                    <a:pt x="5252" y="602"/>
                  </a:cubicBezTo>
                  <a:cubicBezTo>
                    <a:pt x="5246" y="602"/>
                    <a:pt x="5240" y="603"/>
                    <a:pt x="5234" y="605"/>
                  </a:cubicBezTo>
                  <a:cubicBezTo>
                    <a:pt x="4608" y="820"/>
                    <a:pt x="3952" y="926"/>
                    <a:pt x="3298" y="926"/>
                  </a:cubicBezTo>
                  <a:cubicBezTo>
                    <a:pt x="2173" y="926"/>
                    <a:pt x="1051" y="614"/>
                    <a:pt x="90" y="8"/>
                  </a:cubicBezTo>
                  <a:cubicBezTo>
                    <a:pt x="82" y="3"/>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7079;p78">
              <a:extLst>
                <a:ext uri="{FF2B5EF4-FFF2-40B4-BE49-F238E27FC236}">
                  <a16:creationId xmlns:a16="http://schemas.microsoft.com/office/drawing/2014/main" id="{AD3C15EA-1BBA-4AF9-AC1B-BA258AE0848D}"/>
                </a:ext>
              </a:extLst>
            </p:cNvPr>
            <p:cNvSpPr/>
            <p:nvPr/>
          </p:nvSpPr>
          <p:spPr>
            <a:xfrm>
              <a:off x="6660147" y="2464643"/>
              <a:ext cx="41441" cy="11396"/>
            </a:xfrm>
            <a:custGeom>
              <a:avLst/>
              <a:gdLst/>
              <a:ahLst/>
              <a:cxnLst/>
              <a:rect l="l" t="t" r="r" b="b"/>
              <a:pathLst>
                <a:path w="1411" h="388" extrusionOk="0">
                  <a:moveTo>
                    <a:pt x="63" y="0"/>
                  </a:moveTo>
                  <a:cubicBezTo>
                    <a:pt x="43" y="0"/>
                    <a:pt x="24" y="11"/>
                    <a:pt x="14" y="30"/>
                  </a:cubicBezTo>
                  <a:cubicBezTo>
                    <a:pt x="0" y="58"/>
                    <a:pt x="10" y="89"/>
                    <a:pt x="37" y="104"/>
                  </a:cubicBezTo>
                  <a:cubicBezTo>
                    <a:pt x="393" y="292"/>
                    <a:pt x="791" y="387"/>
                    <a:pt x="1191" y="387"/>
                  </a:cubicBezTo>
                  <a:cubicBezTo>
                    <a:pt x="1246" y="387"/>
                    <a:pt x="1302" y="386"/>
                    <a:pt x="1356" y="381"/>
                  </a:cubicBezTo>
                  <a:cubicBezTo>
                    <a:pt x="1386" y="380"/>
                    <a:pt x="1410" y="353"/>
                    <a:pt x="1407" y="323"/>
                  </a:cubicBezTo>
                  <a:cubicBezTo>
                    <a:pt x="1406" y="295"/>
                    <a:pt x="1383" y="271"/>
                    <a:pt x="1355" y="271"/>
                  </a:cubicBezTo>
                  <a:cubicBezTo>
                    <a:pt x="1353" y="271"/>
                    <a:pt x="1351" y="271"/>
                    <a:pt x="1349" y="272"/>
                  </a:cubicBezTo>
                  <a:cubicBezTo>
                    <a:pt x="1295" y="275"/>
                    <a:pt x="1242" y="277"/>
                    <a:pt x="1188" y="277"/>
                  </a:cubicBezTo>
                  <a:cubicBezTo>
                    <a:pt x="807" y="277"/>
                    <a:pt x="430" y="184"/>
                    <a:pt x="89" y="7"/>
                  </a:cubicBezTo>
                  <a:cubicBezTo>
                    <a:pt x="80" y="2"/>
                    <a:pt x="71"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7080;p78">
              <a:extLst>
                <a:ext uri="{FF2B5EF4-FFF2-40B4-BE49-F238E27FC236}">
                  <a16:creationId xmlns:a16="http://schemas.microsoft.com/office/drawing/2014/main" id="{48AB08F6-7F94-4FC2-874A-69D7D939C60A}"/>
                </a:ext>
              </a:extLst>
            </p:cNvPr>
            <p:cNvSpPr/>
            <p:nvPr/>
          </p:nvSpPr>
          <p:spPr>
            <a:xfrm>
              <a:off x="6617884" y="2435890"/>
              <a:ext cx="13246" cy="8047"/>
            </a:xfrm>
            <a:custGeom>
              <a:avLst/>
              <a:gdLst/>
              <a:ahLst/>
              <a:cxnLst/>
              <a:rect l="l" t="t" r="r" b="b"/>
              <a:pathLst>
                <a:path w="451" h="274" extrusionOk="0">
                  <a:moveTo>
                    <a:pt x="62" y="0"/>
                  </a:moveTo>
                  <a:cubicBezTo>
                    <a:pt x="47" y="0"/>
                    <a:pt x="31" y="7"/>
                    <a:pt x="21" y="20"/>
                  </a:cubicBezTo>
                  <a:cubicBezTo>
                    <a:pt x="1" y="43"/>
                    <a:pt x="4" y="77"/>
                    <a:pt x="28" y="97"/>
                  </a:cubicBezTo>
                  <a:cubicBezTo>
                    <a:pt x="129" y="183"/>
                    <a:pt x="251" y="242"/>
                    <a:pt x="380" y="271"/>
                  </a:cubicBezTo>
                  <a:cubicBezTo>
                    <a:pt x="384" y="274"/>
                    <a:pt x="388" y="274"/>
                    <a:pt x="392" y="274"/>
                  </a:cubicBezTo>
                  <a:cubicBezTo>
                    <a:pt x="420" y="274"/>
                    <a:pt x="439" y="257"/>
                    <a:pt x="444" y="230"/>
                  </a:cubicBezTo>
                  <a:cubicBezTo>
                    <a:pt x="451" y="200"/>
                    <a:pt x="432" y="171"/>
                    <a:pt x="402" y="164"/>
                  </a:cubicBezTo>
                  <a:cubicBezTo>
                    <a:pt x="291" y="140"/>
                    <a:pt x="185" y="86"/>
                    <a:pt x="96" y="13"/>
                  </a:cubicBezTo>
                  <a:cubicBezTo>
                    <a:pt x="86" y="4"/>
                    <a:pt x="74"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7081;p78">
              <a:extLst>
                <a:ext uri="{FF2B5EF4-FFF2-40B4-BE49-F238E27FC236}">
                  <a16:creationId xmlns:a16="http://schemas.microsoft.com/office/drawing/2014/main" id="{B21FA825-5FDE-4707-9D54-B6AB4A817C6C}"/>
                </a:ext>
              </a:extLst>
            </p:cNvPr>
            <p:cNvSpPr/>
            <p:nvPr/>
          </p:nvSpPr>
          <p:spPr>
            <a:xfrm>
              <a:off x="6743617" y="2670762"/>
              <a:ext cx="26051" cy="7695"/>
            </a:xfrm>
            <a:custGeom>
              <a:avLst/>
              <a:gdLst/>
              <a:ahLst/>
              <a:cxnLst/>
              <a:rect l="l" t="t" r="r" b="b"/>
              <a:pathLst>
                <a:path w="887" h="262" extrusionOk="0">
                  <a:moveTo>
                    <a:pt x="825" y="0"/>
                  </a:moveTo>
                  <a:cubicBezTo>
                    <a:pt x="818" y="0"/>
                    <a:pt x="810" y="2"/>
                    <a:pt x="803" y="5"/>
                  </a:cubicBezTo>
                  <a:cubicBezTo>
                    <a:pt x="583" y="100"/>
                    <a:pt x="343" y="153"/>
                    <a:pt x="104" y="153"/>
                  </a:cubicBezTo>
                  <a:cubicBezTo>
                    <a:pt x="88" y="153"/>
                    <a:pt x="73" y="153"/>
                    <a:pt x="58" y="152"/>
                  </a:cubicBezTo>
                  <a:cubicBezTo>
                    <a:pt x="29" y="152"/>
                    <a:pt x="1" y="175"/>
                    <a:pt x="1" y="205"/>
                  </a:cubicBezTo>
                  <a:cubicBezTo>
                    <a:pt x="1" y="238"/>
                    <a:pt x="24" y="262"/>
                    <a:pt x="55" y="262"/>
                  </a:cubicBezTo>
                  <a:lnTo>
                    <a:pt x="98" y="262"/>
                  </a:lnTo>
                  <a:cubicBezTo>
                    <a:pt x="351" y="262"/>
                    <a:pt x="609" y="209"/>
                    <a:pt x="847" y="107"/>
                  </a:cubicBezTo>
                  <a:cubicBezTo>
                    <a:pt x="875" y="95"/>
                    <a:pt x="887" y="62"/>
                    <a:pt x="875" y="34"/>
                  </a:cubicBezTo>
                  <a:cubicBezTo>
                    <a:pt x="866" y="13"/>
                    <a:pt x="846" y="0"/>
                    <a:pt x="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7082;p78">
              <a:extLst>
                <a:ext uri="{FF2B5EF4-FFF2-40B4-BE49-F238E27FC236}">
                  <a16:creationId xmlns:a16="http://schemas.microsoft.com/office/drawing/2014/main" id="{12DA116A-8517-442C-A219-5988C2BD67D1}"/>
                </a:ext>
              </a:extLst>
            </p:cNvPr>
            <p:cNvSpPr/>
            <p:nvPr/>
          </p:nvSpPr>
          <p:spPr>
            <a:xfrm>
              <a:off x="6751400" y="2656899"/>
              <a:ext cx="14156" cy="5845"/>
            </a:xfrm>
            <a:custGeom>
              <a:avLst/>
              <a:gdLst/>
              <a:ahLst/>
              <a:cxnLst/>
              <a:rect l="l" t="t" r="r" b="b"/>
              <a:pathLst>
                <a:path w="482" h="199" extrusionOk="0">
                  <a:moveTo>
                    <a:pt x="421" y="0"/>
                  </a:moveTo>
                  <a:cubicBezTo>
                    <a:pt x="414" y="0"/>
                    <a:pt x="406" y="2"/>
                    <a:pt x="399" y="5"/>
                  </a:cubicBezTo>
                  <a:cubicBezTo>
                    <a:pt x="290" y="49"/>
                    <a:pt x="172" y="77"/>
                    <a:pt x="55" y="87"/>
                  </a:cubicBezTo>
                  <a:cubicBezTo>
                    <a:pt x="23" y="91"/>
                    <a:pt x="1" y="119"/>
                    <a:pt x="5" y="148"/>
                  </a:cubicBezTo>
                  <a:cubicBezTo>
                    <a:pt x="8" y="177"/>
                    <a:pt x="32" y="198"/>
                    <a:pt x="59" y="198"/>
                  </a:cubicBezTo>
                  <a:cubicBezTo>
                    <a:pt x="62" y="198"/>
                    <a:pt x="63" y="198"/>
                    <a:pt x="65" y="195"/>
                  </a:cubicBezTo>
                  <a:cubicBezTo>
                    <a:pt x="196" y="185"/>
                    <a:pt x="321" y="153"/>
                    <a:pt x="441" y="106"/>
                  </a:cubicBezTo>
                  <a:cubicBezTo>
                    <a:pt x="469" y="94"/>
                    <a:pt x="482" y="63"/>
                    <a:pt x="471" y="34"/>
                  </a:cubicBezTo>
                  <a:cubicBezTo>
                    <a:pt x="463" y="13"/>
                    <a:pt x="443"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7083;p78">
              <a:extLst>
                <a:ext uri="{FF2B5EF4-FFF2-40B4-BE49-F238E27FC236}">
                  <a16:creationId xmlns:a16="http://schemas.microsoft.com/office/drawing/2014/main" id="{935EE405-BB57-4FFE-A173-9BBE8697BEEA}"/>
                </a:ext>
              </a:extLst>
            </p:cNvPr>
            <p:cNvSpPr/>
            <p:nvPr/>
          </p:nvSpPr>
          <p:spPr>
            <a:xfrm>
              <a:off x="6631071" y="2532400"/>
              <a:ext cx="29546" cy="60649"/>
            </a:xfrm>
            <a:custGeom>
              <a:avLst/>
              <a:gdLst/>
              <a:ahLst/>
              <a:cxnLst/>
              <a:rect l="l" t="t" r="r" b="b"/>
              <a:pathLst>
                <a:path w="1006" h="2065" extrusionOk="0">
                  <a:moveTo>
                    <a:pt x="946" y="1"/>
                  </a:moveTo>
                  <a:cubicBezTo>
                    <a:pt x="933" y="1"/>
                    <a:pt x="919" y="6"/>
                    <a:pt x="908" y="15"/>
                  </a:cubicBezTo>
                  <a:cubicBezTo>
                    <a:pt x="660" y="242"/>
                    <a:pt x="458" y="552"/>
                    <a:pt x="304" y="941"/>
                  </a:cubicBezTo>
                  <a:cubicBezTo>
                    <a:pt x="168" y="1284"/>
                    <a:pt x="87" y="1646"/>
                    <a:pt x="8" y="1996"/>
                  </a:cubicBezTo>
                  <a:cubicBezTo>
                    <a:pt x="0" y="2026"/>
                    <a:pt x="18" y="2055"/>
                    <a:pt x="49" y="2062"/>
                  </a:cubicBezTo>
                  <a:cubicBezTo>
                    <a:pt x="52" y="2065"/>
                    <a:pt x="57" y="2065"/>
                    <a:pt x="60" y="2065"/>
                  </a:cubicBezTo>
                  <a:cubicBezTo>
                    <a:pt x="86" y="2065"/>
                    <a:pt x="107" y="2046"/>
                    <a:pt x="114" y="2022"/>
                  </a:cubicBezTo>
                  <a:cubicBezTo>
                    <a:pt x="194" y="1674"/>
                    <a:pt x="275" y="1317"/>
                    <a:pt x="408" y="982"/>
                  </a:cubicBezTo>
                  <a:cubicBezTo>
                    <a:pt x="554" y="609"/>
                    <a:pt x="748" y="313"/>
                    <a:pt x="983" y="97"/>
                  </a:cubicBezTo>
                  <a:cubicBezTo>
                    <a:pt x="1006" y="75"/>
                    <a:pt x="1006" y="42"/>
                    <a:pt x="986" y="18"/>
                  </a:cubicBezTo>
                  <a:cubicBezTo>
                    <a:pt x="975" y="6"/>
                    <a:pt x="961" y="1"/>
                    <a:pt x="9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7084;p78">
              <a:extLst>
                <a:ext uri="{FF2B5EF4-FFF2-40B4-BE49-F238E27FC236}">
                  <a16:creationId xmlns:a16="http://schemas.microsoft.com/office/drawing/2014/main" id="{EB0104CD-A7F9-4302-AF07-94350F147489}"/>
                </a:ext>
              </a:extLst>
            </p:cNvPr>
            <p:cNvSpPr/>
            <p:nvPr/>
          </p:nvSpPr>
          <p:spPr>
            <a:xfrm>
              <a:off x="6653451" y="2563532"/>
              <a:ext cx="10573" cy="13011"/>
            </a:xfrm>
            <a:custGeom>
              <a:avLst/>
              <a:gdLst/>
              <a:ahLst/>
              <a:cxnLst/>
              <a:rect l="l" t="t" r="r" b="b"/>
              <a:pathLst>
                <a:path w="360" h="443" extrusionOk="0">
                  <a:moveTo>
                    <a:pt x="297" y="0"/>
                  </a:moveTo>
                  <a:cubicBezTo>
                    <a:pt x="280" y="0"/>
                    <a:pt x="264" y="8"/>
                    <a:pt x="252" y="23"/>
                  </a:cubicBezTo>
                  <a:lnTo>
                    <a:pt x="17" y="354"/>
                  </a:lnTo>
                  <a:cubicBezTo>
                    <a:pt x="0" y="380"/>
                    <a:pt x="5" y="414"/>
                    <a:pt x="30" y="431"/>
                  </a:cubicBezTo>
                  <a:cubicBezTo>
                    <a:pt x="42" y="438"/>
                    <a:pt x="52" y="442"/>
                    <a:pt x="63" y="442"/>
                  </a:cubicBezTo>
                  <a:cubicBezTo>
                    <a:pt x="80" y="442"/>
                    <a:pt x="96" y="432"/>
                    <a:pt x="107" y="418"/>
                  </a:cubicBezTo>
                  <a:lnTo>
                    <a:pt x="342" y="88"/>
                  </a:lnTo>
                  <a:cubicBezTo>
                    <a:pt x="359" y="62"/>
                    <a:pt x="355" y="29"/>
                    <a:pt x="329" y="11"/>
                  </a:cubicBezTo>
                  <a:cubicBezTo>
                    <a:pt x="320" y="4"/>
                    <a:pt x="308" y="0"/>
                    <a:pt x="2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7085;p78">
              <a:extLst>
                <a:ext uri="{FF2B5EF4-FFF2-40B4-BE49-F238E27FC236}">
                  <a16:creationId xmlns:a16="http://schemas.microsoft.com/office/drawing/2014/main" id="{690941A4-2E28-4316-98F1-123513FA1C77}"/>
                </a:ext>
              </a:extLst>
            </p:cNvPr>
            <p:cNvSpPr/>
            <p:nvPr/>
          </p:nvSpPr>
          <p:spPr>
            <a:xfrm>
              <a:off x="6734659" y="2546057"/>
              <a:ext cx="26815" cy="21822"/>
            </a:xfrm>
            <a:custGeom>
              <a:avLst/>
              <a:gdLst/>
              <a:ahLst/>
              <a:cxnLst/>
              <a:rect l="l" t="t" r="r" b="b"/>
              <a:pathLst>
                <a:path w="913" h="743" extrusionOk="0">
                  <a:moveTo>
                    <a:pt x="851" y="1"/>
                  </a:moveTo>
                  <a:cubicBezTo>
                    <a:pt x="839" y="1"/>
                    <a:pt x="827" y="5"/>
                    <a:pt x="817" y="13"/>
                  </a:cubicBezTo>
                  <a:lnTo>
                    <a:pt x="29" y="647"/>
                  </a:lnTo>
                  <a:cubicBezTo>
                    <a:pt x="5" y="664"/>
                    <a:pt x="1" y="700"/>
                    <a:pt x="21" y="724"/>
                  </a:cubicBezTo>
                  <a:cubicBezTo>
                    <a:pt x="32" y="735"/>
                    <a:pt x="48" y="742"/>
                    <a:pt x="64" y="742"/>
                  </a:cubicBezTo>
                  <a:cubicBezTo>
                    <a:pt x="76" y="742"/>
                    <a:pt x="86" y="740"/>
                    <a:pt x="98" y="732"/>
                  </a:cubicBezTo>
                  <a:lnTo>
                    <a:pt x="884" y="99"/>
                  </a:lnTo>
                  <a:cubicBezTo>
                    <a:pt x="910" y="80"/>
                    <a:pt x="912" y="45"/>
                    <a:pt x="894" y="22"/>
                  </a:cubicBezTo>
                  <a:cubicBezTo>
                    <a:pt x="883" y="8"/>
                    <a:pt x="867" y="1"/>
                    <a:pt x="8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7086;p78">
              <a:extLst>
                <a:ext uri="{FF2B5EF4-FFF2-40B4-BE49-F238E27FC236}">
                  <a16:creationId xmlns:a16="http://schemas.microsoft.com/office/drawing/2014/main" id="{4647507C-7A10-4252-9C55-AD9F2234F14F}"/>
                </a:ext>
              </a:extLst>
            </p:cNvPr>
            <p:cNvSpPr/>
            <p:nvPr/>
          </p:nvSpPr>
          <p:spPr>
            <a:xfrm>
              <a:off x="7170451" y="2599451"/>
              <a:ext cx="7577" cy="35861"/>
            </a:xfrm>
            <a:custGeom>
              <a:avLst/>
              <a:gdLst/>
              <a:ahLst/>
              <a:cxnLst/>
              <a:rect l="l" t="t" r="r" b="b"/>
              <a:pathLst>
                <a:path w="258" h="1221" extrusionOk="0">
                  <a:moveTo>
                    <a:pt x="63" y="0"/>
                  </a:moveTo>
                  <a:cubicBezTo>
                    <a:pt x="58" y="0"/>
                    <a:pt x="53" y="1"/>
                    <a:pt x="48" y="2"/>
                  </a:cubicBezTo>
                  <a:cubicBezTo>
                    <a:pt x="17" y="11"/>
                    <a:pt x="1" y="41"/>
                    <a:pt x="8" y="69"/>
                  </a:cubicBezTo>
                  <a:cubicBezTo>
                    <a:pt x="105" y="425"/>
                    <a:pt x="148" y="794"/>
                    <a:pt x="135" y="1163"/>
                  </a:cubicBezTo>
                  <a:cubicBezTo>
                    <a:pt x="135" y="1193"/>
                    <a:pt x="158" y="1217"/>
                    <a:pt x="187" y="1220"/>
                  </a:cubicBezTo>
                  <a:lnTo>
                    <a:pt x="190" y="1220"/>
                  </a:lnTo>
                  <a:cubicBezTo>
                    <a:pt x="219" y="1220"/>
                    <a:pt x="243" y="1196"/>
                    <a:pt x="244" y="1166"/>
                  </a:cubicBezTo>
                  <a:cubicBezTo>
                    <a:pt x="257" y="787"/>
                    <a:pt x="213" y="407"/>
                    <a:pt x="115" y="41"/>
                  </a:cubicBezTo>
                  <a:cubicBezTo>
                    <a:pt x="108" y="16"/>
                    <a:pt x="87"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7087;p78">
              <a:extLst>
                <a:ext uri="{FF2B5EF4-FFF2-40B4-BE49-F238E27FC236}">
                  <a16:creationId xmlns:a16="http://schemas.microsoft.com/office/drawing/2014/main" id="{852B8706-DD56-4903-977F-6B5916C4B57B}"/>
                </a:ext>
              </a:extLst>
            </p:cNvPr>
            <p:cNvSpPr/>
            <p:nvPr/>
          </p:nvSpPr>
          <p:spPr>
            <a:xfrm>
              <a:off x="7158262" y="2623476"/>
              <a:ext cx="3994" cy="12570"/>
            </a:xfrm>
            <a:custGeom>
              <a:avLst/>
              <a:gdLst/>
              <a:ahLst/>
              <a:cxnLst/>
              <a:rect l="l" t="t" r="r" b="b"/>
              <a:pathLst>
                <a:path w="136" h="428" extrusionOk="0">
                  <a:moveTo>
                    <a:pt x="60" y="0"/>
                  </a:moveTo>
                  <a:cubicBezTo>
                    <a:pt x="58" y="0"/>
                    <a:pt x="56" y="0"/>
                    <a:pt x="54" y="0"/>
                  </a:cubicBezTo>
                  <a:cubicBezTo>
                    <a:pt x="24" y="5"/>
                    <a:pt x="3" y="33"/>
                    <a:pt x="9" y="63"/>
                  </a:cubicBezTo>
                  <a:cubicBezTo>
                    <a:pt x="24" y="163"/>
                    <a:pt x="23" y="264"/>
                    <a:pt x="4" y="364"/>
                  </a:cubicBezTo>
                  <a:cubicBezTo>
                    <a:pt x="0" y="395"/>
                    <a:pt x="19" y="422"/>
                    <a:pt x="50" y="428"/>
                  </a:cubicBezTo>
                  <a:lnTo>
                    <a:pt x="58" y="428"/>
                  </a:lnTo>
                  <a:cubicBezTo>
                    <a:pt x="86" y="428"/>
                    <a:pt x="108" y="411"/>
                    <a:pt x="114" y="385"/>
                  </a:cubicBezTo>
                  <a:cubicBezTo>
                    <a:pt x="133" y="272"/>
                    <a:pt x="135" y="160"/>
                    <a:pt x="117" y="47"/>
                  </a:cubicBezTo>
                  <a:cubicBezTo>
                    <a:pt x="114" y="19"/>
                    <a:pt x="89"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7088;p78">
              <a:extLst>
                <a:ext uri="{FF2B5EF4-FFF2-40B4-BE49-F238E27FC236}">
                  <a16:creationId xmlns:a16="http://schemas.microsoft.com/office/drawing/2014/main" id="{3C9AD05E-33BB-4E13-AB65-6FCB0C33DA6A}"/>
                </a:ext>
              </a:extLst>
            </p:cNvPr>
            <p:cNvSpPr/>
            <p:nvPr/>
          </p:nvSpPr>
          <p:spPr>
            <a:xfrm>
              <a:off x="7026802" y="2708737"/>
              <a:ext cx="43761" cy="32836"/>
            </a:xfrm>
            <a:custGeom>
              <a:avLst/>
              <a:gdLst/>
              <a:ahLst/>
              <a:cxnLst/>
              <a:rect l="l" t="t" r="r" b="b"/>
              <a:pathLst>
                <a:path w="1490" h="1118" extrusionOk="0">
                  <a:moveTo>
                    <a:pt x="61" y="1"/>
                  </a:moveTo>
                  <a:cubicBezTo>
                    <a:pt x="46" y="1"/>
                    <a:pt x="32" y="6"/>
                    <a:pt x="21" y="17"/>
                  </a:cubicBezTo>
                  <a:cubicBezTo>
                    <a:pt x="0" y="38"/>
                    <a:pt x="0" y="74"/>
                    <a:pt x="21" y="95"/>
                  </a:cubicBezTo>
                  <a:cubicBezTo>
                    <a:pt x="424" y="508"/>
                    <a:pt x="889" y="850"/>
                    <a:pt x="1403" y="1112"/>
                  </a:cubicBezTo>
                  <a:cubicBezTo>
                    <a:pt x="1410" y="1116"/>
                    <a:pt x="1418" y="1118"/>
                    <a:pt x="1428" y="1118"/>
                  </a:cubicBezTo>
                  <a:cubicBezTo>
                    <a:pt x="1447" y="1118"/>
                    <a:pt x="1467" y="1106"/>
                    <a:pt x="1475" y="1085"/>
                  </a:cubicBezTo>
                  <a:cubicBezTo>
                    <a:pt x="1490" y="1059"/>
                    <a:pt x="1480" y="1027"/>
                    <a:pt x="1453" y="1012"/>
                  </a:cubicBezTo>
                  <a:cubicBezTo>
                    <a:pt x="951" y="756"/>
                    <a:pt x="496" y="421"/>
                    <a:pt x="100" y="17"/>
                  </a:cubicBez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7089;p78">
              <a:extLst>
                <a:ext uri="{FF2B5EF4-FFF2-40B4-BE49-F238E27FC236}">
                  <a16:creationId xmlns:a16="http://schemas.microsoft.com/office/drawing/2014/main" id="{160A3176-2450-4F2D-880B-1C5274826258}"/>
                </a:ext>
              </a:extLst>
            </p:cNvPr>
            <p:cNvSpPr/>
            <p:nvPr/>
          </p:nvSpPr>
          <p:spPr>
            <a:xfrm>
              <a:off x="7035701" y="2701042"/>
              <a:ext cx="16212" cy="14656"/>
            </a:xfrm>
            <a:custGeom>
              <a:avLst/>
              <a:gdLst/>
              <a:ahLst/>
              <a:cxnLst/>
              <a:rect l="l" t="t" r="r" b="b"/>
              <a:pathLst>
                <a:path w="552" h="499" extrusionOk="0">
                  <a:moveTo>
                    <a:pt x="60" y="1"/>
                  </a:moveTo>
                  <a:cubicBezTo>
                    <a:pt x="47" y="1"/>
                    <a:pt x="35" y="5"/>
                    <a:pt x="25" y="14"/>
                  </a:cubicBezTo>
                  <a:cubicBezTo>
                    <a:pt x="2" y="34"/>
                    <a:pt x="0" y="68"/>
                    <a:pt x="19" y="91"/>
                  </a:cubicBezTo>
                  <a:cubicBezTo>
                    <a:pt x="149" y="239"/>
                    <a:pt x="297" y="371"/>
                    <a:pt x="458" y="488"/>
                  </a:cubicBezTo>
                  <a:cubicBezTo>
                    <a:pt x="466" y="495"/>
                    <a:pt x="479" y="498"/>
                    <a:pt x="489" y="498"/>
                  </a:cubicBezTo>
                  <a:cubicBezTo>
                    <a:pt x="507" y="498"/>
                    <a:pt x="523" y="491"/>
                    <a:pt x="534" y="477"/>
                  </a:cubicBezTo>
                  <a:cubicBezTo>
                    <a:pt x="552" y="453"/>
                    <a:pt x="546" y="418"/>
                    <a:pt x="522" y="400"/>
                  </a:cubicBezTo>
                  <a:cubicBezTo>
                    <a:pt x="368" y="290"/>
                    <a:pt x="225" y="162"/>
                    <a:pt x="102" y="20"/>
                  </a:cubicBezTo>
                  <a:cubicBezTo>
                    <a:pt x="91" y="7"/>
                    <a:pt x="75"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7090;p78">
              <a:extLst>
                <a:ext uri="{FF2B5EF4-FFF2-40B4-BE49-F238E27FC236}">
                  <a16:creationId xmlns:a16="http://schemas.microsoft.com/office/drawing/2014/main" id="{7E789544-591B-4A28-824F-D8B5166A7FFB}"/>
                </a:ext>
              </a:extLst>
            </p:cNvPr>
            <p:cNvSpPr/>
            <p:nvPr/>
          </p:nvSpPr>
          <p:spPr>
            <a:xfrm>
              <a:off x="7030092" y="2593049"/>
              <a:ext cx="71751" cy="86700"/>
            </a:xfrm>
            <a:custGeom>
              <a:avLst/>
              <a:gdLst/>
              <a:ahLst/>
              <a:cxnLst/>
              <a:rect l="l" t="t" r="r" b="b"/>
              <a:pathLst>
                <a:path w="2443" h="2952" extrusionOk="0">
                  <a:moveTo>
                    <a:pt x="63" y="1"/>
                  </a:moveTo>
                  <a:cubicBezTo>
                    <a:pt x="52" y="1"/>
                    <a:pt x="42" y="4"/>
                    <a:pt x="32" y="10"/>
                  </a:cubicBezTo>
                  <a:cubicBezTo>
                    <a:pt x="8" y="28"/>
                    <a:pt x="1" y="61"/>
                    <a:pt x="18" y="87"/>
                  </a:cubicBezTo>
                  <a:cubicBezTo>
                    <a:pt x="331" y="555"/>
                    <a:pt x="721" y="975"/>
                    <a:pt x="1099" y="1383"/>
                  </a:cubicBezTo>
                  <a:cubicBezTo>
                    <a:pt x="1541" y="1861"/>
                    <a:pt x="2001" y="2357"/>
                    <a:pt x="2332" y="2926"/>
                  </a:cubicBezTo>
                  <a:cubicBezTo>
                    <a:pt x="2343" y="2943"/>
                    <a:pt x="2360" y="2952"/>
                    <a:pt x="2380" y="2952"/>
                  </a:cubicBezTo>
                  <a:cubicBezTo>
                    <a:pt x="2389" y="2952"/>
                    <a:pt x="2399" y="2949"/>
                    <a:pt x="2407" y="2943"/>
                  </a:cubicBezTo>
                  <a:cubicBezTo>
                    <a:pt x="2434" y="2928"/>
                    <a:pt x="2443" y="2895"/>
                    <a:pt x="2427" y="2869"/>
                  </a:cubicBezTo>
                  <a:cubicBezTo>
                    <a:pt x="2090" y="2288"/>
                    <a:pt x="1627" y="1788"/>
                    <a:pt x="1178" y="1306"/>
                  </a:cubicBezTo>
                  <a:cubicBezTo>
                    <a:pt x="805" y="901"/>
                    <a:pt x="419" y="485"/>
                    <a:pt x="109" y="24"/>
                  </a:cubicBezTo>
                  <a:cubicBezTo>
                    <a:pt x="98" y="9"/>
                    <a:pt x="81"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7091;p78">
              <a:extLst>
                <a:ext uri="{FF2B5EF4-FFF2-40B4-BE49-F238E27FC236}">
                  <a16:creationId xmlns:a16="http://schemas.microsoft.com/office/drawing/2014/main" id="{F6FD689C-9B94-4B96-B7AD-88CE8D261463}"/>
                </a:ext>
              </a:extLst>
            </p:cNvPr>
            <p:cNvSpPr/>
            <p:nvPr/>
          </p:nvSpPr>
          <p:spPr>
            <a:xfrm>
              <a:off x="7017932" y="2560947"/>
              <a:ext cx="76068" cy="63938"/>
            </a:xfrm>
            <a:custGeom>
              <a:avLst/>
              <a:gdLst/>
              <a:ahLst/>
              <a:cxnLst/>
              <a:rect l="l" t="t" r="r" b="b"/>
              <a:pathLst>
                <a:path w="2590" h="2177" extrusionOk="0">
                  <a:moveTo>
                    <a:pt x="62" y="0"/>
                  </a:moveTo>
                  <a:cubicBezTo>
                    <a:pt x="46" y="0"/>
                    <a:pt x="30" y="7"/>
                    <a:pt x="19" y="20"/>
                  </a:cubicBezTo>
                  <a:cubicBezTo>
                    <a:pt x="0" y="43"/>
                    <a:pt x="3" y="77"/>
                    <a:pt x="26" y="97"/>
                  </a:cubicBezTo>
                  <a:lnTo>
                    <a:pt x="2494" y="2164"/>
                  </a:lnTo>
                  <a:cubicBezTo>
                    <a:pt x="2504" y="2172"/>
                    <a:pt x="2517" y="2176"/>
                    <a:pt x="2529" y="2176"/>
                  </a:cubicBezTo>
                  <a:cubicBezTo>
                    <a:pt x="2545" y="2176"/>
                    <a:pt x="2559" y="2171"/>
                    <a:pt x="2571" y="2157"/>
                  </a:cubicBezTo>
                  <a:cubicBezTo>
                    <a:pt x="2589" y="2134"/>
                    <a:pt x="2586" y="2100"/>
                    <a:pt x="2564" y="2080"/>
                  </a:cubicBezTo>
                  <a:lnTo>
                    <a:pt x="96" y="13"/>
                  </a:lnTo>
                  <a:cubicBezTo>
                    <a:pt x="86" y="5"/>
                    <a:pt x="74"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7092;p78">
              <a:extLst>
                <a:ext uri="{FF2B5EF4-FFF2-40B4-BE49-F238E27FC236}">
                  <a16:creationId xmlns:a16="http://schemas.microsoft.com/office/drawing/2014/main" id="{59C5860E-CE0F-44ED-A2E7-C067A7759FAB}"/>
                </a:ext>
              </a:extLst>
            </p:cNvPr>
            <p:cNvSpPr/>
            <p:nvPr/>
          </p:nvSpPr>
          <p:spPr>
            <a:xfrm>
              <a:off x="7037170" y="2634754"/>
              <a:ext cx="13540" cy="16095"/>
            </a:xfrm>
            <a:custGeom>
              <a:avLst/>
              <a:gdLst/>
              <a:ahLst/>
              <a:cxnLst/>
              <a:rect l="l" t="t" r="r" b="b"/>
              <a:pathLst>
                <a:path w="461" h="548" extrusionOk="0">
                  <a:moveTo>
                    <a:pt x="60" y="1"/>
                  </a:moveTo>
                  <a:cubicBezTo>
                    <a:pt x="48" y="1"/>
                    <a:pt x="36" y="5"/>
                    <a:pt x="26" y="12"/>
                  </a:cubicBezTo>
                  <a:cubicBezTo>
                    <a:pt x="3" y="29"/>
                    <a:pt x="0" y="65"/>
                    <a:pt x="17" y="89"/>
                  </a:cubicBezTo>
                  <a:lnTo>
                    <a:pt x="358" y="526"/>
                  </a:lnTo>
                  <a:cubicBezTo>
                    <a:pt x="368" y="541"/>
                    <a:pt x="385" y="548"/>
                    <a:pt x="400" y="548"/>
                  </a:cubicBezTo>
                  <a:cubicBezTo>
                    <a:pt x="410" y="548"/>
                    <a:pt x="423" y="545"/>
                    <a:pt x="435" y="535"/>
                  </a:cubicBezTo>
                  <a:cubicBezTo>
                    <a:pt x="457" y="518"/>
                    <a:pt x="460" y="482"/>
                    <a:pt x="443" y="460"/>
                  </a:cubicBezTo>
                  <a:lnTo>
                    <a:pt x="103" y="21"/>
                  </a:lnTo>
                  <a:cubicBezTo>
                    <a:pt x="93" y="8"/>
                    <a:pt x="77"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7093;p78">
              <a:extLst>
                <a:ext uri="{FF2B5EF4-FFF2-40B4-BE49-F238E27FC236}">
                  <a16:creationId xmlns:a16="http://schemas.microsoft.com/office/drawing/2014/main" id="{A073136E-2CB6-4691-8626-85887C49BA28}"/>
                </a:ext>
              </a:extLst>
            </p:cNvPr>
            <p:cNvSpPr/>
            <p:nvPr/>
          </p:nvSpPr>
          <p:spPr>
            <a:xfrm>
              <a:off x="7044395" y="2376915"/>
              <a:ext cx="200685" cy="33570"/>
            </a:xfrm>
            <a:custGeom>
              <a:avLst/>
              <a:gdLst/>
              <a:ahLst/>
              <a:cxnLst/>
              <a:rect l="l" t="t" r="r" b="b"/>
              <a:pathLst>
                <a:path w="6833" h="1143" extrusionOk="0">
                  <a:moveTo>
                    <a:pt x="3873" y="1"/>
                  </a:moveTo>
                  <a:cubicBezTo>
                    <a:pt x="3303" y="1"/>
                    <a:pt x="2677" y="80"/>
                    <a:pt x="1916" y="247"/>
                  </a:cubicBezTo>
                  <a:cubicBezTo>
                    <a:pt x="1324" y="375"/>
                    <a:pt x="639" y="556"/>
                    <a:pt x="36" y="915"/>
                  </a:cubicBezTo>
                  <a:cubicBezTo>
                    <a:pt x="11" y="930"/>
                    <a:pt x="1" y="962"/>
                    <a:pt x="18" y="989"/>
                  </a:cubicBezTo>
                  <a:cubicBezTo>
                    <a:pt x="28" y="1007"/>
                    <a:pt x="45" y="1016"/>
                    <a:pt x="64" y="1016"/>
                  </a:cubicBezTo>
                  <a:cubicBezTo>
                    <a:pt x="73" y="1016"/>
                    <a:pt x="83" y="1014"/>
                    <a:pt x="92" y="1009"/>
                  </a:cubicBezTo>
                  <a:cubicBezTo>
                    <a:pt x="680" y="657"/>
                    <a:pt x="1354" y="482"/>
                    <a:pt x="1937" y="353"/>
                  </a:cubicBezTo>
                  <a:cubicBezTo>
                    <a:pt x="2689" y="188"/>
                    <a:pt x="3308" y="109"/>
                    <a:pt x="3870" y="109"/>
                  </a:cubicBezTo>
                  <a:cubicBezTo>
                    <a:pt x="4073" y="109"/>
                    <a:pt x="4269" y="119"/>
                    <a:pt x="4461" y="140"/>
                  </a:cubicBezTo>
                  <a:cubicBezTo>
                    <a:pt x="5372" y="235"/>
                    <a:pt x="6180" y="586"/>
                    <a:pt x="6732" y="1125"/>
                  </a:cubicBezTo>
                  <a:cubicBezTo>
                    <a:pt x="6742" y="1137"/>
                    <a:pt x="6757" y="1142"/>
                    <a:pt x="6771" y="1142"/>
                  </a:cubicBezTo>
                  <a:cubicBezTo>
                    <a:pt x="6785" y="1142"/>
                    <a:pt x="6799" y="1137"/>
                    <a:pt x="6811" y="1125"/>
                  </a:cubicBezTo>
                  <a:cubicBezTo>
                    <a:pt x="6832" y="1103"/>
                    <a:pt x="6832" y="1068"/>
                    <a:pt x="6811" y="1047"/>
                  </a:cubicBezTo>
                  <a:cubicBezTo>
                    <a:pt x="6238" y="490"/>
                    <a:pt x="5409" y="128"/>
                    <a:pt x="4472" y="32"/>
                  </a:cubicBezTo>
                  <a:cubicBezTo>
                    <a:pt x="4278" y="11"/>
                    <a:pt x="4079" y="1"/>
                    <a:pt x="38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7094;p78">
              <a:extLst>
                <a:ext uri="{FF2B5EF4-FFF2-40B4-BE49-F238E27FC236}">
                  <a16:creationId xmlns:a16="http://schemas.microsoft.com/office/drawing/2014/main" id="{C538870F-DD11-4917-957A-CB5991BB917E}"/>
                </a:ext>
              </a:extLst>
            </p:cNvPr>
            <p:cNvSpPr/>
            <p:nvPr/>
          </p:nvSpPr>
          <p:spPr>
            <a:xfrm>
              <a:off x="7088832" y="2398854"/>
              <a:ext cx="87141" cy="10573"/>
            </a:xfrm>
            <a:custGeom>
              <a:avLst/>
              <a:gdLst/>
              <a:ahLst/>
              <a:cxnLst/>
              <a:rect l="l" t="t" r="r" b="b"/>
              <a:pathLst>
                <a:path w="2967" h="360" extrusionOk="0">
                  <a:moveTo>
                    <a:pt x="1877" y="0"/>
                  </a:moveTo>
                  <a:cubicBezTo>
                    <a:pt x="1297" y="0"/>
                    <a:pt x="694" y="113"/>
                    <a:pt x="50" y="250"/>
                  </a:cubicBezTo>
                  <a:cubicBezTo>
                    <a:pt x="19" y="257"/>
                    <a:pt x="0" y="286"/>
                    <a:pt x="7" y="317"/>
                  </a:cubicBezTo>
                  <a:cubicBezTo>
                    <a:pt x="11" y="341"/>
                    <a:pt x="36" y="360"/>
                    <a:pt x="60" y="360"/>
                  </a:cubicBezTo>
                  <a:cubicBezTo>
                    <a:pt x="64" y="360"/>
                    <a:pt x="67" y="357"/>
                    <a:pt x="73" y="357"/>
                  </a:cubicBezTo>
                  <a:cubicBezTo>
                    <a:pt x="711" y="222"/>
                    <a:pt x="1308" y="110"/>
                    <a:pt x="1879" y="110"/>
                  </a:cubicBezTo>
                  <a:cubicBezTo>
                    <a:pt x="2225" y="110"/>
                    <a:pt x="2561" y="151"/>
                    <a:pt x="2891" y="253"/>
                  </a:cubicBezTo>
                  <a:cubicBezTo>
                    <a:pt x="2896" y="255"/>
                    <a:pt x="2902" y="255"/>
                    <a:pt x="2907" y="255"/>
                  </a:cubicBezTo>
                  <a:cubicBezTo>
                    <a:pt x="2930" y="255"/>
                    <a:pt x="2951" y="241"/>
                    <a:pt x="2958" y="217"/>
                  </a:cubicBezTo>
                  <a:cubicBezTo>
                    <a:pt x="2966" y="189"/>
                    <a:pt x="2951" y="158"/>
                    <a:pt x="2922" y="149"/>
                  </a:cubicBezTo>
                  <a:cubicBezTo>
                    <a:pt x="2580" y="43"/>
                    <a:pt x="2233" y="0"/>
                    <a:pt x="18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7095;p78">
              <a:extLst>
                <a:ext uri="{FF2B5EF4-FFF2-40B4-BE49-F238E27FC236}">
                  <a16:creationId xmlns:a16="http://schemas.microsoft.com/office/drawing/2014/main" id="{B1FA65D5-9E58-439F-8E41-E0F78531BBD2}"/>
                </a:ext>
              </a:extLst>
            </p:cNvPr>
            <p:cNvSpPr/>
            <p:nvPr/>
          </p:nvSpPr>
          <p:spPr>
            <a:xfrm>
              <a:off x="6998695" y="2503382"/>
              <a:ext cx="166322" cy="64203"/>
            </a:xfrm>
            <a:custGeom>
              <a:avLst/>
              <a:gdLst/>
              <a:ahLst/>
              <a:cxnLst/>
              <a:rect l="l" t="t" r="r" b="b"/>
              <a:pathLst>
                <a:path w="5663" h="2186" extrusionOk="0">
                  <a:moveTo>
                    <a:pt x="61" y="1"/>
                  </a:moveTo>
                  <a:cubicBezTo>
                    <a:pt x="45" y="1"/>
                    <a:pt x="28" y="8"/>
                    <a:pt x="17" y="22"/>
                  </a:cubicBezTo>
                  <a:cubicBezTo>
                    <a:pt x="0" y="45"/>
                    <a:pt x="3" y="81"/>
                    <a:pt x="29" y="99"/>
                  </a:cubicBezTo>
                  <a:cubicBezTo>
                    <a:pt x="1626" y="1301"/>
                    <a:pt x="3606" y="2043"/>
                    <a:pt x="5601" y="2185"/>
                  </a:cubicBezTo>
                  <a:lnTo>
                    <a:pt x="5605" y="2185"/>
                  </a:lnTo>
                  <a:cubicBezTo>
                    <a:pt x="5634" y="2185"/>
                    <a:pt x="5658" y="2163"/>
                    <a:pt x="5661" y="2136"/>
                  </a:cubicBezTo>
                  <a:cubicBezTo>
                    <a:pt x="5662" y="2106"/>
                    <a:pt x="5640" y="2079"/>
                    <a:pt x="5608" y="2077"/>
                  </a:cubicBezTo>
                  <a:cubicBezTo>
                    <a:pt x="3634" y="1935"/>
                    <a:pt x="1676" y="1201"/>
                    <a:pt x="94" y="12"/>
                  </a:cubicBezTo>
                  <a:cubicBezTo>
                    <a:pt x="85" y="4"/>
                    <a:pt x="73"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7096;p78">
              <a:extLst>
                <a:ext uri="{FF2B5EF4-FFF2-40B4-BE49-F238E27FC236}">
                  <a16:creationId xmlns:a16="http://schemas.microsoft.com/office/drawing/2014/main" id="{EF0B68C7-DDE9-4304-88E9-82F045B1B51C}"/>
                </a:ext>
              </a:extLst>
            </p:cNvPr>
            <p:cNvSpPr/>
            <p:nvPr/>
          </p:nvSpPr>
          <p:spPr>
            <a:xfrm>
              <a:off x="7032852" y="2509373"/>
              <a:ext cx="76186" cy="34245"/>
            </a:xfrm>
            <a:custGeom>
              <a:avLst/>
              <a:gdLst/>
              <a:ahLst/>
              <a:cxnLst/>
              <a:rect l="l" t="t" r="r" b="b"/>
              <a:pathLst>
                <a:path w="2594" h="1166" extrusionOk="0">
                  <a:moveTo>
                    <a:pt x="64" y="0"/>
                  </a:moveTo>
                  <a:cubicBezTo>
                    <a:pt x="43" y="0"/>
                    <a:pt x="23" y="12"/>
                    <a:pt x="13" y="32"/>
                  </a:cubicBezTo>
                  <a:cubicBezTo>
                    <a:pt x="1" y="59"/>
                    <a:pt x="13" y="93"/>
                    <a:pt x="40" y="104"/>
                  </a:cubicBezTo>
                  <a:cubicBezTo>
                    <a:pt x="849" y="482"/>
                    <a:pt x="1681" y="838"/>
                    <a:pt x="2513" y="1163"/>
                  </a:cubicBezTo>
                  <a:cubicBezTo>
                    <a:pt x="2518" y="1164"/>
                    <a:pt x="2526" y="1165"/>
                    <a:pt x="2533" y="1165"/>
                  </a:cubicBezTo>
                  <a:cubicBezTo>
                    <a:pt x="2555" y="1165"/>
                    <a:pt x="2575" y="1151"/>
                    <a:pt x="2584" y="1133"/>
                  </a:cubicBezTo>
                  <a:cubicBezTo>
                    <a:pt x="2594" y="1104"/>
                    <a:pt x="2580" y="1071"/>
                    <a:pt x="2551" y="1061"/>
                  </a:cubicBezTo>
                  <a:cubicBezTo>
                    <a:pt x="1724" y="737"/>
                    <a:pt x="895" y="382"/>
                    <a:pt x="86" y="5"/>
                  </a:cubicBezTo>
                  <a:cubicBezTo>
                    <a:pt x="79" y="2"/>
                    <a:pt x="72"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7097;p78">
              <a:extLst>
                <a:ext uri="{FF2B5EF4-FFF2-40B4-BE49-F238E27FC236}">
                  <a16:creationId xmlns:a16="http://schemas.microsoft.com/office/drawing/2014/main" id="{CBE54159-0432-4C8F-A7E7-CE163CEDC36D}"/>
                </a:ext>
              </a:extLst>
            </p:cNvPr>
            <p:cNvSpPr/>
            <p:nvPr/>
          </p:nvSpPr>
          <p:spPr>
            <a:xfrm>
              <a:off x="7067538" y="2504792"/>
              <a:ext cx="27637" cy="12688"/>
            </a:xfrm>
            <a:custGeom>
              <a:avLst/>
              <a:gdLst/>
              <a:ahLst/>
              <a:cxnLst/>
              <a:rect l="l" t="t" r="r" b="b"/>
              <a:pathLst>
                <a:path w="941" h="432" extrusionOk="0">
                  <a:moveTo>
                    <a:pt x="64" y="0"/>
                  </a:moveTo>
                  <a:cubicBezTo>
                    <a:pt x="42" y="0"/>
                    <a:pt x="21" y="14"/>
                    <a:pt x="13" y="35"/>
                  </a:cubicBezTo>
                  <a:cubicBezTo>
                    <a:pt x="0" y="64"/>
                    <a:pt x="14" y="95"/>
                    <a:pt x="43" y="107"/>
                  </a:cubicBezTo>
                  <a:lnTo>
                    <a:pt x="856" y="428"/>
                  </a:lnTo>
                  <a:cubicBezTo>
                    <a:pt x="862" y="430"/>
                    <a:pt x="869" y="431"/>
                    <a:pt x="876" y="431"/>
                  </a:cubicBezTo>
                  <a:cubicBezTo>
                    <a:pt x="897" y="431"/>
                    <a:pt x="919" y="420"/>
                    <a:pt x="927" y="399"/>
                  </a:cubicBezTo>
                  <a:cubicBezTo>
                    <a:pt x="940" y="370"/>
                    <a:pt x="926" y="337"/>
                    <a:pt x="897" y="327"/>
                  </a:cubicBezTo>
                  <a:lnTo>
                    <a:pt x="84" y="4"/>
                  </a:lnTo>
                  <a:cubicBezTo>
                    <a:pt x="78" y="1"/>
                    <a:pt x="7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7098;p78">
              <a:extLst>
                <a:ext uri="{FF2B5EF4-FFF2-40B4-BE49-F238E27FC236}">
                  <a16:creationId xmlns:a16="http://schemas.microsoft.com/office/drawing/2014/main" id="{88DAB1AD-7B66-4D6E-8DC3-5D31A5F0466A}"/>
                </a:ext>
              </a:extLst>
            </p:cNvPr>
            <p:cNvSpPr/>
            <p:nvPr/>
          </p:nvSpPr>
          <p:spPr>
            <a:xfrm>
              <a:off x="7145751" y="2491634"/>
              <a:ext cx="11278" cy="6168"/>
            </a:xfrm>
            <a:custGeom>
              <a:avLst/>
              <a:gdLst/>
              <a:ahLst/>
              <a:cxnLst/>
              <a:rect l="l" t="t" r="r" b="b"/>
              <a:pathLst>
                <a:path w="384" h="210" extrusionOk="0">
                  <a:moveTo>
                    <a:pt x="65" y="0"/>
                  </a:moveTo>
                  <a:cubicBezTo>
                    <a:pt x="42" y="0"/>
                    <a:pt x="21" y="13"/>
                    <a:pt x="13" y="35"/>
                  </a:cubicBezTo>
                  <a:cubicBezTo>
                    <a:pt x="0" y="63"/>
                    <a:pt x="15" y="95"/>
                    <a:pt x="43" y="106"/>
                  </a:cubicBezTo>
                  <a:lnTo>
                    <a:pt x="299" y="207"/>
                  </a:lnTo>
                  <a:cubicBezTo>
                    <a:pt x="305" y="209"/>
                    <a:pt x="312" y="210"/>
                    <a:pt x="319" y="210"/>
                  </a:cubicBezTo>
                  <a:cubicBezTo>
                    <a:pt x="342" y="210"/>
                    <a:pt x="362" y="199"/>
                    <a:pt x="371" y="177"/>
                  </a:cubicBezTo>
                  <a:cubicBezTo>
                    <a:pt x="383" y="149"/>
                    <a:pt x="369" y="116"/>
                    <a:pt x="341" y="106"/>
                  </a:cubicBezTo>
                  <a:lnTo>
                    <a:pt x="84" y="3"/>
                  </a:lnTo>
                  <a:cubicBezTo>
                    <a:pt x="78" y="1"/>
                    <a:pt x="71"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7099;p78">
              <a:extLst>
                <a:ext uri="{FF2B5EF4-FFF2-40B4-BE49-F238E27FC236}">
                  <a16:creationId xmlns:a16="http://schemas.microsoft.com/office/drawing/2014/main" id="{84C7C3B2-D14C-4F94-A146-812B8653DFA1}"/>
                </a:ext>
              </a:extLst>
            </p:cNvPr>
            <p:cNvSpPr/>
            <p:nvPr/>
          </p:nvSpPr>
          <p:spPr>
            <a:xfrm>
              <a:off x="7213742" y="2310186"/>
              <a:ext cx="21205" cy="28195"/>
            </a:xfrm>
            <a:custGeom>
              <a:avLst/>
              <a:gdLst/>
              <a:ahLst/>
              <a:cxnLst/>
              <a:rect l="l" t="t" r="r" b="b"/>
              <a:pathLst>
                <a:path w="722" h="960" extrusionOk="0">
                  <a:moveTo>
                    <a:pt x="659" y="0"/>
                  </a:moveTo>
                  <a:cubicBezTo>
                    <a:pt x="640" y="0"/>
                    <a:pt x="620" y="11"/>
                    <a:pt x="610" y="29"/>
                  </a:cubicBezTo>
                  <a:cubicBezTo>
                    <a:pt x="449" y="333"/>
                    <a:pt x="252" y="613"/>
                    <a:pt x="21" y="867"/>
                  </a:cubicBezTo>
                  <a:cubicBezTo>
                    <a:pt x="1" y="889"/>
                    <a:pt x="1" y="925"/>
                    <a:pt x="24" y="945"/>
                  </a:cubicBezTo>
                  <a:cubicBezTo>
                    <a:pt x="35" y="954"/>
                    <a:pt x="49" y="959"/>
                    <a:pt x="62" y="959"/>
                  </a:cubicBezTo>
                  <a:cubicBezTo>
                    <a:pt x="76" y="959"/>
                    <a:pt x="91" y="954"/>
                    <a:pt x="102" y="941"/>
                  </a:cubicBezTo>
                  <a:cubicBezTo>
                    <a:pt x="340" y="682"/>
                    <a:pt x="543" y="392"/>
                    <a:pt x="707" y="81"/>
                  </a:cubicBezTo>
                  <a:cubicBezTo>
                    <a:pt x="721" y="55"/>
                    <a:pt x="712" y="21"/>
                    <a:pt x="684" y="7"/>
                  </a:cubicBezTo>
                  <a:cubicBezTo>
                    <a:pt x="676" y="2"/>
                    <a:pt x="668" y="0"/>
                    <a:pt x="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7100;p78">
              <a:extLst>
                <a:ext uri="{FF2B5EF4-FFF2-40B4-BE49-F238E27FC236}">
                  <a16:creationId xmlns:a16="http://schemas.microsoft.com/office/drawing/2014/main" id="{D67659E7-9A47-417E-AD6A-7D20CDE6EB13}"/>
                </a:ext>
              </a:extLst>
            </p:cNvPr>
            <p:cNvSpPr/>
            <p:nvPr/>
          </p:nvSpPr>
          <p:spPr>
            <a:xfrm>
              <a:off x="7195797" y="2314092"/>
              <a:ext cx="13833" cy="13158"/>
            </a:xfrm>
            <a:custGeom>
              <a:avLst/>
              <a:gdLst/>
              <a:ahLst/>
              <a:cxnLst/>
              <a:rect l="l" t="t" r="r" b="b"/>
              <a:pathLst>
                <a:path w="471" h="448" extrusionOk="0">
                  <a:moveTo>
                    <a:pt x="409" y="1"/>
                  </a:moveTo>
                  <a:cubicBezTo>
                    <a:pt x="395" y="1"/>
                    <a:pt x="382" y="6"/>
                    <a:pt x="371" y="16"/>
                  </a:cubicBezTo>
                  <a:lnTo>
                    <a:pt x="25" y="352"/>
                  </a:lnTo>
                  <a:cubicBezTo>
                    <a:pt x="4" y="373"/>
                    <a:pt x="1" y="409"/>
                    <a:pt x="22" y="430"/>
                  </a:cubicBezTo>
                  <a:cubicBezTo>
                    <a:pt x="34" y="442"/>
                    <a:pt x="48" y="447"/>
                    <a:pt x="62" y="447"/>
                  </a:cubicBezTo>
                  <a:cubicBezTo>
                    <a:pt x="76" y="447"/>
                    <a:pt x="89" y="442"/>
                    <a:pt x="101" y="433"/>
                  </a:cubicBezTo>
                  <a:lnTo>
                    <a:pt x="448" y="96"/>
                  </a:lnTo>
                  <a:cubicBezTo>
                    <a:pt x="469" y="74"/>
                    <a:pt x="471" y="39"/>
                    <a:pt x="450" y="17"/>
                  </a:cubicBezTo>
                  <a:cubicBezTo>
                    <a:pt x="438" y="6"/>
                    <a:pt x="424" y="1"/>
                    <a:pt x="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7101;p78">
              <a:extLst>
                <a:ext uri="{FF2B5EF4-FFF2-40B4-BE49-F238E27FC236}">
                  <a16:creationId xmlns:a16="http://schemas.microsoft.com/office/drawing/2014/main" id="{F650B55E-2700-4D57-840E-28DC8DDA6DE1}"/>
                </a:ext>
              </a:extLst>
            </p:cNvPr>
            <p:cNvSpPr/>
            <p:nvPr/>
          </p:nvSpPr>
          <p:spPr>
            <a:xfrm>
              <a:off x="6992880" y="2264692"/>
              <a:ext cx="160096" cy="141035"/>
            </a:xfrm>
            <a:custGeom>
              <a:avLst/>
              <a:gdLst/>
              <a:ahLst/>
              <a:cxnLst/>
              <a:rect l="l" t="t" r="r" b="b"/>
              <a:pathLst>
                <a:path w="5451" h="4802" extrusionOk="0">
                  <a:moveTo>
                    <a:pt x="5391" y="0"/>
                  </a:moveTo>
                  <a:cubicBezTo>
                    <a:pt x="5375" y="0"/>
                    <a:pt x="5360" y="7"/>
                    <a:pt x="5349" y="19"/>
                  </a:cubicBezTo>
                  <a:cubicBezTo>
                    <a:pt x="3808" y="1825"/>
                    <a:pt x="2018" y="3400"/>
                    <a:pt x="31" y="4699"/>
                  </a:cubicBezTo>
                  <a:cubicBezTo>
                    <a:pt x="7" y="4717"/>
                    <a:pt x="0" y="4751"/>
                    <a:pt x="16" y="4775"/>
                  </a:cubicBezTo>
                  <a:cubicBezTo>
                    <a:pt x="27" y="4793"/>
                    <a:pt x="44" y="4801"/>
                    <a:pt x="63" y="4801"/>
                  </a:cubicBezTo>
                  <a:cubicBezTo>
                    <a:pt x="73" y="4801"/>
                    <a:pt x="81" y="4797"/>
                    <a:pt x="91" y="4791"/>
                  </a:cubicBezTo>
                  <a:cubicBezTo>
                    <a:pt x="2086" y="3487"/>
                    <a:pt x="3882" y="1904"/>
                    <a:pt x="5432" y="90"/>
                  </a:cubicBezTo>
                  <a:cubicBezTo>
                    <a:pt x="5450" y="67"/>
                    <a:pt x="5449" y="33"/>
                    <a:pt x="5426" y="13"/>
                  </a:cubicBezTo>
                  <a:cubicBezTo>
                    <a:pt x="5416" y="5"/>
                    <a:pt x="5404" y="0"/>
                    <a:pt x="5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102;p78">
              <a:extLst>
                <a:ext uri="{FF2B5EF4-FFF2-40B4-BE49-F238E27FC236}">
                  <a16:creationId xmlns:a16="http://schemas.microsoft.com/office/drawing/2014/main" id="{0087FFBA-012B-4B6F-97C2-6BD1276729A1}"/>
                </a:ext>
              </a:extLst>
            </p:cNvPr>
            <p:cNvSpPr/>
            <p:nvPr/>
          </p:nvSpPr>
          <p:spPr>
            <a:xfrm>
              <a:off x="7071327" y="2285368"/>
              <a:ext cx="42616" cy="41882"/>
            </a:xfrm>
            <a:custGeom>
              <a:avLst/>
              <a:gdLst/>
              <a:ahLst/>
              <a:cxnLst/>
              <a:rect l="l" t="t" r="r" b="b"/>
              <a:pathLst>
                <a:path w="1451" h="1426" extrusionOk="0">
                  <a:moveTo>
                    <a:pt x="1390" y="1"/>
                  </a:moveTo>
                  <a:cubicBezTo>
                    <a:pt x="1376" y="1"/>
                    <a:pt x="1361" y="6"/>
                    <a:pt x="1351" y="17"/>
                  </a:cubicBezTo>
                  <a:lnTo>
                    <a:pt x="22" y="1330"/>
                  </a:lnTo>
                  <a:cubicBezTo>
                    <a:pt x="1" y="1351"/>
                    <a:pt x="1" y="1387"/>
                    <a:pt x="22" y="1408"/>
                  </a:cubicBezTo>
                  <a:cubicBezTo>
                    <a:pt x="34" y="1420"/>
                    <a:pt x="46" y="1425"/>
                    <a:pt x="62" y="1425"/>
                  </a:cubicBezTo>
                  <a:cubicBezTo>
                    <a:pt x="76" y="1425"/>
                    <a:pt x="90" y="1420"/>
                    <a:pt x="100" y="1408"/>
                  </a:cubicBezTo>
                  <a:lnTo>
                    <a:pt x="1429" y="95"/>
                  </a:lnTo>
                  <a:cubicBezTo>
                    <a:pt x="1451" y="74"/>
                    <a:pt x="1451" y="38"/>
                    <a:pt x="1429" y="17"/>
                  </a:cubicBezTo>
                  <a:cubicBezTo>
                    <a:pt x="1418" y="6"/>
                    <a:pt x="1404" y="1"/>
                    <a:pt x="13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103;p78">
              <a:extLst>
                <a:ext uri="{FF2B5EF4-FFF2-40B4-BE49-F238E27FC236}">
                  <a16:creationId xmlns:a16="http://schemas.microsoft.com/office/drawing/2014/main" id="{FFFDE3C9-FC8B-4218-A817-137BD5C32CD6}"/>
                </a:ext>
              </a:extLst>
            </p:cNvPr>
            <p:cNvSpPr/>
            <p:nvPr/>
          </p:nvSpPr>
          <p:spPr>
            <a:xfrm>
              <a:off x="7091211" y="2267071"/>
              <a:ext cx="13775" cy="14421"/>
            </a:xfrm>
            <a:custGeom>
              <a:avLst/>
              <a:gdLst/>
              <a:ahLst/>
              <a:cxnLst/>
              <a:rect l="l" t="t" r="r" b="b"/>
              <a:pathLst>
                <a:path w="469" h="491" extrusionOk="0">
                  <a:moveTo>
                    <a:pt x="406" y="0"/>
                  </a:moveTo>
                  <a:cubicBezTo>
                    <a:pt x="391" y="0"/>
                    <a:pt x="377" y="6"/>
                    <a:pt x="368" y="18"/>
                  </a:cubicBezTo>
                  <a:lnTo>
                    <a:pt x="22" y="399"/>
                  </a:lnTo>
                  <a:cubicBezTo>
                    <a:pt x="0" y="421"/>
                    <a:pt x="2" y="456"/>
                    <a:pt x="26" y="476"/>
                  </a:cubicBezTo>
                  <a:cubicBezTo>
                    <a:pt x="36" y="485"/>
                    <a:pt x="50" y="490"/>
                    <a:pt x="63" y="490"/>
                  </a:cubicBezTo>
                  <a:cubicBezTo>
                    <a:pt x="77" y="490"/>
                    <a:pt x="91" y="485"/>
                    <a:pt x="101" y="472"/>
                  </a:cubicBezTo>
                  <a:lnTo>
                    <a:pt x="447" y="92"/>
                  </a:lnTo>
                  <a:cubicBezTo>
                    <a:pt x="469" y="70"/>
                    <a:pt x="467" y="35"/>
                    <a:pt x="443" y="15"/>
                  </a:cubicBezTo>
                  <a:cubicBezTo>
                    <a:pt x="433" y="5"/>
                    <a:pt x="419" y="0"/>
                    <a:pt x="4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104;p78">
              <a:extLst>
                <a:ext uri="{FF2B5EF4-FFF2-40B4-BE49-F238E27FC236}">
                  <a16:creationId xmlns:a16="http://schemas.microsoft.com/office/drawing/2014/main" id="{642545AF-3761-4EEC-84B8-8368528B16DB}"/>
                </a:ext>
              </a:extLst>
            </p:cNvPr>
            <p:cNvSpPr/>
            <p:nvPr/>
          </p:nvSpPr>
          <p:spPr>
            <a:xfrm>
              <a:off x="7103340" y="2201488"/>
              <a:ext cx="15126" cy="13158"/>
            </a:xfrm>
            <a:custGeom>
              <a:avLst/>
              <a:gdLst/>
              <a:ahLst/>
              <a:cxnLst/>
              <a:rect l="l" t="t" r="r" b="b"/>
              <a:pathLst>
                <a:path w="515" h="448" extrusionOk="0">
                  <a:moveTo>
                    <a:pt x="455" y="1"/>
                  </a:moveTo>
                  <a:cubicBezTo>
                    <a:pt x="442" y="1"/>
                    <a:pt x="429" y="5"/>
                    <a:pt x="419" y="13"/>
                  </a:cubicBezTo>
                  <a:lnTo>
                    <a:pt x="26" y="352"/>
                  </a:lnTo>
                  <a:cubicBezTo>
                    <a:pt x="2" y="372"/>
                    <a:pt x="0" y="405"/>
                    <a:pt x="20" y="429"/>
                  </a:cubicBezTo>
                  <a:cubicBezTo>
                    <a:pt x="30" y="441"/>
                    <a:pt x="44" y="448"/>
                    <a:pt x="61" y="448"/>
                  </a:cubicBezTo>
                  <a:cubicBezTo>
                    <a:pt x="73" y="448"/>
                    <a:pt x="86" y="445"/>
                    <a:pt x="97" y="433"/>
                  </a:cubicBezTo>
                  <a:lnTo>
                    <a:pt x="490" y="96"/>
                  </a:lnTo>
                  <a:cubicBezTo>
                    <a:pt x="513" y="76"/>
                    <a:pt x="514" y="42"/>
                    <a:pt x="496" y="19"/>
                  </a:cubicBezTo>
                  <a:cubicBezTo>
                    <a:pt x="485" y="7"/>
                    <a:pt x="470" y="1"/>
                    <a:pt x="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105;p78">
              <a:extLst>
                <a:ext uri="{FF2B5EF4-FFF2-40B4-BE49-F238E27FC236}">
                  <a16:creationId xmlns:a16="http://schemas.microsoft.com/office/drawing/2014/main" id="{C2E8A86E-62ED-4DF9-ACF1-88F6D55DBD92}"/>
                </a:ext>
              </a:extLst>
            </p:cNvPr>
            <p:cNvSpPr/>
            <p:nvPr/>
          </p:nvSpPr>
          <p:spPr>
            <a:xfrm>
              <a:off x="7130948" y="2319261"/>
              <a:ext cx="14039" cy="9105"/>
            </a:xfrm>
            <a:custGeom>
              <a:avLst/>
              <a:gdLst/>
              <a:ahLst/>
              <a:cxnLst/>
              <a:rect l="l" t="t" r="r" b="b"/>
              <a:pathLst>
                <a:path w="478" h="310" extrusionOk="0">
                  <a:moveTo>
                    <a:pt x="417" y="0"/>
                  </a:moveTo>
                  <a:cubicBezTo>
                    <a:pt x="404" y="0"/>
                    <a:pt x="392" y="4"/>
                    <a:pt x="382" y="12"/>
                  </a:cubicBezTo>
                  <a:cubicBezTo>
                    <a:pt x="282" y="96"/>
                    <a:pt x="168" y="160"/>
                    <a:pt x="44" y="203"/>
                  </a:cubicBezTo>
                  <a:cubicBezTo>
                    <a:pt x="16" y="212"/>
                    <a:pt x="0" y="244"/>
                    <a:pt x="12" y="273"/>
                  </a:cubicBezTo>
                  <a:cubicBezTo>
                    <a:pt x="19" y="296"/>
                    <a:pt x="40" y="310"/>
                    <a:pt x="63" y="310"/>
                  </a:cubicBezTo>
                  <a:cubicBezTo>
                    <a:pt x="70" y="310"/>
                    <a:pt x="76" y="310"/>
                    <a:pt x="80" y="307"/>
                  </a:cubicBezTo>
                  <a:cubicBezTo>
                    <a:pt x="215" y="259"/>
                    <a:pt x="340" y="189"/>
                    <a:pt x="450" y="96"/>
                  </a:cubicBezTo>
                  <a:cubicBezTo>
                    <a:pt x="474" y="79"/>
                    <a:pt x="477" y="44"/>
                    <a:pt x="457" y="19"/>
                  </a:cubicBezTo>
                  <a:cubicBezTo>
                    <a:pt x="448" y="7"/>
                    <a:pt x="432"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106;p78">
              <a:extLst>
                <a:ext uri="{FF2B5EF4-FFF2-40B4-BE49-F238E27FC236}">
                  <a16:creationId xmlns:a16="http://schemas.microsoft.com/office/drawing/2014/main" id="{34704ECA-E81A-4DA0-96FD-295DE8AA796F}"/>
                </a:ext>
              </a:extLst>
            </p:cNvPr>
            <p:cNvSpPr/>
            <p:nvPr/>
          </p:nvSpPr>
          <p:spPr>
            <a:xfrm>
              <a:off x="6789728" y="2253590"/>
              <a:ext cx="115336" cy="142679"/>
            </a:xfrm>
            <a:custGeom>
              <a:avLst/>
              <a:gdLst/>
              <a:ahLst/>
              <a:cxnLst/>
              <a:rect l="l" t="t" r="r" b="b"/>
              <a:pathLst>
                <a:path w="3927" h="4858" extrusionOk="0">
                  <a:moveTo>
                    <a:pt x="60" y="1"/>
                  </a:moveTo>
                  <a:cubicBezTo>
                    <a:pt x="46" y="1"/>
                    <a:pt x="31" y="6"/>
                    <a:pt x="20" y="18"/>
                  </a:cubicBezTo>
                  <a:cubicBezTo>
                    <a:pt x="0" y="39"/>
                    <a:pt x="0" y="74"/>
                    <a:pt x="24" y="95"/>
                  </a:cubicBezTo>
                  <a:cubicBezTo>
                    <a:pt x="1520" y="1476"/>
                    <a:pt x="2796" y="3070"/>
                    <a:pt x="3815" y="4830"/>
                  </a:cubicBezTo>
                  <a:cubicBezTo>
                    <a:pt x="3827" y="4847"/>
                    <a:pt x="3844" y="4857"/>
                    <a:pt x="3864" y="4857"/>
                  </a:cubicBezTo>
                  <a:cubicBezTo>
                    <a:pt x="3872" y="4857"/>
                    <a:pt x="3882" y="4853"/>
                    <a:pt x="3891" y="4852"/>
                  </a:cubicBezTo>
                  <a:cubicBezTo>
                    <a:pt x="3915" y="4837"/>
                    <a:pt x="3926" y="4803"/>
                    <a:pt x="3911" y="4776"/>
                  </a:cubicBezTo>
                  <a:cubicBezTo>
                    <a:pt x="2883" y="3006"/>
                    <a:pt x="1601" y="1404"/>
                    <a:pt x="97" y="15"/>
                  </a:cubicBezTo>
                  <a:cubicBezTo>
                    <a:pt x="87" y="6"/>
                    <a:pt x="7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107;p78">
              <a:extLst>
                <a:ext uri="{FF2B5EF4-FFF2-40B4-BE49-F238E27FC236}">
                  <a16:creationId xmlns:a16="http://schemas.microsoft.com/office/drawing/2014/main" id="{60365D0D-FA9B-4C94-9AA6-66054C078947}"/>
                </a:ext>
              </a:extLst>
            </p:cNvPr>
            <p:cNvSpPr/>
            <p:nvPr/>
          </p:nvSpPr>
          <p:spPr>
            <a:xfrm>
              <a:off x="6820008" y="2261491"/>
              <a:ext cx="23643" cy="28371"/>
            </a:xfrm>
            <a:custGeom>
              <a:avLst/>
              <a:gdLst/>
              <a:ahLst/>
              <a:cxnLst/>
              <a:rect l="l" t="t" r="r" b="b"/>
              <a:pathLst>
                <a:path w="805" h="966" extrusionOk="0">
                  <a:moveTo>
                    <a:pt x="63" y="0"/>
                  </a:moveTo>
                  <a:cubicBezTo>
                    <a:pt x="51" y="0"/>
                    <a:pt x="39" y="4"/>
                    <a:pt x="29" y="13"/>
                  </a:cubicBezTo>
                  <a:cubicBezTo>
                    <a:pt x="6" y="31"/>
                    <a:pt x="0" y="67"/>
                    <a:pt x="20" y="89"/>
                  </a:cubicBezTo>
                  <a:lnTo>
                    <a:pt x="701" y="944"/>
                  </a:lnTo>
                  <a:cubicBezTo>
                    <a:pt x="711" y="958"/>
                    <a:pt x="727" y="965"/>
                    <a:pt x="744" y="965"/>
                  </a:cubicBezTo>
                  <a:cubicBezTo>
                    <a:pt x="755" y="965"/>
                    <a:pt x="768" y="961"/>
                    <a:pt x="776" y="952"/>
                  </a:cubicBezTo>
                  <a:cubicBezTo>
                    <a:pt x="801" y="935"/>
                    <a:pt x="805" y="900"/>
                    <a:pt x="786" y="876"/>
                  </a:cubicBezTo>
                  <a:lnTo>
                    <a:pt x="106" y="21"/>
                  </a:lnTo>
                  <a:cubicBezTo>
                    <a:pt x="96" y="8"/>
                    <a:pt x="7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108;p78">
              <a:extLst>
                <a:ext uri="{FF2B5EF4-FFF2-40B4-BE49-F238E27FC236}">
                  <a16:creationId xmlns:a16="http://schemas.microsoft.com/office/drawing/2014/main" id="{06AF734C-096D-4753-AC03-1CBB2AF10A04}"/>
                </a:ext>
              </a:extLst>
            </p:cNvPr>
            <p:cNvSpPr/>
            <p:nvPr/>
          </p:nvSpPr>
          <p:spPr>
            <a:xfrm>
              <a:off x="6792929" y="2210622"/>
              <a:ext cx="12042" cy="10838"/>
            </a:xfrm>
            <a:custGeom>
              <a:avLst/>
              <a:gdLst/>
              <a:ahLst/>
              <a:cxnLst/>
              <a:rect l="l" t="t" r="r" b="b"/>
              <a:pathLst>
                <a:path w="410" h="369" extrusionOk="0">
                  <a:moveTo>
                    <a:pt x="62" y="0"/>
                  </a:moveTo>
                  <a:cubicBezTo>
                    <a:pt x="50" y="0"/>
                    <a:pt x="38" y="4"/>
                    <a:pt x="28" y="13"/>
                  </a:cubicBezTo>
                  <a:cubicBezTo>
                    <a:pt x="4" y="30"/>
                    <a:pt x="1" y="65"/>
                    <a:pt x="21" y="90"/>
                  </a:cubicBezTo>
                  <a:cubicBezTo>
                    <a:pt x="106" y="194"/>
                    <a:pt x="206" y="285"/>
                    <a:pt x="317" y="360"/>
                  </a:cubicBezTo>
                  <a:cubicBezTo>
                    <a:pt x="327" y="365"/>
                    <a:pt x="337" y="369"/>
                    <a:pt x="348" y="369"/>
                  </a:cubicBezTo>
                  <a:cubicBezTo>
                    <a:pt x="365" y="369"/>
                    <a:pt x="381" y="360"/>
                    <a:pt x="392" y="346"/>
                  </a:cubicBezTo>
                  <a:cubicBezTo>
                    <a:pt x="410" y="320"/>
                    <a:pt x="402" y="286"/>
                    <a:pt x="378" y="269"/>
                  </a:cubicBezTo>
                  <a:cubicBezTo>
                    <a:pt x="274" y="199"/>
                    <a:pt x="182" y="115"/>
                    <a:pt x="103" y="20"/>
                  </a:cubicBezTo>
                  <a:cubicBezTo>
                    <a:pt x="94" y="7"/>
                    <a:pt x="78"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109;p78">
              <a:extLst>
                <a:ext uri="{FF2B5EF4-FFF2-40B4-BE49-F238E27FC236}">
                  <a16:creationId xmlns:a16="http://schemas.microsoft.com/office/drawing/2014/main" id="{FB02D627-B25A-4E33-8CE8-DE7F934BA31E}"/>
                </a:ext>
              </a:extLst>
            </p:cNvPr>
            <p:cNvSpPr/>
            <p:nvPr/>
          </p:nvSpPr>
          <p:spPr>
            <a:xfrm>
              <a:off x="6679561" y="2241519"/>
              <a:ext cx="12218" cy="31602"/>
            </a:xfrm>
            <a:custGeom>
              <a:avLst/>
              <a:gdLst/>
              <a:ahLst/>
              <a:cxnLst/>
              <a:rect l="l" t="t" r="r" b="b"/>
              <a:pathLst>
                <a:path w="416" h="1076" extrusionOk="0">
                  <a:moveTo>
                    <a:pt x="60" y="1"/>
                  </a:moveTo>
                  <a:cubicBezTo>
                    <a:pt x="55" y="1"/>
                    <a:pt x="49" y="2"/>
                    <a:pt x="44" y="3"/>
                  </a:cubicBezTo>
                  <a:cubicBezTo>
                    <a:pt x="16" y="13"/>
                    <a:pt x="0" y="43"/>
                    <a:pt x="9" y="72"/>
                  </a:cubicBezTo>
                  <a:lnTo>
                    <a:pt x="303" y="1036"/>
                  </a:lnTo>
                  <a:cubicBezTo>
                    <a:pt x="310" y="1060"/>
                    <a:pt x="332" y="1076"/>
                    <a:pt x="356" y="1076"/>
                  </a:cubicBezTo>
                  <a:cubicBezTo>
                    <a:pt x="360" y="1076"/>
                    <a:pt x="366" y="1076"/>
                    <a:pt x="372" y="1071"/>
                  </a:cubicBezTo>
                  <a:cubicBezTo>
                    <a:pt x="400" y="1063"/>
                    <a:pt x="416" y="1033"/>
                    <a:pt x="407" y="1004"/>
                  </a:cubicBezTo>
                  <a:lnTo>
                    <a:pt x="111" y="39"/>
                  </a:lnTo>
                  <a:cubicBezTo>
                    <a:pt x="104" y="16"/>
                    <a:pt x="8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110;p78">
              <a:extLst>
                <a:ext uri="{FF2B5EF4-FFF2-40B4-BE49-F238E27FC236}">
                  <a16:creationId xmlns:a16="http://schemas.microsoft.com/office/drawing/2014/main" id="{363F28E4-F3CB-40AC-8F73-CE1DC5798EDD}"/>
                </a:ext>
              </a:extLst>
            </p:cNvPr>
            <p:cNvSpPr/>
            <p:nvPr/>
          </p:nvSpPr>
          <p:spPr>
            <a:xfrm>
              <a:off x="6701794" y="2247158"/>
              <a:ext cx="6638" cy="22439"/>
            </a:xfrm>
            <a:custGeom>
              <a:avLst/>
              <a:gdLst/>
              <a:ahLst/>
              <a:cxnLst/>
              <a:rect l="l" t="t" r="r" b="b"/>
              <a:pathLst>
                <a:path w="226" h="764" extrusionOk="0">
                  <a:moveTo>
                    <a:pt x="60" y="0"/>
                  </a:moveTo>
                  <a:cubicBezTo>
                    <a:pt x="57" y="0"/>
                    <a:pt x="55" y="0"/>
                    <a:pt x="52" y="1"/>
                  </a:cubicBezTo>
                  <a:cubicBezTo>
                    <a:pt x="22" y="4"/>
                    <a:pt x="1" y="32"/>
                    <a:pt x="6" y="63"/>
                  </a:cubicBezTo>
                  <a:lnTo>
                    <a:pt x="110" y="718"/>
                  </a:lnTo>
                  <a:cubicBezTo>
                    <a:pt x="115" y="744"/>
                    <a:pt x="137" y="764"/>
                    <a:pt x="164" y="764"/>
                  </a:cubicBezTo>
                  <a:lnTo>
                    <a:pt x="173" y="764"/>
                  </a:lnTo>
                  <a:cubicBezTo>
                    <a:pt x="203" y="761"/>
                    <a:pt x="226" y="733"/>
                    <a:pt x="220" y="701"/>
                  </a:cubicBezTo>
                  <a:lnTo>
                    <a:pt x="115" y="46"/>
                  </a:lnTo>
                  <a:cubicBezTo>
                    <a:pt x="111" y="19"/>
                    <a:pt x="87"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111;p78">
              <a:extLst>
                <a:ext uri="{FF2B5EF4-FFF2-40B4-BE49-F238E27FC236}">
                  <a16:creationId xmlns:a16="http://schemas.microsoft.com/office/drawing/2014/main" id="{08546921-5BC0-4070-AC47-A7330310A461}"/>
                </a:ext>
              </a:extLst>
            </p:cNvPr>
            <p:cNvSpPr/>
            <p:nvPr/>
          </p:nvSpPr>
          <p:spPr>
            <a:xfrm>
              <a:off x="6739652" y="2240638"/>
              <a:ext cx="4053" cy="17886"/>
            </a:xfrm>
            <a:custGeom>
              <a:avLst/>
              <a:gdLst/>
              <a:ahLst/>
              <a:cxnLst/>
              <a:rect l="l" t="t" r="r" b="b"/>
              <a:pathLst>
                <a:path w="138" h="609" extrusionOk="0">
                  <a:moveTo>
                    <a:pt x="61" y="0"/>
                  </a:moveTo>
                  <a:cubicBezTo>
                    <a:pt x="59" y="0"/>
                    <a:pt x="57" y="0"/>
                    <a:pt x="55" y="1"/>
                  </a:cubicBezTo>
                  <a:cubicBezTo>
                    <a:pt x="23" y="2"/>
                    <a:pt x="0" y="26"/>
                    <a:pt x="2" y="57"/>
                  </a:cubicBezTo>
                  <a:lnTo>
                    <a:pt x="28" y="557"/>
                  </a:lnTo>
                  <a:cubicBezTo>
                    <a:pt x="29" y="586"/>
                    <a:pt x="55" y="609"/>
                    <a:pt x="83" y="609"/>
                  </a:cubicBezTo>
                  <a:lnTo>
                    <a:pt x="84" y="609"/>
                  </a:lnTo>
                  <a:cubicBezTo>
                    <a:pt x="114" y="607"/>
                    <a:pt x="137" y="582"/>
                    <a:pt x="136" y="552"/>
                  </a:cubicBezTo>
                  <a:lnTo>
                    <a:pt x="112" y="52"/>
                  </a:lnTo>
                  <a:cubicBezTo>
                    <a:pt x="109" y="24"/>
                    <a:pt x="88"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112;p78">
              <a:extLst>
                <a:ext uri="{FF2B5EF4-FFF2-40B4-BE49-F238E27FC236}">
                  <a16:creationId xmlns:a16="http://schemas.microsoft.com/office/drawing/2014/main" id="{BA113B8F-C52B-4F10-8C6C-FBC882D2287C}"/>
                </a:ext>
              </a:extLst>
            </p:cNvPr>
            <p:cNvSpPr/>
            <p:nvPr/>
          </p:nvSpPr>
          <p:spPr>
            <a:xfrm>
              <a:off x="6420723" y="2212560"/>
              <a:ext cx="242596" cy="407274"/>
            </a:xfrm>
            <a:custGeom>
              <a:avLst/>
              <a:gdLst/>
              <a:ahLst/>
              <a:cxnLst/>
              <a:rect l="l" t="t" r="r" b="b"/>
              <a:pathLst>
                <a:path w="8260" h="13867" extrusionOk="0">
                  <a:moveTo>
                    <a:pt x="1928" y="0"/>
                  </a:moveTo>
                  <a:cubicBezTo>
                    <a:pt x="1922" y="0"/>
                    <a:pt x="1917" y="1"/>
                    <a:pt x="1912" y="2"/>
                  </a:cubicBezTo>
                  <a:lnTo>
                    <a:pt x="1910" y="2"/>
                  </a:lnTo>
                  <a:cubicBezTo>
                    <a:pt x="1890" y="7"/>
                    <a:pt x="1876" y="19"/>
                    <a:pt x="1869" y="39"/>
                  </a:cubicBezTo>
                  <a:cubicBezTo>
                    <a:pt x="1539" y="907"/>
                    <a:pt x="1" y="5433"/>
                    <a:pt x="1895" y="9769"/>
                  </a:cubicBezTo>
                  <a:cubicBezTo>
                    <a:pt x="1900" y="9783"/>
                    <a:pt x="1910" y="9796"/>
                    <a:pt x="1923" y="9803"/>
                  </a:cubicBezTo>
                  <a:cubicBezTo>
                    <a:pt x="2001" y="9840"/>
                    <a:pt x="2074" y="9881"/>
                    <a:pt x="2150" y="9918"/>
                  </a:cubicBezTo>
                  <a:cubicBezTo>
                    <a:pt x="2150" y="9918"/>
                    <a:pt x="2352" y="10024"/>
                    <a:pt x="2382" y="10040"/>
                  </a:cubicBezTo>
                  <a:cubicBezTo>
                    <a:pt x="2511" y="10111"/>
                    <a:pt x="2635" y="10182"/>
                    <a:pt x="2760" y="10256"/>
                  </a:cubicBezTo>
                  <a:lnTo>
                    <a:pt x="2839" y="10300"/>
                  </a:lnTo>
                  <a:cubicBezTo>
                    <a:pt x="2988" y="10387"/>
                    <a:pt x="3132" y="10478"/>
                    <a:pt x="3270" y="10566"/>
                  </a:cubicBezTo>
                  <a:lnTo>
                    <a:pt x="3369" y="10633"/>
                  </a:lnTo>
                  <a:cubicBezTo>
                    <a:pt x="3473" y="10702"/>
                    <a:pt x="3579" y="10772"/>
                    <a:pt x="3676" y="10843"/>
                  </a:cubicBezTo>
                  <a:lnTo>
                    <a:pt x="3851" y="10968"/>
                  </a:lnTo>
                  <a:cubicBezTo>
                    <a:pt x="3921" y="11018"/>
                    <a:pt x="3992" y="11071"/>
                    <a:pt x="4059" y="11120"/>
                  </a:cubicBezTo>
                  <a:lnTo>
                    <a:pt x="4227" y="11249"/>
                  </a:lnTo>
                  <a:cubicBezTo>
                    <a:pt x="4291" y="11300"/>
                    <a:pt x="4353" y="11350"/>
                    <a:pt x="4417" y="11400"/>
                  </a:cubicBezTo>
                  <a:lnTo>
                    <a:pt x="4586" y="11542"/>
                  </a:lnTo>
                  <a:cubicBezTo>
                    <a:pt x="4643" y="11589"/>
                    <a:pt x="4696" y="11633"/>
                    <a:pt x="4750" y="11680"/>
                  </a:cubicBezTo>
                  <a:cubicBezTo>
                    <a:pt x="4750" y="11680"/>
                    <a:pt x="5013" y="11917"/>
                    <a:pt x="5060" y="11959"/>
                  </a:cubicBezTo>
                  <a:lnTo>
                    <a:pt x="5191" y="12083"/>
                  </a:lnTo>
                  <a:cubicBezTo>
                    <a:pt x="5256" y="12146"/>
                    <a:pt x="5304" y="12190"/>
                    <a:pt x="5347" y="12231"/>
                  </a:cubicBezTo>
                  <a:cubicBezTo>
                    <a:pt x="5347" y="12231"/>
                    <a:pt x="5575" y="12461"/>
                    <a:pt x="5612" y="12500"/>
                  </a:cubicBezTo>
                  <a:cubicBezTo>
                    <a:pt x="5612" y="12500"/>
                    <a:pt x="5663" y="12553"/>
                    <a:pt x="5716" y="12614"/>
                  </a:cubicBezTo>
                  <a:cubicBezTo>
                    <a:pt x="5763" y="12666"/>
                    <a:pt x="5810" y="12715"/>
                    <a:pt x="5854" y="12762"/>
                  </a:cubicBezTo>
                  <a:lnTo>
                    <a:pt x="5945" y="12864"/>
                  </a:lnTo>
                  <a:lnTo>
                    <a:pt x="5946" y="12864"/>
                  </a:lnTo>
                  <a:lnTo>
                    <a:pt x="6022" y="12855"/>
                  </a:lnTo>
                  <a:lnTo>
                    <a:pt x="5975" y="12895"/>
                  </a:lnTo>
                  <a:lnTo>
                    <a:pt x="5973" y="12895"/>
                  </a:lnTo>
                  <a:lnTo>
                    <a:pt x="6076" y="13015"/>
                  </a:lnTo>
                  <a:lnTo>
                    <a:pt x="6274" y="13254"/>
                  </a:lnTo>
                  <a:lnTo>
                    <a:pt x="6453" y="13482"/>
                  </a:lnTo>
                  <a:lnTo>
                    <a:pt x="6613" y="13692"/>
                  </a:lnTo>
                  <a:lnTo>
                    <a:pt x="6720" y="13840"/>
                  </a:lnTo>
                  <a:cubicBezTo>
                    <a:pt x="6724" y="13848"/>
                    <a:pt x="6728" y="13852"/>
                    <a:pt x="6731" y="13855"/>
                  </a:cubicBezTo>
                  <a:cubicBezTo>
                    <a:pt x="6742" y="13862"/>
                    <a:pt x="6756" y="13866"/>
                    <a:pt x="6770" y="13866"/>
                  </a:cubicBezTo>
                  <a:cubicBezTo>
                    <a:pt x="6777" y="13866"/>
                    <a:pt x="6784" y="13865"/>
                    <a:pt x="6791" y="13863"/>
                  </a:cubicBezTo>
                  <a:lnTo>
                    <a:pt x="6798" y="13862"/>
                  </a:lnTo>
                  <a:lnTo>
                    <a:pt x="6802" y="13791"/>
                  </a:lnTo>
                  <a:lnTo>
                    <a:pt x="6826" y="13849"/>
                  </a:lnTo>
                  <a:lnTo>
                    <a:pt x="6865" y="13832"/>
                  </a:lnTo>
                  <a:cubicBezTo>
                    <a:pt x="6915" y="13813"/>
                    <a:pt x="6945" y="13802"/>
                    <a:pt x="6983" y="13791"/>
                  </a:cubicBezTo>
                  <a:lnTo>
                    <a:pt x="7076" y="13762"/>
                  </a:lnTo>
                  <a:cubicBezTo>
                    <a:pt x="7157" y="13742"/>
                    <a:pt x="7241" y="13725"/>
                    <a:pt x="7333" y="13714"/>
                  </a:cubicBezTo>
                  <a:cubicBezTo>
                    <a:pt x="7342" y="13712"/>
                    <a:pt x="7350" y="13712"/>
                    <a:pt x="7359" y="13712"/>
                  </a:cubicBezTo>
                  <a:cubicBezTo>
                    <a:pt x="7367" y="13712"/>
                    <a:pt x="7375" y="13712"/>
                    <a:pt x="7383" y="13712"/>
                  </a:cubicBezTo>
                  <a:lnTo>
                    <a:pt x="7393" y="13712"/>
                  </a:lnTo>
                  <a:lnTo>
                    <a:pt x="7417" y="13711"/>
                  </a:lnTo>
                  <a:cubicBezTo>
                    <a:pt x="7476" y="13705"/>
                    <a:pt x="7534" y="13704"/>
                    <a:pt x="7593" y="13704"/>
                  </a:cubicBezTo>
                  <a:cubicBezTo>
                    <a:pt x="7620" y="13704"/>
                    <a:pt x="7647" y="13705"/>
                    <a:pt x="7674" y="13707"/>
                  </a:cubicBezTo>
                  <a:cubicBezTo>
                    <a:pt x="7742" y="13714"/>
                    <a:pt x="7796" y="13719"/>
                    <a:pt x="7849" y="13731"/>
                  </a:cubicBezTo>
                  <a:cubicBezTo>
                    <a:pt x="7883" y="13735"/>
                    <a:pt x="7917" y="13741"/>
                    <a:pt x="7949" y="13749"/>
                  </a:cubicBezTo>
                  <a:lnTo>
                    <a:pt x="7987" y="13756"/>
                  </a:lnTo>
                  <a:cubicBezTo>
                    <a:pt x="7997" y="13759"/>
                    <a:pt x="8011" y="13761"/>
                    <a:pt x="8025" y="13764"/>
                  </a:cubicBezTo>
                  <a:cubicBezTo>
                    <a:pt x="8032" y="13766"/>
                    <a:pt x="8038" y="13767"/>
                    <a:pt x="8043" y="13767"/>
                  </a:cubicBezTo>
                  <a:cubicBezTo>
                    <a:pt x="8049" y="13767"/>
                    <a:pt x="8054" y="13766"/>
                    <a:pt x="8060" y="13764"/>
                  </a:cubicBezTo>
                  <a:cubicBezTo>
                    <a:pt x="8065" y="13762"/>
                    <a:pt x="8068" y="13761"/>
                    <a:pt x="8075" y="13756"/>
                  </a:cubicBezTo>
                  <a:cubicBezTo>
                    <a:pt x="8088" y="13748"/>
                    <a:pt x="8101" y="13734"/>
                    <a:pt x="8102" y="13714"/>
                  </a:cubicBezTo>
                  <a:lnTo>
                    <a:pt x="8040" y="13704"/>
                  </a:lnTo>
                  <a:lnTo>
                    <a:pt x="8105" y="13695"/>
                  </a:lnTo>
                  <a:lnTo>
                    <a:pt x="8125" y="13576"/>
                  </a:lnTo>
                  <a:lnTo>
                    <a:pt x="8148" y="13427"/>
                  </a:lnTo>
                  <a:lnTo>
                    <a:pt x="8182" y="13151"/>
                  </a:lnTo>
                  <a:lnTo>
                    <a:pt x="8198" y="13015"/>
                  </a:lnTo>
                  <a:lnTo>
                    <a:pt x="8212" y="12856"/>
                  </a:lnTo>
                  <a:lnTo>
                    <a:pt x="8225" y="12707"/>
                  </a:lnTo>
                  <a:lnTo>
                    <a:pt x="8236" y="12536"/>
                  </a:lnTo>
                  <a:lnTo>
                    <a:pt x="8245" y="12375"/>
                  </a:lnTo>
                  <a:cubicBezTo>
                    <a:pt x="8248" y="12317"/>
                    <a:pt x="8250" y="12254"/>
                    <a:pt x="8252" y="12193"/>
                  </a:cubicBezTo>
                  <a:lnTo>
                    <a:pt x="8255" y="12023"/>
                  </a:lnTo>
                  <a:cubicBezTo>
                    <a:pt x="8258" y="11959"/>
                    <a:pt x="8259" y="11895"/>
                    <a:pt x="8259" y="11830"/>
                  </a:cubicBezTo>
                  <a:lnTo>
                    <a:pt x="8258" y="11652"/>
                  </a:lnTo>
                  <a:cubicBezTo>
                    <a:pt x="8258" y="11582"/>
                    <a:pt x="8255" y="11513"/>
                    <a:pt x="8252" y="11447"/>
                  </a:cubicBezTo>
                  <a:lnTo>
                    <a:pt x="8246" y="11260"/>
                  </a:lnTo>
                  <a:cubicBezTo>
                    <a:pt x="8243" y="11193"/>
                    <a:pt x="8232" y="11014"/>
                    <a:pt x="8232" y="11014"/>
                  </a:cubicBezTo>
                  <a:cubicBezTo>
                    <a:pt x="8231" y="10958"/>
                    <a:pt x="8226" y="10904"/>
                    <a:pt x="8223" y="10850"/>
                  </a:cubicBezTo>
                  <a:cubicBezTo>
                    <a:pt x="8218" y="10780"/>
                    <a:pt x="8212" y="10709"/>
                    <a:pt x="8203" y="10638"/>
                  </a:cubicBezTo>
                  <a:cubicBezTo>
                    <a:pt x="8203" y="10638"/>
                    <a:pt x="8191" y="10474"/>
                    <a:pt x="8184" y="10421"/>
                  </a:cubicBezTo>
                  <a:cubicBezTo>
                    <a:pt x="8176" y="10357"/>
                    <a:pt x="8168" y="10293"/>
                    <a:pt x="8162" y="10229"/>
                  </a:cubicBezTo>
                  <a:lnTo>
                    <a:pt x="8131" y="9978"/>
                  </a:lnTo>
                  <a:cubicBezTo>
                    <a:pt x="8119" y="9910"/>
                    <a:pt x="8109" y="9840"/>
                    <a:pt x="8097" y="9773"/>
                  </a:cubicBezTo>
                  <a:cubicBezTo>
                    <a:pt x="8097" y="9773"/>
                    <a:pt x="8064" y="9568"/>
                    <a:pt x="8055" y="9518"/>
                  </a:cubicBezTo>
                  <a:cubicBezTo>
                    <a:pt x="8045" y="9447"/>
                    <a:pt x="8028" y="9373"/>
                    <a:pt x="8014" y="9299"/>
                  </a:cubicBezTo>
                  <a:cubicBezTo>
                    <a:pt x="8014" y="9299"/>
                    <a:pt x="7974" y="9091"/>
                    <a:pt x="7963" y="9045"/>
                  </a:cubicBezTo>
                  <a:cubicBezTo>
                    <a:pt x="7947" y="8969"/>
                    <a:pt x="7927" y="8889"/>
                    <a:pt x="7910" y="8812"/>
                  </a:cubicBezTo>
                  <a:cubicBezTo>
                    <a:pt x="7910" y="8812"/>
                    <a:pt x="7860" y="8601"/>
                    <a:pt x="7849" y="8557"/>
                  </a:cubicBezTo>
                  <a:cubicBezTo>
                    <a:pt x="7822" y="8463"/>
                    <a:pt x="7796" y="8365"/>
                    <a:pt x="7768" y="8266"/>
                  </a:cubicBezTo>
                  <a:cubicBezTo>
                    <a:pt x="7768" y="8266"/>
                    <a:pt x="7721" y="8098"/>
                    <a:pt x="7712" y="8060"/>
                  </a:cubicBezTo>
                  <a:cubicBezTo>
                    <a:pt x="7661" y="7893"/>
                    <a:pt x="7607" y="7721"/>
                    <a:pt x="7550" y="7552"/>
                  </a:cubicBezTo>
                  <a:cubicBezTo>
                    <a:pt x="6657" y="4933"/>
                    <a:pt x="4958" y="2549"/>
                    <a:pt x="2500" y="452"/>
                  </a:cubicBezTo>
                  <a:lnTo>
                    <a:pt x="2496" y="451"/>
                  </a:lnTo>
                  <a:cubicBezTo>
                    <a:pt x="2323" y="303"/>
                    <a:pt x="2150" y="156"/>
                    <a:pt x="1969" y="14"/>
                  </a:cubicBezTo>
                  <a:cubicBezTo>
                    <a:pt x="1956" y="5"/>
                    <a:pt x="1942" y="0"/>
                    <a:pt x="19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113;p78">
              <a:extLst>
                <a:ext uri="{FF2B5EF4-FFF2-40B4-BE49-F238E27FC236}">
                  <a16:creationId xmlns:a16="http://schemas.microsoft.com/office/drawing/2014/main" id="{49BFF279-57C1-49B9-BDDD-8855C0D9A6C1}"/>
                </a:ext>
              </a:extLst>
            </p:cNvPr>
            <p:cNvSpPr/>
            <p:nvPr/>
          </p:nvSpPr>
          <p:spPr>
            <a:xfrm>
              <a:off x="6692807" y="2479093"/>
              <a:ext cx="407920" cy="214137"/>
            </a:xfrm>
            <a:custGeom>
              <a:avLst/>
              <a:gdLst/>
              <a:ahLst/>
              <a:cxnLst/>
              <a:rect l="l" t="t" r="r" b="b"/>
              <a:pathLst>
                <a:path w="13889" h="7291" extrusionOk="0">
                  <a:moveTo>
                    <a:pt x="8772" y="1"/>
                  </a:moveTo>
                  <a:cubicBezTo>
                    <a:pt x="7659" y="1"/>
                    <a:pt x="6451" y="137"/>
                    <a:pt x="5233" y="513"/>
                  </a:cubicBezTo>
                  <a:cubicBezTo>
                    <a:pt x="4851" y="630"/>
                    <a:pt x="4475" y="769"/>
                    <a:pt x="4116" y="926"/>
                  </a:cubicBezTo>
                  <a:cubicBezTo>
                    <a:pt x="4102" y="933"/>
                    <a:pt x="4089" y="943"/>
                    <a:pt x="4083" y="957"/>
                  </a:cubicBezTo>
                  <a:cubicBezTo>
                    <a:pt x="4045" y="1036"/>
                    <a:pt x="4004" y="1113"/>
                    <a:pt x="3965" y="1190"/>
                  </a:cubicBezTo>
                  <a:lnTo>
                    <a:pt x="3846" y="1420"/>
                  </a:lnTo>
                  <a:cubicBezTo>
                    <a:pt x="3776" y="1548"/>
                    <a:pt x="3705" y="1671"/>
                    <a:pt x="3633" y="1793"/>
                  </a:cubicBezTo>
                  <a:lnTo>
                    <a:pt x="3585" y="1876"/>
                  </a:lnTo>
                  <a:cubicBezTo>
                    <a:pt x="3497" y="2025"/>
                    <a:pt x="3407" y="2169"/>
                    <a:pt x="3317" y="2309"/>
                  </a:cubicBezTo>
                  <a:lnTo>
                    <a:pt x="3263" y="2386"/>
                  </a:lnTo>
                  <a:cubicBezTo>
                    <a:pt x="3192" y="2498"/>
                    <a:pt x="3118" y="2608"/>
                    <a:pt x="3042" y="2716"/>
                  </a:cubicBezTo>
                  <a:lnTo>
                    <a:pt x="2930" y="2870"/>
                  </a:lnTo>
                  <a:cubicBezTo>
                    <a:pt x="2873" y="2947"/>
                    <a:pt x="2819" y="3022"/>
                    <a:pt x="2765" y="3095"/>
                  </a:cubicBezTo>
                  <a:lnTo>
                    <a:pt x="2614" y="3292"/>
                  </a:lnTo>
                  <a:cubicBezTo>
                    <a:pt x="2570" y="3347"/>
                    <a:pt x="2528" y="3401"/>
                    <a:pt x="2484" y="3454"/>
                  </a:cubicBezTo>
                  <a:cubicBezTo>
                    <a:pt x="2460" y="3487"/>
                    <a:pt x="2245" y="3740"/>
                    <a:pt x="2206" y="3789"/>
                  </a:cubicBezTo>
                  <a:cubicBezTo>
                    <a:pt x="2206" y="3789"/>
                    <a:pt x="1967" y="4055"/>
                    <a:pt x="1926" y="4098"/>
                  </a:cubicBezTo>
                  <a:cubicBezTo>
                    <a:pt x="1893" y="4136"/>
                    <a:pt x="1648" y="4385"/>
                    <a:pt x="1648" y="4385"/>
                  </a:cubicBezTo>
                  <a:lnTo>
                    <a:pt x="1380" y="4650"/>
                  </a:lnTo>
                  <a:cubicBezTo>
                    <a:pt x="1380" y="4650"/>
                    <a:pt x="1164" y="4851"/>
                    <a:pt x="1118" y="4892"/>
                  </a:cubicBezTo>
                  <a:cubicBezTo>
                    <a:pt x="1118" y="4892"/>
                    <a:pt x="910" y="5076"/>
                    <a:pt x="868" y="5113"/>
                  </a:cubicBezTo>
                  <a:lnTo>
                    <a:pt x="627" y="5312"/>
                  </a:lnTo>
                  <a:lnTo>
                    <a:pt x="401" y="5490"/>
                  </a:lnTo>
                  <a:lnTo>
                    <a:pt x="190" y="5648"/>
                  </a:lnTo>
                  <a:lnTo>
                    <a:pt x="35" y="5757"/>
                  </a:lnTo>
                  <a:cubicBezTo>
                    <a:pt x="12" y="5775"/>
                    <a:pt x="0" y="5805"/>
                    <a:pt x="12" y="5829"/>
                  </a:cubicBezTo>
                  <a:cubicBezTo>
                    <a:pt x="20" y="5862"/>
                    <a:pt x="33" y="5892"/>
                    <a:pt x="43" y="5925"/>
                  </a:cubicBezTo>
                  <a:cubicBezTo>
                    <a:pt x="62" y="5985"/>
                    <a:pt x="77" y="6049"/>
                    <a:pt x="92" y="6113"/>
                  </a:cubicBezTo>
                  <a:cubicBezTo>
                    <a:pt x="104" y="6185"/>
                    <a:pt x="114" y="6259"/>
                    <a:pt x="120" y="6343"/>
                  </a:cubicBezTo>
                  <a:cubicBezTo>
                    <a:pt x="119" y="6348"/>
                    <a:pt x="121" y="6355"/>
                    <a:pt x="121" y="6363"/>
                  </a:cubicBezTo>
                  <a:cubicBezTo>
                    <a:pt x="121" y="6382"/>
                    <a:pt x="123" y="6446"/>
                    <a:pt x="123" y="6446"/>
                  </a:cubicBezTo>
                  <a:cubicBezTo>
                    <a:pt x="123" y="6504"/>
                    <a:pt x="121" y="6560"/>
                    <a:pt x="117" y="6617"/>
                  </a:cubicBezTo>
                  <a:cubicBezTo>
                    <a:pt x="114" y="6641"/>
                    <a:pt x="113" y="6667"/>
                    <a:pt x="109" y="6688"/>
                  </a:cubicBezTo>
                  <a:cubicBezTo>
                    <a:pt x="100" y="6765"/>
                    <a:pt x="89" y="6816"/>
                    <a:pt x="79" y="6867"/>
                  </a:cubicBezTo>
                  <a:cubicBezTo>
                    <a:pt x="73" y="6902"/>
                    <a:pt x="65" y="6933"/>
                    <a:pt x="56" y="6966"/>
                  </a:cubicBezTo>
                  <a:cubicBezTo>
                    <a:pt x="56" y="6966"/>
                    <a:pt x="42" y="7021"/>
                    <a:pt x="36" y="7033"/>
                  </a:cubicBezTo>
                  <a:cubicBezTo>
                    <a:pt x="23" y="7053"/>
                    <a:pt x="28" y="7071"/>
                    <a:pt x="35" y="7087"/>
                  </a:cubicBezTo>
                  <a:cubicBezTo>
                    <a:pt x="45" y="7102"/>
                    <a:pt x="60" y="7114"/>
                    <a:pt x="79" y="7120"/>
                  </a:cubicBezTo>
                  <a:lnTo>
                    <a:pt x="247" y="7148"/>
                  </a:lnTo>
                  <a:lnTo>
                    <a:pt x="369" y="7167"/>
                  </a:lnTo>
                  <a:cubicBezTo>
                    <a:pt x="369" y="7167"/>
                    <a:pt x="603" y="7199"/>
                    <a:pt x="660" y="7205"/>
                  </a:cubicBezTo>
                  <a:lnTo>
                    <a:pt x="769" y="7219"/>
                  </a:lnTo>
                  <a:cubicBezTo>
                    <a:pt x="835" y="7226"/>
                    <a:pt x="906" y="7233"/>
                    <a:pt x="977" y="7241"/>
                  </a:cubicBezTo>
                  <a:lnTo>
                    <a:pt x="1066" y="7248"/>
                  </a:lnTo>
                  <a:cubicBezTo>
                    <a:pt x="1151" y="7256"/>
                    <a:pt x="1235" y="7262"/>
                    <a:pt x="1326" y="7266"/>
                  </a:cubicBezTo>
                  <a:lnTo>
                    <a:pt x="1375" y="7269"/>
                  </a:lnTo>
                  <a:cubicBezTo>
                    <a:pt x="1489" y="7276"/>
                    <a:pt x="1594" y="7280"/>
                    <a:pt x="1701" y="7285"/>
                  </a:cubicBezTo>
                  <a:lnTo>
                    <a:pt x="1732" y="7285"/>
                  </a:lnTo>
                  <a:cubicBezTo>
                    <a:pt x="1850" y="7288"/>
                    <a:pt x="1973" y="7290"/>
                    <a:pt x="2101" y="7290"/>
                  </a:cubicBezTo>
                  <a:cubicBezTo>
                    <a:pt x="3367" y="7290"/>
                    <a:pt x="4637" y="7100"/>
                    <a:pt x="5882" y="6724"/>
                  </a:cubicBezTo>
                  <a:lnTo>
                    <a:pt x="5930" y="6709"/>
                  </a:lnTo>
                  <a:cubicBezTo>
                    <a:pt x="5985" y="6689"/>
                    <a:pt x="6040" y="6672"/>
                    <a:pt x="6099" y="6654"/>
                  </a:cubicBezTo>
                  <a:cubicBezTo>
                    <a:pt x="6174" y="6631"/>
                    <a:pt x="6247" y="6608"/>
                    <a:pt x="6322" y="6583"/>
                  </a:cubicBezTo>
                  <a:cubicBezTo>
                    <a:pt x="6480" y="6530"/>
                    <a:pt x="6641" y="6470"/>
                    <a:pt x="6796" y="6410"/>
                  </a:cubicBezTo>
                  <a:cubicBezTo>
                    <a:pt x="6899" y="6372"/>
                    <a:pt x="7003" y="6331"/>
                    <a:pt x="7107" y="6288"/>
                  </a:cubicBezTo>
                  <a:cubicBezTo>
                    <a:pt x="9505" y="5307"/>
                    <a:pt x="11685" y="3639"/>
                    <a:pt x="13614" y="1313"/>
                  </a:cubicBezTo>
                  <a:cubicBezTo>
                    <a:pt x="13615" y="1313"/>
                    <a:pt x="13616" y="1311"/>
                    <a:pt x="13616" y="1311"/>
                  </a:cubicBezTo>
                  <a:cubicBezTo>
                    <a:pt x="13702" y="1207"/>
                    <a:pt x="13786" y="1104"/>
                    <a:pt x="13871" y="999"/>
                  </a:cubicBezTo>
                  <a:cubicBezTo>
                    <a:pt x="13886" y="984"/>
                    <a:pt x="13888" y="962"/>
                    <a:pt x="13884" y="942"/>
                  </a:cubicBezTo>
                  <a:cubicBezTo>
                    <a:pt x="13879" y="922"/>
                    <a:pt x="13866" y="908"/>
                    <a:pt x="13846" y="900"/>
                  </a:cubicBezTo>
                  <a:cubicBezTo>
                    <a:pt x="13333" y="706"/>
                    <a:pt x="11301" y="1"/>
                    <a:pt x="87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114;p78">
              <a:extLst>
                <a:ext uri="{FF2B5EF4-FFF2-40B4-BE49-F238E27FC236}">
                  <a16:creationId xmlns:a16="http://schemas.microsoft.com/office/drawing/2014/main" id="{12CF2299-08A7-4CC8-8B88-0892F540972E}"/>
                </a:ext>
              </a:extLst>
            </p:cNvPr>
            <p:cNvSpPr/>
            <p:nvPr/>
          </p:nvSpPr>
          <p:spPr>
            <a:xfrm>
              <a:off x="6646138" y="2230212"/>
              <a:ext cx="213344" cy="414558"/>
            </a:xfrm>
            <a:custGeom>
              <a:avLst/>
              <a:gdLst/>
              <a:ahLst/>
              <a:cxnLst/>
              <a:rect l="l" t="t" r="r" b="b"/>
              <a:pathLst>
                <a:path w="7264" h="14115" extrusionOk="0">
                  <a:moveTo>
                    <a:pt x="6896" y="1"/>
                  </a:moveTo>
                  <a:cubicBezTo>
                    <a:pt x="6889" y="1"/>
                    <a:pt x="6883" y="2"/>
                    <a:pt x="6877" y="4"/>
                  </a:cubicBezTo>
                  <a:lnTo>
                    <a:pt x="6869" y="5"/>
                  </a:lnTo>
                  <a:cubicBezTo>
                    <a:pt x="6026" y="385"/>
                    <a:pt x="1733" y="2500"/>
                    <a:pt x="7" y="6909"/>
                  </a:cubicBezTo>
                  <a:cubicBezTo>
                    <a:pt x="2" y="6924"/>
                    <a:pt x="0" y="6939"/>
                    <a:pt x="4" y="6955"/>
                  </a:cubicBezTo>
                  <a:cubicBezTo>
                    <a:pt x="30" y="7026"/>
                    <a:pt x="51" y="7097"/>
                    <a:pt x="74" y="7171"/>
                  </a:cubicBezTo>
                  <a:cubicBezTo>
                    <a:pt x="74" y="7171"/>
                    <a:pt x="150" y="7408"/>
                    <a:pt x="160" y="7449"/>
                  </a:cubicBezTo>
                  <a:cubicBezTo>
                    <a:pt x="200" y="7577"/>
                    <a:pt x="234" y="7705"/>
                    <a:pt x="266" y="7831"/>
                  </a:cubicBezTo>
                  <a:lnTo>
                    <a:pt x="299" y="7952"/>
                  </a:lnTo>
                  <a:cubicBezTo>
                    <a:pt x="342" y="8116"/>
                    <a:pt x="379" y="8284"/>
                    <a:pt x="413" y="8446"/>
                  </a:cubicBezTo>
                  <a:lnTo>
                    <a:pt x="437" y="8568"/>
                  </a:lnTo>
                  <a:cubicBezTo>
                    <a:pt x="462" y="8688"/>
                    <a:pt x="487" y="8805"/>
                    <a:pt x="507" y="8924"/>
                  </a:cubicBezTo>
                  <a:cubicBezTo>
                    <a:pt x="513" y="8960"/>
                    <a:pt x="543" y="9141"/>
                    <a:pt x="543" y="9141"/>
                  </a:cubicBezTo>
                  <a:cubicBezTo>
                    <a:pt x="556" y="9225"/>
                    <a:pt x="570" y="9305"/>
                    <a:pt x="578" y="9387"/>
                  </a:cubicBezTo>
                  <a:cubicBezTo>
                    <a:pt x="585" y="9430"/>
                    <a:pt x="608" y="9624"/>
                    <a:pt x="608" y="9624"/>
                  </a:cubicBezTo>
                  <a:cubicBezTo>
                    <a:pt x="618" y="9695"/>
                    <a:pt x="625" y="9765"/>
                    <a:pt x="634" y="9836"/>
                  </a:cubicBezTo>
                  <a:cubicBezTo>
                    <a:pt x="637" y="9880"/>
                    <a:pt x="654" y="10065"/>
                    <a:pt x="654" y="10065"/>
                  </a:cubicBezTo>
                  <a:cubicBezTo>
                    <a:pt x="658" y="10133"/>
                    <a:pt x="665" y="10199"/>
                    <a:pt x="671" y="10266"/>
                  </a:cubicBezTo>
                  <a:cubicBezTo>
                    <a:pt x="675" y="10313"/>
                    <a:pt x="691" y="10625"/>
                    <a:pt x="692" y="10679"/>
                  </a:cubicBezTo>
                  <a:cubicBezTo>
                    <a:pt x="692" y="10679"/>
                    <a:pt x="694" y="10762"/>
                    <a:pt x="697" y="10854"/>
                  </a:cubicBezTo>
                  <a:cubicBezTo>
                    <a:pt x="699" y="10932"/>
                    <a:pt x="701" y="11009"/>
                    <a:pt x="704" y="11085"/>
                  </a:cubicBezTo>
                  <a:lnTo>
                    <a:pt x="699" y="11451"/>
                  </a:lnTo>
                  <a:lnTo>
                    <a:pt x="687" y="11804"/>
                  </a:lnTo>
                  <a:lnTo>
                    <a:pt x="668" y="12137"/>
                  </a:lnTo>
                  <a:lnTo>
                    <a:pt x="637" y="12445"/>
                  </a:lnTo>
                  <a:lnTo>
                    <a:pt x="605" y="12728"/>
                  </a:lnTo>
                  <a:lnTo>
                    <a:pt x="570" y="12989"/>
                  </a:lnTo>
                  <a:lnTo>
                    <a:pt x="540" y="13175"/>
                  </a:lnTo>
                  <a:cubicBezTo>
                    <a:pt x="540" y="13183"/>
                    <a:pt x="537" y="13190"/>
                    <a:pt x="540" y="13192"/>
                  </a:cubicBezTo>
                  <a:cubicBezTo>
                    <a:pt x="546" y="13218"/>
                    <a:pt x="561" y="13238"/>
                    <a:pt x="580" y="13245"/>
                  </a:cubicBezTo>
                  <a:lnTo>
                    <a:pt x="637" y="13204"/>
                  </a:lnTo>
                  <a:lnTo>
                    <a:pt x="637" y="13204"/>
                  </a:lnTo>
                  <a:lnTo>
                    <a:pt x="613" y="13262"/>
                  </a:lnTo>
                  <a:cubicBezTo>
                    <a:pt x="708" y="13305"/>
                    <a:pt x="783" y="13345"/>
                    <a:pt x="852" y="13390"/>
                  </a:cubicBezTo>
                  <a:cubicBezTo>
                    <a:pt x="922" y="13433"/>
                    <a:pt x="990" y="13483"/>
                    <a:pt x="1061" y="13544"/>
                  </a:cubicBezTo>
                  <a:cubicBezTo>
                    <a:pt x="1072" y="13556"/>
                    <a:pt x="1084" y="13568"/>
                    <a:pt x="1094" y="13578"/>
                  </a:cubicBezTo>
                  <a:lnTo>
                    <a:pt x="1121" y="13604"/>
                  </a:lnTo>
                  <a:cubicBezTo>
                    <a:pt x="1162" y="13643"/>
                    <a:pt x="1204" y="13682"/>
                    <a:pt x="1241" y="13728"/>
                  </a:cubicBezTo>
                  <a:cubicBezTo>
                    <a:pt x="1260" y="13749"/>
                    <a:pt x="1278" y="13768"/>
                    <a:pt x="1293" y="13789"/>
                  </a:cubicBezTo>
                  <a:cubicBezTo>
                    <a:pt x="1339" y="13845"/>
                    <a:pt x="1367" y="13887"/>
                    <a:pt x="1396" y="13930"/>
                  </a:cubicBezTo>
                  <a:cubicBezTo>
                    <a:pt x="1414" y="13959"/>
                    <a:pt x="1433" y="13991"/>
                    <a:pt x="1453" y="14020"/>
                  </a:cubicBezTo>
                  <a:cubicBezTo>
                    <a:pt x="1453" y="14020"/>
                    <a:pt x="1484" y="14071"/>
                    <a:pt x="1485" y="14080"/>
                  </a:cubicBezTo>
                  <a:cubicBezTo>
                    <a:pt x="1497" y="14095"/>
                    <a:pt x="1511" y="14107"/>
                    <a:pt x="1527" y="14112"/>
                  </a:cubicBezTo>
                  <a:cubicBezTo>
                    <a:pt x="1533" y="14113"/>
                    <a:pt x="1541" y="14114"/>
                    <a:pt x="1548" y="14114"/>
                  </a:cubicBezTo>
                  <a:cubicBezTo>
                    <a:pt x="1553" y="14114"/>
                    <a:pt x="1557" y="14114"/>
                    <a:pt x="1561" y="14112"/>
                  </a:cubicBezTo>
                  <a:cubicBezTo>
                    <a:pt x="1568" y="14110"/>
                    <a:pt x="1571" y="14107"/>
                    <a:pt x="1578" y="14101"/>
                  </a:cubicBezTo>
                  <a:lnTo>
                    <a:pt x="1703" y="14013"/>
                  </a:lnTo>
                  <a:lnTo>
                    <a:pt x="1819" y="13929"/>
                  </a:lnTo>
                  <a:lnTo>
                    <a:pt x="2039" y="13758"/>
                  </a:lnTo>
                  <a:lnTo>
                    <a:pt x="2145" y="13675"/>
                  </a:lnTo>
                  <a:lnTo>
                    <a:pt x="2272" y="13571"/>
                  </a:lnTo>
                  <a:lnTo>
                    <a:pt x="2386" y="13476"/>
                  </a:lnTo>
                  <a:cubicBezTo>
                    <a:pt x="2425" y="13439"/>
                    <a:pt x="2471" y="13400"/>
                    <a:pt x="2517" y="13361"/>
                  </a:cubicBezTo>
                  <a:lnTo>
                    <a:pt x="2632" y="13255"/>
                  </a:lnTo>
                  <a:cubicBezTo>
                    <a:pt x="2679" y="13215"/>
                    <a:pt x="2724" y="13173"/>
                    <a:pt x="2771" y="13127"/>
                  </a:cubicBezTo>
                  <a:lnTo>
                    <a:pt x="2893" y="13013"/>
                  </a:lnTo>
                  <a:lnTo>
                    <a:pt x="3035" y="12875"/>
                  </a:lnTo>
                  <a:cubicBezTo>
                    <a:pt x="3076" y="12835"/>
                    <a:pt x="3118" y="12795"/>
                    <a:pt x="3160" y="12752"/>
                  </a:cubicBezTo>
                  <a:cubicBezTo>
                    <a:pt x="3207" y="12703"/>
                    <a:pt x="3257" y="12650"/>
                    <a:pt x="3306" y="12599"/>
                  </a:cubicBezTo>
                  <a:cubicBezTo>
                    <a:pt x="3348" y="12556"/>
                    <a:pt x="3387" y="12512"/>
                    <a:pt x="3429" y="12468"/>
                  </a:cubicBezTo>
                  <a:cubicBezTo>
                    <a:pt x="3482" y="12412"/>
                    <a:pt x="3532" y="12357"/>
                    <a:pt x="3583" y="12300"/>
                  </a:cubicBezTo>
                  <a:cubicBezTo>
                    <a:pt x="3583" y="12300"/>
                    <a:pt x="3674" y="12198"/>
                    <a:pt x="3706" y="12157"/>
                  </a:cubicBezTo>
                  <a:cubicBezTo>
                    <a:pt x="3758" y="12099"/>
                    <a:pt x="3810" y="12035"/>
                    <a:pt x="3859" y="11973"/>
                  </a:cubicBezTo>
                  <a:cubicBezTo>
                    <a:pt x="3859" y="11973"/>
                    <a:pt x="3948" y="11867"/>
                    <a:pt x="3983" y="11827"/>
                  </a:cubicBezTo>
                  <a:cubicBezTo>
                    <a:pt x="4030" y="11767"/>
                    <a:pt x="4076" y="11707"/>
                    <a:pt x="4123" y="11649"/>
                  </a:cubicBezTo>
                  <a:lnTo>
                    <a:pt x="4260" y="11471"/>
                  </a:lnTo>
                  <a:cubicBezTo>
                    <a:pt x="4311" y="11404"/>
                    <a:pt x="4359" y="11337"/>
                    <a:pt x="4409" y="11267"/>
                  </a:cubicBezTo>
                  <a:cubicBezTo>
                    <a:pt x="4409" y="11267"/>
                    <a:pt x="4506" y="11133"/>
                    <a:pt x="4536" y="11092"/>
                  </a:cubicBezTo>
                  <a:cubicBezTo>
                    <a:pt x="4583" y="11024"/>
                    <a:pt x="4630" y="10952"/>
                    <a:pt x="4674" y="10883"/>
                  </a:cubicBezTo>
                  <a:cubicBezTo>
                    <a:pt x="4674" y="10883"/>
                    <a:pt x="4781" y="10727"/>
                    <a:pt x="4807" y="10689"/>
                  </a:cubicBezTo>
                  <a:cubicBezTo>
                    <a:pt x="4852" y="10615"/>
                    <a:pt x="4899" y="10541"/>
                    <a:pt x="4948" y="10464"/>
                  </a:cubicBezTo>
                  <a:cubicBezTo>
                    <a:pt x="4948" y="10464"/>
                    <a:pt x="4992" y="10393"/>
                    <a:pt x="5029" y="10333"/>
                  </a:cubicBezTo>
                  <a:cubicBezTo>
                    <a:pt x="5044" y="10314"/>
                    <a:pt x="5056" y="10290"/>
                    <a:pt x="5070" y="10266"/>
                  </a:cubicBezTo>
                  <a:cubicBezTo>
                    <a:pt x="5069" y="10262"/>
                    <a:pt x="5071" y="10262"/>
                    <a:pt x="5071" y="10262"/>
                  </a:cubicBezTo>
                  <a:cubicBezTo>
                    <a:pt x="5100" y="10215"/>
                    <a:pt x="5126" y="10169"/>
                    <a:pt x="5151" y="10122"/>
                  </a:cubicBezTo>
                  <a:cubicBezTo>
                    <a:pt x="5185" y="10067"/>
                    <a:pt x="5215" y="10010"/>
                    <a:pt x="5248" y="9951"/>
                  </a:cubicBezTo>
                  <a:lnTo>
                    <a:pt x="5329" y="9807"/>
                  </a:lnTo>
                  <a:cubicBezTo>
                    <a:pt x="5412" y="9652"/>
                    <a:pt x="5496" y="9494"/>
                    <a:pt x="5577" y="9329"/>
                  </a:cubicBezTo>
                  <a:cubicBezTo>
                    <a:pt x="5776" y="8924"/>
                    <a:pt x="5954" y="8506"/>
                    <a:pt x="6111" y="8083"/>
                  </a:cubicBezTo>
                  <a:cubicBezTo>
                    <a:pt x="6151" y="7986"/>
                    <a:pt x="6187" y="7886"/>
                    <a:pt x="6222" y="7788"/>
                  </a:cubicBezTo>
                  <a:cubicBezTo>
                    <a:pt x="7008" y="5541"/>
                    <a:pt x="7263" y="3013"/>
                    <a:pt x="6978" y="246"/>
                  </a:cubicBezTo>
                  <a:cubicBezTo>
                    <a:pt x="6978" y="244"/>
                    <a:pt x="6977" y="240"/>
                    <a:pt x="6977" y="240"/>
                  </a:cubicBezTo>
                  <a:cubicBezTo>
                    <a:pt x="6973" y="179"/>
                    <a:pt x="6966" y="119"/>
                    <a:pt x="6960" y="58"/>
                  </a:cubicBezTo>
                  <a:cubicBezTo>
                    <a:pt x="6957" y="38"/>
                    <a:pt x="6946" y="19"/>
                    <a:pt x="6927" y="9"/>
                  </a:cubicBezTo>
                  <a:cubicBezTo>
                    <a:pt x="6918" y="4"/>
                    <a:pt x="6907" y="1"/>
                    <a:pt x="68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115;p78">
              <a:extLst>
                <a:ext uri="{FF2B5EF4-FFF2-40B4-BE49-F238E27FC236}">
                  <a16:creationId xmlns:a16="http://schemas.microsoft.com/office/drawing/2014/main" id="{C3C12A7D-9D42-4C64-96F7-254BEDE687FE}"/>
                </a:ext>
              </a:extLst>
            </p:cNvPr>
            <p:cNvSpPr/>
            <p:nvPr/>
          </p:nvSpPr>
          <p:spPr>
            <a:xfrm>
              <a:off x="6666315" y="2676136"/>
              <a:ext cx="416584" cy="208233"/>
            </a:xfrm>
            <a:custGeom>
              <a:avLst/>
              <a:gdLst/>
              <a:ahLst/>
              <a:cxnLst/>
              <a:rect l="l" t="t" r="r" b="b"/>
              <a:pathLst>
                <a:path w="14184" h="7090" extrusionOk="0">
                  <a:moveTo>
                    <a:pt x="7251" y="1"/>
                  </a:moveTo>
                  <a:cubicBezTo>
                    <a:pt x="7245" y="1"/>
                    <a:pt x="7240" y="2"/>
                    <a:pt x="7234" y="3"/>
                  </a:cubicBezTo>
                  <a:lnTo>
                    <a:pt x="7139" y="36"/>
                  </a:lnTo>
                  <a:cubicBezTo>
                    <a:pt x="7052" y="63"/>
                    <a:pt x="6964" y="93"/>
                    <a:pt x="6877" y="120"/>
                  </a:cubicBezTo>
                  <a:lnTo>
                    <a:pt x="6791" y="146"/>
                  </a:lnTo>
                  <a:cubicBezTo>
                    <a:pt x="6711" y="167"/>
                    <a:pt x="6629" y="191"/>
                    <a:pt x="6549" y="215"/>
                  </a:cubicBezTo>
                  <a:cubicBezTo>
                    <a:pt x="6462" y="241"/>
                    <a:pt x="6372" y="264"/>
                    <a:pt x="6290" y="285"/>
                  </a:cubicBezTo>
                  <a:cubicBezTo>
                    <a:pt x="6209" y="307"/>
                    <a:pt x="6129" y="327"/>
                    <a:pt x="6049" y="345"/>
                  </a:cubicBezTo>
                  <a:lnTo>
                    <a:pt x="6015" y="355"/>
                  </a:lnTo>
                  <a:cubicBezTo>
                    <a:pt x="5944" y="371"/>
                    <a:pt x="5871" y="388"/>
                    <a:pt x="5800" y="405"/>
                  </a:cubicBezTo>
                  <a:cubicBezTo>
                    <a:pt x="5720" y="421"/>
                    <a:pt x="5643" y="436"/>
                    <a:pt x="5564" y="455"/>
                  </a:cubicBezTo>
                  <a:cubicBezTo>
                    <a:pt x="5482" y="469"/>
                    <a:pt x="5401" y="486"/>
                    <a:pt x="5319" y="500"/>
                  </a:cubicBezTo>
                  <a:cubicBezTo>
                    <a:pt x="5245" y="516"/>
                    <a:pt x="5168" y="529"/>
                    <a:pt x="5091" y="537"/>
                  </a:cubicBezTo>
                  <a:cubicBezTo>
                    <a:pt x="5011" y="552"/>
                    <a:pt x="4933" y="566"/>
                    <a:pt x="4854" y="577"/>
                  </a:cubicBezTo>
                  <a:cubicBezTo>
                    <a:pt x="4780" y="586"/>
                    <a:pt x="4711" y="599"/>
                    <a:pt x="4635" y="607"/>
                  </a:cubicBezTo>
                  <a:cubicBezTo>
                    <a:pt x="4558" y="614"/>
                    <a:pt x="4483" y="626"/>
                    <a:pt x="4404" y="634"/>
                  </a:cubicBezTo>
                  <a:cubicBezTo>
                    <a:pt x="4333" y="643"/>
                    <a:pt x="4263" y="648"/>
                    <a:pt x="4194" y="657"/>
                  </a:cubicBezTo>
                  <a:cubicBezTo>
                    <a:pt x="4120" y="664"/>
                    <a:pt x="4044" y="671"/>
                    <a:pt x="3971" y="675"/>
                  </a:cubicBezTo>
                  <a:cubicBezTo>
                    <a:pt x="3903" y="680"/>
                    <a:pt x="3836" y="685"/>
                    <a:pt x="3772" y="690"/>
                  </a:cubicBezTo>
                  <a:cubicBezTo>
                    <a:pt x="3699" y="693"/>
                    <a:pt x="3627" y="697"/>
                    <a:pt x="3556" y="700"/>
                  </a:cubicBezTo>
                  <a:cubicBezTo>
                    <a:pt x="3489" y="704"/>
                    <a:pt x="3427" y="705"/>
                    <a:pt x="3363" y="705"/>
                  </a:cubicBezTo>
                  <a:cubicBezTo>
                    <a:pt x="3292" y="708"/>
                    <a:pt x="3224" y="711"/>
                    <a:pt x="3158" y="711"/>
                  </a:cubicBezTo>
                  <a:lnTo>
                    <a:pt x="2973" y="712"/>
                  </a:lnTo>
                  <a:lnTo>
                    <a:pt x="2778" y="711"/>
                  </a:lnTo>
                  <a:lnTo>
                    <a:pt x="2604" y="705"/>
                  </a:lnTo>
                  <a:cubicBezTo>
                    <a:pt x="2542" y="704"/>
                    <a:pt x="2482" y="703"/>
                    <a:pt x="2419" y="698"/>
                  </a:cubicBezTo>
                  <a:lnTo>
                    <a:pt x="2254" y="687"/>
                  </a:lnTo>
                  <a:cubicBezTo>
                    <a:pt x="2194" y="684"/>
                    <a:pt x="2137" y="680"/>
                    <a:pt x="2083" y="677"/>
                  </a:cubicBezTo>
                  <a:lnTo>
                    <a:pt x="1924" y="664"/>
                  </a:lnTo>
                  <a:lnTo>
                    <a:pt x="1767" y="648"/>
                  </a:lnTo>
                  <a:lnTo>
                    <a:pt x="1616" y="631"/>
                  </a:lnTo>
                  <a:lnTo>
                    <a:pt x="1474" y="614"/>
                  </a:lnTo>
                  <a:lnTo>
                    <a:pt x="1335" y="597"/>
                  </a:lnTo>
                  <a:lnTo>
                    <a:pt x="1079" y="556"/>
                  </a:lnTo>
                  <a:lnTo>
                    <a:pt x="898" y="526"/>
                  </a:lnTo>
                  <a:cubicBezTo>
                    <a:pt x="895" y="525"/>
                    <a:pt x="891" y="525"/>
                    <a:pt x="887" y="525"/>
                  </a:cubicBezTo>
                  <a:cubicBezTo>
                    <a:pt x="881" y="525"/>
                    <a:pt x="876" y="526"/>
                    <a:pt x="870" y="527"/>
                  </a:cubicBezTo>
                  <a:cubicBezTo>
                    <a:pt x="853" y="533"/>
                    <a:pt x="838" y="544"/>
                    <a:pt x="830" y="562"/>
                  </a:cubicBezTo>
                  <a:lnTo>
                    <a:pt x="873" y="614"/>
                  </a:lnTo>
                  <a:lnTo>
                    <a:pt x="816" y="586"/>
                  </a:lnTo>
                  <a:cubicBezTo>
                    <a:pt x="781" y="656"/>
                    <a:pt x="742" y="725"/>
                    <a:pt x="697" y="789"/>
                  </a:cubicBezTo>
                  <a:cubicBezTo>
                    <a:pt x="653" y="853"/>
                    <a:pt x="605" y="919"/>
                    <a:pt x="546" y="984"/>
                  </a:cubicBezTo>
                  <a:cubicBezTo>
                    <a:pt x="535" y="996"/>
                    <a:pt x="525" y="1009"/>
                    <a:pt x="512" y="1019"/>
                  </a:cubicBezTo>
                  <a:lnTo>
                    <a:pt x="491" y="1041"/>
                  </a:lnTo>
                  <a:cubicBezTo>
                    <a:pt x="464" y="1069"/>
                    <a:pt x="441" y="1096"/>
                    <a:pt x="413" y="1117"/>
                  </a:cubicBezTo>
                  <a:lnTo>
                    <a:pt x="411" y="1120"/>
                  </a:lnTo>
                  <a:cubicBezTo>
                    <a:pt x="400" y="1134"/>
                    <a:pt x="384" y="1147"/>
                    <a:pt x="370" y="1160"/>
                  </a:cubicBezTo>
                  <a:cubicBezTo>
                    <a:pt x="354" y="1175"/>
                    <a:pt x="334" y="1190"/>
                    <a:pt x="317" y="1202"/>
                  </a:cubicBezTo>
                  <a:cubicBezTo>
                    <a:pt x="256" y="1247"/>
                    <a:pt x="213" y="1279"/>
                    <a:pt x="168" y="1309"/>
                  </a:cubicBezTo>
                  <a:cubicBezTo>
                    <a:pt x="142" y="1325"/>
                    <a:pt x="119" y="1339"/>
                    <a:pt x="92" y="1356"/>
                  </a:cubicBezTo>
                  <a:cubicBezTo>
                    <a:pt x="92" y="1356"/>
                    <a:pt x="44" y="1388"/>
                    <a:pt x="32" y="1395"/>
                  </a:cubicBezTo>
                  <a:cubicBezTo>
                    <a:pt x="15" y="1402"/>
                    <a:pt x="4" y="1416"/>
                    <a:pt x="1" y="1433"/>
                  </a:cubicBezTo>
                  <a:cubicBezTo>
                    <a:pt x="4" y="1447"/>
                    <a:pt x="7" y="1467"/>
                    <a:pt x="18" y="1483"/>
                  </a:cubicBezTo>
                  <a:lnTo>
                    <a:pt x="112" y="1618"/>
                  </a:lnTo>
                  <a:lnTo>
                    <a:pt x="190" y="1726"/>
                  </a:lnTo>
                  <a:lnTo>
                    <a:pt x="360" y="1951"/>
                  </a:lnTo>
                  <a:lnTo>
                    <a:pt x="447" y="2061"/>
                  </a:lnTo>
                  <a:cubicBezTo>
                    <a:pt x="479" y="2104"/>
                    <a:pt x="512" y="2147"/>
                    <a:pt x="551" y="2189"/>
                  </a:cubicBezTo>
                  <a:lnTo>
                    <a:pt x="645" y="2309"/>
                  </a:lnTo>
                  <a:cubicBezTo>
                    <a:pt x="682" y="2353"/>
                    <a:pt x="722" y="2396"/>
                    <a:pt x="760" y="2443"/>
                  </a:cubicBezTo>
                  <a:lnTo>
                    <a:pt x="867" y="2564"/>
                  </a:lnTo>
                  <a:cubicBezTo>
                    <a:pt x="908" y="2609"/>
                    <a:pt x="951" y="2656"/>
                    <a:pt x="994" y="2706"/>
                  </a:cubicBezTo>
                  <a:lnTo>
                    <a:pt x="1109" y="2829"/>
                  </a:lnTo>
                  <a:lnTo>
                    <a:pt x="1264" y="2987"/>
                  </a:lnTo>
                  <a:lnTo>
                    <a:pt x="1377" y="3101"/>
                  </a:lnTo>
                  <a:cubicBezTo>
                    <a:pt x="1427" y="3149"/>
                    <a:pt x="1476" y="3198"/>
                    <a:pt x="1528" y="3249"/>
                  </a:cubicBezTo>
                  <a:cubicBezTo>
                    <a:pt x="1580" y="3303"/>
                    <a:pt x="1622" y="3340"/>
                    <a:pt x="1663" y="3380"/>
                  </a:cubicBezTo>
                  <a:cubicBezTo>
                    <a:pt x="1716" y="3430"/>
                    <a:pt x="1773" y="3481"/>
                    <a:pt x="1830" y="3532"/>
                  </a:cubicBezTo>
                  <a:cubicBezTo>
                    <a:pt x="1830" y="3532"/>
                    <a:pt x="1936" y="3626"/>
                    <a:pt x="1976" y="3662"/>
                  </a:cubicBezTo>
                  <a:cubicBezTo>
                    <a:pt x="2025" y="3705"/>
                    <a:pt x="2181" y="3838"/>
                    <a:pt x="2181" y="3838"/>
                  </a:cubicBezTo>
                  <a:cubicBezTo>
                    <a:pt x="2224" y="3875"/>
                    <a:pt x="2267" y="3910"/>
                    <a:pt x="2309" y="3947"/>
                  </a:cubicBezTo>
                  <a:cubicBezTo>
                    <a:pt x="2368" y="3994"/>
                    <a:pt x="2428" y="4039"/>
                    <a:pt x="2487" y="4086"/>
                  </a:cubicBezTo>
                  <a:cubicBezTo>
                    <a:pt x="2487" y="4086"/>
                    <a:pt x="2627" y="4196"/>
                    <a:pt x="2670" y="4231"/>
                  </a:cubicBezTo>
                  <a:cubicBezTo>
                    <a:pt x="2725" y="4273"/>
                    <a:pt x="2781" y="4314"/>
                    <a:pt x="2838" y="4355"/>
                  </a:cubicBezTo>
                  <a:cubicBezTo>
                    <a:pt x="2838" y="4355"/>
                    <a:pt x="2853" y="4365"/>
                    <a:pt x="2876" y="4385"/>
                  </a:cubicBezTo>
                  <a:cubicBezTo>
                    <a:pt x="2929" y="4422"/>
                    <a:pt x="2982" y="4458"/>
                    <a:pt x="3036" y="4495"/>
                  </a:cubicBezTo>
                  <a:cubicBezTo>
                    <a:pt x="3069" y="4522"/>
                    <a:pt x="3107" y="4545"/>
                    <a:pt x="3145" y="4570"/>
                  </a:cubicBezTo>
                  <a:cubicBezTo>
                    <a:pt x="3174" y="4593"/>
                    <a:pt x="3204" y="4616"/>
                    <a:pt x="3237" y="4634"/>
                  </a:cubicBezTo>
                  <a:cubicBezTo>
                    <a:pt x="3237" y="4634"/>
                    <a:pt x="3425" y="4763"/>
                    <a:pt x="3464" y="4788"/>
                  </a:cubicBezTo>
                  <a:cubicBezTo>
                    <a:pt x="3530" y="4831"/>
                    <a:pt x="3600" y="4874"/>
                    <a:pt x="3667" y="4915"/>
                  </a:cubicBezTo>
                  <a:cubicBezTo>
                    <a:pt x="3667" y="4915"/>
                    <a:pt x="3858" y="5036"/>
                    <a:pt x="3900" y="5057"/>
                  </a:cubicBezTo>
                  <a:cubicBezTo>
                    <a:pt x="3986" y="5109"/>
                    <a:pt x="4075" y="5157"/>
                    <a:pt x="4162" y="5207"/>
                  </a:cubicBezTo>
                  <a:cubicBezTo>
                    <a:pt x="4162" y="5207"/>
                    <a:pt x="4329" y="5304"/>
                    <a:pt x="4363" y="5319"/>
                  </a:cubicBezTo>
                  <a:cubicBezTo>
                    <a:pt x="4520" y="5406"/>
                    <a:pt x="4683" y="5490"/>
                    <a:pt x="4853" y="5572"/>
                  </a:cubicBezTo>
                  <a:cubicBezTo>
                    <a:pt x="5821" y="6046"/>
                    <a:pt x="6847" y="6409"/>
                    <a:pt x="7925" y="6660"/>
                  </a:cubicBezTo>
                  <a:cubicBezTo>
                    <a:pt x="7965" y="6668"/>
                    <a:pt x="8002" y="6678"/>
                    <a:pt x="8042" y="6688"/>
                  </a:cubicBezTo>
                  <a:cubicBezTo>
                    <a:pt x="9231" y="6955"/>
                    <a:pt x="10486" y="7090"/>
                    <a:pt x="11804" y="7090"/>
                  </a:cubicBezTo>
                  <a:cubicBezTo>
                    <a:pt x="12558" y="7090"/>
                    <a:pt x="13333" y="7046"/>
                    <a:pt x="14127" y="6957"/>
                  </a:cubicBezTo>
                  <a:lnTo>
                    <a:pt x="14137" y="6953"/>
                  </a:lnTo>
                  <a:cubicBezTo>
                    <a:pt x="14145" y="6950"/>
                    <a:pt x="14154" y="6949"/>
                    <a:pt x="14160" y="6942"/>
                  </a:cubicBezTo>
                  <a:lnTo>
                    <a:pt x="14161" y="6942"/>
                  </a:lnTo>
                  <a:cubicBezTo>
                    <a:pt x="14168" y="6939"/>
                    <a:pt x="14172" y="6932"/>
                    <a:pt x="14175" y="6927"/>
                  </a:cubicBezTo>
                  <a:cubicBezTo>
                    <a:pt x="14182" y="6909"/>
                    <a:pt x="14184" y="6887"/>
                    <a:pt x="14175" y="6868"/>
                  </a:cubicBezTo>
                  <a:cubicBezTo>
                    <a:pt x="13796" y="6027"/>
                    <a:pt x="11684" y="1738"/>
                    <a:pt x="7277" y="6"/>
                  </a:cubicBezTo>
                  <a:cubicBezTo>
                    <a:pt x="7268" y="3"/>
                    <a:pt x="7260" y="1"/>
                    <a:pt x="7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116;p78">
              <a:extLst>
                <a:ext uri="{FF2B5EF4-FFF2-40B4-BE49-F238E27FC236}">
                  <a16:creationId xmlns:a16="http://schemas.microsoft.com/office/drawing/2014/main" id="{4933A378-A2AD-495E-BBE9-006F70FF4F69}"/>
                </a:ext>
              </a:extLst>
            </p:cNvPr>
            <p:cNvSpPr/>
            <p:nvPr/>
          </p:nvSpPr>
          <p:spPr>
            <a:xfrm>
              <a:off x="6619940" y="2719809"/>
              <a:ext cx="242508" cy="410739"/>
            </a:xfrm>
            <a:custGeom>
              <a:avLst/>
              <a:gdLst/>
              <a:ahLst/>
              <a:cxnLst/>
              <a:rect l="l" t="t" r="r" b="b"/>
              <a:pathLst>
                <a:path w="8257" h="13985" extrusionOk="0">
                  <a:moveTo>
                    <a:pt x="1411" y="0"/>
                  </a:moveTo>
                  <a:cubicBezTo>
                    <a:pt x="1405" y="0"/>
                    <a:pt x="1398" y="1"/>
                    <a:pt x="1392" y="3"/>
                  </a:cubicBezTo>
                  <a:cubicBezTo>
                    <a:pt x="1391" y="3"/>
                    <a:pt x="1364" y="12"/>
                    <a:pt x="1364" y="12"/>
                  </a:cubicBezTo>
                  <a:lnTo>
                    <a:pt x="1299" y="36"/>
                  </a:lnTo>
                  <a:cubicBezTo>
                    <a:pt x="1254" y="50"/>
                    <a:pt x="1207" y="61"/>
                    <a:pt x="1157" y="74"/>
                  </a:cubicBezTo>
                  <a:cubicBezTo>
                    <a:pt x="1083" y="90"/>
                    <a:pt x="1005" y="103"/>
                    <a:pt x="916" y="111"/>
                  </a:cubicBezTo>
                  <a:lnTo>
                    <a:pt x="864" y="111"/>
                  </a:lnTo>
                  <a:lnTo>
                    <a:pt x="835" y="114"/>
                  </a:lnTo>
                  <a:cubicBezTo>
                    <a:pt x="801" y="116"/>
                    <a:pt x="767" y="116"/>
                    <a:pt x="735" y="116"/>
                  </a:cubicBezTo>
                  <a:cubicBezTo>
                    <a:pt x="725" y="116"/>
                    <a:pt x="715" y="117"/>
                    <a:pt x="705" y="117"/>
                  </a:cubicBezTo>
                  <a:cubicBezTo>
                    <a:pt x="695" y="117"/>
                    <a:pt x="685" y="116"/>
                    <a:pt x="674" y="116"/>
                  </a:cubicBezTo>
                  <a:cubicBezTo>
                    <a:pt x="650" y="116"/>
                    <a:pt x="623" y="111"/>
                    <a:pt x="599" y="110"/>
                  </a:cubicBezTo>
                  <a:cubicBezTo>
                    <a:pt x="529" y="103"/>
                    <a:pt x="481" y="96"/>
                    <a:pt x="432" y="87"/>
                  </a:cubicBezTo>
                  <a:cubicBezTo>
                    <a:pt x="399" y="81"/>
                    <a:pt x="368" y="74"/>
                    <a:pt x="332" y="67"/>
                  </a:cubicBezTo>
                  <a:cubicBezTo>
                    <a:pt x="332" y="67"/>
                    <a:pt x="281" y="54"/>
                    <a:pt x="271" y="53"/>
                  </a:cubicBezTo>
                  <a:cubicBezTo>
                    <a:pt x="265" y="51"/>
                    <a:pt x="258" y="51"/>
                    <a:pt x="252" y="51"/>
                  </a:cubicBezTo>
                  <a:cubicBezTo>
                    <a:pt x="246" y="51"/>
                    <a:pt x="239" y="51"/>
                    <a:pt x="233" y="53"/>
                  </a:cubicBezTo>
                  <a:cubicBezTo>
                    <a:pt x="228" y="54"/>
                    <a:pt x="224" y="57"/>
                    <a:pt x="219" y="60"/>
                  </a:cubicBezTo>
                  <a:cubicBezTo>
                    <a:pt x="203" y="71"/>
                    <a:pt x="193" y="86"/>
                    <a:pt x="189" y="101"/>
                  </a:cubicBezTo>
                  <a:lnTo>
                    <a:pt x="166" y="242"/>
                  </a:lnTo>
                  <a:lnTo>
                    <a:pt x="137" y="407"/>
                  </a:lnTo>
                  <a:lnTo>
                    <a:pt x="97" y="681"/>
                  </a:lnTo>
                  <a:lnTo>
                    <a:pt x="82" y="816"/>
                  </a:lnTo>
                  <a:lnTo>
                    <a:pt x="62" y="987"/>
                  </a:lnTo>
                  <a:lnTo>
                    <a:pt x="48" y="1132"/>
                  </a:lnTo>
                  <a:cubicBezTo>
                    <a:pt x="43" y="1192"/>
                    <a:pt x="38" y="1251"/>
                    <a:pt x="32" y="1315"/>
                  </a:cubicBezTo>
                  <a:lnTo>
                    <a:pt x="22" y="1470"/>
                  </a:lnTo>
                  <a:cubicBezTo>
                    <a:pt x="18" y="1534"/>
                    <a:pt x="15" y="1602"/>
                    <a:pt x="11" y="1669"/>
                  </a:cubicBezTo>
                  <a:lnTo>
                    <a:pt x="3" y="1827"/>
                  </a:lnTo>
                  <a:cubicBezTo>
                    <a:pt x="2" y="1901"/>
                    <a:pt x="1" y="1973"/>
                    <a:pt x="2" y="2044"/>
                  </a:cubicBezTo>
                  <a:lnTo>
                    <a:pt x="1" y="2209"/>
                  </a:lnTo>
                  <a:cubicBezTo>
                    <a:pt x="1" y="2286"/>
                    <a:pt x="1" y="2361"/>
                    <a:pt x="3" y="2443"/>
                  </a:cubicBezTo>
                  <a:lnTo>
                    <a:pt x="8" y="2608"/>
                  </a:lnTo>
                  <a:cubicBezTo>
                    <a:pt x="9" y="2692"/>
                    <a:pt x="15" y="2779"/>
                    <a:pt x="16" y="2863"/>
                  </a:cubicBezTo>
                  <a:lnTo>
                    <a:pt x="25" y="3029"/>
                  </a:lnTo>
                  <a:cubicBezTo>
                    <a:pt x="32" y="3120"/>
                    <a:pt x="39" y="3212"/>
                    <a:pt x="48" y="3304"/>
                  </a:cubicBezTo>
                  <a:lnTo>
                    <a:pt x="62" y="3469"/>
                  </a:lnTo>
                  <a:cubicBezTo>
                    <a:pt x="72" y="3566"/>
                    <a:pt x="82" y="3666"/>
                    <a:pt x="95" y="3764"/>
                  </a:cubicBezTo>
                  <a:lnTo>
                    <a:pt x="115" y="3925"/>
                  </a:lnTo>
                  <a:cubicBezTo>
                    <a:pt x="129" y="4030"/>
                    <a:pt x="147" y="4136"/>
                    <a:pt x="164" y="4243"/>
                  </a:cubicBezTo>
                  <a:lnTo>
                    <a:pt x="189" y="4399"/>
                  </a:lnTo>
                  <a:cubicBezTo>
                    <a:pt x="209" y="4513"/>
                    <a:pt x="230" y="4627"/>
                    <a:pt x="254" y="4743"/>
                  </a:cubicBezTo>
                  <a:lnTo>
                    <a:pt x="281" y="4891"/>
                  </a:lnTo>
                  <a:cubicBezTo>
                    <a:pt x="308" y="5012"/>
                    <a:pt x="338" y="5136"/>
                    <a:pt x="368" y="5258"/>
                  </a:cubicBezTo>
                  <a:lnTo>
                    <a:pt x="401" y="5396"/>
                  </a:lnTo>
                  <a:cubicBezTo>
                    <a:pt x="432" y="5526"/>
                    <a:pt x="472" y="5661"/>
                    <a:pt x="510" y="5795"/>
                  </a:cubicBezTo>
                  <a:lnTo>
                    <a:pt x="545" y="5909"/>
                  </a:lnTo>
                  <a:cubicBezTo>
                    <a:pt x="592" y="6061"/>
                    <a:pt x="643" y="6215"/>
                    <a:pt x="693" y="6372"/>
                  </a:cubicBezTo>
                  <a:lnTo>
                    <a:pt x="714" y="6433"/>
                  </a:lnTo>
                  <a:cubicBezTo>
                    <a:pt x="1633" y="9127"/>
                    <a:pt x="3404" y="11573"/>
                    <a:pt x="5978" y="13713"/>
                  </a:cubicBezTo>
                  <a:cubicBezTo>
                    <a:pt x="5981" y="13716"/>
                    <a:pt x="5983" y="13719"/>
                    <a:pt x="5985" y="13722"/>
                  </a:cubicBezTo>
                  <a:cubicBezTo>
                    <a:pt x="6089" y="13807"/>
                    <a:pt x="6190" y="13888"/>
                    <a:pt x="6292" y="13971"/>
                  </a:cubicBezTo>
                  <a:cubicBezTo>
                    <a:pt x="6302" y="13981"/>
                    <a:pt x="6317" y="13985"/>
                    <a:pt x="6331" y="13985"/>
                  </a:cubicBezTo>
                  <a:cubicBezTo>
                    <a:pt x="6337" y="13985"/>
                    <a:pt x="6344" y="13984"/>
                    <a:pt x="6349" y="13982"/>
                  </a:cubicBezTo>
                  <a:cubicBezTo>
                    <a:pt x="6369" y="13978"/>
                    <a:pt x="6384" y="13965"/>
                    <a:pt x="6391" y="13944"/>
                  </a:cubicBezTo>
                  <a:cubicBezTo>
                    <a:pt x="6720" y="13084"/>
                    <a:pt x="8256" y="8565"/>
                    <a:pt x="6366" y="4211"/>
                  </a:cubicBezTo>
                  <a:cubicBezTo>
                    <a:pt x="6359" y="4197"/>
                    <a:pt x="6349" y="4187"/>
                    <a:pt x="6335" y="4181"/>
                  </a:cubicBezTo>
                  <a:cubicBezTo>
                    <a:pt x="6213" y="4119"/>
                    <a:pt x="6096" y="4058"/>
                    <a:pt x="5978" y="3993"/>
                  </a:cubicBezTo>
                  <a:lnTo>
                    <a:pt x="5855" y="3931"/>
                  </a:lnTo>
                  <a:cubicBezTo>
                    <a:pt x="5697" y="3845"/>
                    <a:pt x="5538" y="3754"/>
                    <a:pt x="5388" y="3663"/>
                  </a:cubicBezTo>
                  <a:lnTo>
                    <a:pt x="5296" y="3606"/>
                  </a:lnTo>
                  <a:cubicBezTo>
                    <a:pt x="5179" y="3533"/>
                    <a:pt x="5061" y="3462"/>
                    <a:pt x="4949" y="3390"/>
                  </a:cubicBezTo>
                  <a:cubicBezTo>
                    <a:pt x="4915" y="3368"/>
                    <a:pt x="4751" y="3256"/>
                    <a:pt x="4751" y="3256"/>
                  </a:cubicBezTo>
                  <a:cubicBezTo>
                    <a:pt x="4680" y="3206"/>
                    <a:pt x="4608" y="3157"/>
                    <a:pt x="4536" y="3108"/>
                  </a:cubicBezTo>
                  <a:cubicBezTo>
                    <a:pt x="4498" y="3079"/>
                    <a:pt x="4368" y="2985"/>
                    <a:pt x="4368" y="2985"/>
                  </a:cubicBezTo>
                  <a:lnTo>
                    <a:pt x="4324" y="2954"/>
                  </a:lnTo>
                  <a:cubicBezTo>
                    <a:pt x="4266" y="2911"/>
                    <a:pt x="4205" y="2866"/>
                    <a:pt x="4148" y="2821"/>
                  </a:cubicBezTo>
                  <a:cubicBezTo>
                    <a:pt x="4111" y="2793"/>
                    <a:pt x="3984" y="2692"/>
                    <a:pt x="3984" y="2692"/>
                  </a:cubicBezTo>
                  <a:lnTo>
                    <a:pt x="3938" y="2656"/>
                  </a:lnTo>
                  <a:cubicBezTo>
                    <a:pt x="3886" y="2616"/>
                    <a:pt x="3834" y="2576"/>
                    <a:pt x="3785" y="2537"/>
                  </a:cubicBezTo>
                  <a:cubicBezTo>
                    <a:pt x="3747" y="2502"/>
                    <a:pt x="3493" y="2289"/>
                    <a:pt x="3447" y="2249"/>
                  </a:cubicBezTo>
                  <a:cubicBezTo>
                    <a:pt x="3447" y="2249"/>
                    <a:pt x="3174" y="2001"/>
                    <a:pt x="3134" y="1964"/>
                  </a:cubicBezTo>
                  <a:cubicBezTo>
                    <a:pt x="3100" y="1931"/>
                    <a:pt x="2880" y="1719"/>
                    <a:pt x="2845" y="1681"/>
                  </a:cubicBezTo>
                  <a:lnTo>
                    <a:pt x="2696" y="1530"/>
                  </a:lnTo>
                  <a:cubicBezTo>
                    <a:pt x="2654" y="1487"/>
                    <a:pt x="2615" y="1446"/>
                    <a:pt x="2575" y="1404"/>
                  </a:cubicBezTo>
                  <a:lnTo>
                    <a:pt x="2432" y="1248"/>
                  </a:lnTo>
                  <a:lnTo>
                    <a:pt x="2330" y="1135"/>
                  </a:lnTo>
                  <a:lnTo>
                    <a:pt x="2110" y="877"/>
                  </a:lnTo>
                  <a:lnTo>
                    <a:pt x="1909" y="631"/>
                  </a:lnTo>
                  <a:lnTo>
                    <a:pt x="1727" y="399"/>
                  </a:lnTo>
                  <a:lnTo>
                    <a:pt x="1569" y="180"/>
                  </a:lnTo>
                  <a:lnTo>
                    <a:pt x="1463" y="29"/>
                  </a:lnTo>
                  <a:cubicBezTo>
                    <a:pt x="1450" y="10"/>
                    <a:pt x="1431" y="0"/>
                    <a:pt x="14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117;p78">
              <a:extLst>
                <a:ext uri="{FF2B5EF4-FFF2-40B4-BE49-F238E27FC236}">
                  <a16:creationId xmlns:a16="http://schemas.microsoft.com/office/drawing/2014/main" id="{6CD2B064-7BDC-400B-B050-449B9D1C6985}"/>
                </a:ext>
              </a:extLst>
            </p:cNvPr>
            <p:cNvSpPr/>
            <p:nvPr/>
          </p:nvSpPr>
          <p:spPr>
            <a:xfrm>
              <a:off x="6425246" y="2696343"/>
              <a:ext cx="211905" cy="416525"/>
            </a:xfrm>
            <a:custGeom>
              <a:avLst/>
              <a:gdLst/>
              <a:ahLst/>
              <a:cxnLst/>
              <a:rect l="l" t="t" r="r" b="b"/>
              <a:pathLst>
                <a:path w="7215" h="14182" extrusionOk="0">
                  <a:moveTo>
                    <a:pt x="3565" y="2589"/>
                  </a:moveTo>
                  <a:lnTo>
                    <a:pt x="3583" y="2646"/>
                  </a:lnTo>
                  <a:cubicBezTo>
                    <a:pt x="3578" y="2653"/>
                    <a:pt x="3574" y="2655"/>
                    <a:pt x="3572" y="2655"/>
                  </a:cubicBezTo>
                  <a:cubicBezTo>
                    <a:pt x="3558" y="2655"/>
                    <a:pt x="3563" y="2599"/>
                    <a:pt x="3563" y="2589"/>
                  </a:cubicBezTo>
                  <a:close/>
                  <a:moveTo>
                    <a:pt x="5767" y="1"/>
                  </a:moveTo>
                  <a:cubicBezTo>
                    <a:pt x="5760" y="1"/>
                    <a:pt x="5754" y="1"/>
                    <a:pt x="5748" y="3"/>
                  </a:cubicBezTo>
                  <a:cubicBezTo>
                    <a:pt x="5741" y="5"/>
                    <a:pt x="5735" y="7"/>
                    <a:pt x="5730" y="12"/>
                  </a:cubicBezTo>
                  <a:lnTo>
                    <a:pt x="5593" y="108"/>
                  </a:lnTo>
                  <a:lnTo>
                    <a:pt x="5483" y="188"/>
                  </a:lnTo>
                  <a:lnTo>
                    <a:pt x="5378" y="268"/>
                  </a:lnTo>
                  <a:lnTo>
                    <a:pt x="5262" y="358"/>
                  </a:lnTo>
                  <a:lnTo>
                    <a:pt x="5146" y="446"/>
                  </a:lnTo>
                  <a:lnTo>
                    <a:pt x="5023" y="546"/>
                  </a:lnTo>
                  <a:cubicBezTo>
                    <a:pt x="4985" y="580"/>
                    <a:pt x="4943" y="614"/>
                    <a:pt x="4904" y="648"/>
                  </a:cubicBezTo>
                  <a:lnTo>
                    <a:pt x="4775" y="756"/>
                  </a:lnTo>
                  <a:cubicBezTo>
                    <a:pt x="4731" y="793"/>
                    <a:pt x="4690" y="831"/>
                    <a:pt x="4650" y="870"/>
                  </a:cubicBezTo>
                  <a:cubicBezTo>
                    <a:pt x="4605" y="907"/>
                    <a:pt x="4559" y="949"/>
                    <a:pt x="4515" y="991"/>
                  </a:cubicBezTo>
                  <a:cubicBezTo>
                    <a:pt x="4472" y="1030"/>
                    <a:pt x="4427" y="1071"/>
                    <a:pt x="4384" y="1111"/>
                  </a:cubicBezTo>
                  <a:cubicBezTo>
                    <a:pt x="4341" y="1154"/>
                    <a:pt x="4297" y="1197"/>
                    <a:pt x="4251" y="1239"/>
                  </a:cubicBezTo>
                  <a:cubicBezTo>
                    <a:pt x="4199" y="1289"/>
                    <a:pt x="4156" y="1332"/>
                    <a:pt x="4110" y="1377"/>
                  </a:cubicBezTo>
                  <a:cubicBezTo>
                    <a:pt x="4063" y="1424"/>
                    <a:pt x="4016" y="1474"/>
                    <a:pt x="3967" y="1524"/>
                  </a:cubicBezTo>
                  <a:lnTo>
                    <a:pt x="3833" y="1666"/>
                  </a:lnTo>
                  <a:cubicBezTo>
                    <a:pt x="3784" y="1718"/>
                    <a:pt x="3734" y="1773"/>
                    <a:pt x="3685" y="1826"/>
                  </a:cubicBezTo>
                  <a:cubicBezTo>
                    <a:pt x="3636" y="1883"/>
                    <a:pt x="3592" y="1930"/>
                    <a:pt x="3551" y="1976"/>
                  </a:cubicBezTo>
                  <a:cubicBezTo>
                    <a:pt x="3509" y="2024"/>
                    <a:pt x="3367" y="2191"/>
                    <a:pt x="3367" y="2191"/>
                  </a:cubicBezTo>
                  <a:cubicBezTo>
                    <a:pt x="3336" y="2230"/>
                    <a:pt x="3301" y="2269"/>
                    <a:pt x="3269" y="2312"/>
                  </a:cubicBezTo>
                  <a:cubicBezTo>
                    <a:pt x="3227" y="2361"/>
                    <a:pt x="3186" y="2416"/>
                    <a:pt x="3143" y="2471"/>
                  </a:cubicBezTo>
                  <a:cubicBezTo>
                    <a:pt x="3143" y="2471"/>
                    <a:pt x="3017" y="2629"/>
                    <a:pt x="2985" y="2670"/>
                  </a:cubicBezTo>
                  <a:cubicBezTo>
                    <a:pt x="2943" y="2729"/>
                    <a:pt x="2900" y="2787"/>
                    <a:pt x="2857" y="2848"/>
                  </a:cubicBezTo>
                  <a:cubicBezTo>
                    <a:pt x="2857" y="2848"/>
                    <a:pt x="2733" y="3015"/>
                    <a:pt x="2703" y="3056"/>
                  </a:cubicBezTo>
                  <a:cubicBezTo>
                    <a:pt x="2663" y="3113"/>
                    <a:pt x="2624" y="3173"/>
                    <a:pt x="2582" y="3234"/>
                  </a:cubicBezTo>
                  <a:lnTo>
                    <a:pt x="2510" y="3341"/>
                  </a:lnTo>
                  <a:cubicBezTo>
                    <a:pt x="2483" y="3383"/>
                    <a:pt x="2454" y="3421"/>
                    <a:pt x="2428" y="3464"/>
                  </a:cubicBezTo>
                  <a:cubicBezTo>
                    <a:pt x="2383" y="3533"/>
                    <a:pt x="2339" y="3605"/>
                    <a:pt x="2295" y="3676"/>
                  </a:cubicBezTo>
                  <a:cubicBezTo>
                    <a:pt x="2295" y="3676"/>
                    <a:pt x="2293" y="3676"/>
                    <a:pt x="2290" y="3679"/>
                  </a:cubicBezTo>
                  <a:cubicBezTo>
                    <a:pt x="2268" y="3714"/>
                    <a:pt x="2246" y="3750"/>
                    <a:pt x="2225" y="3790"/>
                  </a:cubicBezTo>
                  <a:cubicBezTo>
                    <a:pt x="2212" y="3808"/>
                    <a:pt x="2201" y="3833"/>
                    <a:pt x="2189" y="3848"/>
                  </a:cubicBezTo>
                  <a:cubicBezTo>
                    <a:pt x="2176" y="3867"/>
                    <a:pt x="2166" y="3884"/>
                    <a:pt x="2158" y="3899"/>
                  </a:cubicBezTo>
                  <a:cubicBezTo>
                    <a:pt x="2105" y="3988"/>
                    <a:pt x="2053" y="4078"/>
                    <a:pt x="2003" y="4170"/>
                  </a:cubicBezTo>
                  <a:cubicBezTo>
                    <a:pt x="2003" y="4170"/>
                    <a:pt x="1913" y="4330"/>
                    <a:pt x="1894" y="4361"/>
                  </a:cubicBezTo>
                  <a:cubicBezTo>
                    <a:pt x="1810" y="4519"/>
                    <a:pt x="1725" y="4683"/>
                    <a:pt x="1641" y="4851"/>
                  </a:cubicBezTo>
                  <a:cubicBezTo>
                    <a:pt x="1205" y="5744"/>
                    <a:pt x="862" y="6682"/>
                    <a:pt x="617" y="7673"/>
                  </a:cubicBezTo>
                  <a:cubicBezTo>
                    <a:pt x="613" y="7688"/>
                    <a:pt x="608" y="7706"/>
                    <a:pt x="606" y="7720"/>
                  </a:cubicBezTo>
                  <a:cubicBezTo>
                    <a:pt x="116" y="9679"/>
                    <a:pt x="0" y="11818"/>
                    <a:pt x="257" y="14128"/>
                  </a:cubicBezTo>
                  <a:cubicBezTo>
                    <a:pt x="258" y="14143"/>
                    <a:pt x="265" y="14159"/>
                    <a:pt x="278" y="14167"/>
                  </a:cubicBezTo>
                  <a:cubicBezTo>
                    <a:pt x="281" y="14170"/>
                    <a:pt x="285" y="14173"/>
                    <a:pt x="288" y="14175"/>
                  </a:cubicBezTo>
                  <a:cubicBezTo>
                    <a:pt x="296" y="14180"/>
                    <a:pt x="305" y="14181"/>
                    <a:pt x="315" y="14181"/>
                  </a:cubicBezTo>
                  <a:cubicBezTo>
                    <a:pt x="323" y="14181"/>
                    <a:pt x="331" y="14180"/>
                    <a:pt x="339" y="14179"/>
                  </a:cubicBezTo>
                  <a:lnTo>
                    <a:pt x="346" y="14176"/>
                  </a:lnTo>
                  <a:cubicBezTo>
                    <a:pt x="1187" y="13797"/>
                    <a:pt x="5479" y="11687"/>
                    <a:pt x="7209" y="7278"/>
                  </a:cubicBezTo>
                  <a:cubicBezTo>
                    <a:pt x="7212" y="7262"/>
                    <a:pt x="7215" y="7249"/>
                    <a:pt x="7209" y="7233"/>
                  </a:cubicBezTo>
                  <a:cubicBezTo>
                    <a:pt x="7182" y="7158"/>
                    <a:pt x="7159" y="7082"/>
                    <a:pt x="7137" y="7005"/>
                  </a:cubicBezTo>
                  <a:cubicBezTo>
                    <a:pt x="7137" y="7005"/>
                    <a:pt x="7058" y="6761"/>
                    <a:pt x="7047" y="6719"/>
                  </a:cubicBezTo>
                  <a:cubicBezTo>
                    <a:pt x="7010" y="6598"/>
                    <a:pt x="6979" y="6477"/>
                    <a:pt x="6947" y="6360"/>
                  </a:cubicBezTo>
                  <a:lnTo>
                    <a:pt x="6903" y="6197"/>
                  </a:lnTo>
                  <a:cubicBezTo>
                    <a:pt x="6860" y="6026"/>
                    <a:pt x="6823" y="5858"/>
                    <a:pt x="6788" y="5692"/>
                  </a:cubicBezTo>
                  <a:cubicBezTo>
                    <a:pt x="6779" y="5654"/>
                    <a:pt x="6734" y="5428"/>
                    <a:pt x="6734" y="5428"/>
                  </a:cubicBezTo>
                  <a:cubicBezTo>
                    <a:pt x="6722" y="5351"/>
                    <a:pt x="6705" y="5274"/>
                    <a:pt x="6694" y="5200"/>
                  </a:cubicBezTo>
                  <a:cubicBezTo>
                    <a:pt x="6684" y="5151"/>
                    <a:pt x="6677" y="5103"/>
                    <a:pt x="6670" y="5054"/>
                  </a:cubicBezTo>
                  <a:lnTo>
                    <a:pt x="6647" y="4911"/>
                  </a:lnTo>
                  <a:cubicBezTo>
                    <a:pt x="6638" y="4847"/>
                    <a:pt x="6628" y="4785"/>
                    <a:pt x="6620" y="4721"/>
                  </a:cubicBezTo>
                  <a:cubicBezTo>
                    <a:pt x="6613" y="4669"/>
                    <a:pt x="6593" y="4503"/>
                    <a:pt x="6593" y="4503"/>
                  </a:cubicBezTo>
                  <a:cubicBezTo>
                    <a:pt x="6593" y="4503"/>
                    <a:pt x="6570" y="4320"/>
                    <a:pt x="6567" y="4260"/>
                  </a:cubicBezTo>
                  <a:cubicBezTo>
                    <a:pt x="6561" y="4209"/>
                    <a:pt x="6548" y="4045"/>
                    <a:pt x="6548" y="4045"/>
                  </a:cubicBezTo>
                  <a:lnTo>
                    <a:pt x="6543" y="3995"/>
                  </a:lnTo>
                  <a:cubicBezTo>
                    <a:pt x="6541" y="3934"/>
                    <a:pt x="6534" y="3871"/>
                    <a:pt x="6531" y="3814"/>
                  </a:cubicBezTo>
                  <a:cubicBezTo>
                    <a:pt x="6527" y="3760"/>
                    <a:pt x="6511" y="3441"/>
                    <a:pt x="6511" y="3390"/>
                  </a:cubicBezTo>
                  <a:cubicBezTo>
                    <a:pt x="6509" y="3337"/>
                    <a:pt x="6504" y="3034"/>
                    <a:pt x="6506" y="2985"/>
                  </a:cubicBezTo>
                  <a:cubicBezTo>
                    <a:pt x="6507" y="2928"/>
                    <a:pt x="6511" y="2658"/>
                    <a:pt x="6511" y="2599"/>
                  </a:cubicBezTo>
                  <a:cubicBezTo>
                    <a:pt x="6514" y="2542"/>
                    <a:pt x="6527" y="2289"/>
                    <a:pt x="6529" y="2238"/>
                  </a:cubicBezTo>
                  <a:cubicBezTo>
                    <a:pt x="6533" y="2181"/>
                    <a:pt x="6546" y="2031"/>
                    <a:pt x="6546" y="2031"/>
                  </a:cubicBezTo>
                  <a:lnTo>
                    <a:pt x="6556" y="1896"/>
                  </a:lnTo>
                  <a:cubicBezTo>
                    <a:pt x="6560" y="1840"/>
                    <a:pt x="6588" y="1581"/>
                    <a:pt x="6588" y="1581"/>
                  </a:cubicBezTo>
                  <a:lnTo>
                    <a:pt x="6625" y="1291"/>
                  </a:lnTo>
                  <a:lnTo>
                    <a:pt x="6642" y="1192"/>
                  </a:lnTo>
                  <a:lnTo>
                    <a:pt x="6668" y="1026"/>
                  </a:lnTo>
                  <a:lnTo>
                    <a:pt x="6702" y="836"/>
                  </a:lnTo>
                  <a:cubicBezTo>
                    <a:pt x="6705" y="806"/>
                    <a:pt x="6691" y="778"/>
                    <a:pt x="6665" y="765"/>
                  </a:cubicBezTo>
                  <a:cubicBezTo>
                    <a:pt x="6581" y="728"/>
                    <a:pt x="6523" y="698"/>
                    <a:pt x="6459" y="662"/>
                  </a:cubicBezTo>
                  <a:cubicBezTo>
                    <a:pt x="6388" y="621"/>
                    <a:pt x="6319" y="573"/>
                    <a:pt x="6255" y="520"/>
                  </a:cubicBezTo>
                  <a:cubicBezTo>
                    <a:pt x="6241" y="510"/>
                    <a:pt x="6195" y="466"/>
                    <a:pt x="6195" y="466"/>
                  </a:cubicBezTo>
                  <a:cubicBezTo>
                    <a:pt x="6177" y="453"/>
                    <a:pt x="6161" y="439"/>
                    <a:pt x="6144" y="423"/>
                  </a:cubicBezTo>
                  <a:lnTo>
                    <a:pt x="6140" y="416"/>
                  </a:lnTo>
                  <a:cubicBezTo>
                    <a:pt x="6114" y="396"/>
                    <a:pt x="6094" y="378"/>
                    <a:pt x="6071" y="353"/>
                  </a:cubicBezTo>
                  <a:cubicBezTo>
                    <a:pt x="6056" y="338"/>
                    <a:pt x="6040" y="318"/>
                    <a:pt x="6023" y="301"/>
                  </a:cubicBezTo>
                  <a:cubicBezTo>
                    <a:pt x="5976" y="247"/>
                    <a:pt x="5945" y="208"/>
                    <a:pt x="5915" y="171"/>
                  </a:cubicBezTo>
                  <a:cubicBezTo>
                    <a:pt x="5895" y="143"/>
                    <a:pt x="5878" y="116"/>
                    <a:pt x="5858" y="87"/>
                  </a:cubicBezTo>
                  <a:cubicBezTo>
                    <a:pt x="5858" y="87"/>
                    <a:pt x="5826" y="40"/>
                    <a:pt x="5821" y="32"/>
                  </a:cubicBezTo>
                  <a:cubicBezTo>
                    <a:pt x="5811" y="16"/>
                    <a:pt x="5797" y="5"/>
                    <a:pt x="5779" y="2"/>
                  </a:cubicBezTo>
                  <a:cubicBezTo>
                    <a:pt x="5775" y="1"/>
                    <a:pt x="5771" y="1"/>
                    <a:pt x="57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118;p78">
              <a:extLst>
                <a:ext uri="{FF2B5EF4-FFF2-40B4-BE49-F238E27FC236}">
                  <a16:creationId xmlns:a16="http://schemas.microsoft.com/office/drawing/2014/main" id="{220E83E3-3CC1-4420-9E06-96A9EEF1C003}"/>
                </a:ext>
              </a:extLst>
            </p:cNvPr>
            <p:cNvSpPr/>
            <p:nvPr/>
          </p:nvSpPr>
          <p:spPr>
            <a:xfrm>
              <a:off x="6591304" y="2618630"/>
              <a:ext cx="102354" cy="100827"/>
            </a:xfrm>
            <a:custGeom>
              <a:avLst/>
              <a:gdLst/>
              <a:ahLst/>
              <a:cxnLst/>
              <a:rect l="l" t="t" r="r" b="b"/>
              <a:pathLst>
                <a:path w="3485" h="3433" extrusionOk="0">
                  <a:moveTo>
                    <a:pt x="561" y="1793"/>
                  </a:moveTo>
                  <a:cubicBezTo>
                    <a:pt x="573" y="1879"/>
                    <a:pt x="587" y="1963"/>
                    <a:pt x="612" y="2042"/>
                  </a:cubicBezTo>
                  <a:cubicBezTo>
                    <a:pt x="587" y="1963"/>
                    <a:pt x="570" y="1879"/>
                    <a:pt x="561" y="1793"/>
                  </a:cubicBezTo>
                  <a:close/>
                  <a:moveTo>
                    <a:pt x="1740" y="1"/>
                  </a:moveTo>
                  <a:cubicBezTo>
                    <a:pt x="1592" y="1"/>
                    <a:pt x="1446" y="19"/>
                    <a:pt x="1299" y="57"/>
                  </a:cubicBezTo>
                  <a:lnTo>
                    <a:pt x="1239" y="74"/>
                  </a:lnTo>
                  <a:cubicBezTo>
                    <a:pt x="1129" y="108"/>
                    <a:pt x="1037" y="144"/>
                    <a:pt x="949" y="191"/>
                  </a:cubicBezTo>
                  <a:cubicBezTo>
                    <a:pt x="650" y="348"/>
                    <a:pt x="400" y="587"/>
                    <a:pt x="232" y="892"/>
                  </a:cubicBezTo>
                  <a:cubicBezTo>
                    <a:pt x="178" y="989"/>
                    <a:pt x="133" y="1095"/>
                    <a:pt x="94" y="1216"/>
                  </a:cubicBezTo>
                  <a:cubicBezTo>
                    <a:pt x="71" y="1298"/>
                    <a:pt x="51" y="1380"/>
                    <a:pt x="40" y="1459"/>
                  </a:cubicBezTo>
                  <a:cubicBezTo>
                    <a:pt x="0" y="1709"/>
                    <a:pt x="17" y="1956"/>
                    <a:pt x="87" y="2195"/>
                  </a:cubicBezTo>
                  <a:lnTo>
                    <a:pt x="96" y="2223"/>
                  </a:lnTo>
                  <a:cubicBezTo>
                    <a:pt x="125" y="2320"/>
                    <a:pt x="165" y="2414"/>
                    <a:pt x="211" y="2502"/>
                  </a:cubicBezTo>
                  <a:cubicBezTo>
                    <a:pt x="359" y="2792"/>
                    <a:pt x="585" y="3034"/>
                    <a:pt x="870" y="3199"/>
                  </a:cubicBezTo>
                  <a:cubicBezTo>
                    <a:pt x="917" y="3226"/>
                    <a:pt x="966" y="3253"/>
                    <a:pt x="1013" y="3274"/>
                  </a:cubicBezTo>
                  <a:cubicBezTo>
                    <a:pt x="1063" y="3296"/>
                    <a:pt x="1107" y="3313"/>
                    <a:pt x="1154" y="3331"/>
                  </a:cubicBezTo>
                  <a:cubicBezTo>
                    <a:pt x="1341" y="3399"/>
                    <a:pt x="1536" y="3433"/>
                    <a:pt x="1733" y="3433"/>
                  </a:cubicBezTo>
                  <a:cubicBezTo>
                    <a:pt x="1858" y="3433"/>
                    <a:pt x="1985" y="3419"/>
                    <a:pt x="2109" y="3391"/>
                  </a:cubicBezTo>
                  <a:cubicBezTo>
                    <a:pt x="2152" y="3381"/>
                    <a:pt x="2190" y="3371"/>
                    <a:pt x="2230" y="3360"/>
                  </a:cubicBezTo>
                  <a:cubicBezTo>
                    <a:pt x="2286" y="3341"/>
                    <a:pt x="2339" y="3324"/>
                    <a:pt x="2393" y="3300"/>
                  </a:cubicBezTo>
                  <a:cubicBezTo>
                    <a:pt x="2717" y="3160"/>
                    <a:pt x="2977" y="2948"/>
                    <a:pt x="3160" y="2670"/>
                  </a:cubicBezTo>
                  <a:cubicBezTo>
                    <a:pt x="3192" y="2623"/>
                    <a:pt x="3221" y="2574"/>
                    <a:pt x="3249" y="2524"/>
                  </a:cubicBezTo>
                  <a:cubicBezTo>
                    <a:pt x="3276" y="2477"/>
                    <a:pt x="3300" y="2427"/>
                    <a:pt x="3321" y="2374"/>
                  </a:cubicBezTo>
                  <a:cubicBezTo>
                    <a:pt x="3449" y="2060"/>
                    <a:pt x="3485" y="1719"/>
                    <a:pt x="3419" y="1387"/>
                  </a:cubicBezTo>
                  <a:cubicBezTo>
                    <a:pt x="3407" y="1326"/>
                    <a:pt x="3392" y="1268"/>
                    <a:pt x="3374" y="1209"/>
                  </a:cubicBezTo>
                  <a:cubicBezTo>
                    <a:pt x="3357" y="1150"/>
                    <a:pt x="3334" y="1091"/>
                    <a:pt x="3308" y="1036"/>
                  </a:cubicBezTo>
                  <a:cubicBezTo>
                    <a:pt x="3173" y="719"/>
                    <a:pt x="2947" y="452"/>
                    <a:pt x="2656" y="267"/>
                  </a:cubicBezTo>
                  <a:cubicBezTo>
                    <a:pt x="2602" y="234"/>
                    <a:pt x="2545" y="201"/>
                    <a:pt x="2487" y="173"/>
                  </a:cubicBezTo>
                  <a:cubicBezTo>
                    <a:pt x="2451" y="155"/>
                    <a:pt x="2415" y="138"/>
                    <a:pt x="2380" y="127"/>
                  </a:cubicBezTo>
                  <a:cubicBezTo>
                    <a:pt x="2358" y="114"/>
                    <a:pt x="2336" y="108"/>
                    <a:pt x="2314" y="100"/>
                  </a:cubicBezTo>
                  <a:cubicBezTo>
                    <a:pt x="2151" y="42"/>
                    <a:pt x="1981" y="9"/>
                    <a:pt x="1812" y="2"/>
                  </a:cubicBezTo>
                  <a:lnTo>
                    <a:pt x="1803" y="2"/>
                  </a:lnTo>
                  <a:cubicBezTo>
                    <a:pt x="1782" y="1"/>
                    <a:pt x="1761" y="1"/>
                    <a:pt x="17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119;p78">
              <a:extLst>
                <a:ext uri="{FF2B5EF4-FFF2-40B4-BE49-F238E27FC236}">
                  <a16:creationId xmlns:a16="http://schemas.microsoft.com/office/drawing/2014/main" id="{4D405F19-96BB-467D-BD86-D7B149EE8D49}"/>
                </a:ext>
              </a:extLst>
            </p:cNvPr>
            <p:cNvSpPr/>
            <p:nvPr/>
          </p:nvSpPr>
          <p:spPr>
            <a:xfrm>
              <a:off x="6200301" y="2458798"/>
              <a:ext cx="414440" cy="208263"/>
            </a:xfrm>
            <a:custGeom>
              <a:avLst/>
              <a:gdLst/>
              <a:ahLst/>
              <a:cxnLst/>
              <a:rect l="l" t="t" r="r" b="b"/>
              <a:pathLst>
                <a:path w="14111" h="7091" extrusionOk="0">
                  <a:moveTo>
                    <a:pt x="2395" y="0"/>
                  </a:moveTo>
                  <a:cubicBezTo>
                    <a:pt x="1712" y="0"/>
                    <a:pt x="1013" y="36"/>
                    <a:pt x="298" y="108"/>
                  </a:cubicBezTo>
                  <a:cubicBezTo>
                    <a:pt x="297" y="108"/>
                    <a:pt x="297" y="108"/>
                    <a:pt x="292" y="109"/>
                  </a:cubicBezTo>
                  <a:cubicBezTo>
                    <a:pt x="214" y="115"/>
                    <a:pt x="133" y="123"/>
                    <a:pt x="56" y="132"/>
                  </a:cubicBezTo>
                  <a:cubicBezTo>
                    <a:pt x="55" y="132"/>
                    <a:pt x="49" y="132"/>
                    <a:pt x="43" y="133"/>
                  </a:cubicBezTo>
                  <a:cubicBezTo>
                    <a:pt x="29" y="139"/>
                    <a:pt x="16" y="150"/>
                    <a:pt x="8" y="164"/>
                  </a:cubicBezTo>
                  <a:cubicBezTo>
                    <a:pt x="0" y="184"/>
                    <a:pt x="0" y="206"/>
                    <a:pt x="8" y="221"/>
                  </a:cubicBezTo>
                  <a:cubicBezTo>
                    <a:pt x="385" y="1065"/>
                    <a:pt x="2497" y="5354"/>
                    <a:pt x="6907" y="7084"/>
                  </a:cubicBezTo>
                  <a:cubicBezTo>
                    <a:pt x="6915" y="7088"/>
                    <a:pt x="6923" y="7090"/>
                    <a:pt x="6931" y="7090"/>
                  </a:cubicBezTo>
                  <a:cubicBezTo>
                    <a:pt x="6937" y="7090"/>
                    <a:pt x="6943" y="7089"/>
                    <a:pt x="6949" y="7087"/>
                  </a:cubicBezTo>
                  <a:lnTo>
                    <a:pt x="6950" y="7087"/>
                  </a:lnTo>
                  <a:cubicBezTo>
                    <a:pt x="7065" y="7049"/>
                    <a:pt x="7182" y="7010"/>
                    <a:pt x="7296" y="6975"/>
                  </a:cubicBezTo>
                  <a:cubicBezTo>
                    <a:pt x="8290" y="6667"/>
                    <a:pt x="9316" y="6480"/>
                    <a:pt x="10340" y="6411"/>
                  </a:cubicBezTo>
                  <a:cubicBezTo>
                    <a:pt x="10495" y="6404"/>
                    <a:pt x="10626" y="6396"/>
                    <a:pt x="10757" y="6391"/>
                  </a:cubicBezTo>
                  <a:lnTo>
                    <a:pt x="10811" y="6389"/>
                  </a:lnTo>
                  <a:cubicBezTo>
                    <a:pt x="10928" y="6386"/>
                    <a:pt x="11043" y="6384"/>
                    <a:pt x="11156" y="6384"/>
                  </a:cubicBezTo>
                  <a:lnTo>
                    <a:pt x="11235" y="6384"/>
                  </a:lnTo>
                  <a:cubicBezTo>
                    <a:pt x="11336" y="6384"/>
                    <a:pt x="11435" y="6385"/>
                    <a:pt x="11530" y="6388"/>
                  </a:cubicBezTo>
                  <a:lnTo>
                    <a:pt x="11541" y="6389"/>
                  </a:lnTo>
                  <a:cubicBezTo>
                    <a:pt x="11563" y="6390"/>
                    <a:pt x="11583" y="6391"/>
                    <a:pt x="11604" y="6391"/>
                  </a:cubicBezTo>
                  <a:cubicBezTo>
                    <a:pt x="11612" y="6391"/>
                    <a:pt x="11621" y="6391"/>
                    <a:pt x="11630" y="6391"/>
                  </a:cubicBezTo>
                  <a:cubicBezTo>
                    <a:pt x="11673" y="6392"/>
                    <a:pt x="11718" y="6396"/>
                    <a:pt x="11758" y="6396"/>
                  </a:cubicBezTo>
                  <a:cubicBezTo>
                    <a:pt x="11799" y="6399"/>
                    <a:pt x="11842" y="6399"/>
                    <a:pt x="11883" y="6404"/>
                  </a:cubicBezTo>
                  <a:lnTo>
                    <a:pt x="11987" y="6411"/>
                  </a:lnTo>
                  <a:cubicBezTo>
                    <a:pt x="12071" y="6416"/>
                    <a:pt x="12142" y="6421"/>
                    <a:pt x="12212" y="6426"/>
                  </a:cubicBezTo>
                  <a:cubicBezTo>
                    <a:pt x="12212" y="6426"/>
                    <a:pt x="12461" y="6452"/>
                    <a:pt x="12521" y="6456"/>
                  </a:cubicBezTo>
                  <a:lnTo>
                    <a:pt x="12806" y="6495"/>
                  </a:lnTo>
                  <a:lnTo>
                    <a:pt x="13065" y="6533"/>
                  </a:lnTo>
                  <a:lnTo>
                    <a:pt x="13144" y="6545"/>
                  </a:lnTo>
                  <a:cubicBezTo>
                    <a:pt x="13172" y="6549"/>
                    <a:pt x="13193" y="6553"/>
                    <a:pt x="13216" y="6559"/>
                  </a:cubicBezTo>
                  <a:lnTo>
                    <a:pt x="13246" y="6562"/>
                  </a:lnTo>
                  <a:cubicBezTo>
                    <a:pt x="13251" y="6562"/>
                    <a:pt x="13255" y="6563"/>
                    <a:pt x="13260" y="6563"/>
                  </a:cubicBezTo>
                  <a:cubicBezTo>
                    <a:pt x="13266" y="6563"/>
                    <a:pt x="13272" y="6562"/>
                    <a:pt x="13279" y="6560"/>
                  </a:cubicBezTo>
                  <a:cubicBezTo>
                    <a:pt x="13296" y="6554"/>
                    <a:pt x="13313" y="6542"/>
                    <a:pt x="13317" y="6520"/>
                  </a:cubicBezTo>
                  <a:lnTo>
                    <a:pt x="13260" y="6500"/>
                  </a:lnTo>
                  <a:lnTo>
                    <a:pt x="13260" y="6500"/>
                  </a:lnTo>
                  <a:lnTo>
                    <a:pt x="13323" y="6515"/>
                  </a:lnTo>
                  <a:cubicBezTo>
                    <a:pt x="13362" y="6418"/>
                    <a:pt x="13393" y="6344"/>
                    <a:pt x="13433" y="6275"/>
                  </a:cubicBezTo>
                  <a:cubicBezTo>
                    <a:pt x="13473" y="6203"/>
                    <a:pt x="13518" y="6133"/>
                    <a:pt x="13572" y="6056"/>
                  </a:cubicBezTo>
                  <a:cubicBezTo>
                    <a:pt x="13575" y="6049"/>
                    <a:pt x="13592" y="6035"/>
                    <a:pt x="13605" y="6020"/>
                  </a:cubicBezTo>
                  <a:cubicBezTo>
                    <a:pt x="13615" y="6006"/>
                    <a:pt x="13628" y="5992"/>
                    <a:pt x="13628" y="5992"/>
                  </a:cubicBezTo>
                  <a:cubicBezTo>
                    <a:pt x="13665" y="5949"/>
                    <a:pt x="13700" y="5904"/>
                    <a:pt x="13742" y="5864"/>
                  </a:cubicBezTo>
                  <a:cubicBezTo>
                    <a:pt x="13757" y="5847"/>
                    <a:pt x="13813" y="5797"/>
                    <a:pt x="13813" y="5797"/>
                  </a:cubicBezTo>
                  <a:cubicBezTo>
                    <a:pt x="13851" y="5761"/>
                    <a:pt x="13890" y="5727"/>
                    <a:pt x="13933" y="5696"/>
                  </a:cubicBezTo>
                  <a:cubicBezTo>
                    <a:pt x="13961" y="5674"/>
                    <a:pt x="13990" y="5654"/>
                    <a:pt x="14018" y="5635"/>
                  </a:cubicBezTo>
                  <a:cubicBezTo>
                    <a:pt x="14018" y="5635"/>
                    <a:pt x="14068" y="5597"/>
                    <a:pt x="14078" y="5592"/>
                  </a:cubicBezTo>
                  <a:cubicBezTo>
                    <a:pt x="14091" y="5583"/>
                    <a:pt x="14103" y="5569"/>
                    <a:pt x="14105" y="5550"/>
                  </a:cubicBezTo>
                  <a:cubicBezTo>
                    <a:pt x="14111" y="5533"/>
                    <a:pt x="14105" y="5516"/>
                    <a:pt x="14094" y="5501"/>
                  </a:cubicBezTo>
                  <a:lnTo>
                    <a:pt x="14014" y="5387"/>
                  </a:lnTo>
                  <a:lnTo>
                    <a:pt x="13918" y="5257"/>
                  </a:lnTo>
                  <a:lnTo>
                    <a:pt x="13749" y="5038"/>
                  </a:lnTo>
                  <a:lnTo>
                    <a:pt x="13663" y="4931"/>
                  </a:lnTo>
                  <a:lnTo>
                    <a:pt x="13558" y="4804"/>
                  </a:lnTo>
                  <a:lnTo>
                    <a:pt x="13465" y="4695"/>
                  </a:lnTo>
                  <a:lnTo>
                    <a:pt x="13346" y="4559"/>
                  </a:lnTo>
                  <a:lnTo>
                    <a:pt x="13245" y="4445"/>
                  </a:lnTo>
                  <a:cubicBezTo>
                    <a:pt x="13203" y="4398"/>
                    <a:pt x="13161" y="4353"/>
                    <a:pt x="13117" y="4304"/>
                  </a:cubicBezTo>
                  <a:lnTo>
                    <a:pt x="13004" y="4189"/>
                  </a:lnTo>
                  <a:cubicBezTo>
                    <a:pt x="12960" y="4139"/>
                    <a:pt x="12910" y="4091"/>
                    <a:pt x="12865" y="4042"/>
                  </a:cubicBezTo>
                  <a:lnTo>
                    <a:pt x="12741" y="3921"/>
                  </a:lnTo>
                  <a:cubicBezTo>
                    <a:pt x="12691" y="3870"/>
                    <a:pt x="12639" y="3824"/>
                    <a:pt x="12587" y="3775"/>
                  </a:cubicBezTo>
                  <a:lnTo>
                    <a:pt x="12454" y="3649"/>
                  </a:lnTo>
                  <a:cubicBezTo>
                    <a:pt x="12402" y="3599"/>
                    <a:pt x="12345" y="3548"/>
                    <a:pt x="12289" y="3498"/>
                  </a:cubicBezTo>
                  <a:cubicBezTo>
                    <a:pt x="12289" y="3498"/>
                    <a:pt x="12188" y="3407"/>
                    <a:pt x="12147" y="3372"/>
                  </a:cubicBezTo>
                  <a:cubicBezTo>
                    <a:pt x="12097" y="3329"/>
                    <a:pt x="11925" y="3185"/>
                    <a:pt x="11925" y="3185"/>
                  </a:cubicBezTo>
                  <a:lnTo>
                    <a:pt x="11818" y="3095"/>
                  </a:lnTo>
                  <a:cubicBezTo>
                    <a:pt x="11764" y="3051"/>
                    <a:pt x="11708" y="3010"/>
                    <a:pt x="11654" y="2970"/>
                  </a:cubicBezTo>
                  <a:cubicBezTo>
                    <a:pt x="11654" y="2970"/>
                    <a:pt x="11502" y="2849"/>
                    <a:pt x="11462" y="2820"/>
                  </a:cubicBezTo>
                  <a:cubicBezTo>
                    <a:pt x="11408" y="2778"/>
                    <a:pt x="11351" y="2739"/>
                    <a:pt x="11294" y="2699"/>
                  </a:cubicBezTo>
                  <a:cubicBezTo>
                    <a:pt x="11294" y="2699"/>
                    <a:pt x="11124" y="2573"/>
                    <a:pt x="11086" y="2546"/>
                  </a:cubicBezTo>
                  <a:cubicBezTo>
                    <a:pt x="11025" y="2503"/>
                    <a:pt x="10965" y="2464"/>
                    <a:pt x="10902" y="2423"/>
                  </a:cubicBezTo>
                  <a:cubicBezTo>
                    <a:pt x="10902" y="2423"/>
                    <a:pt x="10721" y="2301"/>
                    <a:pt x="10686" y="2275"/>
                  </a:cubicBezTo>
                  <a:cubicBezTo>
                    <a:pt x="10619" y="2234"/>
                    <a:pt x="10550" y="2191"/>
                    <a:pt x="10482" y="2148"/>
                  </a:cubicBezTo>
                  <a:cubicBezTo>
                    <a:pt x="10482" y="2148"/>
                    <a:pt x="10295" y="2033"/>
                    <a:pt x="10256" y="2012"/>
                  </a:cubicBezTo>
                  <a:cubicBezTo>
                    <a:pt x="10170" y="1959"/>
                    <a:pt x="10078" y="1910"/>
                    <a:pt x="9989" y="1859"/>
                  </a:cubicBezTo>
                  <a:cubicBezTo>
                    <a:pt x="9989" y="1859"/>
                    <a:pt x="9838" y="1774"/>
                    <a:pt x="9805" y="1755"/>
                  </a:cubicBezTo>
                  <a:cubicBezTo>
                    <a:pt x="9649" y="1671"/>
                    <a:pt x="9492" y="1590"/>
                    <a:pt x="9328" y="1510"/>
                  </a:cubicBezTo>
                  <a:cubicBezTo>
                    <a:pt x="7280" y="504"/>
                    <a:pt x="4955" y="0"/>
                    <a:pt x="23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120;p78">
              <a:extLst>
                <a:ext uri="{FF2B5EF4-FFF2-40B4-BE49-F238E27FC236}">
                  <a16:creationId xmlns:a16="http://schemas.microsoft.com/office/drawing/2014/main" id="{14AA4A4E-8200-481D-BB48-D33889BE04DA}"/>
                </a:ext>
              </a:extLst>
            </p:cNvPr>
            <p:cNvSpPr/>
            <p:nvPr/>
          </p:nvSpPr>
          <p:spPr>
            <a:xfrm>
              <a:off x="6182532" y="2650173"/>
              <a:ext cx="410593" cy="213843"/>
            </a:xfrm>
            <a:custGeom>
              <a:avLst/>
              <a:gdLst/>
              <a:ahLst/>
              <a:cxnLst/>
              <a:rect l="l" t="t" r="r" b="b"/>
              <a:pathLst>
                <a:path w="13980" h="7281" extrusionOk="0">
                  <a:moveTo>
                    <a:pt x="11796" y="1"/>
                  </a:moveTo>
                  <a:cubicBezTo>
                    <a:pt x="11752" y="1"/>
                    <a:pt x="11710" y="1"/>
                    <a:pt x="11668" y="1"/>
                  </a:cubicBezTo>
                  <a:lnTo>
                    <a:pt x="11614" y="1"/>
                  </a:lnTo>
                  <a:cubicBezTo>
                    <a:pt x="11490" y="3"/>
                    <a:pt x="11380" y="4"/>
                    <a:pt x="11272" y="9"/>
                  </a:cubicBezTo>
                  <a:lnTo>
                    <a:pt x="11207" y="11"/>
                  </a:lnTo>
                  <a:cubicBezTo>
                    <a:pt x="11093" y="17"/>
                    <a:pt x="10977" y="23"/>
                    <a:pt x="10858" y="31"/>
                  </a:cubicBezTo>
                  <a:lnTo>
                    <a:pt x="10814" y="36"/>
                  </a:lnTo>
                  <a:cubicBezTo>
                    <a:pt x="10678" y="44"/>
                    <a:pt x="10554" y="57"/>
                    <a:pt x="10426" y="73"/>
                  </a:cubicBezTo>
                  <a:lnTo>
                    <a:pt x="10393" y="74"/>
                  </a:lnTo>
                  <a:cubicBezTo>
                    <a:pt x="10244" y="90"/>
                    <a:pt x="10113" y="108"/>
                    <a:pt x="9982" y="125"/>
                  </a:cubicBezTo>
                  <a:lnTo>
                    <a:pt x="9933" y="132"/>
                  </a:lnTo>
                  <a:cubicBezTo>
                    <a:pt x="9800" y="152"/>
                    <a:pt x="9660" y="175"/>
                    <a:pt x="9522" y="199"/>
                  </a:cubicBezTo>
                  <a:lnTo>
                    <a:pt x="9496" y="204"/>
                  </a:lnTo>
                  <a:cubicBezTo>
                    <a:pt x="9337" y="232"/>
                    <a:pt x="9194" y="259"/>
                    <a:pt x="9048" y="292"/>
                  </a:cubicBezTo>
                  <a:lnTo>
                    <a:pt x="9005" y="302"/>
                  </a:lnTo>
                  <a:cubicBezTo>
                    <a:pt x="8858" y="335"/>
                    <a:pt x="8709" y="370"/>
                    <a:pt x="8559" y="407"/>
                  </a:cubicBezTo>
                  <a:cubicBezTo>
                    <a:pt x="8559" y="407"/>
                    <a:pt x="8532" y="416"/>
                    <a:pt x="8531" y="416"/>
                  </a:cubicBezTo>
                  <a:cubicBezTo>
                    <a:pt x="8333" y="466"/>
                    <a:pt x="8133" y="523"/>
                    <a:pt x="7931" y="585"/>
                  </a:cubicBezTo>
                  <a:cubicBezTo>
                    <a:pt x="7809" y="622"/>
                    <a:pt x="7682" y="665"/>
                    <a:pt x="7555" y="706"/>
                  </a:cubicBezTo>
                  <a:cubicBezTo>
                    <a:pt x="4903" y="1609"/>
                    <a:pt x="2491" y="3341"/>
                    <a:pt x="378" y="5853"/>
                  </a:cubicBezTo>
                  <a:lnTo>
                    <a:pt x="376" y="5856"/>
                  </a:lnTo>
                  <a:cubicBezTo>
                    <a:pt x="255" y="5997"/>
                    <a:pt x="137" y="6139"/>
                    <a:pt x="20" y="6288"/>
                  </a:cubicBezTo>
                  <a:cubicBezTo>
                    <a:pt x="6" y="6302"/>
                    <a:pt x="0" y="6322"/>
                    <a:pt x="6" y="6340"/>
                  </a:cubicBezTo>
                  <a:cubicBezTo>
                    <a:pt x="12" y="6360"/>
                    <a:pt x="24" y="6379"/>
                    <a:pt x="44" y="6383"/>
                  </a:cubicBezTo>
                  <a:cubicBezTo>
                    <a:pt x="412" y="6524"/>
                    <a:pt x="1568" y="6927"/>
                    <a:pt x="3133" y="7142"/>
                  </a:cubicBezTo>
                  <a:cubicBezTo>
                    <a:pt x="3741" y="7226"/>
                    <a:pt x="4409" y="7281"/>
                    <a:pt x="5117" y="7281"/>
                  </a:cubicBezTo>
                  <a:cubicBezTo>
                    <a:pt x="6232" y="7281"/>
                    <a:pt x="7443" y="7144"/>
                    <a:pt x="8666" y="6766"/>
                  </a:cubicBezTo>
                  <a:cubicBezTo>
                    <a:pt x="9043" y="6651"/>
                    <a:pt x="9419" y="6514"/>
                    <a:pt x="9777" y="6357"/>
                  </a:cubicBezTo>
                  <a:cubicBezTo>
                    <a:pt x="9791" y="6350"/>
                    <a:pt x="9800" y="6339"/>
                    <a:pt x="9807" y="6326"/>
                  </a:cubicBezTo>
                  <a:cubicBezTo>
                    <a:pt x="9876" y="6188"/>
                    <a:pt x="9945" y="6055"/>
                    <a:pt x="10016" y="5926"/>
                  </a:cubicBezTo>
                  <a:lnTo>
                    <a:pt x="10056" y="5849"/>
                  </a:lnTo>
                  <a:cubicBezTo>
                    <a:pt x="10144" y="5688"/>
                    <a:pt x="10234" y="5533"/>
                    <a:pt x="10325" y="5379"/>
                  </a:cubicBezTo>
                  <a:lnTo>
                    <a:pt x="10369" y="5308"/>
                  </a:lnTo>
                  <a:cubicBezTo>
                    <a:pt x="10446" y="5184"/>
                    <a:pt x="10522" y="5059"/>
                    <a:pt x="10600" y="4943"/>
                  </a:cubicBezTo>
                  <a:lnTo>
                    <a:pt x="10694" y="4802"/>
                  </a:lnTo>
                  <a:cubicBezTo>
                    <a:pt x="10764" y="4700"/>
                    <a:pt x="10821" y="4613"/>
                    <a:pt x="10878" y="4530"/>
                  </a:cubicBezTo>
                  <a:cubicBezTo>
                    <a:pt x="10900" y="4496"/>
                    <a:pt x="11007" y="4352"/>
                    <a:pt x="11007" y="4352"/>
                  </a:cubicBezTo>
                  <a:cubicBezTo>
                    <a:pt x="11057" y="4281"/>
                    <a:pt x="11110" y="4211"/>
                    <a:pt x="11160" y="4144"/>
                  </a:cubicBezTo>
                  <a:cubicBezTo>
                    <a:pt x="11188" y="4107"/>
                    <a:pt x="11306" y="3961"/>
                    <a:pt x="11306" y="3961"/>
                  </a:cubicBezTo>
                  <a:cubicBezTo>
                    <a:pt x="11352" y="3898"/>
                    <a:pt x="11400" y="3838"/>
                    <a:pt x="11447" y="3782"/>
                  </a:cubicBezTo>
                  <a:lnTo>
                    <a:pt x="11595" y="3604"/>
                  </a:lnTo>
                  <a:cubicBezTo>
                    <a:pt x="11642" y="3552"/>
                    <a:pt x="11687" y="3496"/>
                    <a:pt x="11734" y="3446"/>
                  </a:cubicBezTo>
                  <a:lnTo>
                    <a:pt x="11892" y="3270"/>
                  </a:lnTo>
                  <a:cubicBezTo>
                    <a:pt x="11934" y="3226"/>
                    <a:pt x="11977" y="3177"/>
                    <a:pt x="12020" y="3133"/>
                  </a:cubicBezTo>
                  <a:cubicBezTo>
                    <a:pt x="12061" y="3092"/>
                    <a:pt x="12179" y="2966"/>
                    <a:pt x="12179" y="2966"/>
                  </a:cubicBezTo>
                  <a:cubicBezTo>
                    <a:pt x="12221" y="2927"/>
                    <a:pt x="12260" y="2884"/>
                    <a:pt x="12297" y="2843"/>
                  </a:cubicBezTo>
                  <a:cubicBezTo>
                    <a:pt x="12342" y="2800"/>
                    <a:pt x="12453" y="2693"/>
                    <a:pt x="12453" y="2693"/>
                  </a:cubicBezTo>
                  <a:cubicBezTo>
                    <a:pt x="12493" y="2655"/>
                    <a:pt x="12531" y="2613"/>
                    <a:pt x="12574" y="2575"/>
                  </a:cubicBezTo>
                  <a:cubicBezTo>
                    <a:pt x="12612" y="2539"/>
                    <a:pt x="12794" y="2373"/>
                    <a:pt x="12840" y="2331"/>
                  </a:cubicBezTo>
                  <a:cubicBezTo>
                    <a:pt x="12840" y="2331"/>
                    <a:pt x="13054" y="2146"/>
                    <a:pt x="13098" y="2109"/>
                  </a:cubicBezTo>
                  <a:lnTo>
                    <a:pt x="13219" y="2011"/>
                  </a:lnTo>
                  <a:lnTo>
                    <a:pt x="13346" y="1911"/>
                  </a:lnTo>
                  <a:lnTo>
                    <a:pt x="13461" y="1821"/>
                  </a:lnTo>
                  <a:lnTo>
                    <a:pt x="13578" y="1732"/>
                  </a:lnTo>
                  <a:lnTo>
                    <a:pt x="13794" y="1575"/>
                  </a:lnTo>
                  <a:lnTo>
                    <a:pt x="13944" y="1468"/>
                  </a:lnTo>
                  <a:cubicBezTo>
                    <a:pt x="13971" y="1453"/>
                    <a:pt x="13979" y="1418"/>
                    <a:pt x="13967" y="1390"/>
                  </a:cubicBezTo>
                  <a:cubicBezTo>
                    <a:pt x="13935" y="1312"/>
                    <a:pt x="13912" y="1253"/>
                    <a:pt x="13892" y="1191"/>
                  </a:cubicBezTo>
                  <a:lnTo>
                    <a:pt x="13884" y="1162"/>
                  </a:lnTo>
                  <a:cubicBezTo>
                    <a:pt x="13860" y="1084"/>
                    <a:pt x="13843" y="1005"/>
                    <a:pt x="13831" y="917"/>
                  </a:cubicBezTo>
                  <a:cubicBezTo>
                    <a:pt x="13830" y="900"/>
                    <a:pt x="13824" y="840"/>
                    <a:pt x="13824" y="840"/>
                  </a:cubicBezTo>
                  <a:cubicBezTo>
                    <a:pt x="13823" y="833"/>
                    <a:pt x="13823" y="827"/>
                    <a:pt x="13823" y="819"/>
                  </a:cubicBezTo>
                  <a:lnTo>
                    <a:pt x="13823" y="817"/>
                  </a:lnTo>
                  <a:cubicBezTo>
                    <a:pt x="13816" y="769"/>
                    <a:pt x="13814" y="719"/>
                    <a:pt x="13814" y="669"/>
                  </a:cubicBezTo>
                  <a:cubicBezTo>
                    <a:pt x="13813" y="648"/>
                    <a:pt x="13814" y="627"/>
                    <a:pt x="13814" y="604"/>
                  </a:cubicBezTo>
                  <a:lnTo>
                    <a:pt x="13814" y="580"/>
                  </a:lnTo>
                  <a:cubicBezTo>
                    <a:pt x="13816" y="527"/>
                    <a:pt x="13821" y="474"/>
                    <a:pt x="13827" y="420"/>
                  </a:cubicBezTo>
                  <a:cubicBezTo>
                    <a:pt x="13834" y="390"/>
                    <a:pt x="13837" y="357"/>
                    <a:pt x="13843" y="325"/>
                  </a:cubicBezTo>
                  <a:lnTo>
                    <a:pt x="13848" y="292"/>
                  </a:lnTo>
                  <a:cubicBezTo>
                    <a:pt x="13850" y="278"/>
                    <a:pt x="13854" y="263"/>
                    <a:pt x="13854" y="251"/>
                  </a:cubicBezTo>
                  <a:cubicBezTo>
                    <a:pt x="13858" y="232"/>
                    <a:pt x="13857" y="218"/>
                    <a:pt x="13847" y="202"/>
                  </a:cubicBezTo>
                  <a:cubicBezTo>
                    <a:pt x="13836" y="187"/>
                    <a:pt x="13820" y="179"/>
                    <a:pt x="13803" y="175"/>
                  </a:cubicBezTo>
                  <a:lnTo>
                    <a:pt x="13623" y="144"/>
                  </a:lnTo>
                  <a:lnTo>
                    <a:pt x="13518" y="128"/>
                  </a:lnTo>
                  <a:lnTo>
                    <a:pt x="13250" y="90"/>
                  </a:lnTo>
                  <a:cubicBezTo>
                    <a:pt x="13189" y="83"/>
                    <a:pt x="13129" y="74"/>
                    <a:pt x="13065" y="67"/>
                  </a:cubicBezTo>
                  <a:cubicBezTo>
                    <a:pt x="13065" y="67"/>
                    <a:pt x="12819" y="44"/>
                    <a:pt x="12746" y="38"/>
                  </a:cubicBezTo>
                  <a:lnTo>
                    <a:pt x="12652" y="33"/>
                  </a:lnTo>
                  <a:cubicBezTo>
                    <a:pt x="12574" y="26"/>
                    <a:pt x="12491" y="21"/>
                    <a:pt x="12407" y="16"/>
                  </a:cubicBezTo>
                  <a:lnTo>
                    <a:pt x="12327" y="14"/>
                  </a:lnTo>
                  <a:cubicBezTo>
                    <a:pt x="12232" y="9"/>
                    <a:pt x="12142" y="4"/>
                    <a:pt x="12048" y="4"/>
                  </a:cubicBezTo>
                  <a:lnTo>
                    <a:pt x="11991" y="3"/>
                  </a:lnTo>
                  <a:cubicBezTo>
                    <a:pt x="11920" y="1"/>
                    <a:pt x="11857" y="1"/>
                    <a:pt x="117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121;p78">
              <a:extLst>
                <a:ext uri="{FF2B5EF4-FFF2-40B4-BE49-F238E27FC236}">
                  <a16:creationId xmlns:a16="http://schemas.microsoft.com/office/drawing/2014/main" id="{6C42A809-CC7D-4424-9ADB-E6CD2C5F30B4}"/>
                </a:ext>
              </a:extLst>
            </p:cNvPr>
            <p:cNvSpPr/>
            <p:nvPr/>
          </p:nvSpPr>
          <p:spPr>
            <a:xfrm>
              <a:off x="6541933" y="2646473"/>
              <a:ext cx="44466" cy="4523"/>
            </a:xfrm>
            <a:custGeom>
              <a:avLst/>
              <a:gdLst/>
              <a:ahLst/>
              <a:cxnLst/>
              <a:rect l="l" t="t" r="r" b="b"/>
              <a:pathLst>
                <a:path w="1514" h="154" extrusionOk="0">
                  <a:moveTo>
                    <a:pt x="1" y="1"/>
                  </a:moveTo>
                  <a:cubicBezTo>
                    <a:pt x="88" y="6"/>
                    <a:pt x="173" y="8"/>
                    <a:pt x="253" y="14"/>
                  </a:cubicBezTo>
                  <a:lnTo>
                    <a:pt x="358" y="21"/>
                  </a:lnTo>
                  <a:cubicBezTo>
                    <a:pt x="442" y="26"/>
                    <a:pt x="513" y="31"/>
                    <a:pt x="582" y="36"/>
                  </a:cubicBezTo>
                  <a:cubicBezTo>
                    <a:pt x="582" y="36"/>
                    <a:pt x="831" y="62"/>
                    <a:pt x="892" y="66"/>
                  </a:cubicBezTo>
                  <a:lnTo>
                    <a:pt x="1177" y="105"/>
                  </a:lnTo>
                  <a:lnTo>
                    <a:pt x="1435" y="142"/>
                  </a:lnTo>
                  <a:lnTo>
                    <a:pt x="1513" y="153"/>
                  </a:lnTo>
                  <a:cubicBezTo>
                    <a:pt x="1230" y="96"/>
                    <a:pt x="710" y="1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122;p78">
              <a:extLst>
                <a:ext uri="{FF2B5EF4-FFF2-40B4-BE49-F238E27FC236}">
                  <a16:creationId xmlns:a16="http://schemas.microsoft.com/office/drawing/2014/main" id="{BDB8B25D-D1C2-4DC0-B820-FC2D2CF8B9D1}"/>
                </a:ext>
              </a:extLst>
            </p:cNvPr>
            <p:cNvSpPr/>
            <p:nvPr/>
          </p:nvSpPr>
          <p:spPr>
            <a:xfrm>
              <a:off x="6662056" y="2555807"/>
              <a:ext cx="5668" cy="61971"/>
            </a:xfrm>
            <a:custGeom>
              <a:avLst/>
              <a:gdLst/>
              <a:ahLst/>
              <a:cxnLst/>
              <a:rect l="l" t="t" r="r" b="b"/>
              <a:pathLst>
                <a:path w="193" h="2110" extrusionOk="0">
                  <a:moveTo>
                    <a:pt x="166" y="0"/>
                  </a:moveTo>
                  <a:lnTo>
                    <a:pt x="163" y="365"/>
                  </a:lnTo>
                  <a:lnTo>
                    <a:pt x="150" y="719"/>
                  </a:lnTo>
                  <a:lnTo>
                    <a:pt x="130" y="1051"/>
                  </a:lnTo>
                  <a:lnTo>
                    <a:pt x="100" y="1360"/>
                  </a:lnTo>
                  <a:lnTo>
                    <a:pt x="69" y="1642"/>
                  </a:lnTo>
                  <a:lnTo>
                    <a:pt x="33" y="1903"/>
                  </a:lnTo>
                  <a:lnTo>
                    <a:pt x="2" y="2091"/>
                  </a:lnTo>
                  <a:cubicBezTo>
                    <a:pt x="2" y="2098"/>
                    <a:pt x="1" y="2105"/>
                    <a:pt x="2" y="2109"/>
                  </a:cubicBezTo>
                  <a:cubicBezTo>
                    <a:pt x="71" y="1795"/>
                    <a:pt x="193" y="1055"/>
                    <a:pt x="1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123;p78">
              <a:extLst>
                <a:ext uri="{FF2B5EF4-FFF2-40B4-BE49-F238E27FC236}">
                  <a16:creationId xmlns:a16="http://schemas.microsoft.com/office/drawing/2014/main" id="{1F9CC987-21BE-4969-B201-829A639EB558}"/>
                </a:ext>
              </a:extLst>
            </p:cNvPr>
            <p:cNvSpPr/>
            <p:nvPr/>
          </p:nvSpPr>
          <p:spPr>
            <a:xfrm>
              <a:off x="6644317" y="2618777"/>
              <a:ext cx="16741" cy="4053"/>
            </a:xfrm>
            <a:custGeom>
              <a:avLst/>
              <a:gdLst/>
              <a:ahLst/>
              <a:cxnLst/>
              <a:rect l="l" t="t" r="r" b="b"/>
              <a:pathLst>
                <a:path w="570" h="138" extrusionOk="0">
                  <a:moveTo>
                    <a:pt x="1" y="1"/>
                  </a:moveTo>
                  <a:lnTo>
                    <a:pt x="566" y="138"/>
                  </a:lnTo>
                  <a:cubicBezTo>
                    <a:pt x="566" y="138"/>
                    <a:pt x="568" y="135"/>
                    <a:pt x="569" y="125"/>
                  </a:cubicBezTo>
                  <a:cubicBezTo>
                    <a:pt x="548" y="113"/>
                    <a:pt x="525" y="108"/>
                    <a:pt x="504" y="99"/>
                  </a:cubicBezTo>
                  <a:cubicBezTo>
                    <a:pt x="340" y="39"/>
                    <a:pt x="170" y="8"/>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124;p78">
              <a:extLst>
                <a:ext uri="{FF2B5EF4-FFF2-40B4-BE49-F238E27FC236}">
                  <a16:creationId xmlns:a16="http://schemas.microsoft.com/office/drawing/2014/main" id="{4DAA7F0C-841A-433C-89A5-39438F4C9F74}"/>
                </a:ext>
              </a:extLst>
            </p:cNvPr>
            <p:cNvSpPr/>
            <p:nvPr/>
          </p:nvSpPr>
          <p:spPr>
            <a:xfrm>
              <a:off x="6596091" y="2591257"/>
              <a:ext cx="21881" cy="27843"/>
            </a:xfrm>
            <a:custGeom>
              <a:avLst/>
              <a:gdLst/>
              <a:ahLst/>
              <a:cxnLst/>
              <a:rect l="l" t="t" r="r" b="b"/>
              <a:pathLst>
                <a:path w="745" h="948" extrusionOk="0">
                  <a:moveTo>
                    <a:pt x="1" y="1"/>
                  </a:moveTo>
                  <a:lnTo>
                    <a:pt x="103" y="121"/>
                  </a:lnTo>
                  <a:lnTo>
                    <a:pt x="301" y="360"/>
                  </a:lnTo>
                  <a:lnTo>
                    <a:pt x="479" y="589"/>
                  </a:lnTo>
                  <a:lnTo>
                    <a:pt x="637" y="801"/>
                  </a:lnTo>
                  <a:lnTo>
                    <a:pt x="744" y="948"/>
                  </a:lnTo>
                  <a:cubicBezTo>
                    <a:pt x="629" y="773"/>
                    <a:pt x="388" y="432"/>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125;p78">
              <a:extLst>
                <a:ext uri="{FF2B5EF4-FFF2-40B4-BE49-F238E27FC236}">
                  <a16:creationId xmlns:a16="http://schemas.microsoft.com/office/drawing/2014/main" id="{BB1D21EF-6A48-474C-BFF9-C30472FE4517}"/>
                </a:ext>
              </a:extLst>
            </p:cNvPr>
            <p:cNvSpPr/>
            <p:nvPr/>
          </p:nvSpPr>
          <p:spPr>
            <a:xfrm>
              <a:off x="6592596" y="2587410"/>
              <a:ext cx="2731" cy="2996"/>
            </a:xfrm>
            <a:custGeom>
              <a:avLst/>
              <a:gdLst/>
              <a:ahLst/>
              <a:cxnLst/>
              <a:rect l="l" t="t" r="r" b="b"/>
              <a:pathLst>
                <a:path w="93" h="102" extrusionOk="0">
                  <a:moveTo>
                    <a:pt x="0" y="1"/>
                  </a:moveTo>
                  <a:cubicBezTo>
                    <a:pt x="2" y="3"/>
                    <a:pt x="4" y="5"/>
                    <a:pt x="5" y="6"/>
                  </a:cubicBezTo>
                  <a:lnTo>
                    <a:pt x="5" y="6"/>
                  </a:lnTo>
                  <a:lnTo>
                    <a:pt x="0" y="1"/>
                  </a:lnTo>
                  <a:close/>
                  <a:moveTo>
                    <a:pt x="5" y="6"/>
                  </a:moveTo>
                  <a:lnTo>
                    <a:pt x="90" y="102"/>
                  </a:lnTo>
                  <a:lnTo>
                    <a:pt x="93" y="102"/>
                  </a:lnTo>
                  <a:cubicBezTo>
                    <a:pt x="66" y="70"/>
                    <a:pt x="35" y="40"/>
                    <a:pt x="5" y="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126;p78">
              <a:extLst>
                <a:ext uri="{FF2B5EF4-FFF2-40B4-BE49-F238E27FC236}">
                  <a16:creationId xmlns:a16="http://schemas.microsoft.com/office/drawing/2014/main" id="{3B436C69-EEB6-4840-A10C-8FB5B8CEBC31}"/>
                </a:ext>
              </a:extLst>
            </p:cNvPr>
            <p:cNvSpPr/>
            <p:nvPr/>
          </p:nvSpPr>
          <p:spPr>
            <a:xfrm>
              <a:off x="6640910" y="2223574"/>
              <a:ext cx="226707" cy="428068"/>
            </a:xfrm>
            <a:custGeom>
              <a:avLst/>
              <a:gdLst/>
              <a:ahLst/>
              <a:cxnLst/>
              <a:rect l="l" t="t" r="r" b="b"/>
              <a:pathLst>
                <a:path w="7719" h="14575" extrusionOk="0">
                  <a:moveTo>
                    <a:pt x="7092" y="268"/>
                  </a:moveTo>
                  <a:lnTo>
                    <a:pt x="7092" y="268"/>
                  </a:lnTo>
                  <a:cubicBezTo>
                    <a:pt x="7482" y="3766"/>
                    <a:pt x="7020" y="6885"/>
                    <a:pt x="5717" y="9539"/>
                  </a:cubicBezTo>
                  <a:cubicBezTo>
                    <a:pt x="4453" y="12107"/>
                    <a:pt x="2713" y="13605"/>
                    <a:pt x="1722" y="14303"/>
                  </a:cubicBezTo>
                  <a:cubicBezTo>
                    <a:pt x="1568" y="14005"/>
                    <a:pt x="1340" y="13756"/>
                    <a:pt x="1055" y="13574"/>
                  </a:cubicBezTo>
                  <a:cubicBezTo>
                    <a:pt x="961" y="13515"/>
                    <a:pt x="863" y="13465"/>
                    <a:pt x="763" y="13424"/>
                  </a:cubicBezTo>
                  <a:cubicBezTo>
                    <a:pt x="973" y="12231"/>
                    <a:pt x="1155" y="9909"/>
                    <a:pt x="229" y="7161"/>
                  </a:cubicBezTo>
                  <a:cubicBezTo>
                    <a:pt x="1960" y="2733"/>
                    <a:pt x="6279" y="631"/>
                    <a:pt x="7092" y="268"/>
                  </a:cubicBezTo>
                  <a:close/>
                  <a:moveTo>
                    <a:pt x="7183" y="0"/>
                  </a:moveTo>
                  <a:cubicBezTo>
                    <a:pt x="7169" y="0"/>
                    <a:pt x="7156" y="2"/>
                    <a:pt x="7144" y="8"/>
                  </a:cubicBezTo>
                  <a:cubicBezTo>
                    <a:pt x="7092" y="28"/>
                    <a:pt x="1940" y="2128"/>
                    <a:pt x="10" y="7120"/>
                  </a:cubicBezTo>
                  <a:cubicBezTo>
                    <a:pt x="2" y="7142"/>
                    <a:pt x="0" y="7169"/>
                    <a:pt x="9" y="7194"/>
                  </a:cubicBezTo>
                  <a:cubicBezTo>
                    <a:pt x="959" y="9982"/>
                    <a:pt x="745" y="12326"/>
                    <a:pt x="534" y="13474"/>
                  </a:cubicBezTo>
                  <a:cubicBezTo>
                    <a:pt x="524" y="13528"/>
                    <a:pt x="556" y="13579"/>
                    <a:pt x="605" y="13598"/>
                  </a:cubicBezTo>
                  <a:cubicBezTo>
                    <a:pt x="719" y="13638"/>
                    <a:pt x="833" y="13693"/>
                    <a:pt x="940" y="13759"/>
                  </a:cubicBezTo>
                  <a:cubicBezTo>
                    <a:pt x="1226" y="13941"/>
                    <a:pt x="1446" y="14200"/>
                    <a:pt x="1577" y="14509"/>
                  </a:cubicBezTo>
                  <a:cubicBezTo>
                    <a:pt x="1589" y="14539"/>
                    <a:pt x="1614" y="14562"/>
                    <a:pt x="1646" y="14571"/>
                  </a:cubicBezTo>
                  <a:cubicBezTo>
                    <a:pt x="1655" y="14573"/>
                    <a:pt x="1666" y="14575"/>
                    <a:pt x="1676" y="14575"/>
                  </a:cubicBezTo>
                  <a:cubicBezTo>
                    <a:pt x="1698" y="14575"/>
                    <a:pt x="1719" y="14569"/>
                    <a:pt x="1740" y="14556"/>
                  </a:cubicBezTo>
                  <a:cubicBezTo>
                    <a:pt x="2727" y="13883"/>
                    <a:pt x="4583" y="12345"/>
                    <a:pt x="5913" y="9636"/>
                  </a:cubicBezTo>
                  <a:cubicBezTo>
                    <a:pt x="7253" y="6906"/>
                    <a:pt x="7719" y="3696"/>
                    <a:pt x="7293" y="97"/>
                  </a:cubicBezTo>
                  <a:cubicBezTo>
                    <a:pt x="7287" y="63"/>
                    <a:pt x="7267" y="33"/>
                    <a:pt x="7239" y="15"/>
                  </a:cubicBezTo>
                  <a:cubicBezTo>
                    <a:pt x="7222" y="5"/>
                    <a:pt x="7202" y="0"/>
                    <a:pt x="71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127;p78">
              <a:extLst>
                <a:ext uri="{FF2B5EF4-FFF2-40B4-BE49-F238E27FC236}">
                  <a16:creationId xmlns:a16="http://schemas.microsoft.com/office/drawing/2014/main" id="{90C5CFF5-362D-4F84-A051-AB282253FA29}"/>
                </a:ext>
              </a:extLst>
            </p:cNvPr>
            <p:cNvSpPr/>
            <p:nvPr/>
          </p:nvSpPr>
          <p:spPr>
            <a:xfrm>
              <a:off x="6686668" y="2473894"/>
              <a:ext cx="421489" cy="224446"/>
            </a:xfrm>
            <a:custGeom>
              <a:avLst/>
              <a:gdLst/>
              <a:ahLst/>
              <a:cxnLst/>
              <a:rect l="l" t="t" r="r" b="b"/>
              <a:pathLst>
                <a:path w="14351" h="7642" extrusionOk="0">
                  <a:moveTo>
                    <a:pt x="8986" y="221"/>
                  </a:moveTo>
                  <a:cubicBezTo>
                    <a:pt x="11508" y="221"/>
                    <a:pt x="13531" y="927"/>
                    <a:pt x="14059" y="1130"/>
                  </a:cubicBezTo>
                  <a:cubicBezTo>
                    <a:pt x="11863" y="3879"/>
                    <a:pt x="9331" y="5756"/>
                    <a:pt x="6531" y="6710"/>
                  </a:cubicBezTo>
                  <a:cubicBezTo>
                    <a:pt x="4931" y="7257"/>
                    <a:pt x="3481" y="7422"/>
                    <a:pt x="2312" y="7422"/>
                  </a:cubicBezTo>
                  <a:cubicBezTo>
                    <a:pt x="1474" y="7422"/>
                    <a:pt x="780" y="7337"/>
                    <a:pt x="278" y="7247"/>
                  </a:cubicBezTo>
                  <a:cubicBezTo>
                    <a:pt x="380" y="6936"/>
                    <a:pt x="402" y="6606"/>
                    <a:pt x="339" y="6283"/>
                  </a:cubicBezTo>
                  <a:cubicBezTo>
                    <a:pt x="328" y="6217"/>
                    <a:pt x="311" y="6153"/>
                    <a:pt x="292" y="6090"/>
                  </a:cubicBezTo>
                  <a:cubicBezTo>
                    <a:pt x="279" y="6055"/>
                    <a:pt x="268" y="6019"/>
                    <a:pt x="254" y="5984"/>
                  </a:cubicBezTo>
                  <a:cubicBezTo>
                    <a:pt x="1253" y="5286"/>
                    <a:pt x="3041" y="3769"/>
                    <a:pt x="4337" y="1149"/>
                  </a:cubicBezTo>
                  <a:cubicBezTo>
                    <a:pt x="5925" y="454"/>
                    <a:pt x="7537" y="221"/>
                    <a:pt x="8986" y="221"/>
                  </a:cubicBezTo>
                  <a:close/>
                  <a:moveTo>
                    <a:pt x="8986" y="0"/>
                  </a:moveTo>
                  <a:cubicBezTo>
                    <a:pt x="7500" y="0"/>
                    <a:pt x="5843" y="241"/>
                    <a:pt x="4211" y="962"/>
                  </a:cubicBezTo>
                  <a:cubicBezTo>
                    <a:pt x="4188" y="973"/>
                    <a:pt x="4169" y="991"/>
                    <a:pt x="4159" y="1013"/>
                  </a:cubicBezTo>
                  <a:cubicBezTo>
                    <a:pt x="2851" y="3676"/>
                    <a:pt x="1028" y="5186"/>
                    <a:pt x="58" y="5851"/>
                  </a:cubicBezTo>
                  <a:cubicBezTo>
                    <a:pt x="16" y="5881"/>
                    <a:pt x="0" y="5938"/>
                    <a:pt x="20" y="5986"/>
                  </a:cubicBezTo>
                  <a:cubicBezTo>
                    <a:pt x="44" y="6039"/>
                    <a:pt x="66" y="6096"/>
                    <a:pt x="83" y="6153"/>
                  </a:cubicBezTo>
                  <a:cubicBezTo>
                    <a:pt x="100" y="6210"/>
                    <a:pt x="114" y="6267"/>
                    <a:pt x="125" y="6324"/>
                  </a:cubicBezTo>
                  <a:cubicBezTo>
                    <a:pt x="190" y="6649"/>
                    <a:pt x="155" y="6980"/>
                    <a:pt x="30" y="7287"/>
                  </a:cubicBezTo>
                  <a:cubicBezTo>
                    <a:pt x="17" y="7318"/>
                    <a:pt x="19" y="7354"/>
                    <a:pt x="36" y="7382"/>
                  </a:cubicBezTo>
                  <a:cubicBezTo>
                    <a:pt x="49" y="7410"/>
                    <a:pt x="77" y="7429"/>
                    <a:pt x="110" y="7436"/>
                  </a:cubicBezTo>
                  <a:cubicBezTo>
                    <a:pt x="628" y="7539"/>
                    <a:pt x="1384" y="7641"/>
                    <a:pt x="2316" y="7641"/>
                  </a:cubicBezTo>
                  <a:cubicBezTo>
                    <a:pt x="3505" y="7641"/>
                    <a:pt x="4979" y="7472"/>
                    <a:pt x="6604" y="6915"/>
                  </a:cubicBezTo>
                  <a:cubicBezTo>
                    <a:pt x="9480" y="5934"/>
                    <a:pt x="12078" y="3994"/>
                    <a:pt x="14322" y="1147"/>
                  </a:cubicBezTo>
                  <a:cubicBezTo>
                    <a:pt x="14342" y="1120"/>
                    <a:pt x="14351" y="1087"/>
                    <a:pt x="14342" y="1053"/>
                  </a:cubicBezTo>
                  <a:cubicBezTo>
                    <a:pt x="14335" y="1020"/>
                    <a:pt x="14313" y="995"/>
                    <a:pt x="14280" y="981"/>
                  </a:cubicBezTo>
                  <a:cubicBezTo>
                    <a:pt x="14247" y="964"/>
                    <a:pt x="11959" y="0"/>
                    <a:pt x="89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128;p78">
              <a:extLst>
                <a:ext uri="{FF2B5EF4-FFF2-40B4-BE49-F238E27FC236}">
                  <a16:creationId xmlns:a16="http://schemas.microsoft.com/office/drawing/2014/main" id="{14E3557D-1EC4-4C37-973D-09DE61D8D9A8}"/>
                </a:ext>
              </a:extLst>
            </p:cNvPr>
            <p:cNvSpPr/>
            <p:nvPr/>
          </p:nvSpPr>
          <p:spPr>
            <a:xfrm>
              <a:off x="6175131" y="2644945"/>
              <a:ext cx="424250" cy="224357"/>
            </a:xfrm>
            <a:custGeom>
              <a:avLst/>
              <a:gdLst/>
              <a:ahLst/>
              <a:cxnLst/>
              <a:rect l="l" t="t" r="r" b="b"/>
              <a:pathLst>
                <a:path w="14445" h="7639" extrusionOk="0">
                  <a:moveTo>
                    <a:pt x="12033" y="219"/>
                  </a:moveTo>
                  <a:cubicBezTo>
                    <a:pt x="12870" y="219"/>
                    <a:pt x="13564" y="303"/>
                    <a:pt x="14063" y="393"/>
                  </a:cubicBezTo>
                  <a:cubicBezTo>
                    <a:pt x="13989" y="711"/>
                    <a:pt x="13999" y="1038"/>
                    <a:pt x="14089" y="1352"/>
                  </a:cubicBezTo>
                  <a:lnTo>
                    <a:pt x="14099" y="1380"/>
                  </a:lnTo>
                  <a:cubicBezTo>
                    <a:pt x="14122" y="1454"/>
                    <a:pt x="14150" y="1527"/>
                    <a:pt x="14181" y="1598"/>
                  </a:cubicBezTo>
                  <a:cubicBezTo>
                    <a:pt x="13160" y="2294"/>
                    <a:pt x="11338" y="3818"/>
                    <a:pt x="10016" y="6490"/>
                  </a:cubicBezTo>
                  <a:cubicBezTo>
                    <a:pt x="8427" y="7186"/>
                    <a:pt x="6813" y="7419"/>
                    <a:pt x="5365" y="7419"/>
                  </a:cubicBezTo>
                  <a:cubicBezTo>
                    <a:pt x="2843" y="7419"/>
                    <a:pt x="819" y="6712"/>
                    <a:pt x="292" y="6510"/>
                  </a:cubicBezTo>
                  <a:cubicBezTo>
                    <a:pt x="2489" y="3758"/>
                    <a:pt x="5022" y="1880"/>
                    <a:pt x="7821" y="927"/>
                  </a:cubicBezTo>
                  <a:cubicBezTo>
                    <a:pt x="9417" y="383"/>
                    <a:pt x="10865" y="219"/>
                    <a:pt x="12033" y="219"/>
                  </a:cubicBezTo>
                  <a:close/>
                  <a:moveTo>
                    <a:pt x="12032" y="0"/>
                  </a:moveTo>
                  <a:cubicBezTo>
                    <a:pt x="10844" y="0"/>
                    <a:pt x="9372" y="168"/>
                    <a:pt x="7750" y="721"/>
                  </a:cubicBezTo>
                  <a:cubicBezTo>
                    <a:pt x="4872" y="1702"/>
                    <a:pt x="2273" y="3644"/>
                    <a:pt x="27" y="6493"/>
                  </a:cubicBezTo>
                  <a:cubicBezTo>
                    <a:pt x="9" y="6518"/>
                    <a:pt x="0" y="6552"/>
                    <a:pt x="9" y="6587"/>
                  </a:cubicBezTo>
                  <a:cubicBezTo>
                    <a:pt x="16" y="6618"/>
                    <a:pt x="39" y="6645"/>
                    <a:pt x="71" y="6659"/>
                  </a:cubicBezTo>
                  <a:cubicBezTo>
                    <a:pt x="107" y="6673"/>
                    <a:pt x="2395" y="7639"/>
                    <a:pt x="5369" y="7639"/>
                  </a:cubicBezTo>
                  <a:cubicBezTo>
                    <a:pt x="6853" y="7639"/>
                    <a:pt x="8506" y="7397"/>
                    <a:pt x="10136" y="6682"/>
                  </a:cubicBezTo>
                  <a:cubicBezTo>
                    <a:pt x="10163" y="6672"/>
                    <a:pt x="10184" y="6652"/>
                    <a:pt x="10195" y="6628"/>
                  </a:cubicBezTo>
                  <a:cubicBezTo>
                    <a:pt x="11530" y="3908"/>
                    <a:pt x="13391" y="2393"/>
                    <a:pt x="14382" y="1730"/>
                  </a:cubicBezTo>
                  <a:cubicBezTo>
                    <a:pt x="14429" y="1698"/>
                    <a:pt x="14445" y="1638"/>
                    <a:pt x="14418" y="1588"/>
                  </a:cubicBezTo>
                  <a:cubicBezTo>
                    <a:pt x="14374" y="1502"/>
                    <a:pt x="14337" y="1411"/>
                    <a:pt x="14308" y="1317"/>
                  </a:cubicBezTo>
                  <a:lnTo>
                    <a:pt x="14300" y="1290"/>
                  </a:lnTo>
                  <a:cubicBezTo>
                    <a:pt x="14209" y="981"/>
                    <a:pt x="14210" y="654"/>
                    <a:pt x="14304" y="342"/>
                  </a:cubicBezTo>
                  <a:cubicBezTo>
                    <a:pt x="14314" y="312"/>
                    <a:pt x="14310" y="279"/>
                    <a:pt x="14294" y="252"/>
                  </a:cubicBezTo>
                  <a:cubicBezTo>
                    <a:pt x="14278" y="226"/>
                    <a:pt x="14251" y="207"/>
                    <a:pt x="14221" y="201"/>
                  </a:cubicBezTo>
                  <a:cubicBezTo>
                    <a:pt x="13705" y="101"/>
                    <a:pt x="12954" y="0"/>
                    <a:pt x="12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129;p78">
              <a:extLst>
                <a:ext uri="{FF2B5EF4-FFF2-40B4-BE49-F238E27FC236}">
                  <a16:creationId xmlns:a16="http://schemas.microsoft.com/office/drawing/2014/main" id="{2DCF828C-532E-40F9-BE1F-AB057339422D}"/>
                </a:ext>
              </a:extLst>
            </p:cNvPr>
            <p:cNvSpPr/>
            <p:nvPr/>
          </p:nvSpPr>
          <p:spPr>
            <a:xfrm>
              <a:off x="6606635" y="2714082"/>
              <a:ext cx="267972" cy="423897"/>
            </a:xfrm>
            <a:custGeom>
              <a:avLst/>
              <a:gdLst/>
              <a:ahLst/>
              <a:cxnLst/>
              <a:rect l="l" t="t" r="r" b="b"/>
              <a:pathLst>
                <a:path w="9124" h="14433" extrusionOk="0">
                  <a:moveTo>
                    <a:pt x="1872" y="238"/>
                  </a:moveTo>
                  <a:cubicBezTo>
                    <a:pt x="2566" y="1259"/>
                    <a:pt x="4089" y="3092"/>
                    <a:pt x="6774" y="4419"/>
                  </a:cubicBezTo>
                  <a:cubicBezTo>
                    <a:pt x="8681" y="8775"/>
                    <a:pt x="7113" y="13314"/>
                    <a:pt x="6794" y="14144"/>
                  </a:cubicBezTo>
                  <a:cubicBezTo>
                    <a:pt x="4042" y="11947"/>
                    <a:pt x="2164" y="9415"/>
                    <a:pt x="1210" y="6617"/>
                  </a:cubicBezTo>
                  <a:lnTo>
                    <a:pt x="1210" y="6614"/>
                  </a:lnTo>
                  <a:cubicBezTo>
                    <a:pt x="257" y="3822"/>
                    <a:pt x="462" y="1493"/>
                    <a:pt x="691" y="283"/>
                  </a:cubicBezTo>
                  <a:lnTo>
                    <a:pt x="691" y="283"/>
                  </a:lnTo>
                  <a:cubicBezTo>
                    <a:pt x="861" y="334"/>
                    <a:pt x="1034" y="358"/>
                    <a:pt x="1209" y="358"/>
                  </a:cubicBezTo>
                  <a:cubicBezTo>
                    <a:pt x="1347" y="358"/>
                    <a:pt x="1486" y="343"/>
                    <a:pt x="1623" y="312"/>
                  </a:cubicBezTo>
                  <a:cubicBezTo>
                    <a:pt x="1673" y="302"/>
                    <a:pt x="1721" y="288"/>
                    <a:pt x="1768" y="274"/>
                  </a:cubicBezTo>
                  <a:cubicBezTo>
                    <a:pt x="1804" y="262"/>
                    <a:pt x="1838" y="249"/>
                    <a:pt x="1872" y="238"/>
                  </a:cubicBezTo>
                  <a:close/>
                  <a:moveTo>
                    <a:pt x="1907" y="0"/>
                  </a:moveTo>
                  <a:cubicBezTo>
                    <a:pt x="1895" y="0"/>
                    <a:pt x="1882" y="2"/>
                    <a:pt x="1871" y="6"/>
                  </a:cubicBezTo>
                  <a:cubicBezTo>
                    <a:pt x="1815" y="27"/>
                    <a:pt x="1760" y="49"/>
                    <a:pt x="1703" y="67"/>
                  </a:cubicBezTo>
                  <a:cubicBezTo>
                    <a:pt x="1660" y="78"/>
                    <a:pt x="1617" y="91"/>
                    <a:pt x="1573" y="100"/>
                  </a:cubicBezTo>
                  <a:cubicBezTo>
                    <a:pt x="1454" y="127"/>
                    <a:pt x="1333" y="140"/>
                    <a:pt x="1212" y="140"/>
                  </a:cubicBezTo>
                  <a:cubicBezTo>
                    <a:pt x="1020" y="140"/>
                    <a:pt x="828" y="106"/>
                    <a:pt x="646" y="40"/>
                  </a:cubicBezTo>
                  <a:cubicBezTo>
                    <a:pt x="633" y="35"/>
                    <a:pt x="620" y="33"/>
                    <a:pt x="608" y="33"/>
                  </a:cubicBezTo>
                  <a:cubicBezTo>
                    <a:pt x="589" y="33"/>
                    <a:pt x="572" y="38"/>
                    <a:pt x="555" y="47"/>
                  </a:cubicBezTo>
                  <a:cubicBezTo>
                    <a:pt x="528" y="61"/>
                    <a:pt x="508" y="88"/>
                    <a:pt x="501" y="120"/>
                  </a:cubicBezTo>
                  <a:cubicBezTo>
                    <a:pt x="259" y="1313"/>
                    <a:pt x="1" y="3750"/>
                    <a:pt x="1003" y="6685"/>
                  </a:cubicBezTo>
                  <a:lnTo>
                    <a:pt x="1106" y="6649"/>
                  </a:lnTo>
                  <a:lnTo>
                    <a:pt x="1106" y="6649"/>
                  </a:lnTo>
                  <a:lnTo>
                    <a:pt x="1003" y="6686"/>
                  </a:lnTo>
                  <a:cubicBezTo>
                    <a:pt x="1985" y="9566"/>
                    <a:pt x="3926" y="12165"/>
                    <a:pt x="6774" y="14409"/>
                  </a:cubicBezTo>
                  <a:cubicBezTo>
                    <a:pt x="6794" y="14424"/>
                    <a:pt x="6817" y="14432"/>
                    <a:pt x="6842" y="14432"/>
                  </a:cubicBezTo>
                  <a:lnTo>
                    <a:pt x="6871" y="14432"/>
                  </a:lnTo>
                  <a:cubicBezTo>
                    <a:pt x="6902" y="14425"/>
                    <a:pt x="6929" y="14402"/>
                    <a:pt x="6943" y="14371"/>
                  </a:cubicBezTo>
                  <a:cubicBezTo>
                    <a:pt x="6966" y="14318"/>
                    <a:pt x="9124" y="9196"/>
                    <a:pt x="6965" y="4311"/>
                  </a:cubicBezTo>
                  <a:cubicBezTo>
                    <a:pt x="6956" y="4282"/>
                    <a:pt x="6935" y="4257"/>
                    <a:pt x="6908" y="4244"/>
                  </a:cubicBezTo>
                  <a:cubicBezTo>
                    <a:pt x="4182" y="2905"/>
                    <a:pt x="2665" y="1040"/>
                    <a:pt x="2006" y="47"/>
                  </a:cubicBezTo>
                  <a:cubicBezTo>
                    <a:pt x="1986" y="16"/>
                    <a:pt x="1945" y="0"/>
                    <a:pt x="19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130;p78">
              <a:extLst>
                <a:ext uri="{FF2B5EF4-FFF2-40B4-BE49-F238E27FC236}">
                  <a16:creationId xmlns:a16="http://schemas.microsoft.com/office/drawing/2014/main" id="{D5559CC3-771D-481D-B759-F70A54AF6E48}"/>
                </a:ext>
              </a:extLst>
            </p:cNvPr>
            <p:cNvSpPr/>
            <p:nvPr/>
          </p:nvSpPr>
          <p:spPr>
            <a:xfrm>
              <a:off x="6659413" y="2670673"/>
              <a:ext cx="430476" cy="218748"/>
            </a:xfrm>
            <a:custGeom>
              <a:avLst/>
              <a:gdLst/>
              <a:ahLst/>
              <a:cxnLst/>
              <a:rect l="l" t="t" r="r" b="b"/>
              <a:pathLst>
                <a:path w="14657" h="7448" extrusionOk="0">
                  <a:moveTo>
                    <a:pt x="7495" y="229"/>
                  </a:moveTo>
                  <a:cubicBezTo>
                    <a:pt x="11922" y="1967"/>
                    <a:pt x="14023" y="6282"/>
                    <a:pt x="14383" y="7093"/>
                  </a:cubicBezTo>
                  <a:cubicBezTo>
                    <a:pt x="13577" y="7184"/>
                    <a:pt x="12791" y="7229"/>
                    <a:pt x="12026" y="7229"/>
                  </a:cubicBezTo>
                  <a:cubicBezTo>
                    <a:pt x="9476" y="7229"/>
                    <a:pt x="7163" y="6727"/>
                    <a:pt x="5125" y="5728"/>
                  </a:cubicBezTo>
                  <a:cubicBezTo>
                    <a:pt x="5119" y="5725"/>
                    <a:pt x="5116" y="5721"/>
                    <a:pt x="5111" y="5718"/>
                  </a:cubicBezTo>
                  <a:cubicBezTo>
                    <a:pt x="2478" y="4423"/>
                    <a:pt x="974" y="2640"/>
                    <a:pt x="280" y="1625"/>
                  </a:cubicBezTo>
                  <a:cubicBezTo>
                    <a:pt x="562" y="1480"/>
                    <a:pt x="804" y="1266"/>
                    <a:pt x="982" y="998"/>
                  </a:cubicBezTo>
                  <a:cubicBezTo>
                    <a:pt x="1036" y="920"/>
                    <a:pt x="1082" y="836"/>
                    <a:pt x="1123" y="753"/>
                  </a:cubicBezTo>
                  <a:cubicBezTo>
                    <a:pt x="1639" y="849"/>
                    <a:pt x="2364" y="941"/>
                    <a:pt x="3245" y="941"/>
                  </a:cubicBezTo>
                  <a:cubicBezTo>
                    <a:pt x="4426" y="941"/>
                    <a:pt x="5886" y="775"/>
                    <a:pt x="7495" y="229"/>
                  </a:cubicBezTo>
                  <a:close/>
                  <a:moveTo>
                    <a:pt x="7496" y="1"/>
                  </a:moveTo>
                  <a:cubicBezTo>
                    <a:pt x="7483" y="1"/>
                    <a:pt x="7471" y="3"/>
                    <a:pt x="7459" y="7"/>
                  </a:cubicBezTo>
                  <a:cubicBezTo>
                    <a:pt x="5862" y="554"/>
                    <a:pt x="4413" y="720"/>
                    <a:pt x="3243" y="720"/>
                  </a:cubicBezTo>
                  <a:cubicBezTo>
                    <a:pt x="2331" y="720"/>
                    <a:pt x="1588" y="619"/>
                    <a:pt x="1079" y="520"/>
                  </a:cubicBezTo>
                  <a:cubicBezTo>
                    <a:pt x="1073" y="519"/>
                    <a:pt x="1066" y="518"/>
                    <a:pt x="1059" y="518"/>
                  </a:cubicBezTo>
                  <a:cubicBezTo>
                    <a:pt x="1015" y="518"/>
                    <a:pt x="973" y="543"/>
                    <a:pt x="957" y="585"/>
                  </a:cubicBezTo>
                  <a:cubicBezTo>
                    <a:pt x="912" y="686"/>
                    <a:pt x="861" y="782"/>
                    <a:pt x="799" y="876"/>
                  </a:cubicBezTo>
                  <a:cubicBezTo>
                    <a:pt x="619" y="1142"/>
                    <a:pt x="368" y="1351"/>
                    <a:pt x="72" y="1480"/>
                  </a:cubicBezTo>
                  <a:cubicBezTo>
                    <a:pt x="42" y="1491"/>
                    <a:pt x="20" y="1517"/>
                    <a:pt x="11" y="1548"/>
                  </a:cubicBezTo>
                  <a:cubicBezTo>
                    <a:pt x="1" y="1581"/>
                    <a:pt x="7" y="1615"/>
                    <a:pt x="25" y="1640"/>
                  </a:cubicBezTo>
                  <a:cubicBezTo>
                    <a:pt x="697" y="2652"/>
                    <a:pt x="2235" y="4546"/>
                    <a:pt x="4998" y="5909"/>
                  </a:cubicBezTo>
                  <a:cubicBezTo>
                    <a:pt x="5003" y="5911"/>
                    <a:pt x="5007" y="5916"/>
                    <a:pt x="5012" y="5917"/>
                  </a:cubicBezTo>
                  <a:cubicBezTo>
                    <a:pt x="7087" y="6935"/>
                    <a:pt x="9439" y="7448"/>
                    <a:pt x="12031" y="7448"/>
                  </a:cubicBezTo>
                  <a:cubicBezTo>
                    <a:pt x="12849" y="7448"/>
                    <a:pt x="13691" y="7398"/>
                    <a:pt x="14554" y="7293"/>
                  </a:cubicBezTo>
                  <a:cubicBezTo>
                    <a:pt x="14588" y="7287"/>
                    <a:pt x="14618" y="7269"/>
                    <a:pt x="14637" y="7240"/>
                  </a:cubicBezTo>
                  <a:cubicBezTo>
                    <a:pt x="14654" y="7212"/>
                    <a:pt x="14657" y="7176"/>
                    <a:pt x="14644" y="7143"/>
                  </a:cubicBezTo>
                  <a:cubicBezTo>
                    <a:pt x="14622" y="7092"/>
                    <a:pt x="12525" y="1945"/>
                    <a:pt x="7536" y="8"/>
                  </a:cubicBezTo>
                  <a:cubicBezTo>
                    <a:pt x="7523" y="3"/>
                    <a:pt x="7510" y="1"/>
                    <a:pt x="7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7131;p78">
              <a:extLst>
                <a:ext uri="{FF2B5EF4-FFF2-40B4-BE49-F238E27FC236}">
                  <a16:creationId xmlns:a16="http://schemas.microsoft.com/office/drawing/2014/main" id="{4200389F-3C22-42B2-BDF3-2AA21ED008E3}"/>
                </a:ext>
              </a:extLst>
            </p:cNvPr>
            <p:cNvSpPr/>
            <p:nvPr/>
          </p:nvSpPr>
          <p:spPr>
            <a:xfrm>
              <a:off x="6408711" y="2205247"/>
              <a:ext cx="266797" cy="420696"/>
            </a:xfrm>
            <a:custGeom>
              <a:avLst/>
              <a:gdLst/>
              <a:ahLst/>
              <a:cxnLst/>
              <a:rect l="l" t="t" r="r" b="b"/>
              <a:pathLst>
                <a:path w="9084" h="14324" extrusionOk="0">
                  <a:moveTo>
                    <a:pt x="2326" y="284"/>
                  </a:moveTo>
                  <a:cubicBezTo>
                    <a:pt x="5079" y="2483"/>
                    <a:pt x="6956" y="5016"/>
                    <a:pt x="7910" y="7816"/>
                  </a:cubicBezTo>
                  <a:cubicBezTo>
                    <a:pt x="8830" y="10508"/>
                    <a:pt x="8662" y="12786"/>
                    <a:pt x="8460" y="13974"/>
                  </a:cubicBezTo>
                  <a:cubicBezTo>
                    <a:pt x="8293" y="13927"/>
                    <a:pt x="8121" y="13903"/>
                    <a:pt x="7950" y="13903"/>
                  </a:cubicBezTo>
                  <a:cubicBezTo>
                    <a:pt x="7791" y="13903"/>
                    <a:pt x="7631" y="13924"/>
                    <a:pt x="7475" y="13966"/>
                  </a:cubicBezTo>
                  <a:cubicBezTo>
                    <a:pt x="7448" y="13973"/>
                    <a:pt x="7419" y="13980"/>
                    <a:pt x="7393" y="13988"/>
                  </a:cubicBezTo>
                  <a:cubicBezTo>
                    <a:pt x="7315" y="14013"/>
                    <a:pt x="7240" y="14041"/>
                    <a:pt x="7168" y="14074"/>
                  </a:cubicBezTo>
                  <a:cubicBezTo>
                    <a:pt x="6471" y="13077"/>
                    <a:pt x="4954" y="11298"/>
                    <a:pt x="2346" y="10008"/>
                  </a:cubicBezTo>
                  <a:cubicBezTo>
                    <a:pt x="444" y="5653"/>
                    <a:pt x="2010" y="1117"/>
                    <a:pt x="2326" y="284"/>
                  </a:cubicBezTo>
                  <a:close/>
                  <a:moveTo>
                    <a:pt x="2278" y="0"/>
                  </a:moveTo>
                  <a:cubicBezTo>
                    <a:pt x="2269" y="0"/>
                    <a:pt x="2261" y="1"/>
                    <a:pt x="2252" y="4"/>
                  </a:cubicBezTo>
                  <a:cubicBezTo>
                    <a:pt x="2220" y="11"/>
                    <a:pt x="2194" y="33"/>
                    <a:pt x="2180" y="66"/>
                  </a:cubicBezTo>
                  <a:cubicBezTo>
                    <a:pt x="2158" y="116"/>
                    <a:pt x="1" y="5239"/>
                    <a:pt x="2161" y="10132"/>
                  </a:cubicBezTo>
                  <a:cubicBezTo>
                    <a:pt x="2173" y="10156"/>
                    <a:pt x="2190" y="10175"/>
                    <a:pt x="2212" y="10186"/>
                  </a:cubicBezTo>
                  <a:cubicBezTo>
                    <a:pt x="4867" y="11489"/>
                    <a:pt x="6378" y="13306"/>
                    <a:pt x="7043" y="14275"/>
                  </a:cubicBezTo>
                  <a:cubicBezTo>
                    <a:pt x="7063" y="14305"/>
                    <a:pt x="7097" y="14323"/>
                    <a:pt x="7133" y="14323"/>
                  </a:cubicBezTo>
                  <a:cubicBezTo>
                    <a:pt x="7151" y="14323"/>
                    <a:pt x="7168" y="14319"/>
                    <a:pt x="7181" y="14312"/>
                  </a:cubicBezTo>
                  <a:cubicBezTo>
                    <a:pt x="7270" y="14268"/>
                    <a:pt x="7359" y="14230"/>
                    <a:pt x="7458" y="14201"/>
                  </a:cubicBezTo>
                  <a:cubicBezTo>
                    <a:pt x="7479" y="14193"/>
                    <a:pt x="7500" y="14186"/>
                    <a:pt x="7524" y="14181"/>
                  </a:cubicBezTo>
                  <a:cubicBezTo>
                    <a:pt x="7665" y="14144"/>
                    <a:pt x="7807" y="14126"/>
                    <a:pt x="7950" y="14126"/>
                  </a:cubicBezTo>
                  <a:cubicBezTo>
                    <a:pt x="8139" y="14126"/>
                    <a:pt x="8327" y="14158"/>
                    <a:pt x="8507" y="14222"/>
                  </a:cubicBezTo>
                  <a:cubicBezTo>
                    <a:pt x="8518" y="14226"/>
                    <a:pt x="8530" y="14228"/>
                    <a:pt x="8541" y="14228"/>
                  </a:cubicBezTo>
                  <a:cubicBezTo>
                    <a:pt x="8561" y="14228"/>
                    <a:pt x="8581" y="14223"/>
                    <a:pt x="8598" y="14212"/>
                  </a:cubicBezTo>
                  <a:cubicBezTo>
                    <a:pt x="8627" y="14196"/>
                    <a:pt x="8647" y="14169"/>
                    <a:pt x="8651" y="14138"/>
                  </a:cubicBezTo>
                  <a:cubicBezTo>
                    <a:pt x="8867" y="12969"/>
                    <a:pt x="9084" y="10583"/>
                    <a:pt x="8117" y="7746"/>
                  </a:cubicBezTo>
                  <a:cubicBezTo>
                    <a:pt x="7137" y="4867"/>
                    <a:pt x="5195" y="2268"/>
                    <a:pt x="2346" y="23"/>
                  </a:cubicBezTo>
                  <a:cubicBezTo>
                    <a:pt x="2326" y="9"/>
                    <a:pt x="2302" y="0"/>
                    <a:pt x="22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7132;p78">
              <a:extLst>
                <a:ext uri="{FF2B5EF4-FFF2-40B4-BE49-F238E27FC236}">
                  <a16:creationId xmlns:a16="http://schemas.microsoft.com/office/drawing/2014/main" id="{D1EF3252-BAFB-42A4-B170-32F2824E514F}"/>
                </a:ext>
              </a:extLst>
            </p:cNvPr>
            <p:cNvSpPr/>
            <p:nvPr/>
          </p:nvSpPr>
          <p:spPr>
            <a:xfrm>
              <a:off x="6193428" y="2453776"/>
              <a:ext cx="428126" cy="218572"/>
            </a:xfrm>
            <a:custGeom>
              <a:avLst/>
              <a:gdLst/>
              <a:ahLst/>
              <a:cxnLst/>
              <a:rect l="l" t="t" r="r" b="b"/>
              <a:pathLst>
                <a:path w="14577" h="7442" extrusionOk="0">
                  <a:moveTo>
                    <a:pt x="2623" y="218"/>
                  </a:moveTo>
                  <a:cubicBezTo>
                    <a:pt x="5180" y="218"/>
                    <a:pt x="7500" y="723"/>
                    <a:pt x="9542" y="1725"/>
                  </a:cubicBezTo>
                  <a:cubicBezTo>
                    <a:pt x="12110" y="2986"/>
                    <a:pt x="13607" y="4727"/>
                    <a:pt x="14303" y="5714"/>
                  </a:cubicBezTo>
                  <a:cubicBezTo>
                    <a:pt x="14020" y="5884"/>
                    <a:pt x="13786" y="6127"/>
                    <a:pt x="13625" y="6424"/>
                  </a:cubicBezTo>
                  <a:cubicBezTo>
                    <a:pt x="13578" y="6508"/>
                    <a:pt x="13539" y="6594"/>
                    <a:pt x="13503" y="6690"/>
                  </a:cubicBezTo>
                  <a:cubicBezTo>
                    <a:pt x="12992" y="6596"/>
                    <a:pt x="12276" y="6507"/>
                    <a:pt x="11409" y="6507"/>
                  </a:cubicBezTo>
                  <a:cubicBezTo>
                    <a:pt x="10230" y="6507"/>
                    <a:pt x="8771" y="6672"/>
                    <a:pt x="7164" y="7215"/>
                  </a:cubicBezTo>
                  <a:cubicBezTo>
                    <a:pt x="2738" y="5482"/>
                    <a:pt x="635" y="1164"/>
                    <a:pt x="274" y="353"/>
                  </a:cubicBezTo>
                  <a:cubicBezTo>
                    <a:pt x="1078" y="263"/>
                    <a:pt x="1861" y="218"/>
                    <a:pt x="2623" y="218"/>
                  </a:cubicBezTo>
                  <a:close/>
                  <a:moveTo>
                    <a:pt x="2621" y="1"/>
                  </a:moveTo>
                  <a:cubicBezTo>
                    <a:pt x="1805" y="1"/>
                    <a:pt x="965" y="52"/>
                    <a:pt x="103" y="153"/>
                  </a:cubicBezTo>
                  <a:cubicBezTo>
                    <a:pt x="69" y="159"/>
                    <a:pt x="39" y="179"/>
                    <a:pt x="21" y="207"/>
                  </a:cubicBezTo>
                  <a:cubicBezTo>
                    <a:pt x="4" y="236"/>
                    <a:pt x="1" y="271"/>
                    <a:pt x="14" y="303"/>
                  </a:cubicBezTo>
                  <a:cubicBezTo>
                    <a:pt x="35" y="355"/>
                    <a:pt x="2134" y="5504"/>
                    <a:pt x="7124" y="7435"/>
                  </a:cubicBezTo>
                  <a:cubicBezTo>
                    <a:pt x="7136" y="7440"/>
                    <a:pt x="7149" y="7442"/>
                    <a:pt x="7163" y="7442"/>
                  </a:cubicBezTo>
                  <a:cubicBezTo>
                    <a:pt x="7176" y="7442"/>
                    <a:pt x="7188" y="7440"/>
                    <a:pt x="7200" y="7438"/>
                  </a:cubicBezTo>
                  <a:cubicBezTo>
                    <a:pt x="8795" y="6894"/>
                    <a:pt x="10243" y="6729"/>
                    <a:pt x="11410" y="6729"/>
                  </a:cubicBezTo>
                  <a:cubicBezTo>
                    <a:pt x="12315" y="6729"/>
                    <a:pt x="13051" y="6828"/>
                    <a:pt x="13557" y="6925"/>
                  </a:cubicBezTo>
                  <a:cubicBezTo>
                    <a:pt x="13564" y="6926"/>
                    <a:pt x="13571" y="6927"/>
                    <a:pt x="13577" y="6927"/>
                  </a:cubicBezTo>
                  <a:cubicBezTo>
                    <a:pt x="13624" y="6927"/>
                    <a:pt x="13666" y="6897"/>
                    <a:pt x="13682" y="6851"/>
                  </a:cubicBezTo>
                  <a:cubicBezTo>
                    <a:pt x="13719" y="6731"/>
                    <a:pt x="13764" y="6626"/>
                    <a:pt x="13818" y="6532"/>
                  </a:cubicBezTo>
                  <a:cubicBezTo>
                    <a:pt x="13979" y="6238"/>
                    <a:pt x="14219" y="6002"/>
                    <a:pt x="14513" y="5853"/>
                  </a:cubicBezTo>
                  <a:cubicBezTo>
                    <a:pt x="14541" y="5838"/>
                    <a:pt x="14563" y="5811"/>
                    <a:pt x="14570" y="5781"/>
                  </a:cubicBezTo>
                  <a:cubicBezTo>
                    <a:pt x="14577" y="5750"/>
                    <a:pt x="14571" y="5719"/>
                    <a:pt x="14554" y="5692"/>
                  </a:cubicBezTo>
                  <a:cubicBezTo>
                    <a:pt x="13878" y="4706"/>
                    <a:pt x="12339" y="2856"/>
                    <a:pt x="9641" y="1530"/>
                  </a:cubicBezTo>
                  <a:cubicBezTo>
                    <a:pt x="7566" y="512"/>
                    <a:pt x="5212" y="1"/>
                    <a:pt x="26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133;p78">
              <a:extLst>
                <a:ext uri="{FF2B5EF4-FFF2-40B4-BE49-F238E27FC236}">
                  <a16:creationId xmlns:a16="http://schemas.microsoft.com/office/drawing/2014/main" id="{6D7CEB04-A274-4D65-A937-0CB728F56F17}"/>
                </a:ext>
              </a:extLst>
            </p:cNvPr>
            <p:cNvSpPr/>
            <p:nvPr/>
          </p:nvSpPr>
          <p:spPr>
            <a:xfrm>
              <a:off x="6415759" y="2689705"/>
              <a:ext cx="226707" cy="429947"/>
            </a:xfrm>
            <a:custGeom>
              <a:avLst/>
              <a:gdLst/>
              <a:ahLst/>
              <a:cxnLst/>
              <a:rect l="l" t="t" r="r" b="b"/>
              <a:pathLst>
                <a:path w="7719" h="14639" extrusionOk="0">
                  <a:moveTo>
                    <a:pt x="6092" y="269"/>
                  </a:moveTo>
                  <a:cubicBezTo>
                    <a:pt x="6252" y="540"/>
                    <a:pt x="6480" y="767"/>
                    <a:pt x="6758" y="928"/>
                  </a:cubicBezTo>
                  <a:cubicBezTo>
                    <a:pt x="6834" y="974"/>
                    <a:pt x="6910" y="1011"/>
                    <a:pt x="6983" y="1041"/>
                  </a:cubicBezTo>
                  <a:cubicBezTo>
                    <a:pt x="6748" y="2258"/>
                    <a:pt x="6527" y="4634"/>
                    <a:pt x="7490" y="7479"/>
                  </a:cubicBezTo>
                  <a:cubicBezTo>
                    <a:pt x="5756" y="11907"/>
                    <a:pt x="1438" y="14007"/>
                    <a:pt x="627" y="14371"/>
                  </a:cubicBezTo>
                  <a:cubicBezTo>
                    <a:pt x="238" y="10877"/>
                    <a:pt x="696" y="7763"/>
                    <a:pt x="1994" y="5114"/>
                  </a:cubicBezTo>
                  <a:cubicBezTo>
                    <a:pt x="1998" y="5108"/>
                    <a:pt x="2001" y="5104"/>
                    <a:pt x="2004" y="5098"/>
                  </a:cubicBezTo>
                  <a:cubicBezTo>
                    <a:pt x="3295" y="2466"/>
                    <a:pt x="5080" y="963"/>
                    <a:pt x="6092" y="269"/>
                  </a:cubicBezTo>
                  <a:close/>
                  <a:moveTo>
                    <a:pt x="6128" y="1"/>
                  </a:moveTo>
                  <a:cubicBezTo>
                    <a:pt x="6107" y="1"/>
                    <a:pt x="6087" y="7"/>
                    <a:pt x="6070" y="20"/>
                  </a:cubicBezTo>
                  <a:cubicBezTo>
                    <a:pt x="5061" y="692"/>
                    <a:pt x="3169" y="2230"/>
                    <a:pt x="1813" y="4987"/>
                  </a:cubicBezTo>
                  <a:cubicBezTo>
                    <a:pt x="1809" y="4991"/>
                    <a:pt x="1806" y="4997"/>
                    <a:pt x="1804" y="5001"/>
                  </a:cubicBezTo>
                  <a:cubicBezTo>
                    <a:pt x="463" y="7729"/>
                    <a:pt x="0" y="10938"/>
                    <a:pt x="426" y="14540"/>
                  </a:cubicBezTo>
                  <a:cubicBezTo>
                    <a:pt x="432" y="14574"/>
                    <a:pt x="452" y="14604"/>
                    <a:pt x="480" y="14621"/>
                  </a:cubicBezTo>
                  <a:cubicBezTo>
                    <a:pt x="497" y="14633"/>
                    <a:pt x="517" y="14638"/>
                    <a:pt x="537" y="14638"/>
                  </a:cubicBezTo>
                  <a:cubicBezTo>
                    <a:pt x="548" y="14638"/>
                    <a:pt x="563" y="14635"/>
                    <a:pt x="577" y="14631"/>
                  </a:cubicBezTo>
                  <a:cubicBezTo>
                    <a:pt x="631" y="14610"/>
                    <a:pt x="5779" y="12511"/>
                    <a:pt x="7710" y="7521"/>
                  </a:cubicBezTo>
                  <a:cubicBezTo>
                    <a:pt x="7719" y="7498"/>
                    <a:pt x="7719" y="7469"/>
                    <a:pt x="7710" y="7444"/>
                  </a:cubicBezTo>
                  <a:cubicBezTo>
                    <a:pt x="6725" y="4557"/>
                    <a:pt x="6977" y="2162"/>
                    <a:pt x="7216" y="992"/>
                  </a:cubicBezTo>
                  <a:cubicBezTo>
                    <a:pt x="7226" y="940"/>
                    <a:pt x="7196" y="886"/>
                    <a:pt x="7145" y="869"/>
                  </a:cubicBezTo>
                  <a:cubicBezTo>
                    <a:pt x="7054" y="836"/>
                    <a:pt x="6963" y="794"/>
                    <a:pt x="6869" y="740"/>
                  </a:cubicBezTo>
                  <a:cubicBezTo>
                    <a:pt x="6592" y="578"/>
                    <a:pt x="6370" y="343"/>
                    <a:pt x="6228" y="62"/>
                  </a:cubicBezTo>
                  <a:cubicBezTo>
                    <a:pt x="6214" y="34"/>
                    <a:pt x="6188" y="14"/>
                    <a:pt x="6158" y="6"/>
                  </a:cubicBezTo>
                  <a:cubicBezTo>
                    <a:pt x="6148" y="2"/>
                    <a:pt x="6138" y="1"/>
                    <a:pt x="61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134;p78">
              <a:extLst>
                <a:ext uri="{FF2B5EF4-FFF2-40B4-BE49-F238E27FC236}">
                  <a16:creationId xmlns:a16="http://schemas.microsoft.com/office/drawing/2014/main" id="{1F51BD45-3C92-4988-A1C9-03EE0C4AE647}"/>
                </a:ext>
              </a:extLst>
            </p:cNvPr>
            <p:cNvSpPr/>
            <p:nvPr/>
          </p:nvSpPr>
          <p:spPr>
            <a:xfrm>
              <a:off x="6585929" y="2613637"/>
              <a:ext cx="112751" cy="110989"/>
            </a:xfrm>
            <a:custGeom>
              <a:avLst/>
              <a:gdLst/>
              <a:ahLst/>
              <a:cxnLst/>
              <a:rect l="l" t="t" r="r" b="b"/>
              <a:pathLst>
                <a:path w="3839" h="3779" extrusionOk="0">
                  <a:moveTo>
                    <a:pt x="1923" y="222"/>
                  </a:moveTo>
                  <a:cubicBezTo>
                    <a:pt x="2111" y="222"/>
                    <a:pt x="2298" y="254"/>
                    <a:pt x="2479" y="318"/>
                  </a:cubicBezTo>
                  <a:cubicBezTo>
                    <a:pt x="2593" y="358"/>
                    <a:pt x="2707" y="414"/>
                    <a:pt x="2813" y="479"/>
                  </a:cubicBezTo>
                  <a:cubicBezTo>
                    <a:pt x="3098" y="662"/>
                    <a:pt x="3319" y="921"/>
                    <a:pt x="3451" y="1231"/>
                  </a:cubicBezTo>
                  <a:cubicBezTo>
                    <a:pt x="3474" y="1284"/>
                    <a:pt x="3496" y="1341"/>
                    <a:pt x="3513" y="1398"/>
                  </a:cubicBezTo>
                  <a:cubicBezTo>
                    <a:pt x="3530" y="1455"/>
                    <a:pt x="3544" y="1512"/>
                    <a:pt x="3555" y="1569"/>
                  </a:cubicBezTo>
                  <a:cubicBezTo>
                    <a:pt x="3620" y="1892"/>
                    <a:pt x="3587" y="2224"/>
                    <a:pt x="3460" y="2530"/>
                  </a:cubicBezTo>
                  <a:cubicBezTo>
                    <a:pt x="3417" y="2633"/>
                    <a:pt x="3366" y="2727"/>
                    <a:pt x="3303" y="2821"/>
                  </a:cubicBezTo>
                  <a:cubicBezTo>
                    <a:pt x="3122" y="3088"/>
                    <a:pt x="2872" y="3298"/>
                    <a:pt x="2577" y="3424"/>
                  </a:cubicBezTo>
                  <a:cubicBezTo>
                    <a:pt x="2522" y="3446"/>
                    <a:pt x="2466" y="3467"/>
                    <a:pt x="2409" y="3484"/>
                  </a:cubicBezTo>
                  <a:cubicBezTo>
                    <a:pt x="2366" y="3497"/>
                    <a:pt x="2324" y="3510"/>
                    <a:pt x="2279" y="3518"/>
                  </a:cubicBezTo>
                  <a:cubicBezTo>
                    <a:pt x="2160" y="3545"/>
                    <a:pt x="2039" y="3559"/>
                    <a:pt x="1918" y="3559"/>
                  </a:cubicBezTo>
                  <a:cubicBezTo>
                    <a:pt x="1726" y="3559"/>
                    <a:pt x="1534" y="3525"/>
                    <a:pt x="1349" y="3459"/>
                  </a:cubicBezTo>
                  <a:cubicBezTo>
                    <a:pt x="1260" y="3426"/>
                    <a:pt x="1169" y="3384"/>
                    <a:pt x="1075" y="3330"/>
                  </a:cubicBezTo>
                  <a:cubicBezTo>
                    <a:pt x="797" y="3168"/>
                    <a:pt x="576" y="2933"/>
                    <a:pt x="432" y="2650"/>
                  </a:cubicBezTo>
                  <a:cubicBezTo>
                    <a:pt x="387" y="2564"/>
                    <a:pt x="350" y="2474"/>
                    <a:pt x="321" y="2379"/>
                  </a:cubicBezTo>
                  <a:lnTo>
                    <a:pt x="313" y="2351"/>
                  </a:lnTo>
                  <a:cubicBezTo>
                    <a:pt x="223" y="2043"/>
                    <a:pt x="226" y="1714"/>
                    <a:pt x="320" y="1408"/>
                  </a:cubicBezTo>
                  <a:cubicBezTo>
                    <a:pt x="357" y="1288"/>
                    <a:pt x="401" y="1183"/>
                    <a:pt x="455" y="1089"/>
                  </a:cubicBezTo>
                  <a:cubicBezTo>
                    <a:pt x="617" y="795"/>
                    <a:pt x="857" y="560"/>
                    <a:pt x="1153" y="408"/>
                  </a:cubicBezTo>
                  <a:cubicBezTo>
                    <a:pt x="1241" y="364"/>
                    <a:pt x="1331" y="327"/>
                    <a:pt x="1429" y="297"/>
                  </a:cubicBezTo>
                  <a:cubicBezTo>
                    <a:pt x="1451" y="290"/>
                    <a:pt x="1472" y="283"/>
                    <a:pt x="1496" y="277"/>
                  </a:cubicBezTo>
                  <a:cubicBezTo>
                    <a:pt x="1637" y="240"/>
                    <a:pt x="1780" y="222"/>
                    <a:pt x="1923" y="222"/>
                  </a:cubicBezTo>
                  <a:close/>
                  <a:moveTo>
                    <a:pt x="1916" y="0"/>
                  </a:moveTo>
                  <a:cubicBezTo>
                    <a:pt x="1757" y="0"/>
                    <a:pt x="1597" y="21"/>
                    <a:pt x="1441" y="62"/>
                  </a:cubicBezTo>
                  <a:cubicBezTo>
                    <a:pt x="1415" y="69"/>
                    <a:pt x="1386" y="76"/>
                    <a:pt x="1359" y="85"/>
                  </a:cubicBezTo>
                  <a:cubicBezTo>
                    <a:pt x="1248" y="119"/>
                    <a:pt x="1147" y="160"/>
                    <a:pt x="1049" y="212"/>
                  </a:cubicBezTo>
                  <a:cubicBezTo>
                    <a:pt x="717" y="382"/>
                    <a:pt x="444" y="647"/>
                    <a:pt x="261" y="981"/>
                  </a:cubicBezTo>
                  <a:cubicBezTo>
                    <a:pt x="200" y="1087"/>
                    <a:pt x="150" y="1204"/>
                    <a:pt x="108" y="1339"/>
                  </a:cubicBezTo>
                  <a:cubicBezTo>
                    <a:pt x="2" y="1693"/>
                    <a:pt x="1" y="2063"/>
                    <a:pt x="102" y="2413"/>
                  </a:cubicBezTo>
                  <a:lnTo>
                    <a:pt x="102" y="2415"/>
                  </a:lnTo>
                  <a:lnTo>
                    <a:pt x="112" y="2443"/>
                  </a:lnTo>
                  <a:cubicBezTo>
                    <a:pt x="145" y="2550"/>
                    <a:pt x="187" y="2654"/>
                    <a:pt x="237" y="2749"/>
                  </a:cubicBezTo>
                  <a:cubicBezTo>
                    <a:pt x="400" y="3068"/>
                    <a:pt x="650" y="3336"/>
                    <a:pt x="964" y="3518"/>
                  </a:cubicBezTo>
                  <a:cubicBezTo>
                    <a:pt x="1073" y="3581"/>
                    <a:pt x="1174" y="3629"/>
                    <a:pt x="1275" y="3665"/>
                  </a:cubicBezTo>
                  <a:cubicBezTo>
                    <a:pt x="1482" y="3742"/>
                    <a:pt x="1700" y="3779"/>
                    <a:pt x="1916" y="3779"/>
                  </a:cubicBezTo>
                  <a:cubicBezTo>
                    <a:pt x="2053" y="3779"/>
                    <a:pt x="2193" y="3763"/>
                    <a:pt x="2326" y="3735"/>
                  </a:cubicBezTo>
                  <a:cubicBezTo>
                    <a:pt x="2375" y="3723"/>
                    <a:pt x="2423" y="3709"/>
                    <a:pt x="2472" y="3695"/>
                  </a:cubicBezTo>
                  <a:cubicBezTo>
                    <a:pt x="2534" y="3675"/>
                    <a:pt x="2596" y="3652"/>
                    <a:pt x="2660" y="3625"/>
                  </a:cubicBezTo>
                  <a:cubicBezTo>
                    <a:pt x="2993" y="3481"/>
                    <a:pt x="3278" y="3245"/>
                    <a:pt x="3481" y="2942"/>
                  </a:cubicBezTo>
                  <a:cubicBezTo>
                    <a:pt x="3550" y="2839"/>
                    <a:pt x="3610" y="2728"/>
                    <a:pt x="3657" y="2614"/>
                  </a:cubicBezTo>
                  <a:cubicBezTo>
                    <a:pt x="3799" y="2269"/>
                    <a:pt x="3839" y="1893"/>
                    <a:pt x="3766" y="1525"/>
                  </a:cubicBezTo>
                  <a:cubicBezTo>
                    <a:pt x="3753" y="1459"/>
                    <a:pt x="3738" y="1395"/>
                    <a:pt x="3718" y="1332"/>
                  </a:cubicBezTo>
                  <a:cubicBezTo>
                    <a:pt x="3698" y="1267"/>
                    <a:pt x="3674" y="1201"/>
                    <a:pt x="3647" y="1143"/>
                  </a:cubicBezTo>
                  <a:cubicBezTo>
                    <a:pt x="3498" y="791"/>
                    <a:pt x="3249" y="499"/>
                    <a:pt x="2926" y="293"/>
                  </a:cubicBezTo>
                  <a:cubicBezTo>
                    <a:pt x="2805" y="219"/>
                    <a:pt x="2678" y="156"/>
                    <a:pt x="2549" y="110"/>
                  </a:cubicBezTo>
                  <a:cubicBezTo>
                    <a:pt x="2344" y="37"/>
                    <a:pt x="2130" y="0"/>
                    <a:pt x="1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135;p78">
              <a:extLst>
                <a:ext uri="{FF2B5EF4-FFF2-40B4-BE49-F238E27FC236}">
                  <a16:creationId xmlns:a16="http://schemas.microsoft.com/office/drawing/2014/main" id="{B3A635F6-644E-4A67-B443-67656860D057}"/>
                </a:ext>
              </a:extLst>
            </p:cNvPr>
            <p:cNvSpPr/>
            <p:nvPr/>
          </p:nvSpPr>
          <p:spPr>
            <a:xfrm>
              <a:off x="6603757" y="2630378"/>
              <a:ext cx="72515" cy="77184"/>
            </a:xfrm>
            <a:custGeom>
              <a:avLst/>
              <a:gdLst/>
              <a:ahLst/>
              <a:cxnLst/>
              <a:rect l="l" t="t" r="r" b="b"/>
              <a:pathLst>
                <a:path w="2469" h="2628" extrusionOk="0">
                  <a:moveTo>
                    <a:pt x="1040" y="0"/>
                  </a:moveTo>
                  <a:cubicBezTo>
                    <a:pt x="1034" y="0"/>
                    <a:pt x="1028" y="1"/>
                    <a:pt x="1022" y="3"/>
                  </a:cubicBezTo>
                  <a:cubicBezTo>
                    <a:pt x="569" y="156"/>
                    <a:pt x="208" y="547"/>
                    <a:pt x="107" y="997"/>
                  </a:cubicBezTo>
                  <a:cubicBezTo>
                    <a:pt x="0" y="1470"/>
                    <a:pt x="179" y="1979"/>
                    <a:pt x="552" y="2265"/>
                  </a:cubicBezTo>
                  <a:cubicBezTo>
                    <a:pt x="713" y="2390"/>
                    <a:pt x="903" y="2468"/>
                    <a:pt x="1033" y="2514"/>
                  </a:cubicBezTo>
                  <a:cubicBezTo>
                    <a:pt x="1185" y="2570"/>
                    <a:pt x="1375" y="2628"/>
                    <a:pt x="1577" y="2628"/>
                  </a:cubicBezTo>
                  <a:cubicBezTo>
                    <a:pt x="1631" y="2628"/>
                    <a:pt x="1687" y="2625"/>
                    <a:pt x="1739" y="2612"/>
                  </a:cubicBezTo>
                  <a:cubicBezTo>
                    <a:pt x="2014" y="2564"/>
                    <a:pt x="2241" y="2393"/>
                    <a:pt x="2443" y="2218"/>
                  </a:cubicBezTo>
                  <a:cubicBezTo>
                    <a:pt x="2467" y="2198"/>
                    <a:pt x="2468" y="2164"/>
                    <a:pt x="2449" y="2141"/>
                  </a:cubicBezTo>
                  <a:cubicBezTo>
                    <a:pt x="2438" y="2128"/>
                    <a:pt x="2423" y="2122"/>
                    <a:pt x="2408" y="2122"/>
                  </a:cubicBezTo>
                  <a:cubicBezTo>
                    <a:pt x="2395" y="2122"/>
                    <a:pt x="2383" y="2126"/>
                    <a:pt x="2372" y="2135"/>
                  </a:cubicBezTo>
                  <a:cubicBezTo>
                    <a:pt x="2179" y="2303"/>
                    <a:pt x="1970" y="2463"/>
                    <a:pt x="1722" y="2505"/>
                  </a:cubicBezTo>
                  <a:cubicBezTo>
                    <a:pt x="1674" y="2514"/>
                    <a:pt x="1625" y="2518"/>
                    <a:pt x="1576" y="2518"/>
                  </a:cubicBezTo>
                  <a:cubicBezTo>
                    <a:pt x="1392" y="2518"/>
                    <a:pt x="1213" y="2463"/>
                    <a:pt x="1071" y="2411"/>
                  </a:cubicBezTo>
                  <a:cubicBezTo>
                    <a:pt x="875" y="2340"/>
                    <a:pt x="732" y="2268"/>
                    <a:pt x="617" y="2178"/>
                  </a:cubicBezTo>
                  <a:cubicBezTo>
                    <a:pt x="284" y="1922"/>
                    <a:pt x="119" y="1444"/>
                    <a:pt x="214" y="1022"/>
                  </a:cubicBezTo>
                  <a:cubicBezTo>
                    <a:pt x="310" y="609"/>
                    <a:pt x="639" y="248"/>
                    <a:pt x="1057" y="106"/>
                  </a:cubicBezTo>
                  <a:cubicBezTo>
                    <a:pt x="1086" y="97"/>
                    <a:pt x="1100" y="65"/>
                    <a:pt x="1090" y="36"/>
                  </a:cubicBezTo>
                  <a:cubicBezTo>
                    <a:pt x="1083" y="14"/>
                    <a:pt x="1063" y="0"/>
                    <a:pt x="10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136;p78">
              <a:extLst>
                <a:ext uri="{FF2B5EF4-FFF2-40B4-BE49-F238E27FC236}">
                  <a16:creationId xmlns:a16="http://schemas.microsoft.com/office/drawing/2014/main" id="{8DC8FBFD-3D54-4EAE-A417-8BC3DADE43DF}"/>
                </a:ext>
              </a:extLst>
            </p:cNvPr>
            <p:cNvSpPr/>
            <p:nvPr/>
          </p:nvSpPr>
          <p:spPr>
            <a:xfrm>
              <a:off x="6622818" y="2653140"/>
              <a:ext cx="33306" cy="40178"/>
            </a:xfrm>
            <a:custGeom>
              <a:avLst/>
              <a:gdLst/>
              <a:ahLst/>
              <a:cxnLst/>
              <a:rect l="l" t="t" r="r" b="b"/>
              <a:pathLst>
                <a:path w="1134" h="1368" extrusionOk="0">
                  <a:moveTo>
                    <a:pt x="345" y="0"/>
                  </a:moveTo>
                  <a:cubicBezTo>
                    <a:pt x="335" y="0"/>
                    <a:pt x="326" y="3"/>
                    <a:pt x="317" y="9"/>
                  </a:cubicBezTo>
                  <a:cubicBezTo>
                    <a:pt x="142" y="117"/>
                    <a:pt x="27" y="319"/>
                    <a:pt x="14" y="534"/>
                  </a:cubicBezTo>
                  <a:cubicBezTo>
                    <a:pt x="1" y="735"/>
                    <a:pt x="78" y="941"/>
                    <a:pt x="222" y="1102"/>
                  </a:cubicBezTo>
                  <a:cubicBezTo>
                    <a:pt x="377" y="1273"/>
                    <a:pt x="600" y="1367"/>
                    <a:pt x="815" y="1367"/>
                  </a:cubicBezTo>
                  <a:cubicBezTo>
                    <a:pt x="912" y="1367"/>
                    <a:pt x="1008" y="1347"/>
                    <a:pt x="1095" y="1306"/>
                  </a:cubicBezTo>
                  <a:cubicBezTo>
                    <a:pt x="1122" y="1295"/>
                    <a:pt x="1133" y="1260"/>
                    <a:pt x="1122" y="1233"/>
                  </a:cubicBezTo>
                  <a:cubicBezTo>
                    <a:pt x="1112" y="1213"/>
                    <a:pt x="1091" y="1202"/>
                    <a:pt x="1070" y="1202"/>
                  </a:cubicBezTo>
                  <a:cubicBezTo>
                    <a:pt x="1062" y="1202"/>
                    <a:pt x="1055" y="1203"/>
                    <a:pt x="1048" y="1206"/>
                  </a:cubicBezTo>
                  <a:cubicBezTo>
                    <a:pt x="974" y="1241"/>
                    <a:pt x="894" y="1257"/>
                    <a:pt x="812" y="1257"/>
                  </a:cubicBezTo>
                  <a:cubicBezTo>
                    <a:pt x="628" y="1257"/>
                    <a:pt x="437" y="1175"/>
                    <a:pt x="304" y="1027"/>
                  </a:cubicBezTo>
                  <a:cubicBezTo>
                    <a:pt x="179" y="889"/>
                    <a:pt x="113" y="712"/>
                    <a:pt x="122" y="540"/>
                  </a:cubicBezTo>
                  <a:cubicBezTo>
                    <a:pt x="133" y="359"/>
                    <a:pt x="229" y="191"/>
                    <a:pt x="374" y="101"/>
                  </a:cubicBezTo>
                  <a:cubicBezTo>
                    <a:pt x="400" y="86"/>
                    <a:pt x="407" y="51"/>
                    <a:pt x="391" y="27"/>
                  </a:cubicBezTo>
                  <a:cubicBezTo>
                    <a:pt x="381" y="10"/>
                    <a:pt x="363"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137;p78">
              <a:extLst>
                <a:ext uri="{FF2B5EF4-FFF2-40B4-BE49-F238E27FC236}">
                  <a16:creationId xmlns:a16="http://schemas.microsoft.com/office/drawing/2014/main" id="{7A0CFEEC-70F4-4617-8C48-D9C08BB91F85}"/>
                </a:ext>
              </a:extLst>
            </p:cNvPr>
            <p:cNvSpPr/>
            <p:nvPr/>
          </p:nvSpPr>
          <p:spPr>
            <a:xfrm>
              <a:off x="6637562" y="2664741"/>
              <a:ext cx="6579" cy="13305"/>
            </a:xfrm>
            <a:custGeom>
              <a:avLst/>
              <a:gdLst/>
              <a:ahLst/>
              <a:cxnLst/>
              <a:rect l="l" t="t" r="r" b="b"/>
              <a:pathLst>
                <a:path w="224" h="453" extrusionOk="0">
                  <a:moveTo>
                    <a:pt x="127" y="1"/>
                  </a:moveTo>
                  <a:cubicBezTo>
                    <a:pt x="114" y="1"/>
                    <a:pt x="100" y="6"/>
                    <a:pt x="88" y="15"/>
                  </a:cubicBezTo>
                  <a:cubicBezTo>
                    <a:pt x="29" y="68"/>
                    <a:pt x="0" y="153"/>
                    <a:pt x="9" y="240"/>
                  </a:cubicBezTo>
                  <a:cubicBezTo>
                    <a:pt x="19" y="330"/>
                    <a:pt x="66" y="404"/>
                    <a:pt x="135" y="445"/>
                  </a:cubicBezTo>
                  <a:cubicBezTo>
                    <a:pt x="143" y="451"/>
                    <a:pt x="153" y="452"/>
                    <a:pt x="161" y="452"/>
                  </a:cubicBezTo>
                  <a:cubicBezTo>
                    <a:pt x="180" y="452"/>
                    <a:pt x="200" y="443"/>
                    <a:pt x="208" y="424"/>
                  </a:cubicBezTo>
                  <a:cubicBezTo>
                    <a:pt x="224" y="397"/>
                    <a:pt x="215" y="364"/>
                    <a:pt x="188" y="350"/>
                  </a:cubicBezTo>
                  <a:cubicBezTo>
                    <a:pt x="150" y="326"/>
                    <a:pt x="123" y="282"/>
                    <a:pt x="117" y="229"/>
                  </a:cubicBezTo>
                  <a:cubicBezTo>
                    <a:pt x="113" y="175"/>
                    <a:pt x="128" y="125"/>
                    <a:pt x="163" y="95"/>
                  </a:cubicBezTo>
                  <a:cubicBezTo>
                    <a:pt x="185" y="75"/>
                    <a:pt x="185" y="41"/>
                    <a:pt x="165" y="18"/>
                  </a:cubicBezTo>
                  <a:cubicBezTo>
                    <a:pt x="155" y="6"/>
                    <a:pt x="141"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138;p78">
              <a:extLst>
                <a:ext uri="{FF2B5EF4-FFF2-40B4-BE49-F238E27FC236}">
                  <a16:creationId xmlns:a16="http://schemas.microsoft.com/office/drawing/2014/main" id="{31209B26-0138-41E6-B705-425FC368D802}"/>
                </a:ext>
              </a:extLst>
            </p:cNvPr>
            <p:cNvSpPr/>
            <p:nvPr/>
          </p:nvSpPr>
          <p:spPr>
            <a:xfrm>
              <a:off x="6678092" y="2675108"/>
              <a:ext cx="5845" cy="8135"/>
            </a:xfrm>
            <a:custGeom>
              <a:avLst/>
              <a:gdLst/>
              <a:ahLst/>
              <a:cxnLst/>
              <a:rect l="l" t="t" r="r" b="b"/>
              <a:pathLst>
                <a:path w="199" h="277" extrusionOk="0">
                  <a:moveTo>
                    <a:pt x="136" y="0"/>
                  </a:moveTo>
                  <a:cubicBezTo>
                    <a:pt x="115" y="0"/>
                    <a:pt x="95" y="12"/>
                    <a:pt x="87" y="33"/>
                  </a:cubicBezTo>
                  <a:lnTo>
                    <a:pt x="12" y="198"/>
                  </a:lnTo>
                  <a:cubicBezTo>
                    <a:pt x="0" y="226"/>
                    <a:pt x="12" y="258"/>
                    <a:pt x="39" y="270"/>
                  </a:cubicBezTo>
                  <a:cubicBezTo>
                    <a:pt x="46" y="275"/>
                    <a:pt x="54" y="276"/>
                    <a:pt x="61" y="276"/>
                  </a:cubicBezTo>
                  <a:cubicBezTo>
                    <a:pt x="83" y="276"/>
                    <a:pt x="103" y="263"/>
                    <a:pt x="111" y="243"/>
                  </a:cubicBezTo>
                  <a:lnTo>
                    <a:pt x="187" y="78"/>
                  </a:lnTo>
                  <a:cubicBezTo>
                    <a:pt x="198" y="50"/>
                    <a:pt x="187" y="17"/>
                    <a:pt x="160" y="6"/>
                  </a:cubicBezTo>
                  <a:cubicBezTo>
                    <a:pt x="152" y="2"/>
                    <a:pt x="144"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139;p78">
              <a:extLst>
                <a:ext uri="{FF2B5EF4-FFF2-40B4-BE49-F238E27FC236}">
                  <a16:creationId xmlns:a16="http://schemas.microsoft.com/office/drawing/2014/main" id="{F43DD244-411C-4D21-962F-84699763C0D5}"/>
                </a:ext>
              </a:extLst>
            </p:cNvPr>
            <p:cNvSpPr/>
            <p:nvPr/>
          </p:nvSpPr>
          <p:spPr>
            <a:xfrm>
              <a:off x="6756833" y="2418503"/>
              <a:ext cx="66905" cy="148495"/>
            </a:xfrm>
            <a:custGeom>
              <a:avLst/>
              <a:gdLst/>
              <a:ahLst/>
              <a:cxnLst/>
              <a:rect l="l" t="t" r="r" b="b"/>
              <a:pathLst>
                <a:path w="2278" h="5056" extrusionOk="0">
                  <a:moveTo>
                    <a:pt x="2218" y="0"/>
                  </a:moveTo>
                  <a:cubicBezTo>
                    <a:pt x="2193" y="0"/>
                    <a:pt x="2170" y="19"/>
                    <a:pt x="2165" y="47"/>
                  </a:cubicBezTo>
                  <a:cubicBezTo>
                    <a:pt x="1873" y="1836"/>
                    <a:pt x="1133" y="3537"/>
                    <a:pt x="21" y="4969"/>
                  </a:cubicBezTo>
                  <a:cubicBezTo>
                    <a:pt x="1" y="4991"/>
                    <a:pt x="6" y="5027"/>
                    <a:pt x="29" y="5045"/>
                  </a:cubicBezTo>
                  <a:cubicBezTo>
                    <a:pt x="41" y="5053"/>
                    <a:pt x="51" y="5055"/>
                    <a:pt x="63" y="5055"/>
                  </a:cubicBezTo>
                  <a:cubicBezTo>
                    <a:pt x="79" y="5055"/>
                    <a:pt x="96" y="5048"/>
                    <a:pt x="106" y="5034"/>
                  </a:cubicBezTo>
                  <a:cubicBezTo>
                    <a:pt x="1230" y="3590"/>
                    <a:pt x="1979" y="1871"/>
                    <a:pt x="2272" y="64"/>
                  </a:cubicBezTo>
                  <a:cubicBezTo>
                    <a:pt x="2278" y="35"/>
                    <a:pt x="2258" y="7"/>
                    <a:pt x="2228" y="1"/>
                  </a:cubicBezTo>
                  <a:cubicBezTo>
                    <a:pt x="2225" y="1"/>
                    <a:pt x="2222" y="0"/>
                    <a:pt x="22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140;p78">
              <a:extLst>
                <a:ext uri="{FF2B5EF4-FFF2-40B4-BE49-F238E27FC236}">
                  <a16:creationId xmlns:a16="http://schemas.microsoft.com/office/drawing/2014/main" id="{8DA1EB44-C927-4BF6-B086-919FDF815AD8}"/>
                </a:ext>
              </a:extLst>
            </p:cNvPr>
            <p:cNvSpPr/>
            <p:nvPr/>
          </p:nvSpPr>
          <p:spPr>
            <a:xfrm>
              <a:off x="6775424" y="2465318"/>
              <a:ext cx="22644" cy="52102"/>
            </a:xfrm>
            <a:custGeom>
              <a:avLst/>
              <a:gdLst/>
              <a:ahLst/>
              <a:cxnLst/>
              <a:rect l="l" t="t" r="r" b="b"/>
              <a:pathLst>
                <a:path w="771" h="1774" extrusionOk="0">
                  <a:moveTo>
                    <a:pt x="712" y="1"/>
                  </a:moveTo>
                  <a:cubicBezTo>
                    <a:pt x="686" y="1"/>
                    <a:pt x="664" y="18"/>
                    <a:pt x="657" y="42"/>
                  </a:cubicBezTo>
                  <a:cubicBezTo>
                    <a:pt x="500" y="613"/>
                    <a:pt x="285" y="1169"/>
                    <a:pt x="14" y="1696"/>
                  </a:cubicBezTo>
                  <a:cubicBezTo>
                    <a:pt x="0" y="1723"/>
                    <a:pt x="11" y="1754"/>
                    <a:pt x="37" y="1768"/>
                  </a:cubicBezTo>
                  <a:cubicBezTo>
                    <a:pt x="44" y="1772"/>
                    <a:pt x="54" y="1774"/>
                    <a:pt x="63" y="1774"/>
                  </a:cubicBezTo>
                  <a:cubicBezTo>
                    <a:pt x="83" y="1774"/>
                    <a:pt x="101" y="1764"/>
                    <a:pt x="113" y="1744"/>
                  </a:cubicBezTo>
                  <a:cubicBezTo>
                    <a:pt x="386" y="1211"/>
                    <a:pt x="605" y="647"/>
                    <a:pt x="763" y="71"/>
                  </a:cubicBezTo>
                  <a:cubicBezTo>
                    <a:pt x="771" y="41"/>
                    <a:pt x="753" y="12"/>
                    <a:pt x="725" y="2"/>
                  </a:cubicBezTo>
                  <a:cubicBezTo>
                    <a:pt x="720" y="1"/>
                    <a:pt x="716" y="1"/>
                    <a:pt x="7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141;p78">
              <a:extLst>
                <a:ext uri="{FF2B5EF4-FFF2-40B4-BE49-F238E27FC236}">
                  <a16:creationId xmlns:a16="http://schemas.microsoft.com/office/drawing/2014/main" id="{207F39E5-D950-4261-8B58-9A01002B1B1C}"/>
                </a:ext>
              </a:extLst>
            </p:cNvPr>
            <p:cNvSpPr/>
            <p:nvPr/>
          </p:nvSpPr>
          <p:spPr>
            <a:xfrm>
              <a:off x="6756334" y="2473248"/>
              <a:ext cx="11131" cy="24906"/>
            </a:xfrm>
            <a:custGeom>
              <a:avLst/>
              <a:gdLst/>
              <a:ahLst/>
              <a:cxnLst/>
              <a:rect l="l" t="t" r="r" b="b"/>
              <a:pathLst>
                <a:path w="379" h="848" extrusionOk="0">
                  <a:moveTo>
                    <a:pt x="317" y="0"/>
                  </a:moveTo>
                  <a:cubicBezTo>
                    <a:pt x="294" y="0"/>
                    <a:pt x="272" y="16"/>
                    <a:pt x="266" y="38"/>
                  </a:cubicBezTo>
                  <a:cubicBezTo>
                    <a:pt x="192" y="283"/>
                    <a:pt x="106" y="530"/>
                    <a:pt x="11" y="772"/>
                  </a:cubicBezTo>
                  <a:cubicBezTo>
                    <a:pt x="1" y="800"/>
                    <a:pt x="15" y="833"/>
                    <a:pt x="43" y="843"/>
                  </a:cubicBezTo>
                  <a:cubicBezTo>
                    <a:pt x="49" y="846"/>
                    <a:pt x="56" y="847"/>
                    <a:pt x="63" y="847"/>
                  </a:cubicBezTo>
                  <a:cubicBezTo>
                    <a:pt x="85" y="847"/>
                    <a:pt x="105" y="835"/>
                    <a:pt x="110" y="813"/>
                  </a:cubicBezTo>
                  <a:cubicBezTo>
                    <a:pt x="206" y="570"/>
                    <a:pt x="293" y="319"/>
                    <a:pt x="370" y="71"/>
                  </a:cubicBezTo>
                  <a:cubicBezTo>
                    <a:pt x="378" y="43"/>
                    <a:pt x="362" y="13"/>
                    <a:pt x="334" y="3"/>
                  </a:cubicBezTo>
                  <a:cubicBezTo>
                    <a:pt x="328" y="1"/>
                    <a:pt x="323" y="0"/>
                    <a:pt x="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142;p78">
              <a:extLst>
                <a:ext uri="{FF2B5EF4-FFF2-40B4-BE49-F238E27FC236}">
                  <a16:creationId xmlns:a16="http://schemas.microsoft.com/office/drawing/2014/main" id="{A5EFE647-3E08-4414-8808-4BCA13B3251E}"/>
                </a:ext>
              </a:extLst>
            </p:cNvPr>
            <p:cNvSpPr/>
            <p:nvPr/>
          </p:nvSpPr>
          <p:spPr>
            <a:xfrm>
              <a:off x="6553975" y="2318057"/>
              <a:ext cx="100416" cy="229879"/>
            </a:xfrm>
            <a:custGeom>
              <a:avLst/>
              <a:gdLst/>
              <a:ahLst/>
              <a:cxnLst/>
              <a:rect l="l" t="t" r="r" b="b"/>
              <a:pathLst>
                <a:path w="3419" h="7827" extrusionOk="0">
                  <a:moveTo>
                    <a:pt x="63" y="0"/>
                  </a:moveTo>
                  <a:cubicBezTo>
                    <a:pt x="51" y="0"/>
                    <a:pt x="38" y="5"/>
                    <a:pt x="28" y="13"/>
                  </a:cubicBezTo>
                  <a:cubicBezTo>
                    <a:pt x="5" y="32"/>
                    <a:pt x="1" y="66"/>
                    <a:pt x="21" y="89"/>
                  </a:cubicBezTo>
                  <a:cubicBezTo>
                    <a:pt x="1832" y="2245"/>
                    <a:pt x="3001" y="4976"/>
                    <a:pt x="3308" y="7776"/>
                  </a:cubicBezTo>
                  <a:cubicBezTo>
                    <a:pt x="3310" y="7803"/>
                    <a:pt x="3336" y="7825"/>
                    <a:pt x="3362" y="7825"/>
                  </a:cubicBezTo>
                  <a:cubicBezTo>
                    <a:pt x="3363" y="7825"/>
                    <a:pt x="3366" y="7825"/>
                    <a:pt x="3367" y="7826"/>
                  </a:cubicBezTo>
                  <a:cubicBezTo>
                    <a:pt x="3397" y="7822"/>
                    <a:pt x="3419" y="7795"/>
                    <a:pt x="3416" y="7765"/>
                  </a:cubicBezTo>
                  <a:cubicBezTo>
                    <a:pt x="3108" y="4944"/>
                    <a:pt x="1930" y="2194"/>
                    <a:pt x="105" y="20"/>
                  </a:cubicBezTo>
                  <a:cubicBezTo>
                    <a:pt x="94" y="7"/>
                    <a:pt x="7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143;p78">
              <a:extLst>
                <a:ext uri="{FF2B5EF4-FFF2-40B4-BE49-F238E27FC236}">
                  <a16:creationId xmlns:a16="http://schemas.microsoft.com/office/drawing/2014/main" id="{AD6C4096-604D-4267-997F-FABD5A2A4CD3}"/>
                </a:ext>
              </a:extLst>
            </p:cNvPr>
            <p:cNvSpPr/>
            <p:nvPr/>
          </p:nvSpPr>
          <p:spPr>
            <a:xfrm>
              <a:off x="6578381" y="2381526"/>
              <a:ext cx="55392" cy="125704"/>
            </a:xfrm>
            <a:custGeom>
              <a:avLst/>
              <a:gdLst/>
              <a:ahLst/>
              <a:cxnLst/>
              <a:rect l="l" t="t" r="r" b="b"/>
              <a:pathLst>
                <a:path w="1886" h="4280" extrusionOk="0">
                  <a:moveTo>
                    <a:pt x="63" y="1"/>
                  </a:moveTo>
                  <a:cubicBezTo>
                    <a:pt x="52" y="1"/>
                    <a:pt x="41" y="4"/>
                    <a:pt x="31" y="11"/>
                  </a:cubicBezTo>
                  <a:cubicBezTo>
                    <a:pt x="7" y="28"/>
                    <a:pt x="0" y="63"/>
                    <a:pt x="17" y="88"/>
                  </a:cubicBezTo>
                  <a:cubicBezTo>
                    <a:pt x="872" y="1327"/>
                    <a:pt x="1480" y="2760"/>
                    <a:pt x="1772" y="4235"/>
                  </a:cubicBezTo>
                  <a:cubicBezTo>
                    <a:pt x="1776" y="4262"/>
                    <a:pt x="1800" y="4279"/>
                    <a:pt x="1824" y="4279"/>
                  </a:cubicBezTo>
                  <a:cubicBezTo>
                    <a:pt x="1829" y="4279"/>
                    <a:pt x="1831" y="4279"/>
                    <a:pt x="1837" y="4278"/>
                  </a:cubicBezTo>
                  <a:cubicBezTo>
                    <a:pt x="1866" y="4272"/>
                    <a:pt x="1886" y="4244"/>
                    <a:pt x="1880" y="4214"/>
                  </a:cubicBezTo>
                  <a:cubicBezTo>
                    <a:pt x="1584" y="2724"/>
                    <a:pt x="971" y="1275"/>
                    <a:pt x="108" y="26"/>
                  </a:cubicBezTo>
                  <a:cubicBezTo>
                    <a:pt x="98" y="10"/>
                    <a:pt x="81"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144;p78">
              <a:extLst>
                <a:ext uri="{FF2B5EF4-FFF2-40B4-BE49-F238E27FC236}">
                  <a16:creationId xmlns:a16="http://schemas.microsoft.com/office/drawing/2014/main" id="{9B8365E6-A1EA-4DAF-AC87-9A53E8F5949C}"/>
                </a:ext>
              </a:extLst>
            </p:cNvPr>
            <p:cNvSpPr/>
            <p:nvPr/>
          </p:nvSpPr>
          <p:spPr>
            <a:xfrm>
              <a:off x="6591891" y="2450252"/>
              <a:ext cx="11190" cy="18650"/>
            </a:xfrm>
            <a:custGeom>
              <a:avLst/>
              <a:gdLst/>
              <a:ahLst/>
              <a:cxnLst/>
              <a:rect l="l" t="t" r="r" b="b"/>
              <a:pathLst>
                <a:path w="381" h="635" extrusionOk="0">
                  <a:moveTo>
                    <a:pt x="62" y="0"/>
                  </a:moveTo>
                  <a:cubicBezTo>
                    <a:pt x="53" y="0"/>
                    <a:pt x="43" y="2"/>
                    <a:pt x="34" y="7"/>
                  </a:cubicBezTo>
                  <a:cubicBezTo>
                    <a:pt x="10" y="21"/>
                    <a:pt x="0" y="55"/>
                    <a:pt x="16" y="81"/>
                  </a:cubicBezTo>
                  <a:cubicBezTo>
                    <a:pt x="111" y="249"/>
                    <a:pt x="197" y="423"/>
                    <a:pt x="269" y="601"/>
                  </a:cubicBezTo>
                  <a:cubicBezTo>
                    <a:pt x="279" y="622"/>
                    <a:pt x="301" y="635"/>
                    <a:pt x="322" y="635"/>
                  </a:cubicBezTo>
                  <a:cubicBezTo>
                    <a:pt x="328" y="635"/>
                    <a:pt x="336" y="635"/>
                    <a:pt x="339" y="629"/>
                  </a:cubicBezTo>
                  <a:cubicBezTo>
                    <a:pt x="367" y="619"/>
                    <a:pt x="380" y="586"/>
                    <a:pt x="369" y="558"/>
                  </a:cubicBezTo>
                  <a:cubicBezTo>
                    <a:pt x="295" y="377"/>
                    <a:pt x="207" y="198"/>
                    <a:pt x="110" y="27"/>
                  </a:cubicBezTo>
                  <a:cubicBezTo>
                    <a:pt x="100" y="10"/>
                    <a:pt x="81"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145;p78">
              <a:extLst>
                <a:ext uri="{FF2B5EF4-FFF2-40B4-BE49-F238E27FC236}">
                  <a16:creationId xmlns:a16="http://schemas.microsoft.com/office/drawing/2014/main" id="{076322AF-2325-430E-84FC-8C3D54A29C80}"/>
                </a:ext>
              </a:extLst>
            </p:cNvPr>
            <p:cNvSpPr/>
            <p:nvPr/>
          </p:nvSpPr>
          <p:spPr>
            <a:xfrm>
              <a:off x="6463398" y="2394419"/>
              <a:ext cx="26815" cy="96245"/>
            </a:xfrm>
            <a:custGeom>
              <a:avLst/>
              <a:gdLst/>
              <a:ahLst/>
              <a:cxnLst/>
              <a:rect l="l" t="t" r="r" b="b"/>
              <a:pathLst>
                <a:path w="913" h="3277" extrusionOk="0">
                  <a:moveTo>
                    <a:pt x="58" y="0"/>
                  </a:moveTo>
                  <a:cubicBezTo>
                    <a:pt x="56" y="0"/>
                    <a:pt x="54" y="1"/>
                    <a:pt x="51" y="1"/>
                  </a:cubicBezTo>
                  <a:cubicBezTo>
                    <a:pt x="22" y="2"/>
                    <a:pt x="0" y="29"/>
                    <a:pt x="2" y="59"/>
                  </a:cubicBezTo>
                  <a:cubicBezTo>
                    <a:pt x="93" y="1160"/>
                    <a:pt x="362" y="2230"/>
                    <a:pt x="802" y="3242"/>
                  </a:cubicBezTo>
                  <a:cubicBezTo>
                    <a:pt x="810" y="3264"/>
                    <a:pt x="830" y="3276"/>
                    <a:pt x="852" y="3276"/>
                  </a:cubicBezTo>
                  <a:cubicBezTo>
                    <a:pt x="859" y="3276"/>
                    <a:pt x="867" y="3275"/>
                    <a:pt x="873" y="3271"/>
                  </a:cubicBezTo>
                  <a:cubicBezTo>
                    <a:pt x="902" y="3259"/>
                    <a:pt x="913" y="3227"/>
                    <a:pt x="902" y="3198"/>
                  </a:cubicBezTo>
                  <a:cubicBezTo>
                    <a:pt x="466" y="2197"/>
                    <a:pt x="200" y="1139"/>
                    <a:pt x="110" y="51"/>
                  </a:cubicBezTo>
                  <a:cubicBezTo>
                    <a:pt x="108" y="23"/>
                    <a:pt x="84"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146;p78">
              <a:extLst>
                <a:ext uri="{FF2B5EF4-FFF2-40B4-BE49-F238E27FC236}">
                  <a16:creationId xmlns:a16="http://schemas.microsoft.com/office/drawing/2014/main" id="{A306EA64-1693-407B-B1BC-41800EEB03BA}"/>
                </a:ext>
              </a:extLst>
            </p:cNvPr>
            <p:cNvSpPr/>
            <p:nvPr/>
          </p:nvSpPr>
          <p:spPr>
            <a:xfrm>
              <a:off x="6480696" y="2435802"/>
              <a:ext cx="8664" cy="23114"/>
            </a:xfrm>
            <a:custGeom>
              <a:avLst/>
              <a:gdLst/>
              <a:ahLst/>
              <a:cxnLst/>
              <a:rect l="l" t="t" r="r" b="b"/>
              <a:pathLst>
                <a:path w="295" h="787" extrusionOk="0">
                  <a:moveTo>
                    <a:pt x="60" y="0"/>
                  </a:moveTo>
                  <a:cubicBezTo>
                    <a:pt x="55" y="0"/>
                    <a:pt x="51" y="1"/>
                    <a:pt x="46" y="2"/>
                  </a:cubicBezTo>
                  <a:cubicBezTo>
                    <a:pt x="18" y="9"/>
                    <a:pt x="1" y="39"/>
                    <a:pt x="8" y="67"/>
                  </a:cubicBezTo>
                  <a:lnTo>
                    <a:pt x="182" y="747"/>
                  </a:lnTo>
                  <a:cubicBezTo>
                    <a:pt x="189" y="771"/>
                    <a:pt x="210" y="787"/>
                    <a:pt x="236" y="787"/>
                  </a:cubicBezTo>
                  <a:cubicBezTo>
                    <a:pt x="239" y="787"/>
                    <a:pt x="244" y="787"/>
                    <a:pt x="249" y="785"/>
                  </a:cubicBezTo>
                  <a:cubicBezTo>
                    <a:pt x="277" y="778"/>
                    <a:pt x="294" y="748"/>
                    <a:pt x="287" y="720"/>
                  </a:cubicBezTo>
                  <a:lnTo>
                    <a:pt x="113" y="42"/>
                  </a:lnTo>
                  <a:cubicBezTo>
                    <a:pt x="107" y="17"/>
                    <a:pt x="85"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147;p78">
              <a:extLst>
                <a:ext uri="{FF2B5EF4-FFF2-40B4-BE49-F238E27FC236}">
                  <a16:creationId xmlns:a16="http://schemas.microsoft.com/office/drawing/2014/main" id="{E2767DB8-1FB5-4A97-A9FA-5F5EEDBFF68F}"/>
                </a:ext>
              </a:extLst>
            </p:cNvPr>
            <p:cNvSpPr/>
            <p:nvPr/>
          </p:nvSpPr>
          <p:spPr>
            <a:xfrm>
              <a:off x="6465953" y="2350922"/>
              <a:ext cx="3936" cy="17534"/>
            </a:xfrm>
            <a:custGeom>
              <a:avLst/>
              <a:gdLst/>
              <a:ahLst/>
              <a:cxnLst/>
              <a:rect l="l" t="t" r="r" b="b"/>
              <a:pathLst>
                <a:path w="134" h="597" extrusionOk="0">
                  <a:moveTo>
                    <a:pt x="76" y="1"/>
                  </a:moveTo>
                  <a:cubicBezTo>
                    <a:pt x="47" y="1"/>
                    <a:pt x="24" y="21"/>
                    <a:pt x="20" y="49"/>
                  </a:cubicBezTo>
                  <a:cubicBezTo>
                    <a:pt x="0" y="215"/>
                    <a:pt x="3" y="383"/>
                    <a:pt x="21" y="548"/>
                  </a:cubicBezTo>
                  <a:cubicBezTo>
                    <a:pt x="23" y="576"/>
                    <a:pt x="48" y="596"/>
                    <a:pt x="75" y="596"/>
                  </a:cubicBezTo>
                  <a:lnTo>
                    <a:pt x="83" y="596"/>
                  </a:lnTo>
                  <a:cubicBezTo>
                    <a:pt x="113" y="592"/>
                    <a:pt x="134" y="565"/>
                    <a:pt x="131" y="535"/>
                  </a:cubicBezTo>
                  <a:cubicBezTo>
                    <a:pt x="113" y="378"/>
                    <a:pt x="111" y="219"/>
                    <a:pt x="128" y="62"/>
                  </a:cubicBezTo>
                  <a:cubicBezTo>
                    <a:pt x="132" y="31"/>
                    <a:pt x="111" y="5"/>
                    <a:pt x="81" y="1"/>
                  </a:cubicBezTo>
                  <a:cubicBezTo>
                    <a:pt x="79" y="1"/>
                    <a:pt x="77"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148;p78">
              <a:extLst>
                <a:ext uri="{FF2B5EF4-FFF2-40B4-BE49-F238E27FC236}">
                  <a16:creationId xmlns:a16="http://schemas.microsoft.com/office/drawing/2014/main" id="{D620E8DB-84D8-4395-B3BE-5AD7102D14C9}"/>
                </a:ext>
              </a:extLst>
            </p:cNvPr>
            <p:cNvSpPr/>
            <p:nvPr/>
          </p:nvSpPr>
          <p:spPr>
            <a:xfrm>
              <a:off x="6399107" y="2494747"/>
              <a:ext cx="194194" cy="121298"/>
            </a:xfrm>
            <a:custGeom>
              <a:avLst/>
              <a:gdLst/>
              <a:ahLst/>
              <a:cxnLst/>
              <a:rect l="l" t="t" r="r" b="b"/>
              <a:pathLst>
                <a:path w="6612" h="4130" extrusionOk="0">
                  <a:moveTo>
                    <a:pt x="58" y="0"/>
                  </a:moveTo>
                  <a:cubicBezTo>
                    <a:pt x="32" y="0"/>
                    <a:pt x="10" y="19"/>
                    <a:pt x="5" y="46"/>
                  </a:cubicBezTo>
                  <a:cubicBezTo>
                    <a:pt x="0" y="75"/>
                    <a:pt x="19" y="104"/>
                    <a:pt x="50" y="110"/>
                  </a:cubicBezTo>
                  <a:cubicBezTo>
                    <a:pt x="1256" y="330"/>
                    <a:pt x="2451" y="822"/>
                    <a:pt x="3603" y="1569"/>
                  </a:cubicBezTo>
                  <a:cubicBezTo>
                    <a:pt x="4604" y="2223"/>
                    <a:pt x="5557" y="3055"/>
                    <a:pt x="6510" y="4111"/>
                  </a:cubicBezTo>
                  <a:cubicBezTo>
                    <a:pt x="6520" y="4124"/>
                    <a:pt x="6536" y="4130"/>
                    <a:pt x="6551" y="4130"/>
                  </a:cubicBezTo>
                  <a:cubicBezTo>
                    <a:pt x="6565" y="4130"/>
                    <a:pt x="6577" y="4126"/>
                    <a:pt x="6588" y="4113"/>
                  </a:cubicBezTo>
                  <a:cubicBezTo>
                    <a:pt x="6610" y="4094"/>
                    <a:pt x="6611" y="4060"/>
                    <a:pt x="6591" y="4037"/>
                  </a:cubicBezTo>
                  <a:cubicBezTo>
                    <a:pt x="5631" y="2972"/>
                    <a:pt x="4673" y="2136"/>
                    <a:pt x="3662" y="1477"/>
                  </a:cubicBezTo>
                  <a:cubicBezTo>
                    <a:pt x="2500" y="721"/>
                    <a:pt x="1291" y="224"/>
                    <a:pt x="69" y="1"/>
                  </a:cubicBezTo>
                  <a:cubicBezTo>
                    <a:pt x="65" y="1"/>
                    <a:pt x="62"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149;p78">
              <a:extLst>
                <a:ext uri="{FF2B5EF4-FFF2-40B4-BE49-F238E27FC236}">
                  <a16:creationId xmlns:a16="http://schemas.microsoft.com/office/drawing/2014/main" id="{48DDACDB-D505-4314-ADD0-2BD69BA3B9CC}"/>
                </a:ext>
              </a:extLst>
            </p:cNvPr>
            <p:cNvSpPr/>
            <p:nvPr/>
          </p:nvSpPr>
          <p:spPr>
            <a:xfrm>
              <a:off x="6440019" y="2526379"/>
              <a:ext cx="111195" cy="67228"/>
            </a:xfrm>
            <a:custGeom>
              <a:avLst/>
              <a:gdLst/>
              <a:ahLst/>
              <a:cxnLst/>
              <a:rect l="l" t="t" r="r" b="b"/>
              <a:pathLst>
                <a:path w="3786" h="2289" extrusionOk="0">
                  <a:moveTo>
                    <a:pt x="62" y="0"/>
                  </a:moveTo>
                  <a:cubicBezTo>
                    <a:pt x="38" y="0"/>
                    <a:pt x="17" y="17"/>
                    <a:pt x="10" y="41"/>
                  </a:cubicBezTo>
                  <a:cubicBezTo>
                    <a:pt x="0" y="71"/>
                    <a:pt x="19" y="99"/>
                    <a:pt x="47" y="108"/>
                  </a:cubicBezTo>
                  <a:cubicBezTo>
                    <a:pt x="1430" y="491"/>
                    <a:pt x="2687" y="1239"/>
                    <a:pt x="3684" y="2273"/>
                  </a:cubicBezTo>
                  <a:cubicBezTo>
                    <a:pt x="3694" y="2284"/>
                    <a:pt x="3708" y="2288"/>
                    <a:pt x="3723" y="2288"/>
                  </a:cubicBezTo>
                  <a:cubicBezTo>
                    <a:pt x="3737" y="2288"/>
                    <a:pt x="3750" y="2284"/>
                    <a:pt x="3763" y="2277"/>
                  </a:cubicBezTo>
                  <a:cubicBezTo>
                    <a:pt x="3784" y="2255"/>
                    <a:pt x="3785" y="2220"/>
                    <a:pt x="3764" y="2198"/>
                  </a:cubicBezTo>
                  <a:cubicBezTo>
                    <a:pt x="2754" y="1149"/>
                    <a:pt x="1480" y="391"/>
                    <a:pt x="77" y="2"/>
                  </a:cubicBezTo>
                  <a:cubicBezTo>
                    <a:pt x="72" y="1"/>
                    <a:pt x="67"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150;p78">
              <a:extLst>
                <a:ext uri="{FF2B5EF4-FFF2-40B4-BE49-F238E27FC236}">
                  <a16:creationId xmlns:a16="http://schemas.microsoft.com/office/drawing/2014/main" id="{BFFD1D24-1B03-4A5C-8F16-9E9D15FD8CFE}"/>
                </a:ext>
              </a:extLst>
            </p:cNvPr>
            <p:cNvSpPr/>
            <p:nvPr/>
          </p:nvSpPr>
          <p:spPr>
            <a:xfrm>
              <a:off x="6481489" y="2567644"/>
              <a:ext cx="15772" cy="8459"/>
            </a:xfrm>
            <a:custGeom>
              <a:avLst/>
              <a:gdLst/>
              <a:ahLst/>
              <a:cxnLst/>
              <a:rect l="l" t="t" r="r" b="b"/>
              <a:pathLst>
                <a:path w="537" h="288" extrusionOk="0">
                  <a:moveTo>
                    <a:pt x="62" y="1"/>
                  </a:moveTo>
                  <a:cubicBezTo>
                    <a:pt x="42" y="1"/>
                    <a:pt x="22" y="13"/>
                    <a:pt x="12" y="34"/>
                  </a:cubicBezTo>
                  <a:cubicBezTo>
                    <a:pt x="1" y="61"/>
                    <a:pt x="12" y="93"/>
                    <a:pt x="41" y="106"/>
                  </a:cubicBezTo>
                  <a:lnTo>
                    <a:pt x="452" y="282"/>
                  </a:lnTo>
                  <a:cubicBezTo>
                    <a:pt x="459" y="285"/>
                    <a:pt x="466" y="288"/>
                    <a:pt x="474" y="288"/>
                  </a:cubicBezTo>
                  <a:cubicBezTo>
                    <a:pt x="495" y="288"/>
                    <a:pt x="515" y="275"/>
                    <a:pt x="523" y="254"/>
                  </a:cubicBezTo>
                  <a:cubicBezTo>
                    <a:pt x="536" y="227"/>
                    <a:pt x="523" y="195"/>
                    <a:pt x="495" y="183"/>
                  </a:cubicBezTo>
                  <a:lnTo>
                    <a:pt x="83" y="6"/>
                  </a:lnTo>
                  <a:cubicBezTo>
                    <a:pt x="77" y="3"/>
                    <a:pt x="69"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151;p78">
              <a:extLst>
                <a:ext uri="{FF2B5EF4-FFF2-40B4-BE49-F238E27FC236}">
                  <a16:creationId xmlns:a16="http://schemas.microsoft.com/office/drawing/2014/main" id="{7352D69A-7C57-49EC-B0C2-E1EC516F0680}"/>
                </a:ext>
              </a:extLst>
            </p:cNvPr>
            <p:cNvSpPr/>
            <p:nvPr/>
          </p:nvSpPr>
          <p:spPr>
            <a:xfrm>
              <a:off x="6318427" y="2589583"/>
              <a:ext cx="96040" cy="67345"/>
            </a:xfrm>
            <a:custGeom>
              <a:avLst/>
              <a:gdLst/>
              <a:ahLst/>
              <a:cxnLst/>
              <a:rect l="l" t="t" r="r" b="b"/>
              <a:pathLst>
                <a:path w="3270" h="2293" extrusionOk="0">
                  <a:moveTo>
                    <a:pt x="62" y="0"/>
                  </a:moveTo>
                  <a:cubicBezTo>
                    <a:pt x="48" y="0"/>
                    <a:pt x="33" y="7"/>
                    <a:pt x="21" y="18"/>
                  </a:cubicBezTo>
                  <a:cubicBezTo>
                    <a:pt x="0" y="41"/>
                    <a:pt x="2" y="75"/>
                    <a:pt x="23" y="96"/>
                  </a:cubicBezTo>
                  <a:cubicBezTo>
                    <a:pt x="960" y="982"/>
                    <a:pt x="2022" y="1718"/>
                    <a:pt x="3182" y="2287"/>
                  </a:cubicBezTo>
                  <a:cubicBezTo>
                    <a:pt x="3190" y="2291"/>
                    <a:pt x="3197" y="2292"/>
                    <a:pt x="3206" y="2292"/>
                  </a:cubicBezTo>
                  <a:cubicBezTo>
                    <a:pt x="3227" y="2292"/>
                    <a:pt x="3247" y="2282"/>
                    <a:pt x="3256" y="2261"/>
                  </a:cubicBezTo>
                  <a:cubicBezTo>
                    <a:pt x="3270" y="2234"/>
                    <a:pt x="3257" y="2200"/>
                    <a:pt x="3231" y="2187"/>
                  </a:cubicBezTo>
                  <a:cubicBezTo>
                    <a:pt x="2082" y="1624"/>
                    <a:pt x="1028" y="895"/>
                    <a:pt x="100" y="15"/>
                  </a:cubicBezTo>
                  <a:cubicBezTo>
                    <a:pt x="89" y="5"/>
                    <a:pt x="75"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152;p78">
              <a:extLst>
                <a:ext uri="{FF2B5EF4-FFF2-40B4-BE49-F238E27FC236}">
                  <a16:creationId xmlns:a16="http://schemas.microsoft.com/office/drawing/2014/main" id="{C09D769A-BB44-4AD7-9102-DA5418E56FDF}"/>
                </a:ext>
              </a:extLst>
            </p:cNvPr>
            <p:cNvSpPr/>
            <p:nvPr/>
          </p:nvSpPr>
          <p:spPr>
            <a:xfrm>
              <a:off x="6372321" y="2614929"/>
              <a:ext cx="19913" cy="13481"/>
            </a:xfrm>
            <a:custGeom>
              <a:avLst/>
              <a:gdLst/>
              <a:ahLst/>
              <a:cxnLst/>
              <a:rect l="l" t="t" r="r" b="b"/>
              <a:pathLst>
                <a:path w="678" h="459" extrusionOk="0">
                  <a:moveTo>
                    <a:pt x="63" y="0"/>
                  </a:moveTo>
                  <a:cubicBezTo>
                    <a:pt x="47" y="0"/>
                    <a:pt x="30" y="8"/>
                    <a:pt x="19" y="21"/>
                  </a:cubicBezTo>
                  <a:cubicBezTo>
                    <a:pt x="1" y="45"/>
                    <a:pt x="5" y="81"/>
                    <a:pt x="29" y="98"/>
                  </a:cubicBezTo>
                  <a:cubicBezTo>
                    <a:pt x="203" y="234"/>
                    <a:pt x="394" y="354"/>
                    <a:pt x="592" y="452"/>
                  </a:cubicBezTo>
                  <a:cubicBezTo>
                    <a:pt x="600" y="455"/>
                    <a:pt x="608" y="458"/>
                    <a:pt x="616" y="458"/>
                  </a:cubicBezTo>
                  <a:cubicBezTo>
                    <a:pt x="636" y="458"/>
                    <a:pt x="656" y="447"/>
                    <a:pt x="664" y="427"/>
                  </a:cubicBezTo>
                  <a:cubicBezTo>
                    <a:pt x="677" y="400"/>
                    <a:pt x="666" y="368"/>
                    <a:pt x="639" y="354"/>
                  </a:cubicBezTo>
                  <a:cubicBezTo>
                    <a:pt x="449" y="260"/>
                    <a:pt x="266" y="143"/>
                    <a:pt x="96" y="12"/>
                  </a:cubicBezTo>
                  <a:cubicBezTo>
                    <a:pt x="87" y="4"/>
                    <a:pt x="7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153;p78">
              <a:extLst>
                <a:ext uri="{FF2B5EF4-FFF2-40B4-BE49-F238E27FC236}">
                  <a16:creationId xmlns:a16="http://schemas.microsoft.com/office/drawing/2014/main" id="{19264E8E-6A6A-4B1F-BE8E-0AF193F9A284}"/>
                </a:ext>
              </a:extLst>
            </p:cNvPr>
            <p:cNvSpPr/>
            <p:nvPr/>
          </p:nvSpPr>
          <p:spPr>
            <a:xfrm>
              <a:off x="6270818" y="2549816"/>
              <a:ext cx="15713" cy="17769"/>
            </a:xfrm>
            <a:custGeom>
              <a:avLst/>
              <a:gdLst/>
              <a:ahLst/>
              <a:cxnLst/>
              <a:rect l="l" t="t" r="r" b="b"/>
              <a:pathLst>
                <a:path w="535" h="605" extrusionOk="0">
                  <a:moveTo>
                    <a:pt x="61" y="1"/>
                  </a:moveTo>
                  <a:cubicBezTo>
                    <a:pt x="50" y="1"/>
                    <a:pt x="39" y="4"/>
                    <a:pt x="29" y="11"/>
                  </a:cubicBezTo>
                  <a:cubicBezTo>
                    <a:pt x="6" y="29"/>
                    <a:pt x="0" y="63"/>
                    <a:pt x="19" y="87"/>
                  </a:cubicBezTo>
                  <a:cubicBezTo>
                    <a:pt x="147" y="260"/>
                    <a:pt x="285" y="428"/>
                    <a:pt x="433" y="586"/>
                  </a:cubicBezTo>
                  <a:cubicBezTo>
                    <a:pt x="446" y="599"/>
                    <a:pt x="460" y="604"/>
                    <a:pt x="475" y="604"/>
                  </a:cubicBezTo>
                  <a:cubicBezTo>
                    <a:pt x="489" y="604"/>
                    <a:pt x="502" y="599"/>
                    <a:pt x="510" y="590"/>
                  </a:cubicBezTo>
                  <a:cubicBezTo>
                    <a:pt x="533" y="569"/>
                    <a:pt x="535" y="533"/>
                    <a:pt x="513" y="512"/>
                  </a:cubicBezTo>
                  <a:cubicBezTo>
                    <a:pt x="369" y="357"/>
                    <a:pt x="233" y="191"/>
                    <a:pt x="106" y="22"/>
                  </a:cubicBezTo>
                  <a:cubicBezTo>
                    <a:pt x="96" y="8"/>
                    <a:pt x="78"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154;p78">
              <a:extLst>
                <a:ext uri="{FF2B5EF4-FFF2-40B4-BE49-F238E27FC236}">
                  <a16:creationId xmlns:a16="http://schemas.microsoft.com/office/drawing/2014/main" id="{E4ECEA3A-B861-41F8-AEFA-E759205F4FB4}"/>
                </a:ext>
              </a:extLst>
            </p:cNvPr>
            <p:cNvSpPr/>
            <p:nvPr/>
          </p:nvSpPr>
          <p:spPr>
            <a:xfrm>
              <a:off x="6349207" y="2665710"/>
              <a:ext cx="200068" cy="58270"/>
            </a:xfrm>
            <a:custGeom>
              <a:avLst/>
              <a:gdLst/>
              <a:ahLst/>
              <a:cxnLst/>
              <a:rect l="l" t="t" r="r" b="b"/>
              <a:pathLst>
                <a:path w="6812" h="1984" extrusionOk="0">
                  <a:moveTo>
                    <a:pt x="6389" y="1"/>
                  </a:moveTo>
                  <a:cubicBezTo>
                    <a:pt x="4152" y="1"/>
                    <a:pt x="1907" y="662"/>
                    <a:pt x="33" y="1881"/>
                  </a:cubicBezTo>
                  <a:cubicBezTo>
                    <a:pt x="7" y="1899"/>
                    <a:pt x="0" y="1933"/>
                    <a:pt x="16" y="1958"/>
                  </a:cubicBezTo>
                  <a:cubicBezTo>
                    <a:pt x="27" y="1973"/>
                    <a:pt x="44" y="1983"/>
                    <a:pt x="63" y="1983"/>
                  </a:cubicBezTo>
                  <a:cubicBezTo>
                    <a:pt x="73" y="1983"/>
                    <a:pt x="84" y="1979"/>
                    <a:pt x="91" y="1973"/>
                  </a:cubicBezTo>
                  <a:cubicBezTo>
                    <a:pt x="1950" y="764"/>
                    <a:pt x="4173" y="110"/>
                    <a:pt x="6392" y="110"/>
                  </a:cubicBezTo>
                  <a:cubicBezTo>
                    <a:pt x="6513" y="110"/>
                    <a:pt x="6634" y="112"/>
                    <a:pt x="6755" y="116"/>
                  </a:cubicBezTo>
                  <a:cubicBezTo>
                    <a:pt x="6757" y="116"/>
                    <a:pt x="6759" y="116"/>
                    <a:pt x="6760" y="116"/>
                  </a:cubicBezTo>
                  <a:cubicBezTo>
                    <a:pt x="6794" y="116"/>
                    <a:pt x="6809" y="92"/>
                    <a:pt x="6812" y="63"/>
                  </a:cubicBezTo>
                  <a:cubicBezTo>
                    <a:pt x="6812" y="34"/>
                    <a:pt x="6788" y="8"/>
                    <a:pt x="6758" y="7"/>
                  </a:cubicBezTo>
                  <a:cubicBezTo>
                    <a:pt x="6635" y="3"/>
                    <a:pt x="6512" y="1"/>
                    <a:pt x="63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155;p78">
              <a:extLst>
                <a:ext uri="{FF2B5EF4-FFF2-40B4-BE49-F238E27FC236}">
                  <a16:creationId xmlns:a16="http://schemas.microsoft.com/office/drawing/2014/main" id="{2C5C8F60-7614-46C0-9064-388D9FB1B657}"/>
                </a:ext>
              </a:extLst>
            </p:cNvPr>
            <p:cNvSpPr/>
            <p:nvPr/>
          </p:nvSpPr>
          <p:spPr>
            <a:xfrm>
              <a:off x="6403483" y="2684712"/>
              <a:ext cx="94160" cy="29634"/>
            </a:xfrm>
            <a:custGeom>
              <a:avLst/>
              <a:gdLst/>
              <a:ahLst/>
              <a:cxnLst/>
              <a:rect l="l" t="t" r="r" b="b"/>
              <a:pathLst>
                <a:path w="3206" h="1009" extrusionOk="0">
                  <a:moveTo>
                    <a:pt x="3146" y="0"/>
                  </a:moveTo>
                  <a:cubicBezTo>
                    <a:pt x="3144" y="0"/>
                    <a:pt x="3143" y="0"/>
                    <a:pt x="3141" y="0"/>
                  </a:cubicBezTo>
                  <a:cubicBezTo>
                    <a:pt x="2056" y="113"/>
                    <a:pt x="1013" y="418"/>
                    <a:pt x="39" y="905"/>
                  </a:cubicBezTo>
                  <a:cubicBezTo>
                    <a:pt x="12" y="917"/>
                    <a:pt x="1" y="952"/>
                    <a:pt x="15" y="977"/>
                  </a:cubicBezTo>
                  <a:cubicBezTo>
                    <a:pt x="25" y="997"/>
                    <a:pt x="45" y="1009"/>
                    <a:pt x="65" y="1009"/>
                  </a:cubicBezTo>
                  <a:cubicBezTo>
                    <a:pt x="72" y="1009"/>
                    <a:pt x="81" y="1006"/>
                    <a:pt x="89" y="1003"/>
                  </a:cubicBezTo>
                  <a:cubicBezTo>
                    <a:pt x="1052" y="520"/>
                    <a:pt x="2083" y="220"/>
                    <a:pt x="3152" y="109"/>
                  </a:cubicBezTo>
                  <a:cubicBezTo>
                    <a:pt x="3181" y="106"/>
                    <a:pt x="3205" y="79"/>
                    <a:pt x="3201" y="49"/>
                  </a:cubicBezTo>
                  <a:cubicBezTo>
                    <a:pt x="3198" y="21"/>
                    <a:pt x="3173" y="0"/>
                    <a:pt x="3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156;p78">
              <a:extLst>
                <a:ext uri="{FF2B5EF4-FFF2-40B4-BE49-F238E27FC236}">
                  <a16:creationId xmlns:a16="http://schemas.microsoft.com/office/drawing/2014/main" id="{CB2FBF4C-2643-4422-AE34-70F3A321F1C3}"/>
                </a:ext>
              </a:extLst>
            </p:cNvPr>
            <p:cNvSpPr/>
            <p:nvPr/>
          </p:nvSpPr>
          <p:spPr>
            <a:xfrm>
              <a:off x="6434351" y="2719046"/>
              <a:ext cx="17299" cy="8488"/>
            </a:xfrm>
            <a:custGeom>
              <a:avLst/>
              <a:gdLst/>
              <a:ahLst/>
              <a:cxnLst/>
              <a:rect l="l" t="t" r="r" b="b"/>
              <a:pathLst>
                <a:path w="589" h="289" extrusionOk="0">
                  <a:moveTo>
                    <a:pt x="527" y="1"/>
                  </a:moveTo>
                  <a:cubicBezTo>
                    <a:pt x="520" y="1"/>
                    <a:pt x="513" y="2"/>
                    <a:pt x="506" y="5"/>
                  </a:cubicBezTo>
                  <a:lnTo>
                    <a:pt x="44" y="181"/>
                  </a:lnTo>
                  <a:cubicBezTo>
                    <a:pt x="15" y="191"/>
                    <a:pt x="1" y="224"/>
                    <a:pt x="12" y="253"/>
                  </a:cubicBezTo>
                  <a:cubicBezTo>
                    <a:pt x="21" y="274"/>
                    <a:pt x="42" y="288"/>
                    <a:pt x="63" y="288"/>
                  </a:cubicBezTo>
                  <a:cubicBezTo>
                    <a:pt x="69" y="288"/>
                    <a:pt x="76" y="288"/>
                    <a:pt x="83" y="284"/>
                  </a:cubicBezTo>
                  <a:lnTo>
                    <a:pt x="546" y="107"/>
                  </a:lnTo>
                  <a:cubicBezTo>
                    <a:pt x="575" y="97"/>
                    <a:pt x="589" y="65"/>
                    <a:pt x="578" y="36"/>
                  </a:cubicBezTo>
                  <a:cubicBezTo>
                    <a:pt x="570" y="14"/>
                    <a:pt x="549" y="1"/>
                    <a:pt x="5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157;p78">
              <a:extLst>
                <a:ext uri="{FF2B5EF4-FFF2-40B4-BE49-F238E27FC236}">
                  <a16:creationId xmlns:a16="http://schemas.microsoft.com/office/drawing/2014/main" id="{BCEAD70E-E2CF-4241-A408-8D59EF4D76F5}"/>
                </a:ext>
              </a:extLst>
            </p:cNvPr>
            <p:cNvSpPr/>
            <p:nvPr/>
          </p:nvSpPr>
          <p:spPr>
            <a:xfrm>
              <a:off x="6564137" y="2902050"/>
              <a:ext cx="61765" cy="89285"/>
            </a:xfrm>
            <a:custGeom>
              <a:avLst/>
              <a:gdLst/>
              <a:ahLst/>
              <a:cxnLst/>
              <a:rect l="l" t="t" r="r" b="b"/>
              <a:pathLst>
                <a:path w="2103" h="3040" extrusionOk="0">
                  <a:moveTo>
                    <a:pt x="2039" y="1"/>
                  </a:moveTo>
                  <a:cubicBezTo>
                    <a:pt x="2018" y="1"/>
                    <a:pt x="1998" y="13"/>
                    <a:pt x="1989" y="34"/>
                  </a:cubicBezTo>
                  <a:cubicBezTo>
                    <a:pt x="1512" y="1118"/>
                    <a:pt x="850" y="2098"/>
                    <a:pt x="22" y="2945"/>
                  </a:cubicBezTo>
                  <a:cubicBezTo>
                    <a:pt x="1" y="2968"/>
                    <a:pt x="1" y="3002"/>
                    <a:pt x="22" y="3023"/>
                  </a:cubicBezTo>
                  <a:cubicBezTo>
                    <a:pt x="32" y="3033"/>
                    <a:pt x="46" y="3039"/>
                    <a:pt x="61" y="3039"/>
                  </a:cubicBezTo>
                  <a:cubicBezTo>
                    <a:pt x="75" y="3039"/>
                    <a:pt x="89" y="3033"/>
                    <a:pt x="101" y="3022"/>
                  </a:cubicBezTo>
                  <a:cubicBezTo>
                    <a:pt x="936" y="2165"/>
                    <a:pt x="1609" y="1175"/>
                    <a:pt x="2090" y="78"/>
                  </a:cubicBezTo>
                  <a:cubicBezTo>
                    <a:pt x="2103" y="50"/>
                    <a:pt x="2090" y="19"/>
                    <a:pt x="2062" y="6"/>
                  </a:cubicBezTo>
                  <a:cubicBezTo>
                    <a:pt x="2054" y="2"/>
                    <a:pt x="2046" y="1"/>
                    <a:pt x="20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158;p78">
              <a:extLst>
                <a:ext uri="{FF2B5EF4-FFF2-40B4-BE49-F238E27FC236}">
                  <a16:creationId xmlns:a16="http://schemas.microsoft.com/office/drawing/2014/main" id="{171496AA-6933-4E38-845F-6A5CD325875C}"/>
                </a:ext>
              </a:extLst>
            </p:cNvPr>
            <p:cNvSpPr/>
            <p:nvPr/>
          </p:nvSpPr>
          <p:spPr>
            <a:xfrm>
              <a:off x="6579791" y="2915619"/>
              <a:ext cx="21616" cy="33423"/>
            </a:xfrm>
            <a:custGeom>
              <a:avLst/>
              <a:gdLst/>
              <a:ahLst/>
              <a:cxnLst/>
              <a:rect l="l" t="t" r="r" b="b"/>
              <a:pathLst>
                <a:path w="736" h="1138" extrusionOk="0">
                  <a:moveTo>
                    <a:pt x="674" y="1"/>
                  </a:moveTo>
                  <a:cubicBezTo>
                    <a:pt x="656" y="1"/>
                    <a:pt x="637" y="10"/>
                    <a:pt x="627" y="28"/>
                  </a:cubicBezTo>
                  <a:lnTo>
                    <a:pt x="15" y="1055"/>
                  </a:lnTo>
                  <a:cubicBezTo>
                    <a:pt x="0" y="1080"/>
                    <a:pt x="8" y="1115"/>
                    <a:pt x="33" y="1130"/>
                  </a:cubicBezTo>
                  <a:cubicBezTo>
                    <a:pt x="43" y="1136"/>
                    <a:pt x="53" y="1137"/>
                    <a:pt x="62" y="1137"/>
                  </a:cubicBezTo>
                  <a:cubicBezTo>
                    <a:pt x="82" y="1137"/>
                    <a:pt x="99" y="1129"/>
                    <a:pt x="109" y="1110"/>
                  </a:cubicBezTo>
                  <a:lnTo>
                    <a:pt x="721" y="84"/>
                  </a:lnTo>
                  <a:cubicBezTo>
                    <a:pt x="735" y="58"/>
                    <a:pt x="728" y="25"/>
                    <a:pt x="701" y="8"/>
                  </a:cubicBezTo>
                  <a:cubicBezTo>
                    <a:pt x="693" y="3"/>
                    <a:pt x="684" y="1"/>
                    <a:pt x="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159;p78">
              <a:extLst>
                <a:ext uri="{FF2B5EF4-FFF2-40B4-BE49-F238E27FC236}">
                  <a16:creationId xmlns:a16="http://schemas.microsoft.com/office/drawing/2014/main" id="{D3B5A89D-533D-488B-8CB5-3D1430CD1D49}"/>
                </a:ext>
              </a:extLst>
            </p:cNvPr>
            <p:cNvSpPr/>
            <p:nvPr/>
          </p:nvSpPr>
          <p:spPr>
            <a:xfrm>
              <a:off x="6570921" y="2895560"/>
              <a:ext cx="13804" cy="21558"/>
            </a:xfrm>
            <a:custGeom>
              <a:avLst/>
              <a:gdLst/>
              <a:ahLst/>
              <a:cxnLst/>
              <a:rect l="l" t="t" r="r" b="b"/>
              <a:pathLst>
                <a:path w="470" h="734" extrusionOk="0">
                  <a:moveTo>
                    <a:pt x="407" y="1"/>
                  </a:moveTo>
                  <a:cubicBezTo>
                    <a:pt x="388" y="1"/>
                    <a:pt x="369" y="11"/>
                    <a:pt x="359" y="29"/>
                  </a:cubicBezTo>
                  <a:lnTo>
                    <a:pt x="15" y="653"/>
                  </a:lnTo>
                  <a:cubicBezTo>
                    <a:pt x="1" y="680"/>
                    <a:pt x="9" y="712"/>
                    <a:pt x="36" y="727"/>
                  </a:cubicBezTo>
                  <a:cubicBezTo>
                    <a:pt x="45" y="732"/>
                    <a:pt x="55" y="734"/>
                    <a:pt x="63" y="734"/>
                  </a:cubicBezTo>
                  <a:cubicBezTo>
                    <a:pt x="83" y="734"/>
                    <a:pt x="100" y="724"/>
                    <a:pt x="112" y="705"/>
                  </a:cubicBezTo>
                  <a:lnTo>
                    <a:pt x="455" y="83"/>
                  </a:lnTo>
                  <a:cubicBezTo>
                    <a:pt x="469" y="56"/>
                    <a:pt x="461" y="22"/>
                    <a:pt x="433" y="7"/>
                  </a:cubicBezTo>
                  <a:cubicBezTo>
                    <a:pt x="425" y="3"/>
                    <a:pt x="416"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160;p78">
              <a:extLst>
                <a:ext uri="{FF2B5EF4-FFF2-40B4-BE49-F238E27FC236}">
                  <a16:creationId xmlns:a16="http://schemas.microsoft.com/office/drawing/2014/main" id="{55789C61-FF3F-4457-B53E-1DB63BF04777}"/>
                </a:ext>
              </a:extLst>
            </p:cNvPr>
            <p:cNvSpPr/>
            <p:nvPr/>
          </p:nvSpPr>
          <p:spPr>
            <a:xfrm>
              <a:off x="6465688" y="2772382"/>
              <a:ext cx="66670" cy="135513"/>
            </a:xfrm>
            <a:custGeom>
              <a:avLst/>
              <a:gdLst/>
              <a:ahLst/>
              <a:cxnLst/>
              <a:rect l="l" t="t" r="r" b="b"/>
              <a:pathLst>
                <a:path w="2270" h="4614" extrusionOk="0">
                  <a:moveTo>
                    <a:pt x="2207" y="1"/>
                  </a:moveTo>
                  <a:cubicBezTo>
                    <a:pt x="2191" y="1"/>
                    <a:pt x="2175" y="8"/>
                    <a:pt x="2164" y="22"/>
                  </a:cubicBezTo>
                  <a:cubicBezTo>
                    <a:pt x="1118" y="1339"/>
                    <a:pt x="372" y="2904"/>
                    <a:pt x="8" y="4546"/>
                  </a:cubicBezTo>
                  <a:cubicBezTo>
                    <a:pt x="0" y="4576"/>
                    <a:pt x="19" y="4604"/>
                    <a:pt x="49" y="4612"/>
                  </a:cubicBezTo>
                  <a:cubicBezTo>
                    <a:pt x="55" y="4613"/>
                    <a:pt x="57" y="4613"/>
                    <a:pt x="62" y="4613"/>
                  </a:cubicBezTo>
                  <a:cubicBezTo>
                    <a:pt x="87" y="4613"/>
                    <a:pt x="109" y="4596"/>
                    <a:pt x="114" y="4569"/>
                  </a:cubicBezTo>
                  <a:cubicBezTo>
                    <a:pt x="478" y="2944"/>
                    <a:pt x="1215" y="1395"/>
                    <a:pt x="2249" y="90"/>
                  </a:cubicBezTo>
                  <a:cubicBezTo>
                    <a:pt x="2269" y="67"/>
                    <a:pt x="2263" y="33"/>
                    <a:pt x="2241" y="13"/>
                  </a:cubicBezTo>
                  <a:cubicBezTo>
                    <a:pt x="2230" y="5"/>
                    <a:pt x="2219" y="1"/>
                    <a:pt x="22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161;p78">
              <a:extLst>
                <a:ext uri="{FF2B5EF4-FFF2-40B4-BE49-F238E27FC236}">
                  <a16:creationId xmlns:a16="http://schemas.microsoft.com/office/drawing/2014/main" id="{459C5F67-7CB6-4830-B5DA-D4A309AD6EB0}"/>
                </a:ext>
              </a:extLst>
            </p:cNvPr>
            <p:cNvSpPr/>
            <p:nvPr/>
          </p:nvSpPr>
          <p:spPr>
            <a:xfrm>
              <a:off x="6491651" y="2827245"/>
              <a:ext cx="24436" cy="44026"/>
            </a:xfrm>
            <a:custGeom>
              <a:avLst/>
              <a:gdLst/>
              <a:ahLst/>
              <a:cxnLst/>
              <a:rect l="l" t="t" r="r" b="b"/>
              <a:pathLst>
                <a:path w="832" h="1499" extrusionOk="0">
                  <a:moveTo>
                    <a:pt x="768" y="0"/>
                  </a:moveTo>
                  <a:cubicBezTo>
                    <a:pt x="751" y="0"/>
                    <a:pt x="735" y="8"/>
                    <a:pt x="724" y="24"/>
                  </a:cubicBezTo>
                  <a:cubicBezTo>
                    <a:pt x="412" y="452"/>
                    <a:pt x="172" y="924"/>
                    <a:pt x="11" y="1426"/>
                  </a:cubicBezTo>
                  <a:cubicBezTo>
                    <a:pt x="1" y="1455"/>
                    <a:pt x="18" y="1486"/>
                    <a:pt x="46" y="1496"/>
                  </a:cubicBezTo>
                  <a:cubicBezTo>
                    <a:pt x="54" y="1499"/>
                    <a:pt x="58" y="1499"/>
                    <a:pt x="64" y="1499"/>
                  </a:cubicBezTo>
                  <a:cubicBezTo>
                    <a:pt x="86" y="1499"/>
                    <a:pt x="108" y="1483"/>
                    <a:pt x="115" y="1458"/>
                  </a:cubicBezTo>
                  <a:cubicBezTo>
                    <a:pt x="274" y="966"/>
                    <a:pt x="509" y="506"/>
                    <a:pt x="813" y="88"/>
                  </a:cubicBezTo>
                  <a:cubicBezTo>
                    <a:pt x="831" y="62"/>
                    <a:pt x="825" y="29"/>
                    <a:pt x="800" y="11"/>
                  </a:cubicBezTo>
                  <a:cubicBezTo>
                    <a:pt x="790" y="4"/>
                    <a:pt x="779" y="0"/>
                    <a:pt x="7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162;p78">
              <a:extLst>
                <a:ext uri="{FF2B5EF4-FFF2-40B4-BE49-F238E27FC236}">
                  <a16:creationId xmlns:a16="http://schemas.microsoft.com/office/drawing/2014/main" id="{A73F11BC-E9DA-4F31-BE01-4382F288BF41}"/>
                </a:ext>
              </a:extLst>
            </p:cNvPr>
            <p:cNvSpPr/>
            <p:nvPr/>
          </p:nvSpPr>
          <p:spPr>
            <a:xfrm>
              <a:off x="6513327" y="2870771"/>
              <a:ext cx="12453" cy="22732"/>
            </a:xfrm>
            <a:custGeom>
              <a:avLst/>
              <a:gdLst/>
              <a:ahLst/>
              <a:cxnLst/>
              <a:rect l="l" t="t" r="r" b="b"/>
              <a:pathLst>
                <a:path w="424" h="774" extrusionOk="0">
                  <a:moveTo>
                    <a:pt x="362" y="1"/>
                  </a:moveTo>
                  <a:cubicBezTo>
                    <a:pt x="340" y="1"/>
                    <a:pt x="319" y="15"/>
                    <a:pt x="310" y="37"/>
                  </a:cubicBezTo>
                  <a:cubicBezTo>
                    <a:pt x="227" y="260"/>
                    <a:pt x="127" y="481"/>
                    <a:pt x="15" y="692"/>
                  </a:cubicBezTo>
                  <a:cubicBezTo>
                    <a:pt x="1" y="719"/>
                    <a:pt x="11" y="752"/>
                    <a:pt x="38" y="766"/>
                  </a:cubicBezTo>
                  <a:cubicBezTo>
                    <a:pt x="45" y="772"/>
                    <a:pt x="53" y="773"/>
                    <a:pt x="63" y="773"/>
                  </a:cubicBezTo>
                  <a:cubicBezTo>
                    <a:pt x="82" y="773"/>
                    <a:pt x="102" y="763"/>
                    <a:pt x="110" y="743"/>
                  </a:cubicBezTo>
                  <a:cubicBezTo>
                    <a:pt x="226" y="528"/>
                    <a:pt x="328" y="303"/>
                    <a:pt x="414" y="75"/>
                  </a:cubicBezTo>
                  <a:cubicBezTo>
                    <a:pt x="424" y="47"/>
                    <a:pt x="409" y="15"/>
                    <a:pt x="381" y="4"/>
                  </a:cubicBezTo>
                  <a:cubicBezTo>
                    <a:pt x="375" y="2"/>
                    <a:pt x="368" y="1"/>
                    <a:pt x="3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163;p78">
              <a:extLst>
                <a:ext uri="{FF2B5EF4-FFF2-40B4-BE49-F238E27FC236}">
                  <a16:creationId xmlns:a16="http://schemas.microsoft.com/office/drawing/2014/main" id="{5591D40C-7ACB-4560-96CA-5EA3DCD0CF3D}"/>
                </a:ext>
              </a:extLst>
            </p:cNvPr>
            <p:cNvSpPr/>
            <p:nvPr/>
          </p:nvSpPr>
          <p:spPr>
            <a:xfrm>
              <a:off x="6454322" y="3031396"/>
              <a:ext cx="4406" cy="13598"/>
            </a:xfrm>
            <a:custGeom>
              <a:avLst/>
              <a:gdLst/>
              <a:ahLst/>
              <a:cxnLst/>
              <a:rect l="l" t="t" r="r" b="b"/>
              <a:pathLst>
                <a:path w="150" h="463" extrusionOk="0">
                  <a:moveTo>
                    <a:pt x="94" y="1"/>
                  </a:moveTo>
                  <a:cubicBezTo>
                    <a:pt x="64" y="1"/>
                    <a:pt x="40" y="22"/>
                    <a:pt x="37" y="51"/>
                  </a:cubicBezTo>
                  <a:lnTo>
                    <a:pt x="2" y="401"/>
                  </a:lnTo>
                  <a:cubicBezTo>
                    <a:pt x="0" y="431"/>
                    <a:pt x="21" y="458"/>
                    <a:pt x="51" y="462"/>
                  </a:cubicBezTo>
                  <a:lnTo>
                    <a:pt x="57" y="462"/>
                  </a:lnTo>
                  <a:cubicBezTo>
                    <a:pt x="86" y="462"/>
                    <a:pt x="108" y="441"/>
                    <a:pt x="111" y="412"/>
                  </a:cubicBezTo>
                  <a:lnTo>
                    <a:pt x="147" y="61"/>
                  </a:lnTo>
                  <a:cubicBezTo>
                    <a:pt x="150" y="31"/>
                    <a:pt x="128" y="4"/>
                    <a:pt x="97" y="1"/>
                  </a:cubicBezTo>
                  <a:cubicBezTo>
                    <a:pt x="96" y="1"/>
                    <a:pt x="95" y="1"/>
                    <a:pt x="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164;p78">
              <a:extLst>
                <a:ext uri="{FF2B5EF4-FFF2-40B4-BE49-F238E27FC236}">
                  <a16:creationId xmlns:a16="http://schemas.microsoft.com/office/drawing/2014/main" id="{7A130A45-870C-4357-BCCA-6ADAFC6DA9EA}"/>
                </a:ext>
              </a:extLst>
            </p:cNvPr>
            <p:cNvSpPr/>
            <p:nvPr/>
          </p:nvSpPr>
          <p:spPr>
            <a:xfrm>
              <a:off x="6782326" y="2853091"/>
              <a:ext cx="37505" cy="117333"/>
            </a:xfrm>
            <a:custGeom>
              <a:avLst/>
              <a:gdLst/>
              <a:ahLst/>
              <a:cxnLst/>
              <a:rect l="l" t="t" r="r" b="b"/>
              <a:pathLst>
                <a:path w="1277" h="3995" extrusionOk="0">
                  <a:moveTo>
                    <a:pt x="61" y="0"/>
                  </a:moveTo>
                  <a:cubicBezTo>
                    <a:pt x="52" y="0"/>
                    <a:pt x="42" y="3"/>
                    <a:pt x="34" y="8"/>
                  </a:cubicBezTo>
                  <a:cubicBezTo>
                    <a:pt x="9" y="25"/>
                    <a:pt x="0" y="58"/>
                    <a:pt x="16" y="83"/>
                  </a:cubicBezTo>
                  <a:cubicBezTo>
                    <a:pt x="725" y="1246"/>
                    <a:pt x="1122" y="2581"/>
                    <a:pt x="1166" y="3941"/>
                  </a:cubicBezTo>
                  <a:cubicBezTo>
                    <a:pt x="1168" y="3971"/>
                    <a:pt x="1191" y="3994"/>
                    <a:pt x="1222" y="3994"/>
                  </a:cubicBezTo>
                  <a:cubicBezTo>
                    <a:pt x="1253" y="3993"/>
                    <a:pt x="1276" y="3967"/>
                    <a:pt x="1275" y="3939"/>
                  </a:cubicBezTo>
                  <a:cubicBezTo>
                    <a:pt x="1231" y="2557"/>
                    <a:pt x="826" y="1207"/>
                    <a:pt x="108" y="26"/>
                  </a:cubicBezTo>
                  <a:cubicBezTo>
                    <a:pt x="98" y="10"/>
                    <a:pt x="8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165;p78">
              <a:extLst>
                <a:ext uri="{FF2B5EF4-FFF2-40B4-BE49-F238E27FC236}">
                  <a16:creationId xmlns:a16="http://schemas.microsoft.com/office/drawing/2014/main" id="{12EB2648-4B47-40E8-8205-6C4196C0083C}"/>
                </a:ext>
              </a:extLst>
            </p:cNvPr>
            <p:cNvSpPr/>
            <p:nvPr/>
          </p:nvSpPr>
          <p:spPr>
            <a:xfrm>
              <a:off x="6783119" y="2894091"/>
              <a:ext cx="10720" cy="26756"/>
            </a:xfrm>
            <a:custGeom>
              <a:avLst/>
              <a:gdLst/>
              <a:ahLst/>
              <a:cxnLst/>
              <a:rect l="l" t="t" r="r" b="b"/>
              <a:pathLst>
                <a:path w="365" h="911" extrusionOk="0">
                  <a:moveTo>
                    <a:pt x="62" y="0"/>
                  </a:moveTo>
                  <a:cubicBezTo>
                    <a:pt x="55" y="0"/>
                    <a:pt x="47" y="2"/>
                    <a:pt x="40" y="5"/>
                  </a:cubicBezTo>
                  <a:cubicBezTo>
                    <a:pt x="12" y="15"/>
                    <a:pt x="0" y="47"/>
                    <a:pt x="10" y="76"/>
                  </a:cubicBezTo>
                  <a:cubicBezTo>
                    <a:pt x="115" y="331"/>
                    <a:pt x="198" y="597"/>
                    <a:pt x="252" y="866"/>
                  </a:cubicBezTo>
                  <a:cubicBezTo>
                    <a:pt x="258" y="893"/>
                    <a:pt x="281" y="911"/>
                    <a:pt x="306" y="911"/>
                  </a:cubicBezTo>
                  <a:cubicBezTo>
                    <a:pt x="309" y="911"/>
                    <a:pt x="313" y="909"/>
                    <a:pt x="316" y="909"/>
                  </a:cubicBezTo>
                  <a:cubicBezTo>
                    <a:pt x="348" y="903"/>
                    <a:pt x="365" y="875"/>
                    <a:pt x="359" y="845"/>
                  </a:cubicBezTo>
                  <a:cubicBezTo>
                    <a:pt x="302" y="569"/>
                    <a:pt x="221" y="297"/>
                    <a:pt x="111" y="35"/>
                  </a:cubicBezTo>
                  <a:cubicBezTo>
                    <a:pt x="104" y="13"/>
                    <a:pt x="84"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166;p78">
              <a:extLst>
                <a:ext uri="{FF2B5EF4-FFF2-40B4-BE49-F238E27FC236}">
                  <a16:creationId xmlns:a16="http://schemas.microsoft.com/office/drawing/2014/main" id="{2D688139-73C4-46F6-812C-E721CEA845A7}"/>
                </a:ext>
              </a:extLst>
            </p:cNvPr>
            <p:cNvSpPr/>
            <p:nvPr/>
          </p:nvSpPr>
          <p:spPr>
            <a:xfrm>
              <a:off x="6623376" y="2738401"/>
              <a:ext cx="48167" cy="186999"/>
            </a:xfrm>
            <a:custGeom>
              <a:avLst/>
              <a:gdLst/>
              <a:ahLst/>
              <a:cxnLst/>
              <a:rect l="l" t="t" r="r" b="b"/>
              <a:pathLst>
                <a:path w="1640" h="6367" extrusionOk="0">
                  <a:moveTo>
                    <a:pt x="343" y="0"/>
                  </a:moveTo>
                  <a:cubicBezTo>
                    <a:pt x="316" y="0"/>
                    <a:pt x="293" y="20"/>
                    <a:pt x="291" y="46"/>
                  </a:cubicBezTo>
                  <a:cubicBezTo>
                    <a:pt x="0" y="2214"/>
                    <a:pt x="440" y="4447"/>
                    <a:pt x="1530" y="6340"/>
                  </a:cubicBezTo>
                  <a:cubicBezTo>
                    <a:pt x="1540" y="6355"/>
                    <a:pt x="1558" y="6367"/>
                    <a:pt x="1578" y="6367"/>
                  </a:cubicBezTo>
                  <a:cubicBezTo>
                    <a:pt x="1588" y="6367"/>
                    <a:pt x="1597" y="6365"/>
                    <a:pt x="1607" y="6361"/>
                  </a:cubicBezTo>
                  <a:cubicBezTo>
                    <a:pt x="1631" y="6347"/>
                    <a:pt x="1640" y="6313"/>
                    <a:pt x="1625" y="6287"/>
                  </a:cubicBezTo>
                  <a:cubicBezTo>
                    <a:pt x="547" y="4414"/>
                    <a:pt x="113" y="2204"/>
                    <a:pt x="399" y="64"/>
                  </a:cubicBezTo>
                  <a:cubicBezTo>
                    <a:pt x="405" y="32"/>
                    <a:pt x="383" y="4"/>
                    <a:pt x="354" y="1"/>
                  </a:cubicBezTo>
                  <a:cubicBezTo>
                    <a:pt x="350" y="0"/>
                    <a:pt x="347" y="0"/>
                    <a:pt x="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7167;p78">
              <a:extLst>
                <a:ext uri="{FF2B5EF4-FFF2-40B4-BE49-F238E27FC236}">
                  <a16:creationId xmlns:a16="http://schemas.microsoft.com/office/drawing/2014/main" id="{8A0CE1B5-0773-4724-9BC6-6F0C6C21C272}"/>
                </a:ext>
              </a:extLst>
            </p:cNvPr>
            <p:cNvSpPr/>
            <p:nvPr/>
          </p:nvSpPr>
          <p:spPr>
            <a:xfrm>
              <a:off x="6639559" y="2759048"/>
              <a:ext cx="14333" cy="80709"/>
            </a:xfrm>
            <a:custGeom>
              <a:avLst/>
              <a:gdLst/>
              <a:ahLst/>
              <a:cxnLst/>
              <a:rect l="l" t="t" r="r" b="b"/>
              <a:pathLst>
                <a:path w="488" h="2748" extrusionOk="0">
                  <a:moveTo>
                    <a:pt x="174" y="1"/>
                  </a:moveTo>
                  <a:cubicBezTo>
                    <a:pt x="147" y="1"/>
                    <a:pt x="121" y="21"/>
                    <a:pt x="119" y="48"/>
                  </a:cubicBezTo>
                  <a:cubicBezTo>
                    <a:pt x="1" y="939"/>
                    <a:pt x="89" y="1860"/>
                    <a:pt x="371" y="2710"/>
                  </a:cubicBezTo>
                  <a:cubicBezTo>
                    <a:pt x="378" y="2733"/>
                    <a:pt x="399" y="2747"/>
                    <a:pt x="424" y="2747"/>
                  </a:cubicBezTo>
                  <a:cubicBezTo>
                    <a:pt x="429" y="2747"/>
                    <a:pt x="433" y="2747"/>
                    <a:pt x="445" y="2746"/>
                  </a:cubicBezTo>
                  <a:cubicBezTo>
                    <a:pt x="473" y="2737"/>
                    <a:pt x="488" y="2704"/>
                    <a:pt x="478" y="2676"/>
                  </a:cubicBezTo>
                  <a:cubicBezTo>
                    <a:pt x="200" y="1840"/>
                    <a:pt x="113" y="937"/>
                    <a:pt x="228" y="63"/>
                  </a:cubicBezTo>
                  <a:cubicBezTo>
                    <a:pt x="233" y="33"/>
                    <a:pt x="211" y="4"/>
                    <a:pt x="181" y="1"/>
                  </a:cubicBezTo>
                  <a:cubicBezTo>
                    <a:pt x="179" y="1"/>
                    <a:pt x="176"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7168;p78">
              <a:extLst>
                <a:ext uri="{FF2B5EF4-FFF2-40B4-BE49-F238E27FC236}">
                  <a16:creationId xmlns:a16="http://schemas.microsoft.com/office/drawing/2014/main" id="{285CA193-3F1E-45AE-BD23-4422237C3374}"/>
                </a:ext>
              </a:extLst>
            </p:cNvPr>
            <p:cNvSpPr/>
            <p:nvPr/>
          </p:nvSpPr>
          <p:spPr>
            <a:xfrm>
              <a:off x="6663789" y="2794615"/>
              <a:ext cx="7137" cy="22057"/>
            </a:xfrm>
            <a:custGeom>
              <a:avLst/>
              <a:gdLst/>
              <a:ahLst/>
              <a:cxnLst/>
              <a:rect l="l" t="t" r="r" b="b"/>
              <a:pathLst>
                <a:path w="243" h="751" extrusionOk="0">
                  <a:moveTo>
                    <a:pt x="61" y="1"/>
                  </a:moveTo>
                  <a:cubicBezTo>
                    <a:pt x="57" y="1"/>
                    <a:pt x="53" y="1"/>
                    <a:pt x="49" y="2"/>
                  </a:cubicBezTo>
                  <a:cubicBezTo>
                    <a:pt x="19" y="9"/>
                    <a:pt x="0" y="38"/>
                    <a:pt x="7" y="68"/>
                  </a:cubicBezTo>
                  <a:cubicBezTo>
                    <a:pt x="57" y="279"/>
                    <a:pt x="98" y="492"/>
                    <a:pt x="131" y="703"/>
                  </a:cubicBezTo>
                  <a:cubicBezTo>
                    <a:pt x="134" y="730"/>
                    <a:pt x="157" y="750"/>
                    <a:pt x="184" y="750"/>
                  </a:cubicBezTo>
                  <a:lnTo>
                    <a:pt x="191" y="750"/>
                  </a:lnTo>
                  <a:cubicBezTo>
                    <a:pt x="221" y="744"/>
                    <a:pt x="242" y="717"/>
                    <a:pt x="238" y="687"/>
                  </a:cubicBezTo>
                  <a:cubicBezTo>
                    <a:pt x="205" y="472"/>
                    <a:pt x="164" y="254"/>
                    <a:pt x="114" y="44"/>
                  </a:cubicBezTo>
                  <a:cubicBezTo>
                    <a:pt x="108" y="19"/>
                    <a:pt x="8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7169;p78">
              <a:extLst>
                <a:ext uri="{FF2B5EF4-FFF2-40B4-BE49-F238E27FC236}">
                  <a16:creationId xmlns:a16="http://schemas.microsoft.com/office/drawing/2014/main" id="{EEF5B257-F29F-40DB-A44E-E2D46541582A}"/>
                </a:ext>
              </a:extLst>
            </p:cNvPr>
            <p:cNvSpPr/>
            <p:nvPr/>
          </p:nvSpPr>
          <p:spPr>
            <a:xfrm>
              <a:off x="6704085" y="2744862"/>
              <a:ext cx="165999" cy="91928"/>
            </a:xfrm>
            <a:custGeom>
              <a:avLst/>
              <a:gdLst/>
              <a:ahLst/>
              <a:cxnLst/>
              <a:rect l="l" t="t" r="r" b="b"/>
              <a:pathLst>
                <a:path w="5652" h="3130" extrusionOk="0">
                  <a:moveTo>
                    <a:pt x="62" y="0"/>
                  </a:moveTo>
                  <a:cubicBezTo>
                    <a:pt x="48" y="0"/>
                    <a:pt x="34" y="5"/>
                    <a:pt x="24" y="16"/>
                  </a:cubicBezTo>
                  <a:cubicBezTo>
                    <a:pt x="1" y="37"/>
                    <a:pt x="1" y="73"/>
                    <a:pt x="22" y="94"/>
                  </a:cubicBezTo>
                  <a:cubicBezTo>
                    <a:pt x="1512" y="1625"/>
                    <a:pt x="3487" y="2702"/>
                    <a:pt x="5581" y="3128"/>
                  </a:cubicBezTo>
                  <a:cubicBezTo>
                    <a:pt x="5584" y="3129"/>
                    <a:pt x="5588" y="3129"/>
                    <a:pt x="5591" y="3129"/>
                  </a:cubicBezTo>
                  <a:cubicBezTo>
                    <a:pt x="5616" y="3129"/>
                    <a:pt x="5639" y="3112"/>
                    <a:pt x="5646" y="3085"/>
                  </a:cubicBezTo>
                  <a:cubicBezTo>
                    <a:pt x="5652" y="3056"/>
                    <a:pt x="5633" y="3026"/>
                    <a:pt x="5603" y="3021"/>
                  </a:cubicBezTo>
                  <a:cubicBezTo>
                    <a:pt x="3531" y="2601"/>
                    <a:pt x="1579" y="1534"/>
                    <a:pt x="102" y="17"/>
                  </a:cubicBezTo>
                  <a:cubicBezTo>
                    <a:pt x="91" y="6"/>
                    <a:pt x="77"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7170;p78">
              <a:extLst>
                <a:ext uri="{FF2B5EF4-FFF2-40B4-BE49-F238E27FC236}">
                  <a16:creationId xmlns:a16="http://schemas.microsoft.com/office/drawing/2014/main" id="{56F0421B-0438-450D-9BF1-6A9BD8DFC344}"/>
                </a:ext>
              </a:extLst>
            </p:cNvPr>
            <p:cNvSpPr/>
            <p:nvPr/>
          </p:nvSpPr>
          <p:spPr>
            <a:xfrm>
              <a:off x="6760886" y="2771442"/>
              <a:ext cx="66053" cy="32219"/>
            </a:xfrm>
            <a:custGeom>
              <a:avLst/>
              <a:gdLst/>
              <a:ahLst/>
              <a:cxnLst/>
              <a:rect l="l" t="t" r="r" b="b"/>
              <a:pathLst>
                <a:path w="2249" h="1097" extrusionOk="0">
                  <a:moveTo>
                    <a:pt x="62" y="1"/>
                  </a:moveTo>
                  <a:cubicBezTo>
                    <a:pt x="45" y="1"/>
                    <a:pt x="29" y="8"/>
                    <a:pt x="18" y="24"/>
                  </a:cubicBezTo>
                  <a:cubicBezTo>
                    <a:pt x="1" y="48"/>
                    <a:pt x="5" y="82"/>
                    <a:pt x="31" y="101"/>
                  </a:cubicBezTo>
                  <a:cubicBezTo>
                    <a:pt x="680" y="559"/>
                    <a:pt x="1401" y="894"/>
                    <a:pt x="2174" y="1093"/>
                  </a:cubicBezTo>
                  <a:cubicBezTo>
                    <a:pt x="2180" y="1096"/>
                    <a:pt x="2183" y="1096"/>
                    <a:pt x="2188" y="1096"/>
                  </a:cubicBezTo>
                  <a:cubicBezTo>
                    <a:pt x="2213" y="1096"/>
                    <a:pt x="2237" y="1079"/>
                    <a:pt x="2241" y="1056"/>
                  </a:cubicBezTo>
                  <a:cubicBezTo>
                    <a:pt x="2248" y="1026"/>
                    <a:pt x="2231" y="996"/>
                    <a:pt x="2203" y="989"/>
                  </a:cubicBezTo>
                  <a:cubicBezTo>
                    <a:pt x="1444" y="793"/>
                    <a:pt x="734" y="464"/>
                    <a:pt x="95" y="11"/>
                  </a:cubicBezTo>
                  <a:cubicBezTo>
                    <a:pt x="85" y="4"/>
                    <a:pt x="73"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7171;p78">
              <a:extLst>
                <a:ext uri="{FF2B5EF4-FFF2-40B4-BE49-F238E27FC236}">
                  <a16:creationId xmlns:a16="http://schemas.microsoft.com/office/drawing/2014/main" id="{AF58C4D0-BF33-4BC2-8347-A57F77FD2367}"/>
                </a:ext>
              </a:extLst>
            </p:cNvPr>
            <p:cNvSpPr/>
            <p:nvPr/>
          </p:nvSpPr>
          <p:spPr>
            <a:xfrm>
              <a:off x="6789874" y="2761955"/>
              <a:ext cx="14215" cy="8370"/>
            </a:xfrm>
            <a:custGeom>
              <a:avLst/>
              <a:gdLst/>
              <a:ahLst/>
              <a:cxnLst/>
              <a:rect l="l" t="t" r="r" b="b"/>
              <a:pathLst>
                <a:path w="484" h="285" extrusionOk="0">
                  <a:moveTo>
                    <a:pt x="65" y="1"/>
                  </a:moveTo>
                  <a:cubicBezTo>
                    <a:pt x="46" y="1"/>
                    <a:pt x="28" y="10"/>
                    <a:pt x="18" y="26"/>
                  </a:cubicBezTo>
                  <a:cubicBezTo>
                    <a:pt x="1" y="52"/>
                    <a:pt x="11" y="85"/>
                    <a:pt x="35" y="102"/>
                  </a:cubicBezTo>
                  <a:cubicBezTo>
                    <a:pt x="153" y="173"/>
                    <a:pt x="276" y="233"/>
                    <a:pt x="404" y="281"/>
                  </a:cubicBezTo>
                  <a:cubicBezTo>
                    <a:pt x="411" y="283"/>
                    <a:pt x="415" y="284"/>
                    <a:pt x="422" y="284"/>
                  </a:cubicBezTo>
                  <a:cubicBezTo>
                    <a:pt x="447" y="284"/>
                    <a:pt x="467" y="270"/>
                    <a:pt x="474" y="248"/>
                  </a:cubicBezTo>
                  <a:cubicBezTo>
                    <a:pt x="484" y="220"/>
                    <a:pt x="469" y="189"/>
                    <a:pt x="441" y="177"/>
                  </a:cubicBezTo>
                  <a:cubicBezTo>
                    <a:pt x="320" y="133"/>
                    <a:pt x="202" y="76"/>
                    <a:pt x="92" y="9"/>
                  </a:cubicBezTo>
                  <a:cubicBezTo>
                    <a:pt x="84" y="3"/>
                    <a:pt x="74"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7172;p78">
              <a:extLst>
                <a:ext uri="{FF2B5EF4-FFF2-40B4-BE49-F238E27FC236}">
                  <a16:creationId xmlns:a16="http://schemas.microsoft.com/office/drawing/2014/main" id="{8247CB12-CE0A-4901-A484-B947EA251698}"/>
                </a:ext>
              </a:extLst>
            </p:cNvPr>
            <p:cNvSpPr/>
            <p:nvPr/>
          </p:nvSpPr>
          <p:spPr>
            <a:xfrm>
              <a:off x="6882272" y="2699309"/>
              <a:ext cx="115600" cy="79035"/>
            </a:xfrm>
            <a:custGeom>
              <a:avLst/>
              <a:gdLst/>
              <a:ahLst/>
              <a:cxnLst/>
              <a:rect l="l" t="t" r="r" b="b"/>
              <a:pathLst>
                <a:path w="3936" h="2691" extrusionOk="0">
                  <a:moveTo>
                    <a:pt x="62" y="0"/>
                  </a:moveTo>
                  <a:cubicBezTo>
                    <a:pt x="38" y="0"/>
                    <a:pt x="17" y="16"/>
                    <a:pt x="9" y="39"/>
                  </a:cubicBezTo>
                  <a:cubicBezTo>
                    <a:pt x="1" y="70"/>
                    <a:pt x="16" y="100"/>
                    <a:pt x="45" y="109"/>
                  </a:cubicBezTo>
                  <a:cubicBezTo>
                    <a:pt x="1515" y="566"/>
                    <a:pt x="2858" y="1476"/>
                    <a:pt x="3829" y="2671"/>
                  </a:cubicBezTo>
                  <a:cubicBezTo>
                    <a:pt x="3839" y="2683"/>
                    <a:pt x="3854" y="2691"/>
                    <a:pt x="3871" y="2691"/>
                  </a:cubicBezTo>
                  <a:cubicBezTo>
                    <a:pt x="3881" y="2691"/>
                    <a:pt x="3894" y="2686"/>
                    <a:pt x="3909" y="2678"/>
                  </a:cubicBezTo>
                  <a:cubicBezTo>
                    <a:pt x="3931" y="2659"/>
                    <a:pt x="3936" y="2624"/>
                    <a:pt x="3916" y="2601"/>
                  </a:cubicBezTo>
                  <a:cubicBezTo>
                    <a:pt x="2932" y="1389"/>
                    <a:pt x="1569" y="466"/>
                    <a:pt x="79" y="3"/>
                  </a:cubicBezTo>
                  <a:cubicBezTo>
                    <a:pt x="73" y="1"/>
                    <a:pt x="67"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7173;p78">
              <a:extLst>
                <a:ext uri="{FF2B5EF4-FFF2-40B4-BE49-F238E27FC236}">
                  <a16:creationId xmlns:a16="http://schemas.microsoft.com/office/drawing/2014/main" id="{8F6AEBEC-C199-4C19-809F-736CEF98D399}"/>
                </a:ext>
              </a:extLst>
            </p:cNvPr>
            <p:cNvSpPr/>
            <p:nvPr/>
          </p:nvSpPr>
          <p:spPr>
            <a:xfrm>
              <a:off x="6914110" y="2737784"/>
              <a:ext cx="28166" cy="16124"/>
            </a:xfrm>
            <a:custGeom>
              <a:avLst/>
              <a:gdLst/>
              <a:ahLst/>
              <a:cxnLst/>
              <a:rect l="l" t="t" r="r" b="b"/>
              <a:pathLst>
                <a:path w="959" h="549" extrusionOk="0">
                  <a:moveTo>
                    <a:pt x="64" y="0"/>
                  </a:moveTo>
                  <a:cubicBezTo>
                    <a:pt x="41" y="0"/>
                    <a:pt x="20" y="15"/>
                    <a:pt x="12" y="38"/>
                  </a:cubicBezTo>
                  <a:cubicBezTo>
                    <a:pt x="0" y="66"/>
                    <a:pt x="18" y="96"/>
                    <a:pt x="46" y="107"/>
                  </a:cubicBezTo>
                  <a:cubicBezTo>
                    <a:pt x="339" y="210"/>
                    <a:pt x="613" y="355"/>
                    <a:pt x="865" y="537"/>
                  </a:cubicBezTo>
                  <a:cubicBezTo>
                    <a:pt x="873" y="545"/>
                    <a:pt x="886" y="549"/>
                    <a:pt x="896" y="549"/>
                  </a:cubicBezTo>
                  <a:cubicBezTo>
                    <a:pt x="912" y="549"/>
                    <a:pt x="930" y="542"/>
                    <a:pt x="940" y="526"/>
                  </a:cubicBezTo>
                  <a:cubicBezTo>
                    <a:pt x="959" y="500"/>
                    <a:pt x="953" y="466"/>
                    <a:pt x="929" y="449"/>
                  </a:cubicBezTo>
                  <a:cubicBezTo>
                    <a:pt x="668" y="260"/>
                    <a:pt x="384" y="109"/>
                    <a:pt x="82" y="3"/>
                  </a:cubicBezTo>
                  <a:cubicBezTo>
                    <a:pt x="76" y="1"/>
                    <a:pt x="70"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7174;p78">
              <a:extLst>
                <a:ext uri="{FF2B5EF4-FFF2-40B4-BE49-F238E27FC236}">
                  <a16:creationId xmlns:a16="http://schemas.microsoft.com/office/drawing/2014/main" id="{0D0AD387-A98F-4D9C-BCEE-CC1CD5670A9F}"/>
                </a:ext>
              </a:extLst>
            </p:cNvPr>
            <p:cNvSpPr/>
            <p:nvPr/>
          </p:nvSpPr>
          <p:spPr>
            <a:xfrm>
              <a:off x="6792430" y="2576220"/>
              <a:ext cx="213402" cy="98301"/>
            </a:xfrm>
            <a:custGeom>
              <a:avLst/>
              <a:gdLst/>
              <a:ahLst/>
              <a:cxnLst/>
              <a:rect l="l" t="t" r="r" b="b"/>
              <a:pathLst>
                <a:path w="7266" h="3347" extrusionOk="0">
                  <a:moveTo>
                    <a:pt x="7204" y="0"/>
                  </a:moveTo>
                  <a:cubicBezTo>
                    <a:pt x="7192" y="0"/>
                    <a:pt x="7180" y="4"/>
                    <a:pt x="7170" y="12"/>
                  </a:cubicBezTo>
                  <a:cubicBezTo>
                    <a:pt x="6969" y="164"/>
                    <a:pt x="6774" y="332"/>
                    <a:pt x="6584" y="494"/>
                  </a:cubicBezTo>
                  <a:cubicBezTo>
                    <a:pt x="6448" y="613"/>
                    <a:pt x="6308" y="731"/>
                    <a:pt x="6169" y="845"/>
                  </a:cubicBezTo>
                  <a:cubicBezTo>
                    <a:pt x="4668" y="2054"/>
                    <a:pt x="2668" y="2837"/>
                    <a:pt x="53" y="3239"/>
                  </a:cubicBezTo>
                  <a:cubicBezTo>
                    <a:pt x="23" y="3243"/>
                    <a:pt x="1" y="3271"/>
                    <a:pt x="6" y="3301"/>
                  </a:cubicBezTo>
                  <a:cubicBezTo>
                    <a:pt x="11" y="3328"/>
                    <a:pt x="33" y="3347"/>
                    <a:pt x="61" y="3347"/>
                  </a:cubicBezTo>
                  <a:lnTo>
                    <a:pt x="70" y="3347"/>
                  </a:lnTo>
                  <a:cubicBezTo>
                    <a:pt x="2705" y="2941"/>
                    <a:pt x="4723" y="2151"/>
                    <a:pt x="6237" y="930"/>
                  </a:cubicBezTo>
                  <a:cubicBezTo>
                    <a:pt x="6378" y="816"/>
                    <a:pt x="6517" y="697"/>
                    <a:pt x="6656" y="577"/>
                  </a:cubicBezTo>
                  <a:cubicBezTo>
                    <a:pt x="6842" y="417"/>
                    <a:pt x="7037" y="249"/>
                    <a:pt x="7237" y="98"/>
                  </a:cubicBezTo>
                  <a:cubicBezTo>
                    <a:pt x="7261" y="81"/>
                    <a:pt x="7265" y="47"/>
                    <a:pt x="7247" y="22"/>
                  </a:cubicBezTo>
                  <a:cubicBezTo>
                    <a:pt x="7237" y="7"/>
                    <a:pt x="7220" y="0"/>
                    <a:pt x="7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7175;p78">
              <a:extLst>
                <a:ext uri="{FF2B5EF4-FFF2-40B4-BE49-F238E27FC236}">
                  <a16:creationId xmlns:a16="http://schemas.microsoft.com/office/drawing/2014/main" id="{6C6E83F3-5390-4553-B684-F423641C36A6}"/>
                </a:ext>
              </a:extLst>
            </p:cNvPr>
            <p:cNvSpPr/>
            <p:nvPr/>
          </p:nvSpPr>
          <p:spPr>
            <a:xfrm>
              <a:off x="6828878" y="2602124"/>
              <a:ext cx="115453" cy="45847"/>
            </a:xfrm>
            <a:custGeom>
              <a:avLst/>
              <a:gdLst/>
              <a:ahLst/>
              <a:cxnLst/>
              <a:rect l="l" t="t" r="r" b="b"/>
              <a:pathLst>
                <a:path w="3931" h="1561" extrusionOk="0">
                  <a:moveTo>
                    <a:pt x="3869" y="0"/>
                  </a:moveTo>
                  <a:cubicBezTo>
                    <a:pt x="3857" y="0"/>
                    <a:pt x="3846" y="4"/>
                    <a:pt x="3835" y="11"/>
                  </a:cubicBezTo>
                  <a:cubicBezTo>
                    <a:pt x="2722" y="820"/>
                    <a:pt x="1300" y="1158"/>
                    <a:pt x="47" y="1452"/>
                  </a:cubicBezTo>
                  <a:cubicBezTo>
                    <a:pt x="17" y="1459"/>
                    <a:pt x="0" y="1488"/>
                    <a:pt x="7" y="1518"/>
                  </a:cubicBezTo>
                  <a:cubicBezTo>
                    <a:pt x="12" y="1543"/>
                    <a:pt x="36" y="1561"/>
                    <a:pt x="60" y="1561"/>
                  </a:cubicBezTo>
                  <a:cubicBezTo>
                    <a:pt x="64" y="1561"/>
                    <a:pt x="68" y="1559"/>
                    <a:pt x="73" y="1559"/>
                  </a:cubicBezTo>
                  <a:cubicBezTo>
                    <a:pt x="1335" y="1260"/>
                    <a:pt x="2767" y="923"/>
                    <a:pt x="3899" y="99"/>
                  </a:cubicBezTo>
                  <a:cubicBezTo>
                    <a:pt x="3925" y="82"/>
                    <a:pt x="3931" y="48"/>
                    <a:pt x="3912" y="23"/>
                  </a:cubicBezTo>
                  <a:cubicBezTo>
                    <a:pt x="3902" y="8"/>
                    <a:pt x="3886" y="0"/>
                    <a:pt x="38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7176;p78">
              <a:extLst>
                <a:ext uri="{FF2B5EF4-FFF2-40B4-BE49-F238E27FC236}">
                  <a16:creationId xmlns:a16="http://schemas.microsoft.com/office/drawing/2014/main" id="{62611F4D-2717-4B01-9200-C7B5DB8C98CB}"/>
                </a:ext>
              </a:extLst>
            </p:cNvPr>
            <p:cNvSpPr/>
            <p:nvPr/>
          </p:nvSpPr>
          <p:spPr>
            <a:xfrm>
              <a:off x="6866090" y="2609349"/>
              <a:ext cx="33629" cy="14861"/>
            </a:xfrm>
            <a:custGeom>
              <a:avLst/>
              <a:gdLst/>
              <a:ahLst/>
              <a:cxnLst/>
              <a:rect l="l" t="t" r="r" b="b"/>
              <a:pathLst>
                <a:path w="1145" h="506" extrusionOk="0">
                  <a:moveTo>
                    <a:pt x="1081" y="1"/>
                  </a:moveTo>
                  <a:cubicBezTo>
                    <a:pt x="1072" y="1"/>
                    <a:pt x="1064" y="3"/>
                    <a:pt x="1056" y="7"/>
                  </a:cubicBezTo>
                  <a:cubicBezTo>
                    <a:pt x="737" y="180"/>
                    <a:pt x="396" y="311"/>
                    <a:pt x="46" y="399"/>
                  </a:cubicBezTo>
                  <a:cubicBezTo>
                    <a:pt x="18" y="405"/>
                    <a:pt x="1" y="436"/>
                    <a:pt x="8" y="464"/>
                  </a:cubicBezTo>
                  <a:cubicBezTo>
                    <a:pt x="15" y="489"/>
                    <a:pt x="36" y="506"/>
                    <a:pt x="60" y="506"/>
                  </a:cubicBezTo>
                  <a:lnTo>
                    <a:pt x="73" y="506"/>
                  </a:lnTo>
                  <a:cubicBezTo>
                    <a:pt x="432" y="415"/>
                    <a:pt x="781" y="281"/>
                    <a:pt x="1107" y="104"/>
                  </a:cubicBezTo>
                  <a:cubicBezTo>
                    <a:pt x="1134" y="90"/>
                    <a:pt x="1144" y="57"/>
                    <a:pt x="1130" y="30"/>
                  </a:cubicBezTo>
                  <a:cubicBezTo>
                    <a:pt x="1120" y="11"/>
                    <a:pt x="1101" y="1"/>
                    <a:pt x="1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7177;p78">
              <a:extLst>
                <a:ext uri="{FF2B5EF4-FFF2-40B4-BE49-F238E27FC236}">
                  <a16:creationId xmlns:a16="http://schemas.microsoft.com/office/drawing/2014/main" id="{C5575C05-6D81-4F8E-994B-9515169C09A4}"/>
                </a:ext>
              </a:extLst>
            </p:cNvPr>
            <p:cNvSpPr/>
            <p:nvPr/>
          </p:nvSpPr>
          <p:spPr>
            <a:xfrm>
              <a:off x="6836866" y="2500533"/>
              <a:ext cx="35978" cy="12042"/>
            </a:xfrm>
            <a:custGeom>
              <a:avLst/>
              <a:gdLst/>
              <a:ahLst/>
              <a:cxnLst/>
              <a:rect l="l" t="t" r="r" b="b"/>
              <a:pathLst>
                <a:path w="1225" h="410" extrusionOk="0">
                  <a:moveTo>
                    <a:pt x="1166" y="1"/>
                  </a:moveTo>
                  <a:cubicBezTo>
                    <a:pt x="1161" y="1"/>
                    <a:pt x="1157" y="1"/>
                    <a:pt x="1152" y="2"/>
                  </a:cubicBezTo>
                  <a:cubicBezTo>
                    <a:pt x="783" y="95"/>
                    <a:pt x="413" y="196"/>
                    <a:pt x="46" y="303"/>
                  </a:cubicBezTo>
                  <a:cubicBezTo>
                    <a:pt x="17" y="311"/>
                    <a:pt x="0" y="341"/>
                    <a:pt x="9" y="370"/>
                  </a:cubicBezTo>
                  <a:cubicBezTo>
                    <a:pt x="16" y="394"/>
                    <a:pt x="39" y="410"/>
                    <a:pt x="63" y="410"/>
                  </a:cubicBezTo>
                  <a:cubicBezTo>
                    <a:pt x="67" y="410"/>
                    <a:pt x="73" y="410"/>
                    <a:pt x="77" y="407"/>
                  </a:cubicBezTo>
                  <a:cubicBezTo>
                    <a:pt x="442" y="300"/>
                    <a:pt x="812" y="199"/>
                    <a:pt x="1178" y="106"/>
                  </a:cubicBezTo>
                  <a:cubicBezTo>
                    <a:pt x="1206" y="99"/>
                    <a:pt x="1225" y="69"/>
                    <a:pt x="1218" y="41"/>
                  </a:cubicBezTo>
                  <a:cubicBezTo>
                    <a:pt x="1212" y="17"/>
                    <a:pt x="1190" y="1"/>
                    <a:pt x="1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7178;p78">
              <a:extLst>
                <a:ext uri="{FF2B5EF4-FFF2-40B4-BE49-F238E27FC236}">
                  <a16:creationId xmlns:a16="http://schemas.microsoft.com/office/drawing/2014/main" id="{119E566F-2DEB-4E6C-B2A2-5F71B1B310F0}"/>
                </a:ext>
              </a:extLst>
            </p:cNvPr>
            <p:cNvSpPr/>
            <p:nvPr/>
          </p:nvSpPr>
          <p:spPr>
            <a:xfrm>
              <a:off x="6838687" y="2519183"/>
              <a:ext cx="12658" cy="6021"/>
            </a:xfrm>
            <a:custGeom>
              <a:avLst/>
              <a:gdLst/>
              <a:ahLst/>
              <a:cxnLst/>
              <a:rect l="l" t="t" r="r" b="b"/>
              <a:pathLst>
                <a:path w="431" h="205" extrusionOk="0">
                  <a:moveTo>
                    <a:pt x="370" y="0"/>
                  </a:moveTo>
                  <a:cubicBezTo>
                    <a:pt x="365" y="0"/>
                    <a:pt x="359" y="1"/>
                    <a:pt x="354" y="3"/>
                  </a:cubicBezTo>
                  <a:lnTo>
                    <a:pt x="45" y="98"/>
                  </a:lnTo>
                  <a:cubicBezTo>
                    <a:pt x="16" y="108"/>
                    <a:pt x="1" y="138"/>
                    <a:pt x="9" y="166"/>
                  </a:cubicBezTo>
                  <a:cubicBezTo>
                    <a:pt x="16" y="191"/>
                    <a:pt x="38" y="205"/>
                    <a:pt x="61" y="205"/>
                  </a:cubicBezTo>
                  <a:cubicBezTo>
                    <a:pt x="66" y="205"/>
                    <a:pt x="72" y="203"/>
                    <a:pt x="76" y="202"/>
                  </a:cubicBezTo>
                  <a:lnTo>
                    <a:pt x="387" y="105"/>
                  </a:lnTo>
                  <a:cubicBezTo>
                    <a:pt x="415" y="97"/>
                    <a:pt x="431" y="67"/>
                    <a:pt x="422" y="38"/>
                  </a:cubicBezTo>
                  <a:cubicBezTo>
                    <a:pt x="417" y="15"/>
                    <a:pt x="394" y="0"/>
                    <a:pt x="3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7179;p78">
              <a:extLst>
                <a:ext uri="{FF2B5EF4-FFF2-40B4-BE49-F238E27FC236}">
                  <a16:creationId xmlns:a16="http://schemas.microsoft.com/office/drawing/2014/main" id="{8265E62C-923F-4569-871F-6BAF6F19D8A5}"/>
                </a:ext>
              </a:extLst>
            </p:cNvPr>
            <p:cNvSpPr/>
            <p:nvPr/>
          </p:nvSpPr>
          <p:spPr>
            <a:xfrm>
              <a:off x="7141316" y="2589906"/>
              <a:ext cx="238308" cy="458407"/>
            </a:xfrm>
            <a:custGeom>
              <a:avLst/>
              <a:gdLst/>
              <a:ahLst/>
              <a:cxnLst/>
              <a:rect l="l" t="t" r="r" b="b"/>
              <a:pathLst>
                <a:path w="8114" h="15608" extrusionOk="0">
                  <a:moveTo>
                    <a:pt x="1537" y="0"/>
                  </a:moveTo>
                  <a:cubicBezTo>
                    <a:pt x="1512" y="0"/>
                    <a:pt x="1490" y="19"/>
                    <a:pt x="1481" y="45"/>
                  </a:cubicBezTo>
                  <a:cubicBezTo>
                    <a:pt x="1467" y="102"/>
                    <a:pt x="1450" y="167"/>
                    <a:pt x="1436" y="235"/>
                  </a:cubicBezTo>
                  <a:cubicBezTo>
                    <a:pt x="880" y="2653"/>
                    <a:pt x="0" y="9892"/>
                    <a:pt x="7431" y="15198"/>
                  </a:cubicBezTo>
                  <a:cubicBezTo>
                    <a:pt x="7437" y="15199"/>
                    <a:pt x="7438" y="15201"/>
                    <a:pt x="7438" y="15205"/>
                  </a:cubicBezTo>
                  <a:cubicBezTo>
                    <a:pt x="7622" y="15335"/>
                    <a:pt x="7813" y="15467"/>
                    <a:pt x="8008" y="15597"/>
                  </a:cubicBezTo>
                  <a:lnTo>
                    <a:pt x="8015" y="15600"/>
                  </a:lnTo>
                  <a:cubicBezTo>
                    <a:pt x="8025" y="15605"/>
                    <a:pt x="8036" y="15607"/>
                    <a:pt x="8047" y="15607"/>
                  </a:cubicBezTo>
                  <a:cubicBezTo>
                    <a:pt x="8063" y="15607"/>
                    <a:pt x="8079" y="15601"/>
                    <a:pt x="8091" y="15588"/>
                  </a:cubicBezTo>
                  <a:cubicBezTo>
                    <a:pt x="8114" y="15564"/>
                    <a:pt x="8114" y="15531"/>
                    <a:pt x="8096" y="15506"/>
                  </a:cubicBezTo>
                  <a:cubicBezTo>
                    <a:pt x="6846" y="13817"/>
                    <a:pt x="2682" y="7706"/>
                    <a:pt x="1605" y="54"/>
                  </a:cubicBezTo>
                  <a:cubicBezTo>
                    <a:pt x="1602" y="33"/>
                    <a:pt x="1591" y="16"/>
                    <a:pt x="1574" y="6"/>
                  </a:cubicBezTo>
                  <a:cubicBezTo>
                    <a:pt x="1564" y="1"/>
                    <a:pt x="1555" y="1"/>
                    <a:pt x="1547" y="1"/>
                  </a:cubicBezTo>
                  <a:cubicBezTo>
                    <a:pt x="1544" y="1"/>
                    <a:pt x="1540" y="0"/>
                    <a:pt x="15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7180;p78">
              <a:extLst>
                <a:ext uri="{FF2B5EF4-FFF2-40B4-BE49-F238E27FC236}">
                  <a16:creationId xmlns:a16="http://schemas.microsoft.com/office/drawing/2014/main" id="{686A0DE2-9704-409E-AB95-D90941F22274}"/>
                </a:ext>
              </a:extLst>
            </p:cNvPr>
            <p:cNvSpPr/>
            <p:nvPr/>
          </p:nvSpPr>
          <p:spPr>
            <a:xfrm>
              <a:off x="7479805" y="2765069"/>
              <a:ext cx="459053" cy="230290"/>
            </a:xfrm>
            <a:custGeom>
              <a:avLst/>
              <a:gdLst/>
              <a:ahLst/>
              <a:cxnLst/>
              <a:rect l="l" t="t" r="r" b="b"/>
              <a:pathLst>
                <a:path w="15630" h="7841" extrusionOk="0">
                  <a:moveTo>
                    <a:pt x="15557" y="0"/>
                  </a:moveTo>
                  <a:cubicBezTo>
                    <a:pt x="15544" y="0"/>
                    <a:pt x="15532" y="4"/>
                    <a:pt x="15521" y="13"/>
                  </a:cubicBezTo>
                  <a:cubicBezTo>
                    <a:pt x="13527" y="1614"/>
                    <a:pt x="6519" y="6874"/>
                    <a:pt x="62" y="7438"/>
                  </a:cubicBezTo>
                  <a:cubicBezTo>
                    <a:pt x="29" y="7440"/>
                    <a:pt x="5" y="7465"/>
                    <a:pt x="4" y="7497"/>
                  </a:cubicBezTo>
                  <a:cubicBezTo>
                    <a:pt x="1" y="7522"/>
                    <a:pt x="15" y="7544"/>
                    <a:pt x="39" y="7555"/>
                  </a:cubicBezTo>
                  <a:cubicBezTo>
                    <a:pt x="43" y="7558"/>
                    <a:pt x="48" y="7561"/>
                    <a:pt x="53" y="7561"/>
                  </a:cubicBezTo>
                  <a:cubicBezTo>
                    <a:pt x="268" y="7602"/>
                    <a:pt x="526" y="7648"/>
                    <a:pt x="822" y="7687"/>
                  </a:cubicBezTo>
                  <a:cubicBezTo>
                    <a:pt x="1430" y="7771"/>
                    <a:pt x="2196" y="7840"/>
                    <a:pt x="3068" y="7840"/>
                  </a:cubicBezTo>
                  <a:cubicBezTo>
                    <a:pt x="6727" y="7840"/>
                    <a:pt x="12238" y="6620"/>
                    <a:pt x="15603" y="113"/>
                  </a:cubicBezTo>
                  <a:lnTo>
                    <a:pt x="15615" y="93"/>
                  </a:lnTo>
                  <a:cubicBezTo>
                    <a:pt x="15629" y="67"/>
                    <a:pt x="15622" y="34"/>
                    <a:pt x="15599" y="13"/>
                  </a:cubicBezTo>
                  <a:lnTo>
                    <a:pt x="15588" y="7"/>
                  </a:lnTo>
                  <a:cubicBezTo>
                    <a:pt x="15578" y="3"/>
                    <a:pt x="15567" y="0"/>
                    <a:pt x="155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7181;p78">
              <a:extLst>
                <a:ext uri="{FF2B5EF4-FFF2-40B4-BE49-F238E27FC236}">
                  <a16:creationId xmlns:a16="http://schemas.microsoft.com/office/drawing/2014/main" id="{E0599FF7-260C-4ADC-BFF9-D8553AFABC59}"/>
                </a:ext>
              </a:extLst>
            </p:cNvPr>
            <p:cNvSpPr/>
            <p:nvPr/>
          </p:nvSpPr>
          <p:spPr>
            <a:xfrm>
              <a:off x="7190716" y="2578275"/>
              <a:ext cx="281394" cy="477028"/>
            </a:xfrm>
            <a:custGeom>
              <a:avLst/>
              <a:gdLst/>
              <a:ahLst/>
              <a:cxnLst/>
              <a:rect l="l" t="t" r="r" b="b"/>
              <a:pathLst>
                <a:path w="9581" h="16242" extrusionOk="0">
                  <a:moveTo>
                    <a:pt x="66" y="1"/>
                  </a:moveTo>
                  <a:cubicBezTo>
                    <a:pt x="53" y="1"/>
                    <a:pt x="41" y="4"/>
                    <a:pt x="30" y="11"/>
                  </a:cubicBezTo>
                  <a:cubicBezTo>
                    <a:pt x="9" y="26"/>
                    <a:pt x="0" y="48"/>
                    <a:pt x="2" y="71"/>
                  </a:cubicBezTo>
                  <a:cubicBezTo>
                    <a:pt x="1073" y="8471"/>
                    <a:pt x="5866" y="14992"/>
                    <a:pt x="6813" y="16218"/>
                  </a:cubicBezTo>
                  <a:cubicBezTo>
                    <a:pt x="6817" y="16222"/>
                    <a:pt x="6827" y="16229"/>
                    <a:pt x="6836" y="16235"/>
                  </a:cubicBezTo>
                  <a:cubicBezTo>
                    <a:pt x="6843" y="16239"/>
                    <a:pt x="6854" y="16242"/>
                    <a:pt x="6864" y="16242"/>
                  </a:cubicBezTo>
                  <a:cubicBezTo>
                    <a:pt x="6868" y="16242"/>
                    <a:pt x="6871" y="16241"/>
                    <a:pt x="6874" y="16241"/>
                  </a:cubicBezTo>
                  <a:cubicBezTo>
                    <a:pt x="6899" y="16235"/>
                    <a:pt x="6917" y="16219"/>
                    <a:pt x="6924" y="16194"/>
                  </a:cubicBezTo>
                  <a:cubicBezTo>
                    <a:pt x="7448" y="14386"/>
                    <a:pt x="9580" y="5111"/>
                    <a:pt x="96" y="9"/>
                  </a:cubicBezTo>
                  <a:lnTo>
                    <a:pt x="94" y="7"/>
                  </a:lnTo>
                  <a:cubicBezTo>
                    <a:pt x="85" y="3"/>
                    <a:pt x="76" y="1"/>
                    <a:pt x="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7182;p78">
              <a:extLst>
                <a:ext uri="{FF2B5EF4-FFF2-40B4-BE49-F238E27FC236}">
                  <a16:creationId xmlns:a16="http://schemas.microsoft.com/office/drawing/2014/main" id="{A27D3DC1-0FB0-4CEC-8710-11E7223ACC2A}"/>
                </a:ext>
              </a:extLst>
            </p:cNvPr>
            <p:cNvSpPr/>
            <p:nvPr/>
          </p:nvSpPr>
          <p:spPr>
            <a:xfrm>
              <a:off x="7459951" y="2741719"/>
              <a:ext cx="481903" cy="239277"/>
            </a:xfrm>
            <a:custGeom>
              <a:avLst/>
              <a:gdLst/>
              <a:ahLst/>
              <a:cxnLst/>
              <a:rect l="l" t="t" r="r" b="b"/>
              <a:pathLst>
                <a:path w="16408" h="8147" extrusionOk="0">
                  <a:moveTo>
                    <a:pt x="13040" y="0"/>
                  </a:moveTo>
                  <a:cubicBezTo>
                    <a:pt x="9452" y="0"/>
                    <a:pt x="3938" y="1273"/>
                    <a:pt x="13" y="8051"/>
                  </a:cubicBezTo>
                  <a:cubicBezTo>
                    <a:pt x="3" y="8071"/>
                    <a:pt x="0" y="8097"/>
                    <a:pt x="15" y="8115"/>
                  </a:cubicBezTo>
                  <a:cubicBezTo>
                    <a:pt x="20" y="8126"/>
                    <a:pt x="29" y="8134"/>
                    <a:pt x="40" y="8139"/>
                  </a:cubicBezTo>
                  <a:cubicBezTo>
                    <a:pt x="49" y="8144"/>
                    <a:pt x="60" y="8146"/>
                    <a:pt x="70" y="8146"/>
                  </a:cubicBezTo>
                  <a:cubicBezTo>
                    <a:pt x="7035" y="7894"/>
                    <a:pt x="14882" y="1726"/>
                    <a:pt x="16383" y="489"/>
                  </a:cubicBezTo>
                  <a:cubicBezTo>
                    <a:pt x="16400" y="475"/>
                    <a:pt x="16408" y="450"/>
                    <a:pt x="16405" y="425"/>
                  </a:cubicBezTo>
                  <a:cubicBezTo>
                    <a:pt x="16400" y="409"/>
                    <a:pt x="16389" y="392"/>
                    <a:pt x="16372" y="382"/>
                  </a:cubicBezTo>
                  <a:cubicBezTo>
                    <a:pt x="16368" y="381"/>
                    <a:pt x="16362" y="381"/>
                    <a:pt x="16361" y="379"/>
                  </a:cubicBezTo>
                  <a:cubicBezTo>
                    <a:pt x="15828" y="247"/>
                    <a:pt x="14621" y="0"/>
                    <a:pt x="130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7183;p78">
              <a:extLst>
                <a:ext uri="{FF2B5EF4-FFF2-40B4-BE49-F238E27FC236}">
                  <a16:creationId xmlns:a16="http://schemas.microsoft.com/office/drawing/2014/main" id="{9A153365-42AF-4015-A30F-32FA9D7A6E6B}"/>
                </a:ext>
              </a:extLst>
            </p:cNvPr>
            <p:cNvSpPr/>
            <p:nvPr/>
          </p:nvSpPr>
          <p:spPr>
            <a:xfrm>
              <a:off x="7386409" y="2119487"/>
              <a:ext cx="283127" cy="611248"/>
            </a:xfrm>
            <a:custGeom>
              <a:avLst/>
              <a:gdLst/>
              <a:ahLst/>
              <a:cxnLst/>
              <a:rect l="l" t="t" r="r" b="b"/>
              <a:pathLst>
                <a:path w="9640" h="20812" extrusionOk="0">
                  <a:moveTo>
                    <a:pt x="5155" y="0"/>
                  </a:moveTo>
                  <a:cubicBezTo>
                    <a:pt x="5132" y="0"/>
                    <a:pt x="5113" y="11"/>
                    <a:pt x="5100" y="30"/>
                  </a:cubicBezTo>
                  <a:cubicBezTo>
                    <a:pt x="4857" y="414"/>
                    <a:pt x="4390" y="1176"/>
                    <a:pt x="3847" y="2206"/>
                  </a:cubicBezTo>
                  <a:lnTo>
                    <a:pt x="3846" y="2207"/>
                  </a:lnTo>
                  <a:cubicBezTo>
                    <a:pt x="2970" y="3885"/>
                    <a:pt x="1892" y="6250"/>
                    <a:pt x="1248" y="8821"/>
                  </a:cubicBezTo>
                  <a:cubicBezTo>
                    <a:pt x="1" y="13805"/>
                    <a:pt x="812" y="17642"/>
                    <a:pt x="3658" y="20242"/>
                  </a:cubicBezTo>
                  <a:cubicBezTo>
                    <a:pt x="3658" y="20242"/>
                    <a:pt x="3660" y="20244"/>
                    <a:pt x="3662" y="20244"/>
                  </a:cubicBezTo>
                  <a:cubicBezTo>
                    <a:pt x="3662" y="20244"/>
                    <a:pt x="3663" y="20244"/>
                    <a:pt x="3664" y="20244"/>
                  </a:cubicBezTo>
                  <a:cubicBezTo>
                    <a:pt x="3870" y="20434"/>
                    <a:pt x="4092" y="20621"/>
                    <a:pt x="4324" y="20798"/>
                  </a:cubicBezTo>
                  <a:cubicBezTo>
                    <a:pt x="4327" y="20803"/>
                    <a:pt x="4330" y="20803"/>
                    <a:pt x="4334" y="20805"/>
                  </a:cubicBezTo>
                  <a:cubicBezTo>
                    <a:pt x="4343" y="20809"/>
                    <a:pt x="4352" y="20811"/>
                    <a:pt x="4360" y="20811"/>
                  </a:cubicBezTo>
                  <a:cubicBezTo>
                    <a:pt x="4368" y="20811"/>
                    <a:pt x="4376" y="20810"/>
                    <a:pt x="4384" y="20806"/>
                  </a:cubicBezTo>
                  <a:cubicBezTo>
                    <a:pt x="4405" y="20798"/>
                    <a:pt x="4420" y="20779"/>
                    <a:pt x="4425" y="20759"/>
                  </a:cubicBezTo>
                  <a:cubicBezTo>
                    <a:pt x="4712" y="19220"/>
                    <a:pt x="4794" y="18152"/>
                    <a:pt x="4817" y="17766"/>
                  </a:cubicBezTo>
                  <a:cubicBezTo>
                    <a:pt x="4824" y="17622"/>
                    <a:pt x="4937" y="17505"/>
                    <a:pt x="5078" y="17488"/>
                  </a:cubicBezTo>
                  <a:cubicBezTo>
                    <a:pt x="5090" y="17486"/>
                    <a:pt x="5102" y="17486"/>
                    <a:pt x="5114" y="17486"/>
                  </a:cubicBezTo>
                  <a:cubicBezTo>
                    <a:pt x="5160" y="17486"/>
                    <a:pt x="5204" y="17496"/>
                    <a:pt x="5244" y="17516"/>
                  </a:cubicBezTo>
                  <a:cubicBezTo>
                    <a:pt x="5271" y="17531"/>
                    <a:pt x="5296" y="17549"/>
                    <a:pt x="5320" y="17572"/>
                  </a:cubicBezTo>
                  <a:cubicBezTo>
                    <a:pt x="5381" y="17633"/>
                    <a:pt x="5415" y="17720"/>
                    <a:pt x="5407" y="17807"/>
                  </a:cubicBezTo>
                  <a:cubicBezTo>
                    <a:pt x="5335" y="18624"/>
                    <a:pt x="5236" y="19453"/>
                    <a:pt x="5108" y="20271"/>
                  </a:cubicBezTo>
                  <a:cubicBezTo>
                    <a:pt x="5106" y="20298"/>
                    <a:pt x="5118" y="20323"/>
                    <a:pt x="5142" y="20336"/>
                  </a:cubicBezTo>
                  <a:lnTo>
                    <a:pt x="5143" y="20338"/>
                  </a:lnTo>
                  <a:cubicBezTo>
                    <a:pt x="5152" y="20341"/>
                    <a:pt x="5161" y="20343"/>
                    <a:pt x="5170" y="20343"/>
                  </a:cubicBezTo>
                  <a:cubicBezTo>
                    <a:pt x="5189" y="20343"/>
                    <a:pt x="5206" y="20335"/>
                    <a:pt x="5220" y="20321"/>
                  </a:cubicBezTo>
                  <a:cubicBezTo>
                    <a:pt x="5479" y="20000"/>
                    <a:pt x="5898" y="19458"/>
                    <a:pt x="6359" y="18721"/>
                  </a:cubicBezTo>
                  <a:cubicBezTo>
                    <a:pt x="6361" y="18720"/>
                    <a:pt x="6361" y="18720"/>
                    <a:pt x="6361" y="18717"/>
                  </a:cubicBezTo>
                  <a:cubicBezTo>
                    <a:pt x="7026" y="17659"/>
                    <a:pt x="7788" y="16203"/>
                    <a:pt x="8313" y="14459"/>
                  </a:cubicBezTo>
                  <a:cubicBezTo>
                    <a:pt x="9303" y="11173"/>
                    <a:pt x="9639" y="6115"/>
                    <a:pt x="5726" y="550"/>
                  </a:cubicBezTo>
                  <a:cubicBezTo>
                    <a:pt x="5657" y="454"/>
                    <a:pt x="5586" y="357"/>
                    <a:pt x="5516" y="260"/>
                  </a:cubicBezTo>
                  <a:cubicBezTo>
                    <a:pt x="5509" y="250"/>
                    <a:pt x="5502" y="243"/>
                    <a:pt x="5493" y="239"/>
                  </a:cubicBezTo>
                  <a:cubicBezTo>
                    <a:pt x="5486" y="235"/>
                    <a:pt x="5478" y="233"/>
                    <a:pt x="5470" y="233"/>
                  </a:cubicBezTo>
                  <a:cubicBezTo>
                    <a:pt x="5460" y="233"/>
                    <a:pt x="5449" y="235"/>
                    <a:pt x="5438" y="239"/>
                  </a:cubicBezTo>
                  <a:cubicBezTo>
                    <a:pt x="5412" y="250"/>
                    <a:pt x="5398" y="279"/>
                    <a:pt x="5402" y="307"/>
                  </a:cubicBezTo>
                  <a:cubicBezTo>
                    <a:pt x="5812" y="2273"/>
                    <a:pt x="7050" y="9161"/>
                    <a:pt x="5719" y="15338"/>
                  </a:cubicBezTo>
                  <a:cubicBezTo>
                    <a:pt x="5716" y="15353"/>
                    <a:pt x="5706" y="15367"/>
                    <a:pt x="5691" y="15379"/>
                  </a:cubicBezTo>
                  <a:cubicBezTo>
                    <a:pt x="5681" y="15385"/>
                    <a:pt x="5669" y="15389"/>
                    <a:pt x="5659" y="15389"/>
                  </a:cubicBezTo>
                  <a:cubicBezTo>
                    <a:pt x="5654" y="15389"/>
                    <a:pt x="5649" y="15388"/>
                    <a:pt x="5644" y="15386"/>
                  </a:cubicBezTo>
                  <a:cubicBezTo>
                    <a:pt x="5644" y="15386"/>
                    <a:pt x="5643" y="15387"/>
                    <a:pt x="5642" y="15387"/>
                  </a:cubicBezTo>
                  <a:cubicBezTo>
                    <a:pt x="5641" y="15387"/>
                    <a:pt x="5639" y="15386"/>
                    <a:pt x="5637" y="15385"/>
                  </a:cubicBezTo>
                  <a:cubicBezTo>
                    <a:pt x="5602" y="15366"/>
                    <a:pt x="5590" y="15338"/>
                    <a:pt x="5595" y="15312"/>
                  </a:cubicBezTo>
                  <a:cubicBezTo>
                    <a:pt x="7002" y="8792"/>
                    <a:pt x="5526" y="1452"/>
                    <a:pt x="5220" y="50"/>
                  </a:cubicBezTo>
                  <a:cubicBezTo>
                    <a:pt x="5216" y="31"/>
                    <a:pt x="5203" y="17"/>
                    <a:pt x="5184" y="7"/>
                  </a:cubicBezTo>
                  <a:cubicBezTo>
                    <a:pt x="5179" y="6"/>
                    <a:pt x="5173" y="1"/>
                    <a:pt x="5166" y="1"/>
                  </a:cubicBezTo>
                  <a:cubicBezTo>
                    <a:pt x="5162" y="1"/>
                    <a:pt x="5158" y="0"/>
                    <a:pt x="51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7184;p78">
              <a:extLst>
                <a:ext uri="{FF2B5EF4-FFF2-40B4-BE49-F238E27FC236}">
                  <a16:creationId xmlns:a16="http://schemas.microsoft.com/office/drawing/2014/main" id="{09F4428E-F18A-415F-A649-BF33C88400EF}"/>
                </a:ext>
              </a:extLst>
            </p:cNvPr>
            <p:cNvSpPr/>
            <p:nvPr/>
          </p:nvSpPr>
          <p:spPr>
            <a:xfrm>
              <a:off x="7003688" y="2636839"/>
              <a:ext cx="537853" cy="826237"/>
            </a:xfrm>
            <a:custGeom>
              <a:avLst/>
              <a:gdLst/>
              <a:ahLst/>
              <a:cxnLst/>
              <a:rect l="l" t="t" r="r" b="b"/>
              <a:pathLst>
                <a:path w="18313" h="28132" extrusionOk="0">
                  <a:moveTo>
                    <a:pt x="18137" y="0"/>
                  </a:moveTo>
                  <a:cubicBezTo>
                    <a:pt x="18131" y="0"/>
                    <a:pt x="18126" y="1"/>
                    <a:pt x="18120" y="1"/>
                  </a:cubicBezTo>
                  <a:cubicBezTo>
                    <a:pt x="18039" y="11"/>
                    <a:pt x="17976" y="78"/>
                    <a:pt x="17971" y="161"/>
                  </a:cubicBezTo>
                  <a:cubicBezTo>
                    <a:pt x="17948" y="574"/>
                    <a:pt x="17859" y="1709"/>
                    <a:pt x="17542" y="3348"/>
                  </a:cubicBezTo>
                  <a:cubicBezTo>
                    <a:pt x="17540" y="3352"/>
                    <a:pt x="17533" y="3393"/>
                    <a:pt x="17533" y="3396"/>
                  </a:cubicBezTo>
                  <a:cubicBezTo>
                    <a:pt x="17016" y="6037"/>
                    <a:pt x="15874" y="10090"/>
                    <a:pt x="13359" y="14419"/>
                  </a:cubicBezTo>
                  <a:lnTo>
                    <a:pt x="13339" y="14473"/>
                  </a:lnTo>
                  <a:lnTo>
                    <a:pt x="13324" y="14496"/>
                  </a:lnTo>
                  <a:cubicBezTo>
                    <a:pt x="13318" y="14500"/>
                    <a:pt x="13305" y="14513"/>
                    <a:pt x="13302" y="14520"/>
                  </a:cubicBezTo>
                  <a:cubicBezTo>
                    <a:pt x="11196" y="18116"/>
                    <a:pt x="8472" y="21326"/>
                    <a:pt x="5208" y="24055"/>
                  </a:cubicBezTo>
                  <a:lnTo>
                    <a:pt x="5185" y="24079"/>
                  </a:lnTo>
                  <a:cubicBezTo>
                    <a:pt x="3634" y="25369"/>
                    <a:pt x="1953" y="26561"/>
                    <a:pt x="183" y="27629"/>
                  </a:cubicBezTo>
                  <a:cubicBezTo>
                    <a:pt x="88" y="27686"/>
                    <a:pt x="22" y="27786"/>
                    <a:pt x="9" y="27890"/>
                  </a:cubicBezTo>
                  <a:cubicBezTo>
                    <a:pt x="1" y="27964"/>
                    <a:pt x="22" y="28031"/>
                    <a:pt x="68" y="28075"/>
                  </a:cubicBezTo>
                  <a:cubicBezTo>
                    <a:pt x="81" y="28089"/>
                    <a:pt x="96" y="28099"/>
                    <a:pt x="115" y="28109"/>
                  </a:cubicBezTo>
                  <a:cubicBezTo>
                    <a:pt x="144" y="28124"/>
                    <a:pt x="177" y="28132"/>
                    <a:pt x="213" y="28132"/>
                  </a:cubicBezTo>
                  <a:cubicBezTo>
                    <a:pt x="261" y="28132"/>
                    <a:pt x="312" y="28118"/>
                    <a:pt x="360" y="28092"/>
                  </a:cubicBezTo>
                  <a:cubicBezTo>
                    <a:pt x="2026" y="27200"/>
                    <a:pt x="16680" y="18847"/>
                    <a:pt x="18309" y="185"/>
                  </a:cubicBezTo>
                  <a:cubicBezTo>
                    <a:pt x="18312" y="135"/>
                    <a:pt x="18295" y="85"/>
                    <a:pt x="18258" y="50"/>
                  </a:cubicBezTo>
                  <a:cubicBezTo>
                    <a:pt x="18245" y="37"/>
                    <a:pt x="18231" y="27"/>
                    <a:pt x="18217" y="20"/>
                  </a:cubicBezTo>
                  <a:cubicBezTo>
                    <a:pt x="18193" y="7"/>
                    <a:pt x="18165" y="0"/>
                    <a:pt x="18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7185;p78">
              <a:extLst>
                <a:ext uri="{FF2B5EF4-FFF2-40B4-BE49-F238E27FC236}">
                  <a16:creationId xmlns:a16="http://schemas.microsoft.com/office/drawing/2014/main" id="{0193F76D-B063-403F-97DC-A324B29366DD}"/>
                </a:ext>
              </a:extLst>
            </p:cNvPr>
            <p:cNvSpPr/>
            <p:nvPr/>
          </p:nvSpPr>
          <p:spPr>
            <a:xfrm>
              <a:off x="7214124" y="3210700"/>
              <a:ext cx="508659" cy="120035"/>
            </a:xfrm>
            <a:custGeom>
              <a:avLst/>
              <a:gdLst/>
              <a:ahLst/>
              <a:cxnLst/>
              <a:rect l="l" t="t" r="r" b="b"/>
              <a:pathLst>
                <a:path w="17319" h="4087" extrusionOk="0">
                  <a:moveTo>
                    <a:pt x="9576" y="0"/>
                  </a:moveTo>
                  <a:cubicBezTo>
                    <a:pt x="6780" y="0"/>
                    <a:pt x="3488" y="897"/>
                    <a:pt x="28" y="3698"/>
                  </a:cubicBezTo>
                  <a:cubicBezTo>
                    <a:pt x="8" y="3711"/>
                    <a:pt x="1" y="3739"/>
                    <a:pt x="8" y="3764"/>
                  </a:cubicBezTo>
                  <a:cubicBezTo>
                    <a:pt x="11" y="3779"/>
                    <a:pt x="23" y="3793"/>
                    <a:pt x="39" y="3802"/>
                  </a:cubicBezTo>
                  <a:cubicBezTo>
                    <a:pt x="46" y="3805"/>
                    <a:pt x="51" y="3808"/>
                    <a:pt x="59" y="3809"/>
                  </a:cubicBezTo>
                  <a:cubicBezTo>
                    <a:pt x="1194" y="4006"/>
                    <a:pt x="2488" y="4086"/>
                    <a:pt x="3847" y="4086"/>
                  </a:cubicBezTo>
                  <a:cubicBezTo>
                    <a:pt x="9284" y="4086"/>
                    <a:pt x="15763" y="2797"/>
                    <a:pt x="17264" y="2479"/>
                  </a:cubicBezTo>
                  <a:cubicBezTo>
                    <a:pt x="17290" y="2476"/>
                    <a:pt x="17307" y="2456"/>
                    <a:pt x="17314" y="2431"/>
                  </a:cubicBezTo>
                  <a:cubicBezTo>
                    <a:pt x="17318" y="2408"/>
                    <a:pt x="17309" y="2379"/>
                    <a:pt x="17288" y="2367"/>
                  </a:cubicBezTo>
                  <a:cubicBezTo>
                    <a:pt x="17010" y="2174"/>
                    <a:pt x="16545" y="1879"/>
                    <a:pt x="15911" y="1558"/>
                  </a:cubicBezTo>
                  <a:cubicBezTo>
                    <a:pt x="14431" y="806"/>
                    <a:pt x="12227" y="0"/>
                    <a:pt x="95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7186;p78">
              <a:extLst>
                <a:ext uri="{FF2B5EF4-FFF2-40B4-BE49-F238E27FC236}">
                  <a16:creationId xmlns:a16="http://schemas.microsoft.com/office/drawing/2014/main" id="{6FC775D3-F2C9-4691-B94A-D385992AEA64}"/>
                </a:ext>
              </a:extLst>
            </p:cNvPr>
            <p:cNvSpPr/>
            <p:nvPr/>
          </p:nvSpPr>
          <p:spPr>
            <a:xfrm>
              <a:off x="7221232" y="3288031"/>
              <a:ext cx="498145" cy="113985"/>
            </a:xfrm>
            <a:custGeom>
              <a:avLst/>
              <a:gdLst/>
              <a:ahLst/>
              <a:cxnLst/>
              <a:rect l="l" t="t" r="r" b="b"/>
              <a:pathLst>
                <a:path w="16961" h="3881" extrusionOk="0">
                  <a:moveTo>
                    <a:pt x="16890" y="0"/>
                  </a:moveTo>
                  <a:cubicBezTo>
                    <a:pt x="16886" y="0"/>
                    <a:pt x="16882" y="1"/>
                    <a:pt x="16878" y="1"/>
                  </a:cubicBezTo>
                  <a:cubicBezTo>
                    <a:pt x="15402" y="308"/>
                    <a:pt x="8949" y="1573"/>
                    <a:pt x="3558" y="1573"/>
                  </a:cubicBezTo>
                  <a:cubicBezTo>
                    <a:pt x="2318" y="1573"/>
                    <a:pt x="1135" y="1506"/>
                    <a:pt x="81" y="1346"/>
                  </a:cubicBezTo>
                  <a:cubicBezTo>
                    <a:pt x="49" y="1346"/>
                    <a:pt x="21" y="1361"/>
                    <a:pt x="11" y="1388"/>
                  </a:cubicBezTo>
                  <a:cubicBezTo>
                    <a:pt x="1" y="1417"/>
                    <a:pt x="9" y="1447"/>
                    <a:pt x="35" y="1465"/>
                  </a:cubicBezTo>
                  <a:cubicBezTo>
                    <a:pt x="230" y="1589"/>
                    <a:pt x="506" y="1764"/>
                    <a:pt x="851" y="1957"/>
                  </a:cubicBezTo>
                  <a:cubicBezTo>
                    <a:pt x="1018" y="2049"/>
                    <a:pt x="1198" y="2146"/>
                    <a:pt x="1392" y="2244"/>
                  </a:cubicBezTo>
                  <a:cubicBezTo>
                    <a:pt x="2944" y="3032"/>
                    <a:pt x="5230" y="3881"/>
                    <a:pt x="7883" y="3881"/>
                  </a:cubicBezTo>
                  <a:cubicBezTo>
                    <a:pt x="10605" y="3881"/>
                    <a:pt x="13713" y="2988"/>
                    <a:pt x="16808" y="221"/>
                  </a:cubicBezTo>
                  <a:cubicBezTo>
                    <a:pt x="16850" y="185"/>
                    <a:pt x="16891" y="149"/>
                    <a:pt x="16934" y="109"/>
                  </a:cubicBezTo>
                  <a:cubicBezTo>
                    <a:pt x="16955" y="92"/>
                    <a:pt x="16961" y="62"/>
                    <a:pt x="16949" y="35"/>
                  </a:cubicBezTo>
                  <a:cubicBezTo>
                    <a:pt x="16942" y="23"/>
                    <a:pt x="16932" y="14"/>
                    <a:pt x="16921" y="8"/>
                  </a:cubicBezTo>
                  <a:cubicBezTo>
                    <a:pt x="16910" y="3"/>
                    <a:pt x="16900" y="0"/>
                    <a:pt x="168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7187;p78">
              <a:extLst>
                <a:ext uri="{FF2B5EF4-FFF2-40B4-BE49-F238E27FC236}">
                  <a16:creationId xmlns:a16="http://schemas.microsoft.com/office/drawing/2014/main" id="{95E197B7-E789-45D3-81F9-F1C9A1AF4A1F}"/>
                </a:ext>
              </a:extLst>
            </p:cNvPr>
            <p:cNvSpPr/>
            <p:nvPr/>
          </p:nvSpPr>
          <p:spPr>
            <a:xfrm>
              <a:off x="6978606" y="2882167"/>
              <a:ext cx="161741" cy="440462"/>
            </a:xfrm>
            <a:custGeom>
              <a:avLst/>
              <a:gdLst/>
              <a:ahLst/>
              <a:cxnLst/>
              <a:rect l="l" t="t" r="r" b="b"/>
              <a:pathLst>
                <a:path w="5507" h="14997" extrusionOk="0">
                  <a:moveTo>
                    <a:pt x="2738" y="1"/>
                  </a:moveTo>
                  <a:cubicBezTo>
                    <a:pt x="2712" y="1"/>
                    <a:pt x="2682" y="16"/>
                    <a:pt x="2671" y="42"/>
                  </a:cubicBezTo>
                  <a:cubicBezTo>
                    <a:pt x="2644" y="103"/>
                    <a:pt x="2615" y="167"/>
                    <a:pt x="2585" y="238"/>
                  </a:cubicBezTo>
                  <a:lnTo>
                    <a:pt x="2582" y="240"/>
                  </a:lnTo>
                  <a:cubicBezTo>
                    <a:pt x="1745" y="2175"/>
                    <a:pt x="0" y="7605"/>
                    <a:pt x="3727" y="12976"/>
                  </a:cubicBezTo>
                  <a:cubicBezTo>
                    <a:pt x="4195" y="13648"/>
                    <a:pt x="4744" y="14317"/>
                    <a:pt x="5392" y="14979"/>
                  </a:cubicBezTo>
                  <a:cubicBezTo>
                    <a:pt x="5398" y="14985"/>
                    <a:pt x="5402" y="14987"/>
                    <a:pt x="5408" y="14989"/>
                  </a:cubicBezTo>
                  <a:cubicBezTo>
                    <a:pt x="5416" y="14994"/>
                    <a:pt x="5426" y="14997"/>
                    <a:pt x="5436" y="14997"/>
                  </a:cubicBezTo>
                  <a:cubicBezTo>
                    <a:pt x="5449" y="14997"/>
                    <a:pt x="5463" y="14992"/>
                    <a:pt x="5473" y="14982"/>
                  </a:cubicBezTo>
                  <a:cubicBezTo>
                    <a:pt x="5500" y="14965"/>
                    <a:pt x="5506" y="14931"/>
                    <a:pt x="5492" y="14903"/>
                  </a:cubicBezTo>
                  <a:cubicBezTo>
                    <a:pt x="2678" y="9696"/>
                    <a:pt x="2713" y="2229"/>
                    <a:pt x="2792" y="68"/>
                  </a:cubicBezTo>
                  <a:cubicBezTo>
                    <a:pt x="2793" y="42"/>
                    <a:pt x="2779" y="19"/>
                    <a:pt x="2756" y="6"/>
                  </a:cubicBezTo>
                  <a:cubicBezTo>
                    <a:pt x="2750" y="5"/>
                    <a:pt x="2745" y="5"/>
                    <a:pt x="2742" y="1"/>
                  </a:cubicBezTo>
                  <a:cubicBezTo>
                    <a:pt x="2741" y="1"/>
                    <a:pt x="2740" y="1"/>
                    <a:pt x="27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7188;p78">
              <a:extLst>
                <a:ext uri="{FF2B5EF4-FFF2-40B4-BE49-F238E27FC236}">
                  <a16:creationId xmlns:a16="http://schemas.microsoft.com/office/drawing/2014/main" id="{D4FDC0A8-A62A-4AF4-ACAF-3D5B814364A2}"/>
                </a:ext>
              </a:extLst>
            </p:cNvPr>
            <p:cNvSpPr/>
            <p:nvPr/>
          </p:nvSpPr>
          <p:spPr>
            <a:xfrm>
              <a:off x="7055203" y="2872152"/>
              <a:ext cx="229615" cy="464457"/>
            </a:xfrm>
            <a:custGeom>
              <a:avLst/>
              <a:gdLst/>
              <a:ahLst/>
              <a:cxnLst/>
              <a:rect l="l" t="t" r="r" b="b"/>
              <a:pathLst>
                <a:path w="7818" h="15814" extrusionOk="0">
                  <a:moveTo>
                    <a:pt x="389" y="0"/>
                  </a:moveTo>
                  <a:cubicBezTo>
                    <a:pt x="380" y="0"/>
                    <a:pt x="371" y="2"/>
                    <a:pt x="363" y="6"/>
                  </a:cubicBezTo>
                  <a:cubicBezTo>
                    <a:pt x="342" y="17"/>
                    <a:pt x="328" y="38"/>
                    <a:pt x="323" y="62"/>
                  </a:cubicBezTo>
                  <a:cubicBezTo>
                    <a:pt x="244" y="1722"/>
                    <a:pt x="0" y="10282"/>
                    <a:pt x="3340" y="15783"/>
                  </a:cubicBezTo>
                  <a:cubicBezTo>
                    <a:pt x="3345" y="15793"/>
                    <a:pt x="3354" y="15800"/>
                    <a:pt x="3364" y="15806"/>
                  </a:cubicBezTo>
                  <a:cubicBezTo>
                    <a:pt x="3374" y="15812"/>
                    <a:pt x="3384" y="15813"/>
                    <a:pt x="3395" y="15813"/>
                  </a:cubicBezTo>
                  <a:cubicBezTo>
                    <a:pt x="3418" y="15812"/>
                    <a:pt x="3439" y="15799"/>
                    <a:pt x="3449" y="15778"/>
                  </a:cubicBezTo>
                  <a:cubicBezTo>
                    <a:pt x="4240" y="14205"/>
                    <a:pt x="7817" y="6064"/>
                    <a:pt x="430" y="14"/>
                  </a:cubicBezTo>
                  <a:lnTo>
                    <a:pt x="416" y="7"/>
                  </a:lnTo>
                  <a:cubicBezTo>
                    <a:pt x="408" y="2"/>
                    <a:pt x="398"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7189;p78">
              <a:extLst>
                <a:ext uri="{FF2B5EF4-FFF2-40B4-BE49-F238E27FC236}">
                  <a16:creationId xmlns:a16="http://schemas.microsoft.com/office/drawing/2014/main" id="{00B1F580-65D7-4E20-976E-94A4674199D4}"/>
                </a:ext>
              </a:extLst>
            </p:cNvPr>
            <p:cNvSpPr/>
            <p:nvPr/>
          </p:nvSpPr>
          <p:spPr>
            <a:xfrm>
              <a:off x="6998460" y="2631846"/>
              <a:ext cx="548309" cy="836340"/>
            </a:xfrm>
            <a:custGeom>
              <a:avLst/>
              <a:gdLst/>
              <a:ahLst/>
              <a:cxnLst/>
              <a:rect l="l" t="t" r="r" b="b"/>
              <a:pathLst>
                <a:path w="18669" h="28476" extrusionOk="0">
                  <a:moveTo>
                    <a:pt x="18323" y="218"/>
                  </a:moveTo>
                  <a:cubicBezTo>
                    <a:pt x="18355" y="218"/>
                    <a:pt x="18383" y="231"/>
                    <a:pt x="18405" y="254"/>
                  </a:cubicBezTo>
                  <a:cubicBezTo>
                    <a:pt x="18432" y="281"/>
                    <a:pt x="18446" y="316"/>
                    <a:pt x="18443" y="353"/>
                  </a:cubicBezTo>
                  <a:cubicBezTo>
                    <a:pt x="16816" y="18988"/>
                    <a:pt x="2181" y="27333"/>
                    <a:pt x="518" y="28223"/>
                  </a:cubicBezTo>
                  <a:cubicBezTo>
                    <a:pt x="476" y="28245"/>
                    <a:pt x="434" y="28255"/>
                    <a:pt x="395" y="28255"/>
                  </a:cubicBezTo>
                  <a:cubicBezTo>
                    <a:pt x="350" y="28255"/>
                    <a:pt x="310" y="28241"/>
                    <a:pt x="280" y="28212"/>
                  </a:cubicBezTo>
                  <a:cubicBezTo>
                    <a:pt x="232" y="28165"/>
                    <a:pt x="232" y="28101"/>
                    <a:pt x="236" y="28065"/>
                  </a:cubicBezTo>
                  <a:cubicBezTo>
                    <a:pt x="246" y="27976"/>
                    <a:pt x="303" y="27889"/>
                    <a:pt x="387" y="27839"/>
                  </a:cubicBezTo>
                  <a:cubicBezTo>
                    <a:pt x="16757" y="17971"/>
                    <a:pt x="18097" y="2112"/>
                    <a:pt x="18197" y="335"/>
                  </a:cubicBezTo>
                  <a:cubicBezTo>
                    <a:pt x="18201" y="275"/>
                    <a:pt x="18245" y="227"/>
                    <a:pt x="18305" y="220"/>
                  </a:cubicBezTo>
                  <a:cubicBezTo>
                    <a:pt x="18311" y="219"/>
                    <a:pt x="18317" y="218"/>
                    <a:pt x="18323" y="218"/>
                  </a:cubicBezTo>
                  <a:close/>
                  <a:moveTo>
                    <a:pt x="18319" y="1"/>
                  </a:moveTo>
                  <a:cubicBezTo>
                    <a:pt x="18305" y="1"/>
                    <a:pt x="18291" y="1"/>
                    <a:pt x="18277" y="3"/>
                  </a:cubicBezTo>
                  <a:cubicBezTo>
                    <a:pt x="18111" y="22"/>
                    <a:pt x="17985" y="156"/>
                    <a:pt x="17976" y="324"/>
                  </a:cubicBezTo>
                  <a:cubicBezTo>
                    <a:pt x="17878" y="2087"/>
                    <a:pt x="16545" y="17842"/>
                    <a:pt x="272" y="27652"/>
                  </a:cubicBezTo>
                  <a:cubicBezTo>
                    <a:pt x="129" y="27738"/>
                    <a:pt x="32" y="27882"/>
                    <a:pt x="15" y="28040"/>
                  </a:cubicBezTo>
                  <a:cubicBezTo>
                    <a:pt x="1" y="28166"/>
                    <a:pt x="41" y="28288"/>
                    <a:pt x="125" y="28369"/>
                  </a:cubicBezTo>
                  <a:cubicBezTo>
                    <a:pt x="197" y="28440"/>
                    <a:pt x="293" y="28476"/>
                    <a:pt x="394" y="28476"/>
                  </a:cubicBezTo>
                  <a:cubicBezTo>
                    <a:pt x="468" y="28476"/>
                    <a:pt x="546" y="28457"/>
                    <a:pt x="620" y="28417"/>
                  </a:cubicBezTo>
                  <a:cubicBezTo>
                    <a:pt x="2295" y="27521"/>
                    <a:pt x="17022" y="19123"/>
                    <a:pt x="18660" y="373"/>
                  </a:cubicBezTo>
                  <a:cubicBezTo>
                    <a:pt x="18668" y="269"/>
                    <a:pt x="18631" y="170"/>
                    <a:pt x="18557" y="97"/>
                  </a:cubicBezTo>
                  <a:cubicBezTo>
                    <a:pt x="18492" y="36"/>
                    <a:pt x="18407" y="1"/>
                    <a:pt x="18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7190;p78">
              <a:extLst>
                <a:ext uri="{FF2B5EF4-FFF2-40B4-BE49-F238E27FC236}">
                  <a16:creationId xmlns:a16="http://schemas.microsoft.com/office/drawing/2014/main" id="{02B3201F-2241-4996-88EF-FA29D281C0FB}"/>
                </a:ext>
              </a:extLst>
            </p:cNvPr>
            <p:cNvSpPr/>
            <p:nvPr/>
          </p:nvSpPr>
          <p:spPr>
            <a:xfrm>
              <a:off x="7373662" y="2108913"/>
              <a:ext cx="301894" cy="629957"/>
            </a:xfrm>
            <a:custGeom>
              <a:avLst/>
              <a:gdLst/>
              <a:ahLst/>
              <a:cxnLst/>
              <a:rect l="l" t="t" r="r" b="b"/>
              <a:pathLst>
                <a:path w="10279" h="21449" extrusionOk="0">
                  <a:moveTo>
                    <a:pt x="5648" y="1"/>
                  </a:moveTo>
                  <a:cubicBezTo>
                    <a:pt x="5647" y="1"/>
                    <a:pt x="5646" y="1"/>
                    <a:pt x="5644" y="1"/>
                  </a:cubicBezTo>
                  <a:cubicBezTo>
                    <a:pt x="5608" y="2"/>
                    <a:pt x="5577" y="21"/>
                    <a:pt x="5557" y="49"/>
                  </a:cubicBezTo>
                  <a:cubicBezTo>
                    <a:pt x="5533" y="85"/>
                    <a:pt x="3069" y="3746"/>
                    <a:pt x="1752" y="8181"/>
                  </a:cubicBezTo>
                  <a:cubicBezTo>
                    <a:pt x="0" y="14077"/>
                    <a:pt x="1061" y="18657"/>
                    <a:pt x="4818" y="21427"/>
                  </a:cubicBezTo>
                  <a:cubicBezTo>
                    <a:pt x="4838" y="21441"/>
                    <a:pt x="4861" y="21448"/>
                    <a:pt x="4885" y="21448"/>
                  </a:cubicBezTo>
                  <a:cubicBezTo>
                    <a:pt x="4918" y="21448"/>
                    <a:pt x="4951" y="21432"/>
                    <a:pt x="4973" y="21407"/>
                  </a:cubicBezTo>
                  <a:cubicBezTo>
                    <a:pt x="5009" y="21358"/>
                    <a:pt x="4999" y="21290"/>
                    <a:pt x="4951" y="21254"/>
                  </a:cubicBezTo>
                  <a:cubicBezTo>
                    <a:pt x="306" y="17831"/>
                    <a:pt x="762" y="12293"/>
                    <a:pt x="1961" y="8249"/>
                  </a:cubicBezTo>
                  <a:cubicBezTo>
                    <a:pt x="3129" y="4310"/>
                    <a:pt x="5213" y="984"/>
                    <a:pt x="5655" y="301"/>
                  </a:cubicBezTo>
                  <a:cubicBezTo>
                    <a:pt x="10040" y="6088"/>
                    <a:pt x="9737" y="11383"/>
                    <a:pt x="8703" y="14815"/>
                  </a:cubicBezTo>
                  <a:cubicBezTo>
                    <a:pt x="7572" y="18567"/>
                    <a:pt x="5351" y="20973"/>
                    <a:pt x="5328" y="20995"/>
                  </a:cubicBezTo>
                  <a:cubicBezTo>
                    <a:pt x="5287" y="21041"/>
                    <a:pt x="5288" y="21109"/>
                    <a:pt x="5334" y="21151"/>
                  </a:cubicBezTo>
                  <a:cubicBezTo>
                    <a:pt x="5355" y="21170"/>
                    <a:pt x="5382" y="21180"/>
                    <a:pt x="5409" y="21180"/>
                  </a:cubicBezTo>
                  <a:cubicBezTo>
                    <a:pt x="5438" y="21180"/>
                    <a:pt x="5467" y="21169"/>
                    <a:pt x="5487" y="21145"/>
                  </a:cubicBezTo>
                  <a:cubicBezTo>
                    <a:pt x="5509" y="21121"/>
                    <a:pt x="7763" y="18685"/>
                    <a:pt x="8910" y="14886"/>
                  </a:cubicBezTo>
                  <a:cubicBezTo>
                    <a:pt x="9969" y="11378"/>
                    <a:pt x="10278" y="5955"/>
                    <a:pt x="5735" y="44"/>
                  </a:cubicBezTo>
                  <a:cubicBezTo>
                    <a:pt x="5715" y="16"/>
                    <a:pt x="5681" y="1"/>
                    <a:pt x="56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7191;p78">
              <a:extLst>
                <a:ext uri="{FF2B5EF4-FFF2-40B4-BE49-F238E27FC236}">
                  <a16:creationId xmlns:a16="http://schemas.microsoft.com/office/drawing/2014/main" id="{C3436011-3178-4245-8EBA-A81D22C78BAB}"/>
                </a:ext>
              </a:extLst>
            </p:cNvPr>
            <p:cNvSpPr/>
            <p:nvPr/>
          </p:nvSpPr>
          <p:spPr>
            <a:xfrm>
              <a:off x="7451992" y="2736404"/>
              <a:ext cx="499231" cy="264712"/>
            </a:xfrm>
            <a:custGeom>
              <a:avLst/>
              <a:gdLst/>
              <a:ahLst/>
              <a:cxnLst/>
              <a:rect l="l" t="t" r="r" b="b"/>
              <a:pathLst>
                <a:path w="16998" h="9013" extrusionOk="0">
                  <a:moveTo>
                    <a:pt x="13285" y="220"/>
                  </a:moveTo>
                  <a:cubicBezTo>
                    <a:pt x="15042" y="220"/>
                    <a:pt x="16336" y="527"/>
                    <a:pt x="16727" y="633"/>
                  </a:cubicBezTo>
                  <a:cubicBezTo>
                    <a:pt x="13954" y="6342"/>
                    <a:pt x="9621" y="8128"/>
                    <a:pt x="6463" y="8616"/>
                  </a:cubicBezTo>
                  <a:cubicBezTo>
                    <a:pt x="5640" y="8744"/>
                    <a:pt x="4851" y="8792"/>
                    <a:pt x="4128" y="8792"/>
                  </a:cubicBezTo>
                  <a:cubicBezTo>
                    <a:pt x="2190" y="8792"/>
                    <a:pt x="718" y="8444"/>
                    <a:pt x="281" y="8329"/>
                  </a:cubicBezTo>
                  <a:cubicBezTo>
                    <a:pt x="3497" y="2721"/>
                    <a:pt x="7806" y="931"/>
                    <a:pt x="10865" y="419"/>
                  </a:cubicBezTo>
                  <a:cubicBezTo>
                    <a:pt x="11731" y="274"/>
                    <a:pt x="12549" y="220"/>
                    <a:pt x="13285" y="220"/>
                  </a:cubicBezTo>
                  <a:close/>
                  <a:moveTo>
                    <a:pt x="13281" y="0"/>
                  </a:moveTo>
                  <a:cubicBezTo>
                    <a:pt x="12538" y="0"/>
                    <a:pt x="11714" y="54"/>
                    <a:pt x="10841" y="200"/>
                  </a:cubicBezTo>
                  <a:cubicBezTo>
                    <a:pt x="7709" y="721"/>
                    <a:pt x="3289" y="2558"/>
                    <a:pt x="21" y="8343"/>
                  </a:cubicBezTo>
                  <a:cubicBezTo>
                    <a:pt x="4" y="8372"/>
                    <a:pt x="1" y="8407"/>
                    <a:pt x="13" y="8437"/>
                  </a:cubicBezTo>
                  <a:cubicBezTo>
                    <a:pt x="26" y="8467"/>
                    <a:pt x="51" y="8493"/>
                    <a:pt x="83" y="8501"/>
                  </a:cubicBezTo>
                  <a:cubicBezTo>
                    <a:pt x="106" y="8508"/>
                    <a:pt x="1781" y="9012"/>
                    <a:pt x="4128" y="9012"/>
                  </a:cubicBezTo>
                  <a:cubicBezTo>
                    <a:pt x="4860" y="9012"/>
                    <a:pt x="5657" y="8964"/>
                    <a:pt x="6489" y="8834"/>
                  </a:cubicBezTo>
                  <a:cubicBezTo>
                    <a:pt x="9725" y="8336"/>
                    <a:pt x="14169" y="6503"/>
                    <a:pt x="16983" y="610"/>
                  </a:cubicBezTo>
                  <a:cubicBezTo>
                    <a:pt x="16998" y="582"/>
                    <a:pt x="16998" y="547"/>
                    <a:pt x="16986" y="519"/>
                  </a:cubicBezTo>
                  <a:cubicBezTo>
                    <a:pt x="16973" y="490"/>
                    <a:pt x="16948" y="468"/>
                    <a:pt x="16918" y="458"/>
                  </a:cubicBezTo>
                  <a:cubicBezTo>
                    <a:pt x="16898" y="451"/>
                    <a:pt x="15427" y="0"/>
                    <a:pt x="13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7192;p78">
              <a:extLst>
                <a:ext uri="{FF2B5EF4-FFF2-40B4-BE49-F238E27FC236}">
                  <a16:creationId xmlns:a16="http://schemas.microsoft.com/office/drawing/2014/main" id="{98F96379-C7D7-47E2-B1D3-09A14BF1D9EF}"/>
                </a:ext>
              </a:extLst>
            </p:cNvPr>
            <p:cNvSpPr/>
            <p:nvPr/>
          </p:nvSpPr>
          <p:spPr>
            <a:xfrm>
              <a:off x="7158380" y="2570169"/>
              <a:ext cx="266591" cy="494356"/>
            </a:xfrm>
            <a:custGeom>
              <a:avLst/>
              <a:gdLst/>
              <a:ahLst/>
              <a:cxnLst/>
              <a:rect l="l" t="t" r="r" b="b"/>
              <a:pathLst>
                <a:path w="9077" h="16832" extrusionOk="0">
                  <a:moveTo>
                    <a:pt x="1071" y="267"/>
                  </a:moveTo>
                  <a:cubicBezTo>
                    <a:pt x="6526" y="3158"/>
                    <a:pt x="8102" y="7441"/>
                    <a:pt x="8462" y="10535"/>
                  </a:cubicBezTo>
                  <a:cubicBezTo>
                    <a:pt x="8806" y="13500"/>
                    <a:pt x="8131" y="15970"/>
                    <a:pt x="7953" y="16554"/>
                  </a:cubicBezTo>
                  <a:cubicBezTo>
                    <a:pt x="2612" y="13234"/>
                    <a:pt x="1030" y="8974"/>
                    <a:pt x="645" y="5974"/>
                  </a:cubicBezTo>
                  <a:cubicBezTo>
                    <a:pt x="275" y="3101"/>
                    <a:pt x="903" y="809"/>
                    <a:pt x="1071" y="267"/>
                  </a:cubicBezTo>
                  <a:close/>
                  <a:moveTo>
                    <a:pt x="1005" y="0"/>
                  </a:moveTo>
                  <a:cubicBezTo>
                    <a:pt x="992" y="0"/>
                    <a:pt x="979" y="3"/>
                    <a:pt x="966" y="7"/>
                  </a:cubicBezTo>
                  <a:cubicBezTo>
                    <a:pt x="937" y="20"/>
                    <a:pt x="915" y="42"/>
                    <a:pt x="903" y="74"/>
                  </a:cubicBezTo>
                  <a:cubicBezTo>
                    <a:pt x="895" y="98"/>
                    <a:pt x="0" y="2663"/>
                    <a:pt x="426" y="5992"/>
                  </a:cubicBezTo>
                  <a:cubicBezTo>
                    <a:pt x="819" y="9064"/>
                    <a:pt x="2446" y="13435"/>
                    <a:pt x="7958" y="16816"/>
                  </a:cubicBezTo>
                  <a:cubicBezTo>
                    <a:pt x="7975" y="16826"/>
                    <a:pt x="7995" y="16831"/>
                    <a:pt x="8015" y="16831"/>
                  </a:cubicBezTo>
                  <a:cubicBezTo>
                    <a:pt x="8028" y="16831"/>
                    <a:pt x="8040" y="16830"/>
                    <a:pt x="8051" y="16826"/>
                  </a:cubicBezTo>
                  <a:cubicBezTo>
                    <a:pt x="8081" y="16816"/>
                    <a:pt x="8106" y="16790"/>
                    <a:pt x="8116" y="16759"/>
                  </a:cubicBezTo>
                  <a:cubicBezTo>
                    <a:pt x="8125" y="16730"/>
                    <a:pt x="9076" y="13952"/>
                    <a:pt x="8679" y="10520"/>
                  </a:cubicBezTo>
                  <a:cubicBezTo>
                    <a:pt x="8314" y="7347"/>
                    <a:pt x="6692" y="2950"/>
                    <a:pt x="1057" y="13"/>
                  </a:cubicBezTo>
                  <a:cubicBezTo>
                    <a:pt x="1041" y="4"/>
                    <a:pt x="1023" y="0"/>
                    <a:pt x="10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7193;p78">
              <a:extLst>
                <a:ext uri="{FF2B5EF4-FFF2-40B4-BE49-F238E27FC236}">
                  <a16:creationId xmlns:a16="http://schemas.microsoft.com/office/drawing/2014/main" id="{879287FE-0CE0-4735-B3A4-788AD6F0A5E1}"/>
                </a:ext>
              </a:extLst>
            </p:cNvPr>
            <p:cNvSpPr/>
            <p:nvPr/>
          </p:nvSpPr>
          <p:spPr>
            <a:xfrm>
              <a:off x="7204168" y="3205296"/>
              <a:ext cx="528895" cy="202154"/>
            </a:xfrm>
            <a:custGeom>
              <a:avLst/>
              <a:gdLst/>
              <a:ahLst/>
              <a:cxnLst/>
              <a:rect l="l" t="t" r="r" b="b"/>
              <a:pathLst>
                <a:path w="18008" h="6883" extrusionOk="0">
                  <a:moveTo>
                    <a:pt x="9975" y="222"/>
                  </a:moveTo>
                  <a:cubicBezTo>
                    <a:pt x="10920" y="222"/>
                    <a:pt x="11782" y="324"/>
                    <a:pt x="12539" y="476"/>
                  </a:cubicBezTo>
                  <a:cubicBezTo>
                    <a:pt x="15337" y="1034"/>
                    <a:pt x="17273" y="2347"/>
                    <a:pt x="17725" y="2676"/>
                  </a:cubicBezTo>
                  <a:cubicBezTo>
                    <a:pt x="14437" y="5774"/>
                    <a:pt x="11129" y="6665"/>
                    <a:pt x="8413" y="6665"/>
                  </a:cubicBezTo>
                  <a:cubicBezTo>
                    <a:pt x="7435" y="6665"/>
                    <a:pt x="6534" y="6549"/>
                    <a:pt x="5739" y="6380"/>
                  </a:cubicBezTo>
                  <a:cubicBezTo>
                    <a:pt x="2862" y="5768"/>
                    <a:pt x="777" y="4358"/>
                    <a:pt x="288" y="4003"/>
                  </a:cubicBezTo>
                  <a:cubicBezTo>
                    <a:pt x="3873" y="1062"/>
                    <a:pt x="7268" y="222"/>
                    <a:pt x="9975" y="222"/>
                  </a:cubicBezTo>
                  <a:close/>
                  <a:moveTo>
                    <a:pt x="9973" y="1"/>
                  </a:moveTo>
                  <a:cubicBezTo>
                    <a:pt x="7196" y="1"/>
                    <a:pt x="3710" y="869"/>
                    <a:pt x="41" y="3922"/>
                  </a:cubicBezTo>
                  <a:cubicBezTo>
                    <a:pt x="15" y="3943"/>
                    <a:pt x="1" y="3973"/>
                    <a:pt x="1" y="4007"/>
                  </a:cubicBezTo>
                  <a:cubicBezTo>
                    <a:pt x="2" y="4042"/>
                    <a:pt x="18" y="4073"/>
                    <a:pt x="43" y="4093"/>
                  </a:cubicBezTo>
                  <a:cubicBezTo>
                    <a:pt x="65" y="4111"/>
                    <a:pt x="2351" y="5880"/>
                    <a:pt x="5686" y="6591"/>
                  </a:cubicBezTo>
                  <a:cubicBezTo>
                    <a:pt x="6498" y="6764"/>
                    <a:pt x="7418" y="6883"/>
                    <a:pt x="8416" y="6883"/>
                  </a:cubicBezTo>
                  <a:cubicBezTo>
                    <a:pt x="11204" y="6883"/>
                    <a:pt x="14604" y="5961"/>
                    <a:pt x="17972" y="2741"/>
                  </a:cubicBezTo>
                  <a:cubicBezTo>
                    <a:pt x="17995" y="2720"/>
                    <a:pt x="18007" y="2690"/>
                    <a:pt x="18006" y="2659"/>
                  </a:cubicBezTo>
                  <a:cubicBezTo>
                    <a:pt x="18003" y="2627"/>
                    <a:pt x="17989" y="2598"/>
                    <a:pt x="17965" y="2578"/>
                  </a:cubicBezTo>
                  <a:cubicBezTo>
                    <a:pt x="17943" y="2560"/>
                    <a:pt x="15837" y="911"/>
                    <a:pt x="12591" y="261"/>
                  </a:cubicBezTo>
                  <a:cubicBezTo>
                    <a:pt x="11819" y="106"/>
                    <a:pt x="10939" y="1"/>
                    <a:pt x="9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7194;p78">
              <a:extLst>
                <a:ext uri="{FF2B5EF4-FFF2-40B4-BE49-F238E27FC236}">
                  <a16:creationId xmlns:a16="http://schemas.microsoft.com/office/drawing/2014/main" id="{34C746D9-D485-43A9-9EB3-C4A8550A2D84}"/>
                </a:ext>
              </a:extLst>
            </p:cNvPr>
            <p:cNvSpPr/>
            <p:nvPr/>
          </p:nvSpPr>
          <p:spPr>
            <a:xfrm>
              <a:off x="6914315" y="2863311"/>
              <a:ext cx="299457" cy="482285"/>
            </a:xfrm>
            <a:custGeom>
              <a:avLst/>
              <a:gdLst/>
              <a:ahLst/>
              <a:cxnLst/>
              <a:rect l="l" t="t" r="r" b="b"/>
              <a:pathLst>
                <a:path w="10196" h="16421" extrusionOk="0">
                  <a:moveTo>
                    <a:pt x="5109" y="278"/>
                  </a:moveTo>
                  <a:lnTo>
                    <a:pt x="5109" y="278"/>
                  </a:lnTo>
                  <a:cubicBezTo>
                    <a:pt x="9368" y="3714"/>
                    <a:pt x="9968" y="7849"/>
                    <a:pt x="9719" y="10724"/>
                  </a:cubicBezTo>
                  <a:cubicBezTo>
                    <a:pt x="9478" y="13465"/>
                    <a:pt x="8441" y="15613"/>
                    <a:pt x="8168" y="16136"/>
                  </a:cubicBezTo>
                  <a:cubicBezTo>
                    <a:pt x="812" y="9266"/>
                    <a:pt x="4569" y="1316"/>
                    <a:pt x="5109" y="278"/>
                  </a:cubicBezTo>
                  <a:close/>
                  <a:moveTo>
                    <a:pt x="5071" y="1"/>
                  </a:moveTo>
                  <a:cubicBezTo>
                    <a:pt x="5065" y="1"/>
                    <a:pt x="5059" y="1"/>
                    <a:pt x="5053" y="2"/>
                  </a:cubicBezTo>
                  <a:cubicBezTo>
                    <a:pt x="5021" y="9"/>
                    <a:pt x="4995" y="27"/>
                    <a:pt x="4978" y="56"/>
                  </a:cubicBezTo>
                  <a:cubicBezTo>
                    <a:pt x="4927" y="143"/>
                    <a:pt x="1" y="8924"/>
                    <a:pt x="8122" y="16392"/>
                  </a:cubicBezTo>
                  <a:cubicBezTo>
                    <a:pt x="8144" y="16410"/>
                    <a:pt x="8171" y="16420"/>
                    <a:pt x="8196" y="16420"/>
                  </a:cubicBezTo>
                  <a:cubicBezTo>
                    <a:pt x="8202" y="16420"/>
                    <a:pt x="8208" y="16420"/>
                    <a:pt x="8215" y="16419"/>
                  </a:cubicBezTo>
                  <a:cubicBezTo>
                    <a:pt x="8249" y="16415"/>
                    <a:pt x="8278" y="16393"/>
                    <a:pt x="8293" y="16365"/>
                  </a:cubicBezTo>
                  <a:cubicBezTo>
                    <a:pt x="8308" y="16341"/>
                    <a:pt x="9655" y="13942"/>
                    <a:pt x="9937" y="10750"/>
                  </a:cubicBezTo>
                  <a:cubicBezTo>
                    <a:pt x="10196" y="7797"/>
                    <a:pt x="9575" y="3539"/>
                    <a:pt x="5142" y="23"/>
                  </a:cubicBezTo>
                  <a:cubicBezTo>
                    <a:pt x="5122" y="8"/>
                    <a:pt x="5097" y="1"/>
                    <a:pt x="50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7195;p78">
              <a:extLst>
                <a:ext uri="{FF2B5EF4-FFF2-40B4-BE49-F238E27FC236}">
                  <a16:creationId xmlns:a16="http://schemas.microsoft.com/office/drawing/2014/main" id="{3598D239-F556-494F-997F-E80F217B62C3}"/>
                </a:ext>
              </a:extLst>
            </p:cNvPr>
            <p:cNvSpPr/>
            <p:nvPr/>
          </p:nvSpPr>
          <p:spPr>
            <a:xfrm>
              <a:off x="7203874" y="3280307"/>
              <a:ext cx="529365" cy="55451"/>
            </a:xfrm>
            <a:custGeom>
              <a:avLst/>
              <a:gdLst/>
              <a:ahLst/>
              <a:cxnLst/>
              <a:rect l="l" t="t" r="r" b="b"/>
              <a:pathLst>
                <a:path w="18024" h="1888" extrusionOk="0">
                  <a:moveTo>
                    <a:pt x="17902" y="0"/>
                  </a:moveTo>
                  <a:cubicBezTo>
                    <a:pt x="17895" y="0"/>
                    <a:pt x="17888" y="1"/>
                    <a:pt x="17881" y="2"/>
                  </a:cubicBezTo>
                  <a:cubicBezTo>
                    <a:pt x="17787" y="24"/>
                    <a:pt x="10297" y="1669"/>
                    <a:pt x="4167" y="1669"/>
                  </a:cubicBezTo>
                  <a:cubicBezTo>
                    <a:pt x="2708" y="1669"/>
                    <a:pt x="1326" y="1576"/>
                    <a:pt x="139" y="1345"/>
                  </a:cubicBezTo>
                  <a:cubicBezTo>
                    <a:pt x="132" y="1344"/>
                    <a:pt x="125" y="1343"/>
                    <a:pt x="118" y="1343"/>
                  </a:cubicBezTo>
                  <a:cubicBezTo>
                    <a:pt x="67" y="1343"/>
                    <a:pt x="21" y="1380"/>
                    <a:pt x="11" y="1432"/>
                  </a:cubicBezTo>
                  <a:cubicBezTo>
                    <a:pt x="1" y="1490"/>
                    <a:pt x="39" y="1550"/>
                    <a:pt x="99" y="1560"/>
                  </a:cubicBezTo>
                  <a:cubicBezTo>
                    <a:pt x="1298" y="1794"/>
                    <a:pt x="2694" y="1888"/>
                    <a:pt x="4166" y="1888"/>
                  </a:cubicBezTo>
                  <a:cubicBezTo>
                    <a:pt x="10327" y="1888"/>
                    <a:pt x="17836" y="239"/>
                    <a:pt x="17926" y="216"/>
                  </a:cubicBezTo>
                  <a:cubicBezTo>
                    <a:pt x="17986" y="204"/>
                    <a:pt x="18023" y="145"/>
                    <a:pt x="18010" y="86"/>
                  </a:cubicBezTo>
                  <a:cubicBezTo>
                    <a:pt x="17999" y="35"/>
                    <a:pt x="17953" y="0"/>
                    <a:pt x="17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7196;p78">
              <a:extLst>
                <a:ext uri="{FF2B5EF4-FFF2-40B4-BE49-F238E27FC236}">
                  <a16:creationId xmlns:a16="http://schemas.microsoft.com/office/drawing/2014/main" id="{D17838D5-53A8-4964-B039-A25C0419561C}"/>
                </a:ext>
              </a:extLst>
            </p:cNvPr>
            <p:cNvSpPr/>
            <p:nvPr/>
          </p:nvSpPr>
          <p:spPr>
            <a:xfrm>
              <a:off x="7039754" y="2863253"/>
              <a:ext cx="118978" cy="482344"/>
            </a:xfrm>
            <a:custGeom>
              <a:avLst/>
              <a:gdLst/>
              <a:ahLst/>
              <a:cxnLst/>
              <a:rect l="l" t="t" r="r" b="b"/>
              <a:pathLst>
                <a:path w="4051" h="16423" extrusionOk="0">
                  <a:moveTo>
                    <a:pt x="803" y="1"/>
                  </a:moveTo>
                  <a:cubicBezTo>
                    <a:pt x="748" y="1"/>
                    <a:pt x="697" y="45"/>
                    <a:pt x="693" y="102"/>
                  </a:cubicBezTo>
                  <a:cubicBezTo>
                    <a:pt x="686" y="203"/>
                    <a:pt x="1" y="10290"/>
                    <a:pt x="3833" y="16371"/>
                  </a:cubicBezTo>
                  <a:cubicBezTo>
                    <a:pt x="3854" y="16405"/>
                    <a:pt x="3890" y="16422"/>
                    <a:pt x="3925" y="16422"/>
                  </a:cubicBezTo>
                  <a:cubicBezTo>
                    <a:pt x="3945" y="16422"/>
                    <a:pt x="3965" y="16417"/>
                    <a:pt x="3985" y="16405"/>
                  </a:cubicBezTo>
                  <a:cubicBezTo>
                    <a:pt x="4037" y="16373"/>
                    <a:pt x="4051" y="16306"/>
                    <a:pt x="4018" y="16253"/>
                  </a:cubicBezTo>
                  <a:cubicBezTo>
                    <a:pt x="226" y="10235"/>
                    <a:pt x="905" y="217"/>
                    <a:pt x="912" y="118"/>
                  </a:cubicBezTo>
                  <a:cubicBezTo>
                    <a:pt x="916" y="58"/>
                    <a:pt x="871" y="4"/>
                    <a:pt x="811" y="1"/>
                  </a:cubicBezTo>
                  <a:cubicBezTo>
                    <a:pt x="808" y="1"/>
                    <a:pt x="806" y="1"/>
                    <a:pt x="8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7197;p78">
              <a:extLst>
                <a:ext uri="{FF2B5EF4-FFF2-40B4-BE49-F238E27FC236}">
                  <a16:creationId xmlns:a16="http://schemas.microsoft.com/office/drawing/2014/main" id="{44205992-BD31-4828-AC36-FB4FCDB3E87B}"/>
                </a:ext>
              </a:extLst>
            </p:cNvPr>
            <p:cNvSpPr/>
            <p:nvPr/>
          </p:nvSpPr>
          <p:spPr>
            <a:xfrm>
              <a:off x="7184519" y="2570199"/>
              <a:ext cx="212874" cy="494326"/>
            </a:xfrm>
            <a:custGeom>
              <a:avLst/>
              <a:gdLst/>
              <a:ahLst/>
              <a:cxnLst/>
              <a:rect l="l" t="t" r="r" b="b"/>
              <a:pathLst>
                <a:path w="7248" h="16831" extrusionOk="0">
                  <a:moveTo>
                    <a:pt x="119" y="0"/>
                  </a:moveTo>
                  <a:cubicBezTo>
                    <a:pt x="114" y="0"/>
                    <a:pt x="109" y="1"/>
                    <a:pt x="104" y="2"/>
                  </a:cubicBezTo>
                  <a:cubicBezTo>
                    <a:pt x="43" y="9"/>
                    <a:pt x="0" y="61"/>
                    <a:pt x="8" y="123"/>
                  </a:cubicBezTo>
                  <a:cubicBezTo>
                    <a:pt x="1121" y="9547"/>
                    <a:pt x="6980" y="16721"/>
                    <a:pt x="7040" y="16792"/>
                  </a:cubicBezTo>
                  <a:cubicBezTo>
                    <a:pt x="7063" y="16816"/>
                    <a:pt x="7093" y="16830"/>
                    <a:pt x="7125" y="16830"/>
                  </a:cubicBezTo>
                  <a:cubicBezTo>
                    <a:pt x="7150" y="16830"/>
                    <a:pt x="7175" y="16822"/>
                    <a:pt x="7195" y="16808"/>
                  </a:cubicBezTo>
                  <a:cubicBezTo>
                    <a:pt x="7241" y="16768"/>
                    <a:pt x="7248" y="16699"/>
                    <a:pt x="7209" y="16652"/>
                  </a:cubicBezTo>
                  <a:cubicBezTo>
                    <a:pt x="7150" y="16581"/>
                    <a:pt x="1331" y="9459"/>
                    <a:pt x="225" y="97"/>
                  </a:cubicBezTo>
                  <a:cubicBezTo>
                    <a:pt x="219" y="42"/>
                    <a:pt x="172"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7198;p78">
              <a:extLst>
                <a:ext uri="{FF2B5EF4-FFF2-40B4-BE49-F238E27FC236}">
                  <a16:creationId xmlns:a16="http://schemas.microsoft.com/office/drawing/2014/main" id="{F6594803-63F5-4A2E-9942-3360365A11CE}"/>
                </a:ext>
              </a:extLst>
            </p:cNvPr>
            <p:cNvSpPr/>
            <p:nvPr/>
          </p:nvSpPr>
          <p:spPr>
            <a:xfrm>
              <a:off x="7452080" y="2749649"/>
              <a:ext cx="499349" cy="236605"/>
            </a:xfrm>
            <a:custGeom>
              <a:avLst/>
              <a:gdLst/>
              <a:ahLst/>
              <a:cxnLst/>
              <a:rect l="l" t="t" r="r" b="b"/>
              <a:pathLst>
                <a:path w="17002" h="8056" extrusionOk="0">
                  <a:moveTo>
                    <a:pt x="16880" y="1"/>
                  </a:moveTo>
                  <a:cubicBezTo>
                    <a:pt x="16855" y="1"/>
                    <a:pt x="16829" y="9"/>
                    <a:pt x="16808" y="27"/>
                  </a:cubicBezTo>
                  <a:cubicBezTo>
                    <a:pt x="16720" y="104"/>
                    <a:pt x="7778" y="7704"/>
                    <a:pt x="110" y="7835"/>
                  </a:cubicBezTo>
                  <a:cubicBezTo>
                    <a:pt x="50" y="7837"/>
                    <a:pt x="1" y="7886"/>
                    <a:pt x="2" y="7946"/>
                  </a:cubicBezTo>
                  <a:cubicBezTo>
                    <a:pt x="3" y="8007"/>
                    <a:pt x="52" y="8056"/>
                    <a:pt x="112" y="8056"/>
                  </a:cubicBezTo>
                  <a:cubicBezTo>
                    <a:pt x="7859" y="7923"/>
                    <a:pt x="16859" y="270"/>
                    <a:pt x="16950" y="195"/>
                  </a:cubicBezTo>
                  <a:cubicBezTo>
                    <a:pt x="16997" y="155"/>
                    <a:pt x="17002" y="85"/>
                    <a:pt x="16963" y="39"/>
                  </a:cubicBezTo>
                  <a:cubicBezTo>
                    <a:pt x="16941" y="14"/>
                    <a:pt x="16911" y="1"/>
                    <a:pt x="168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7199;p78">
              <a:extLst>
                <a:ext uri="{FF2B5EF4-FFF2-40B4-BE49-F238E27FC236}">
                  <a16:creationId xmlns:a16="http://schemas.microsoft.com/office/drawing/2014/main" id="{6123BE97-95BA-4124-B550-D824AED0B66D}"/>
                </a:ext>
              </a:extLst>
            </p:cNvPr>
            <p:cNvSpPr/>
            <p:nvPr/>
          </p:nvSpPr>
          <p:spPr>
            <a:xfrm>
              <a:off x="7536019" y="2108884"/>
              <a:ext cx="66024" cy="464105"/>
            </a:xfrm>
            <a:custGeom>
              <a:avLst/>
              <a:gdLst/>
              <a:ahLst/>
              <a:cxnLst/>
              <a:rect l="l" t="t" r="r" b="b"/>
              <a:pathLst>
                <a:path w="2248" h="15802" extrusionOk="0">
                  <a:moveTo>
                    <a:pt x="121" y="0"/>
                  </a:moveTo>
                  <a:cubicBezTo>
                    <a:pt x="113" y="0"/>
                    <a:pt x="104" y="1"/>
                    <a:pt x="95" y="3"/>
                  </a:cubicBezTo>
                  <a:cubicBezTo>
                    <a:pt x="36" y="19"/>
                    <a:pt x="1" y="77"/>
                    <a:pt x="15" y="137"/>
                  </a:cubicBezTo>
                  <a:cubicBezTo>
                    <a:pt x="35" y="218"/>
                    <a:pt x="2022" y="8424"/>
                    <a:pt x="458" y="15669"/>
                  </a:cubicBezTo>
                  <a:cubicBezTo>
                    <a:pt x="446" y="15727"/>
                    <a:pt x="484" y="15787"/>
                    <a:pt x="542" y="15798"/>
                  </a:cubicBezTo>
                  <a:cubicBezTo>
                    <a:pt x="549" y="15801"/>
                    <a:pt x="558" y="15801"/>
                    <a:pt x="565" y="15801"/>
                  </a:cubicBezTo>
                  <a:cubicBezTo>
                    <a:pt x="617" y="15801"/>
                    <a:pt x="662" y="15767"/>
                    <a:pt x="674" y="15716"/>
                  </a:cubicBezTo>
                  <a:cubicBezTo>
                    <a:pt x="2248" y="8420"/>
                    <a:pt x="249" y="166"/>
                    <a:pt x="229" y="83"/>
                  </a:cubicBezTo>
                  <a:cubicBezTo>
                    <a:pt x="215" y="33"/>
                    <a:pt x="171"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7200;p78">
              <a:extLst>
                <a:ext uri="{FF2B5EF4-FFF2-40B4-BE49-F238E27FC236}">
                  <a16:creationId xmlns:a16="http://schemas.microsoft.com/office/drawing/2014/main" id="{783888B2-7F84-40D0-BBD2-61464272857F}"/>
                </a:ext>
              </a:extLst>
            </p:cNvPr>
            <p:cNvSpPr/>
            <p:nvPr/>
          </p:nvSpPr>
          <p:spPr>
            <a:xfrm>
              <a:off x="7347816" y="3298046"/>
              <a:ext cx="153106" cy="15243"/>
            </a:xfrm>
            <a:custGeom>
              <a:avLst/>
              <a:gdLst/>
              <a:ahLst/>
              <a:cxnLst/>
              <a:rect l="l" t="t" r="r" b="b"/>
              <a:pathLst>
                <a:path w="5213" h="519" extrusionOk="0">
                  <a:moveTo>
                    <a:pt x="5151" y="1"/>
                  </a:moveTo>
                  <a:cubicBezTo>
                    <a:pt x="5150" y="1"/>
                    <a:pt x="5149" y="1"/>
                    <a:pt x="5148" y="1"/>
                  </a:cubicBezTo>
                  <a:cubicBezTo>
                    <a:pt x="3461" y="181"/>
                    <a:pt x="1746" y="320"/>
                    <a:pt x="54" y="409"/>
                  </a:cubicBezTo>
                  <a:cubicBezTo>
                    <a:pt x="23" y="409"/>
                    <a:pt x="0" y="436"/>
                    <a:pt x="2" y="466"/>
                  </a:cubicBezTo>
                  <a:cubicBezTo>
                    <a:pt x="4" y="495"/>
                    <a:pt x="29" y="519"/>
                    <a:pt x="57" y="519"/>
                  </a:cubicBezTo>
                  <a:lnTo>
                    <a:pt x="59" y="519"/>
                  </a:lnTo>
                  <a:cubicBezTo>
                    <a:pt x="1753" y="428"/>
                    <a:pt x="3472" y="291"/>
                    <a:pt x="5161" y="109"/>
                  </a:cubicBezTo>
                  <a:cubicBezTo>
                    <a:pt x="5191" y="106"/>
                    <a:pt x="5212" y="79"/>
                    <a:pt x="5210" y="49"/>
                  </a:cubicBezTo>
                  <a:cubicBezTo>
                    <a:pt x="5206" y="19"/>
                    <a:pt x="5179" y="1"/>
                    <a:pt x="5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7201;p78">
              <a:extLst>
                <a:ext uri="{FF2B5EF4-FFF2-40B4-BE49-F238E27FC236}">
                  <a16:creationId xmlns:a16="http://schemas.microsoft.com/office/drawing/2014/main" id="{E0B59486-DC38-4E5E-A0CD-096A8E783658}"/>
                </a:ext>
              </a:extLst>
            </p:cNvPr>
            <p:cNvSpPr/>
            <p:nvPr/>
          </p:nvSpPr>
          <p:spPr>
            <a:xfrm>
              <a:off x="7394896" y="3286122"/>
              <a:ext cx="35743" cy="6902"/>
            </a:xfrm>
            <a:custGeom>
              <a:avLst/>
              <a:gdLst/>
              <a:ahLst/>
              <a:cxnLst/>
              <a:rect l="l" t="t" r="r" b="b"/>
              <a:pathLst>
                <a:path w="1217" h="235" extrusionOk="0">
                  <a:moveTo>
                    <a:pt x="1160" y="0"/>
                  </a:moveTo>
                  <a:cubicBezTo>
                    <a:pt x="1158" y="0"/>
                    <a:pt x="1155" y="0"/>
                    <a:pt x="1153" y="1"/>
                  </a:cubicBezTo>
                  <a:lnTo>
                    <a:pt x="53" y="125"/>
                  </a:lnTo>
                  <a:cubicBezTo>
                    <a:pt x="22" y="129"/>
                    <a:pt x="1" y="156"/>
                    <a:pt x="5" y="186"/>
                  </a:cubicBezTo>
                  <a:cubicBezTo>
                    <a:pt x="8" y="213"/>
                    <a:pt x="34" y="234"/>
                    <a:pt x="61" y="234"/>
                  </a:cubicBezTo>
                  <a:lnTo>
                    <a:pt x="65" y="234"/>
                  </a:lnTo>
                  <a:lnTo>
                    <a:pt x="1166" y="109"/>
                  </a:lnTo>
                  <a:cubicBezTo>
                    <a:pt x="1196" y="106"/>
                    <a:pt x="1217" y="79"/>
                    <a:pt x="1214" y="49"/>
                  </a:cubicBezTo>
                  <a:cubicBezTo>
                    <a:pt x="1210" y="21"/>
                    <a:pt x="1186" y="0"/>
                    <a:pt x="11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7202;p78">
              <a:extLst>
                <a:ext uri="{FF2B5EF4-FFF2-40B4-BE49-F238E27FC236}">
                  <a16:creationId xmlns:a16="http://schemas.microsoft.com/office/drawing/2014/main" id="{B4EE2F5A-8E52-476A-AB1F-70871B8E0351}"/>
                </a:ext>
              </a:extLst>
            </p:cNvPr>
            <p:cNvSpPr/>
            <p:nvPr/>
          </p:nvSpPr>
          <p:spPr>
            <a:xfrm>
              <a:off x="7395954" y="3263154"/>
              <a:ext cx="27226" cy="5845"/>
            </a:xfrm>
            <a:custGeom>
              <a:avLst/>
              <a:gdLst/>
              <a:ahLst/>
              <a:cxnLst/>
              <a:rect l="l" t="t" r="r" b="b"/>
              <a:pathLst>
                <a:path w="927" h="199" extrusionOk="0">
                  <a:moveTo>
                    <a:pt x="868" y="1"/>
                  </a:moveTo>
                  <a:cubicBezTo>
                    <a:pt x="866" y="1"/>
                    <a:pt x="864" y="1"/>
                    <a:pt x="862" y="1"/>
                  </a:cubicBezTo>
                  <a:lnTo>
                    <a:pt x="53" y="88"/>
                  </a:lnTo>
                  <a:cubicBezTo>
                    <a:pt x="22" y="92"/>
                    <a:pt x="0" y="119"/>
                    <a:pt x="5" y="149"/>
                  </a:cubicBezTo>
                  <a:cubicBezTo>
                    <a:pt x="7" y="177"/>
                    <a:pt x="32" y="199"/>
                    <a:pt x="60" y="199"/>
                  </a:cubicBezTo>
                  <a:cubicBezTo>
                    <a:pt x="62" y="199"/>
                    <a:pt x="63" y="199"/>
                    <a:pt x="64" y="197"/>
                  </a:cubicBezTo>
                  <a:lnTo>
                    <a:pt x="875" y="109"/>
                  </a:lnTo>
                  <a:cubicBezTo>
                    <a:pt x="905" y="106"/>
                    <a:pt x="926" y="79"/>
                    <a:pt x="923" y="49"/>
                  </a:cubicBezTo>
                  <a:cubicBezTo>
                    <a:pt x="919" y="21"/>
                    <a:pt x="896" y="1"/>
                    <a:pt x="8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7203;p78">
              <a:extLst>
                <a:ext uri="{FF2B5EF4-FFF2-40B4-BE49-F238E27FC236}">
                  <a16:creationId xmlns:a16="http://schemas.microsoft.com/office/drawing/2014/main" id="{9819FF15-3328-4529-8CC9-6A5A811FB30D}"/>
                </a:ext>
              </a:extLst>
            </p:cNvPr>
            <p:cNvSpPr/>
            <p:nvPr/>
          </p:nvSpPr>
          <p:spPr>
            <a:xfrm>
              <a:off x="7529382" y="2891154"/>
              <a:ext cx="157864" cy="55862"/>
            </a:xfrm>
            <a:custGeom>
              <a:avLst/>
              <a:gdLst/>
              <a:ahLst/>
              <a:cxnLst/>
              <a:rect l="l" t="t" r="r" b="b"/>
              <a:pathLst>
                <a:path w="5375" h="1902" extrusionOk="0">
                  <a:moveTo>
                    <a:pt x="5312" y="0"/>
                  </a:moveTo>
                  <a:cubicBezTo>
                    <a:pt x="5304" y="0"/>
                    <a:pt x="5297" y="2"/>
                    <a:pt x="5289" y="5"/>
                  </a:cubicBezTo>
                  <a:cubicBezTo>
                    <a:pt x="3610" y="774"/>
                    <a:pt x="1849" y="1375"/>
                    <a:pt x="49" y="1794"/>
                  </a:cubicBezTo>
                  <a:cubicBezTo>
                    <a:pt x="19" y="1801"/>
                    <a:pt x="0" y="1829"/>
                    <a:pt x="7" y="1859"/>
                  </a:cubicBezTo>
                  <a:cubicBezTo>
                    <a:pt x="13" y="1885"/>
                    <a:pt x="36" y="1902"/>
                    <a:pt x="62" y="1902"/>
                  </a:cubicBezTo>
                  <a:cubicBezTo>
                    <a:pt x="64" y="1902"/>
                    <a:pt x="69" y="1902"/>
                    <a:pt x="74" y="1899"/>
                  </a:cubicBezTo>
                  <a:cubicBezTo>
                    <a:pt x="1880" y="1479"/>
                    <a:pt x="3652" y="875"/>
                    <a:pt x="5336" y="105"/>
                  </a:cubicBezTo>
                  <a:cubicBezTo>
                    <a:pt x="5362" y="92"/>
                    <a:pt x="5375" y="58"/>
                    <a:pt x="5362" y="32"/>
                  </a:cubicBezTo>
                  <a:cubicBezTo>
                    <a:pt x="5353" y="12"/>
                    <a:pt x="5333" y="0"/>
                    <a:pt x="53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7204;p78">
              <a:extLst>
                <a:ext uri="{FF2B5EF4-FFF2-40B4-BE49-F238E27FC236}">
                  <a16:creationId xmlns:a16="http://schemas.microsoft.com/office/drawing/2014/main" id="{F4F5259D-296E-42B7-B4EF-2D918831DABE}"/>
                </a:ext>
              </a:extLst>
            </p:cNvPr>
            <p:cNvSpPr/>
            <p:nvPr/>
          </p:nvSpPr>
          <p:spPr>
            <a:xfrm>
              <a:off x="7576609" y="2898085"/>
              <a:ext cx="37652" cy="15478"/>
            </a:xfrm>
            <a:custGeom>
              <a:avLst/>
              <a:gdLst/>
              <a:ahLst/>
              <a:cxnLst/>
              <a:rect l="l" t="t" r="r" b="b"/>
              <a:pathLst>
                <a:path w="1282" h="527" extrusionOk="0">
                  <a:moveTo>
                    <a:pt x="1220" y="0"/>
                  </a:moveTo>
                  <a:cubicBezTo>
                    <a:pt x="1214" y="0"/>
                    <a:pt x="1208" y="2"/>
                    <a:pt x="1202" y="4"/>
                  </a:cubicBezTo>
                  <a:lnTo>
                    <a:pt x="44" y="423"/>
                  </a:lnTo>
                  <a:cubicBezTo>
                    <a:pt x="16" y="431"/>
                    <a:pt x="0" y="463"/>
                    <a:pt x="12" y="491"/>
                  </a:cubicBezTo>
                  <a:cubicBezTo>
                    <a:pt x="20" y="512"/>
                    <a:pt x="39" y="527"/>
                    <a:pt x="63" y="527"/>
                  </a:cubicBezTo>
                  <a:cubicBezTo>
                    <a:pt x="68" y="527"/>
                    <a:pt x="76" y="525"/>
                    <a:pt x="80" y="525"/>
                  </a:cubicBezTo>
                  <a:lnTo>
                    <a:pt x="1238" y="107"/>
                  </a:lnTo>
                  <a:cubicBezTo>
                    <a:pt x="1266" y="98"/>
                    <a:pt x="1282" y="67"/>
                    <a:pt x="1270" y="38"/>
                  </a:cubicBezTo>
                  <a:cubicBezTo>
                    <a:pt x="1264" y="16"/>
                    <a:pt x="1243" y="0"/>
                    <a:pt x="12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7205;p78">
              <a:extLst>
                <a:ext uri="{FF2B5EF4-FFF2-40B4-BE49-F238E27FC236}">
                  <a16:creationId xmlns:a16="http://schemas.microsoft.com/office/drawing/2014/main" id="{290FF751-3A60-4314-BD39-A8CF88299EE7}"/>
                </a:ext>
              </a:extLst>
            </p:cNvPr>
            <p:cNvSpPr/>
            <p:nvPr/>
          </p:nvSpPr>
          <p:spPr>
            <a:xfrm>
              <a:off x="7582071" y="2879876"/>
              <a:ext cx="22527" cy="9398"/>
            </a:xfrm>
            <a:custGeom>
              <a:avLst/>
              <a:gdLst/>
              <a:ahLst/>
              <a:cxnLst/>
              <a:rect l="l" t="t" r="r" b="b"/>
              <a:pathLst>
                <a:path w="767" h="320" extrusionOk="0">
                  <a:moveTo>
                    <a:pt x="705" y="0"/>
                  </a:moveTo>
                  <a:cubicBezTo>
                    <a:pt x="700" y="0"/>
                    <a:pt x="694" y="1"/>
                    <a:pt x="689" y="3"/>
                  </a:cubicBezTo>
                  <a:lnTo>
                    <a:pt x="46" y="212"/>
                  </a:lnTo>
                  <a:cubicBezTo>
                    <a:pt x="18" y="221"/>
                    <a:pt x="1" y="254"/>
                    <a:pt x="11" y="282"/>
                  </a:cubicBezTo>
                  <a:cubicBezTo>
                    <a:pt x="18" y="305"/>
                    <a:pt x="39" y="319"/>
                    <a:pt x="62" y="319"/>
                  </a:cubicBezTo>
                  <a:cubicBezTo>
                    <a:pt x="69" y="319"/>
                    <a:pt x="75" y="319"/>
                    <a:pt x="79" y="318"/>
                  </a:cubicBezTo>
                  <a:lnTo>
                    <a:pt x="723" y="107"/>
                  </a:lnTo>
                  <a:cubicBezTo>
                    <a:pt x="751" y="99"/>
                    <a:pt x="767" y="67"/>
                    <a:pt x="758" y="39"/>
                  </a:cubicBezTo>
                  <a:cubicBezTo>
                    <a:pt x="749" y="16"/>
                    <a:pt x="728" y="0"/>
                    <a:pt x="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7206;p78">
              <a:extLst>
                <a:ext uri="{FF2B5EF4-FFF2-40B4-BE49-F238E27FC236}">
                  <a16:creationId xmlns:a16="http://schemas.microsoft.com/office/drawing/2014/main" id="{8EE1DA7A-61F2-45E6-A70B-3D5D4F8B94DD}"/>
                </a:ext>
              </a:extLst>
            </p:cNvPr>
            <p:cNvSpPr/>
            <p:nvPr/>
          </p:nvSpPr>
          <p:spPr>
            <a:xfrm>
              <a:off x="7603747" y="2858553"/>
              <a:ext cx="20676" cy="8047"/>
            </a:xfrm>
            <a:custGeom>
              <a:avLst/>
              <a:gdLst/>
              <a:ahLst/>
              <a:cxnLst/>
              <a:rect l="l" t="t" r="r" b="b"/>
              <a:pathLst>
                <a:path w="704" h="274" extrusionOk="0">
                  <a:moveTo>
                    <a:pt x="643" y="0"/>
                  </a:moveTo>
                  <a:cubicBezTo>
                    <a:pt x="638" y="0"/>
                    <a:pt x="632" y="1"/>
                    <a:pt x="627" y="3"/>
                  </a:cubicBezTo>
                  <a:lnTo>
                    <a:pt x="46" y="167"/>
                  </a:lnTo>
                  <a:cubicBezTo>
                    <a:pt x="17" y="175"/>
                    <a:pt x="0" y="205"/>
                    <a:pt x="9" y="234"/>
                  </a:cubicBezTo>
                  <a:cubicBezTo>
                    <a:pt x="16" y="256"/>
                    <a:pt x="39" y="273"/>
                    <a:pt x="63" y="273"/>
                  </a:cubicBezTo>
                  <a:cubicBezTo>
                    <a:pt x="67" y="273"/>
                    <a:pt x="72" y="273"/>
                    <a:pt x="77" y="271"/>
                  </a:cubicBezTo>
                  <a:lnTo>
                    <a:pt x="657" y="107"/>
                  </a:lnTo>
                  <a:cubicBezTo>
                    <a:pt x="685" y="98"/>
                    <a:pt x="704" y="68"/>
                    <a:pt x="694" y="40"/>
                  </a:cubicBezTo>
                  <a:cubicBezTo>
                    <a:pt x="687" y="17"/>
                    <a:pt x="666" y="0"/>
                    <a:pt x="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7207;p78">
              <a:extLst>
                <a:ext uri="{FF2B5EF4-FFF2-40B4-BE49-F238E27FC236}">
                  <a16:creationId xmlns:a16="http://schemas.microsoft.com/office/drawing/2014/main" id="{A571A991-FCA5-4BF9-94DB-A74FA1C54A2B}"/>
                </a:ext>
              </a:extLst>
            </p:cNvPr>
            <p:cNvSpPr/>
            <p:nvPr/>
          </p:nvSpPr>
          <p:spPr>
            <a:xfrm>
              <a:off x="7782434" y="2800078"/>
              <a:ext cx="25757" cy="15625"/>
            </a:xfrm>
            <a:custGeom>
              <a:avLst/>
              <a:gdLst/>
              <a:ahLst/>
              <a:cxnLst/>
              <a:rect l="l" t="t" r="r" b="b"/>
              <a:pathLst>
                <a:path w="877" h="532" extrusionOk="0">
                  <a:moveTo>
                    <a:pt x="814" y="0"/>
                  </a:moveTo>
                  <a:cubicBezTo>
                    <a:pt x="805" y="0"/>
                    <a:pt x="796" y="3"/>
                    <a:pt x="788" y="7"/>
                  </a:cubicBezTo>
                  <a:lnTo>
                    <a:pt x="36" y="429"/>
                  </a:lnTo>
                  <a:cubicBezTo>
                    <a:pt x="9" y="443"/>
                    <a:pt x="0" y="477"/>
                    <a:pt x="14" y="503"/>
                  </a:cubicBezTo>
                  <a:cubicBezTo>
                    <a:pt x="26" y="521"/>
                    <a:pt x="43" y="531"/>
                    <a:pt x="63" y="531"/>
                  </a:cubicBezTo>
                  <a:cubicBezTo>
                    <a:pt x="71" y="531"/>
                    <a:pt x="80" y="530"/>
                    <a:pt x="90" y="524"/>
                  </a:cubicBezTo>
                  <a:lnTo>
                    <a:pt x="840" y="103"/>
                  </a:lnTo>
                  <a:cubicBezTo>
                    <a:pt x="868" y="88"/>
                    <a:pt x="876" y="54"/>
                    <a:pt x="862" y="29"/>
                  </a:cubicBezTo>
                  <a:cubicBezTo>
                    <a:pt x="852" y="10"/>
                    <a:pt x="833" y="0"/>
                    <a:pt x="8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7208;p78">
              <a:extLst>
                <a:ext uri="{FF2B5EF4-FFF2-40B4-BE49-F238E27FC236}">
                  <a16:creationId xmlns:a16="http://schemas.microsoft.com/office/drawing/2014/main" id="{CE26F4FD-B6DA-447F-B717-ECDCF183AE23}"/>
                </a:ext>
              </a:extLst>
            </p:cNvPr>
            <p:cNvSpPr/>
            <p:nvPr/>
          </p:nvSpPr>
          <p:spPr>
            <a:xfrm>
              <a:off x="7516958" y="2343051"/>
              <a:ext cx="24788" cy="218836"/>
            </a:xfrm>
            <a:custGeom>
              <a:avLst/>
              <a:gdLst/>
              <a:ahLst/>
              <a:cxnLst/>
              <a:rect l="l" t="t" r="r" b="b"/>
              <a:pathLst>
                <a:path w="844" h="7451" extrusionOk="0">
                  <a:moveTo>
                    <a:pt x="62" y="1"/>
                  </a:moveTo>
                  <a:cubicBezTo>
                    <a:pt x="58" y="1"/>
                    <a:pt x="53" y="2"/>
                    <a:pt x="49" y="3"/>
                  </a:cubicBezTo>
                  <a:cubicBezTo>
                    <a:pt x="17" y="10"/>
                    <a:pt x="0" y="40"/>
                    <a:pt x="7" y="68"/>
                  </a:cubicBezTo>
                  <a:cubicBezTo>
                    <a:pt x="594" y="2471"/>
                    <a:pt x="734" y="4934"/>
                    <a:pt x="422" y="7389"/>
                  </a:cubicBezTo>
                  <a:cubicBezTo>
                    <a:pt x="419" y="7418"/>
                    <a:pt x="440" y="7446"/>
                    <a:pt x="470" y="7451"/>
                  </a:cubicBezTo>
                  <a:lnTo>
                    <a:pt x="477" y="7451"/>
                  </a:lnTo>
                  <a:cubicBezTo>
                    <a:pt x="504" y="7451"/>
                    <a:pt x="527" y="7431"/>
                    <a:pt x="530" y="7405"/>
                  </a:cubicBezTo>
                  <a:cubicBezTo>
                    <a:pt x="843" y="4937"/>
                    <a:pt x="704" y="2461"/>
                    <a:pt x="114" y="42"/>
                  </a:cubicBezTo>
                  <a:cubicBezTo>
                    <a:pt x="108" y="17"/>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7209;p78">
              <a:extLst>
                <a:ext uri="{FF2B5EF4-FFF2-40B4-BE49-F238E27FC236}">
                  <a16:creationId xmlns:a16="http://schemas.microsoft.com/office/drawing/2014/main" id="{964E22FC-77BE-43A6-9A85-91D8B0476A2D}"/>
                </a:ext>
              </a:extLst>
            </p:cNvPr>
            <p:cNvSpPr/>
            <p:nvPr/>
          </p:nvSpPr>
          <p:spPr>
            <a:xfrm>
              <a:off x="7499600" y="2455303"/>
              <a:ext cx="6814" cy="55686"/>
            </a:xfrm>
            <a:custGeom>
              <a:avLst/>
              <a:gdLst/>
              <a:ahLst/>
              <a:cxnLst/>
              <a:rect l="l" t="t" r="r" b="b"/>
              <a:pathLst>
                <a:path w="232" h="1896" extrusionOk="0">
                  <a:moveTo>
                    <a:pt x="59" y="1"/>
                  </a:moveTo>
                  <a:cubicBezTo>
                    <a:pt x="57" y="1"/>
                    <a:pt x="54" y="1"/>
                    <a:pt x="52" y="1"/>
                  </a:cubicBezTo>
                  <a:cubicBezTo>
                    <a:pt x="22" y="6"/>
                    <a:pt x="0" y="34"/>
                    <a:pt x="5" y="64"/>
                  </a:cubicBezTo>
                  <a:cubicBezTo>
                    <a:pt x="100" y="649"/>
                    <a:pt x="123" y="1246"/>
                    <a:pt x="73" y="1837"/>
                  </a:cubicBezTo>
                  <a:cubicBezTo>
                    <a:pt x="70" y="1867"/>
                    <a:pt x="93" y="1894"/>
                    <a:pt x="123" y="1896"/>
                  </a:cubicBezTo>
                  <a:lnTo>
                    <a:pt x="129" y="1896"/>
                  </a:lnTo>
                  <a:cubicBezTo>
                    <a:pt x="156" y="1896"/>
                    <a:pt x="180" y="1873"/>
                    <a:pt x="181" y="1849"/>
                  </a:cubicBezTo>
                  <a:cubicBezTo>
                    <a:pt x="231" y="1248"/>
                    <a:pt x="208" y="642"/>
                    <a:pt x="114" y="48"/>
                  </a:cubicBezTo>
                  <a:cubicBezTo>
                    <a:pt x="110" y="21"/>
                    <a:pt x="86"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7210;p78">
              <a:extLst>
                <a:ext uri="{FF2B5EF4-FFF2-40B4-BE49-F238E27FC236}">
                  <a16:creationId xmlns:a16="http://schemas.microsoft.com/office/drawing/2014/main" id="{713443E2-6512-4BA9-A415-2A147EDBE573}"/>
                </a:ext>
              </a:extLst>
            </p:cNvPr>
            <p:cNvSpPr/>
            <p:nvPr/>
          </p:nvSpPr>
          <p:spPr>
            <a:xfrm>
              <a:off x="7471611" y="2499417"/>
              <a:ext cx="7108" cy="18562"/>
            </a:xfrm>
            <a:custGeom>
              <a:avLst/>
              <a:gdLst/>
              <a:ahLst/>
              <a:cxnLst/>
              <a:rect l="l" t="t" r="r" b="b"/>
              <a:pathLst>
                <a:path w="242" h="632" extrusionOk="0">
                  <a:moveTo>
                    <a:pt x="61" y="0"/>
                  </a:moveTo>
                  <a:cubicBezTo>
                    <a:pt x="57" y="0"/>
                    <a:pt x="53" y="1"/>
                    <a:pt x="49" y="2"/>
                  </a:cubicBezTo>
                  <a:cubicBezTo>
                    <a:pt x="21" y="9"/>
                    <a:pt x="1" y="38"/>
                    <a:pt x="8" y="69"/>
                  </a:cubicBezTo>
                  <a:lnTo>
                    <a:pt x="127" y="589"/>
                  </a:lnTo>
                  <a:cubicBezTo>
                    <a:pt x="133" y="613"/>
                    <a:pt x="156" y="631"/>
                    <a:pt x="180" y="631"/>
                  </a:cubicBezTo>
                  <a:cubicBezTo>
                    <a:pt x="186" y="631"/>
                    <a:pt x="190" y="631"/>
                    <a:pt x="193" y="629"/>
                  </a:cubicBezTo>
                  <a:cubicBezTo>
                    <a:pt x="221" y="621"/>
                    <a:pt x="241" y="593"/>
                    <a:pt x="234" y="563"/>
                  </a:cubicBezTo>
                  <a:lnTo>
                    <a:pt x="115" y="43"/>
                  </a:lnTo>
                  <a:cubicBezTo>
                    <a:pt x="108" y="19"/>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7211;p78">
              <a:extLst>
                <a:ext uri="{FF2B5EF4-FFF2-40B4-BE49-F238E27FC236}">
                  <a16:creationId xmlns:a16="http://schemas.microsoft.com/office/drawing/2014/main" id="{7D6E5308-FECC-4373-BA8B-156954C60E45}"/>
                </a:ext>
              </a:extLst>
            </p:cNvPr>
            <p:cNvSpPr/>
            <p:nvPr/>
          </p:nvSpPr>
          <p:spPr>
            <a:xfrm>
              <a:off x="7464621" y="2637397"/>
              <a:ext cx="33570" cy="45670"/>
            </a:xfrm>
            <a:custGeom>
              <a:avLst/>
              <a:gdLst/>
              <a:ahLst/>
              <a:cxnLst/>
              <a:rect l="l" t="t" r="r" b="b"/>
              <a:pathLst>
                <a:path w="1143" h="1555" extrusionOk="0">
                  <a:moveTo>
                    <a:pt x="59" y="1"/>
                  </a:moveTo>
                  <a:cubicBezTo>
                    <a:pt x="55" y="1"/>
                    <a:pt x="50" y="1"/>
                    <a:pt x="46" y="2"/>
                  </a:cubicBezTo>
                  <a:cubicBezTo>
                    <a:pt x="18" y="9"/>
                    <a:pt x="1" y="39"/>
                    <a:pt x="8" y="68"/>
                  </a:cubicBezTo>
                  <a:cubicBezTo>
                    <a:pt x="157" y="666"/>
                    <a:pt x="538" y="1205"/>
                    <a:pt x="1052" y="1546"/>
                  </a:cubicBezTo>
                  <a:cubicBezTo>
                    <a:pt x="1062" y="1552"/>
                    <a:pt x="1072" y="1554"/>
                    <a:pt x="1083" y="1554"/>
                  </a:cubicBezTo>
                  <a:cubicBezTo>
                    <a:pt x="1100" y="1554"/>
                    <a:pt x="1119" y="1547"/>
                    <a:pt x="1127" y="1532"/>
                  </a:cubicBezTo>
                  <a:cubicBezTo>
                    <a:pt x="1143" y="1506"/>
                    <a:pt x="1136" y="1470"/>
                    <a:pt x="1112" y="1455"/>
                  </a:cubicBezTo>
                  <a:cubicBezTo>
                    <a:pt x="620" y="1129"/>
                    <a:pt x="254" y="613"/>
                    <a:pt x="112" y="42"/>
                  </a:cubicBezTo>
                  <a:cubicBezTo>
                    <a:pt x="106" y="18"/>
                    <a:pt x="8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7212;p78">
              <a:extLst>
                <a:ext uri="{FF2B5EF4-FFF2-40B4-BE49-F238E27FC236}">
                  <a16:creationId xmlns:a16="http://schemas.microsoft.com/office/drawing/2014/main" id="{A3F7AF64-E048-4907-B859-7144754D45FF}"/>
                </a:ext>
              </a:extLst>
            </p:cNvPr>
            <p:cNvSpPr/>
            <p:nvPr/>
          </p:nvSpPr>
          <p:spPr>
            <a:xfrm>
              <a:off x="7488087" y="2650702"/>
              <a:ext cx="11190" cy="10456"/>
            </a:xfrm>
            <a:custGeom>
              <a:avLst/>
              <a:gdLst/>
              <a:ahLst/>
              <a:cxnLst/>
              <a:rect l="l" t="t" r="r" b="b"/>
              <a:pathLst>
                <a:path w="381" h="356" extrusionOk="0">
                  <a:moveTo>
                    <a:pt x="63" y="0"/>
                  </a:moveTo>
                  <a:cubicBezTo>
                    <a:pt x="48" y="0"/>
                    <a:pt x="33" y="6"/>
                    <a:pt x="22" y="18"/>
                  </a:cubicBezTo>
                  <a:cubicBezTo>
                    <a:pt x="1" y="40"/>
                    <a:pt x="2" y="75"/>
                    <a:pt x="23" y="96"/>
                  </a:cubicBezTo>
                  <a:lnTo>
                    <a:pt x="281" y="341"/>
                  </a:lnTo>
                  <a:cubicBezTo>
                    <a:pt x="293" y="349"/>
                    <a:pt x="305" y="355"/>
                    <a:pt x="320" y="355"/>
                  </a:cubicBezTo>
                  <a:cubicBezTo>
                    <a:pt x="334" y="355"/>
                    <a:pt x="348" y="348"/>
                    <a:pt x="360" y="339"/>
                  </a:cubicBezTo>
                  <a:cubicBezTo>
                    <a:pt x="381" y="317"/>
                    <a:pt x="380" y="283"/>
                    <a:pt x="358" y="261"/>
                  </a:cubicBezTo>
                  <a:lnTo>
                    <a:pt x="100" y="15"/>
                  </a:lnTo>
                  <a:cubicBezTo>
                    <a:pt x="90" y="5"/>
                    <a:pt x="77"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7213;p78">
              <a:extLst>
                <a:ext uri="{FF2B5EF4-FFF2-40B4-BE49-F238E27FC236}">
                  <a16:creationId xmlns:a16="http://schemas.microsoft.com/office/drawing/2014/main" id="{7C340F44-2F2B-4E05-817E-25B052D349BF}"/>
                </a:ext>
              </a:extLst>
            </p:cNvPr>
            <p:cNvSpPr/>
            <p:nvPr/>
          </p:nvSpPr>
          <p:spPr>
            <a:xfrm>
              <a:off x="7372282" y="2841166"/>
              <a:ext cx="21616" cy="145969"/>
            </a:xfrm>
            <a:custGeom>
              <a:avLst/>
              <a:gdLst/>
              <a:ahLst/>
              <a:cxnLst/>
              <a:rect l="l" t="t" r="r" b="b"/>
              <a:pathLst>
                <a:path w="736" h="4970" extrusionOk="0">
                  <a:moveTo>
                    <a:pt x="61" y="1"/>
                  </a:moveTo>
                  <a:cubicBezTo>
                    <a:pt x="56" y="1"/>
                    <a:pt x="50" y="2"/>
                    <a:pt x="44" y="4"/>
                  </a:cubicBezTo>
                  <a:cubicBezTo>
                    <a:pt x="16" y="14"/>
                    <a:pt x="0" y="44"/>
                    <a:pt x="9" y="72"/>
                  </a:cubicBezTo>
                  <a:cubicBezTo>
                    <a:pt x="493" y="1624"/>
                    <a:pt x="625" y="3298"/>
                    <a:pt x="389" y="4907"/>
                  </a:cubicBezTo>
                  <a:cubicBezTo>
                    <a:pt x="383" y="4937"/>
                    <a:pt x="405" y="4967"/>
                    <a:pt x="435" y="4970"/>
                  </a:cubicBezTo>
                  <a:lnTo>
                    <a:pt x="443" y="4970"/>
                  </a:lnTo>
                  <a:cubicBezTo>
                    <a:pt x="470" y="4970"/>
                    <a:pt x="493" y="4950"/>
                    <a:pt x="497" y="4921"/>
                  </a:cubicBezTo>
                  <a:cubicBezTo>
                    <a:pt x="735" y="3296"/>
                    <a:pt x="604" y="1607"/>
                    <a:pt x="114" y="39"/>
                  </a:cubicBezTo>
                  <a:cubicBezTo>
                    <a:pt x="106" y="17"/>
                    <a:pt x="84"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7214;p78">
              <a:extLst>
                <a:ext uri="{FF2B5EF4-FFF2-40B4-BE49-F238E27FC236}">
                  <a16:creationId xmlns:a16="http://schemas.microsoft.com/office/drawing/2014/main" id="{149C5978-6A57-42A3-B89F-DA20B9015C7B}"/>
                </a:ext>
              </a:extLst>
            </p:cNvPr>
            <p:cNvSpPr/>
            <p:nvPr/>
          </p:nvSpPr>
          <p:spPr>
            <a:xfrm>
              <a:off x="7363441" y="2894062"/>
              <a:ext cx="5551" cy="21176"/>
            </a:xfrm>
            <a:custGeom>
              <a:avLst/>
              <a:gdLst/>
              <a:ahLst/>
              <a:cxnLst/>
              <a:rect l="l" t="t" r="r" b="b"/>
              <a:pathLst>
                <a:path w="189" h="721" extrusionOk="0">
                  <a:moveTo>
                    <a:pt x="61" y="1"/>
                  </a:moveTo>
                  <a:cubicBezTo>
                    <a:pt x="58" y="1"/>
                    <a:pt x="55" y="1"/>
                    <a:pt x="52" y="1"/>
                  </a:cubicBezTo>
                  <a:cubicBezTo>
                    <a:pt x="22" y="6"/>
                    <a:pt x="1" y="33"/>
                    <a:pt x="4" y="63"/>
                  </a:cubicBezTo>
                  <a:lnTo>
                    <a:pt x="78" y="674"/>
                  </a:lnTo>
                  <a:cubicBezTo>
                    <a:pt x="79" y="699"/>
                    <a:pt x="103" y="721"/>
                    <a:pt x="130" y="721"/>
                  </a:cubicBezTo>
                  <a:cubicBezTo>
                    <a:pt x="131" y="721"/>
                    <a:pt x="133" y="720"/>
                    <a:pt x="135" y="720"/>
                  </a:cubicBezTo>
                  <a:cubicBezTo>
                    <a:pt x="136" y="720"/>
                    <a:pt x="137" y="720"/>
                    <a:pt x="138" y="721"/>
                  </a:cubicBezTo>
                  <a:cubicBezTo>
                    <a:pt x="167" y="718"/>
                    <a:pt x="189" y="691"/>
                    <a:pt x="186" y="661"/>
                  </a:cubicBezTo>
                  <a:lnTo>
                    <a:pt x="113" y="50"/>
                  </a:lnTo>
                  <a:cubicBezTo>
                    <a:pt x="109" y="23"/>
                    <a:pt x="8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7215;p78">
              <a:extLst>
                <a:ext uri="{FF2B5EF4-FFF2-40B4-BE49-F238E27FC236}">
                  <a16:creationId xmlns:a16="http://schemas.microsoft.com/office/drawing/2014/main" id="{2D012466-9285-4A46-8C07-71BC0D7EA9B7}"/>
                </a:ext>
              </a:extLst>
            </p:cNvPr>
            <p:cNvSpPr/>
            <p:nvPr/>
          </p:nvSpPr>
          <p:spPr>
            <a:xfrm>
              <a:off x="7337008" y="2883988"/>
              <a:ext cx="10984" cy="30633"/>
            </a:xfrm>
            <a:custGeom>
              <a:avLst/>
              <a:gdLst/>
              <a:ahLst/>
              <a:cxnLst/>
              <a:rect l="l" t="t" r="r" b="b"/>
              <a:pathLst>
                <a:path w="374" h="1043" extrusionOk="0">
                  <a:moveTo>
                    <a:pt x="60" y="0"/>
                  </a:moveTo>
                  <a:cubicBezTo>
                    <a:pt x="56" y="0"/>
                    <a:pt x="53" y="1"/>
                    <a:pt x="49" y="1"/>
                  </a:cubicBezTo>
                  <a:cubicBezTo>
                    <a:pt x="19" y="7"/>
                    <a:pt x="1" y="35"/>
                    <a:pt x="6" y="65"/>
                  </a:cubicBezTo>
                  <a:cubicBezTo>
                    <a:pt x="71" y="384"/>
                    <a:pt x="156" y="699"/>
                    <a:pt x="261" y="1005"/>
                  </a:cubicBezTo>
                  <a:cubicBezTo>
                    <a:pt x="269" y="1028"/>
                    <a:pt x="290" y="1042"/>
                    <a:pt x="313" y="1042"/>
                  </a:cubicBezTo>
                  <a:cubicBezTo>
                    <a:pt x="318" y="1042"/>
                    <a:pt x="325" y="1042"/>
                    <a:pt x="331" y="1039"/>
                  </a:cubicBezTo>
                  <a:cubicBezTo>
                    <a:pt x="360" y="1031"/>
                    <a:pt x="374" y="998"/>
                    <a:pt x="364" y="970"/>
                  </a:cubicBezTo>
                  <a:cubicBezTo>
                    <a:pt x="263" y="669"/>
                    <a:pt x="177" y="357"/>
                    <a:pt x="113" y="44"/>
                  </a:cubicBezTo>
                  <a:cubicBezTo>
                    <a:pt x="110" y="18"/>
                    <a:pt x="86"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7216;p78">
              <a:extLst>
                <a:ext uri="{FF2B5EF4-FFF2-40B4-BE49-F238E27FC236}">
                  <a16:creationId xmlns:a16="http://schemas.microsoft.com/office/drawing/2014/main" id="{850927C0-4AD2-42D6-85F5-769A3CACAE56}"/>
                </a:ext>
              </a:extLst>
            </p:cNvPr>
            <p:cNvSpPr/>
            <p:nvPr/>
          </p:nvSpPr>
          <p:spPr>
            <a:xfrm>
              <a:off x="7216679" y="2817377"/>
              <a:ext cx="28166" cy="65407"/>
            </a:xfrm>
            <a:custGeom>
              <a:avLst/>
              <a:gdLst/>
              <a:ahLst/>
              <a:cxnLst/>
              <a:rect l="l" t="t" r="r" b="b"/>
              <a:pathLst>
                <a:path w="959" h="2227" extrusionOk="0">
                  <a:moveTo>
                    <a:pt x="62" y="1"/>
                  </a:moveTo>
                  <a:cubicBezTo>
                    <a:pt x="58" y="1"/>
                    <a:pt x="53" y="1"/>
                    <a:pt x="49" y="2"/>
                  </a:cubicBezTo>
                  <a:cubicBezTo>
                    <a:pt x="21" y="8"/>
                    <a:pt x="1" y="38"/>
                    <a:pt x="8" y="68"/>
                  </a:cubicBezTo>
                  <a:cubicBezTo>
                    <a:pt x="179" y="817"/>
                    <a:pt x="462" y="1534"/>
                    <a:pt x="848" y="2199"/>
                  </a:cubicBezTo>
                  <a:cubicBezTo>
                    <a:pt x="859" y="2218"/>
                    <a:pt x="876" y="2227"/>
                    <a:pt x="896" y="2227"/>
                  </a:cubicBezTo>
                  <a:cubicBezTo>
                    <a:pt x="906" y="2227"/>
                    <a:pt x="916" y="2225"/>
                    <a:pt x="923" y="2219"/>
                  </a:cubicBezTo>
                  <a:cubicBezTo>
                    <a:pt x="949" y="2204"/>
                    <a:pt x="959" y="2171"/>
                    <a:pt x="942" y="2145"/>
                  </a:cubicBezTo>
                  <a:cubicBezTo>
                    <a:pt x="562" y="1487"/>
                    <a:pt x="284" y="781"/>
                    <a:pt x="115" y="42"/>
                  </a:cubicBezTo>
                  <a:cubicBezTo>
                    <a:pt x="108" y="18"/>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7217;p78">
              <a:extLst>
                <a:ext uri="{FF2B5EF4-FFF2-40B4-BE49-F238E27FC236}">
                  <a16:creationId xmlns:a16="http://schemas.microsoft.com/office/drawing/2014/main" id="{F178CF88-CB69-4384-9273-48EC9AD40634}"/>
                </a:ext>
              </a:extLst>
            </p:cNvPr>
            <p:cNvSpPr/>
            <p:nvPr/>
          </p:nvSpPr>
          <p:spPr>
            <a:xfrm>
              <a:off x="7234213" y="2829565"/>
              <a:ext cx="8018" cy="18973"/>
            </a:xfrm>
            <a:custGeom>
              <a:avLst/>
              <a:gdLst/>
              <a:ahLst/>
              <a:cxnLst/>
              <a:rect l="l" t="t" r="r" b="b"/>
              <a:pathLst>
                <a:path w="273" h="646" extrusionOk="0">
                  <a:moveTo>
                    <a:pt x="61" y="1"/>
                  </a:moveTo>
                  <a:cubicBezTo>
                    <a:pt x="56" y="1"/>
                    <a:pt x="51" y="1"/>
                    <a:pt x="46" y="3"/>
                  </a:cubicBezTo>
                  <a:cubicBezTo>
                    <a:pt x="17" y="11"/>
                    <a:pt x="0" y="43"/>
                    <a:pt x="9" y="71"/>
                  </a:cubicBezTo>
                  <a:lnTo>
                    <a:pt x="158" y="607"/>
                  </a:lnTo>
                  <a:cubicBezTo>
                    <a:pt x="165" y="630"/>
                    <a:pt x="188" y="645"/>
                    <a:pt x="212" y="645"/>
                  </a:cubicBezTo>
                  <a:cubicBezTo>
                    <a:pt x="215" y="645"/>
                    <a:pt x="221" y="644"/>
                    <a:pt x="227" y="642"/>
                  </a:cubicBezTo>
                  <a:cubicBezTo>
                    <a:pt x="255" y="634"/>
                    <a:pt x="272" y="602"/>
                    <a:pt x="264" y="574"/>
                  </a:cubicBezTo>
                  <a:lnTo>
                    <a:pt x="114" y="40"/>
                  </a:lnTo>
                  <a:cubicBezTo>
                    <a:pt x="107" y="16"/>
                    <a:pt x="8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7218;p78">
              <a:extLst>
                <a:ext uri="{FF2B5EF4-FFF2-40B4-BE49-F238E27FC236}">
                  <a16:creationId xmlns:a16="http://schemas.microsoft.com/office/drawing/2014/main" id="{AB3B7E74-ED48-4867-87F4-EE20B185CE06}"/>
                </a:ext>
              </a:extLst>
            </p:cNvPr>
            <p:cNvSpPr/>
            <p:nvPr/>
          </p:nvSpPr>
          <p:spPr>
            <a:xfrm>
              <a:off x="7163108" y="3052542"/>
              <a:ext cx="24524" cy="210612"/>
            </a:xfrm>
            <a:custGeom>
              <a:avLst/>
              <a:gdLst/>
              <a:ahLst/>
              <a:cxnLst/>
              <a:rect l="l" t="t" r="r" b="b"/>
              <a:pathLst>
                <a:path w="835" h="7171" extrusionOk="0">
                  <a:moveTo>
                    <a:pt x="60" y="1"/>
                  </a:moveTo>
                  <a:cubicBezTo>
                    <a:pt x="55" y="1"/>
                    <a:pt x="50" y="1"/>
                    <a:pt x="44" y="3"/>
                  </a:cubicBezTo>
                  <a:cubicBezTo>
                    <a:pt x="16" y="13"/>
                    <a:pt x="0" y="44"/>
                    <a:pt x="9" y="73"/>
                  </a:cubicBezTo>
                  <a:cubicBezTo>
                    <a:pt x="722" y="2338"/>
                    <a:pt x="722" y="4834"/>
                    <a:pt x="9" y="7099"/>
                  </a:cubicBezTo>
                  <a:cubicBezTo>
                    <a:pt x="0" y="7129"/>
                    <a:pt x="16" y="7159"/>
                    <a:pt x="44" y="7169"/>
                  </a:cubicBezTo>
                  <a:cubicBezTo>
                    <a:pt x="50" y="7170"/>
                    <a:pt x="54" y="7170"/>
                    <a:pt x="60" y="7170"/>
                  </a:cubicBezTo>
                  <a:cubicBezTo>
                    <a:pt x="84" y="7170"/>
                    <a:pt x="107" y="7155"/>
                    <a:pt x="114" y="7131"/>
                  </a:cubicBezTo>
                  <a:cubicBezTo>
                    <a:pt x="835" y="4843"/>
                    <a:pt x="835" y="2327"/>
                    <a:pt x="114" y="38"/>
                  </a:cubicBezTo>
                  <a:cubicBezTo>
                    <a:pt x="105" y="15"/>
                    <a:pt x="8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7219;p78">
              <a:extLst>
                <a:ext uri="{FF2B5EF4-FFF2-40B4-BE49-F238E27FC236}">
                  <a16:creationId xmlns:a16="http://schemas.microsoft.com/office/drawing/2014/main" id="{99A39D5F-53B4-4B98-B77B-3924740CD042}"/>
                </a:ext>
              </a:extLst>
            </p:cNvPr>
            <p:cNvSpPr/>
            <p:nvPr/>
          </p:nvSpPr>
          <p:spPr>
            <a:xfrm>
              <a:off x="7155560" y="3099769"/>
              <a:ext cx="7372" cy="80826"/>
            </a:xfrm>
            <a:custGeom>
              <a:avLst/>
              <a:gdLst/>
              <a:ahLst/>
              <a:cxnLst/>
              <a:rect l="l" t="t" r="r" b="b"/>
              <a:pathLst>
                <a:path w="251" h="2752" extrusionOk="0">
                  <a:moveTo>
                    <a:pt x="60" y="1"/>
                  </a:moveTo>
                  <a:cubicBezTo>
                    <a:pt x="58" y="1"/>
                    <a:pt x="55" y="1"/>
                    <a:pt x="52" y="1"/>
                  </a:cubicBezTo>
                  <a:cubicBezTo>
                    <a:pt x="22" y="7"/>
                    <a:pt x="1" y="33"/>
                    <a:pt x="7" y="64"/>
                  </a:cubicBezTo>
                  <a:cubicBezTo>
                    <a:pt x="136" y="934"/>
                    <a:pt x="139" y="1817"/>
                    <a:pt x="11" y="2689"/>
                  </a:cubicBezTo>
                  <a:cubicBezTo>
                    <a:pt x="8" y="2719"/>
                    <a:pt x="28" y="2748"/>
                    <a:pt x="58" y="2751"/>
                  </a:cubicBezTo>
                  <a:lnTo>
                    <a:pt x="66" y="2751"/>
                  </a:lnTo>
                  <a:cubicBezTo>
                    <a:pt x="94" y="2751"/>
                    <a:pt x="116" y="2731"/>
                    <a:pt x="121" y="2706"/>
                  </a:cubicBezTo>
                  <a:cubicBezTo>
                    <a:pt x="250" y="1824"/>
                    <a:pt x="249" y="928"/>
                    <a:pt x="115" y="47"/>
                  </a:cubicBezTo>
                  <a:cubicBezTo>
                    <a:pt x="111" y="20"/>
                    <a:pt x="87"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7220;p78">
              <a:extLst>
                <a:ext uri="{FF2B5EF4-FFF2-40B4-BE49-F238E27FC236}">
                  <a16:creationId xmlns:a16="http://schemas.microsoft.com/office/drawing/2014/main" id="{D5FE7C8A-9220-41F3-AF1B-34CB3072117C}"/>
                </a:ext>
              </a:extLst>
            </p:cNvPr>
            <p:cNvSpPr/>
            <p:nvPr/>
          </p:nvSpPr>
          <p:spPr>
            <a:xfrm>
              <a:off x="7132828" y="3121092"/>
              <a:ext cx="4405" cy="22116"/>
            </a:xfrm>
            <a:custGeom>
              <a:avLst/>
              <a:gdLst/>
              <a:ahLst/>
              <a:cxnLst/>
              <a:rect l="l" t="t" r="r" b="b"/>
              <a:pathLst>
                <a:path w="150" h="753" extrusionOk="0">
                  <a:moveTo>
                    <a:pt x="84" y="1"/>
                  </a:moveTo>
                  <a:cubicBezTo>
                    <a:pt x="81" y="1"/>
                    <a:pt x="79" y="1"/>
                    <a:pt x="76" y="2"/>
                  </a:cubicBezTo>
                  <a:cubicBezTo>
                    <a:pt x="44" y="3"/>
                    <a:pt x="22" y="30"/>
                    <a:pt x="23" y="60"/>
                  </a:cubicBezTo>
                  <a:cubicBezTo>
                    <a:pt x="37" y="269"/>
                    <a:pt x="33" y="482"/>
                    <a:pt x="4" y="691"/>
                  </a:cubicBezTo>
                  <a:cubicBezTo>
                    <a:pt x="0" y="721"/>
                    <a:pt x="22" y="749"/>
                    <a:pt x="51" y="752"/>
                  </a:cubicBezTo>
                  <a:lnTo>
                    <a:pt x="59" y="752"/>
                  </a:lnTo>
                  <a:cubicBezTo>
                    <a:pt x="86" y="752"/>
                    <a:pt x="108" y="734"/>
                    <a:pt x="114" y="705"/>
                  </a:cubicBezTo>
                  <a:cubicBezTo>
                    <a:pt x="143" y="489"/>
                    <a:pt x="150" y="269"/>
                    <a:pt x="134" y="53"/>
                  </a:cubicBezTo>
                  <a:cubicBezTo>
                    <a:pt x="133" y="24"/>
                    <a:pt x="110" y="1"/>
                    <a:pt x="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7221;p78">
              <a:extLst>
                <a:ext uri="{FF2B5EF4-FFF2-40B4-BE49-F238E27FC236}">
                  <a16:creationId xmlns:a16="http://schemas.microsoft.com/office/drawing/2014/main" id="{E7DE7B22-FD33-4428-BF87-CC1640BB277E}"/>
                </a:ext>
              </a:extLst>
            </p:cNvPr>
            <p:cNvSpPr/>
            <p:nvPr/>
          </p:nvSpPr>
          <p:spPr>
            <a:xfrm>
              <a:off x="7088186" y="2988134"/>
              <a:ext cx="7196" cy="61119"/>
            </a:xfrm>
            <a:custGeom>
              <a:avLst/>
              <a:gdLst/>
              <a:ahLst/>
              <a:cxnLst/>
              <a:rect l="l" t="t" r="r" b="b"/>
              <a:pathLst>
                <a:path w="245" h="2081" extrusionOk="0">
                  <a:moveTo>
                    <a:pt x="62" y="1"/>
                  </a:moveTo>
                  <a:cubicBezTo>
                    <a:pt x="59" y="1"/>
                    <a:pt x="56" y="1"/>
                    <a:pt x="53" y="1"/>
                  </a:cubicBezTo>
                  <a:cubicBezTo>
                    <a:pt x="23" y="3"/>
                    <a:pt x="1" y="30"/>
                    <a:pt x="2" y="60"/>
                  </a:cubicBezTo>
                  <a:lnTo>
                    <a:pt x="132" y="2029"/>
                  </a:lnTo>
                  <a:cubicBezTo>
                    <a:pt x="133" y="2058"/>
                    <a:pt x="159" y="2081"/>
                    <a:pt x="187" y="2081"/>
                  </a:cubicBezTo>
                  <a:lnTo>
                    <a:pt x="190" y="2081"/>
                  </a:lnTo>
                  <a:cubicBezTo>
                    <a:pt x="221" y="2079"/>
                    <a:pt x="244" y="2052"/>
                    <a:pt x="243" y="2022"/>
                  </a:cubicBezTo>
                  <a:lnTo>
                    <a:pt x="112" y="53"/>
                  </a:lnTo>
                  <a:cubicBezTo>
                    <a:pt x="110" y="25"/>
                    <a:pt x="90"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7222;p78">
              <a:extLst>
                <a:ext uri="{FF2B5EF4-FFF2-40B4-BE49-F238E27FC236}">
                  <a16:creationId xmlns:a16="http://schemas.microsoft.com/office/drawing/2014/main" id="{509CD069-DD47-444D-85AB-99FF45F511B3}"/>
                </a:ext>
              </a:extLst>
            </p:cNvPr>
            <p:cNvSpPr/>
            <p:nvPr/>
          </p:nvSpPr>
          <p:spPr>
            <a:xfrm>
              <a:off x="7086776" y="2934357"/>
              <a:ext cx="3378" cy="16741"/>
            </a:xfrm>
            <a:custGeom>
              <a:avLst/>
              <a:gdLst/>
              <a:ahLst/>
              <a:cxnLst/>
              <a:rect l="l" t="t" r="r" b="b"/>
              <a:pathLst>
                <a:path w="115" h="570" extrusionOk="0">
                  <a:moveTo>
                    <a:pt x="59" y="1"/>
                  </a:moveTo>
                  <a:cubicBezTo>
                    <a:pt x="29" y="1"/>
                    <a:pt x="3" y="25"/>
                    <a:pt x="3" y="55"/>
                  </a:cubicBezTo>
                  <a:lnTo>
                    <a:pt x="0" y="514"/>
                  </a:lnTo>
                  <a:cubicBezTo>
                    <a:pt x="0" y="544"/>
                    <a:pt x="24" y="569"/>
                    <a:pt x="56" y="569"/>
                  </a:cubicBezTo>
                  <a:cubicBezTo>
                    <a:pt x="86" y="569"/>
                    <a:pt x="110" y="545"/>
                    <a:pt x="110" y="514"/>
                  </a:cubicBezTo>
                  <a:lnTo>
                    <a:pt x="114" y="55"/>
                  </a:lnTo>
                  <a:cubicBezTo>
                    <a:pt x="114" y="25"/>
                    <a:pt x="89"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7223;p78">
              <a:extLst>
                <a:ext uri="{FF2B5EF4-FFF2-40B4-BE49-F238E27FC236}">
                  <a16:creationId xmlns:a16="http://schemas.microsoft.com/office/drawing/2014/main" id="{818A20E6-37BA-4DDB-8A94-2E6BBC31B824}"/>
                </a:ext>
              </a:extLst>
            </p:cNvPr>
            <p:cNvSpPr/>
            <p:nvPr/>
          </p:nvSpPr>
          <p:spPr>
            <a:xfrm>
              <a:off x="7647948" y="2617073"/>
              <a:ext cx="78829" cy="150345"/>
            </a:xfrm>
            <a:custGeom>
              <a:avLst/>
              <a:gdLst/>
              <a:ahLst/>
              <a:cxnLst/>
              <a:rect l="l" t="t" r="r" b="b"/>
              <a:pathLst>
                <a:path w="2684" h="5119" extrusionOk="0">
                  <a:moveTo>
                    <a:pt x="189" y="1"/>
                  </a:moveTo>
                  <a:cubicBezTo>
                    <a:pt x="186" y="1"/>
                    <a:pt x="182" y="1"/>
                    <a:pt x="179" y="2"/>
                  </a:cubicBezTo>
                  <a:cubicBezTo>
                    <a:pt x="160" y="8"/>
                    <a:pt x="142" y="19"/>
                    <a:pt x="133" y="38"/>
                  </a:cubicBezTo>
                  <a:cubicBezTo>
                    <a:pt x="103" y="102"/>
                    <a:pt x="61" y="180"/>
                    <a:pt x="12" y="268"/>
                  </a:cubicBezTo>
                  <a:cubicBezTo>
                    <a:pt x="6" y="278"/>
                    <a:pt x="5" y="288"/>
                    <a:pt x="4" y="300"/>
                  </a:cubicBezTo>
                  <a:cubicBezTo>
                    <a:pt x="1" y="589"/>
                    <a:pt x="28" y="3179"/>
                    <a:pt x="1688" y="5085"/>
                  </a:cubicBezTo>
                  <a:cubicBezTo>
                    <a:pt x="1693" y="5089"/>
                    <a:pt x="1698" y="5093"/>
                    <a:pt x="1704" y="5096"/>
                  </a:cubicBezTo>
                  <a:cubicBezTo>
                    <a:pt x="1714" y="5102"/>
                    <a:pt x="1725" y="5105"/>
                    <a:pt x="1737" y="5105"/>
                  </a:cubicBezTo>
                  <a:cubicBezTo>
                    <a:pt x="1745" y="5105"/>
                    <a:pt x="1753" y="5103"/>
                    <a:pt x="1761" y="5100"/>
                  </a:cubicBezTo>
                  <a:cubicBezTo>
                    <a:pt x="1784" y="5089"/>
                    <a:pt x="1798" y="5069"/>
                    <a:pt x="1797" y="5044"/>
                  </a:cubicBezTo>
                  <a:lnTo>
                    <a:pt x="1797" y="5044"/>
                  </a:lnTo>
                  <a:cubicBezTo>
                    <a:pt x="1798" y="5050"/>
                    <a:pt x="1800" y="5056"/>
                    <a:pt x="1801" y="5060"/>
                  </a:cubicBezTo>
                  <a:cubicBezTo>
                    <a:pt x="1802" y="5082"/>
                    <a:pt x="1815" y="5102"/>
                    <a:pt x="1832" y="5110"/>
                  </a:cubicBezTo>
                  <a:cubicBezTo>
                    <a:pt x="1839" y="5115"/>
                    <a:pt x="1845" y="5117"/>
                    <a:pt x="1856" y="5117"/>
                  </a:cubicBezTo>
                  <a:cubicBezTo>
                    <a:pt x="1860" y="5118"/>
                    <a:pt x="1863" y="5118"/>
                    <a:pt x="1866" y="5118"/>
                  </a:cubicBezTo>
                  <a:cubicBezTo>
                    <a:pt x="1889" y="5118"/>
                    <a:pt x="1913" y="5105"/>
                    <a:pt x="1923" y="5080"/>
                  </a:cubicBezTo>
                  <a:cubicBezTo>
                    <a:pt x="2180" y="4488"/>
                    <a:pt x="2684" y="2929"/>
                    <a:pt x="1781" y="1230"/>
                  </a:cubicBezTo>
                  <a:cubicBezTo>
                    <a:pt x="1778" y="1220"/>
                    <a:pt x="1769" y="1211"/>
                    <a:pt x="1758" y="1205"/>
                  </a:cubicBezTo>
                  <a:cubicBezTo>
                    <a:pt x="1446" y="1019"/>
                    <a:pt x="1151" y="815"/>
                    <a:pt x="877" y="596"/>
                  </a:cubicBezTo>
                  <a:lnTo>
                    <a:pt x="869" y="593"/>
                  </a:lnTo>
                  <a:cubicBezTo>
                    <a:pt x="860" y="587"/>
                    <a:pt x="848" y="584"/>
                    <a:pt x="837" y="584"/>
                  </a:cubicBezTo>
                  <a:cubicBezTo>
                    <a:pt x="824" y="584"/>
                    <a:pt x="811" y="588"/>
                    <a:pt x="801" y="596"/>
                  </a:cubicBezTo>
                  <a:cubicBezTo>
                    <a:pt x="777" y="613"/>
                    <a:pt x="767" y="644"/>
                    <a:pt x="777" y="670"/>
                  </a:cubicBezTo>
                  <a:lnTo>
                    <a:pt x="777" y="670"/>
                  </a:lnTo>
                  <a:cubicBezTo>
                    <a:pt x="751" y="600"/>
                    <a:pt x="724" y="530"/>
                    <a:pt x="696" y="458"/>
                  </a:cubicBezTo>
                  <a:cubicBezTo>
                    <a:pt x="691" y="449"/>
                    <a:pt x="684" y="439"/>
                    <a:pt x="676" y="435"/>
                  </a:cubicBezTo>
                  <a:cubicBezTo>
                    <a:pt x="474" y="260"/>
                    <a:pt x="321" y="112"/>
                    <a:pt x="233" y="19"/>
                  </a:cubicBezTo>
                  <a:cubicBezTo>
                    <a:pt x="229" y="13"/>
                    <a:pt x="224" y="11"/>
                    <a:pt x="219" y="9"/>
                  </a:cubicBezTo>
                  <a:cubicBezTo>
                    <a:pt x="210" y="4"/>
                    <a:pt x="199" y="1"/>
                    <a:pt x="1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7224;p78">
              <a:extLst>
                <a:ext uri="{FF2B5EF4-FFF2-40B4-BE49-F238E27FC236}">
                  <a16:creationId xmlns:a16="http://schemas.microsoft.com/office/drawing/2014/main" id="{1CCE3F6F-4A69-4306-873A-638EF4C7A988}"/>
                </a:ext>
              </a:extLst>
            </p:cNvPr>
            <p:cNvSpPr/>
            <p:nvPr/>
          </p:nvSpPr>
          <p:spPr>
            <a:xfrm>
              <a:off x="7655027" y="2576455"/>
              <a:ext cx="160390" cy="106202"/>
            </a:xfrm>
            <a:custGeom>
              <a:avLst/>
              <a:gdLst/>
              <a:ahLst/>
              <a:cxnLst/>
              <a:rect l="l" t="t" r="r" b="b"/>
              <a:pathLst>
                <a:path w="5461" h="3616" extrusionOk="0">
                  <a:moveTo>
                    <a:pt x="676" y="0"/>
                  </a:moveTo>
                  <a:cubicBezTo>
                    <a:pt x="651" y="0"/>
                    <a:pt x="626" y="15"/>
                    <a:pt x="616" y="39"/>
                  </a:cubicBezTo>
                  <a:cubicBezTo>
                    <a:pt x="523" y="259"/>
                    <a:pt x="415" y="479"/>
                    <a:pt x="298" y="693"/>
                  </a:cubicBezTo>
                  <a:cubicBezTo>
                    <a:pt x="291" y="711"/>
                    <a:pt x="288" y="728"/>
                    <a:pt x="294" y="746"/>
                  </a:cubicBezTo>
                  <a:cubicBezTo>
                    <a:pt x="299" y="758"/>
                    <a:pt x="308" y="768"/>
                    <a:pt x="315" y="775"/>
                  </a:cubicBezTo>
                  <a:cubicBezTo>
                    <a:pt x="309" y="773"/>
                    <a:pt x="302" y="772"/>
                    <a:pt x="295" y="772"/>
                  </a:cubicBezTo>
                  <a:cubicBezTo>
                    <a:pt x="272" y="772"/>
                    <a:pt x="249" y="784"/>
                    <a:pt x="237" y="804"/>
                  </a:cubicBezTo>
                  <a:cubicBezTo>
                    <a:pt x="168" y="931"/>
                    <a:pt x="93" y="1056"/>
                    <a:pt x="19" y="1178"/>
                  </a:cubicBezTo>
                  <a:cubicBezTo>
                    <a:pt x="0" y="1203"/>
                    <a:pt x="6" y="1235"/>
                    <a:pt x="23" y="1255"/>
                  </a:cubicBezTo>
                  <a:cubicBezTo>
                    <a:pt x="178" y="1422"/>
                    <a:pt x="755" y="2012"/>
                    <a:pt x="1708" y="2554"/>
                  </a:cubicBezTo>
                  <a:cubicBezTo>
                    <a:pt x="2786" y="3171"/>
                    <a:pt x="3971" y="3527"/>
                    <a:pt x="5225" y="3615"/>
                  </a:cubicBezTo>
                  <a:cubicBezTo>
                    <a:pt x="5228" y="3616"/>
                    <a:pt x="5231" y="3616"/>
                    <a:pt x="5234" y="3616"/>
                  </a:cubicBezTo>
                  <a:cubicBezTo>
                    <a:pt x="5260" y="3616"/>
                    <a:pt x="5285" y="3597"/>
                    <a:pt x="5292" y="3570"/>
                  </a:cubicBezTo>
                  <a:cubicBezTo>
                    <a:pt x="5299" y="3543"/>
                    <a:pt x="5289" y="3514"/>
                    <a:pt x="5268" y="3501"/>
                  </a:cubicBezTo>
                  <a:lnTo>
                    <a:pt x="5268" y="3501"/>
                  </a:lnTo>
                  <a:lnTo>
                    <a:pt x="5362" y="3551"/>
                  </a:lnTo>
                  <a:cubicBezTo>
                    <a:pt x="5372" y="3556"/>
                    <a:pt x="5382" y="3558"/>
                    <a:pt x="5393" y="3558"/>
                  </a:cubicBezTo>
                  <a:cubicBezTo>
                    <a:pt x="5411" y="3558"/>
                    <a:pt x="5429" y="3551"/>
                    <a:pt x="5441" y="3537"/>
                  </a:cubicBezTo>
                  <a:cubicBezTo>
                    <a:pt x="5460" y="3514"/>
                    <a:pt x="5460" y="3481"/>
                    <a:pt x="5445" y="3457"/>
                  </a:cubicBezTo>
                  <a:cubicBezTo>
                    <a:pt x="5050" y="2924"/>
                    <a:pt x="3968" y="1593"/>
                    <a:pt x="2413" y="703"/>
                  </a:cubicBezTo>
                  <a:cubicBezTo>
                    <a:pt x="1849" y="381"/>
                    <a:pt x="1268" y="146"/>
                    <a:pt x="690" y="2"/>
                  </a:cubicBezTo>
                  <a:cubicBezTo>
                    <a:pt x="685" y="1"/>
                    <a:pt x="680" y="0"/>
                    <a:pt x="6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7225;p78">
              <a:extLst>
                <a:ext uri="{FF2B5EF4-FFF2-40B4-BE49-F238E27FC236}">
                  <a16:creationId xmlns:a16="http://schemas.microsoft.com/office/drawing/2014/main" id="{695B892B-37F6-4B93-B45A-F94F7C28F948}"/>
                </a:ext>
              </a:extLst>
            </p:cNvPr>
            <p:cNvSpPr/>
            <p:nvPr/>
          </p:nvSpPr>
          <p:spPr>
            <a:xfrm>
              <a:off x="7525475" y="2573518"/>
              <a:ext cx="123677" cy="131255"/>
            </a:xfrm>
            <a:custGeom>
              <a:avLst/>
              <a:gdLst/>
              <a:ahLst/>
              <a:cxnLst/>
              <a:rect l="l" t="t" r="r" b="b"/>
              <a:pathLst>
                <a:path w="4211" h="4469" extrusionOk="0">
                  <a:moveTo>
                    <a:pt x="3144" y="1"/>
                  </a:moveTo>
                  <a:cubicBezTo>
                    <a:pt x="3136" y="1"/>
                    <a:pt x="3128" y="3"/>
                    <a:pt x="3121" y="7"/>
                  </a:cubicBezTo>
                  <a:cubicBezTo>
                    <a:pt x="1" y="1419"/>
                    <a:pt x="179" y="3883"/>
                    <a:pt x="246" y="4365"/>
                  </a:cubicBezTo>
                  <a:cubicBezTo>
                    <a:pt x="247" y="4383"/>
                    <a:pt x="260" y="4400"/>
                    <a:pt x="276" y="4410"/>
                  </a:cubicBezTo>
                  <a:lnTo>
                    <a:pt x="287" y="4417"/>
                  </a:lnTo>
                  <a:cubicBezTo>
                    <a:pt x="293" y="4419"/>
                    <a:pt x="300" y="4420"/>
                    <a:pt x="306" y="4420"/>
                  </a:cubicBezTo>
                  <a:cubicBezTo>
                    <a:pt x="323" y="4420"/>
                    <a:pt x="339" y="4414"/>
                    <a:pt x="351" y="4400"/>
                  </a:cubicBezTo>
                  <a:cubicBezTo>
                    <a:pt x="383" y="4370"/>
                    <a:pt x="412" y="4336"/>
                    <a:pt x="444" y="4305"/>
                  </a:cubicBezTo>
                  <a:lnTo>
                    <a:pt x="444" y="4305"/>
                  </a:lnTo>
                  <a:cubicBezTo>
                    <a:pt x="430" y="4319"/>
                    <a:pt x="415" y="4339"/>
                    <a:pt x="401" y="4353"/>
                  </a:cubicBezTo>
                  <a:cubicBezTo>
                    <a:pt x="383" y="4369"/>
                    <a:pt x="380" y="4396"/>
                    <a:pt x="387" y="4419"/>
                  </a:cubicBezTo>
                  <a:cubicBezTo>
                    <a:pt x="391" y="4433"/>
                    <a:pt x="401" y="4443"/>
                    <a:pt x="415" y="4453"/>
                  </a:cubicBezTo>
                  <a:cubicBezTo>
                    <a:pt x="424" y="4457"/>
                    <a:pt x="431" y="4460"/>
                    <a:pt x="441" y="4461"/>
                  </a:cubicBezTo>
                  <a:cubicBezTo>
                    <a:pt x="503" y="4466"/>
                    <a:pt x="564" y="4469"/>
                    <a:pt x="625" y="4469"/>
                  </a:cubicBezTo>
                  <a:cubicBezTo>
                    <a:pt x="2584" y="4469"/>
                    <a:pt x="3942" y="1956"/>
                    <a:pt x="4201" y="1438"/>
                  </a:cubicBezTo>
                  <a:cubicBezTo>
                    <a:pt x="4211" y="1422"/>
                    <a:pt x="4211" y="1402"/>
                    <a:pt x="4205" y="1387"/>
                  </a:cubicBezTo>
                  <a:cubicBezTo>
                    <a:pt x="4199" y="1371"/>
                    <a:pt x="4191" y="1361"/>
                    <a:pt x="4176" y="1353"/>
                  </a:cubicBezTo>
                  <a:cubicBezTo>
                    <a:pt x="4175" y="1351"/>
                    <a:pt x="4169" y="1350"/>
                    <a:pt x="4164" y="1350"/>
                  </a:cubicBezTo>
                  <a:cubicBezTo>
                    <a:pt x="4087" y="1324"/>
                    <a:pt x="4011" y="1288"/>
                    <a:pt x="3940" y="1249"/>
                  </a:cubicBezTo>
                  <a:cubicBezTo>
                    <a:pt x="3728" y="1126"/>
                    <a:pt x="3557" y="957"/>
                    <a:pt x="3432" y="743"/>
                  </a:cubicBezTo>
                  <a:cubicBezTo>
                    <a:pt x="3424" y="733"/>
                    <a:pt x="3417" y="726"/>
                    <a:pt x="3407" y="719"/>
                  </a:cubicBezTo>
                  <a:cubicBezTo>
                    <a:pt x="3400" y="716"/>
                    <a:pt x="3392" y="710"/>
                    <a:pt x="3382" y="710"/>
                  </a:cubicBezTo>
                  <a:cubicBezTo>
                    <a:pt x="3380" y="710"/>
                    <a:pt x="3379" y="710"/>
                    <a:pt x="3377" y="710"/>
                  </a:cubicBezTo>
                  <a:cubicBezTo>
                    <a:pt x="3360" y="710"/>
                    <a:pt x="3341" y="717"/>
                    <a:pt x="3329" y="732"/>
                  </a:cubicBezTo>
                  <a:cubicBezTo>
                    <a:pt x="3309" y="754"/>
                    <a:pt x="3289" y="776"/>
                    <a:pt x="3265" y="797"/>
                  </a:cubicBezTo>
                  <a:cubicBezTo>
                    <a:pt x="3302" y="759"/>
                    <a:pt x="3332" y="719"/>
                    <a:pt x="3363" y="683"/>
                  </a:cubicBezTo>
                  <a:cubicBezTo>
                    <a:pt x="3377" y="666"/>
                    <a:pt x="3379" y="640"/>
                    <a:pt x="3372" y="618"/>
                  </a:cubicBezTo>
                  <a:cubicBezTo>
                    <a:pt x="3370" y="616"/>
                    <a:pt x="3358" y="595"/>
                    <a:pt x="3358" y="595"/>
                  </a:cubicBezTo>
                  <a:cubicBezTo>
                    <a:pt x="3279" y="418"/>
                    <a:pt x="3232" y="246"/>
                    <a:pt x="3209" y="57"/>
                  </a:cubicBezTo>
                  <a:cubicBezTo>
                    <a:pt x="3208" y="35"/>
                    <a:pt x="3195" y="20"/>
                    <a:pt x="3178" y="11"/>
                  </a:cubicBezTo>
                  <a:cubicBezTo>
                    <a:pt x="3167" y="4"/>
                    <a:pt x="3156" y="1"/>
                    <a:pt x="31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7226;p78">
              <a:extLst>
                <a:ext uri="{FF2B5EF4-FFF2-40B4-BE49-F238E27FC236}">
                  <a16:creationId xmlns:a16="http://schemas.microsoft.com/office/drawing/2014/main" id="{58A22E5A-167C-4D36-94F4-F4BD9B7F8659}"/>
                </a:ext>
              </a:extLst>
            </p:cNvPr>
            <p:cNvSpPr/>
            <p:nvPr/>
          </p:nvSpPr>
          <p:spPr>
            <a:xfrm>
              <a:off x="7175943" y="2563238"/>
              <a:ext cx="439904" cy="1048626"/>
            </a:xfrm>
            <a:custGeom>
              <a:avLst/>
              <a:gdLst/>
              <a:ahLst/>
              <a:cxnLst/>
              <a:rect l="l" t="t" r="r" b="b"/>
              <a:pathLst>
                <a:path w="14978" h="35704" extrusionOk="0">
                  <a:moveTo>
                    <a:pt x="14744" y="1"/>
                  </a:moveTo>
                  <a:cubicBezTo>
                    <a:pt x="14397" y="15"/>
                    <a:pt x="11264" y="246"/>
                    <a:pt x="8075" y="3520"/>
                  </a:cubicBezTo>
                  <a:cubicBezTo>
                    <a:pt x="4347" y="7348"/>
                    <a:pt x="0" y="15905"/>
                    <a:pt x="475" y="34933"/>
                  </a:cubicBezTo>
                  <a:cubicBezTo>
                    <a:pt x="483" y="35319"/>
                    <a:pt x="574" y="35571"/>
                    <a:pt x="734" y="35662"/>
                  </a:cubicBezTo>
                  <a:cubicBezTo>
                    <a:pt x="751" y="35672"/>
                    <a:pt x="767" y="35681"/>
                    <a:pt x="784" y="35686"/>
                  </a:cubicBezTo>
                  <a:cubicBezTo>
                    <a:pt x="817" y="35698"/>
                    <a:pt x="852" y="35703"/>
                    <a:pt x="889" y="35703"/>
                  </a:cubicBezTo>
                  <a:cubicBezTo>
                    <a:pt x="1054" y="35703"/>
                    <a:pt x="1241" y="35593"/>
                    <a:pt x="1349" y="35460"/>
                  </a:cubicBezTo>
                  <a:cubicBezTo>
                    <a:pt x="1534" y="35233"/>
                    <a:pt x="1439" y="34170"/>
                    <a:pt x="1388" y="33778"/>
                  </a:cubicBezTo>
                  <a:cubicBezTo>
                    <a:pt x="1160" y="17351"/>
                    <a:pt x="4561" y="9279"/>
                    <a:pt x="7453" y="5404"/>
                  </a:cubicBezTo>
                  <a:cubicBezTo>
                    <a:pt x="10478" y="1352"/>
                    <a:pt x="13515" y="912"/>
                    <a:pt x="13853" y="875"/>
                  </a:cubicBezTo>
                  <a:cubicBezTo>
                    <a:pt x="13863" y="875"/>
                    <a:pt x="13874" y="872"/>
                    <a:pt x="13883" y="865"/>
                  </a:cubicBezTo>
                  <a:cubicBezTo>
                    <a:pt x="14202" y="637"/>
                    <a:pt x="14555" y="434"/>
                    <a:pt x="14938" y="257"/>
                  </a:cubicBezTo>
                  <a:cubicBezTo>
                    <a:pt x="14958" y="249"/>
                    <a:pt x="14972" y="229"/>
                    <a:pt x="14974" y="207"/>
                  </a:cubicBezTo>
                  <a:cubicBezTo>
                    <a:pt x="14978" y="186"/>
                    <a:pt x="14968" y="164"/>
                    <a:pt x="14951" y="150"/>
                  </a:cubicBezTo>
                  <a:cubicBezTo>
                    <a:pt x="14904" y="115"/>
                    <a:pt x="14847" y="68"/>
                    <a:pt x="14787" y="18"/>
                  </a:cubicBezTo>
                  <a:cubicBezTo>
                    <a:pt x="14784" y="14"/>
                    <a:pt x="14781" y="12"/>
                    <a:pt x="14779" y="11"/>
                  </a:cubicBezTo>
                  <a:cubicBezTo>
                    <a:pt x="14767" y="4"/>
                    <a:pt x="14757" y="1"/>
                    <a:pt x="147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7227;p78">
              <a:extLst>
                <a:ext uri="{FF2B5EF4-FFF2-40B4-BE49-F238E27FC236}">
                  <a16:creationId xmlns:a16="http://schemas.microsoft.com/office/drawing/2014/main" id="{732CD4C5-16C0-4310-9B67-E8C18209BB27}"/>
                </a:ext>
              </a:extLst>
            </p:cNvPr>
            <p:cNvSpPr/>
            <p:nvPr/>
          </p:nvSpPr>
          <p:spPr>
            <a:xfrm>
              <a:off x="6974142" y="2525762"/>
              <a:ext cx="347330" cy="822213"/>
            </a:xfrm>
            <a:custGeom>
              <a:avLst/>
              <a:gdLst/>
              <a:ahLst/>
              <a:cxnLst/>
              <a:rect l="l" t="t" r="r" b="b"/>
              <a:pathLst>
                <a:path w="11826" h="27995" extrusionOk="0">
                  <a:moveTo>
                    <a:pt x="3367" y="20742"/>
                  </a:moveTo>
                  <a:cubicBezTo>
                    <a:pt x="3720" y="21652"/>
                    <a:pt x="4102" y="22616"/>
                    <a:pt x="4581" y="23520"/>
                  </a:cubicBezTo>
                  <a:cubicBezTo>
                    <a:pt x="4102" y="22617"/>
                    <a:pt x="3720" y="21653"/>
                    <a:pt x="3367" y="20742"/>
                  </a:cubicBezTo>
                  <a:close/>
                  <a:moveTo>
                    <a:pt x="11756" y="1"/>
                  </a:moveTo>
                  <a:cubicBezTo>
                    <a:pt x="11739" y="1"/>
                    <a:pt x="11723" y="8"/>
                    <a:pt x="11711" y="21"/>
                  </a:cubicBezTo>
                  <a:cubicBezTo>
                    <a:pt x="10865" y="878"/>
                    <a:pt x="9187" y="2534"/>
                    <a:pt x="7467" y="3987"/>
                  </a:cubicBezTo>
                  <a:cubicBezTo>
                    <a:pt x="5909" y="5303"/>
                    <a:pt x="4196" y="6936"/>
                    <a:pt x="3311" y="9088"/>
                  </a:cubicBezTo>
                  <a:cubicBezTo>
                    <a:pt x="1531" y="13416"/>
                    <a:pt x="0" y="20082"/>
                    <a:pt x="7225" y="27975"/>
                  </a:cubicBezTo>
                  <a:cubicBezTo>
                    <a:pt x="7229" y="27979"/>
                    <a:pt x="7233" y="27983"/>
                    <a:pt x="7240" y="27986"/>
                  </a:cubicBezTo>
                  <a:cubicBezTo>
                    <a:pt x="7250" y="27992"/>
                    <a:pt x="7262" y="27995"/>
                    <a:pt x="7274" y="27995"/>
                  </a:cubicBezTo>
                  <a:cubicBezTo>
                    <a:pt x="7281" y="27995"/>
                    <a:pt x="7287" y="27994"/>
                    <a:pt x="7293" y="27992"/>
                  </a:cubicBezTo>
                  <a:cubicBezTo>
                    <a:pt x="7317" y="27983"/>
                    <a:pt x="7334" y="27962"/>
                    <a:pt x="7336" y="27936"/>
                  </a:cubicBezTo>
                  <a:cubicBezTo>
                    <a:pt x="7376" y="27268"/>
                    <a:pt x="7425" y="26573"/>
                    <a:pt x="7490" y="25806"/>
                  </a:cubicBezTo>
                  <a:cubicBezTo>
                    <a:pt x="7491" y="25787"/>
                    <a:pt x="7485" y="25772"/>
                    <a:pt x="7474" y="25759"/>
                  </a:cubicBezTo>
                  <a:cubicBezTo>
                    <a:pt x="6977" y="25195"/>
                    <a:pt x="2670" y="20059"/>
                    <a:pt x="4107" y="12492"/>
                  </a:cubicBezTo>
                  <a:cubicBezTo>
                    <a:pt x="4883" y="8407"/>
                    <a:pt x="6461" y="6678"/>
                    <a:pt x="8286" y="4678"/>
                  </a:cubicBezTo>
                  <a:cubicBezTo>
                    <a:pt x="9372" y="3484"/>
                    <a:pt x="10606" y="2135"/>
                    <a:pt x="11810" y="98"/>
                  </a:cubicBezTo>
                  <a:cubicBezTo>
                    <a:pt x="11826" y="70"/>
                    <a:pt x="11819" y="35"/>
                    <a:pt x="11793" y="15"/>
                  </a:cubicBezTo>
                  <a:cubicBezTo>
                    <a:pt x="11792" y="14"/>
                    <a:pt x="11789" y="12"/>
                    <a:pt x="11786" y="9"/>
                  </a:cubicBezTo>
                  <a:cubicBezTo>
                    <a:pt x="11777" y="4"/>
                    <a:pt x="11766" y="1"/>
                    <a:pt x="117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7228;p78">
              <a:extLst>
                <a:ext uri="{FF2B5EF4-FFF2-40B4-BE49-F238E27FC236}">
                  <a16:creationId xmlns:a16="http://schemas.microsoft.com/office/drawing/2014/main" id="{F6E93875-6315-45C4-88DE-EA6DD057E73A}"/>
                </a:ext>
              </a:extLst>
            </p:cNvPr>
            <p:cNvSpPr/>
            <p:nvPr/>
          </p:nvSpPr>
          <p:spPr>
            <a:xfrm>
              <a:off x="7676643" y="2517979"/>
              <a:ext cx="134015" cy="73454"/>
            </a:xfrm>
            <a:custGeom>
              <a:avLst/>
              <a:gdLst/>
              <a:ahLst/>
              <a:cxnLst/>
              <a:rect l="l" t="t" r="r" b="b"/>
              <a:pathLst>
                <a:path w="4563" h="2501" extrusionOk="0">
                  <a:moveTo>
                    <a:pt x="2662" y="1"/>
                  </a:moveTo>
                  <a:cubicBezTo>
                    <a:pt x="1957" y="1"/>
                    <a:pt x="1168" y="77"/>
                    <a:pt x="463" y="324"/>
                  </a:cubicBezTo>
                  <a:cubicBezTo>
                    <a:pt x="445" y="331"/>
                    <a:pt x="429" y="350"/>
                    <a:pt x="425" y="371"/>
                  </a:cubicBezTo>
                  <a:cubicBezTo>
                    <a:pt x="318" y="833"/>
                    <a:pt x="179" y="1285"/>
                    <a:pt x="11" y="1713"/>
                  </a:cubicBezTo>
                  <a:cubicBezTo>
                    <a:pt x="1" y="1738"/>
                    <a:pt x="6" y="1765"/>
                    <a:pt x="26" y="1782"/>
                  </a:cubicBezTo>
                  <a:cubicBezTo>
                    <a:pt x="29" y="1784"/>
                    <a:pt x="33" y="1790"/>
                    <a:pt x="39" y="1791"/>
                  </a:cubicBezTo>
                  <a:cubicBezTo>
                    <a:pt x="49" y="1797"/>
                    <a:pt x="59" y="1800"/>
                    <a:pt x="70" y="1800"/>
                  </a:cubicBezTo>
                  <a:cubicBezTo>
                    <a:pt x="78" y="1800"/>
                    <a:pt x="87" y="1798"/>
                    <a:pt x="96" y="1795"/>
                  </a:cubicBezTo>
                  <a:lnTo>
                    <a:pt x="122" y="1784"/>
                  </a:lnTo>
                  <a:lnTo>
                    <a:pt x="122" y="1784"/>
                  </a:lnTo>
                  <a:cubicBezTo>
                    <a:pt x="97" y="1797"/>
                    <a:pt x="82" y="1819"/>
                    <a:pt x="83" y="1846"/>
                  </a:cubicBezTo>
                  <a:cubicBezTo>
                    <a:pt x="85" y="1868"/>
                    <a:pt x="97" y="1888"/>
                    <a:pt x="115" y="1896"/>
                  </a:cubicBezTo>
                  <a:cubicBezTo>
                    <a:pt x="119" y="1898"/>
                    <a:pt x="125" y="1902"/>
                    <a:pt x="129" y="1902"/>
                  </a:cubicBezTo>
                  <a:cubicBezTo>
                    <a:pt x="613" y="2036"/>
                    <a:pt x="1103" y="2232"/>
                    <a:pt x="1580" y="2494"/>
                  </a:cubicBezTo>
                  <a:cubicBezTo>
                    <a:pt x="1589" y="2498"/>
                    <a:pt x="1598" y="2501"/>
                    <a:pt x="1609" y="2501"/>
                  </a:cubicBezTo>
                  <a:cubicBezTo>
                    <a:pt x="1618" y="2501"/>
                    <a:pt x="1627" y="2499"/>
                    <a:pt x="1636" y="2496"/>
                  </a:cubicBezTo>
                  <a:cubicBezTo>
                    <a:pt x="1918" y="2386"/>
                    <a:pt x="3400" y="1761"/>
                    <a:pt x="4544" y="353"/>
                  </a:cubicBezTo>
                  <a:cubicBezTo>
                    <a:pt x="4558" y="331"/>
                    <a:pt x="4562" y="301"/>
                    <a:pt x="4548" y="280"/>
                  </a:cubicBezTo>
                  <a:cubicBezTo>
                    <a:pt x="4541" y="271"/>
                    <a:pt x="4534" y="264"/>
                    <a:pt x="4525" y="259"/>
                  </a:cubicBezTo>
                  <a:cubicBezTo>
                    <a:pt x="4516" y="254"/>
                    <a:pt x="4504" y="252"/>
                    <a:pt x="4493" y="252"/>
                  </a:cubicBezTo>
                  <a:cubicBezTo>
                    <a:pt x="4488" y="252"/>
                    <a:pt x="4483" y="252"/>
                    <a:pt x="4478" y="253"/>
                  </a:cubicBezTo>
                  <a:cubicBezTo>
                    <a:pt x="4427" y="267"/>
                    <a:pt x="4376" y="281"/>
                    <a:pt x="4323" y="300"/>
                  </a:cubicBezTo>
                  <a:cubicBezTo>
                    <a:pt x="4356" y="286"/>
                    <a:pt x="4386" y="277"/>
                    <a:pt x="4421" y="267"/>
                  </a:cubicBezTo>
                  <a:cubicBezTo>
                    <a:pt x="4450" y="259"/>
                    <a:pt x="4468" y="232"/>
                    <a:pt x="4468" y="203"/>
                  </a:cubicBezTo>
                  <a:cubicBezTo>
                    <a:pt x="4465" y="180"/>
                    <a:pt x="4454" y="160"/>
                    <a:pt x="4435" y="150"/>
                  </a:cubicBezTo>
                  <a:cubicBezTo>
                    <a:pt x="4428" y="146"/>
                    <a:pt x="4421" y="145"/>
                    <a:pt x="4413" y="143"/>
                  </a:cubicBezTo>
                  <a:cubicBezTo>
                    <a:pt x="4051" y="85"/>
                    <a:pt x="3403" y="1"/>
                    <a:pt x="26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7229;p78">
              <a:extLst>
                <a:ext uri="{FF2B5EF4-FFF2-40B4-BE49-F238E27FC236}">
                  <a16:creationId xmlns:a16="http://schemas.microsoft.com/office/drawing/2014/main" id="{A11171F6-E88F-4A0D-8C34-5D52A3FCFD69}"/>
                </a:ext>
              </a:extLst>
            </p:cNvPr>
            <p:cNvSpPr/>
            <p:nvPr/>
          </p:nvSpPr>
          <p:spPr>
            <a:xfrm>
              <a:off x="7621927" y="2417827"/>
              <a:ext cx="76127" cy="192021"/>
            </a:xfrm>
            <a:custGeom>
              <a:avLst/>
              <a:gdLst/>
              <a:ahLst/>
              <a:cxnLst/>
              <a:rect l="l" t="t" r="r" b="b"/>
              <a:pathLst>
                <a:path w="2592" h="6538" extrusionOk="0">
                  <a:moveTo>
                    <a:pt x="2200" y="0"/>
                  </a:moveTo>
                  <a:cubicBezTo>
                    <a:pt x="2178" y="0"/>
                    <a:pt x="2156" y="11"/>
                    <a:pt x="2141" y="30"/>
                  </a:cubicBezTo>
                  <a:cubicBezTo>
                    <a:pt x="1347" y="1239"/>
                    <a:pt x="766" y="2316"/>
                    <a:pt x="418" y="3224"/>
                  </a:cubicBezTo>
                  <a:cubicBezTo>
                    <a:pt x="417" y="3226"/>
                    <a:pt x="407" y="3257"/>
                    <a:pt x="404" y="3260"/>
                  </a:cubicBezTo>
                  <a:cubicBezTo>
                    <a:pt x="126" y="4000"/>
                    <a:pt x="1" y="4641"/>
                    <a:pt x="31" y="5161"/>
                  </a:cubicBezTo>
                  <a:cubicBezTo>
                    <a:pt x="29" y="5162"/>
                    <a:pt x="31" y="5191"/>
                    <a:pt x="31" y="5191"/>
                  </a:cubicBezTo>
                  <a:cubicBezTo>
                    <a:pt x="46" y="5425"/>
                    <a:pt x="95" y="5635"/>
                    <a:pt x="175" y="5819"/>
                  </a:cubicBezTo>
                  <a:cubicBezTo>
                    <a:pt x="291" y="6087"/>
                    <a:pt x="478" y="6302"/>
                    <a:pt x="714" y="6437"/>
                  </a:cubicBezTo>
                  <a:cubicBezTo>
                    <a:pt x="786" y="6478"/>
                    <a:pt x="857" y="6510"/>
                    <a:pt x="934" y="6535"/>
                  </a:cubicBezTo>
                  <a:cubicBezTo>
                    <a:pt x="939" y="6537"/>
                    <a:pt x="945" y="6537"/>
                    <a:pt x="950" y="6537"/>
                  </a:cubicBezTo>
                  <a:cubicBezTo>
                    <a:pt x="964" y="6537"/>
                    <a:pt x="978" y="6533"/>
                    <a:pt x="992" y="6524"/>
                  </a:cubicBezTo>
                  <a:cubicBezTo>
                    <a:pt x="1008" y="6511"/>
                    <a:pt x="1018" y="6493"/>
                    <a:pt x="1018" y="6471"/>
                  </a:cubicBezTo>
                  <a:cubicBezTo>
                    <a:pt x="1015" y="6426"/>
                    <a:pt x="1018" y="6383"/>
                    <a:pt x="1019" y="6340"/>
                  </a:cubicBezTo>
                  <a:cubicBezTo>
                    <a:pt x="1022" y="6354"/>
                    <a:pt x="1032" y="6369"/>
                    <a:pt x="1046" y="6376"/>
                  </a:cubicBezTo>
                  <a:cubicBezTo>
                    <a:pt x="1049" y="6379"/>
                    <a:pt x="1055" y="6382"/>
                    <a:pt x="1060" y="6382"/>
                  </a:cubicBezTo>
                  <a:cubicBezTo>
                    <a:pt x="1067" y="6383"/>
                    <a:pt x="1073" y="6384"/>
                    <a:pt x="1079" y="6384"/>
                  </a:cubicBezTo>
                  <a:cubicBezTo>
                    <a:pt x="1101" y="6384"/>
                    <a:pt x="1121" y="6374"/>
                    <a:pt x="1132" y="6353"/>
                  </a:cubicBezTo>
                  <a:cubicBezTo>
                    <a:pt x="2591" y="3895"/>
                    <a:pt x="2470" y="1269"/>
                    <a:pt x="2349" y="255"/>
                  </a:cubicBezTo>
                  <a:cubicBezTo>
                    <a:pt x="2346" y="234"/>
                    <a:pt x="2335" y="217"/>
                    <a:pt x="2317" y="207"/>
                  </a:cubicBezTo>
                  <a:cubicBezTo>
                    <a:pt x="2308" y="201"/>
                    <a:pt x="2299" y="195"/>
                    <a:pt x="2288" y="195"/>
                  </a:cubicBezTo>
                  <a:cubicBezTo>
                    <a:pt x="2258" y="195"/>
                    <a:pt x="2230" y="215"/>
                    <a:pt x="2224" y="248"/>
                  </a:cubicBezTo>
                  <a:cubicBezTo>
                    <a:pt x="2215" y="295"/>
                    <a:pt x="2201" y="340"/>
                    <a:pt x="2188" y="387"/>
                  </a:cubicBezTo>
                  <a:cubicBezTo>
                    <a:pt x="2213" y="283"/>
                    <a:pt x="2238" y="180"/>
                    <a:pt x="2255" y="74"/>
                  </a:cubicBezTo>
                  <a:cubicBezTo>
                    <a:pt x="2261" y="50"/>
                    <a:pt x="2250" y="21"/>
                    <a:pt x="2227" y="9"/>
                  </a:cubicBezTo>
                  <a:lnTo>
                    <a:pt x="2218" y="3"/>
                  </a:lnTo>
                  <a:cubicBezTo>
                    <a:pt x="2212" y="1"/>
                    <a:pt x="2206" y="0"/>
                    <a:pt x="22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7230;p78">
              <a:extLst>
                <a:ext uri="{FF2B5EF4-FFF2-40B4-BE49-F238E27FC236}">
                  <a16:creationId xmlns:a16="http://schemas.microsoft.com/office/drawing/2014/main" id="{16FF5182-8D0F-4B4E-8662-3157EE7C7826}"/>
                </a:ext>
              </a:extLst>
            </p:cNvPr>
            <p:cNvSpPr/>
            <p:nvPr/>
          </p:nvSpPr>
          <p:spPr>
            <a:xfrm>
              <a:off x="7543773" y="2471604"/>
              <a:ext cx="86348" cy="92574"/>
            </a:xfrm>
            <a:custGeom>
              <a:avLst/>
              <a:gdLst/>
              <a:ahLst/>
              <a:cxnLst/>
              <a:rect l="l" t="t" r="r" b="b"/>
              <a:pathLst>
                <a:path w="2940" h="3152" extrusionOk="0">
                  <a:moveTo>
                    <a:pt x="179" y="1"/>
                  </a:moveTo>
                  <a:cubicBezTo>
                    <a:pt x="156" y="1"/>
                    <a:pt x="132" y="15"/>
                    <a:pt x="120" y="36"/>
                  </a:cubicBezTo>
                  <a:cubicBezTo>
                    <a:pt x="107" y="62"/>
                    <a:pt x="114" y="92"/>
                    <a:pt x="133" y="110"/>
                  </a:cubicBezTo>
                  <a:cubicBezTo>
                    <a:pt x="126" y="103"/>
                    <a:pt x="118" y="96"/>
                    <a:pt x="108" y="90"/>
                  </a:cubicBezTo>
                  <a:cubicBezTo>
                    <a:pt x="106" y="87"/>
                    <a:pt x="101" y="83"/>
                    <a:pt x="97" y="80"/>
                  </a:cubicBezTo>
                  <a:cubicBezTo>
                    <a:pt x="89" y="76"/>
                    <a:pt x="79" y="74"/>
                    <a:pt x="69" y="74"/>
                  </a:cubicBezTo>
                  <a:cubicBezTo>
                    <a:pt x="55" y="74"/>
                    <a:pt x="41" y="78"/>
                    <a:pt x="29" y="86"/>
                  </a:cubicBezTo>
                  <a:cubicBezTo>
                    <a:pt x="9" y="100"/>
                    <a:pt x="0" y="133"/>
                    <a:pt x="12" y="159"/>
                  </a:cubicBezTo>
                  <a:cubicBezTo>
                    <a:pt x="534" y="1462"/>
                    <a:pt x="1901" y="2676"/>
                    <a:pt x="2465" y="3135"/>
                  </a:cubicBezTo>
                  <a:cubicBezTo>
                    <a:pt x="2468" y="3139"/>
                    <a:pt x="2471" y="3141"/>
                    <a:pt x="2472" y="3142"/>
                  </a:cubicBezTo>
                  <a:cubicBezTo>
                    <a:pt x="2482" y="3148"/>
                    <a:pt x="2492" y="3151"/>
                    <a:pt x="2503" y="3151"/>
                  </a:cubicBezTo>
                  <a:cubicBezTo>
                    <a:pt x="2512" y="3151"/>
                    <a:pt x="2521" y="3149"/>
                    <a:pt x="2531" y="3145"/>
                  </a:cubicBezTo>
                  <a:cubicBezTo>
                    <a:pt x="2552" y="3136"/>
                    <a:pt x="2565" y="3114"/>
                    <a:pt x="2569" y="3089"/>
                  </a:cubicBezTo>
                  <a:cubicBezTo>
                    <a:pt x="2578" y="2854"/>
                    <a:pt x="2613" y="2592"/>
                    <a:pt x="2673" y="2312"/>
                  </a:cubicBezTo>
                  <a:cubicBezTo>
                    <a:pt x="2679" y="2292"/>
                    <a:pt x="2673" y="2271"/>
                    <a:pt x="2662" y="2255"/>
                  </a:cubicBezTo>
                  <a:cubicBezTo>
                    <a:pt x="2641" y="2231"/>
                    <a:pt x="2619" y="2209"/>
                    <a:pt x="2601" y="2186"/>
                  </a:cubicBezTo>
                  <a:lnTo>
                    <a:pt x="2601" y="2186"/>
                  </a:lnTo>
                  <a:cubicBezTo>
                    <a:pt x="2608" y="2191"/>
                    <a:pt x="2611" y="2195"/>
                    <a:pt x="2616" y="2199"/>
                  </a:cubicBezTo>
                  <a:cubicBezTo>
                    <a:pt x="2625" y="2204"/>
                    <a:pt x="2637" y="2206"/>
                    <a:pt x="2648" y="2206"/>
                  </a:cubicBezTo>
                  <a:cubicBezTo>
                    <a:pt x="2654" y="2206"/>
                    <a:pt x="2659" y="2206"/>
                    <a:pt x="2663" y="2205"/>
                  </a:cubicBezTo>
                  <a:cubicBezTo>
                    <a:pt x="2688" y="2198"/>
                    <a:pt x="2703" y="2181"/>
                    <a:pt x="2710" y="2158"/>
                  </a:cubicBezTo>
                  <a:cubicBezTo>
                    <a:pt x="2764" y="1934"/>
                    <a:pt x="2841" y="1694"/>
                    <a:pt x="2931" y="1450"/>
                  </a:cubicBezTo>
                  <a:cubicBezTo>
                    <a:pt x="2940" y="1425"/>
                    <a:pt x="2931" y="1398"/>
                    <a:pt x="2914" y="1380"/>
                  </a:cubicBezTo>
                  <a:cubicBezTo>
                    <a:pt x="2611" y="1104"/>
                    <a:pt x="2276" y="856"/>
                    <a:pt x="1914" y="653"/>
                  </a:cubicBezTo>
                  <a:cubicBezTo>
                    <a:pt x="1233" y="264"/>
                    <a:pt x="600" y="86"/>
                    <a:pt x="190" y="2"/>
                  </a:cubicBezTo>
                  <a:cubicBezTo>
                    <a:pt x="186" y="1"/>
                    <a:pt x="182" y="1"/>
                    <a:pt x="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7231;p78">
              <a:extLst>
                <a:ext uri="{FF2B5EF4-FFF2-40B4-BE49-F238E27FC236}">
                  <a16:creationId xmlns:a16="http://schemas.microsoft.com/office/drawing/2014/main" id="{90A4070C-5B50-4A90-9701-950C8D400DB3}"/>
                </a:ext>
              </a:extLst>
            </p:cNvPr>
            <p:cNvSpPr/>
            <p:nvPr/>
          </p:nvSpPr>
          <p:spPr>
            <a:xfrm>
              <a:off x="7691886" y="2407518"/>
              <a:ext cx="263772" cy="191522"/>
            </a:xfrm>
            <a:custGeom>
              <a:avLst/>
              <a:gdLst/>
              <a:ahLst/>
              <a:cxnLst/>
              <a:rect l="l" t="t" r="r" b="b"/>
              <a:pathLst>
                <a:path w="8981" h="6521" extrusionOk="0">
                  <a:moveTo>
                    <a:pt x="5516" y="1"/>
                  </a:moveTo>
                  <a:cubicBezTo>
                    <a:pt x="5253" y="1"/>
                    <a:pt x="4981" y="14"/>
                    <a:pt x="4704" y="39"/>
                  </a:cubicBezTo>
                  <a:cubicBezTo>
                    <a:pt x="3003" y="193"/>
                    <a:pt x="789" y="922"/>
                    <a:pt x="147" y="2462"/>
                  </a:cubicBezTo>
                  <a:cubicBezTo>
                    <a:pt x="125" y="2786"/>
                    <a:pt x="91" y="3095"/>
                    <a:pt x="46" y="3400"/>
                  </a:cubicBezTo>
                  <a:lnTo>
                    <a:pt x="43" y="3420"/>
                  </a:lnTo>
                  <a:cubicBezTo>
                    <a:pt x="30" y="3498"/>
                    <a:pt x="19" y="3570"/>
                    <a:pt x="4" y="3645"/>
                  </a:cubicBezTo>
                  <a:cubicBezTo>
                    <a:pt x="0" y="3672"/>
                    <a:pt x="11" y="3699"/>
                    <a:pt x="36" y="3713"/>
                  </a:cubicBezTo>
                  <a:lnTo>
                    <a:pt x="43" y="3716"/>
                  </a:lnTo>
                  <a:cubicBezTo>
                    <a:pt x="50" y="3719"/>
                    <a:pt x="58" y="3721"/>
                    <a:pt x="66" y="3721"/>
                  </a:cubicBezTo>
                  <a:cubicBezTo>
                    <a:pt x="88" y="3721"/>
                    <a:pt x="109" y="3710"/>
                    <a:pt x="121" y="3692"/>
                  </a:cubicBezTo>
                  <a:cubicBezTo>
                    <a:pt x="132" y="3674"/>
                    <a:pt x="144" y="3656"/>
                    <a:pt x="155" y="3638"/>
                  </a:cubicBezTo>
                  <a:lnTo>
                    <a:pt x="155" y="3638"/>
                  </a:lnTo>
                  <a:cubicBezTo>
                    <a:pt x="144" y="3662"/>
                    <a:pt x="151" y="3692"/>
                    <a:pt x="172" y="3709"/>
                  </a:cubicBezTo>
                  <a:cubicBezTo>
                    <a:pt x="177" y="3715"/>
                    <a:pt x="178" y="3715"/>
                    <a:pt x="182" y="3719"/>
                  </a:cubicBezTo>
                  <a:cubicBezTo>
                    <a:pt x="191" y="3724"/>
                    <a:pt x="201" y="3726"/>
                    <a:pt x="211" y="3726"/>
                  </a:cubicBezTo>
                  <a:cubicBezTo>
                    <a:pt x="226" y="3726"/>
                    <a:pt x="242" y="3720"/>
                    <a:pt x="254" y="3709"/>
                  </a:cubicBezTo>
                  <a:cubicBezTo>
                    <a:pt x="315" y="3658"/>
                    <a:pt x="376" y="3608"/>
                    <a:pt x="439" y="3555"/>
                  </a:cubicBezTo>
                  <a:lnTo>
                    <a:pt x="439" y="3555"/>
                  </a:lnTo>
                  <a:cubicBezTo>
                    <a:pt x="427" y="3574"/>
                    <a:pt x="426" y="3601"/>
                    <a:pt x="441" y="3621"/>
                  </a:cubicBezTo>
                  <a:cubicBezTo>
                    <a:pt x="446" y="3629"/>
                    <a:pt x="454" y="3637"/>
                    <a:pt x="461" y="3641"/>
                  </a:cubicBezTo>
                  <a:cubicBezTo>
                    <a:pt x="470" y="3646"/>
                    <a:pt x="481" y="3648"/>
                    <a:pt x="492" y="3648"/>
                  </a:cubicBezTo>
                  <a:cubicBezTo>
                    <a:pt x="502" y="3648"/>
                    <a:pt x="512" y="3646"/>
                    <a:pt x="521" y="3642"/>
                  </a:cubicBezTo>
                  <a:cubicBezTo>
                    <a:pt x="682" y="3562"/>
                    <a:pt x="842" y="3486"/>
                    <a:pt x="1004" y="3413"/>
                  </a:cubicBezTo>
                  <a:lnTo>
                    <a:pt x="1004" y="3413"/>
                  </a:lnTo>
                  <a:cubicBezTo>
                    <a:pt x="817" y="3501"/>
                    <a:pt x="628" y="3588"/>
                    <a:pt x="443" y="3685"/>
                  </a:cubicBezTo>
                  <a:cubicBezTo>
                    <a:pt x="414" y="3698"/>
                    <a:pt x="403" y="3730"/>
                    <a:pt x="414" y="3762"/>
                  </a:cubicBezTo>
                  <a:cubicBezTo>
                    <a:pt x="419" y="3776"/>
                    <a:pt x="429" y="3786"/>
                    <a:pt x="443" y="3796"/>
                  </a:cubicBezTo>
                  <a:cubicBezTo>
                    <a:pt x="454" y="3802"/>
                    <a:pt x="466" y="3805"/>
                    <a:pt x="480" y="3805"/>
                  </a:cubicBezTo>
                  <a:cubicBezTo>
                    <a:pt x="483" y="3805"/>
                    <a:pt x="486" y="3805"/>
                    <a:pt x="488" y="3805"/>
                  </a:cubicBezTo>
                  <a:cubicBezTo>
                    <a:pt x="1050" y="3678"/>
                    <a:pt x="1629" y="3634"/>
                    <a:pt x="2160" y="3634"/>
                  </a:cubicBezTo>
                  <a:cubicBezTo>
                    <a:pt x="3306" y="3634"/>
                    <a:pt x="4230" y="3837"/>
                    <a:pt x="4284" y="3850"/>
                  </a:cubicBezTo>
                  <a:cubicBezTo>
                    <a:pt x="4291" y="3852"/>
                    <a:pt x="4295" y="3854"/>
                    <a:pt x="4299" y="3857"/>
                  </a:cubicBezTo>
                  <a:cubicBezTo>
                    <a:pt x="4317" y="3869"/>
                    <a:pt x="4327" y="3879"/>
                    <a:pt x="4331" y="3890"/>
                  </a:cubicBezTo>
                  <a:cubicBezTo>
                    <a:pt x="4336" y="3911"/>
                    <a:pt x="4334" y="3933"/>
                    <a:pt x="4321" y="3948"/>
                  </a:cubicBezTo>
                  <a:cubicBezTo>
                    <a:pt x="4039" y="4333"/>
                    <a:pt x="3730" y="4668"/>
                    <a:pt x="3418" y="4951"/>
                  </a:cubicBezTo>
                  <a:cubicBezTo>
                    <a:pt x="2905" y="5419"/>
                    <a:pt x="2391" y="5757"/>
                    <a:pt x="1985" y="5986"/>
                  </a:cubicBezTo>
                  <a:cubicBezTo>
                    <a:pt x="1955" y="6005"/>
                    <a:pt x="1944" y="6039"/>
                    <a:pt x="1958" y="6070"/>
                  </a:cubicBezTo>
                  <a:cubicBezTo>
                    <a:pt x="1964" y="6083"/>
                    <a:pt x="1972" y="6090"/>
                    <a:pt x="1984" y="6097"/>
                  </a:cubicBezTo>
                  <a:cubicBezTo>
                    <a:pt x="1992" y="6102"/>
                    <a:pt x="2001" y="6104"/>
                    <a:pt x="2010" y="6104"/>
                  </a:cubicBezTo>
                  <a:cubicBezTo>
                    <a:pt x="2018" y="6104"/>
                    <a:pt x="2026" y="6102"/>
                    <a:pt x="2035" y="6100"/>
                  </a:cubicBezTo>
                  <a:lnTo>
                    <a:pt x="2035" y="6100"/>
                  </a:lnTo>
                  <a:cubicBezTo>
                    <a:pt x="2008" y="6112"/>
                    <a:pt x="1984" y="6126"/>
                    <a:pt x="1955" y="6136"/>
                  </a:cubicBezTo>
                  <a:cubicBezTo>
                    <a:pt x="1927" y="6149"/>
                    <a:pt x="1913" y="6181"/>
                    <a:pt x="1920" y="6213"/>
                  </a:cubicBezTo>
                  <a:cubicBezTo>
                    <a:pt x="1924" y="6227"/>
                    <a:pt x="1935" y="6241"/>
                    <a:pt x="1948" y="6250"/>
                  </a:cubicBezTo>
                  <a:cubicBezTo>
                    <a:pt x="1951" y="6253"/>
                    <a:pt x="1957" y="6255"/>
                    <a:pt x="1962" y="6255"/>
                  </a:cubicBezTo>
                  <a:cubicBezTo>
                    <a:pt x="1874" y="6270"/>
                    <a:pt x="1787" y="6284"/>
                    <a:pt x="1700" y="6295"/>
                  </a:cubicBezTo>
                  <a:cubicBezTo>
                    <a:pt x="1672" y="6298"/>
                    <a:pt x="1646" y="6325"/>
                    <a:pt x="1646" y="6357"/>
                  </a:cubicBezTo>
                  <a:cubicBezTo>
                    <a:pt x="1645" y="6381"/>
                    <a:pt x="1659" y="6402"/>
                    <a:pt x="1679" y="6414"/>
                  </a:cubicBezTo>
                  <a:cubicBezTo>
                    <a:pt x="1682" y="6415"/>
                    <a:pt x="1692" y="6418"/>
                    <a:pt x="1699" y="6419"/>
                  </a:cubicBezTo>
                  <a:cubicBezTo>
                    <a:pt x="1998" y="6473"/>
                    <a:pt x="2398" y="6521"/>
                    <a:pt x="2862" y="6521"/>
                  </a:cubicBezTo>
                  <a:cubicBezTo>
                    <a:pt x="4477" y="6521"/>
                    <a:pt x="6874" y="5935"/>
                    <a:pt x="8550" y="2942"/>
                  </a:cubicBezTo>
                  <a:cubicBezTo>
                    <a:pt x="8912" y="2292"/>
                    <a:pt x="8981" y="1731"/>
                    <a:pt x="8756" y="1268"/>
                  </a:cubicBezTo>
                  <a:cubicBezTo>
                    <a:pt x="8731" y="1216"/>
                    <a:pt x="8706" y="1166"/>
                    <a:pt x="8673" y="1117"/>
                  </a:cubicBezTo>
                  <a:cubicBezTo>
                    <a:pt x="8529" y="895"/>
                    <a:pt x="8308" y="700"/>
                    <a:pt x="8022" y="536"/>
                  </a:cubicBezTo>
                  <a:cubicBezTo>
                    <a:pt x="7917" y="475"/>
                    <a:pt x="7803" y="418"/>
                    <a:pt x="7677" y="368"/>
                  </a:cubicBezTo>
                  <a:cubicBezTo>
                    <a:pt x="7101" y="128"/>
                    <a:pt x="6351" y="1"/>
                    <a:pt x="55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7232;p78">
              <a:extLst>
                <a:ext uri="{FF2B5EF4-FFF2-40B4-BE49-F238E27FC236}">
                  <a16:creationId xmlns:a16="http://schemas.microsoft.com/office/drawing/2014/main" id="{6E828E49-76F3-4E65-A065-EDACACC81594}"/>
                </a:ext>
              </a:extLst>
            </p:cNvPr>
            <p:cNvSpPr/>
            <p:nvPr/>
          </p:nvSpPr>
          <p:spPr>
            <a:xfrm>
              <a:off x="7589766" y="2360262"/>
              <a:ext cx="54834" cy="145940"/>
            </a:xfrm>
            <a:custGeom>
              <a:avLst/>
              <a:gdLst/>
              <a:ahLst/>
              <a:cxnLst/>
              <a:rect l="l" t="t" r="r" b="b"/>
              <a:pathLst>
                <a:path w="1867" h="4969" extrusionOk="0">
                  <a:moveTo>
                    <a:pt x="957" y="0"/>
                  </a:moveTo>
                  <a:cubicBezTo>
                    <a:pt x="953" y="0"/>
                    <a:pt x="948" y="1"/>
                    <a:pt x="944" y="2"/>
                  </a:cubicBezTo>
                  <a:cubicBezTo>
                    <a:pt x="916" y="6"/>
                    <a:pt x="895" y="32"/>
                    <a:pt x="892" y="60"/>
                  </a:cubicBezTo>
                  <a:cubicBezTo>
                    <a:pt x="869" y="536"/>
                    <a:pt x="905" y="1022"/>
                    <a:pt x="963" y="1605"/>
                  </a:cubicBezTo>
                  <a:cubicBezTo>
                    <a:pt x="905" y="1030"/>
                    <a:pt x="871" y="583"/>
                    <a:pt x="888" y="137"/>
                  </a:cubicBezTo>
                  <a:cubicBezTo>
                    <a:pt x="888" y="114"/>
                    <a:pt x="875" y="90"/>
                    <a:pt x="855" y="80"/>
                  </a:cubicBezTo>
                  <a:cubicBezTo>
                    <a:pt x="850" y="76"/>
                    <a:pt x="842" y="75"/>
                    <a:pt x="835" y="73"/>
                  </a:cubicBezTo>
                  <a:cubicBezTo>
                    <a:pt x="832" y="72"/>
                    <a:pt x="828" y="72"/>
                    <a:pt x="824" y="72"/>
                  </a:cubicBezTo>
                  <a:cubicBezTo>
                    <a:pt x="798" y="72"/>
                    <a:pt x="772" y="90"/>
                    <a:pt x="764" y="116"/>
                  </a:cubicBezTo>
                  <a:cubicBezTo>
                    <a:pt x="452" y="1079"/>
                    <a:pt x="1" y="2910"/>
                    <a:pt x="471" y="4348"/>
                  </a:cubicBezTo>
                  <a:cubicBezTo>
                    <a:pt x="476" y="4363"/>
                    <a:pt x="486" y="4375"/>
                    <a:pt x="499" y="4382"/>
                  </a:cubicBezTo>
                  <a:cubicBezTo>
                    <a:pt x="760" y="4539"/>
                    <a:pt x="1013" y="4721"/>
                    <a:pt x="1255" y="4925"/>
                  </a:cubicBezTo>
                  <a:cubicBezTo>
                    <a:pt x="1258" y="4929"/>
                    <a:pt x="1261" y="4931"/>
                    <a:pt x="1264" y="4932"/>
                  </a:cubicBezTo>
                  <a:cubicBezTo>
                    <a:pt x="1274" y="4938"/>
                    <a:pt x="1285" y="4941"/>
                    <a:pt x="1295" y="4941"/>
                  </a:cubicBezTo>
                  <a:cubicBezTo>
                    <a:pt x="1306" y="4941"/>
                    <a:pt x="1317" y="4938"/>
                    <a:pt x="1327" y="4932"/>
                  </a:cubicBezTo>
                  <a:cubicBezTo>
                    <a:pt x="1350" y="4921"/>
                    <a:pt x="1361" y="4897"/>
                    <a:pt x="1360" y="4873"/>
                  </a:cubicBezTo>
                  <a:lnTo>
                    <a:pt x="1360" y="4873"/>
                  </a:lnTo>
                  <a:cubicBezTo>
                    <a:pt x="1361" y="4887"/>
                    <a:pt x="1362" y="4902"/>
                    <a:pt x="1365" y="4915"/>
                  </a:cubicBezTo>
                  <a:cubicBezTo>
                    <a:pt x="1368" y="4935"/>
                    <a:pt x="1381" y="4952"/>
                    <a:pt x="1396" y="4961"/>
                  </a:cubicBezTo>
                  <a:cubicBezTo>
                    <a:pt x="1403" y="4965"/>
                    <a:pt x="1411" y="4966"/>
                    <a:pt x="1419" y="4968"/>
                  </a:cubicBezTo>
                  <a:cubicBezTo>
                    <a:pt x="1422" y="4968"/>
                    <a:pt x="1425" y="4968"/>
                    <a:pt x="1428" y="4968"/>
                  </a:cubicBezTo>
                  <a:cubicBezTo>
                    <a:pt x="1453" y="4968"/>
                    <a:pt x="1476" y="4953"/>
                    <a:pt x="1489" y="4929"/>
                  </a:cubicBezTo>
                  <a:cubicBezTo>
                    <a:pt x="1582" y="4699"/>
                    <a:pt x="1690" y="4459"/>
                    <a:pt x="1809" y="4212"/>
                  </a:cubicBezTo>
                  <a:cubicBezTo>
                    <a:pt x="1815" y="4203"/>
                    <a:pt x="1816" y="4193"/>
                    <a:pt x="1816" y="4185"/>
                  </a:cubicBezTo>
                  <a:cubicBezTo>
                    <a:pt x="1818" y="4091"/>
                    <a:pt x="1866" y="1846"/>
                    <a:pt x="1015" y="38"/>
                  </a:cubicBezTo>
                  <a:cubicBezTo>
                    <a:pt x="1009" y="25"/>
                    <a:pt x="999" y="16"/>
                    <a:pt x="989" y="9"/>
                  </a:cubicBezTo>
                  <a:cubicBezTo>
                    <a:pt x="979" y="4"/>
                    <a:pt x="968" y="0"/>
                    <a:pt x="9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7233;p78">
              <a:extLst>
                <a:ext uri="{FF2B5EF4-FFF2-40B4-BE49-F238E27FC236}">
                  <a16:creationId xmlns:a16="http://schemas.microsoft.com/office/drawing/2014/main" id="{D9B14CC7-D592-47EB-AEA6-98C0ADB66709}"/>
                </a:ext>
              </a:extLst>
            </p:cNvPr>
            <p:cNvSpPr/>
            <p:nvPr/>
          </p:nvSpPr>
          <p:spPr>
            <a:xfrm>
              <a:off x="7510056" y="2404288"/>
              <a:ext cx="207705" cy="305742"/>
            </a:xfrm>
            <a:custGeom>
              <a:avLst/>
              <a:gdLst/>
              <a:ahLst/>
              <a:cxnLst/>
              <a:rect l="l" t="t" r="r" b="b"/>
              <a:pathLst>
                <a:path w="7072" h="10410" extrusionOk="0">
                  <a:moveTo>
                    <a:pt x="1150" y="2307"/>
                  </a:moveTo>
                  <a:lnTo>
                    <a:pt x="1150" y="2307"/>
                  </a:lnTo>
                  <a:cubicBezTo>
                    <a:pt x="1604" y="2378"/>
                    <a:pt x="2906" y="2668"/>
                    <a:pt x="4038" y="3715"/>
                  </a:cubicBezTo>
                  <a:cubicBezTo>
                    <a:pt x="3781" y="4413"/>
                    <a:pt x="3677" y="4970"/>
                    <a:pt x="3667" y="5413"/>
                  </a:cubicBezTo>
                  <a:cubicBezTo>
                    <a:pt x="3149" y="4993"/>
                    <a:pt x="1637" y="3678"/>
                    <a:pt x="1150" y="2307"/>
                  </a:cubicBezTo>
                  <a:close/>
                  <a:moveTo>
                    <a:pt x="6069" y="396"/>
                  </a:moveTo>
                  <a:lnTo>
                    <a:pt x="6069" y="396"/>
                  </a:lnTo>
                  <a:cubicBezTo>
                    <a:pt x="6210" y="1274"/>
                    <a:pt x="6510" y="4235"/>
                    <a:pt x="4798" y="6965"/>
                  </a:cubicBezTo>
                  <a:cubicBezTo>
                    <a:pt x="4639" y="6919"/>
                    <a:pt x="4243" y="6761"/>
                    <a:pt x="4026" y="6263"/>
                  </a:cubicBezTo>
                  <a:cubicBezTo>
                    <a:pt x="3955" y="6096"/>
                    <a:pt x="3904" y="5894"/>
                    <a:pt x="3888" y="5645"/>
                  </a:cubicBezTo>
                  <a:cubicBezTo>
                    <a:pt x="3888" y="5638"/>
                    <a:pt x="3888" y="5631"/>
                    <a:pt x="3887" y="5625"/>
                  </a:cubicBezTo>
                  <a:cubicBezTo>
                    <a:pt x="3861" y="5168"/>
                    <a:pt x="3952" y="4555"/>
                    <a:pt x="4260" y="3737"/>
                  </a:cubicBezTo>
                  <a:cubicBezTo>
                    <a:pt x="4266" y="3728"/>
                    <a:pt x="4268" y="3718"/>
                    <a:pt x="4271" y="3708"/>
                  </a:cubicBezTo>
                  <a:cubicBezTo>
                    <a:pt x="4596" y="2848"/>
                    <a:pt x="5159" y="1763"/>
                    <a:pt x="6069" y="396"/>
                  </a:cubicBezTo>
                  <a:close/>
                  <a:moveTo>
                    <a:pt x="3685" y="5802"/>
                  </a:moveTo>
                  <a:cubicBezTo>
                    <a:pt x="3712" y="6019"/>
                    <a:pt x="3763" y="6202"/>
                    <a:pt x="3830" y="6354"/>
                  </a:cubicBezTo>
                  <a:cubicBezTo>
                    <a:pt x="4062" y="6888"/>
                    <a:pt x="4478" y="7090"/>
                    <a:pt x="4694" y="7162"/>
                  </a:cubicBezTo>
                  <a:cubicBezTo>
                    <a:pt x="4411" y="7733"/>
                    <a:pt x="3079" y="10191"/>
                    <a:pt x="1154" y="10191"/>
                  </a:cubicBezTo>
                  <a:cubicBezTo>
                    <a:pt x="1045" y="10191"/>
                    <a:pt x="934" y="10183"/>
                    <a:pt x="822" y="10166"/>
                  </a:cubicBezTo>
                  <a:cubicBezTo>
                    <a:pt x="748" y="9702"/>
                    <a:pt x="514" y="7227"/>
                    <a:pt x="3685" y="5802"/>
                  </a:cubicBezTo>
                  <a:close/>
                  <a:moveTo>
                    <a:pt x="6129" y="1"/>
                  </a:moveTo>
                  <a:cubicBezTo>
                    <a:pt x="6092" y="1"/>
                    <a:pt x="6058" y="19"/>
                    <a:pt x="6037" y="49"/>
                  </a:cubicBezTo>
                  <a:cubicBezTo>
                    <a:pt x="5080" y="1459"/>
                    <a:pt x="4479" y="2590"/>
                    <a:pt x="4120" y="3496"/>
                  </a:cubicBezTo>
                  <a:cubicBezTo>
                    <a:pt x="2686" y="2210"/>
                    <a:pt x="1070" y="2073"/>
                    <a:pt x="1000" y="2067"/>
                  </a:cubicBezTo>
                  <a:cubicBezTo>
                    <a:pt x="998" y="2067"/>
                    <a:pt x="997" y="2067"/>
                    <a:pt x="995" y="2067"/>
                  </a:cubicBezTo>
                  <a:cubicBezTo>
                    <a:pt x="960" y="2067"/>
                    <a:pt x="928" y="2082"/>
                    <a:pt x="906" y="2109"/>
                  </a:cubicBezTo>
                  <a:cubicBezTo>
                    <a:pt x="885" y="2137"/>
                    <a:pt x="876" y="2174"/>
                    <a:pt x="886" y="2208"/>
                  </a:cubicBezTo>
                  <a:cubicBezTo>
                    <a:pt x="1338" y="3748"/>
                    <a:pt x="3048" y="5203"/>
                    <a:pt x="3566" y="5616"/>
                  </a:cubicBezTo>
                  <a:cubicBezTo>
                    <a:pt x="0" y="7240"/>
                    <a:pt x="614" y="10255"/>
                    <a:pt x="621" y="10286"/>
                  </a:cubicBezTo>
                  <a:cubicBezTo>
                    <a:pt x="630" y="10327"/>
                    <a:pt x="665" y="10362"/>
                    <a:pt x="708" y="10369"/>
                  </a:cubicBezTo>
                  <a:cubicBezTo>
                    <a:pt x="865" y="10397"/>
                    <a:pt x="1017" y="10410"/>
                    <a:pt x="1167" y="10410"/>
                  </a:cubicBezTo>
                  <a:cubicBezTo>
                    <a:pt x="3428" y="10410"/>
                    <a:pt x="4848" y="7361"/>
                    <a:pt x="4945" y="7143"/>
                  </a:cubicBezTo>
                  <a:cubicBezTo>
                    <a:pt x="7071" y="3816"/>
                    <a:pt x="6242" y="124"/>
                    <a:pt x="6234" y="87"/>
                  </a:cubicBezTo>
                  <a:cubicBezTo>
                    <a:pt x="6224" y="44"/>
                    <a:pt x="6190" y="10"/>
                    <a:pt x="6147" y="2"/>
                  </a:cubicBezTo>
                  <a:cubicBezTo>
                    <a:pt x="6141" y="1"/>
                    <a:pt x="6135" y="1"/>
                    <a:pt x="6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7234;p78">
              <a:extLst>
                <a:ext uri="{FF2B5EF4-FFF2-40B4-BE49-F238E27FC236}">
                  <a16:creationId xmlns:a16="http://schemas.microsoft.com/office/drawing/2014/main" id="{2099059B-07FC-4C93-9DA4-B210F36286B6}"/>
                </a:ext>
              </a:extLst>
            </p:cNvPr>
            <p:cNvSpPr/>
            <p:nvPr/>
          </p:nvSpPr>
          <p:spPr>
            <a:xfrm>
              <a:off x="7648829" y="2570639"/>
              <a:ext cx="176749" cy="117686"/>
            </a:xfrm>
            <a:custGeom>
              <a:avLst/>
              <a:gdLst/>
              <a:ahLst/>
              <a:cxnLst/>
              <a:rect l="l" t="t" r="r" b="b"/>
              <a:pathLst>
                <a:path w="6018" h="4007" extrusionOk="0">
                  <a:moveTo>
                    <a:pt x="814" y="1"/>
                  </a:moveTo>
                  <a:cubicBezTo>
                    <a:pt x="765" y="1"/>
                    <a:pt x="721" y="35"/>
                    <a:pt x="708" y="86"/>
                  </a:cubicBezTo>
                  <a:cubicBezTo>
                    <a:pt x="694" y="145"/>
                    <a:pt x="731" y="203"/>
                    <a:pt x="790" y="217"/>
                  </a:cubicBezTo>
                  <a:cubicBezTo>
                    <a:pt x="3400" y="813"/>
                    <a:pt x="5217" y="3124"/>
                    <a:pt x="5689" y="3782"/>
                  </a:cubicBezTo>
                  <a:cubicBezTo>
                    <a:pt x="2142" y="3635"/>
                    <a:pt x="230" y="1376"/>
                    <a:pt x="210" y="1354"/>
                  </a:cubicBezTo>
                  <a:cubicBezTo>
                    <a:pt x="188" y="1327"/>
                    <a:pt x="156" y="1314"/>
                    <a:pt x="125" y="1314"/>
                  </a:cubicBezTo>
                  <a:cubicBezTo>
                    <a:pt x="100" y="1314"/>
                    <a:pt x="75" y="1322"/>
                    <a:pt x="55" y="1339"/>
                  </a:cubicBezTo>
                  <a:cubicBezTo>
                    <a:pt x="8" y="1378"/>
                    <a:pt x="1" y="1448"/>
                    <a:pt x="40" y="1493"/>
                  </a:cubicBezTo>
                  <a:cubicBezTo>
                    <a:pt x="60" y="1519"/>
                    <a:pt x="2111" y="3947"/>
                    <a:pt x="5901" y="4007"/>
                  </a:cubicBezTo>
                  <a:lnTo>
                    <a:pt x="5902" y="4007"/>
                  </a:lnTo>
                  <a:cubicBezTo>
                    <a:pt x="5943" y="4007"/>
                    <a:pt x="5979" y="3985"/>
                    <a:pt x="5999" y="3950"/>
                  </a:cubicBezTo>
                  <a:cubicBezTo>
                    <a:pt x="6018" y="3914"/>
                    <a:pt x="6016" y="3872"/>
                    <a:pt x="5995" y="3839"/>
                  </a:cubicBezTo>
                  <a:cubicBezTo>
                    <a:pt x="5975" y="3806"/>
                    <a:pt x="3964" y="716"/>
                    <a:pt x="839" y="4"/>
                  </a:cubicBezTo>
                  <a:cubicBezTo>
                    <a:pt x="831" y="2"/>
                    <a:pt x="823" y="1"/>
                    <a:pt x="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7235;p78">
              <a:extLst>
                <a:ext uri="{FF2B5EF4-FFF2-40B4-BE49-F238E27FC236}">
                  <a16:creationId xmlns:a16="http://schemas.microsoft.com/office/drawing/2014/main" id="{296E7D7B-F7BC-4B1A-9270-A0D813ABA689}"/>
                </a:ext>
              </a:extLst>
            </p:cNvPr>
            <p:cNvSpPr/>
            <p:nvPr/>
          </p:nvSpPr>
          <p:spPr>
            <a:xfrm>
              <a:off x="7684250" y="2512722"/>
              <a:ext cx="136424" cy="84174"/>
            </a:xfrm>
            <a:custGeom>
              <a:avLst/>
              <a:gdLst/>
              <a:ahLst/>
              <a:cxnLst/>
              <a:rect l="l" t="t" r="r" b="b"/>
              <a:pathLst>
                <a:path w="4645" h="2866" extrusionOk="0">
                  <a:moveTo>
                    <a:pt x="2407" y="0"/>
                  </a:moveTo>
                  <a:cubicBezTo>
                    <a:pt x="1667" y="0"/>
                    <a:pt x="836" y="85"/>
                    <a:pt x="88" y="359"/>
                  </a:cubicBezTo>
                  <a:cubicBezTo>
                    <a:pt x="31" y="381"/>
                    <a:pt x="1" y="443"/>
                    <a:pt x="22" y="500"/>
                  </a:cubicBezTo>
                  <a:cubicBezTo>
                    <a:pt x="39" y="545"/>
                    <a:pt x="81" y="573"/>
                    <a:pt x="125" y="573"/>
                  </a:cubicBezTo>
                  <a:cubicBezTo>
                    <a:pt x="138" y="573"/>
                    <a:pt x="151" y="570"/>
                    <a:pt x="163" y="566"/>
                  </a:cubicBezTo>
                  <a:cubicBezTo>
                    <a:pt x="874" y="305"/>
                    <a:pt x="1677" y="224"/>
                    <a:pt x="2397" y="224"/>
                  </a:cubicBezTo>
                  <a:cubicBezTo>
                    <a:pt x="3265" y="224"/>
                    <a:pt x="4013" y="341"/>
                    <a:pt x="4334" y="401"/>
                  </a:cubicBezTo>
                  <a:cubicBezTo>
                    <a:pt x="3077" y="2016"/>
                    <a:pt x="1328" y="2645"/>
                    <a:pt x="1311" y="2652"/>
                  </a:cubicBezTo>
                  <a:cubicBezTo>
                    <a:pt x="1254" y="2673"/>
                    <a:pt x="1223" y="2736"/>
                    <a:pt x="1243" y="2793"/>
                  </a:cubicBezTo>
                  <a:cubicBezTo>
                    <a:pt x="1260" y="2837"/>
                    <a:pt x="1302" y="2866"/>
                    <a:pt x="1347" y="2866"/>
                  </a:cubicBezTo>
                  <a:cubicBezTo>
                    <a:pt x="1358" y="2866"/>
                    <a:pt x="1371" y="2864"/>
                    <a:pt x="1385" y="2857"/>
                  </a:cubicBezTo>
                  <a:cubicBezTo>
                    <a:pt x="1463" y="2830"/>
                    <a:pt x="3313" y="2162"/>
                    <a:pt x="4618" y="389"/>
                  </a:cubicBezTo>
                  <a:cubicBezTo>
                    <a:pt x="4639" y="359"/>
                    <a:pt x="4645" y="321"/>
                    <a:pt x="4632" y="287"/>
                  </a:cubicBezTo>
                  <a:cubicBezTo>
                    <a:pt x="4619" y="252"/>
                    <a:pt x="4589" y="228"/>
                    <a:pt x="4554" y="218"/>
                  </a:cubicBezTo>
                  <a:cubicBezTo>
                    <a:pt x="4490" y="204"/>
                    <a:pt x="3558" y="0"/>
                    <a:pt x="2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7236;p78">
              <a:extLst>
                <a:ext uri="{FF2B5EF4-FFF2-40B4-BE49-F238E27FC236}">
                  <a16:creationId xmlns:a16="http://schemas.microsoft.com/office/drawing/2014/main" id="{3BE3C9A1-ABE1-4386-B530-09C6E2DDCDE5}"/>
                </a:ext>
              </a:extLst>
            </p:cNvPr>
            <p:cNvSpPr/>
            <p:nvPr/>
          </p:nvSpPr>
          <p:spPr>
            <a:xfrm>
              <a:off x="7690829" y="2402437"/>
              <a:ext cx="270527" cy="201331"/>
            </a:xfrm>
            <a:custGeom>
              <a:avLst/>
              <a:gdLst/>
              <a:ahLst/>
              <a:cxnLst/>
              <a:rect l="l" t="t" r="r" b="b"/>
              <a:pathLst>
                <a:path w="9211" h="6855" extrusionOk="0">
                  <a:moveTo>
                    <a:pt x="5543" y="0"/>
                  </a:moveTo>
                  <a:cubicBezTo>
                    <a:pt x="5279" y="0"/>
                    <a:pt x="5007" y="13"/>
                    <a:pt x="4729" y="38"/>
                  </a:cubicBezTo>
                  <a:cubicBezTo>
                    <a:pt x="2975" y="198"/>
                    <a:pt x="694" y="957"/>
                    <a:pt x="25" y="2569"/>
                  </a:cubicBezTo>
                  <a:cubicBezTo>
                    <a:pt x="0" y="2625"/>
                    <a:pt x="27" y="2689"/>
                    <a:pt x="83" y="2712"/>
                  </a:cubicBezTo>
                  <a:cubicBezTo>
                    <a:pt x="96" y="2717"/>
                    <a:pt x="110" y="2720"/>
                    <a:pt x="124" y="2720"/>
                  </a:cubicBezTo>
                  <a:cubicBezTo>
                    <a:pt x="167" y="2720"/>
                    <a:pt x="208" y="2694"/>
                    <a:pt x="225" y="2653"/>
                  </a:cubicBezTo>
                  <a:cubicBezTo>
                    <a:pt x="858" y="1131"/>
                    <a:pt x="3055" y="410"/>
                    <a:pt x="4747" y="255"/>
                  </a:cubicBezTo>
                  <a:cubicBezTo>
                    <a:pt x="5022" y="230"/>
                    <a:pt x="5291" y="218"/>
                    <a:pt x="5550" y="218"/>
                  </a:cubicBezTo>
                  <a:cubicBezTo>
                    <a:pt x="7039" y="218"/>
                    <a:pt x="8223" y="622"/>
                    <a:pt x="8672" y="1314"/>
                  </a:cubicBezTo>
                  <a:cubicBezTo>
                    <a:pt x="8982" y="1792"/>
                    <a:pt x="8940" y="2387"/>
                    <a:pt x="8548" y="3087"/>
                  </a:cubicBezTo>
                  <a:cubicBezTo>
                    <a:pt x="6884" y="6056"/>
                    <a:pt x="4455" y="6623"/>
                    <a:pt x="2842" y="6623"/>
                  </a:cubicBezTo>
                  <a:cubicBezTo>
                    <a:pt x="1857" y="6623"/>
                    <a:pt x="1176" y="6412"/>
                    <a:pt x="1158" y="6406"/>
                  </a:cubicBezTo>
                  <a:cubicBezTo>
                    <a:pt x="1147" y="6402"/>
                    <a:pt x="1135" y="6400"/>
                    <a:pt x="1124" y="6400"/>
                  </a:cubicBezTo>
                  <a:cubicBezTo>
                    <a:pt x="1077" y="6400"/>
                    <a:pt x="1035" y="6431"/>
                    <a:pt x="1019" y="6477"/>
                  </a:cubicBezTo>
                  <a:cubicBezTo>
                    <a:pt x="1002" y="6535"/>
                    <a:pt x="1033" y="6597"/>
                    <a:pt x="1090" y="6615"/>
                  </a:cubicBezTo>
                  <a:cubicBezTo>
                    <a:pt x="1128" y="6628"/>
                    <a:pt x="1836" y="6854"/>
                    <a:pt x="2861" y="6854"/>
                  </a:cubicBezTo>
                  <a:cubicBezTo>
                    <a:pt x="3169" y="6854"/>
                    <a:pt x="3508" y="6834"/>
                    <a:pt x="3867" y="6779"/>
                  </a:cubicBezTo>
                  <a:cubicBezTo>
                    <a:pt x="5291" y="6568"/>
                    <a:pt x="7293" y="5775"/>
                    <a:pt x="8739" y="3194"/>
                  </a:cubicBezTo>
                  <a:cubicBezTo>
                    <a:pt x="9169" y="2428"/>
                    <a:pt x="9210" y="1737"/>
                    <a:pt x="8857" y="1195"/>
                  </a:cubicBezTo>
                  <a:cubicBezTo>
                    <a:pt x="8368" y="443"/>
                    <a:pt x="7110" y="0"/>
                    <a:pt x="5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7237;p78">
              <a:extLst>
                <a:ext uri="{FF2B5EF4-FFF2-40B4-BE49-F238E27FC236}">
                  <a16:creationId xmlns:a16="http://schemas.microsoft.com/office/drawing/2014/main" id="{60CCB945-5317-486F-8AD5-75E7686F9609}"/>
                </a:ext>
              </a:extLst>
            </p:cNvPr>
            <p:cNvSpPr/>
            <p:nvPr/>
          </p:nvSpPr>
          <p:spPr>
            <a:xfrm>
              <a:off x="7578899" y="2345812"/>
              <a:ext cx="71722" cy="147291"/>
            </a:xfrm>
            <a:custGeom>
              <a:avLst/>
              <a:gdLst/>
              <a:ahLst/>
              <a:cxnLst/>
              <a:rect l="l" t="t" r="r" b="b"/>
              <a:pathLst>
                <a:path w="2442" h="5015" extrusionOk="0">
                  <a:moveTo>
                    <a:pt x="1244" y="1"/>
                  </a:moveTo>
                  <a:cubicBezTo>
                    <a:pt x="1241" y="1"/>
                    <a:pt x="1237" y="1"/>
                    <a:pt x="1234" y="1"/>
                  </a:cubicBezTo>
                  <a:cubicBezTo>
                    <a:pt x="1191" y="3"/>
                    <a:pt x="1155" y="30"/>
                    <a:pt x="1140" y="68"/>
                  </a:cubicBezTo>
                  <a:cubicBezTo>
                    <a:pt x="1091" y="183"/>
                    <a:pt x="0" y="2922"/>
                    <a:pt x="690" y="4939"/>
                  </a:cubicBezTo>
                  <a:cubicBezTo>
                    <a:pt x="704" y="4986"/>
                    <a:pt x="747" y="5014"/>
                    <a:pt x="792" y="5014"/>
                  </a:cubicBezTo>
                  <a:cubicBezTo>
                    <a:pt x="805" y="5014"/>
                    <a:pt x="815" y="5011"/>
                    <a:pt x="831" y="5007"/>
                  </a:cubicBezTo>
                  <a:cubicBezTo>
                    <a:pt x="888" y="4987"/>
                    <a:pt x="918" y="4924"/>
                    <a:pt x="898" y="4867"/>
                  </a:cubicBezTo>
                  <a:cubicBezTo>
                    <a:pt x="347" y="3252"/>
                    <a:pt x="1016" y="1072"/>
                    <a:pt x="1261" y="374"/>
                  </a:cubicBezTo>
                  <a:cubicBezTo>
                    <a:pt x="2214" y="2240"/>
                    <a:pt x="2137" y="4667"/>
                    <a:pt x="2137" y="4691"/>
                  </a:cubicBezTo>
                  <a:cubicBezTo>
                    <a:pt x="2134" y="4752"/>
                    <a:pt x="2181" y="4803"/>
                    <a:pt x="2242" y="4805"/>
                  </a:cubicBezTo>
                  <a:cubicBezTo>
                    <a:pt x="2245" y="4805"/>
                    <a:pt x="2248" y="4805"/>
                    <a:pt x="2251" y="4805"/>
                  </a:cubicBezTo>
                  <a:cubicBezTo>
                    <a:pt x="2303" y="4805"/>
                    <a:pt x="2355" y="4757"/>
                    <a:pt x="2356" y="4701"/>
                  </a:cubicBezTo>
                  <a:cubicBezTo>
                    <a:pt x="2362" y="4591"/>
                    <a:pt x="2441" y="1999"/>
                    <a:pt x="1338" y="55"/>
                  </a:cubicBezTo>
                  <a:cubicBezTo>
                    <a:pt x="1318" y="21"/>
                    <a:pt x="1282" y="1"/>
                    <a:pt x="1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7238;p78">
              <a:extLst>
                <a:ext uri="{FF2B5EF4-FFF2-40B4-BE49-F238E27FC236}">
                  <a16:creationId xmlns:a16="http://schemas.microsoft.com/office/drawing/2014/main" id="{62426613-B680-4A44-9272-0642D743A566}"/>
                </a:ext>
              </a:extLst>
            </p:cNvPr>
            <p:cNvSpPr/>
            <p:nvPr/>
          </p:nvSpPr>
          <p:spPr>
            <a:xfrm>
              <a:off x="7640547" y="2621714"/>
              <a:ext cx="99241" cy="156131"/>
            </a:xfrm>
            <a:custGeom>
              <a:avLst/>
              <a:gdLst/>
              <a:ahLst/>
              <a:cxnLst/>
              <a:rect l="l" t="t" r="r" b="b"/>
              <a:pathLst>
                <a:path w="3379" h="5316" extrusionOk="0">
                  <a:moveTo>
                    <a:pt x="188" y="0"/>
                  </a:moveTo>
                  <a:cubicBezTo>
                    <a:pt x="132" y="0"/>
                    <a:pt x="85" y="47"/>
                    <a:pt x="82" y="106"/>
                  </a:cubicBezTo>
                  <a:cubicBezTo>
                    <a:pt x="82" y="136"/>
                    <a:pt x="1" y="3206"/>
                    <a:pt x="2031" y="5280"/>
                  </a:cubicBezTo>
                  <a:cubicBezTo>
                    <a:pt x="2053" y="5301"/>
                    <a:pt x="2081" y="5314"/>
                    <a:pt x="2110" y="5314"/>
                  </a:cubicBezTo>
                  <a:cubicBezTo>
                    <a:pt x="2115" y="5314"/>
                    <a:pt x="2118" y="5314"/>
                    <a:pt x="2120" y="5315"/>
                  </a:cubicBezTo>
                  <a:cubicBezTo>
                    <a:pt x="2154" y="5313"/>
                    <a:pt x="2185" y="5293"/>
                    <a:pt x="2202" y="5263"/>
                  </a:cubicBezTo>
                  <a:cubicBezTo>
                    <a:pt x="2214" y="5241"/>
                    <a:pt x="3379" y="3219"/>
                    <a:pt x="2178" y="976"/>
                  </a:cubicBezTo>
                  <a:cubicBezTo>
                    <a:pt x="2159" y="939"/>
                    <a:pt x="2121" y="919"/>
                    <a:pt x="2082" y="919"/>
                  </a:cubicBezTo>
                  <a:cubicBezTo>
                    <a:pt x="2065" y="919"/>
                    <a:pt x="2047" y="923"/>
                    <a:pt x="2030" y="932"/>
                  </a:cubicBezTo>
                  <a:cubicBezTo>
                    <a:pt x="1976" y="960"/>
                    <a:pt x="1956" y="1026"/>
                    <a:pt x="1986" y="1079"/>
                  </a:cubicBezTo>
                  <a:cubicBezTo>
                    <a:pt x="2956" y="2890"/>
                    <a:pt x="2306" y="4549"/>
                    <a:pt x="2081" y="5019"/>
                  </a:cubicBezTo>
                  <a:cubicBezTo>
                    <a:pt x="227" y="3015"/>
                    <a:pt x="300" y="143"/>
                    <a:pt x="301" y="115"/>
                  </a:cubicBezTo>
                  <a:cubicBezTo>
                    <a:pt x="305" y="53"/>
                    <a:pt x="257" y="2"/>
                    <a:pt x="196" y="1"/>
                  </a:cubicBezTo>
                  <a:cubicBezTo>
                    <a:pt x="193" y="0"/>
                    <a:pt x="191" y="0"/>
                    <a:pt x="1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7239;p78">
              <a:extLst>
                <a:ext uri="{FF2B5EF4-FFF2-40B4-BE49-F238E27FC236}">
                  <a16:creationId xmlns:a16="http://schemas.microsoft.com/office/drawing/2014/main" id="{46955C9B-D1DC-4BBB-9DB6-C654BEEAA504}"/>
                </a:ext>
              </a:extLst>
            </p:cNvPr>
            <p:cNvSpPr/>
            <p:nvPr/>
          </p:nvSpPr>
          <p:spPr>
            <a:xfrm>
              <a:off x="7177000" y="2558186"/>
              <a:ext cx="436614" cy="1058642"/>
            </a:xfrm>
            <a:custGeom>
              <a:avLst/>
              <a:gdLst/>
              <a:ahLst/>
              <a:cxnLst/>
              <a:rect l="l" t="t" r="r" b="b"/>
              <a:pathLst>
                <a:path w="14866" h="36045" extrusionOk="0">
                  <a:moveTo>
                    <a:pt x="14752" y="0"/>
                  </a:moveTo>
                  <a:cubicBezTo>
                    <a:pt x="14658" y="0"/>
                    <a:pt x="11326" y="75"/>
                    <a:pt x="7924" y="3561"/>
                  </a:cubicBezTo>
                  <a:cubicBezTo>
                    <a:pt x="1117" y="10533"/>
                    <a:pt x="0" y="24565"/>
                    <a:pt x="264" y="35109"/>
                  </a:cubicBezTo>
                  <a:cubicBezTo>
                    <a:pt x="281" y="35746"/>
                    <a:pt x="506" y="35957"/>
                    <a:pt x="691" y="36021"/>
                  </a:cubicBezTo>
                  <a:cubicBezTo>
                    <a:pt x="743" y="36038"/>
                    <a:pt x="796" y="36045"/>
                    <a:pt x="850" y="36045"/>
                  </a:cubicBezTo>
                  <a:cubicBezTo>
                    <a:pt x="1075" y="36045"/>
                    <a:pt x="1313" y="35902"/>
                    <a:pt x="1446" y="35743"/>
                  </a:cubicBezTo>
                  <a:cubicBezTo>
                    <a:pt x="1706" y="35424"/>
                    <a:pt x="1557" y="34188"/>
                    <a:pt x="1524" y="33957"/>
                  </a:cubicBezTo>
                  <a:cubicBezTo>
                    <a:pt x="1397" y="24924"/>
                    <a:pt x="2340" y="12691"/>
                    <a:pt x="7538" y="5704"/>
                  </a:cubicBezTo>
                  <a:cubicBezTo>
                    <a:pt x="10635" y="1538"/>
                    <a:pt x="13827" y="1224"/>
                    <a:pt x="13858" y="1219"/>
                  </a:cubicBezTo>
                  <a:cubicBezTo>
                    <a:pt x="13919" y="1215"/>
                    <a:pt x="13964" y="1161"/>
                    <a:pt x="13958" y="1101"/>
                  </a:cubicBezTo>
                  <a:cubicBezTo>
                    <a:pt x="13955" y="1044"/>
                    <a:pt x="13907" y="1001"/>
                    <a:pt x="13852" y="1001"/>
                  </a:cubicBezTo>
                  <a:cubicBezTo>
                    <a:pt x="13848" y="1001"/>
                    <a:pt x="13845" y="1001"/>
                    <a:pt x="13841" y="1002"/>
                  </a:cubicBezTo>
                  <a:cubicBezTo>
                    <a:pt x="13707" y="1013"/>
                    <a:pt x="10536" y="1322"/>
                    <a:pt x="7377" y="5552"/>
                  </a:cubicBezTo>
                  <a:cubicBezTo>
                    <a:pt x="2128" y="12582"/>
                    <a:pt x="1176" y="24881"/>
                    <a:pt x="1305" y="33973"/>
                  </a:cubicBezTo>
                  <a:cubicBezTo>
                    <a:pt x="1380" y="34541"/>
                    <a:pt x="1421" y="35424"/>
                    <a:pt x="1275" y="35603"/>
                  </a:cubicBezTo>
                  <a:cubicBezTo>
                    <a:pt x="1176" y="35725"/>
                    <a:pt x="1000" y="35830"/>
                    <a:pt x="850" y="35830"/>
                  </a:cubicBezTo>
                  <a:cubicBezTo>
                    <a:pt x="819" y="35830"/>
                    <a:pt x="789" y="35825"/>
                    <a:pt x="761" y="35816"/>
                  </a:cubicBezTo>
                  <a:cubicBezTo>
                    <a:pt x="591" y="35757"/>
                    <a:pt x="493" y="35505"/>
                    <a:pt x="483" y="35105"/>
                  </a:cubicBezTo>
                  <a:cubicBezTo>
                    <a:pt x="221" y="24611"/>
                    <a:pt x="1325" y="10647"/>
                    <a:pt x="8072" y="3724"/>
                  </a:cubicBezTo>
                  <a:cubicBezTo>
                    <a:pt x="11446" y="264"/>
                    <a:pt x="14723" y="221"/>
                    <a:pt x="14754" y="221"/>
                  </a:cubicBezTo>
                  <a:cubicBezTo>
                    <a:pt x="14815" y="221"/>
                    <a:pt x="14865" y="171"/>
                    <a:pt x="14865" y="111"/>
                  </a:cubicBezTo>
                  <a:cubicBezTo>
                    <a:pt x="14865" y="50"/>
                    <a:pt x="14815" y="0"/>
                    <a:pt x="14754" y="0"/>
                  </a:cubicBezTo>
                  <a:cubicBezTo>
                    <a:pt x="14754" y="0"/>
                    <a:pt x="14753" y="0"/>
                    <a:pt x="14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7240;p78">
              <a:extLst>
                <a:ext uri="{FF2B5EF4-FFF2-40B4-BE49-F238E27FC236}">
                  <a16:creationId xmlns:a16="http://schemas.microsoft.com/office/drawing/2014/main" id="{DC2DC331-69A9-4A70-8B6E-132E08BAD348}"/>
                </a:ext>
              </a:extLst>
            </p:cNvPr>
            <p:cNvSpPr/>
            <p:nvPr/>
          </p:nvSpPr>
          <p:spPr>
            <a:xfrm>
              <a:off x="6967739" y="2501179"/>
              <a:ext cx="372617" cy="857163"/>
            </a:xfrm>
            <a:custGeom>
              <a:avLst/>
              <a:gdLst/>
              <a:ahLst/>
              <a:cxnLst/>
              <a:rect l="l" t="t" r="r" b="b"/>
              <a:pathLst>
                <a:path w="12687" h="29185" extrusionOk="0">
                  <a:moveTo>
                    <a:pt x="12565" y="1"/>
                  </a:moveTo>
                  <a:cubicBezTo>
                    <a:pt x="12535" y="1"/>
                    <a:pt x="12505" y="12"/>
                    <a:pt x="12484" y="35"/>
                  </a:cubicBezTo>
                  <a:cubicBezTo>
                    <a:pt x="12458" y="60"/>
                    <a:pt x="10072" y="2579"/>
                    <a:pt x="7572" y="4690"/>
                  </a:cubicBezTo>
                  <a:cubicBezTo>
                    <a:pt x="5999" y="6020"/>
                    <a:pt x="4268" y="7673"/>
                    <a:pt x="3370" y="9859"/>
                  </a:cubicBezTo>
                  <a:cubicBezTo>
                    <a:pt x="1550" y="14286"/>
                    <a:pt x="0" y="21100"/>
                    <a:pt x="7515" y="29149"/>
                  </a:cubicBezTo>
                  <a:cubicBezTo>
                    <a:pt x="7537" y="29172"/>
                    <a:pt x="7567" y="29185"/>
                    <a:pt x="7595" y="29185"/>
                  </a:cubicBezTo>
                  <a:cubicBezTo>
                    <a:pt x="7622" y="29185"/>
                    <a:pt x="7649" y="29175"/>
                    <a:pt x="7671" y="29151"/>
                  </a:cubicBezTo>
                  <a:cubicBezTo>
                    <a:pt x="7715" y="29109"/>
                    <a:pt x="7716" y="29041"/>
                    <a:pt x="7676" y="28995"/>
                  </a:cubicBezTo>
                  <a:cubicBezTo>
                    <a:pt x="245" y="21039"/>
                    <a:pt x="1776" y="14308"/>
                    <a:pt x="3572" y="9939"/>
                  </a:cubicBezTo>
                  <a:cubicBezTo>
                    <a:pt x="4453" y="7799"/>
                    <a:pt x="6161" y="6167"/>
                    <a:pt x="7715" y="4855"/>
                  </a:cubicBezTo>
                  <a:cubicBezTo>
                    <a:pt x="9482" y="3364"/>
                    <a:pt x="11194" y="1669"/>
                    <a:pt x="12058" y="788"/>
                  </a:cubicBezTo>
                  <a:lnTo>
                    <a:pt x="12058" y="788"/>
                  </a:lnTo>
                  <a:cubicBezTo>
                    <a:pt x="10833" y="2888"/>
                    <a:pt x="9585" y="4257"/>
                    <a:pt x="8469" y="5480"/>
                  </a:cubicBezTo>
                  <a:cubicBezTo>
                    <a:pt x="6639" y="7487"/>
                    <a:pt x="5059" y="9219"/>
                    <a:pt x="4281" y="13319"/>
                  </a:cubicBezTo>
                  <a:cubicBezTo>
                    <a:pt x="2773" y="21267"/>
                    <a:pt x="7638" y="26604"/>
                    <a:pt x="7688" y="26657"/>
                  </a:cubicBezTo>
                  <a:cubicBezTo>
                    <a:pt x="7709" y="26680"/>
                    <a:pt x="7739" y="26692"/>
                    <a:pt x="7768" y="26692"/>
                  </a:cubicBezTo>
                  <a:cubicBezTo>
                    <a:pt x="7795" y="26692"/>
                    <a:pt x="7822" y="26682"/>
                    <a:pt x="7843" y="26663"/>
                  </a:cubicBezTo>
                  <a:cubicBezTo>
                    <a:pt x="7887" y="26621"/>
                    <a:pt x="7890" y="26552"/>
                    <a:pt x="7849" y="26507"/>
                  </a:cubicBezTo>
                  <a:cubicBezTo>
                    <a:pt x="7800" y="26455"/>
                    <a:pt x="3008" y="21194"/>
                    <a:pt x="4496" y="13360"/>
                  </a:cubicBezTo>
                  <a:cubicBezTo>
                    <a:pt x="5262" y="9321"/>
                    <a:pt x="6823" y="7609"/>
                    <a:pt x="8632" y="5628"/>
                  </a:cubicBezTo>
                  <a:cubicBezTo>
                    <a:pt x="9879" y="4261"/>
                    <a:pt x="11293" y="2710"/>
                    <a:pt x="12661" y="161"/>
                  </a:cubicBezTo>
                  <a:cubicBezTo>
                    <a:pt x="12686" y="113"/>
                    <a:pt x="12672" y="53"/>
                    <a:pt x="12628" y="20"/>
                  </a:cubicBezTo>
                  <a:cubicBezTo>
                    <a:pt x="12609" y="7"/>
                    <a:pt x="12587" y="1"/>
                    <a:pt x="125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7241;p78">
              <a:extLst>
                <a:ext uri="{FF2B5EF4-FFF2-40B4-BE49-F238E27FC236}">
                  <a16:creationId xmlns:a16="http://schemas.microsoft.com/office/drawing/2014/main" id="{3B1D3FB2-1CAF-4899-935B-BA63478C2288}"/>
                </a:ext>
              </a:extLst>
            </p:cNvPr>
            <p:cNvSpPr/>
            <p:nvPr/>
          </p:nvSpPr>
          <p:spPr>
            <a:xfrm>
              <a:off x="7728275" y="2527847"/>
              <a:ext cx="155808" cy="67639"/>
            </a:xfrm>
            <a:custGeom>
              <a:avLst/>
              <a:gdLst/>
              <a:ahLst/>
              <a:cxnLst/>
              <a:rect l="l" t="t" r="r" b="b"/>
              <a:pathLst>
                <a:path w="5305" h="2303" extrusionOk="0">
                  <a:moveTo>
                    <a:pt x="5245" y="0"/>
                  </a:moveTo>
                  <a:cubicBezTo>
                    <a:pt x="5232" y="0"/>
                    <a:pt x="5220" y="5"/>
                    <a:pt x="5209" y="14"/>
                  </a:cubicBezTo>
                  <a:cubicBezTo>
                    <a:pt x="3771" y="1247"/>
                    <a:pt x="1941" y="2022"/>
                    <a:pt x="54" y="2194"/>
                  </a:cubicBezTo>
                  <a:cubicBezTo>
                    <a:pt x="24" y="2195"/>
                    <a:pt x="0" y="2223"/>
                    <a:pt x="4" y="2252"/>
                  </a:cubicBezTo>
                  <a:cubicBezTo>
                    <a:pt x="7" y="2281"/>
                    <a:pt x="31" y="2302"/>
                    <a:pt x="60" y="2302"/>
                  </a:cubicBezTo>
                  <a:lnTo>
                    <a:pt x="64" y="2302"/>
                  </a:lnTo>
                  <a:cubicBezTo>
                    <a:pt x="1972" y="2127"/>
                    <a:pt x="3827" y="1344"/>
                    <a:pt x="5281" y="95"/>
                  </a:cubicBezTo>
                  <a:cubicBezTo>
                    <a:pt x="5303" y="75"/>
                    <a:pt x="5305" y="42"/>
                    <a:pt x="5286" y="19"/>
                  </a:cubicBezTo>
                  <a:cubicBezTo>
                    <a:pt x="5275" y="7"/>
                    <a:pt x="5260" y="0"/>
                    <a:pt x="52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7242;p78">
              <a:extLst>
                <a:ext uri="{FF2B5EF4-FFF2-40B4-BE49-F238E27FC236}">
                  <a16:creationId xmlns:a16="http://schemas.microsoft.com/office/drawing/2014/main" id="{35AFEDE5-8F72-476B-B205-D306D5C6D112}"/>
                </a:ext>
              </a:extLst>
            </p:cNvPr>
            <p:cNvSpPr/>
            <p:nvPr/>
          </p:nvSpPr>
          <p:spPr>
            <a:xfrm>
              <a:off x="7731271" y="2540329"/>
              <a:ext cx="98654" cy="55362"/>
            </a:xfrm>
            <a:custGeom>
              <a:avLst/>
              <a:gdLst/>
              <a:ahLst/>
              <a:cxnLst/>
              <a:rect l="l" t="t" r="r" b="b"/>
              <a:pathLst>
                <a:path w="3359" h="1885" extrusionOk="0">
                  <a:moveTo>
                    <a:pt x="3298" y="1"/>
                  </a:moveTo>
                  <a:cubicBezTo>
                    <a:pt x="3286" y="1"/>
                    <a:pt x="3274" y="5"/>
                    <a:pt x="3265" y="12"/>
                  </a:cubicBezTo>
                  <a:cubicBezTo>
                    <a:pt x="2283" y="762"/>
                    <a:pt x="1201" y="1355"/>
                    <a:pt x="43" y="1778"/>
                  </a:cubicBezTo>
                  <a:cubicBezTo>
                    <a:pt x="15" y="1789"/>
                    <a:pt x="1" y="1820"/>
                    <a:pt x="11" y="1849"/>
                  </a:cubicBezTo>
                  <a:cubicBezTo>
                    <a:pt x="19" y="1870"/>
                    <a:pt x="39" y="1884"/>
                    <a:pt x="62" y="1884"/>
                  </a:cubicBezTo>
                  <a:cubicBezTo>
                    <a:pt x="67" y="1884"/>
                    <a:pt x="75" y="1884"/>
                    <a:pt x="80" y="1882"/>
                  </a:cubicBezTo>
                  <a:cubicBezTo>
                    <a:pt x="1249" y="1454"/>
                    <a:pt x="2343" y="855"/>
                    <a:pt x="3330" y="100"/>
                  </a:cubicBezTo>
                  <a:cubicBezTo>
                    <a:pt x="3356" y="81"/>
                    <a:pt x="3359" y="47"/>
                    <a:pt x="3342" y="23"/>
                  </a:cubicBezTo>
                  <a:cubicBezTo>
                    <a:pt x="3331" y="8"/>
                    <a:pt x="3314" y="1"/>
                    <a:pt x="3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7243;p78">
              <a:extLst>
                <a:ext uri="{FF2B5EF4-FFF2-40B4-BE49-F238E27FC236}">
                  <a16:creationId xmlns:a16="http://schemas.microsoft.com/office/drawing/2014/main" id="{1FC81190-E4B1-4015-9525-1FE9F805DC4C}"/>
                </a:ext>
              </a:extLst>
            </p:cNvPr>
            <p:cNvSpPr/>
            <p:nvPr/>
          </p:nvSpPr>
          <p:spPr>
            <a:xfrm>
              <a:off x="7860734" y="2491017"/>
              <a:ext cx="17681" cy="13657"/>
            </a:xfrm>
            <a:custGeom>
              <a:avLst/>
              <a:gdLst/>
              <a:ahLst/>
              <a:cxnLst/>
              <a:rect l="l" t="t" r="r" b="b"/>
              <a:pathLst>
                <a:path w="602" h="465" extrusionOk="0">
                  <a:moveTo>
                    <a:pt x="539" y="0"/>
                  </a:moveTo>
                  <a:cubicBezTo>
                    <a:pt x="528" y="0"/>
                    <a:pt x="517" y="3"/>
                    <a:pt x="507" y="10"/>
                  </a:cubicBezTo>
                  <a:lnTo>
                    <a:pt x="29" y="365"/>
                  </a:lnTo>
                  <a:cubicBezTo>
                    <a:pt x="4" y="383"/>
                    <a:pt x="0" y="416"/>
                    <a:pt x="17" y="442"/>
                  </a:cubicBezTo>
                  <a:cubicBezTo>
                    <a:pt x="29" y="457"/>
                    <a:pt x="46" y="465"/>
                    <a:pt x="61" y="465"/>
                  </a:cubicBezTo>
                  <a:cubicBezTo>
                    <a:pt x="73" y="465"/>
                    <a:pt x="83" y="462"/>
                    <a:pt x="94" y="452"/>
                  </a:cubicBezTo>
                  <a:lnTo>
                    <a:pt x="573" y="99"/>
                  </a:lnTo>
                  <a:cubicBezTo>
                    <a:pt x="595" y="80"/>
                    <a:pt x="601" y="46"/>
                    <a:pt x="584" y="22"/>
                  </a:cubicBezTo>
                  <a:cubicBezTo>
                    <a:pt x="573" y="8"/>
                    <a:pt x="556" y="0"/>
                    <a:pt x="5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7244;p78">
              <a:extLst>
                <a:ext uri="{FF2B5EF4-FFF2-40B4-BE49-F238E27FC236}">
                  <a16:creationId xmlns:a16="http://schemas.microsoft.com/office/drawing/2014/main" id="{D9372CCD-D548-4ABE-804C-EA4E41A71F4C}"/>
                </a:ext>
              </a:extLst>
            </p:cNvPr>
            <p:cNvSpPr/>
            <p:nvPr/>
          </p:nvSpPr>
          <p:spPr>
            <a:xfrm>
              <a:off x="7687980" y="2478329"/>
              <a:ext cx="108405" cy="46875"/>
            </a:xfrm>
            <a:custGeom>
              <a:avLst/>
              <a:gdLst/>
              <a:ahLst/>
              <a:cxnLst/>
              <a:rect l="l" t="t" r="r" b="b"/>
              <a:pathLst>
                <a:path w="3691" h="1596" extrusionOk="0">
                  <a:moveTo>
                    <a:pt x="3629" y="1"/>
                  </a:moveTo>
                  <a:cubicBezTo>
                    <a:pt x="3624" y="1"/>
                    <a:pt x="3619" y="2"/>
                    <a:pt x="3614" y="4"/>
                  </a:cubicBezTo>
                  <a:cubicBezTo>
                    <a:pt x="2367" y="360"/>
                    <a:pt x="1164" y="860"/>
                    <a:pt x="36" y="1493"/>
                  </a:cubicBezTo>
                  <a:cubicBezTo>
                    <a:pt x="9" y="1507"/>
                    <a:pt x="1" y="1542"/>
                    <a:pt x="15" y="1567"/>
                  </a:cubicBezTo>
                  <a:cubicBezTo>
                    <a:pt x="25" y="1586"/>
                    <a:pt x="42" y="1596"/>
                    <a:pt x="62" y="1596"/>
                  </a:cubicBezTo>
                  <a:cubicBezTo>
                    <a:pt x="72" y="1596"/>
                    <a:pt x="80" y="1594"/>
                    <a:pt x="90" y="1587"/>
                  </a:cubicBezTo>
                  <a:cubicBezTo>
                    <a:pt x="1213" y="959"/>
                    <a:pt x="2409" y="461"/>
                    <a:pt x="3643" y="108"/>
                  </a:cubicBezTo>
                  <a:cubicBezTo>
                    <a:pt x="3672" y="99"/>
                    <a:pt x="3690" y="69"/>
                    <a:pt x="3682" y="41"/>
                  </a:cubicBezTo>
                  <a:cubicBezTo>
                    <a:pt x="3674" y="17"/>
                    <a:pt x="3653" y="1"/>
                    <a:pt x="36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7245;p78">
              <a:extLst>
                <a:ext uri="{FF2B5EF4-FFF2-40B4-BE49-F238E27FC236}">
                  <a16:creationId xmlns:a16="http://schemas.microsoft.com/office/drawing/2014/main" id="{89334411-61D8-4A83-9D8C-0792DD998993}"/>
                </a:ext>
              </a:extLst>
            </p:cNvPr>
            <p:cNvSpPr/>
            <p:nvPr/>
          </p:nvSpPr>
          <p:spPr>
            <a:xfrm>
              <a:off x="7689154" y="2446845"/>
              <a:ext cx="153664" cy="78506"/>
            </a:xfrm>
            <a:custGeom>
              <a:avLst/>
              <a:gdLst/>
              <a:ahLst/>
              <a:cxnLst/>
              <a:rect l="l" t="t" r="r" b="b"/>
              <a:pathLst>
                <a:path w="5232" h="2673" extrusionOk="0">
                  <a:moveTo>
                    <a:pt x="5172" y="1"/>
                  </a:moveTo>
                  <a:cubicBezTo>
                    <a:pt x="5168" y="1"/>
                    <a:pt x="5165" y="1"/>
                    <a:pt x="5161" y="2"/>
                  </a:cubicBezTo>
                  <a:cubicBezTo>
                    <a:pt x="3262" y="345"/>
                    <a:pt x="1437" y="1261"/>
                    <a:pt x="26" y="2578"/>
                  </a:cubicBezTo>
                  <a:cubicBezTo>
                    <a:pt x="2" y="2597"/>
                    <a:pt x="0" y="2632"/>
                    <a:pt x="22" y="2654"/>
                  </a:cubicBezTo>
                  <a:cubicBezTo>
                    <a:pt x="33" y="2666"/>
                    <a:pt x="47" y="2672"/>
                    <a:pt x="62" y="2672"/>
                  </a:cubicBezTo>
                  <a:cubicBezTo>
                    <a:pt x="75" y="2672"/>
                    <a:pt x="87" y="2668"/>
                    <a:pt x="100" y="2658"/>
                  </a:cubicBezTo>
                  <a:cubicBezTo>
                    <a:pt x="1499" y="1356"/>
                    <a:pt x="3302" y="450"/>
                    <a:pt x="5181" y="110"/>
                  </a:cubicBezTo>
                  <a:cubicBezTo>
                    <a:pt x="5211" y="104"/>
                    <a:pt x="5231" y="76"/>
                    <a:pt x="5226" y="46"/>
                  </a:cubicBezTo>
                  <a:cubicBezTo>
                    <a:pt x="5221" y="20"/>
                    <a:pt x="5198" y="1"/>
                    <a:pt x="5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7246;p78">
              <a:extLst>
                <a:ext uri="{FF2B5EF4-FFF2-40B4-BE49-F238E27FC236}">
                  <a16:creationId xmlns:a16="http://schemas.microsoft.com/office/drawing/2014/main" id="{833D0F4B-57E6-4C5C-96CF-83DBF7BB3546}"/>
                </a:ext>
              </a:extLst>
            </p:cNvPr>
            <p:cNvSpPr/>
            <p:nvPr/>
          </p:nvSpPr>
          <p:spPr>
            <a:xfrm>
              <a:off x="7689331" y="2463028"/>
              <a:ext cx="57360" cy="61442"/>
            </a:xfrm>
            <a:custGeom>
              <a:avLst/>
              <a:gdLst/>
              <a:ahLst/>
              <a:cxnLst/>
              <a:rect l="l" t="t" r="r" b="b"/>
              <a:pathLst>
                <a:path w="1953" h="2092" extrusionOk="0">
                  <a:moveTo>
                    <a:pt x="1889" y="0"/>
                  </a:moveTo>
                  <a:cubicBezTo>
                    <a:pt x="1879" y="0"/>
                    <a:pt x="1868" y="3"/>
                    <a:pt x="1859" y="9"/>
                  </a:cubicBezTo>
                  <a:cubicBezTo>
                    <a:pt x="1104" y="525"/>
                    <a:pt x="467" y="1215"/>
                    <a:pt x="14" y="2009"/>
                  </a:cubicBezTo>
                  <a:cubicBezTo>
                    <a:pt x="0" y="2036"/>
                    <a:pt x="9" y="2068"/>
                    <a:pt x="36" y="2084"/>
                  </a:cubicBezTo>
                  <a:cubicBezTo>
                    <a:pt x="44" y="2088"/>
                    <a:pt x="54" y="2091"/>
                    <a:pt x="63" y="2091"/>
                  </a:cubicBezTo>
                  <a:cubicBezTo>
                    <a:pt x="81" y="2091"/>
                    <a:pt x="100" y="2081"/>
                    <a:pt x="111" y="2063"/>
                  </a:cubicBezTo>
                  <a:cubicBezTo>
                    <a:pt x="554" y="1284"/>
                    <a:pt x="1181" y="606"/>
                    <a:pt x="1921" y="100"/>
                  </a:cubicBezTo>
                  <a:cubicBezTo>
                    <a:pt x="1945" y="83"/>
                    <a:pt x="1953" y="49"/>
                    <a:pt x="1936" y="23"/>
                  </a:cubicBezTo>
                  <a:cubicBezTo>
                    <a:pt x="1924" y="8"/>
                    <a:pt x="1907" y="0"/>
                    <a:pt x="18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7247;p78">
              <a:extLst>
                <a:ext uri="{FF2B5EF4-FFF2-40B4-BE49-F238E27FC236}">
                  <a16:creationId xmlns:a16="http://schemas.microsoft.com/office/drawing/2014/main" id="{0C714616-F5F9-4476-A810-7266745B730C}"/>
                </a:ext>
              </a:extLst>
            </p:cNvPr>
            <p:cNvSpPr/>
            <p:nvPr/>
          </p:nvSpPr>
          <p:spPr>
            <a:xfrm>
              <a:off x="7765282" y="2445347"/>
              <a:ext cx="15449" cy="8253"/>
            </a:xfrm>
            <a:custGeom>
              <a:avLst/>
              <a:gdLst/>
              <a:ahLst/>
              <a:cxnLst/>
              <a:rect l="l" t="t" r="r" b="b"/>
              <a:pathLst>
                <a:path w="526" h="281" extrusionOk="0">
                  <a:moveTo>
                    <a:pt x="468" y="1"/>
                  </a:moveTo>
                  <a:cubicBezTo>
                    <a:pt x="465" y="1"/>
                    <a:pt x="462" y="1"/>
                    <a:pt x="459" y="2"/>
                  </a:cubicBezTo>
                  <a:cubicBezTo>
                    <a:pt x="302" y="24"/>
                    <a:pt x="154" y="87"/>
                    <a:pt x="29" y="182"/>
                  </a:cubicBezTo>
                  <a:cubicBezTo>
                    <a:pt x="5" y="201"/>
                    <a:pt x="0" y="237"/>
                    <a:pt x="19" y="259"/>
                  </a:cubicBezTo>
                  <a:cubicBezTo>
                    <a:pt x="29" y="274"/>
                    <a:pt x="46" y="281"/>
                    <a:pt x="62" y="281"/>
                  </a:cubicBezTo>
                  <a:cubicBezTo>
                    <a:pt x="74" y="281"/>
                    <a:pt x="84" y="276"/>
                    <a:pt x="97" y="269"/>
                  </a:cubicBezTo>
                  <a:cubicBezTo>
                    <a:pt x="207" y="187"/>
                    <a:pt x="338" y="130"/>
                    <a:pt x="475" y="110"/>
                  </a:cubicBezTo>
                  <a:cubicBezTo>
                    <a:pt x="504" y="104"/>
                    <a:pt x="526" y="77"/>
                    <a:pt x="520" y="47"/>
                  </a:cubicBezTo>
                  <a:cubicBezTo>
                    <a:pt x="516" y="20"/>
                    <a:pt x="493" y="1"/>
                    <a:pt x="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7248;p78">
              <a:extLst>
                <a:ext uri="{FF2B5EF4-FFF2-40B4-BE49-F238E27FC236}">
                  <a16:creationId xmlns:a16="http://schemas.microsoft.com/office/drawing/2014/main" id="{657FF65F-E019-46B6-878D-06CC7AC771FD}"/>
                </a:ext>
              </a:extLst>
            </p:cNvPr>
            <p:cNvSpPr/>
            <p:nvPr/>
          </p:nvSpPr>
          <p:spPr>
            <a:xfrm>
              <a:off x="7877122" y="2449400"/>
              <a:ext cx="15537" cy="4670"/>
            </a:xfrm>
            <a:custGeom>
              <a:avLst/>
              <a:gdLst/>
              <a:ahLst/>
              <a:cxnLst/>
              <a:rect l="l" t="t" r="r" b="b"/>
              <a:pathLst>
                <a:path w="529" h="159" extrusionOk="0">
                  <a:moveTo>
                    <a:pt x="474" y="1"/>
                  </a:moveTo>
                  <a:cubicBezTo>
                    <a:pt x="471" y="1"/>
                    <a:pt x="468" y="1"/>
                    <a:pt x="465" y="2"/>
                  </a:cubicBezTo>
                  <a:lnTo>
                    <a:pt x="52" y="50"/>
                  </a:lnTo>
                  <a:cubicBezTo>
                    <a:pt x="22" y="53"/>
                    <a:pt x="0" y="80"/>
                    <a:pt x="5" y="110"/>
                  </a:cubicBezTo>
                  <a:cubicBezTo>
                    <a:pt x="6" y="137"/>
                    <a:pt x="30" y="158"/>
                    <a:pt x="57" y="158"/>
                  </a:cubicBezTo>
                  <a:lnTo>
                    <a:pt x="65" y="158"/>
                  </a:lnTo>
                  <a:lnTo>
                    <a:pt x="478" y="110"/>
                  </a:lnTo>
                  <a:cubicBezTo>
                    <a:pt x="507" y="107"/>
                    <a:pt x="529" y="80"/>
                    <a:pt x="526" y="50"/>
                  </a:cubicBezTo>
                  <a:cubicBezTo>
                    <a:pt x="522" y="23"/>
                    <a:pt x="500" y="1"/>
                    <a:pt x="4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7249;p78">
              <a:extLst>
                <a:ext uri="{FF2B5EF4-FFF2-40B4-BE49-F238E27FC236}">
                  <a16:creationId xmlns:a16="http://schemas.microsoft.com/office/drawing/2014/main" id="{7D4C86F6-04C5-4045-BD61-4BBD11FB9BF2}"/>
                </a:ext>
              </a:extLst>
            </p:cNvPr>
            <p:cNvSpPr/>
            <p:nvPr/>
          </p:nvSpPr>
          <p:spPr>
            <a:xfrm>
              <a:off x="7913483" y="2452836"/>
              <a:ext cx="7372" cy="5786"/>
            </a:xfrm>
            <a:custGeom>
              <a:avLst/>
              <a:gdLst/>
              <a:ahLst/>
              <a:cxnLst/>
              <a:rect l="l" t="t" r="r" b="b"/>
              <a:pathLst>
                <a:path w="251" h="197" extrusionOk="0">
                  <a:moveTo>
                    <a:pt x="189" y="0"/>
                  </a:moveTo>
                  <a:cubicBezTo>
                    <a:pt x="178" y="0"/>
                    <a:pt x="167" y="4"/>
                    <a:pt x="158" y="10"/>
                  </a:cubicBezTo>
                  <a:lnTo>
                    <a:pt x="31" y="95"/>
                  </a:lnTo>
                  <a:cubicBezTo>
                    <a:pt x="4" y="113"/>
                    <a:pt x="0" y="147"/>
                    <a:pt x="16" y="171"/>
                  </a:cubicBezTo>
                  <a:cubicBezTo>
                    <a:pt x="27" y="188"/>
                    <a:pt x="44" y="197"/>
                    <a:pt x="63" y="197"/>
                  </a:cubicBezTo>
                  <a:cubicBezTo>
                    <a:pt x="73" y="197"/>
                    <a:pt x="84" y="192"/>
                    <a:pt x="93" y="188"/>
                  </a:cubicBezTo>
                  <a:lnTo>
                    <a:pt x="219" y="103"/>
                  </a:lnTo>
                  <a:cubicBezTo>
                    <a:pt x="245" y="84"/>
                    <a:pt x="251" y="50"/>
                    <a:pt x="235" y="26"/>
                  </a:cubicBezTo>
                  <a:cubicBezTo>
                    <a:pt x="224" y="9"/>
                    <a:pt x="206" y="0"/>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7250;p78">
              <a:extLst>
                <a:ext uri="{FF2B5EF4-FFF2-40B4-BE49-F238E27FC236}">
                  <a16:creationId xmlns:a16="http://schemas.microsoft.com/office/drawing/2014/main" id="{34FC0DC0-3FBC-4B8C-9A53-AD39B247DD3F}"/>
                </a:ext>
              </a:extLst>
            </p:cNvPr>
            <p:cNvSpPr/>
            <p:nvPr/>
          </p:nvSpPr>
          <p:spPr>
            <a:xfrm>
              <a:off x="7811510" y="2488844"/>
              <a:ext cx="12570" cy="4964"/>
            </a:xfrm>
            <a:custGeom>
              <a:avLst/>
              <a:gdLst/>
              <a:ahLst/>
              <a:cxnLst/>
              <a:rect l="l" t="t" r="r" b="b"/>
              <a:pathLst>
                <a:path w="428" h="169" extrusionOk="0">
                  <a:moveTo>
                    <a:pt x="368" y="1"/>
                  </a:moveTo>
                  <a:cubicBezTo>
                    <a:pt x="364" y="1"/>
                    <a:pt x="361" y="1"/>
                    <a:pt x="357" y="2"/>
                  </a:cubicBezTo>
                  <a:lnTo>
                    <a:pt x="48" y="60"/>
                  </a:lnTo>
                  <a:cubicBezTo>
                    <a:pt x="20" y="66"/>
                    <a:pt x="0" y="94"/>
                    <a:pt x="6" y="124"/>
                  </a:cubicBezTo>
                  <a:cubicBezTo>
                    <a:pt x="11" y="151"/>
                    <a:pt x="34" y="168"/>
                    <a:pt x="60" y="168"/>
                  </a:cubicBezTo>
                  <a:cubicBezTo>
                    <a:pt x="63" y="168"/>
                    <a:pt x="67" y="168"/>
                    <a:pt x="70" y="167"/>
                  </a:cubicBezTo>
                  <a:lnTo>
                    <a:pt x="380" y="108"/>
                  </a:lnTo>
                  <a:cubicBezTo>
                    <a:pt x="407" y="103"/>
                    <a:pt x="427" y="74"/>
                    <a:pt x="423" y="44"/>
                  </a:cubicBezTo>
                  <a:cubicBezTo>
                    <a:pt x="418" y="19"/>
                    <a:pt x="394" y="1"/>
                    <a:pt x="3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7251;p78">
              <a:extLst>
                <a:ext uri="{FF2B5EF4-FFF2-40B4-BE49-F238E27FC236}">
                  <a16:creationId xmlns:a16="http://schemas.microsoft.com/office/drawing/2014/main" id="{7DF2ADE7-F3A0-4F2E-A39B-4D430C7E528D}"/>
                </a:ext>
              </a:extLst>
            </p:cNvPr>
            <p:cNvSpPr/>
            <p:nvPr/>
          </p:nvSpPr>
          <p:spPr>
            <a:xfrm>
              <a:off x="7836122" y="2474423"/>
              <a:ext cx="11249" cy="4582"/>
            </a:xfrm>
            <a:custGeom>
              <a:avLst/>
              <a:gdLst/>
              <a:ahLst/>
              <a:cxnLst/>
              <a:rect l="l" t="t" r="r" b="b"/>
              <a:pathLst>
                <a:path w="383" h="156" extrusionOk="0">
                  <a:moveTo>
                    <a:pt x="323" y="0"/>
                  </a:moveTo>
                  <a:cubicBezTo>
                    <a:pt x="319" y="0"/>
                    <a:pt x="316" y="1"/>
                    <a:pt x="313" y="1"/>
                  </a:cubicBezTo>
                  <a:lnTo>
                    <a:pt x="51" y="47"/>
                  </a:lnTo>
                  <a:cubicBezTo>
                    <a:pt x="21" y="53"/>
                    <a:pt x="1" y="81"/>
                    <a:pt x="7" y="111"/>
                  </a:cubicBezTo>
                  <a:cubicBezTo>
                    <a:pt x="9" y="138"/>
                    <a:pt x="32" y="155"/>
                    <a:pt x="59" y="155"/>
                  </a:cubicBezTo>
                  <a:lnTo>
                    <a:pt x="71" y="155"/>
                  </a:lnTo>
                  <a:lnTo>
                    <a:pt x="333" y="110"/>
                  </a:lnTo>
                  <a:cubicBezTo>
                    <a:pt x="363" y="104"/>
                    <a:pt x="382" y="75"/>
                    <a:pt x="377" y="45"/>
                  </a:cubicBezTo>
                  <a:cubicBezTo>
                    <a:pt x="372" y="19"/>
                    <a:pt x="348" y="0"/>
                    <a:pt x="3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7252;p78">
              <a:extLst>
                <a:ext uri="{FF2B5EF4-FFF2-40B4-BE49-F238E27FC236}">
                  <a16:creationId xmlns:a16="http://schemas.microsoft.com/office/drawing/2014/main" id="{AA532479-E9A9-43A7-98CD-3D1842B5730D}"/>
                </a:ext>
              </a:extLst>
            </p:cNvPr>
            <p:cNvSpPr/>
            <p:nvPr/>
          </p:nvSpPr>
          <p:spPr>
            <a:xfrm>
              <a:off x="7910340" y="2484556"/>
              <a:ext cx="13363" cy="8165"/>
            </a:xfrm>
            <a:custGeom>
              <a:avLst/>
              <a:gdLst/>
              <a:ahLst/>
              <a:cxnLst/>
              <a:rect l="l" t="t" r="r" b="b"/>
              <a:pathLst>
                <a:path w="455" h="278" extrusionOk="0">
                  <a:moveTo>
                    <a:pt x="392" y="0"/>
                  </a:moveTo>
                  <a:cubicBezTo>
                    <a:pt x="384" y="0"/>
                    <a:pt x="375" y="2"/>
                    <a:pt x="366" y="7"/>
                  </a:cubicBezTo>
                  <a:lnTo>
                    <a:pt x="37" y="173"/>
                  </a:lnTo>
                  <a:cubicBezTo>
                    <a:pt x="10" y="186"/>
                    <a:pt x="0" y="220"/>
                    <a:pt x="14" y="247"/>
                  </a:cubicBezTo>
                  <a:cubicBezTo>
                    <a:pt x="23" y="266"/>
                    <a:pt x="43" y="277"/>
                    <a:pt x="63" y="277"/>
                  </a:cubicBezTo>
                  <a:cubicBezTo>
                    <a:pt x="71" y="277"/>
                    <a:pt x="80" y="276"/>
                    <a:pt x="87" y="270"/>
                  </a:cubicBezTo>
                  <a:lnTo>
                    <a:pt x="416" y="102"/>
                  </a:lnTo>
                  <a:cubicBezTo>
                    <a:pt x="443" y="91"/>
                    <a:pt x="455" y="56"/>
                    <a:pt x="440" y="29"/>
                  </a:cubicBezTo>
                  <a:cubicBezTo>
                    <a:pt x="431" y="11"/>
                    <a:pt x="412" y="0"/>
                    <a:pt x="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7253;p78">
              <a:extLst>
                <a:ext uri="{FF2B5EF4-FFF2-40B4-BE49-F238E27FC236}">
                  <a16:creationId xmlns:a16="http://schemas.microsoft.com/office/drawing/2014/main" id="{8545CDF8-1C38-4AC9-8355-5AB34DF58D57}"/>
                </a:ext>
              </a:extLst>
            </p:cNvPr>
            <p:cNvSpPr/>
            <p:nvPr/>
          </p:nvSpPr>
          <p:spPr>
            <a:xfrm>
              <a:off x="7672560" y="2522854"/>
              <a:ext cx="141769" cy="51574"/>
            </a:xfrm>
            <a:custGeom>
              <a:avLst/>
              <a:gdLst/>
              <a:ahLst/>
              <a:cxnLst/>
              <a:rect l="l" t="t" r="r" b="b"/>
              <a:pathLst>
                <a:path w="4827" h="1756" extrusionOk="0">
                  <a:moveTo>
                    <a:pt x="4765" y="1"/>
                  </a:moveTo>
                  <a:cubicBezTo>
                    <a:pt x="4762" y="1"/>
                    <a:pt x="4759" y="1"/>
                    <a:pt x="4757" y="1"/>
                  </a:cubicBezTo>
                  <a:cubicBezTo>
                    <a:pt x="4445" y="57"/>
                    <a:pt x="4151" y="187"/>
                    <a:pt x="3868" y="313"/>
                  </a:cubicBezTo>
                  <a:cubicBezTo>
                    <a:pt x="3808" y="340"/>
                    <a:pt x="3746" y="369"/>
                    <a:pt x="3683" y="396"/>
                  </a:cubicBezTo>
                  <a:cubicBezTo>
                    <a:pt x="3096" y="648"/>
                    <a:pt x="2471" y="837"/>
                    <a:pt x="1867" y="1020"/>
                  </a:cubicBezTo>
                  <a:cubicBezTo>
                    <a:pt x="1260" y="1205"/>
                    <a:pt x="634" y="1394"/>
                    <a:pt x="41" y="1651"/>
                  </a:cubicBezTo>
                  <a:cubicBezTo>
                    <a:pt x="11" y="1661"/>
                    <a:pt x="0" y="1693"/>
                    <a:pt x="11" y="1722"/>
                  </a:cubicBezTo>
                  <a:cubicBezTo>
                    <a:pt x="21" y="1743"/>
                    <a:pt x="41" y="1756"/>
                    <a:pt x="63" y="1756"/>
                  </a:cubicBezTo>
                  <a:cubicBezTo>
                    <a:pt x="70" y="1756"/>
                    <a:pt x="77" y="1753"/>
                    <a:pt x="86" y="1752"/>
                  </a:cubicBezTo>
                  <a:cubicBezTo>
                    <a:pt x="671" y="1500"/>
                    <a:pt x="1296" y="1310"/>
                    <a:pt x="1898" y="1126"/>
                  </a:cubicBezTo>
                  <a:cubicBezTo>
                    <a:pt x="2507" y="944"/>
                    <a:pt x="3133" y="753"/>
                    <a:pt x="3726" y="497"/>
                  </a:cubicBezTo>
                  <a:cubicBezTo>
                    <a:pt x="3788" y="470"/>
                    <a:pt x="3851" y="443"/>
                    <a:pt x="3912" y="414"/>
                  </a:cubicBezTo>
                  <a:cubicBezTo>
                    <a:pt x="4190" y="291"/>
                    <a:pt x="4478" y="162"/>
                    <a:pt x="4777" y="111"/>
                  </a:cubicBezTo>
                  <a:cubicBezTo>
                    <a:pt x="4806" y="105"/>
                    <a:pt x="4826" y="77"/>
                    <a:pt x="4821" y="47"/>
                  </a:cubicBezTo>
                  <a:cubicBezTo>
                    <a:pt x="4816" y="19"/>
                    <a:pt x="4791" y="1"/>
                    <a:pt x="4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7254;p78">
              <a:extLst>
                <a:ext uri="{FF2B5EF4-FFF2-40B4-BE49-F238E27FC236}">
                  <a16:creationId xmlns:a16="http://schemas.microsoft.com/office/drawing/2014/main" id="{92B42BA8-7DCF-4CF5-8F03-CFE8E6E39B5D}"/>
                </a:ext>
              </a:extLst>
            </p:cNvPr>
            <p:cNvSpPr/>
            <p:nvPr/>
          </p:nvSpPr>
          <p:spPr>
            <a:xfrm>
              <a:off x="7649094" y="2409486"/>
              <a:ext cx="42557" cy="205531"/>
            </a:xfrm>
            <a:custGeom>
              <a:avLst/>
              <a:gdLst/>
              <a:ahLst/>
              <a:cxnLst/>
              <a:rect l="l" t="t" r="r" b="b"/>
              <a:pathLst>
                <a:path w="1449" h="6998" extrusionOk="0">
                  <a:moveTo>
                    <a:pt x="1389" y="0"/>
                  </a:moveTo>
                  <a:cubicBezTo>
                    <a:pt x="1361" y="0"/>
                    <a:pt x="1340" y="19"/>
                    <a:pt x="1335" y="46"/>
                  </a:cubicBezTo>
                  <a:cubicBezTo>
                    <a:pt x="1249" y="627"/>
                    <a:pt x="1081" y="1201"/>
                    <a:pt x="917" y="1755"/>
                  </a:cubicBezTo>
                  <a:cubicBezTo>
                    <a:pt x="842" y="2012"/>
                    <a:pt x="765" y="2278"/>
                    <a:pt x="695" y="2538"/>
                  </a:cubicBezTo>
                  <a:cubicBezTo>
                    <a:pt x="453" y="3461"/>
                    <a:pt x="306" y="4415"/>
                    <a:pt x="164" y="5340"/>
                  </a:cubicBezTo>
                  <a:cubicBezTo>
                    <a:pt x="81" y="5865"/>
                    <a:pt x="0" y="6406"/>
                    <a:pt x="43" y="6948"/>
                  </a:cubicBezTo>
                  <a:cubicBezTo>
                    <a:pt x="46" y="6976"/>
                    <a:pt x="69" y="6997"/>
                    <a:pt x="97" y="6997"/>
                  </a:cubicBezTo>
                  <a:cubicBezTo>
                    <a:pt x="98" y="6997"/>
                    <a:pt x="98" y="6997"/>
                    <a:pt x="104" y="6993"/>
                  </a:cubicBezTo>
                  <a:cubicBezTo>
                    <a:pt x="134" y="6992"/>
                    <a:pt x="157" y="6965"/>
                    <a:pt x="154" y="6935"/>
                  </a:cubicBezTo>
                  <a:cubicBezTo>
                    <a:pt x="111" y="6406"/>
                    <a:pt x="194" y="5872"/>
                    <a:pt x="274" y="5354"/>
                  </a:cubicBezTo>
                  <a:cubicBezTo>
                    <a:pt x="415" y="4434"/>
                    <a:pt x="561" y="3481"/>
                    <a:pt x="802" y="2565"/>
                  </a:cubicBezTo>
                  <a:cubicBezTo>
                    <a:pt x="870" y="2306"/>
                    <a:pt x="949" y="2041"/>
                    <a:pt x="1023" y="1787"/>
                  </a:cubicBezTo>
                  <a:cubicBezTo>
                    <a:pt x="1186" y="1227"/>
                    <a:pt x="1357" y="650"/>
                    <a:pt x="1443" y="63"/>
                  </a:cubicBezTo>
                  <a:cubicBezTo>
                    <a:pt x="1448" y="33"/>
                    <a:pt x="1427" y="6"/>
                    <a:pt x="1397" y="1"/>
                  </a:cubicBezTo>
                  <a:cubicBezTo>
                    <a:pt x="1394" y="0"/>
                    <a:pt x="1392" y="0"/>
                    <a:pt x="1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7255;p78">
              <a:extLst>
                <a:ext uri="{FF2B5EF4-FFF2-40B4-BE49-F238E27FC236}">
                  <a16:creationId xmlns:a16="http://schemas.microsoft.com/office/drawing/2014/main" id="{1CB1F0A1-DD2A-4457-B083-052529AD763A}"/>
                </a:ext>
              </a:extLst>
            </p:cNvPr>
            <p:cNvSpPr/>
            <p:nvPr/>
          </p:nvSpPr>
          <p:spPr>
            <a:xfrm>
              <a:off x="7612998" y="2351598"/>
              <a:ext cx="19296" cy="160536"/>
            </a:xfrm>
            <a:custGeom>
              <a:avLst/>
              <a:gdLst/>
              <a:ahLst/>
              <a:cxnLst/>
              <a:rect l="l" t="t" r="r" b="b"/>
              <a:pathLst>
                <a:path w="657" h="5466" extrusionOk="0">
                  <a:moveTo>
                    <a:pt x="122" y="0"/>
                  </a:moveTo>
                  <a:cubicBezTo>
                    <a:pt x="95" y="0"/>
                    <a:pt x="70" y="21"/>
                    <a:pt x="66" y="49"/>
                  </a:cubicBezTo>
                  <a:cubicBezTo>
                    <a:pt x="0" y="654"/>
                    <a:pt x="50" y="1250"/>
                    <a:pt x="117" y="1908"/>
                  </a:cubicBezTo>
                  <a:cubicBezTo>
                    <a:pt x="237" y="3075"/>
                    <a:pt x="382" y="4256"/>
                    <a:pt x="547" y="5417"/>
                  </a:cubicBezTo>
                  <a:cubicBezTo>
                    <a:pt x="550" y="5444"/>
                    <a:pt x="574" y="5462"/>
                    <a:pt x="600" y="5462"/>
                  </a:cubicBezTo>
                  <a:cubicBezTo>
                    <a:pt x="603" y="5462"/>
                    <a:pt x="605" y="5462"/>
                    <a:pt x="607" y="5465"/>
                  </a:cubicBezTo>
                  <a:cubicBezTo>
                    <a:pt x="637" y="5459"/>
                    <a:pt x="657" y="5432"/>
                    <a:pt x="654" y="5402"/>
                  </a:cubicBezTo>
                  <a:cubicBezTo>
                    <a:pt x="490" y="4243"/>
                    <a:pt x="345" y="3063"/>
                    <a:pt x="227" y="1898"/>
                  </a:cubicBezTo>
                  <a:cubicBezTo>
                    <a:pt x="160" y="1244"/>
                    <a:pt x="110" y="654"/>
                    <a:pt x="174" y="62"/>
                  </a:cubicBezTo>
                  <a:cubicBezTo>
                    <a:pt x="178" y="32"/>
                    <a:pt x="157" y="5"/>
                    <a:pt x="127" y="1"/>
                  </a:cubicBezTo>
                  <a:cubicBezTo>
                    <a:pt x="125" y="1"/>
                    <a:pt x="123" y="0"/>
                    <a:pt x="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7256;p78">
              <a:extLst>
                <a:ext uri="{FF2B5EF4-FFF2-40B4-BE49-F238E27FC236}">
                  <a16:creationId xmlns:a16="http://schemas.microsoft.com/office/drawing/2014/main" id="{9F45C5C2-7BB0-44A5-AFE4-33AF1470886D}"/>
                </a:ext>
              </a:extLst>
            </p:cNvPr>
            <p:cNvSpPr/>
            <p:nvPr/>
          </p:nvSpPr>
          <p:spPr>
            <a:xfrm>
              <a:off x="7541100" y="2468755"/>
              <a:ext cx="84380" cy="72691"/>
            </a:xfrm>
            <a:custGeom>
              <a:avLst/>
              <a:gdLst/>
              <a:ahLst/>
              <a:cxnLst/>
              <a:rect l="l" t="t" r="r" b="b"/>
              <a:pathLst>
                <a:path w="2873" h="2475" extrusionOk="0">
                  <a:moveTo>
                    <a:pt x="61" y="1"/>
                  </a:moveTo>
                  <a:cubicBezTo>
                    <a:pt x="47" y="1"/>
                    <a:pt x="32" y="7"/>
                    <a:pt x="21" y="18"/>
                  </a:cubicBezTo>
                  <a:cubicBezTo>
                    <a:pt x="0" y="41"/>
                    <a:pt x="3" y="75"/>
                    <a:pt x="24" y="96"/>
                  </a:cubicBezTo>
                  <a:cubicBezTo>
                    <a:pt x="625" y="669"/>
                    <a:pt x="1287" y="1194"/>
                    <a:pt x="1928" y="1701"/>
                  </a:cubicBezTo>
                  <a:lnTo>
                    <a:pt x="2163" y="1889"/>
                  </a:lnTo>
                  <a:cubicBezTo>
                    <a:pt x="2367" y="2050"/>
                    <a:pt x="2596" y="2232"/>
                    <a:pt x="2767" y="2453"/>
                  </a:cubicBezTo>
                  <a:cubicBezTo>
                    <a:pt x="2777" y="2467"/>
                    <a:pt x="2794" y="2474"/>
                    <a:pt x="2810" y="2474"/>
                  </a:cubicBezTo>
                  <a:cubicBezTo>
                    <a:pt x="2823" y="2474"/>
                    <a:pt x="2834" y="2470"/>
                    <a:pt x="2845" y="2462"/>
                  </a:cubicBezTo>
                  <a:cubicBezTo>
                    <a:pt x="2868" y="2444"/>
                    <a:pt x="2873" y="2409"/>
                    <a:pt x="2854" y="2385"/>
                  </a:cubicBezTo>
                  <a:cubicBezTo>
                    <a:pt x="2675" y="2154"/>
                    <a:pt x="2440" y="1967"/>
                    <a:pt x="2233" y="1804"/>
                  </a:cubicBezTo>
                  <a:lnTo>
                    <a:pt x="1997" y="1616"/>
                  </a:lnTo>
                  <a:cubicBezTo>
                    <a:pt x="1359" y="1109"/>
                    <a:pt x="698" y="587"/>
                    <a:pt x="100" y="16"/>
                  </a:cubicBez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7257;p78">
              <a:extLst>
                <a:ext uri="{FF2B5EF4-FFF2-40B4-BE49-F238E27FC236}">
                  <a16:creationId xmlns:a16="http://schemas.microsoft.com/office/drawing/2014/main" id="{99466905-3531-4807-813E-FC48D63BDD60}"/>
                </a:ext>
              </a:extLst>
            </p:cNvPr>
            <p:cNvSpPr/>
            <p:nvPr/>
          </p:nvSpPr>
          <p:spPr>
            <a:xfrm>
              <a:off x="7660284" y="2596661"/>
              <a:ext cx="161976" cy="89931"/>
            </a:xfrm>
            <a:custGeom>
              <a:avLst/>
              <a:gdLst/>
              <a:ahLst/>
              <a:cxnLst/>
              <a:rect l="l" t="t" r="r" b="b"/>
              <a:pathLst>
                <a:path w="5515" h="3062" extrusionOk="0">
                  <a:moveTo>
                    <a:pt x="63" y="1"/>
                  </a:moveTo>
                  <a:cubicBezTo>
                    <a:pt x="41" y="1"/>
                    <a:pt x="20" y="14"/>
                    <a:pt x="12" y="36"/>
                  </a:cubicBezTo>
                  <a:cubicBezTo>
                    <a:pt x="1" y="65"/>
                    <a:pt x="15" y="97"/>
                    <a:pt x="44" y="107"/>
                  </a:cubicBezTo>
                  <a:cubicBezTo>
                    <a:pt x="1032" y="486"/>
                    <a:pt x="1976" y="985"/>
                    <a:pt x="2848" y="1587"/>
                  </a:cubicBezTo>
                  <a:lnTo>
                    <a:pt x="2969" y="1671"/>
                  </a:lnTo>
                  <a:cubicBezTo>
                    <a:pt x="3091" y="1758"/>
                    <a:pt x="3219" y="1846"/>
                    <a:pt x="3352" y="1929"/>
                  </a:cubicBezTo>
                  <a:cubicBezTo>
                    <a:pt x="3523" y="2036"/>
                    <a:pt x="3701" y="2130"/>
                    <a:pt x="3873" y="2222"/>
                  </a:cubicBezTo>
                  <a:lnTo>
                    <a:pt x="5427" y="3054"/>
                  </a:lnTo>
                  <a:cubicBezTo>
                    <a:pt x="5434" y="3060"/>
                    <a:pt x="5444" y="3061"/>
                    <a:pt x="5452" y="3061"/>
                  </a:cubicBezTo>
                  <a:cubicBezTo>
                    <a:pt x="5472" y="3061"/>
                    <a:pt x="5491" y="3050"/>
                    <a:pt x="5501" y="3031"/>
                  </a:cubicBezTo>
                  <a:cubicBezTo>
                    <a:pt x="5515" y="3004"/>
                    <a:pt x="5504" y="2970"/>
                    <a:pt x="5477" y="2956"/>
                  </a:cubicBezTo>
                  <a:lnTo>
                    <a:pt x="3923" y="2124"/>
                  </a:lnTo>
                  <a:cubicBezTo>
                    <a:pt x="3752" y="2034"/>
                    <a:pt x="3575" y="1939"/>
                    <a:pt x="3409" y="1835"/>
                  </a:cubicBezTo>
                  <a:cubicBezTo>
                    <a:pt x="3281" y="1754"/>
                    <a:pt x="3154" y="1665"/>
                    <a:pt x="3031" y="1580"/>
                  </a:cubicBezTo>
                  <a:lnTo>
                    <a:pt x="2910" y="1496"/>
                  </a:lnTo>
                  <a:cubicBezTo>
                    <a:pt x="2032" y="889"/>
                    <a:pt x="1080" y="387"/>
                    <a:pt x="83" y="5"/>
                  </a:cubicBezTo>
                  <a:cubicBezTo>
                    <a:pt x="77" y="2"/>
                    <a:pt x="70"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7258;p78">
              <a:extLst>
                <a:ext uri="{FF2B5EF4-FFF2-40B4-BE49-F238E27FC236}">
                  <a16:creationId xmlns:a16="http://schemas.microsoft.com/office/drawing/2014/main" id="{262961FF-9708-4A9B-B09B-0A978B5EF4BC}"/>
                </a:ext>
              </a:extLst>
            </p:cNvPr>
            <p:cNvSpPr/>
            <p:nvPr/>
          </p:nvSpPr>
          <p:spPr>
            <a:xfrm>
              <a:off x="7665482" y="2626354"/>
              <a:ext cx="37887" cy="149405"/>
            </a:xfrm>
            <a:custGeom>
              <a:avLst/>
              <a:gdLst/>
              <a:ahLst/>
              <a:cxnLst/>
              <a:rect l="l" t="t" r="r" b="b"/>
              <a:pathLst>
                <a:path w="1290" h="5087" extrusionOk="0">
                  <a:moveTo>
                    <a:pt x="63" y="1"/>
                  </a:moveTo>
                  <a:cubicBezTo>
                    <a:pt x="56" y="1"/>
                    <a:pt x="49" y="2"/>
                    <a:pt x="42" y="5"/>
                  </a:cubicBezTo>
                  <a:cubicBezTo>
                    <a:pt x="15" y="15"/>
                    <a:pt x="0" y="48"/>
                    <a:pt x="13" y="76"/>
                  </a:cubicBezTo>
                  <a:cubicBezTo>
                    <a:pt x="638" y="1566"/>
                    <a:pt x="1031" y="3235"/>
                    <a:pt x="1178" y="5036"/>
                  </a:cubicBezTo>
                  <a:cubicBezTo>
                    <a:pt x="1182" y="5065"/>
                    <a:pt x="1205" y="5086"/>
                    <a:pt x="1234" y="5086"/>
                  </a:cubicBezTo>
                  <a:cubicBezTo>
                    <a:pt x="1237" y="5086"/>
                    <a:pt x="1238" y="5085"/>
                    <a:pt x="1238" y="5085"/>
                  </a:cubicBezTo>
                  <a:cubicBezTo>
                    <a:pt x="1268" y="5083"/>
                    <a:pt x="1289" y="5056"/>
                    <a:pt x="1288" y="5026"/>
                  </a:cubicBezTo>
                  <a:cubicBezTo>
                    <a:pt x="1138" y="3214"/>
                    <a:pt x="742" y="1533"/>
                    <a:pt x="113" y="33"/>
                  </a:cubicBezTo>
                  <a:cubicBezTo>
                    <a:pt x="104" y="13"/>
                    <a:pt x="84"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7259;p78">
              <a:extLst>
                <a:ext uri="{FF2B5EF4-FFF2-40B4-BE49-F238E27FC236}">
                  <a16:creationId xmlns:a16="http://schemas.microsoft.com/office/drawing/2014/main" id="{4940536A-06E0-432A-82A0-8E52AFAE82C1}"/>
                </a:ext>
              </a:extLst>
            </p:cNvPr>
            <p:cNvSpPr/>
            <p:nvPr/>
          </p:nvSpPr>
          <p:spPr>
            <a:xfrm>
              <a:off x="7531438" y="2589994"/>
              <a:ext cx="96099" cy="116863"/>
            </a:xfrm>
            <a:custGeom>
              <a:avLst/>
              <a:gdLst/>
              <a:ahLst/>
              <a:cxnLst/>
              <a:rect l="l" t="t" r="r" b="b"/>
              <a:pathLst>
                <a:path w="3272" h="3979" extrusionOk="0">
                  <a:moveTo>
                    <a:pt x="3210" y="0"/>
                  </a:moveTo>
                  <a:cubicBezTo>
                    <a:pt x="3191" y="0"/>
                    <a:pt x="3173" y="9"/>
                    <a:pt x="3163" y="27"/>
                  </a:cubicBezTo>
                  <a:cubicBezTo>
                    <a:pt x="3096" y="136"/>
                    <a:pt x="2996" y="226"/>
                    <a:pt x="2898" y="313"/>
                  </a:cubicBezTo>
                  <a:lnTo>
                    <a:pt x="2864" y="343"/>
                  </a:lnTo>
                  <a:cubicBezTo>
                    <a:pt x="2559" y="618"/>
                    <a:pt x="2282" y="925"/>
                    <a:pt x="2014" y="1224"/>
                  </a:cubicBezTo>
                  <a:lnTo>
                    <a:pt x="1454" y="1845"/>
                  </a:lnTo>
                  <a:cubicBezTo>
                    <a:pt x="1337" y="1978"/>
                    <a:pt x="1213" y="2113"/>
                    <a:pt x="1109" y="2263"/>
                  </a:cubicBezTo>
                  <a:cubicBezTo>
                    <a:pt x="986" y="2436"/>
                    <a:pt x="889" y="2629"/>
                    <a:pt x="793" y="2814"/>
                  </a:cubicBezTo>
                  <a:cubicBezTo>
                    <a:pt x="726" y="2948"/>
                    <a:pt x="657" y="3084"/>
                    <a:pt x="578" y="3213"/>
                  </a:cubicBezTo>
                  <a:cubicBezTo>
                    <a:pt x="427" y="3462"/>
                    <a:pt x="241" y="3688"/>
                    <a:pt x="23" y="3885"/>
                  </a:cubicBezTo>
                  <a:cubicBezTo>
                    <a:pt x="2" y="3903"/>
                    <a:pt x="0" y="3937"/>
                    <a:pt x="20" y="3960"/>
                  </a:cubicBezTo>
                  <a:cubicBezTo>
                    <a:pt x="30" y="3973"/>
                    <a:pt x="46" y="3979"/>
                    <a:pt x="61" y="3979"/>
                  </a:cubicBezTo>
                  <a:cubicBezTo>
                    <a:pt x="76" y="3979"/>
                    <a:pt x="87" y="3974"/>
                    <a:pt x="98" y="3964"/>
                  </a:cubicBezTo>
                  <a:cubicBezTo>
                    <a:pt x="322" y="3761"/>
                    <a:pt x="516" y="3526"/>
                    <a:pt x="672" y="3268"/>
                  </a:cubicBezTo>
                  <a:cubicBezTo>
                    <a:pt x="753" y="3137"/>
                    <a:pt x="822" y="2997"/>
                    <a:pt x="892" y="2862"/>
                  </a:cubicBezTo>
                  <a:cubicBezTo>
                    <a:pt x="984" y="2681"/>
                    <a:pt x="1081" y="2492"/>
                    <a:pt x="1198" y="2325"/>
                  </a:cubicBezTo>
                  <a:cubicBezTo>
                    <a:pt x="1302" y="2180"/>
                    <a:pt x="1420" y="2046"/>
                    <a:pt x="1537" y="1918"/>
                  </a:cubicBezTo>
                  <a:lnTo>
                    <a:pt x="2095" y="1297"/>
                  </a:lnTo>
                  <a:cubicBezTo>
                    <a:pt x="2360" y="1002"/>
                    <a:pt x="2636" y="696"/>
                    <a:pt x="2937" y="426"/>
                  </a:cubicBezTo>
                  <a:lnTo>
                    <a:pt x="2971" y="396"/>
                  </a:lnTo>
                  <a:cubicBezTo>
                    <a:pt x="3075" y="303"/>
                    <a:pt x="3182" y="206"/>
                    <a:pt x="3256" y="84"/>
                  </a:cubicBezTo>
                  <a:cubicBezTo>
                    <a:pt x="3271" y="58"/>
                    <a:pt x="3264" y="25"/>
                    <a:pt x="3239" y="8"/>
                  </a:cubicBezTo>
                  <a:cubicBezTo>
                    <a:pt x="3230" y="3"/>
                    <a:pt x="3219" y="0"/>
                    <a:pt x="32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7260;p78">
              <a:extLst>
                <a:ext uri="{FF2B5EF4-FFF2-40B4-BE49-F238E27FC236}">
                  <a16:creationId xmlns:a16="http://schemas.microsoft.com/office/drawing/2014/main" id="{65C7CB58-6144-4391-8ED4-E6BF1E05FE0D}"/>
                </a:ext>
              </a:extLst>
            </p:cNvPr>
            <p:cNvSpPr/>
            <p:nvPr/>
          </p:nvSpPr>
          <p:spPr>
            <a:xfrm>
              <a:off x="7044395" y="3001262"/>
              <a:ext cx="66200" cy="216927"/>
            </a:xfrm>
            <a:custGeom>
              <a:avLst/>
              <a:gdLst/>
              <a:ahLst/>
              <a:cxnLst/>
              <a:rect l="l" t="t" r="r" b="b"/>
              <a:pathLst>
                <a:path w="2254" h="7386" extrusionOk="0">
                  <a:moveTo>
                    <a:pt x="61" y="1"/>
                  </a:moveTo>
                  <a:cubicBezTo>
                    <a:pt x="59" y="1"/>
                    <a:pt x="56" y="1"/>
                    <a:pt x="53" y="2"/>
                  </a:cubicBezTo>
                  <a:cubicBezTo>
                    <a:pt x="22" y="7"/>
                    <a:pt x="1" y="33"/>
                    <a:pt x="6" y="64"/>
                  </a:cubicBezTo>
                  <a:lnTo>
                    <a:pt x="341" y="2321"/>
                  </a:lnTo>
                  <a:cubicBezTo>
                    <a:pt x="402" y="2732"/>
                    <a:pt x="466" y="3157"/>
                    <a:pt x="576" y="3565"/>
                  </a:cubicBezTo>
                  <a:cubicBezTo>
                    <a:pt x="673" y="3924"/>
                    <a:pt x="811" y="4282"/>
                    <a:pt x="923" y="4571"/>
                  </a:cubicBezTo>
                  <a:cubicBezTo>
                    <a:pt x="1275" y="5484"/>
                    <a:pt x="1660" y="6451"/>
                    <a:pt x="2141" y="7357"/>
                  </a:cubicBezTo>
                  <a:cubicBezTo>
                    <a:pt x="2150" y="7374"/>
                    <a:pt x="2170" y="7386"/>
                    <a:pt x="2189" y="7386"/>
                  </a:cubicBezTo>
                  <a:cubicBezTo>
                    <a:pt x="2198" y="7386"/>
                    <a:pt x="2207" y="7381"/>
                    <a:pt x="2215" y="7380"/>
                  </a:cubicBezTo>
                  <a:cubicBezTo>
                    <a:pt x="2242" y="7366"/>
                    <a:pt x="2254" y="7331"/>
                    <a:pt x="2239" y="7306"/>
                  </a:cubicBezTo>
                  <a:cubicBezTo>
                    <a:pt x="1759" y="6404"/>
                    <a:pt x="1378" y="5442"/>
                    <a:pt x="1026" y="4532"/>
                  </a:cubicBezTo>
                  <a:cubicBezTo>
                    <a:pt x="916" y="4245"/>
                    <a:pt x="780" y="3889"/>
                    <a:pt x="683" y="3536"/>
                  </a:cubicBezTo>
                  <a:cubicBezTo>
                    <a:pt x="573" y="3135"/>
                    <a:pt x="510" y="2713"/>
                    <a:pt x="449" y="2303"/>
                  </a:cubicBezTo>
                  <a:lnTo>
                    <a:pt x="115" y="47"/>
                  </a:lnTo>
                  <a:cubicBezTo>
                    <a:pt x="109" y="20"/>
                    <a:pt x="88"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7261;p78">
              <a:extLst>
                <a:ext uri="{FF2B5EF4-FFF2-40B4-BE49-F238E27FC236}">
                  <a16:creationId xmlns:a16="http://schemas.microsoft.com/office/drawing/2014/main" id="{4970E83E-485B-427D-8F10-A3CC321D844E}"/>
                </a:ext>
              </a:extLst>
            </p:cNvPr>
            <p:cNvSpPr/>
            <p:nvPr/>
          </p:nvSpPr>
          <p:spPr>
            <a:xfrm>
              <a:off x="7069418" y="3056213"/>
              <a:ext cx="27079" cy="96392"/>
            </a:xfrm>
            <a:custGeom>
              <a:avLst/>
              <a:gdLst/>
              <a:ahLst/>
              <a:cxnLst/>
              <a:rect l="l" t="t" r="r" b="b"/>
              <a:pathLst>
                <a:path w="922" h="3282" extrusionOk="0">
                  <a:moveTo>
                    <a:pt x="53" y="0"/>
                  </a:moveTo>
                  <a:cubicBezTo>
                    <a:pt x="52" y="0"/>
                    <a:pt x="51" y="0"/>
                    <a:pt x="50" y="0"/>
                  </a:cubicBezTo>
                  <a:cubicBezTo>
                    <a:pt x="22" y="6"/>
                    <a:pt x="0" y="33"/>
                    <a:pt x="3" y="63"/>
                  </a:cubicBezTo>
                  <a:cubicBezTo>
                    <a:pt x="148" y="1151"/>
                    <a:pt x="419" y="2221"/>
                    <a:pt x="808" y="3246"/>
                  </a:cubicBezTo>
                  <a:cubicBezTo>
                    <a:pt x="818" y="3267"/>
                    <a:pt x="839" y="3282"/>
                    <a:pt x="860" y="3282"/>
                  </a:cubicBezTo>
                  <a:cubicBezTo>
                    <a:pt x="868" y="3282"/>
                    <a:pt x="872" y="3280"/>
                    <a:pt x="879" y="3276"/>
                  </a:cubicBezTo>
                  <a:cubicBezTo>
                    <a:pt x="907" y="3266"/>
                    <a:pt x="922" y="3235"/>
                    <a:pt x="912" y="3205"/>
                  </a:cubicBezTo>
                  <a:cubicBezTo>
                    <a:pt x="526" y="2189"/>
                    <a:pt x="257" y="1127"/>
                    <a:pt x="113" y="47"/>
                  </a:cubicBezTo>
                  <a:cubicBezTo>
                    <a:pt x="107" y="20"/>
                    <a:pt x="80"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7262;p78">
              <a:extLst>
                <a:ext uri="{FF2B5EF4-FFF2-40B4-BE49-F238E27FC236}">
                  <a16:creationId xmlns:a16="http://schemas.microsoft.com/office/drawing/2014/main" id="{C898F248-16DD-4C93-937D-BC3668AD913C}"/>
                </a:ext>
              </a:extLst>
            </p:cNvPr>
            <p:cNvSpPr/>
            <p:nvPr/>
          </p:nvSpPr>
          <p:spPr>
            <a:xfrm>
              <a:off x="7066745" y="3030544"/>
              <a:ext cx="4024" cy="12218"/>
            </a:xfrm>
            <a:custGeom>
              <a:avLst/>
              <a:gdLst/>
              <a:ahLst/>
              <a:cxnLst/>
              <a:rect l="l" t="t" r="r" b="b"/>
              <a:pathLst>
                <a:path w="137" h="416" extrusionOk="0">
                  <a:moveTo>
                    <a:pt x="60" y="1"/>
                  </a:moveTo>
                  <a:cubicBezTo>
                    <a:pt x="57" y="1"/>
                    <a:pt x="54" y="1"/>
                    <a:pt x="51" y="1"/>
                  </a:cubicBezTo>
                  <a:cubicBezTo>
                    <a:pt x="21" y="3"/>
                    <a:pt x="0" y="30"/>
                    <a:pt x="2" y="60"/>
                  </a:cubicBezTo>
                  <a:lnTo>
                    <a:pt x="27" y="366"/>
                  </a:lnTo>
                  <a:cubicBezTo>
                    <a:pt x="30" y="394"/>
                    <a:pt x="54" y="416"/>
                    <a:pt x="83" y="416"/>
                  </a:cubicBezTo>
                  <a:lnTo>
                    <a:pt x="86" y="416"/>
                  </a:lnTo>
                  <a:cubicBezTo>
                    <a:pt x="115" y="414"/>
                    <a:pt x="137" y="387"/>
                    <a:pt x="135" y="357"/>
                  </a:cubicBezTo>
                  <a:lnTo>
                    <a:pt x="111" y="51"/>
                  </a:lnTo>
                  <a:cubicBezTo>
                    <a:pt x="109" y="24"/>
                    <a:pt x="87"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7263;p78">
              <a:extLst>
                <a:ext uri="{FF2B5EF4-FFF2-40B4-BE49-F238E27FC236}">
                  <a16:creationId xmlns:a16="http://schemas.microsoft.com/office/drawing/2014/main" id="{7F85E418-A0C2-4E41-A82B-AEB015567951}"/>
                </a:ext>
              </a:extLst>
            </p:cNvPr>
            <p:cNvSpPr/>
            <p:nvPr/>
          </p:nvSpPr>
          <p:spPr>
            <a:xfrm>
              <a:off x="7042691" y="2875470"/>
              <a:ext cx="17593" cy="112135"/>
            </a:xfrm>
            <a:custGeom>
              <a:avLst/>
              <a:gdLst/>
              <a:ahLst/>
              <a:cxnLst/>
              <a:rect l="l" t="t" r="r" b="b"/>
              <a:pathLst>
                <a:path w="599" h="3818" extrusionOk="0">
                  <a:moveTo>
                    <a:pt x="536" y="1"/>
                  </a:moveTo>
                  <a:cubicBezTo>
                    <a:pt x="512" y="1"/>
                    <a:pt x="491" y="17"/>
                    <a:pt x="484" y="41"/>
                  </a:cubicBezTo>
                  <a:cubicBezTo>
                    <a:pt x="144" y="1253"/>
                    <a:pt x="0" y="2506"/>
                    <a:pt x="54" y="3765"/>
                  </a:cubicBezTo>
                  <a:cubicBezTo>
                    <a:pt x="56" y="3793"/>
                    <a:pt x="80" y="3816"/>
                    <a:pt x="108" y="3816"/>
                  </a:cubicBezTo>
                  <a:cubicBezTo>
                    <a:pt x="111" y="3816"/>
                    <a:pt x="111" y="3816"/>
                    <a:pt x="113" y="3817"/>
                  </a:cubicBezTo>
                  <a:cubicBezTo>
                    <a:pt x="143" y="3816"/>
                    <a:pt x="165" y="3792"/>
                    <a:pt x="164" y="3760"/>
                  </a:cubicBezTo>
                  <a:cubicBezTo>
                    <a:pt x="108" y="2513"/>
                    <a:pt x="254" y="1272"/>
                    <a:pt x="590" y="71"/>
                  </a:cubicBezTo>
                  <a:cubicBezTo>
                    <a:pt x="598" y="42"/>
                    <a:pt x="581" y="12"/>
                    <a:pt x="553" y="4"/>
                  </a:cubicBezTo>
                  <a:cubicBezTo>
                    <a:pt x="547" y="2"/>
                    <a:pt x="542" y="1"/>
                    <a:pt x="5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7264;p78">
              <a:extLst>
                <a:ext uri="{FF2B5EF4-FFF2-40B4-BE49-F238E27FC236}">
                  <a16:creationId xmlns:a16="http://schemas.microsoft.com/office/drawing/2014/main" id="{9250A09E-BC2A-4017-B402-2C6F9043EC1F}"/>
                </a:ext>
              </a:extLst>
            </p:cNvPr>
            <p:cNvSpPr/>
            <p:nvPr/>
          </p:nvSpPr>
          <p:spPr>
            <a:xfrm>
              <a:off x="7060989" y="2849684"/>
              <a:ext cx="5815" cy="10514"/>
            </a:xfrm>
            <a:custGeom>
              <a:avLst/>
              <a:gdLst/>
              <a:ahLst/>
              <a:cxnLst/>
              <a:rect l="l" t="t" r="r" b="b"/>
              <a:pathLst>
                <a:path w="198" h="358" extrusionOk="0">
                  <a:moveTo>
                    <a:pt x="137" y="0"/>
                  </a:moveTo>
                  <a:cubicBezTo>
                    <a:pt x="114" y="0"/>
                    <a:pt x="93" y="16"/>
                    <a:pt x="86" y="39"/>
                  </a:cubicBezTo>
                  <a:lnTo>
                    <a:pt x="10" y="288"/>
                  </a:lnTo>
                  <a:cubicBezTo>
                    <a:pt x="1" y="316"/>
                    <a:pt x="17" y="348"/>
                    <a:pt x="45" y="356"/>
                  </a:cubicBezTo>
                  <a:cubicBezTo>
                    <a:pt x="51" y="358"/>
                    <a:pt x="55" y="358"/>
                    <a:pt x="61" y="358"/>
                  </a:cubicBezTo>
                  <a:cubicBezTo>
                    <a:pt x="84" y="358"/>
                    <a:pt x="105" y="343"/>
                    <a:pt x="112" y="321"/>
                  </a:cubicBezTo>
                  <a:lnTo>
                    <a:pt x="189" y="71"/>
                  </a:lnTo>
                  <a:cubicBezTo>
                    <a:pt x="198" y="43"/>
                    <a:pt x="182" y="13"/>
                    <a:pt x="153" y="3"/>
                  </a:cubicBezTo>
                  <a:cubicBezTo>
                    <a:pt x="148" y="1"/>
                    <a:pt x="142"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7265;p78">
              <a:extLst>
                <a:ext uri="{FF2B5EF4-FFF2-40B4-BE49-F238E27FC236}">
                  <a16:creationId xmlns:a16="http://schemas.microsoft.com/office/drawing/2014/main" id="{A4952065-3D5A-4302-8DFA-6B016C187592}"/>
                </a:ext>
              </a:extLst>
            </p:cNvPr>
            <p:cNvSpPr/>
            <p:nvPr/>
          </p:nvSpPr>
          <p:spPr>
            <a:xfrm>
              <a:off x="7123841" y="3242654"/>
              <a:ext cx="6344" cy="7607"/>
            </a:xfrm>
            <a:custGeom>
              <a:avLst/>
              <a:gdLst/>
              <a:ahLst/>
              <a:cxnLst/>
              <a:rect l="l" t="t" r="r" b="b"/>
              <a:pathLst>
                <a:path w="216" h="259" extrusionOk="0">
                  <a:moveTo>
                    <a:pt x="62" y="0"/>
                  </a:moveTo>
                  <a:cubicBezTo>
                    <a:pt x="52" y="0"/>
                    <a:pt x="42" y="3"/>
                    <a:pt x="34" y="8"/>
                  </a:cubicBezTo>
                  <a:cubicBezTo>
                    <a:pt x="9" y="24"/>
                    <a:pt x="0" y="57"/>
                    <a:pt x="16" y="84"/>
                  </a:cubicBezTo>
                  <a:lnTo>
                    <a:pt x="107" y="233"/>
                  </a:lnTo>
                  <a:cubicBezTo>
                    <a:pt x="115" y="250"/>
                    <a:pt x="135" y="259"/>
                    <a:pt x="154" y="259"/>
                  </a:cubicBezTo>
                  <a:cubicBezTo>
                    <a:pt x="162" y="259"/>
                    <a:pt x="172" y="257"/>
                    <a:pt x="182" y="250"/>
                  </a:cubicBezTo>
                  <a:cubicBezTo>
                    <a:pt x="207" y="235"/>
                    <a:pt x="215" y="202"/>
                    <a:pt x="199" y="176"/>
                  </a:cubicBezTo>
                  <a:lnTo>
                    <a:pt x="108" y="27"/>
                  </a:lnTo>
                  <a:cubicBezTo>
                    <a:pt x="99" y="10"/>
                    <a:pt x="8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7266;p78">
              <a:extLst>
                <a:ext uri="{FF2B5EF4-FFF2-40B4-BE49-F238E27FC236}">
                  <a16:creationId xmlns:a16="http://schemas.microsoft.com/office/drawing/2014/main" id="{5CB9EB3F-49C5-4AB9-AC45-BFB79BD8BF2D}"/>
                </a:ext>
              </a:extLst>
            </p:cNvPr>
            <p:cNvSpPr/>
            <p:nvPr/>
          </p:nvSpPr>
          <p:spPr>
            <a:xfrm>
              <a:off x="7155443" y="3287209"/>
              <a:ext cx="7431" cy="8870"/>
            </a:xfrm>
            <a:custGeom>
              <a:avLst/>
              <a:gdLst/>
              <a:ahLst/>
              <a:cxnLst/>
              <a:rect l="l" t="t" r="r" b="b"/>
              <a:pathLst>
                <a:path w="253" h="302" extrusionOk="0">
                  <a:moveTo>
                    <a:pt x="63" y="0"/>
                  </a:moveTo>
                  <a:cubicBezTo>
                    <a:pt x="52" y="0"/>
                    <a:pt x="42" y="3"/>
                    <a:pt x="33" y="9"/>
                  </a:cubicBezTo>
                  <a:cubicBezTo>
                    <a:pt x="6" y="28"/>
                    <a:pt x="1" y="62"/>
                    <a:pt x="18" y="86"/>
                  </a:cubicBezTo>
                  <a:lnTo>
                    <a:pt x="143" y="277"/>
                  </a:lnTo>
                  <a:cubicBezTo>
                    <a:pt x="154" y="293"/>
                    <a:pt x="172" y="301"/>
                    <a:pt x="190" y="301"/>
                  </a:cubicBezTo>
                  <a:cubicBezTo>
                    <a:pt x="200" y="301"/>
                    <a:pt x="211" y="300"/>
                    <a:pt x="220" y="293"/>
                  </a:cubicBezTo>
                  <a:cubicBezTo>
                    <a:pt x="247" y="276"/>
                    <a:pt x="253" y="241"/>
                    <a:pt x="236" y="216"/>
                  </a:cubicBezTo>
                  <a:lnTo>
                    <a:pt x="110" y="26"/>
                  </a:lnTo>
                  <a:cubicBezTo>
                    <a:pt x="99" y="9"/>
                    <a:pt x="8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 name="Google Shape;7267;p78">
              <a:extLst>
                <a:ext uri="{FF2B5EF4-FFF2-40B4-BE49-F238E27FC236}">
                  <a16:creationId xmlns:a16="http://schemas.microsoft.com/office/drawing/2014/main" id="{0CC64C47-11D2-4592-A5B9-9A539DD911ED}"/>
                </a:ext>
              </a:extLst>
            </p:cNvPr>
            <p:cNvGrpSpPr/>
            <p:nvPr/>
          </p:nvGrpSpPr>
          <p:grpSpPr>
            <a:xfrm>
              <a:off x="7795386" y="3424543"/>
              <a:ext cx="383132" cy="360017"/>
              <a:chOff x="7795386" y="3424543"/>
              <a:chExt cx="383132" cy="360017"/>
            </a:xfrm>
          </p:grpSpPr>
          <p:sp>
            <p:nvSpPr>
              <p:cNvPr id="681" name="Google Shape;7268;p78">
                <a:extLst>
                  <a:ext uri="{FF2B5EF4-FFF2-40B4-BE49-F238E27FC236}">
                    <a16:creationId xmlns:a16="http://schemas.microsoft.com/office/drawing/2014/main" id="{C4CBFA2C-2831-4954-87BD-25FC164A9C56}"/>
                  </a:ext>
                </a:extLst>
              </p:cNvPr>
              <p:cNvSpPr/>
              <p:nvPr/>
            </p:nvSpPr>
            <p:spPr>
              <a:xfrm>
                <a:off x="7795386" y="3424543"/>
                <a:ext cx="383132" cy="360017"/>
              </a:xfrm>
              <a:custGeom>
                <a:avLst/>
                <a:gdLst/>
                <a:ahLst/>
                <a:cxnLst/>
                <a:rect l="l" t="t" r="r" b="b"/>
                <a:pathLst>
                  <a:path w="13045" h="12258" extrusionOk="0">
                    <a:moveTo>
                      <a:pt x="2687" y="0"/>
                    </a:moveTo>
                    <a:cubicBezTo>
                      <a:pt x="1543" y="0"/>
                      <a:pt x="585" y="820"/>
                      <a:pt x="408" y="1954"/>
                    </a:cubicBezTo>
                    <a:cubicBezTo>
                      <a:pt x="362" y="2260"/>
                      <a:pt x="1" y="5056"/>
                      <a:pt x="1613" y="9065"/>
                    </a:cubicBezTo>
                    <a:cubicBezTo>
                      <a:pt x="2464" y="11182"/>
                      <a:pt x="3679" y="12258"/>
                      <a:pt x="5223" y="12258"/>
                    </a:cubicBezTo>
                    <a:cubicBezTo>
                      <a:pt x="5269" y="12258"/>
                      <a:pt x="5317" y="12256"/>
                      <a:pt x="5381" y="12255"/>
                    </a:cubicBezTo>
                    <a:cubicBezTo>
                      <a:pt x="7255" y="12155"/>
                      <a:pt x="8396" y="10446"/>
                      <a:pt x="9074" y="8704"/>
                    </a:cubicBezTo>
                    <a:cubicBezTo>
                      <a:pt x="10741" y="7997"/>
                      <a:pt x="13044" y="6686"/>
                      <a:pt x="12724" y="4352"/>
                    </a:cubicBezTo>
                    <a:cubicBezTo>
                      <a:pt x="12395" y="1967"/>
                      <a:pt x="9605" y="1105"/>
                      <a:pt x="6919" y="578"/>
                    </a:cubicBezTo>
                    <a:cubicBezTo>
                      <a:pt x="4883" y="175"/>
                      <a:pt x="2887" y="9"/>
                      <a:pt x="2867" y="7"/>
                    </a:cubicBezTo>
                    <a:lnTo>
                      <a:pt x="2758"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7269;p78">
                <a:extLst>
                  <a:ext uri="{FF2B5EF4-FFF2-40B4-BE49-F238E27FC236}">
                    <a16:creationId xmlns:a16="http://schemas.microsoft.com/office/drawing/2014/main" id="{A37FE073-5F4C-4704-83D8-4EFCBF7F5971}"/>
                  </a:ext>
                </a:extLst>
              </p:cNvPr>
              <p:cNvSpPr/>
              <p:nvPr/>
            </p:nvSpPr>
            <p:spPr>
              <a:xfrm>
                <a:off x="7874626" y="3493826"/>
                <a:ext cx="226795" cy="221538"/>
              </a:xfrm>
              <a:custGeom>
                <a:avLst/>
                <a:gdLst/>
                <a:ahLst/>
                <a:cxnLst/>
                <a:rect l="l" t="t" r="r" b="b"/>
                <a:pathLst>
                  <a:path w="7722" h="7543" extrusionOk="0">
                    <a:moveTo>
                      <a:pt x="184" y="1089"/>
                    </a:moveTo>
                    <a:cubicBezTo>
                      <a:pt x="242" y="1344"/>
                      <a:pt x="319" y="1593"/>
                      <a:pt x="409" y="1835"/>
                    </a:cubicBezTo>
                    <a:cubicBezTo>
                      <a:pt x="315" y="1595"/>
                      <a:pt x="241" y="1344"/>
                      <a:pt x="184" y="1089"/>
                    </a:cubicBezTo>
                    <a:close/>
                    <a:moveTo>
                      <a:pt x="5453" y="3734"/>
                    </a:moveTo>
                    <a:lnTo>
                      <a:pt x="5453" y="3734"/>
                    </a:lnTo>
                    <a:cubicBezTo>
                      <a:pt x="5319" y="3776"/>
                      <a:pt x="5184" y="3812"/>
                      <a:pt x="5043" y="3837"/>
                    </a:cubicBezTo>
                    <a:cubicBezTo>
                      <a:pt x="5182" y="3810"/>
                      <a:pt x="5318" y="3775"/>
                      <a:pt x="5453" y="3734"/>
                    </a:cubicBezTo>
                    <a:close/>
                    <a:moveTo>
                      <a:pt x="98" y="0"/>
                    </a:moveTo>
                    <a:cubicBezTo>
                      <a:pt x="91" y="0"/>
                      <a:pt x="85" y="2"/>
                      <a:pt x="80" y="7"/>
                    </a:cubicBezTo>
                    <a:cubicBezTo>
                      <a:pt x="73" y="8"/>
                      <a:pt x="67" y="12"/>
                      <a:pt x="63" y="15"/>
                    </a:cubicBezTo>
                    <a:lnTo>
                      <a:pt x="60" y="17"/>
                    </a:lnTo>
                    <a:cubicBezTo>
                      <a:pt x="50" y="28"/>
                      <a:pt x="46" y="41"/>
                      <a:pt x="46" y="56"/>
                    </a:cubicBezTo>
                    <a:cubicBezTo>
                      <a:pt x="60" y="405"/>
                      <a:pt x="108" y="749"/>
                      <a:pt x="184" y="1089"/>
                    </a:cubicBezTo>
                    <a:cubicBezTo>
                      <a:pt x="150" y="952"/>
                      <a:pt x="124" y="810"/>
                      <a:pt x="103" y="665"/>
                    </a:cubicBezTo>
                    <a:cubicBezTo>
                      <a:pt x="100" y="639"/>
                      <a:pt x="74" y="620"/>
                      <a:pt x="48" y="620"/>
                    </a:cubicBezTo>
                    <a:cubicBezTo>
                      <a:pt x="36" y="622"/>
                      <a:pt x="23" y="629"/>
                      <a:pt x="14" y="639"/>
                    </a:cubicBezTo>
                    <a:cubicBezTo>
                      <a:pt x="6" y="647"/>
                      <a:pt x="0" y="660"/>
                      <a:pt x="0" y="675"/>
                    </a:cubicBezTo>
                    <a:cubicBezTo>
                      <a:pt x="0" y="885"/>
                      <a:pt x="7" y="1152"/>
                      <a:pt x="30" y="1466"/>
                    </a:cubicBezTo>
                    <a:cubicBezTo>
                      <a:pt x="110" y="2483"/>
                      <a:pt x="366" y="4003"/>
                      <a:pt x="1097" y="5824"/>
                    </a:cubicBezTo>
                    <a:cubicBezTo>
                      <a:pt x="1551" y="6948"/>
                      <a:pt x="2044" y="7542"/>
                      <a:pt x="2528" y="7542"/>
                    </a:cubicBezTo>
                    <a:cubicBezTo>
                      <a:pt x="2539" y="7542"/>
                      <a:pt x="2550" y="7542"/>
                      <a:pt x="2561" y="7542"/>
                    </a:cubicBezTo>
                    <a:cubicBezTo>
                      <a:pt x="2774" y="7532"/>
                      <a:pt x="2994" y="7408"/>
                      <a:pt x="3217" y="7173"/>
                    </a:cubicBezTo>
                    <a:cubicBezTo>
                      <a:pt x="3633" y="6734"/>
                      <a:pt x="3996" y="5967"/>
                      <a:pt x="4240" y="5326"/>
                    </a:cubicBezTo>
                    <a:cubicBezTo>
                      <a:pt x="4244" y="5317"/>
                      <a:pt x="4245" y="5311"/>
                      <a:pt x="4250" y="5304"/>
                    </a:cubicBezTo>
                    <a:cubicBezTo>
                      <a:pt x="4264" y="5264"/>
                      <a:pt x="4278" y="5227"/>
                      <a:pt x="4292" y="5192"/>
                    </a:cubicBezTo>
                    <a:cubicBezTo>
                      <a:pt x="4308" y="5155"/>
                      <a:pt x="4318" y="5121"/>
                      <a:pt x="4325" y="5096"/>
                    </a:cubicBezTo>
                    <a:cubicBezTo>
                      <a:pt x="4332" y="5079"/>
                      <a:pt x="4336" y="5065"/>
                      <a:pt x="4342" y="5055"/>
                    </a:cubicBezTo>
                    <a:cubicBezTo>
                      <a:pt x="4345" y="5047"/>
                      <a:pt x="4344" y="5041"/>
                      <a:pt x="4346" y="5037"/>
                    </a:cubicBezTo>
                    <a:lnTo>
                      <a:pt x="4346" y="5034"/>
                    </a:lnTo>
                    <a:cubicBezTo>
                      <a:pt x="4408" y="4861"/>
                      <a:pt x="4456" y="4702"/>
                      <a:pt x="4493" y="4577"/>
                    </a:cubicBezTo>
                    <a:cubicBezTo>
                      <a:pt x="4496" y="4567"/>
                      <a:pt x="4500" y="4560"/>
                      <a:pt x="4506" y="4552"/>
                    </a:cubicBezTo>
                    <a:cubicBezTo>
                      <a:pt x="4509" y="4548"/>
                      <a:pt x="4517" y="4544"/>
                      <a:pt x="4524" y="4541"/>
                    </a:cubicBezTo>
                    <a:cubicBezTo>
                      <a:pt x="5392" y="4218"/>
                      <a:pt x="6084" y="3902"/>
                      <a:pt x="6597" y="3598"/>
                    </a:cubicBezTo>
                    <a:cubicBezTo>
                      <a:pt x="6944" y="3392"/>
                      <a:pt x="7212" y="3192"/>
                      <a:pt x="7394" y="2999"/>
                    </a:cubicBezTo>
                    <a:cubicBezTo>
                      <a:pt x="7622" y="2758"/>
                      <a:pt x="7722" y="2526"/>
                      <a:pt x="7693" y="2309"/>
                    </a:cubicBezTo>
                    <a:cubicBezTo>
                      <a:pt x="7470" y="682"/>
                      <a:pt x="179" y="8"/>
                      <a:pt x="105" y="1"/>
                    </a:cubicBezTo>
                    <a:cubicBezTo>
                      <a:pt x="103" y="1"/>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7270;p78">
                <a:extLst>
                  <a:ext uri="{FF2B5EF4-FFF2-40B4-BE49-F238E27FC236}">
                    <a16:creationId xmlns:a16="http://schemas.microsoft.com/office/drawing/2014/main" id="{78EF67EA-EF03-429E-B842-38388B4704C1}"/>
                  </a:ext>
                </a:extLst>
              </p:cNvPr>
              <p:cNvSpPr/>
              <p:nvPr/>
            </p:nvSpPr>
            <p:spPr>
              <a:xfrm>
                <a:off x="7860822" y="3488863"/>
                <a:ext cx="247530" cy="231289"/>
              </a:xfrm>
              <a:custGeom>
                <a:avLst/>
                <a:gdLst/>
                <a:ahLst/>
                <a:cxnLst/>
                <a:rect l="l" t="t" r="r" b="b"/>
                <a:pathLst>
                  <a:path w="8428" h="7875" extrusionOk="0">
                    <a:moveTo>
                      <a:pt x="554" y="228"/>
                    </a:moveTo>
                    <a:lnTo>
                      <a:pt x="554" y="228"/>
                    </a:lnTo>
                    <a:cubicBezTo>
                      <a:pt x="2693" y="421"/>
                      <a:pt x="7925" y="1167"/>
                      <a:pt x="8108" y="2488"/>
                    </a:cubicBezTo>
                    <a:cubicBezTo>
                      <a:pt x="8167" y="2920"/>
                      <a:pt x="7670" y="3648"/>
                      <a:pt x="4975" y="4657"/>
                    </a:cubicBezTo>
                    <a:cubicBezTo>
                      <a:pt x="4940" y="4670"/>
                      <a:pt x="4915" y="4697"/>
                      <a:pt x="4906" y="4731"/>
                    </a:cubicBezTo>
                    <a:cubicBezTo>
                      <a:pt x="4678" y="5529"/>
                      <a:pt x="3901" y="7607"/>
                      <a:pt x="3026" y="7654"/>
                    </a:cubicBezTo>
                    <a:cubicBezTo>
                      <a:pt x="3020" y="7654"/>
                      <a:pt x="3013" y="7654"/>
                      <a:pt x="3006" y="7654"/>
                    </a:cubicBezTo>
                    <a:cubicBezTo>
                      <a:pt x="2542" y="7654"/>
                      <a:pt x="2067" y="7081"/>
                      <a:pt x="1622" y="5973"/>
                    </a:cubicBezTo>
                    <a:cubicBezTo>
                      <a:pt x="392" y="2911"/>
                      <a:pt x="507" y="717"/>
                      <a:pt x="554" y="228"/>
                    </a:cubicBezTo>
                    <a:close/>
                    <a:moveTo>
                      <a:pt x="461" y="0"/>
                    </a:moveTo>
                    <a:cubicBezTo>
                      <a:pt x="408" y="0"/>
                      <a:pt x="357" y="38"/>
                      <a:pt x="349" y="93"/>
                    </a:cubicBezTo>
                    <a:cubicBezTo>
                      <a:pt x="333" y="191"/>
                      <a:pt x="0" y="2527"/>
                      <a:pt x="1418" y="6056"/>
                    </a:cubicBezTo>
                    <a:cubicBezTo>
                      <a:pt x="1913" y="7278"/>
                      <a:pt x="2428" y="7874"/>
                      <a:pt x="2996" y="7874"/>
                    </a:cubicBezTo>
                    <a:cubicBezTo>
                      <a:pt x="3011" y="7874"/>
                      <a:pt x="3025" y="7874"/>
                      <a:pt x="3039" y="7873"/>
                    </a:cubicBezTo>
                    <a:cubicBezTo>
                      <a:pt x="4171" y="7812"/>
                      <a:pt x="4977" y="5261"/>
                      <a:pt x="5103" y="4845"/>
                    </a:cubicBezTo>
                    <a:cubicBezTo>
                      <a:pt x="7374" y="3988"/>
                      <a:pt x="8428" y="3209"/>
                      <a:pt x="8324" y="2460"/>
                    </a:cubicBezTo>
                    <a:cubicBezTo>
                      <a:pt x="8219" y="1692"/>
                      <a:pt x="6854" y="1044"/>
                      <a:pt x="4270" y="537"/>
                    </a:cubicBezTo>
                    <a:cubicBezTo>
                      <a:pt x="2375" y="164"/>
                      <a:pt x="486" y="3"/>
                      <a:pt x="467" y="0"/>
                    </a:cubicBezTo>
                    <a:cubicBezTo>
                      <a:pt x="465" y="0"/>
                      <a:pt x="463" y="0"/>
                      <a:pt x="4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7271;p78">
                <a:extLst>
                  <a:ext uri="{FF2B5EF4-FFF2-40B4-BE49-F238E27FC236}">
                    <a16:creationId xmlns:a16="http://schemas.microsoft.com/office/drawing/2014/main" id="{0335E862-4924-4F32-A38B-96C210D4A4CC}"/>
                  </a:ext>
                </a:extLst>
              </p:cNvPr>
              <p:cNvSpPr/>
              <p:nvPr/>
            </p:nvSpPr>
            <p:spPr>
              <a:xfrm>
                <a:off x="7922117" y="3591452"/>
                <a:ext cx="67786" cy="34128"/>
              </a:xfrm>
              <a:custGeom>
                <a:avLst/>
                <a:gdLst/>
                <a:ahLst/>
                <a:cxnLst/>
                <a:rect l="l" t="t" r="r" b="b"/>
                <a:pathLst>
                  <a:path w="2308" h="1162" extrusionOk="0">
                    <a:moveTo>
                      <a:pt x="65" y="1"/>
                    </a:moveTo>
                    <a:cubicBezTo>
                      <a:pt x="47" y="1"/>
                      <a:pt x="30" y="8"/>
                      <a:pt x="19" y="24"/>
                    </a:cubicBezTo>
                    <a:cubicBezTo>
                      <a:pt x="1" y="49"/>
                      <a:pt x="8" y="82"/>
                      <a:pt x="34" y="100"/>
                    </a:cubicBezTo>
                    <a:cubicBezTo>
                      <a:pt x="676" y="542"/>
                      <a:pt x="1404" y="1042"/>
                      <a:pt x="2241" y="1161"/>
                    </a:cubicBezTo>
                    <a:lnTo>
                      <a:pt x="2248" y="1161"/>
                    </a:lnTo>
                    <a:cubicBezTo>
                      <a:pt x="2275" y="1161"/>
                      <a:pt x="2298" y="1142"/>
                      <a:pt x="2304" y="1114"/>
                    </a:cubicBezTo>
                    <a:cubicBezTo>
                      <a:pt x="2308" y="1085"/>
                      <a:pt x="2287" y="1056"/>
                      <a:pt x="2257" y="1053"/>
                    </a:cubicBezTo>
                    <a:cubicBezTo>
                      <a:pt x="1445" y="936"/>
                      <a:pt x="727" y="444"/>
                      <a:pt x="96" y="9"/>
                    </a:cubicBezTo>
                    <a:cubicBezTo>
                      <a:pt x="87" y="3"/>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7272;p78">
                <a:extLst>
                  <a:ext uri="{FF2B5EF4-FFF2-40B4-BE49-F238E27FC236}">
                    <a16:creationId xmlns:a16="http://schemas.microsoft.com/office/drawing/2014/main" id="{97E20FB1-F4AD-484E-951D-1B401696E62F}"/>
                  </a:ext>
                </a:extLst>
              </p:cNvPr>
              <p:cNvSpPr/>
              <p:nvPr/>
            </p:nvSpPr>
            <p:spPr>
              <a:xfrm>
                <a:off x="7947816" y="3590718"/>
                <a:ext cx="88727" cy="19179"/>
              </a:xfrm>
              <a:custGeom>
                <a:avLst/>
                <a:gdLst/>
                <a:ahLst/>
                <a:cxnLst/>
                <a:rect l="l" t="t" r="r" b="b"/>
                <a:pathLst>
                  <a:path w="3021" h="653" extrusionOk="0">
                    <a:moveTo>
                      <a:pt x="63" y="1"/>
                    </a:moveTo>
                    <a:cubicBezTo>
                      <a:pt x="45" y="1"/>
                      <a:pt x="27" y="10"/>
                      <a:pt x="16" y="26"/>
                    </a:cubicBezTo>
                    <a:cubicBezTo>
                      <a:pt x="0" y="53"/>
                      <a:pt x="7" y="86"/>
                      <a:pt x="33" y="103"/>
                    </a:cubicBezTo>
                    <a:cubicBezTo>
                      <a:pt x="584" y="463"/>
                      <a:pt x="1253" y="652"/>
                      <a:pt x="1920" y="652"/>
                    </a:cubicBezTo>
                    <a:cubicBezTo>
                      <a:pt x="2280" y="652"/>
                      <a:pt x="2638" y="598"/>
                      <a:pt x="2978" y="482"/>
                    </a:cubicBezTo>
                    <a:cubicBezTo>
                      <a:pt x="3007" y="473"/>
                      <a:pt x="3021" y="440"/>
                      <a:pt x="3012" y="412"/>
                    </a:cubicBezTo>
                    <a:cubicBezTo>
                      <a:pt x="3005" y="389"/>
                      <a:pt x="2983" y="375"/>
                      <a:pt x="2960" y="375"/>
                    </a:cubicBezTo>
                    <a:cubicBezTo>
                      <a:pt x="2954" y="375"/>
                      <a:pt x="2948" y="376"/>
                      <a:pt x="2942" y="378"/>
                    </a:cubicBezTo>
                    <a:cubicBezTo>
                      <a:pt x="2614" y="487"/>
                      <a:pt x="2267" y="541"/>
                      <a:pt x="1918" y="541"/>
                    </a:cubicBezTo>
                    <a:cubicBezTo>
                      <a:pt x="1274" y="541"/>
                      <a:pt x="628" y="358"/>
                      <a:pt x="93" y="10"/>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7273;p78">
                <a:extLst>
                  <a:ext uri="{FF2B5EF4-FFF2-40B4-BE49-F238E27FC236}">
                    <a16:creationId xmlns:a16="http://schemas.microsoft.com/office/drawing/2014/main" id="{F13A8094-2B8F-4D3A-8B74-67E8A2D90F6C}"/>
                  </a:ext>
                </a:extLst>
              </p:cNvPr>
              <p:cNvSpPr/>
              <p:nvPr/>
            </p:nvSpPr>
            <p:spPr>
              <a:xfrm>
                <a:off x="7969990" y="3583464"/>
                <a:ext cx="20853" cy="7431"/>
              </a:xfrm>
              <a:custGeom>
                <a:avLst/>
                <a:gdLst/>
                <a:ahLst/>
                <a:cxnLst/>
                <a:rect l="l" t="t" r="r" b="b"/>
                <a:pathLst>
                  <a:path w="710" h="253" extrusionOk="0">
                    <a:moveTo>
                      <a:pt x="64" y="0"/>
                    </a:moveTo>
                    <a:cubicBezTo>
                      <a:pt x="41" y="0"/>
                      <a:pt x="19" y="14"/>
                      <a:pt x="11" y="36"/>
                    </a:cubicBezTo>
                    <a:cubicBezTo>
                      <a:pt x="0" y="65"/>
                      <a:pt x="14" y="96"/>
                      <a:pt x="43" y="108"/>
                    </a:cubicBezTo>
                    <a:cubicBezTo>
                      <a:pt x="236" y="180"/>
                      <a:pt x="439" y="229"/>
                      <a:pt x="642" y="253"/>
                    </a:cubicBezTo>
                    <a:lnTo>
                      <a:pt x="649" y="253"/>
                    </a:lnTo>
                    <a:cubicBezTo>
                      <a:pt x="678" y="253"/>
                      <a:pt x="702" y="232"/>
                      <a:pt x="705" y="203"/>
                    </a:cubicBezTo>
                    <a:cubicBezTo>
                      <a:pt x="709" y="173"/>
                      <a:pt x="688" y="146"/>
                      <a:pt x="657" y="143"/>
                    </a:cubicBezTo>
                    <a:cubicBezTo>
                      <a:pt x="461" y="119"/>
                      <a:pt x="268" y="73"/>
                      <a:pt x="83" y="4"/>
                    </a:cubicBezTo>
                    <a:cubicBezTo>
                      <a:pt x="76" y="1"/>
                      <a:pt x="70"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7274;p78">
                <a:extLst>
                  <a:ext uri="{FF2B5EF4-FFF2-40B4-BE49-F238E27FC236}">
                    <a16:creationId xmlns:a16="http://schemas.microsoft.com/office/drawing/2014/main" id="{55C50569-8DB2-4D92-B2BD-45F9E23E379C}"/>
                  </a:ext>
                </a:extLst>
              </p:cNvPr>
              <p:cNvSpPr/>
              <p:nvPr/>
            </p:nvSpPr>
            <p:spPr>
              <a:xfrm>
                <a:off x="7874274" y="3490831"/>
                <a:ext cx="26874" cy="84439"/>
              </a:xfrm>
              <a:custGeom>
                <a:avLst/>
                <a:gdLst/>
                <a:ahLst/>
                <a:cxnLst/>
                <a:rect l="l" t="t" r="r" b="b"/>
                <a:pathLst>
                  <a:path w="915" h="2875" extrusionOk="0">
                    <a:moveTo>
                      <a:pt x="55" y="0"/>
                    </a:moveTo>
                    <a:cubicBezTo>
                      <a:pt x="25" y="0"/>
                      <a:pt x="1" y="25"/>
                      <a:pt x="1" y="54"/>
                    </a:cubicBezTo>
                    <a:cubicBezTo>
                      <a:pt x="21" y="1037"/>
                      <a:pt x="298" y="2004"/>
                      <a:pt x="802" y="2849"/>
                    </a:cubicBezTo>
                    <a:cubicBezTo>
                      <a:pt x="811" y="2866"/>
                      <a:pt x="831" y="2874"/>
                      <a:pt x="849" y="2874"/>
                    </a:cubicBezTo>
                    <a:cubicBezTo>
                      <a:pt x="858" y="2874"/>
                      <a:pt x="868" y="2871"/>
                      <a:pt x="879" y="2867"/>
                    </a:cubicBezTo>
                    <a:cubicBezTo>
                      <a:pt x="905" y="2851"/>
                      <a:pt x="915" y="2820"/>
                      <a:pt x="899" y="2793"/>
                    </a:cubicBezTo>
                    <a:cubicBezTo>
                      <a:pt x="404" y="1966"/>
                      <a:pt x="132" y="1019"/>
                      <a:pt x="112" y="53"/>
                    </a:cubicBezTo>
                    <a:cubicBezTo>
                      <a:pt x="110" y="23"/>
                      <a:pt x="86"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7275;p78">
                <a:extLst>
                  <a:ext uri="{FF2B5EF4-FFF2-40B4-BE49-F238E27FC236}">
                    <a16:creationId xmlns:a16="http://schemas.microsoft.com/office/drawing/2014/main" id="{ACB2FB25-ACD1-4CCF-A0EB-6A17EB1C6D5E}"/>
                  </a:ext>
                </a:extLst>
              </p:cNvPr>
              <p:cNvSpPr/>
              <p:nvPr/>
            </p:nvSpPr>
            <p:spPr>
              <a:xfrm>
                <a:off x="7905024" y="3580938"/>
                <a:ext cx="7254" cy="6608"/>
              </a:xfrm>
              <a:custGeom>
                <a:avLst/>
                <a:gdLst/>
                <a:ahLst/>
                <a:cxnLst/>
                <a:rect l="l" t="t" r="r" b="b"/>
                <a:pathLst>
                  <a:path w="247" h="225" extrusionOk="0">
                    <a:moveTo>
                      <a:pt x="62" y="0"/>
                    </a:moveTo>
                    <a:cubicBezTo>
                      <a:pt x="47" y="0"/>
                      <a:pt x="33" y="6"/>
                      <a:pt x="22" y="17"/>
                    </a:cubicBezTo>
                    <a:cubicBezTo>
                      <a:pt x="0" y="40"/>
                      <a:pt x="3" y="74"/>
                      <a:pt x="25" y="95"/>
                    </a:cubicBezTo>
                    <a:lnTo>
                      <a:pt x="147" y="211"/>
                    </a:lnTo>
                    <a:cubicBezTo>
                      <a:pt x="158" y="219"/>
                      <a:pt x="170" y="225"/>
                      <a:pt x="184" y="225"/>
                    </a:cubicBezTo>
                    <a:cubicBezTo>
                      <a:pt x="198" y="225"/>
                      <a:pt x="213" y="219"/>
                      <a:pt x="225" y="209"/>
                    </a:cubicBezTo>
                    <a:cubicBezTo>
                      <a:pt x="247" y="186"/>
                      <a:pt x="245" y="152"/>
                      <a:pt x="224" y="131"/>
                    </a:cubicBezTo>
                    <a:lnTo>
                      <a:pt x="100" y="16"/>
                    </a:lnTo>
                    <a:cubicBezTo>
                      <a:pt x="89" y="5"/>
                      <a:pt x="75"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7276;p78">
                <a:extLst>
                  <a:ext uri="{FF2B5EF4-FFF2-40B4-BE49-F238E27FC236}">
                    <a16:creationId xmlns:a16="http://schemas.microsoft.com/office/drawing/2014/main" id="{C92C3CD5-B26C-43CA-8EEE-1F267F17987F}"/>
                  </a:ext>
                </a:extLst>
              </p:cNvPr>
              <p:cNvSpPr/>
              <p:nvPr/>
            </p:nvSpPr>
            <p:spPr>
              <a:xfrm>
                <a:off x="7966172" y="3516823"/>
                <a:ext cx="77919" cy="18914"/>
              </a:xfrm>
              <a:custGeom>
                <a:avLst/>
                <a:gdLst/>
                <a:ahLst/>
                <a:cxnLst/>
                <a:rect l="l" t="t" r="r" b="b"/>
                <a:pathLst>
                  <a:path w="2653" h="644" extrusionOk="0">
                    <a:moveTo>
                      <a:pt x="64" y="1"/>
                    </a:moveTo>
                    <a:cubicBezTo>
                      <a:pt x="38" y="1"/>
                      <a:pt x="13" y="17"/>
                      <a:pt x="6" y="44"/>
                    </a:cubicBezTo>
                    <a:cubicBezTo>
                      <a:pt x="0" y="74"/>
                      <a:pt x="17" y="105"/>
                      <a:pt x="49" y="109"/>
                    </a:cubicBezTo>
                    <a:lnTo>
                      <a:pt x="2582" y="642"/>
                    </a:lnTo>
                    <a:cubicBezTo>
                      <a:pt x="2587" y="643"/>
                      <a:pt x="2591" y="643"/>
                      <a:pt x="2594" y="643"/>
                    </a:cubicBezTo>
                    <a:cubicBezTo>
                      <a:pt x="2618" y="643"/>
                      <a:pt x="2642" y="626"/>
                      <a:pt x="2648" y="599"/>
                    </a:cubicBezTo>
                    <a:cubicBezTo>
                      <a:pt x="2652" y="569"/>
                      <a:pt x="2635" y="539"/>
                      <a:pt x="2605" y="534"/>
                    </a:cubicBezTo>
                    <a:lnTo>
                      <a:pt x="70" y="1"/>
                    </a:lnTo>
                    <a:cubicBezTo>
                      <a:pt x="68" y="1"/>
                      <a:pt x="66"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7277;p78">
                <a:extLst>
                  <a:ext uri="{FF2B5EF4-FFF2-40B4-BE49-F238E27FC236}">
                    <a16:creationId xmlns:a16="http://schemas.microsoft.com/office/drawing/2014/main" id="{4BC17BFA-F565-44F8-9FC6-917DB45CDFF8}"/>
                  </a:ext>
                </a:extLst>
              </p:cNvPr>
              <p:cNvSpPr/>
              <p:nvPr/>
            </p:nvSpPr>
            <p:spPr>
              <a:xfrm>
                <a:off x="7941443" y="3510597"/>
                <a:ext cx="9692" cy="4758"/>
              </a:xfrm>
              <a:custGeom>
                <a:avLst/>
                <a:gdLst/>
                <a:ahLst/>
                <a:cxnLst/>
                <a:rect l="l" t="t" r="r" b="b"/>
                <a:pathLst>
                  <a:path w="330" h="162" extrusionOk="0">
                    <a:moveTo>
                      <a:pt x="59" y="1"/>
                    </a:moveTo>
                    <a:cubicBezTo>
                      <a:pt x="26" y="1"/>
                      <a:pt x="1" y="24"/>
                      <a:pt x="1" y="57"/>
                    </a:cubicBezTo>
                    <a:cubicBezTo>
                      <a:pt x="1" y="86"/>
                      <a:pt x="25" y="112"/>
                      <a:pt x="55" y="112"/>
                    </a:cubicBezTo>
                    <a:cubicBezTo>
                      <a:pt x="116" y="112"/>
                      <a:pt x="183" y="128"/>
                      <a:pt x="243" y="156"/>
                    </a:cubicBezTo>
                    <a:cubicBezTo>
                      <a:pt x="251" y="159"/>
                      <a:pt x="259" y="162"/>
                      <a:pt x="267" y="162"/>
                    </a:cubicBezTo>
                    <a:cubicBezTo>
                      <a:pt x="287" y="162"/>
                      <a:pt x="307" y="151"/>
                      <a:pt x="317" y="129"/>
                    </a:cubicBezTo>
                    <a:cubicBezTo>
                      <a:pt x="330" y="104"/>
                      <a:pt x="318" y="71"/>
                      <a:pt x="293" y="57"/>
                    </a:cubicBezTo>
                    <a:cubicBezTo>
                      <a:pt x="221" y="21"/>
                      <a:pt x="139"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7278;p78">
                <a:extLst>
                  <a:ext uri="{FF2B5EF4-FFF2-40B4-BE49-F238E27FC236}">
                    <a16:creationId xmlns:a16="http://schemas.microsoft.com/office/drawing/2014/main" id="{BF3F6E05-4E2D-4FC5-9B38-82900BB0A69A}"/>
                  </a:ext>
                </a:extLst>
              </p:cNvPr>
              <p:cNvSpPr/>
              <p:nvPr/>
            </p:nvSpPr>
            <p:spPr>
              <a:xfrm>
                <a:off x="7981885" y="3531743"/>
                <a:ext cx="14509" cy="5345"/>
              </a:xfrm>
              <a:custGeom>
                <a:avLst/>
                <a:gdLst/>
                <a:ahLst/>
                <a:cxnLst/>
                <a:rect l="l" t="t" r="r" b="b"/>
                <a:pathLst>
                  <a:path w="494" h="182" extrusionOk="0">
                    <a:moveTo>
                      <a:pt x="57" y="1"/>
                    </a:moveTo>
                    <a:cubicBezTo>
                      <a:pt x="33" y="1"/>
                      <a:pt x="13" y="19"/>
                      <a:pt x="8" y="44"/>
                    </a:cubicBezTo>
                    <a:cubicBezTo>
                      <a:pt x="1" y="76"/>
                      <a:pt x="21" y="104"/>
                      <a:pt x="51" y="110"/>
                    </a:cubicBezTo>
                    <a:lnTo>
                      <a:pt x="422" y="181"/>
                    </a:lnTo>
                    <a:lnTo>
                      <a:pt x="434" y="181"/>
                    </a:lnTo>
                    <a:cubicBezTo>
                      <a:pt x="461" y="181"/>
                      <a:pt x="484" y="163"/>
                      <a:pt x="489" y="138"/>
                    </a:cubicBezTo>
                    <a:cubicBezTo>
                      <a:pt x="494" y="107"/>
                      <a:pt x="475" y="78"/>
                      <a:pt x="444" y="74"/>
                    </a:cubicBezTo>
                    <a:lnTo>
                      <a:pt x="72" y="3"/>
                    </a:lnTo>
                    <a:cubicBezTo>
                      <a:pt x="67" y="1"/>
                      <a:pt x="62"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7279;p78">
                <a:extLst>
                  <a:ext uri="{FF2B5EF4-FFF2-40B4-BE49-F238E27FC236}">
                    <a16:creationId xmlns:a16="http://schemas.microsoft.com/office/drawing/2014/main" id="{730F9B7C-B1EB-4214-90EC-E3D3C6732860}"/>
                  </a:ext>
                </a:extLst>
              </p:cNvPr>
              <p:cNvSpPr/>
              <p:nvPr/>
            </p:nvSpPr>
            <p:spPr>
              <a:xfrm>
                <a:off x="7929195" y="3678534"/>
                <a:ext cx="28460" cy="25434"/>
              </a:xfrm>
              <a:custGeom>
                <a:avLst/>
                <a:gdLst/>
                <a:ahLst/>
                <a:cxnLst/>
                <a:rect l="l" t="t" r="r" b="b"/>
                <a:pathLst>
                  <a:path w="969" h="866" extrusionOk="0">
                    <a:moveTo>
                      <a:pt x="62" y="0"/>
                    </a:moveTo>
                    <a:cubicBezTo>
                      <a:pt x="54" y="0"/>
                      <a:pt x="47" y="2"/>
                      <a:pt x="40" y="5"/>
                    </a:cubicBezTo>
                    <a:cubicBezTo>
                      <a:pt x="13" y="18"/>
                      <a:pt x="0" y="49"/>
                      <a:pt x="13" y="78"/>
                    </a:cubicBezTo>
                    <a:cubicBezTo>
                      <a:pt x="94" y="261"/>
                      <a:pt x="191" y="451"/>
                      <a:pt x="341" y="605"/>
                    </a:cubicBezTo>
                    <a:cubicBezTo>
                      <a:pt x="500" y="770"/>
                      <a:pt x="704" y="865"/>
                      <a:pt x="898" y="865"/>
                    </a:cubicBezTo>
                    <a:lnTo>
                      <a:pt x="916" y="864"/>
                    </a:lnTo>
                    <a:cubicBezTo>
                      <a:pt x="946" y="862"/>
                      <a:pt x="969" y="838"/>
                      <a:pt x="969" y="807"/>
                    </a:cubicBezTo>
                    <a:cubicBezTo>
                      <a:pt x="967" y="777"/>
                      <a:pt x="945" y="754"/>
                      <a:pt x="912" y="754"/>
                    </a:cubicBezTo>
                    <a:cubicBezTo>
                      <a:pt x="905" y="754"/>
                      <a:pt x="898" y="755"/>
                      <a:pt x="892" y="755"/>
                    </a:cubicBezTo>
                    <a:cubicBezTo>
                      <a:pt x="727" y="755"/>
                      <a:pt x="557" y="671"/>
                      <a:pt x="419" y="528"/>
                    </a:cubicBezTo>
                    <a:cubicBezTo>
                      <a:pt x="282" y="385"/>
                      <a:pt x="191" y="206"/>
                      <a:pt x="113" y="34"/>
                    </a:cubicBezTo>
                    <a:cubicBezTo>
                      <a:pt x="104" y="13"/>
                      <a:pt x="83"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7280;p78">
                <a:extLst>
                  <a:ext uri="{FF2B5EF4-FFF2-40B4-BE49-F238E27FC236}">
                    <a16:creationId xmlns:a16="http://schemas.microsoft.com/office/drawing/2014/main" id="{21CF2734-E7B4-4B73-A791-C7AF54A4F406}"/>
                  </a:ext>
                </a:extLst>
              </p:cNvPr>
              <p:cNvSpPr/>
              <p:nvPr/>
            </p:nvSpPr>
            <p:spPr>
              <a:xfrm>
                <a:off x="7943880" y="3680561"/>
                <a:ext cx="9222" cy="8547"/>
              </a:xfrm>
              <a:custGeom>
                <a:avLst/>
                <a:gdLst/>
                <a:ahLst/>
                <a:cxnLst/>
                <a:rect l="l" t="t" r="r" b="b"/>
                <a:pathLst>
                  <a:path w="314" h="291" extrusionOk="0">
                    <a:moveTo>
                      <a:pt x="62" y="1"/>
                    </a:moveTo>
                    <a:cubicBezTo>
                      <a:pt x="47" y="1"/>
                      <a:pt x="33" y="6"/>
                      <a:pt x="22" y="17"/>
                    </a:cubicBezTo>
                    <a:cubicBezTo>
                      <a:pt x="0" y="40"/>
                      <a:pt x="3" y="74"/>
                      <a:pt x="25" y="96"/>
                    </a:cubicBezTo>
                    <a:lnTo>
                      <a:pt x="214" y="276"/>
                    </a:lnTo>
                    <a:cubicBezTo>
                      <a:pt x="225" y="285"/>
                      <a:pt x="238" y="291"/>
                      <a:pt x="252" y="291"/>
                    </a:cubicBezTo>
                    <a:cubicBezTo>
                      <a:pt x="268" y="291"/>
                      <a:pt x="282" y="285"/>
                      <a:pt x="292" y="274"/>
                    </a:cubicBezTo>
                    <a:cubicBezTo>
                      <a:pt x="314" y="251"/>
                      <a:pt x="312" y="217"/>
                      <a:pt x="291" y="195"/>
                    </a:cubicBezTo>
                    <a:lnTo>
                      <a:pt x="100" y="16"/>
                    </a:lnTo>
                    <a:cubicBezTo>
                      <a:pt x="89" y="6"/>
                      <a:pt x="75"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8" name="Google Shape;7281;p78">
              <a:extLst>
                <a:ext uri="{FF2B5EF4-FFF2-40B4-BE49-F238E27FC236}">
                  <a16:creationId xmlns:a16="http://schemas.microsoft.com/office/drawing/2014/main" id="{D0DE75DE-437B-457E-B74F-5F965AAA024B}"/>
                </a:ext>
              </a:extLst>
            </p:cNvPr>
            <p:cNvSpPr/>
            <p:nvPr/>
          </p:nvSpPr>
          <p:spPr>
            <a:xfrm>
              <a:off x="7296389" y="2688942"/>
              <a:ext cx="187087" cy="442459"/>
            </a:xfrm>
            <a:custGeom>
              <a:avLst/>
              <a:gdLst/>
              <a:ahLst/>
              <a:cxnLst/>
              <a:rect l="l" t="t" r="r" b="b"/>
              <a:pathLst>
                <a:path w="6370" h="15065" extrusionOk="0">
                  <a:moveTo>
                    <a:pt x="3787" y="0"/>
                  </a:moveTo>
                  <a:cubicBezTo>
                    <a:pt x="3769" y="0"/>
                    <a:pt x="3751" y="7"/>
                    <a:pt x="3739" y="19"/>
                  </a:cubicBezTo>
                  <a:cubicBezTo>
                    <a:pt x="3110" y="705"/>
                    <a:pt x="1" y="4339"/>
                    <a:pt x="150" y="9069"/>
                  </a:cubicBezTo>
                  <a:cubicBezTo>
                    <a:pt x="149" y="9085"/>
                    <a:pt x="156" y="9099"/>
                    <a:pt x="165" y="9112"/>
                  </a:cubicBezTo>
                  <a:cubicBezTo>
                    <a:pt x="225" y="9176"/>
                    <a:pt x="277" y="9240"/>
                    <a:pt x="333" y="9304"/>
                  </a:cubicBezTo>
                  <a:cubicBezTo>
                    <a:pt x="333" y="9304"/>
                    <a:pt x="482" y="9476"/>
                    <a:pt x="505" y="9503"/>
                  </a:cubicBezTo>
                  <a:cubicBezTo>
                    <a:pt x="598" y="9617"/>
                    <a:pt x="689" y="9728"/>
                    <a:pt x="776" y="9844"/>
                  </a:cubicBezTo>
                  <a:lnTo>
                    <a:pt x="831" y="9915"/>
                  </a:lnTo>
                  <a:cubicBezTo>
                    <a:pt x="938" y="10050"/>
                    <a:pt x="1038" y="10188"/>
                    <a:pt x="1133" y="10324"/>
                  </a:cubicBezTo>
                  <a:lnTo>
                    <a:pt x="1199" y="10420"/>
                  </a:lnTo>
                  <a:cubicBezTo>
                    <a:pt x="1270" y="10522"/>
                    <a:pt x="1344" y="10628"/>
                    <a:pt x="1408" y="10729"/>
                  </a:cubicBezTo>
                  <a:lnTo>
                    <a:pt x="1523" y="10909"/>
                  </a:lnTo>
                  <a:cubicBezTo>
                    <a:pt x="1567" y="10983"/>
                    <a:pt x="1616" y="11057"/>
                    <a:pt x="1660" y="11128"/>
                  </a:cubicBezTo>
                  <a:lnTo>
                    <a:pt x="1767" y="11311"/>
                  </a:lnTo>
                  <a:cubicBezTo>
                    <a:pt x="1807" y="11382"/>
                    <a:pt x="1847" y="11450"/>
                    <a:pt x="1888" y="11520"/>
                  </a:cubicBezTo>
                  <a:lnTo>
                    <a:pt x="1992" y="11714"/>
                  </a:lnTo>
                  <a:cubicBezTo>
                    <a:pt x="2027" y="11778"/>
                    <a:pt x="2060" y="11839"/>
                    <a:pt x="2093" y="11903"/>
                  </a:cubicBezTo>
                  <a:cubicBezTo>
                    <a:pt x="2093" y="11903"/>
                    <a:pt x="2250" y="12221"/>
                    <a:pt x="2277" y="12276"/>
                  </a:cubicBezTo>
                  <a:lnTo>
                    <a:pt x="2352" y="12440"/>
                  </a:lnTo>
                  <a:cubicBezTo>
                    <a:pt x="2391" y="12522"/>
                    <a:pt x="2416" y="12581"/>
                    <a:pt x="2442" y="12636"/>
                  </a:cubicBezTo>
                  <a:cubicBezTo>
                    <a:pt x="2442" y="12636"/>
                    <a:pt x="2569" y="12933"/>
                    <a:pt x="2590" y="12984"/>
                  </a:cubicBezTo>
                  <a:cubicBezTo>
                    <a:pt x="2590" y="12984"/>
                    <a:pt x="2617" y="13051"/>
                    <a:pt x="2646" y="13128"/>
                  </a:cubicBezTo>
                  <a:cubicBezTo>
                    <a:pt x="2670" y="13193"/>
                    <a:pt x="2695" y="13256"/>
                    <a:pt x="2718" y="13316"/>
                  </a:cubicBezTo>
                  <a:lnTo>
                    <a:pt x="2764" y="13444"/>
                  </a:lnTo>
                  <a:lnTo>
                    <a:pt x="2765" y="13444"/>
                  </a:lnTo>
                  <a:lnTo>
                    <a:pt x="2839" y="13462"/>
                  </a:lnTo>
                  <a:lnTo>
                    <a:pt x="2782" y="13484"/>
                  </a:lnTo>
                  <a:lnTo>
                    <a:pt x="2779" y="13484"/>
                  </a:lnTo>
                  <a:lnTo>
                    <a:pt x="2832" y="13633"/>
                  </a:lnTo>
                  <a:lnTo>
                    <a:pt x="2928" y="13928"/>
                  </a:lnTo>
                  <a:lnTo>
                    <a:pt x="3010" y="14209"/>
                  </a:lnTo>
                  <a:lnTo>
                    <a:pt x="3077" y="14462"/>
                  </a:lnTo>
                  <a:lnTo>
                    <a:pt x="3123" y="14639"/>
                  </a:lnTo>
                  <a:cubicBezTo>
                    <a:pt x="3124" y="14646"/>
                    <a:pt x="3125" y="14652"/>
                    <a:pt x="3127" y="14657"/>
                  </a:cubicBezTo>
                  <a:cubicBezTo>
                    <a:pt x="3138" y="14673"/>
                    <a:pt x="3158" y="14686"/>
                    <a:pt x="3180" y="14687"/>
                  </a:cubicBezTo>
                  <a:lnTo>
                    <a:pt x="3187" y="14687"/>
                  </a:lnTo>
                  <a:lnTo>
                    <a:pt x="3217" y="14623"/>
                  </a:lnTo>
                  <a:lnTo>
                    <a:pt x="3217" y="14687"/>
                  </a:lnTo>
                  <a:lnTo>
                    <a:pt x="3259" y="14684"/>
                  </a:lnTo>
                  <a:cubicBezTo>
                    <a:pt x="3312" y="14687"/>
                    <a:pt x="3345" y="14687"/>
                    <a:pt x="3383" y="14690"/>
                  </a:cubicBezTo>
                  <a:lnTo>
                    <a:pt x="3480" y="14697"/>
                  </a:lnTo>
                  <a:cubicBezTo>
                    <a:pt x="3564" y="14710"/>
                    <a:pt x="3650" y="14724"/>
                    <a:pt x="3738" y="14748"/>
                  </a:cubicBezTo>
                  <a:cubicBezTo>
                    <a:pt x="3756" y="14753"/>
                    <a:pt x="3771" y="14760"/>
                    <a:pt x="3785" y="14765"/>
                  </a:cubicBezTo>
                  <a:lnTo>
                    <a:pt x="3795" y="14768"/>
                  </a:lnTo>
                  <a:lnTo>
                    <a:pt x="3818" y="14775"/>
                  </a:lnTo>
                  <a:cubicBezTo>
                    <a:pt x="3875" y="14794"/>
                    <a:pt x="3930" y="14812"/>
                    <a:pt x="3984" y="14834"/>
                  </a:cubicBezTo>
                  <a:cubicBezTo>
                    <a:pt x="4008" y="14844"/>
                    <a:pt x="4034" y="14855"/>
                    <a:pt x="4057" y="14868"/>
                  </a:cubicBezTo>
                  <a:cubicBezTo>
                    <a:pt x="4117" y="14902"/>
                    <a:pt x="4167" y="14925"/>
                    <a:pt x="4212" y="14955"/>
                  </a:cubicBezTo>
                  <a:cubicBezTo>
                    <a:pt x="4241" y="14973"/>
                    <a:pt x="4270" y="14990"/>
                    <a:pt x="4298" y="15010"/>
                  </a:cubicBezTo>
                  <a:lnTo>
                    <a:pt x="4329" y="15030"/>
                  </a:lnTo>
                  <a:cubicBezTo>
                    <a:pt x="4337" y="15036"/>
                    <a:pt x="4350" y="15043"/>
                    <a:pt x="4363" y="15052"/>
                  </a:cubicBezTo>
                  <a:cubicBezTo>
                    <a:pt x="4372" y="15060"/>
                    <a:pt x="4383" y="15065"/>
                    <a:pt x="4394" y="15065"/>
                  </a:cubicBezTo>
                  <a:cubicBezTo>
                    <a:pt x="4400" y="15065"/>
                    <a:pt x="4406" y="15065"/>
                    <a:pt x="4413" y="15062"/>
                  </a:cubicBezTo>
                  <a:cubicBezTo>
                    <a:pt x="4429" y="15059"/>
                    <a:pt x="4444" y="15050"/>
                    <a:pt x="4454" y="15032"/>
                  </a:cubicBezTo>
                  <a:lnTo>
                    <a:pt x="4400" y="15000"/>
                  </a:lnTo>
                  <a:lnTo>
                    <a:pt x="4464" y="15016"/>
                  </a:lnTo>
                  <a:lnTo>
                    <a:pt x="4527" y="14911"/>
                  </a:lnTo>
                  <a:lnTo>
                    <a:pt x="4604" y="14783"/>
                  </a:lnTo>
                  <a:lnTo>
                    <a:pt x="4736" y="14539"/>
                  </a:lnTo>
                  <a:lnTo>
                    <a:pt x="4803" y="14418"/>
                  </a:lnTo>
                  <a:lnTo>
                    <a:pt x="4876" y="14276"/>
                  </a:lnTo>
                  <a:lnTo>
                    <a:pt x="4943" y="14140"/>
                  </a:lnTo>
                  <a:lnTo>
                    <a:pt x="5017" y="13985"/>
                  </a:lnTo>
                  <a:lnTo>
                    <a:pt x="5084" y="13841"/>
                  </a:lnTo>
                  <a:cubicBezTo>
                    <a:pt x="5109" y="13787"/>
                    <a:pt x="5133" y="13730"/>
                    <a:pt x="5159" y="13673"/>
                  </a:cubicBezTo>
                  <a:lnTo>
                    <a:pt x="5225" y="13519"/>
                  </a:lnTo>
                  <a:cubicBezTo>
                    <a:pt x="5249" y="13460"/>
                    <a:pt x="5274" y="13401"/>
                    <a:pt x="5299" y="13338"/>
                  </a:cubicBezTo>
                  <a:lnTo>
                    <a:pt x="5363" y="13173"/>
                  </a:lnTo>
                  <a:cubicBezTo>
                    <a:pt x="5388" y="13109"/>
                    <a:pt x="5411" y="13045"/>
                    <a:pt x="5434" y="12981"/>
                  </a:cubicBezTo>
                  <a:lnTo>
                    <a:pt x="5501" y="12807"/>
                  </a:lnTo>
                  <a:cubicBezTo>
                    <a:pt x="5519" y="12745"/>
                    <a:pt x="5576" y="12574"/>
                    <a:pt x="5576" y="12574"/>
                  </a:cubicBezTo>
                  <a:cubicBezTo>
                    <a:pt x="5596" y="12522"/>
                    <a:pt x="5612" y="12470"/>
                    <a:pt x="5631" y="12417"/>
                  </a:cubicBezTo>
                  <a:cubicBezTo>
                    <a:pt x="5652" y="12349"/>
                    <a:pt x="5672" y="12283"/>
                    <a:pt x="5690" y="12213"/>
                  </a:cubicBezTo>
                  <a:cubicBezTo>
                    <a:pt x="5690" y="12213"/>
                    <a:pt x="5739" y="12057"/>
                    <a:pt x="5753" y="12006"/>
                  </a:cubicBezTo>
                  <a:cubicBezTo>
                    <a:pt x="5771" y="11943"/>
                    <a:pt x="5787" y="11882"/>
                    <a:pt x="5804" y="11819"/>
                  </a:cubicBezTo>
                  <a:lnTo>
                    <a:pt x="5867" y="11575"/>
                  </a:lnTo>
                  <a:cubicBezTo>
                    <a:pt x="5883" y="11507"/>
                    <a:pt x="5900" y="11440"/>
                    <a:pt x="5911" y="11372"/>
                  </a:cubicBezTo>
                  <a:cubicBezTo>
                    <a:pt x="5911" y="11372"/>
                    <a:pt x="5958" y="11170"/>
                    <a:pt x="5967" y="11120"/>
                  </a:cubicBezTo>
                  <a:cubicBezTo>
                    <a:pt x="5982" y="11050"/>
                    <a:pt x="5997" y="10973"/>
                    <a:pt x="6009" y="10902"/>
                  </a:cubicBezTo>
                  <a:cubicBezTo>
                    <a:pt x="6009" y="10902"/>
                    <a:pt x="6049" y="10694"/>
                    <a:pt x="6056" y="10645"/>
                  </a:cubicBezTo>
                  <a:cubicBezTo>
                    <a:pt x="6071" y="10567"/>
                    <a:pt x="6081" y="10487"/>
                    <a:pt x="6093" y="10409"/>
                  </a:cubicBezTo>
                  <a:cubicBezTo>
                    <a:pt x="6093" y="10409"/>
                    <a:pt x="6125" y="10195"/>
                    <a:pt x="6132" y="10151"/>
                  </a:cubicBezTo>
                  <a:cubicBezTo>
                    <a:pt x="6143" y="10053"/>
                    <a:pt x="6153" y="9952"/>
                    <a:pt x="6165" y="9849"/>
                  </a:cubicBezTo>
                  <a:cubicBezTo>
                    <a:pt x="6165" y="9849"/>
                    <a:pt x="6184" y="9676"/>
                    <a:pt x="6189" y="9639"/>
                  </a:cubicBezTo>
                  <a:cubicBezTo>
                    <a:pt x="6203" y="9463"/>
                    <a:pt x="6217" y="9284"/>
                    <a:pt x="6227" y="9105"/>
                  </a:cubicBezTo>
                  <a:cubicBezTo>
                    <a:pt x="6370" y="6342"/>
                    <a:pt x="5676" y="3496"/>
                    <a:pt x="4171" y="638"/>
                  </a:cubicBezTo>
                  <a:lnTo>
                    <a:pt x="4169" y="634"/>
                  </a:lnTo>
                  <a:cubicBezTo>
                    <a:pt x="4064" y="433"/>
                    <a:pt x="3956" y="234"/>
                    <a:pt x="3842" y="33"/>
                  </a:cubicBezTo>
                  <a:cubicBezTo>
                    <a:pt x="3830" y="14"/>
                    <a:pt x="3813" y="2"/>
                    <a:pt x="3793" y="0"/>
                  </a:cubicBezTo>
                  <a:lnTo>
                    <a:pt x="3792" y="0"/>
                  </a:lnTo>
                  <a:cubicBezTo>
                    <a:pt x="3790" y="0"/>
                    <a:pt x="3789" y="0"/>
                    <a:pt x="3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7282;p78">
              <a:extLst>
                <a:ext uri="{FF2B5EF4-FFF2-40B4-BE49-F238E27FC236}">
                  <a16:creationId xmlns:a16="http://schemas.microsoft.com/office/drawing/2014/main" id="{40D1B8A4-4C60-44B7-B692-345835161932}"/>
                </a:ext>
              </a:extLst>
            </p:cNvPr>
            <p:cNvSpPr/>
            <p:nvPr/>
          </p:nvSpPr>
          <p:spPr>
            <a:xfrm>
              <a:off x="7433077" y="3086494"/>
              <a:ext cx="444838" cy="179010"/>
            </a:xfrm>
            <a:custGeom>
              <a:avLst/>
              <a:gdLst/>
              <a:ahLst/>
              <a:cxnLst/>
              <a:rect l="l" t="t" r="r" b="b"/>
              <a:pathLst>
                <a:path w="15146" h="6095" extrusionOk="0">
                  <a:moveTo>
                    <a:pt x="6400" y="1"/>
                  </a:moveTo>
                  <a:cubicBezTo>
                    <a:pt x="6292" y="1"/>
                    <a:pt x="6185" y="3"/>
                    <a:pt x="6078" y="6"/>
                  </a:cubicBezTo>
                  <a:cubicBezTo>
                    <a:pt x="6062" y="8"/>
                    <a:pt x="6048" y="13"/>
                    <a:pt x="6035" y="22"/>
                  </a:cubicBezTo>
                  <a:cubicBezTo>
                    <a:pt x="5969" y="80"/>
                    <a:pt x="5904" y="136"/>
                    <a:pt x="5838" y="191"/>
                  </a:cubicBezTo>
                  <a:lnTo>
                    <a:pt x="5641" y="361"/>
                  </a:lnTo>
                  <a:cubicBezTo>
                    <a:pt x="5528" y="453"/>
                    <a:pt x="5418" y="540"/>
                    <a:pt x="5306" y="628"/>
                  </a:cubicBezTo>
                  <a:lnTo>
                    <a:pt x="5229" y="690"/>
                  </a:lnTo>
                  <a:cubicBezTo>
                    <a:pt x="5089" y="795"/>
                    <a:pt x="4954" y="896"/>
                    <a:pt x="4817" y="992"/>
                  </a:cubicBezTo>
                  <a:lnTo>
                    <a:pt x="4739" y="1044"/>
                  </a:lnTo>
                  <a:cubicBezTo>
                    <a:pt x="4631" y="1123"/>
                    <a:pt x="4520" y="1197"/>
                    <a:pt x="4410" y="1268"/>
                  </a:cubicBezTo>
                  <a:lnTo>
                    <a:pt x="4249" y="1369"/>
                  </a:lnTo>
                  <a:cubicBezTo>
                    <a:pt x="4169" y="1419"/>
                    <a:pt x="4090" y="1472"/>
                    <a:pt x="4011" y="1517"/>
                  </a:cubicBezTo>
                  <a:lnTo>
                    <a:pt x="3798" y="1642"/>
                  </a:lnTo>
                  <a:cubicBezTo>
                    <a:pt x="3736" y="1678"/>
                    <a:pt x="3677" y="1714"/>
                    <a:pt x="3617" y="1744"/>
                  </a:cubicBezTo>
                  <a:cubicBezTo>
                    <a:pt x="3581" y="1766"/>
                    <a:pt x="3288" y="1920"/>
                    <a:pt x="3234" y="1951"/>
                  </a:cubicBezTo>
                  <a:cubicBezTo>
                    <a:pt x="3234" y="1951"/>
                    <a:pt x="2913" y="2112"/>
                    <a:pt x="2859" y="2135"/>
                  </a:cubicBezTo>
                  <a:cubicBezTo>
                    <a:pt x="2815" y="2157"/>
                    <a:pt x="2495" y="2299"/>
                    <a:pt x="2495" y="2299"/>
                  </a:cubicBezTo>
                  <a:lnTo>
                    <a:pt x="2147" y="2447"/>
                  </a:lnTo>
                  <a:cubicBezTo>
                    <a:pt x="2147" y="2447"/>
                    <a:pt x="1872" y="2554"/>
                    <a:pt x="1815" y="2575"/>
                  </a:cubicBezTo>
                  <a:cubicBezTo>
                    <a:pt x="1815" y="2575"/>
                    <a:pt x="1553" y="2668"/>
                    <a:pt x="1499" y="2686"/>
                  </a:cubicBezTo>
                  <a:lnTo>
                    <a:pt x="1203" y="2783"/>
                  </a:lnTo>
                  <a:lnTo>
                    <a:pt x="927" y="2864"/>
                  </a:lnTo>
                  <a:lnTo>
                    <a:pt x="672" y="2933"/>
                  </a:lnTo>
                  <a:lnTo>
                    <a:pt x="488" y="2975"/>
                  </a:lnTo>
                  <a:cubicBezTo>
                    <a:pt x="460" y="2983"/>
                    <a:pt x="441" y="3007"/>
                    <a:pt x="441" y="3035"/>
                  </a:cubicBezTo>
                  <a:cubicBezTo>
                    <a:pt x="437" y="3068"/>
                    <a:pt x="437" y="3102"/>
                    <a:pt x="435" y="3133"/>
                  </a:cubicBezTo>
                  <a:cubicBezTo>
                    <a:pt x="430" y="3196"/>
                    <a:pt x="420" y="3262"/>
                    <a:pt x="408" y="3327"/>
                  </a:cubicBezTo>
                  <a:cubicBezTo>
                    <a:pt x="393" y="3401"/>
                    <a:pt x="377" y="3472"/>
                    <a:pt x="350" y="3552"/>
                  </a:cubicBezTo>
                  <a:cubicBezTo>
                    <a:pt x="346" y="3558"/>
                    <a:pt x="346" y="3565"/>
                    <a:pt x="343" y="3572"/>
                  </a:cubicBezTo>
                  <a:cubicBezTo>
                    <a:pt x="336" y="3589"/>
                    <a:pt x="314" y="3648"/>
                    <a:pt x="314" y="3648"/>
                  </a:cubicBezTo>
                  <a:cubicBezTo>
                    <a:pt x="293" y="3702"/>
                    <a:pt x="270" y="3753"/>
                    <a:pt x="245" y="3804"/>
                  </a:cubicBezTo>
                  <a:cubicBezTo>
                    <a:pt x="232" y="3826"/>
                    <a:pt x="222" y="3850"/>
                    <a:pt x="209" y="3868"/>
                  </a:cubicBezTo>
                  <a:cubicBezTo>
                    <a:pt x="173" y="3937"/>
                    <a:pt x="143" y="3981"/>
                    <a:pt x="115" y="4024"/>
                  </a:cubicBezTo>
                  <a:cubicBezTo>
                    <a:pt x="96" y="4052"/>
                    <a:pt x="76" y="4079"/>
                    <a:pt x="58" y="4106"/>
                  </a:cubicBezTo>
                  <a:cubicBezTo>
                    <a:pt x="58" y="4106"/>
                    <a:pt x="24" y="4152"/>
                    <a:pt x="15" y="4162"/>
                  </a:cubicBezTo>
                  <a:cubicBezTo>
                    <a:pt x="4" y="4179"/>
                    <a:pt x="1" y="4197"/>
                    <a:pt x="1" y="4214"/>
                  </a:cubicBezTo>
                  <a:cubicBezTo>
                    <a:pt x="4" y="4233"/>
                    <a:pt x="15" y="4249"/>
                    <a:pt x="29" y="4261"/>
                  </a:cubicBezTo>
                  <a:lnTo>
                    <a:pt x="175" y="4348"/>
                  </a:lnTo>
                  <a:lnTo>
                    <a:pt x="282" y="4412"/>
                  </a:lnTo>
                  <a:cubicBezTo>
                    <a:pt x="282" y="4412"/>
                    <a:pt x="487" y="4528"/>
                    <a:pt x="538" y="4555"/>
                  </a:cubicBezTo>
                  <a:lnTo>
                    <a:pt x="636" y="4607"/>
                  </a:lnTo>
                  <a:cubicBezTo>
                    <a:pt x="695" y="4639"/>
                    <a:pt x="759" y="4672"/>
                    <a:pt x="821" y="4704"/>
                  </a:cubicBezTo>
                  <a:lnTo>
                    <a:pt x="900" y="4743"/>
                  </a:lnTo>
                  <a:cubicBezTo>
                    <a:pt x="977" y="4783"/>
                    <a:pt x="1055" y="4820"/>
                    <a:pt x="1135" y="4860"/>
                  </a:cubicBezTo>
                  <a:lnTo>
                    <a:pt x="1179" y="4878"/>
                  </a:lnTo>
                  <a:cubicBezTo>
                    <a:pt x="1283" y="4928"/>
                    <a:pt x="1378" y="4971"/>
                    <a:pt x="1476" y="5013"/>
                  </a:cubicBezTo>
                  <a:lnTo>
                    <a:pt x="1506" y="5026"/>
                  </a:lnTo>
                  <a:cubicBezTo>
                    <a:pt x="1615" y="5073"/>
                    <a:pt x="1727" y="5120"/>
                    <a:pt x="1847" y="5169"/>
                  </a:cubicBezTo>
                  <a:cubicBezTo>
                    <a:pt x="3022" y="5639"/>
                    <a:pt x="4273" y="5932"/>
                    <a:pt x="5566" y="6044"/>
                  </a:cubicBezTo>
                  <a:lnTo>
                    <a:pt x="5618" y="6049"/>
                  </a:lnTo>
                  <a:cubicBezTo>
                    <a:pt x="5676" y="6050"/>
                    <a:pt x="5733" y="6054"/>
                    <a:pt x="5793" y="6060"/>
                  </a:cubicBezTo>
                  <a:cubicBezTo>
                    <a:pt x="5871" y="6067"/>
                    <a:pt x="5948" y="6073"/>
                    <a:pt x="6026" y="6076"/>
                  </a:cubicBezTo>
                  <a:cubicBezTo>
                    <a:pt x="6193" y="6086"/>
                    <a:pt x="6363" y="6090"/>
                    <a:pt x="6532" y="6093"/>
                  </a:cubicBezTo>
                  <a:cubicBezTo>
                    <a:pt x="6609" y="6094"/>
                    <a:pt x="6687" y="6095"/>
                    <a:pt x="6766" y="6095"/>
                  </a:cubicBezTo>
                  <a:cubicBezTo>
                    <a:pt x="6799" y="6095"/>
                    <a:pt x="6832" y="6095"/>
                    <a:pt x="6865" y="6094"/>
                  </a:cubicBezTo>
                  <a:cubicBezTo>
                    <a:pt x="9457" y="6073"/>
                    <a:pt x="12100" y="5334"/>
                    <a:pt x="14752" y="3890"/>
                  </a:cubicBezTo>
                  <a:cubicBezTo>
                    <a:pt x="14755" y="3890"/>
                    <a:pt x="14758" y="3888"/>
                    <a:pt x="14758" y="3888"/>
                  </a:cubicBezTo>
                  <a:cubicBezTo>
                    <a:pt x="14876" y="3824"/>
                    <a:pt x="14993" y="3760"/>
                    <a:pt x="15111" y="3693"/>
                  </a:cubicBezTo>
                  <a:cubicBezTo>
                    <a:pt x="15128" y="3683"/>
                    <a:pt x="15141" y="3665"/>
                    <a:pt x="15142" y="3645"/>
                  </a:cubicBezTo>
                  <a:cubicBezTo>
                    <a:pt x="15145" y="3625"/>
                    <a:pt x="15138" y="3605"/>
                    <a:pt x="15125" y="3593"/>
                  </a:cubicBezTo>
                  <a:cubicBezTo>
                    <a:pt x="14543" y="3057"/>
                    <a:pt x="11428" y="374"/>
                    <a:pt x="7270" y="36"/>
                  </a:cubicBezTo>
                  <a:cubicBezTo>
                    <a:pt x="6980" y="13"/>
                    <a:pt x="6689" y="1"/>
                    <a:pt x="64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7283;p78">
              <a:extLst>
                <a:ext uri="{FF2B5EF4-FFF2-40B4-BE49-F238E27FC236}">
                  <a16:creationId xmlns:a16="http://schemas.microsoft.com/office/drawing/2014/main" id="{245B35EA-0B08-4221-8D49-1E4A048DE27B}"/>
                </a:ext>
              </a:extLst>
            </p:cNvPr>
            <p:cNvSpPr/>
            <p:nvPr/>
          </p:nvSpPr>
          <p:spPr>
            <a:xfrm>
              <a:off x="7429201" y="2843281"/>
              <a:ext cx="318459" cy="326859"/>
            </a:xfrm>
            <a:custGeom>
              <a:avLst/>
              <a:gdLst/>
              <a:ahLst/>
              <a:cxnLst/>
              <a:rect l="l" t="t" r="r" b="b"/>
              <a:pathLst>
                <a:path w="10843" h="11129" extrusionOk="0">
                  <a:moveTo>
                    <a:pt x="10774" y="0"/>
                  </a:moveTo>
                  <a:cubicBezTo>
                    <a:pt x="9850" y="40"/>
                    <a:pt x="5079" y="412"/>
                    <a:pt x="1842" y="3865"/>
                  </a:cubicBezTo>
                  <a:cubicBezTo>
                    <a:pt x="1831" y="3878"/>
                    <a:pt x="1823" y="3892"/>
                    <a:pt x="1823" y="3907"/>
                  </a:cubicBezTo>
                  <a:cubicBezTo>
                    <a:pt x="1821" y="3982"/>
                    <a:pt x="1815" y="4056"/>
                    <a:pt x="1808" y="4130"/>
                  </a:cubicBezTo>
                  <a:cubicBezTo>
                    <a:pt x="1808" y="4130"/>
                    <a:pt x="1789" y="4378"/>
                    <a:pt x="1785" y="4421"/>
                  </a:cubicBezTo>
                  <a:cubicBezTo>
                    <a:pt x="1774" y="4555"/>
                    <a:pt x="1758" y="4686"/>
                    <a:pt x="1742" y="4815"/>
                  </a:cubicBezTo>
                  <a:lnTo>
                    <a:pt x="1728" y="4939"/>
                  </a:lnTo>
                  <a:cubicBezTo>
                    <a:pt x="1707" y="5107"/>
                    <a:pt x="1680" y="5275"/>
                    <a:pt x="1651" y="5439"/>
                  </a:cubicBezTo>
                  <a:lnTo>
                    <a:pt x="1628" y="5561"/>
                  </a:lnTo>
                  <a:cubicBezTo>
                    <a:pt x="1604" y="5682"/>
                    <a:pt x="1586" y="5801"/>
                    <a:pt x="1560" y="5917"/>
                  </a:cubicBezTo>
                  <a:cubicBezTo>
                    <a:pt x="1553" y="5953"/>
                    <a:pt x="1512" y="6132"/>
                    <a:pt x="1512" y="6132"/>
                  </a:cubicBezTo>
                  <a:cubicBezTo>
                    <a:pt x="1493" y="6215"/>
                    <a:pt x="1476" y="6295"/>
                    <a:pt x="1455" y="6376"/>
                  </a:cubicBezTo>
                  <a:cubicBezTo>
                    <a:pt x="1446" y="6417"/>
                    <a:pt x="1396" y="6607"/>
                    <a:pt x="1396" y="6607"/>
                  </a:cubicBezTo>
                  <a:cubicBezTo>
                    <a:pt x="1379" y="6676"/>
                    <a:pt x="1359" y="6743"/>
                    <a:pt x="1341" y="6813"/>
                  </a:cubicBezTo>
                  <a:cubicBezTo>
                    <a:pt x="1326" y="6856"/>
                    <a:pt x="1275" y="7034"/>
                    <a:pt x="1275" y="7034"/>
                  </a:cubicBezTo>
                  <a:cubicBezTo>
                    <a:pt x="1254" y="7098"/>
                    <a:pt x="1237" y="7163"/>
                    <a:pt x="1217" y="7228"/>
                  </a:cubicBezTo>
                  <a:cubicBezTo>
                    <a:pt x="1202" y="7272"/>
                    <a:pt x="1103" y="7568"/>
                    <a:pt x="1083" y="7619"/>
                  </a:cubicBezTo>
                  <a:cubicBezTo>
                    <a:pt x="1083" y="7619"/>
                    <a:pt x="1054" y="7696"/>
                    <a:pt x="1020" y="7782"/>
                  </a:cubicBezTo>
                  <a:cubicBezTo>
                    <a:pt x="995" y="7856"/>
                    <a:pt x="968" y="7927"/>
                    <a:pt x="942" y="7998"/>
                  </a:cubicBezTo>
                  <a:lnTo>
                    <a:pt x="804" y="8336"/>
                  </a:lnTo>
                  <a:lnTo>
                    <a:pt x="661" y="8659"/>
                  </a:lnTo>
                  <a:lnTo>
                    <a:pt x="520" y="8959"/>
                  </a:lnTo>
                  <a:lnTo>
                    <a:pt x="378" y="9236"/>
                  </a:lnTo>
                  <a:lnTo>
                    <a:pt x="243" y="9486"/>
                  </a:lnTo>
                  <a:lnTo>
                    <a:pt x="113" y="9714"/>
                  </a:lnTo>
                  <a:lnTo>
                    <a:pt x="15" y="9876"/>
                  </a:lnTo>
                  <a:cubicBezTo>
                    <a:pt x="12" y="9884"/>
                    <a:pt x="9" y="9889"/>
                    <a:pt x="8" y="9895"/>
                  </a:cubicBezTo>
                  <a:cubicBezTo>
                    <a:pt x="1" y="9921"/>
                    <a:pt x="6" y="9945"/>
                    <a:pt x="25" y="9959"/>
                  </a:cubicBezTo>
                  <a:lnTo>
                    <a:pt x="92" y="9941"/>
                  </a:lnTo>
                  <a:lnTo>
                    <a:pt x="92" y="9941"/>
                  </a:lnTo>
                  <a:lnTo>
                    <a:pt x="48" y="9986"/>
                  </a:lnTo>
                  <a:cubicBezTo>
                    <a:pt x="120" y="10060"/>
                    <a:pt x="176" y="10126"/>
                    <a:pt x="224" y="10194"/>
                  </a:cubicBezTo>
                  <a:cubicBezTo>
                    <a:pt x="271" y="10258"/>
                    <a:pt x="317" y="10331"/>
                    <a:pt x="361" y="10413"/>
                  </a:cubicBezTo>
                  <a:cubicBezTo>
                    <a:pt x="368" y="10429"/>
                    <a:pt x="374" y="10445"/>
                    <a:pt x="381" y="10457"/>
                  </a:cubicBezTo>
                  <a:lnTo>
                    <a:pt x="395" y="10490"/>
                  </a:lnTo>
                  <a:cubicBezTo>
                    <a:pt x="418" y="10542"/>
                    <a:pt x="442" y="10594"/>
                    <a:pt x="461" y="10650"/>
                  </a:cubicBezTo>
                  <a:cubicBezTo>
                    <a:pt x="470" y="10675"/>
                    <a:pt x="478" y="10701"/>
                    <a:pt x="488" y="10728"/>
                  </a:cubicBezTo>
                  <a:cubicBezTo>
                    <a:pt x="506" y="10795"/>
                    <a:pt x="519" y="10845"/>
                    <a:pt x="530" y="10896"/>
                  </a:cubicBezTo>
                  <a:cubicBezTo>
                    <a:pt x="537" y="10930"/>
                    <a:pt x="542" y="10966"/>
                    <a:pt x="549" y="11000"/>
                  </a:cubicBezTo>
                  <a:cubicBezTo>
                    <a:pt x="549" y="11000"/>
                    <a:pt x="560" y="11058"/>
                    <a:pt x="559" y="11070"/>
                  </a:cubicBezTo>
                  <a:cubicBezTo>
                    <a:pt x="562" y="11087"/>
                    <a:pt x="570" y="11103"/>
                    <a:pt x="584" y="11115"/>
                  </a:cubicBezTo>
                  <a:cubicBezTo>
                    <a:pt x="594" y="11121"/>
                    <a:pt x="606" y="11128"/>
                    <a:pt x="617" y="11128"/>
                  </a:cubicBezTo>
                  <a:cubicBezTo>
                    <a:pt x="624" y="11128"/>
                    <a:pt x="630" y="11127"/>
                    <a:pt x="639" y="11124"/>
                  </a:cubicBezTo>
                  <a:lnTo>
                    <a:pt x="787" y="11088"/>
                  </a:lnTo>
                  <a:lnTo>
                    <a:pt x="923" y="11056"/>
                  </a:lnTo>
                  <a:lnTo>
                    <a:pt x="1193" y="10977"/>
                  </a:lnTo>
                  <a:lnTo>
                    <a:pt x="1319" y="10939"/>
                  </a:lnTo>
                  <a:lnTo>
                    <a:pt x="1477" y="10888"/>
                  </a:lnTo>
                  <a:lnTo>
                    <a:pt x="1617" y="10843"/>
                  </a:lnTo>
                  <a:cubicBezTo>
                    <a:pt x="1670" y="10826"/>
                    <a:pt x="1724" y="10805"/>
                    <a:pt x="1784" y="10785"/>
                  </a:cubicBezTo>
                  <a:lnTo>
                    <a:pt x="1929" y="10731"/>
                  </a:lnTo>
                  <a:cubicBezTo>
                    <a:pt x="1986" y="10710"/>
                    <a:pt x="2047" y="10687"/>
                    <a:pt x="2105" y="10664"/>
                  </a:cubicBezTo>
                  <a:lnTo>
                    <a:pt x="2261" y="10603"/>
                  </a:lnTo>
                  <a:lnTo>
                    <a:pt x="2446" y="10526"/>
                  </a:lnTo>
                  <a:cubicBezTo>
                    <a:pt x="2498" y="10506"/>
                    <a:pt x="2550" y="10482"/>
                    <a:pt x="2605" y="10459"/>
                  </a:cubicBezTo>
                  <a:cubicBezTo>
                    <a:pt x="2669" y="10430"/>
                    <a:pt x="2735" y="10401"/>
                    <a:pt x="2798" y="10369"/>
                  </a:cubicBezTo>
                  <a:cubicBezTo>
                    <a:pt x="2853" y="10346"/>
                    <a:pt x="2906" y="10319"/>
                    <a:pt x="2961" y="10294"/>
                  </a:cubicBezTo>
                  <a:cubicBezTo>
                    <a:pt x="3031" y="10261"/>
                    <a:pt x="3097" y="10227"/>
                    <a:pt x="3165" y="10195"/>
                  </a:cubicBezTo>
                  <a:cubicBezTo>
                    <a:pt x="3165" y="10195"/>
                    <a:pt x="3287" y="10134"/>
                    <a:pt x="3332" y="10110"/>
                  </a:cubicBezTo>
                  <a:cubicBezTo>
                    <a:pt x="3401" y="10074"/>
                    <a:pt x="3473" y="10035"/>
                    <a:pt x="3542" y="9997"/>
                  </a:cubicBezTo>
                  <a:cubicBezTo>
                    <a:pt x="3542" y="9997"/>
                    <a:pt x="3665" y="9932"/>
                    <a:pt x="3713" y="9906"/>
                  </a:cubicBezTo>
                  <a:cubicBezTo>
                    <a:pt x="3777" y="9869"/>
                    <a:pt x="3843" y="9831"/>
                    <a:pt x="3907" y="9792"/>
                  </a:cubicBezTo>
                  <a:lnTo>
                    <a:pt x="4099" y="9678"/>
                  </a:lnTo>
                  <a:cubicBezTo>
                    <a:pt x="4172" y="9636"/>
                    <a:pt x="4242" y="9592"/>
                    <a:pt x="4313" y="9546"/>
                  </a:cubicBezTo>
                  <a:cubicBezTo>
                    <a:pt x="4313" y="9546"/>
                    <a:pt x="4451" y="9458"/>
                    <a:pt x="4494" y="9429"/>
                  </a:cubicBezTo>
                  <a:cubicBezTo>
                    <a:pt x="4563" y="9382"/>
                    <a:pt x="4635" y="9334"/>
                    <a:pt x="4703" y="9285"/>
                  </a:cubicBezTo>
                  <a:cubicBezTo>
                    <a:pt x="4703" y="9285"/>
                    <a:pt x="4860" y="9180"/>
                    <a:pt x="4897" y="9154"/>
                  </a:cubicBezTo>
                  <a:cubicBezTo>
                    <a:pt x="4966" y="9105"/>
                    <a:pt x="5038" y="9050"/>
                    <a:pt x="5110" y="8999"/>
                  </a:cubicBezTo>
                  <a:cubicBezTo>
                    <a:pt x="5110" y="8999"/>
                    <a:pt x="5177" y="8949"/>
                    <a:pt x="5234" y="8908"/>
                  </a:cubicBezTo>
                  <a:cubicBezTo>
                    <a:pt x="5256" y="8898"/>
                    <a:pt x="5275" y="8878"/>
                    <a:pt x="5297" y="8862"/>
                  </a:cubicBezTo>
                  <a:cubicBezTo>
                    <a:pt x="5297" y="8857"/>
                    <a:pt x="5301" y="8857"/>
                    <a:pt x="5301" y="8857"/>
                  </a:cubicBezTo>
                  <a:cubicBezTo>
                    <a:pt x="5344" y="8824"/>
                    <a:pt x="5384" y="8788"/>
                    <a:pt x="5425" y="8757"/>
                  </a:cubicBezTo>
                  <a:cubicBezTo>
                    <a:pt x="5476" y="8717"/>
                    <a:pt x="5526" y="8677"/>
                    <a:pt x="5579" y="8635"/>
                  </a:cubicBezTo>
                  <a:lnTo>
                    <a:pt x="5708" y="8531"/>
                  </a:lnTo>
                  <a:cubicBezTo>
                    <a:pt x="5841" y="8417"/>
                    <a:pt x="5979" y="8301"/>
                    <a:pt x="6116" y="8176"/>
                  </a:cubicBezTo>
                  <a:cubicBezTo>
                    <a:pt x="6450" y="7876"/>
                    <a:pt x="6771" y="7554"/>
                    <a:pt x="7073" y="7218"/>
                  </a:cubicBezTo>
                  <a:cubicBezTo>
                    <a:pt x="7147" y="7142"/>
                    <a:pt x="7215" y="7064"/>
                    <a:pt x="7285" y="6985"/>
                  </a:cubicBezTo>
                  <a:cubicBezTo>
                    <a:pt x="8850" y="5190"/>
                    <a:pt x="10025" y="2938"/>
                    <a:pt x="10787" y="262"/>
                  </a:cubicBezTo>
                  <a:lnTo>
                    <a:pt x="10787" y="257"/>
                  </a:lnTo>
                  <a:cubicBezTo>
                    <a:pt x="10807" y="198"/>
                    <a:pt x="10822" y="140"/>
                    <a:pt x="10838" y="80"/>
                  </a:cubicBezTo>
                  <a:cubicBezTo>
                    <a:pt x="10842" y="61"/>
                    <a:pt x="10838" y="40"/>
                    <a:pt x="10825" y="23"/>
                  </a:cubicBezTo>
                  <a:cubicBezTo>
                    <a:pt x="10817" y="9"/>
                    <a:pt x="10800" y="0"/>
                    <a:pt x="107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7284;p78">
              <a:extLst>
                <a:ext uri="{FF2B5EF4-FFF2-40B4-BE49-F238E27FC236}">
                  <a16:creationId xmlns:a16="http://schemas.microsoft.com/office/drawing/2014/main" id="{F6A696EF-5E14-4275-B4D0-16BBB2311FF8}"/>
                </a:ext>
              </a:extLst>
            </p:cNvPr>
            <p:cNvSpPr/>
            <p:nvPr/>
          </p:nvSpPr>
          <p:spPr>
            <a:xfrm>
              <a:off x="7395866" y="3213695"/>
              <a:ext cx="327710" cy="319839"/>
            </a:xfrm>
            <a:custGeom>
              <a:avLst/>
              <a:gdLst/>
              <a:ahLst/>
              <a:cxnLst/>
              <a:rect l="l" t="t" r="r" b="b"/>
              <a:pathLst>
                <a:path w="11158" h="10890" extrusionOk="0">
                  <a:moveTo>
                    <a:pt x="1152" y="1"/>
                  </a:moveTo>
                  <a:cubicBezTo>
                    <a:pt x="1136" y="1"/>
                    <a:pt x="1122" y="8"/>
                    <a:pt x="1110" y="17"/>
                  </a:cubicBezTo>
                  <a:lnTo>
                    <a:pt x="1128" y="83"/>
                  </a:lnTo>
                  <a:lnTo>
                    <a:pt x="1086" y="37"/>
                  </a:lnTo>
                  <a:cubicBezTo>
                    <a:pt x="1029" y="88"/>
                    <a:pt x="965" y="138"/>
                    <a:pt x="901" y="182"/>
                  </a:cubicBezTo>
                  <a:cubicBezTo>
                    <a:pt x="836" y="225"/>
                    <a:pt x="767" y="268"/>
                    <a:pt x="687" y="308"/>
                  </a:cubicBezTo>
                  <a:cubicBezTo>
                    <a:pt x="674" y="315"/>
                    <a:pt x="658" y="319"/>
                    <a:pt x="643" y="326"/>
                  </a:cubicBezTo>
                  <a:lnTo>
                    <a:pt x="614" y="339"/>
                  </a:lnTo>
                  <a:cubicBezTo>
                    <a:pt x="580" y="353"/>
                    <a:pt x="549" y="369"/>
                    <a:pt x="515" y="380"/>
                  </a:cubicBezTo>
                  <a:lnTo>
                    <a:pt x="512" y="382"/>
                  </a:lnTo>
                  <a:cubicBezTo>
                    <a:pt x="495" y="390"/>
                    <a:pt x="478" y="396"/>
                    <a:pt x="458" y="403"/>
                  </a:cubicBezTo>
                  <a:cubicBezTo>
                    <a:pt x="436" y="412"/>
                    <a:pt x="414" y="417"/>
                    <a:pt x="392" y="423"/>
                  </a:cubicBezTo>
                  <a:cubicBezTo>
                    <a:pt x="320" y="443"/>
                    <a:pt x="267" y="457"/>
                    <a:pt x="213" y="467"/>
                  </a:cubicBezTo>
                  <a:cubicBezTo>
                    <a:pt x="184" y="473"/>
                    <a:pt x="156" y="479"/>
                    <a:pt x="124" y="483"/>
                  </a:cubicBezTo>
                  <a:cubicBezTo>
                    <a:pt x="124" y="483"/>
                    <a:pt x="67" y="494"/>
                    <a:pt x="56" y="496"/>
                  </a:cubicBezTo>
                  <a:cubicBezTo>
                    <a:pt x="38" y="497"/>
                    <a:pt x="22" y="507"/>
                    <a:pt x="13" y="521"/>
                  </a:cubicBezTo>
                  <a:cubicBezTo>
                    <a:pt x="6" y="531"/>
                    <a:pt x="1" y="551"/>
                    <a:pt x="3" y="571"/>
                  </a:cubicBezTo>
                  <a:lnTo>
                    <a:pt x="42" y="731"/>
                  </a:lnTo>
                  <a:lnTo>
                    <a:pt x="73" y="860"/>
                  </a:lnTo>
                  <a:lnTo>
                    <a:pt x="149" y="1131"/>
                  </a:lnTo>
                  <a:lnTo>
                    <a:pt x="187" y="1266"/>
                  </a:lnTo>
                  <a:cubicBezTo>
                    <a:pt x="201" y="1319"/>
                    <a:pt x="217" y="1370"/>
                    <a:pt x="235" y="1423"/>
                  </a:cubicBezTo>
                  <a:lnTo>
                    <a:pt x="280" y="1570"/>
                  </a:lnTo>
                  <a:cubicBezTo>
                    <a:pt x="297" y="1625"/>
                    <a:pt x="318" y="1679"/>
                    <a:pt x="337" y="1736"/>
                  </a:cubicBezTo>
                  <a:lnTo>
                    <a:pt x="389" y="1889"/>
                  </a:lnTo>
                  <a:cubicBezTo>
                    <a:pt x="411" y="1946"/>
                    <a:pt x="435" y="2005"/>
                    <a:pt x="453" y="2067"/>
                  </a:cubicBezTo>
                  <a:lnTo>
                    <a:pt x="515" y="2223"/>
                  </a:lnTo>
                  <a:lnTo>
                    <a:pt x="600" y="2427"/>
                  </a:lnTo>
                  <a:lnTo>
                    <a:pt x="663" y="2575"/>
                  </a:lnTo>
                  <a:cubicBezTo>
                    <a:pt x="691" y="2639"/>
                    <a:pt x="717" y="2702"/>
                    <a:pt x="748" y="2767"/>
                  </a:cubicBezTo>
                  <a:cubicBezTo>
                    <a:pt x="778" y="2837"/>
                    <a:pt x="801" y="2887"/>
                    <a:pt x="827" y="2938"/>
                  </a:cubicBezTo>
                  <a:cubicBezTo>
                    <a:pt x="856" y="3004"/>
                    <a:pt x="892" y="3073"/>
                    <a:pt x="923" y="3142"/>
                  </a:cubicBezTo>
                  <a:cubicBezTo>
                    <a:pt x="923" y="3142"/>
                    <a:pt x="987" y="3267"/>
                    <a:pt x="1012" y="3316"/>
                  </a:cubicBezTo>
                  <a:cubicBezTo>
                    <a:pt x="1040" y="3374"/>
                    <a:pt x="1137" y="3555"/>
                    <a:pt x="1137" y="3555"/>
                  </a:cubicBezTo>
                  <a:cubicBezTo>
                    <a:pt x="1164" y="3605"/>
                    <a:pt x="1191" y="3652"/>
                    <a:pt x="1218" y="3704"/>
                  </a:cubicBezTo>
                  <a:cubicBezTo>
                    <a:pt x="1255" y="3768"/>
                    <a:pt x="1295" y="3834"/>
                    <a:pt x="1332" y="3899"/>
                  </a:cubicBezTo>
                  <a:cubicBezTo>
                    <a:pt x="1332" y="3899"/>
                    <a:pt x="1420" y="4055"/>
                    <a:pt x="1447" y="4103"/>
                  </a:cubicBezTo>
                  <a:cubicBezTo>
                    <a:pt x="1483" y="4161"/>
                    <a:pt x="1519" y="4220"/>
                    <a:pt x="1557" y="4278"/>
                  </a:cubicBezTo>
                  <a:cubicBezTo>
                    <a:pt x="1557" y="4278"/>
                    <a:pt x="1568" y="4294"/>
                    <a:pt x="1583" y="4321"/>
                  </a:cubicBezTo>
                  <a:cubicBezTo>
                    <a:pt x="1617" y="4375"/>
                    <a:pt x="1652" y="4428"/>
                    <a:pt x="1690" y="4483"/>
                  </a:cubicBezTo>
                  <a:cubicBezTo>
                    <a:pt x="1712" y="4520"/>
                    <a:pt x="1738" y="4556"/>
                    <a:pt x="1764" y="4593"/>
                  </a:cubicBezTo>
                  <a:cubicBezTo>
                    <a:pt x="1782" y="4626"/>
                    <a:pt x="1802" y="4658"/>
                    <a:pt x="1825" y="4688"/>
                  </a:cubicBezTo>
                  <a:cubicBezTo>
                    <a:pt x="1825" y="4688"/>
                    <a:pt x="1952" y="4876"/>
                    <a:pt x="1980" y="4916"/>
                  </a:cubicBezTo>
                  <a:cubicBezTo>
                    <a:pt x="2026" y="4980"/>
                    <a:pt x="2074" y="5046"/>
                    <a:pt x="2122" y="5108"/>
                  </a:cubicBezTo>
                  <a:cubicBezTo>
                    <a:pt x="2122" y="5108"/>
                    <a:pt x="2255" y="5292"/>
                    <a:pt x="2283" y="5328"/>
                  </a:cubicBezTo>
                  <a:cubicBezTo>
                    <a:pt x="2345" y="5406"/>
                    <a:pt x="2409" y="5486"/>
                    <a:pt x="2471" y="5564"/>
                  </a:cubicBezTo>
                  <a:cubicBezTo>
                    <a:pt x="2471" y="5564"/>
                    <a:pt x="2590" y="5717"/>
                    <a:pt x="2617" y="5744"/>
                  </a:cubicBezTo>
                  <a:cubicBezTo>
                    <a:pt x="2731" y="5883"/>
                    <a:pt x="2852" y="6021"/>
                    <a:pt x="2978" y="6161"/>
                  </a:cubicBezTo>
                  <a:cubicBezTo>
                    <a:pt x="3703" y="6960"/>
                    <a:pt x="4518" y="7678"/>
                    <a:pt x="5429" y="8311"/>
                  </a:cubicBezTo>
                  <a:cubicBezTo>
                    <a:pt x="5463" y="8334"/>
                    <a:pt x="5493" y="8357"/>
                    <a:pt x="5526" y="8380"/>
                  </a:cubicBezTo>
                  <a:cubicBezTo>
                    <a:pt x="7107" y="9465"/>
                    <a:pt x="8961" y="10305"/>
                    <a:pt x="11077" y="10889"/>
                  </a:cubicBezTo>
                  <a:lnTo>
                    <a:pt x="11089" y="10889"/>
                  </a:lnTo>
                  <a:cubicBezTo>
                    <a:pt x="11093" y="10889"/>
                    <a:pt x="11096" y="10889"/>
                    <a:pt x="11098" y="10889"/>
                  </a:cubicBezTo>
                  <a:cubicBezTo>
                    <a:pt x="11104" y="10889"/>
                    <a:pt x="11108" y="10889"/>
                    <a:pt x="11113" y="10885"/>
                  </a:cubicBezTo>
                  <a:lnTo>
                    <a:pt x="11116" y="10885"/>
                  </a:lnTo>
                  <a:cubicBezTo>
                    <a:pt x="11123" y="10885"/>
                    <a:pt x="11127" y="10882"/>
                    <a:pt x="11133" y="10876"/>
                  </a:cubicBezTo>
                  <a:cubicBezTo>
                    <a:pt x="11147" y="10862"/>
                    <a:pt x="11157" y="10842"/>
                    <a:pt x="11154" y="10822"/>
                  </a:cubicBezTo>
                  <a:cubicBezTo>
                    <a:pt x="11116" y="9901"/>
                    <a:pt x="10746" y="5136"/>
                    <a:pt x="7295" y="1890"/>
                  </a:cubicBezTo>
                  <a:cubicBezTo>
                    <a:pt x="7282" y="1879"/>
                    <a:pt x="7272" y="1871"/>
                    <a:pt x="7256" y="1871"/>
                  </a:cubicBezTo>
                  <a:lnTo>
                    <a:pt x="7154" y="1866"/>
                  </a:lnTo>
                  <a:cubicBezTo>
                    <a:pt x="7064" y="1860"/>
                    <a:pt x="6973" y="1854"/>
                    <a:pt x="6882" y="1847"/>
                  </a:cubicBezTo>
                  <a:lnTo>
                    <a:pt x="6794" y="1840"/>
                  </a:lnTo>
                  <a:cubicBezTo>
                    <a:pt x="6710" y="1830"/>
                    <a:pt x="6627" y="1822"/>
                    <a:pt x="6544" y="1814"/>
                  </a:cubicBezTo>
                  <a:cubicBezTo>
                    <a:pt x="6453" y="1805"/>
                    <a:pt x="6362" y="1795"/>
                    <a:pt x="6277" y="1783"/>
                  </a:cubicBezTo>
                  <a:cubicBezTo>
                    <a:pt x="6193" y="1775"/>
                    <a:pt x="6113" y="1762"/>
                    <a:pt x="6029" y="1750"/>
                  </a:cubicBezTo>
                  <a:lnTo>
                    <a:pt x="5993" y="1745"/>
                  </a:lnTo>
                  <a:cubicBezTo>
                    <a:pt x="5921" y="1735"/>
                    <a:pt x="5848" y="1723"/>
                    <a:pt x="5775" y="1712"/>
                  </a:cubicBezTo>
                  <a:cubicBezTo>
                    <a:pt x="5694" y="1698"/>
                    <a:pt x="5616" y="1683"/>
                    <a:pt x="5536" y="1669"/>
                  </a:cubicBezTo>
                  <a:cubicBezTo>
                    <a:pt x="5456" y="1654"/>
                    <a:pt x="5374" y="1639"/>
                    <a:pt x="5294" y="1621"/>
                  </a:cubicBezTo>
                  <a:cubicBezTo>
                    <a:pt x="5220" y="1607"/>
                    <a:pt x="5144" y="1591"/>
                    <a:pt x="5070" y="1572"/>
                  </a:cubicBezTo>
                  <a:cubicBezTo>
                    <a:pt x="4989" y="1557"/>
                    <a:pt x="4911" y="1540"/>
                    <a:pt x="4835" y="1521"/>
                  </a:cubicBezTo>
                  <a:cubicBezTo>
                    <a:pt x="4761" y="1504"/>
                    <a:pt x="4693" y="1487"/>
                    <a:pt x="4622" y="1468"/>
                  </a:cubicBezTo>
                  <a:cubicBezTo>
                    <a:pt x="4546" y="1447"/>
                    <a:pt x="4472" y="1427"/>
                    <a:pt x="4397" y="1407"/>
                  </a:cubicBezTo>
                  <a:cubicBezTo>
                    <a:pt x="4327" y="1390"/>
                    <a:pt x="4260" y="1369"/>
                    <a:pt x="4192" y="1350"/>
                  </a:cubicBezTo>
                  <a:cubicBezTo>
                    <a:pt x="4120" y="1329"/>
                    <a:pt x="4048" y="1308"/>
                    <a:pt x="3978" y="1285"/>
                  </a:cubicBezTo>
                  <a:cubicBezTo>
                    <a:pt x="3914" y="1265"/>
                    <a:pt x="3851" y="1243"/>
                    <a:pt x="3789" y="1223"/>
                  </a:cubicBezTo>
                  <a:cubicBezTo>
                    <a:pt x="3719" y="1201"/>
                    <a:pt x="3649" y="1178"/>
                    <a:pt x="3584" y="1155"/>
                  </a:cubicBezTo>
                  <a:cubicBezTo>
                    <a:pt x="3521" y="1135"/>
                    <a:pt x="3463" y="1112"/>
                    <a:pt x="3404" y="1088"/>
                  </a:cubicBezTo>
                  <a:cubicBezTo>
                    <a:pt x="3336" y="1065"/>
                    <a:pt x="3272" y="1043"/>
                    <a:pt x="3212" y="1017"/>
                  </a:cubicBezTo>
                  <a:lnTo>
                    <a:pt x="3040" y="950"/>
                  </a:lnTo>
                  <a:lnTo>
                    <a:pt x="2859" y="877"/>
                  </a:lnTo>
                  <a:lnTo>
                    <a:pt x="2699" y="808"/>
                  </a:lnTo>
                  <a:cubicBezTo>
                    <a:pt x="2642" y="782"/>
                    <a:pt x="2587" y="758"/>
                    <a:pt x="2530" y="732"/>
                  </a:cubicBezTo>
                  <a:lnTo>
                    <a:pt x="2380" y="661"/>
                  </a:lnTo>
                  <a:cubicBezTo>
                    <a:pt x="2328" y="637"/>
                    <a:pt x="2275" y="611"/>
                    <a:pt x="2225" y="588"/>
                  </a:cubicBezTo>
                  <a:lnTo>
                    <a:pt x="2083" y="519"/>
                  </a:lnTo>
                  <a:lnTo>
                    <a:pt x="1944" y="446"/>
                  </a:lnTo>
                  <a:lnTo>
                    <a:pt x="1811" y="375"/>
                  </a:lnTo>
                  <a:lnTo>
                    <a:pt x="1684" y="305"/>
                  </a:lnTo>
                  <a:lnTo>
                    <a:pt x="1563" y="238"/>
                  </a:lnTo>
                  <a:lnTo>
                    <a:pt x="1341" y="106"/>
                  </a:lnTo>
                  <a:lnTo>
                    <a:pt x="1185" y="12"/>
                  </a:lnTo>
                  <a:cubicBezTo>
                    <a:pt x="1178" y="6"/>
                    <a:pt x="1168" y="3"/>
                    <a:pt x="1160" y="2"/>
                  </a:cubicBezTo>
                  <a:cubicBezTo>
                    <a:pt x="1157" y="1"/>
                    <a:pt x="1154" y="1"/>
                    <a:pt x="11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7285;p78">
              <a:extLst>
                <a:ext uri="{FF2B5EF4-FFF2-40B4-BE49-F238E27FC236}">
                  <a16:creationId xmlns:a16="http://schemas.microsoft.com/office/drawing/2014/main" id="{4B4E50FC-A598-44D3-A27B-B8FA9DF189FC}"/>
                </a:ext>
              </a:extLst>
            </p:cNvPr>
            <p:cNvSpPr/>
            <p:nvPr/>
          </p:nvSpPr>
          <p:spPr>
            <a:xfrm>
              <a:off x="7297447" y="3217279"/>
              <a:ext cx="186911" cy="446541"/>
            </a:xfrm>
            <a:custGeom>
              <a:avLst/>
              <a:gdLst/>
              <a:ahLst/>
              <a:cxnLst/>
              <a:rect l="l" t="t" r="r" b="b"/>
              <a:pathLst>
                <a:path w="6364" h="15204" extrusionOk="0">
                  <a:moveTo>
                    <a:pt x="2077" y="1"/>
                  </a:moveTo>
                  <a:cubicBezTo>
                    <a:pt x="2071" y="1"/>
                    <a:pt x="2066" y="1"/>
                    <a:pt x="2061" y="2"/>
                  </a:cubicBezTo>
                  <a:cubicBezTo>
                    <a:pt x="2043" y="5"/>
                    <a:pt x="2027" y="15"/>
                    <a:pt x="2019" y="29"/>
                  </a:cubicBezTo>
                  <a:lnTo>
                    <a:pt x="1944" y="150"/>
                  </a:lnTo>
                  <a:lnTo>
                    <a:pt x="1858" y="293"/>
                  </a:lnTo>
                  <a:lnTo>
                    <a:pt x="1719" y="532"/>
                  </a:lnTo>
                  <a:lnTo>
                    <a:pt x="1653" y="651"/>
                  </a:lnTo>
                  <a:lnTo>
                    <a:pt x="1573" y="802"/>
                  </a:lnTo>
                  <a:lnTo>
                    <a:pt x="1507" y="933"/>
                  </a:lnTo>
                  <a:cubicBezTo>
                    <a:pt x="1480" y="986"/>
                    <a:pt x="1452" y="1040"/>
                    <a:pt x="1425" y="1097"/>
                  </a:cubicBezTo>
                  <a:lnTo>
                    <a:pt x="1358" y="1235"/>
                  </a:lnTo>
                  <a:cubicBezTo>
                    <a:pt x="1329" y="1294"/>
                    <a:pt x="1302" y="1355"/>
                    <a:pt x="1274" y="1418"/>
                  </a:cubicBezTo>
                  <a:lnTo>
                    <a:pt x="1208" y="1561"/>
                  </a:lnTo>
                  <a:cubicBezTo>
                    <a:pt x="1180" y="1627"/>
                    <a:pt x="1151" y="1695"/>
                    <a:pt x="1126" y="1761"/>
                  </a:cubicBezTo>
                  <a:lnTo>
                    <a:pt x="1062" y="1913"/>
                  </a:lnTo>
                  <a:cubicBezTo>
                    <a:pt x="1033" y="1984"/>
                    <a:pt x="1005" y="2056"/>
                    <a:pt x="979" y="2131"/>
                  </a:cubicBezTo>
                  <a:lnTo>
                    <a:pt x="919" y="2286"/>
                  </a:lnTo>
                  <a:cubicBezTo>
                    <a:pt x="891" y="2365"/>
                    <a:pt x="862" y="2446"/>
                    <a:pt x="834" y="2526"/>
                  </a:cubicBezTo>
                  <a:lnTo>
                    <a:pt x="781" y="2685"/>
                  </a:lnTo>
                  <a:cubicBezTo>
                    <a:pt x="754" y="2772"/>
                    <a:pt x="725" y="2859"/>
                    <a:pt x="701" y="2949"/>
                  </a:cubicBezTo>
                  <a:lnTo>
                    <a:pt x="653" y="3107"/>
                  </a:lnTo>
                  <a:cubicBezTo>
                    <a:pt x="624" y="3199"/>
                    <a:pt x="599" y="3295"/>
                    <a:pt x="574" y="3393"/>
                  </a:cubicBezTo>
                  <a:lnTo>
                    <a:pt x="533" y="3550"/>
                  </a:lnTo>
                  <a:cubicBezTo>
                    <a:pt x="506" y="3651"/>
                    <a:pt x="485" y="3756"/>
                    <a:pt x="462" y="3861"/>
                  </a:cubicBezTo>
                  <a:lnTo>
                    <a:pt x="426" y="4017"/>
                  </a:lnTo>
                  <a:cubicBezTo>
                    <a:pt x="402" y="4128"/>
                    <a:pt x="381" y="4245"/>
                    <a:pt x="361" y="4360"/>
                  </a:cubicBezTo>
                  <a:lnTo>
                    <a:pt x="331" y="4508"/>
                  </a:lnTo>
                  <a:cubicBezTo>
                    <a:pt x="311" y="4630"/>
                    <a:pt x="292" y="4757"/>
                    <a:pt x="275" y="4881"/>
                  </a:cubicBezTo>
                  <a:lnTo>
                    <a:pt x="254" y="5021"/>
                  </a:lnTo>
                  <a:cubicBezTo>
                    <a:pt x="236" y="5153"/>
                    <a:pt x="221" y="5293"/>
                    <a:pt x="207" y="5431"/>
                  </a:cubicBezTo>
                  <a:lnTo>
                    <a:pt x="184" y="5548"/>
                  </a:lnTo>
                  <a:cubicBezTo>
                    <a:pt x="171" y="5706"/>
                    <a:pt x="161" y="5868"/>
                    <a:pt x="150" y="6033"/>
                  </a:cubicBezTo>
                  <a:lnTo>
                    <a:pt x="147" y="6099"/>
                  </a:lnTo>
                  <a:cubicBezTo>
                    <a:pt x="1" y="8940"/>
                    <a:pt x="738" y="11871"/>
                    <a:pt x="2335" y="14813"/>
                  </a:cubicBezTo>
                  <a:cubicBezTo>
                    <a:pt x="2336" y="14819"/>
                    <a:pt x="2336" y="14820"/>
                    <a:pt x="2339" y="14823"/>
                  </a:cubicBezTo>
                  <a:cubicBezTo>
                    <a:pt x="2403" y="14941"/>
                    <a:pt x="2467" y="15055"/>
                    <a:pt x="2533" y="15170"/>
                  </a:cubicBezTo>
                  <a:cubicBezTo>
                    <a:pt x="2541" y="15189"/>
                    <a:pt x="2561" y="15200"/>
                    <a:pt x="2581" y="15203"/>
                  </a:cubicBezTo>
                  <a:cubicBezTo>
                    <a:pt x="2583" y="15203"/>
                    <a:pt x="2584" y="15203"/>
                    <a:pt x="2586" y="15203"/>
                  </a:cubicBezTo>
                  <a:cubicBezTo>
                    <a:pt x="2603" y="15203"/>
                    <a:pt x="2621" y="15196"/>
                    <a:pt x="2634" y="15182"/>
                  </a:cubicBezTo>
                  <a:cubicBezTo>
                    <a:pt x="3259" y="14505"/>
                    <a:pt x="6364" y="10877"/>
                    <a:pt x="6221" y="6134"/>
                  </a:cubicBezTo>
                  <a:cubicBezTo>
                    <a:pt x="6220" y="6119"/>
                    <a:pt x="6215" y="6106"/>
                    <a:pt x="6203" y="6096"/>
                  </a:cubicBezTo>
                  <a:cubicBezTo>
                    <a:pt x="6113" y="5992"/>
                    <a:pt x="6027" y="5891"/>
                    <a:pt x="5942" y="5787"/>
                  </a:cubicBezTo>
                  <a:lnTo>
                    <a:pt x="5851" y="5684"/>
                  </a:lnTo>
                  <a:cubicBezTo>
                    <a:pt x="5735" y="5545"/>
                    <a:pt x="5622" y="5402"/>
                    <a:pt x="5516" y="5263"/>
                  </a:cubicBezTo>
                  <a:lnTo>
                    <a:pt x="5452" y="5174"/>
                  </a:lnTo>
                  <a:cubicBezTo>
                    <a:pt x="5369" y="5065"/>
                    <a:pt x="5287" y="4952"/>
                    <a:pt x="5210" y="4845"/>
                  </a:cubicBezTo>
                  <a:cubicBezTo>
                    <a:pt x="5187" y="4814"/>
                    <a:pt x="5076" y="4650"/>
                    <a:pt x="5076" y="4650"/>
                  </a:cubicBezTo>
                  <a:cubicBezTo>
                    <a:pt x="5028" y="4576"/>
                    <a:pt x="4978" y="4504"/>
                    <a:pt x="4931" y="4433"/>
                  </a:cubicBezTo>
                  <a:cubicBezTo>
                    <a:pt x="4905" y="4391"/>
                    <a:pt x="4820" y="4256"/>
                    <a:pt x="4820" y="4256"/>
                  </a:cubicBezTo>
                  <a:lnTo>
                    <a:pt x="4791" y="4210"/>
                  </a:lnTo>
                  <a:cubicBezTo>
                    <a:pt x="4754" y="4148"/>
                    <a:pt x="4713" y="4084"/>
                    <a:pt x="4677" y="4024"/>
                  </a:cubicBezTo>
                  <a:cubicBezTo>
                    <a:pt x="4653" y="3982"/>
                    <a:pt x="4572" y="3841"/>
                    <a:pt x="4572" y="3841"/>
                  </a:cubicBezTo>
                  <a:lnTo>
                    <a:pt x="4544" y="3792"/>
                  </a:lnTo>
                  <a:cubicBezTo>
                    <a:pt x="4511" y="3735"/>
                    <a:pt x="4477" y="3679"/>
                    <a:pt x="4447" y="3625"/>
                  </a:cubicBezTo>
                  <a:cubicBezTo>
                    <a:pt x="4425" y="3579"/>
                    <a:pt x="4269" y="3286"/>
                    <a:pt x="4240" y="3231"/>
                  </a:cubicBezTo>
                  <a:cubicBezTo>
                    <a:pt x="4240" y="3231"/>
                    <a:pt x="4078" y="2900"/>
                    <a:pt x="4055" y="2850"/>
                  </a:cubicBezTo>
                  <a:cubicBezTo>
                    <a:pt x="4035" y="2808"/>
                    <a:pt x="3910" y="2531"/>
                    <a:pt x="3891" y="2481"/>
                  </a:cubicBezTo>
                  <a:lnTo>
                    <a:pt x="3810" y="2288"/>
                  </a:lnTo>
                  <a:cubicBezTo>
                    <a:pt x="3787" y="2232"/>
                    <a:pt x="3766" y="2180"/>
                    <a:pt x="3745" y="2127"/>
                  </a:cubicBezTo>
                  <a:lnTo>
                    <a:pt x="3671" y="1927"/>
                  </a:lnTo>
                  <a:lnTo>
                    <a:pt x="3618" y="1785"/>
                  </a:lnTo>
                  <a:lnTo>
                    <a:pt x="3510" y="1463"/>
                  </a:lnTo>
                  <a:lnTo>
                    <a:pt x="3416" y="1161"/>
                  </a:lnTo>
                  <a:lnTo>
                    <a:pt x="3333" y="878"/>
                  </a:lnTo>
                  <a:lnTo>
                    <a:pt x="3267" y="616"/>
                  </a:lnTo>
                  <a:lnTo>
                    <a:pt x="3226" y="438"/>
                  </a:lnTo>
                  <a:cubicBezTo>
                    <a:pt x="3219" y="409"/>
                    <a:pt x="3198" y="389"/>
                    <a:pt x="3169" y="388"/>
                  </a:cubicBezTo>
                  <a:cubicBezTo>
                    <a:pt x="3168" y="388"/>
                    <a:pt x="3139" y="387"/>
                    <a:pt x="3139" y="387"/>
                  </a:cubicBezTo>
                  <a:lnTo>
                    <a:pt x="3072" y="382"/>
                  </a:lnTo>
                  <a:cubicBezTo>
                    <a:pt x="3024" y="379"/>
                    <a:pt x="2976" y="372"/>
                    <a:pt x="2926" y="367"/>
                  </a:cubicBezTo>
                  <a:cubicBezTo>
                    <a:pt x="2852" y="352"/>
                    <a:pt x="2773" y="337"/>
                    <a:pt x="2689" y="311"/>
                  </a:cubicBezTo>
                  <a:cubicBezTo>
                    <a:pt x="2671" y="304"/>
                    <a:pt x="2655" y="300"/>
                    <a:pt x="2639" y="293"/>
                  </a:cubicBezTo>
                  <a:lnTo>
                    <a:pt x="2612" y="281"/>
                  </a:lnTo>
                  <a:cubicBezTo>
                    <a:pt x="2581" y="271"/>
                    <a:pt x="2548" y="258"/>
                    <a:pt x="2518" y="246"/>
                  </a:cubicBezTo>
                  <a:cubicBezTo>
                    <a:pt x="2498" y="238"/>
                    <a:pt x="2481" y="233"/>
                    <a:pt x="2461" y="223"/>
                  </a:cubicBezTo>
                  <a:cubicBezTo>
                    <a:pt x="2440" y="214"/>
                    <a:pt x="2414" y="201"/>
                    <a:pt x="2393" y="189"/>
                  </a:cubicBezTo>
                  <a:cubicBezTo>
                    <a:pt x="2333" y="157"/>
                    <a:pt x="2289" y="132"/>
                    <a:pt x="2248" y="105"/>
                  </a:cubicBezTo>
                  <a:cubicBezTo>
                    <a:pt x="2219" y="88"/>
                    <a:pt x="2192" y="69"/>
                    <a:pt x="2164" y="50"/>
                  </a:cubicBezTo>
                  <a:cubicBezTo>
                    <a:pt x="2164" y="50"/>
                    <a:pt x="2121" y="18"/>
                    <a:pt x="2111" y="12"/>
                  </a:cubicBezTo>
                  <a:cubicBezTo>
                    <a:pt x="2101" y="3"/>
                    <a:pt x="2090" y="1"/>
                    <a:pt x="2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7286;p78">
              <a:extLst>
                <a:ext uri="{FF2B5EF4-FFF2-40B4-BE49-F238E27FC236}">
                  <a16:creationId xmlns:a16="http://schemas.microsoft.com/office/drawing/2014/main" id="{AF2B9F32-1871-47D3-9161-C07A2132F26B}"/>
                </a:ext>
              </a:extLst>
            </p:cNvPr>
            <p:cNvSpPr/>
            <p:nvPr/>
          </p:nvSpPr>
          <p:spPr>
            <a:xfrm>
              <a:off x="7033234" y="3181858"/>
              <a:ext cx="321132" cy="327622"/>
            </a:xfrm>
            <a:custGeom>
              <a:avLst/>
              <a:gdLst/>
              <a:ahLst/>
              <a:cxnLst/>
              <a:rect l="l" t="t" r="r" b="b"/>
              <a:pathLst>
                <a:path w="10934" h="11155" extrusionOk="0">
                  <a:moveTo>
                    <a:pt x="7357" y="1591"/>
                  </a:moveTo>
                  <a:lnTo>
                    <a:pt x="7355" y="1651"/>
                  </a:lnTo>
                  <a:cubicBezTo>
                    <a:pt x="7349" y="1654"/>
                    <a:pt x="7346" y="1655"/>
                    <a:pt x="7343" y="1655"/>
                  </a:cubicBezTo>
                  <a:cubicBezTo>
                    <a:pt x="7324" y="1655"/>
                    <a:pt x="7352" y="1599"/>
                    <a:pt x="7356" y="1591"/>
                  </a:cubicBezTo>
                  <a:close/>
                  <a:moveTo>
                    <a:pt x="10333" y="0"/>
                  </a:moveTo>
                  <a:cubicBezTo>
                    <a:pt x="10329" y="0"/>
                    <a:pt x="10325" y="1"/>
                    <a:pt x="10321" y="3"/>
                  </a:cubicBezTo>
                  <a:lnTo>
                    <a:pt x="10157" y="40"/>
                  </a:lnTo>
                  <a:lnTo>
                    <a:pt x="10026" y="72"/>
                  </a:lnTo>
                  <a:lnTo>
                    <a:pt x="9898" y="107"/>
                  </a:lnTo>
                  <a:lnTo>
                    <a:pt x="9757" y="147"/>
                  </a:lnTo>
                  <a:lnTo>
                    <a:pt x="9616" y="186"/>
                  </a:lnTo>
                  <a:lnTo>
                    <a:pt x="9465" y="233"/>
                  </a:lnTo>
                  <a:cubicBezTo>
                    <a:pt x="9415" y="248"/>
                    <a:pt x="9365" y="264"/>
                    <a:pt x="9316" y="282"/>
                  </a:cubicBezTo>
                  <a:lnTo>
                    <a:pt x="9156" y="335"/>
                  </a:lnTo>
                  <a:cubicBezTo>
                    <a:pt x="9101" y="354"/>
                    <a:pt x="9049" y="374"/>
                    <a:pt x="8995" y="395"/>
                  </a:cubicBezTo>
                  <a:cubicBezTo>
                    <a:pt x="8940" y="412"/>
                    <a:pt x="8883" y="433"/>
                    <a:pt x="8824" y="456"/>
                  </a:cubicBezTo>
                  <a:cubicBezTo>
                    <a:pt x="8769" y="477"/>
                    <a:pt x="8715" y="499"/>
                    <a:pt x="8659" y="519"/>
                  </a:cubicBezTo>
                  <a:cubicBezTo>
                    <a:pt x="8603" y="542"/>
                    <a:pt x="8545" y="566"/>
                    <a:pt x="8488" y="589"/>
                  </a:cubicBezTo>
                  <a:cubicBezTo>
                    <a:pt x="8423" y="617"/>
                    <a:pt x="8367" y="640"/>
                    <a:pt x="8306" y="665"/>
                  </a:cubicBezTo>
                  <a:cubicBezTo>
                    <a:pt x="8246" y="690"/>
                    <a:pt x="8182" y="718"/>
                    <a:pt x="8119" y="747"/>
                  </a:cubicBezTo>
                  <a:lnTo>
                    <a:pt x="7943" y="829"/>
                  </a:lnTo>
                  <a:cubicBezTo>
                    <a:pt x="7879" y="859"/>
                    <a:pt x="7813" y="893"/>
                    <a:pt x="7748" y="923"/>
                  </a:cubicBezTo>
                  <a:cubicBezTo>
                    <a:pt x="7682" y="959"/>
                    <a:pt x="7622" y="983"/>
                    <a:pt x="7568" y="1012"/>
                  </a:cubicBezTo>
                  <a:cubicBezTo>
                    <a:pt x="7513" y="1040"/>
                    <a:pt x="7319" y="1144"/>
                    <a:pt x="7319" y="1144"/>
                  </a:cubicBezTo>
                  <a:cubicBezTo>
                    <a:pt x="7273" y="1168"/>
                    <a:pt x="7228" y="1192"/>
                    <a:pt x="7179" y="1218"/>
                  </a:cubicBezTo>
                  <a:cubicBezTo>
                    <a:pt x="7124" y="1249"/>
                    <a:pt x="7065" y="1282"/>
                    <a:pt x="7007" y="1318"/>
                  </a:cubicBezTo>
                  <a:cubicBezTo>
                    <a:pt x="7007" y="1318"/>
                    <a:pt x="6830" y="1417"/>
                    <a:pt x="6786" y="1444"/>
                  </a:cubicBezTo>
                  <a:cubicBezTo>
                    <a:pt x="6724" y="1481"/>
                    <a:pt x="6664" y="1521"/>
                    <a:pt x="6601" y="1563"/>
                  </a:cubicBezTo>
                  <a:cubicBezTo>
                    <a:pt x="6601" y="1563"/>
                    <a:pt x="6425" y="1672"/>
                    <a:pt x="6382" y="1699"/>
                  </a:cubicBezTo>
                  <a:cubicBezTo>
                    <a:pt x="6323" y="1738"/>
                    <a:pt x="6265" y="1779"/>
                    <a:pt x="6204" y="1820"/>
                  </a:cubicBezTo>
                  <a:lnTo>
                    <a:pt x="6096" y="1893"/>
                  </a:lnTo>
                  <a:cubicBezTo>
                    <a:pt x="6054" y="1920"/>
                    <a:pt x="6016" y="1949"/>
                    <a:pt x="5975" y="1977"/>
                  </a:cubicBezTo>
                  <a:cubicBezTo>
                    <a:pt x="5906" y="2026"/>
                    <a:pt x="5839" y="2075"/>
                    <a:pt x="5771" y="2122"/>
                  </a:cubicBezTo>
                  <a:cubicBezTo>
                    <a:pt x="5771" y="2122"/>
                    <a:pt x="5769" y="2122"/>
                    <a:pt x="5767" y="2125"/>
                  </a:cubicBezTo>
                  <a:cubicBezTo>
                    <a:pt x="5731" y="2149"/>
                    <a:pt x="5698" y="2175"/>
                    <a:pt x="5663" y="2204"/>
                  </a:cubicBezTo>
                  <a:cubicBezTo>
                    <a:pt x="5643" y="2218"/>
                    <a:pt x="5626" y="2233"/>
                    <a:pt x="5610" y="2243"/>
                  </a:cubicBezTo>
                  <a:cubicBezTo>
                    <a:pt x="5591" y="2255"/>
                    <a:pt x="5574" y="2269"/>
                    <a:pt x="5562" y="2282"/>
                  </a:cubicBezTo>
                  <a:cubicBezTo>
                    <a:pt x="5479" y="2343"/>
                    <a:pt x="5398" y="2407"/>
                    <a:pt x="5318" y="2476"/>
                  </a:cubicBezTo>
                  <a:cubicBezTo>
                    <a:pt x="5318" y="2476"/>
                    <a:pt x="5177" y="2589"/>
                    <a:pt x="5147" y="2611"/>
                  </a:cubicBezTo>
                  <a:cubicBezTo>
                    <a:pt x="5009" y="2726"/>
                    <a:pt x="4871" y="2847"/>
                    <a:pt x="4730" y="2973"/>
                  </a:cubicBezTo>
                  <a:cubicBezTo>
                    <a:pt x="3995" y="3639"/>
                    <a:pt x="3326" y="4384"/>
                    <a:pt x="2733" y="5213"/>
                  </a:cubicBezTo>
                  <a:cubicBezTo>
                    <a:pt x="2722" y="5226"/>
                    <a:pt x="2713" y="5240"/>
                    <a:pt x="2705" y="5253"/>
                  </a:cubicBezTo>
                  <a:cubicBezTo>
                    <a:pt x="1524" y="6893"/>
                    <a:pt x="623" y="8837"/>
                    <a:pt x="3" y="11076"/>
                  </a:cubicBezTo>
                  <a:cubicBezTo>
                    <a:pt x="0" y="11090"/>
                    <a:pt x="0" y="11107"/>
                    <a:pt x="7" y="11121"/>
                  </a:cubicBezTo>
                  <a:cubicBezTo>
                    <a:pt x="9" y="11126"/>
                    <a:pt x="10" y="11128"/>
                    <a:pt x="15" y="11133"/>
                  </a:cubicBezTo>
                  <a:cubicBezTo>
                    <a:pt x="26" y="11147"/>
                    <a:pt x="43" y="11151"/>
                    <a:pt x="60" y="11154"/>
                  </a:cubicBezTo>
                  <a:lnTo>
                    <a:pt x="67" y="11154"/>
                  </a:lnTo>
                  <a:cubicBezTo>
                    <a:pt x="990" y="11114"/>
                    <a:pt x="5757" y="10745"/>
                    <a:pt x="9001" y="7292"/>
                  </a:cubicBezTo>
                  <a:cubicBezTo>
                    <a:pt x="9009" y="7281"/>
                    <a:pt x="9015" y="7268"/>
                    <a:pt x="9016" y="7253"/>
                  </a:cubicBezTo>
                  <a:cubicBezTo>
                    <a:pt x="9021" y="7171"/>
                    <a:pt x="9028" y="7093"/>
                    <a:pt x="9032" y="7014"/>
                  </a:cubicBezTo>
                  <a:cubicBezTo>
                    <a:pt x="9032" y="7014"/>
                    <a:pt x="9051" y="6756"/>
                    <a:pt x="9058" y="6715"/>
                  </a:cubicBezTo>
                  <a:cubicBezTo>
                    <a:pt x="9068" y="6590"/>
                    <a:pt x="9082" y="6466"/>
                    <a:pt x="9099" y="6345"/>
                  </a:cubicBezTo>
                  <a:lnTo>
                    <a:pt x="9118" y="6177"/>
                  </a:lnTo>
                  <a:cubicBezTo>
                    <a:pt x="9143" y="6003"/>
                    <a:pt x="9170" y="5832"/>
                    <a:pt x="9199" y="5667"/>
                  </a:cubicBezTo>
                  <a:cubicBezTo>
                    <a:pt x="9203" y="5626"/>
                    <a:pt x="9249" y="5402"/>
                    <a:pt x="9249" y="5402"/>
                  </a:cubicBezTo>
                  <a:cubicBezTo>
                    <a:pt x="9264" y="5327"/>
                    <a:pt x="9279" y="5248"/>
                    <a:pt x="9294" y="5174"/>
                  </a:cubicBezTo>
                  <a:cubicBezTo>
                    <a:pt x="9303" y="5126"/>
                    <a:pt x="9314" y="5080"/>
                    <a:pt x="9327" y="5032"/>
                  </a:cubicBezTo>
                  <a:lnTo>
                    <a:pt x="9358" y="4889"/>
                  </a:lnTo>
                  <a:cubicBezTo>
                    <a:pt x="9374" y="4827"/>
                    <a:pt x="9388" y="4764"/>
                    <a:pt x="9405" y="4703"/>
                  </a:cubicBezTo>
                  <a:cubicBezTo>
                    <a:pt x="9417" y="4653"/>
                    <a:pt x="9459" y="4491"/>
                    <a:pt x="9459" y="4491"/>
                  </a:cubicBezTo>
                  <a:cubicBezTo>
                    <a:pt x="9459" y="4491"/>
                    <a:pt x="9508" y="4311"/>
                    <a:pt x="9523" y="4254"/>
                  </a:cubicBezTo>
                  <a:cubicBezTo>
                    <a:pt x="9538" y="4204"/>
                    <a:pt x="9586" y="4048"/>
                    <a:pt x="9586" y="4048"/>
                  </a:cubicBezTo>
                  <a:lnTo>
                    <a:pt x="9600" y="4001"/>
                  </a:lnTo>
                  <a:cubicBezTo>
                    <a:pt x="9620" y="3944"/>
                    <a:pt x="9637" y="3885"/>
                    <a:pt x="9656" y="3830"/>
                  </a:cubicBezTo>
                  <a:cubicBezTo>
                    <a:pt x="9673" y="3779"/>
                    <a:pt x="9777" y="3475"/>
                    <a:pt x="9794" y="3425"/>
                  </a:cubicBezTo>
                  <a:cubicBezTo>
                    <a:pt x="9811" y="3376"/>
                    <a:pt x="9921" y="3094"/>
                    <a:pt x="9939" y="3048"/>
                  </a:cubicBezTo>
                  <a:cubicBezTo>
                    <a:pt x="9961" y="2997"/>
                    <a:pt x="10065" y="2746"/>
                    <a:pt x="10086" y="2692"/>
                  </a:cubicBezTo>
                  <a:cubicBezTo>
                    <a:pt x="10112" y="2641"/>
                    <a:pt x="10217" y="2411"/>
                    <a:pt x="10238" y="2363"/>
                  </a:cubicBezTo>
                  <a:cubicBezTo>
                    <a:pt x="10263" y="2312"/>
                    <a:pt x="10328" y="2178"/>
                    <a:pt x="10328" y="2178"/>
                  </a:cubicBezTo>
                  <a:lnTo>
                    <a:pt x="10389" y="2055"/>
                  </a:lnTo>
                  <a:cubicBezTo>
                    <a:pt x="10414" y="2007"/>
                    <a:pt x="10537" y="1773"/>
                    <a:pt x="10537" y="1773"/>
                  </a:cubicBezTo>
                  <a:lnTo>
                    <a:pt x="10680" y="1517"/>
                  </a:lnTo>
                  <a:lnTo>
                    <a:pt x="10733" y="1432"/>
                  </a:lnTo>
                  <a:lnTo>
                    <a:pt x="10818" y="1286"/>
                  </a:lnTo>
                  <a:lnTo>
                    <a:pt x="10919" y="1124"/>
                  </a:lnTo>
                  <a:cubicBezTo>
                    <a:pt x="10933" y="1097"/>
                    <a:pt x="10932" y="1067"/>
                    <a:pt x="10911" y="1044"/>
                  </a:cubicBezTo>
                  <a:cubicBezTo>
                    <a:pt x="10846" y="979"/>
                    <a:pt x="10804" y="929"/>
                    <a:pt x="10758" y="872"/>
                  </a:cubicBezTo>
                  <a:cubicBezTo>
                    <a:pt x="10708" y="805"/>
                    <a:pt x="10661" y="737"/>
                    <a:pt x="10623" y="665"/>
                  </a:cubicBezTo>
                  <a:cubicBezTo>
                    <a:pt x="10613" y="651"/>
                    <a:pt x="10584" y="594"/>
                    <a:pt x="10584" y="594"/>
                  </a:cubicBezTo>
                  <a:cubicBezTo>
                    <a:pt x="10574" y="574"/>
                    <a:pt x="10562" y="556"/>
                    <a:pt x="10555" y="534"/>
                  </a:cubicBezTo>
                  <a:lnTo>
                    <a:pt x="10553" y="527"/>
                  </a:lnTo>
                  <a:cubicBezTo>
                    <a:pt x="10537" y="502"/>
                    <a:pt x="10526" y="475"/>
                    <a:pt x="10513" y="446"/>
                  </a:cubicBezTo>
                  <a:cubicBezTo>
                    <a:pt x="10505" y="425"/>
                    <a:pt x="10498" y="402"/>
                    <a:pt x="10489" y="378"/>
                  </a:cubicBezTo>
                  <a:cubicBezTo>
                    <a:pt x="10463" y="311"/>
                    <a:pt x="10449" y="262"/>
                    <a:pt x="10435" y="217"/>
                  </a:cubicBezTo>
                  <a:cubicBezTo>
                    <a:pt x="10428" y="183"/>
                    <a:pt x="10421" y="153"/>
                    <a:pt x="10412" y="119"/>
                  </a:cubicBezTo>
                  <a:cubicBezTo>
                    <a:pt x="10412" y="119"/>
                    <a:pt x="10398" y="63"/>
                    <a:pt x="10398" y="55"/>
                  </a:cubicBezTo>
                  <a:cubicBezTo>
                    <a:pt x="10395" y="36"/>
                    <a:pt x="10385" y="20"/>
                    <a:pt x="10371" y="12"/>
                  </a:cubicBezTo>
                  <a:cubicBezTo>
                    <a:pt x="10362" y="6"/>
                    <a:pt x="10352" y="3"/>
                    <a:pt x="10341" y="0"/>
                  </a:cubicBezTo>
                  <a:cubicBezTo>
                    <a:pt x="10338" y="0"/>
                    <a:pt x="10335" y="0"/>
                    <a:pt x="103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7287;p78">
              <a:extLst>
                <a:ext uri="{FF2B5EF4-FFF2-40B4-BE49-F238E27FC236}">
                  <a16:creationId xmlns:a16="http://schemas.microsoft.com/office/drawing/2014/main" id="{97BD1BA5-C3A8-4514-9F80-CD275CE1DB30}"/>
                </a:ext>
              </a:extLst>
            </p:cNvPr>
            <p:cNvSpPr/>
            <p:nvPr/>
          </p:nvSpPr>
          <p:spPr>
            <a:xfrm>
              <a:off x="7341443" y="3123823"/>
              <a:ext cx="100827" cy="100857"/>
            </a:xfrm>
            <a:custGeom>
              <a:avLst/>
              <a:gdLst/>
              <a:ahLst/>
              <a:cxnLst/>
              <a:rect l="l" t="t" r="r" b="b"/>
              <a:pathLst>
                <a:path w="3433" h="3434" extrusionOk="0">
                  <a:moveTo>
                    <a:pt x="603" y="1354"/>
                  </a:moveTo>
                  <a:cubicBezTo>
                    <a:pt x="592" y="1395"/>
                    <a:pt x="582" y="1436"/>
                    <a:pt x="574" y="1478"/>
                  </a:cubicBezTo>
                  <a:lnTo>
                    <a:pt x="574" y="1478"/>
                  </a:lnTo>
                  <a:cubicBezTo>
                    <a:pt x="581" y="1436"/>
                    <a:pt x="591" y="1395"/>
                    <a:pt x="603" y="1354"/>
                  </a:cubicBezTo>
                  <a:close/>
                  <a:moveTo>
                    <a:pt x="1700" y="1"/>
                  </a:moveTo>
                  <a:cubicBezTo>
                    <a:pt x="1648" y="1"/>
                    <a:pt x="1599" y="3"/>
                    <a:pt x="1549" y="8"/>
                  </a:cubicBezTo>
                  <a:cubicBezTo>
                    <a:pt x="1213" y="41"/>
                    <a:pt x="892" y="173"/>
                    <a:pt x="624" y="394"/>
                  </a:cubicBezTo>
                  <a:cubicBezTo>
                    <a:pt x="538" y="464"/>
                    <a:pt x="458" y="545"/>
                    <a:pt x="375" y="643"/>
                  </a:cubicBezTo>
                  <a:cubicBezTo>
                    <a:pt x="324" y="710"/>
                    <a:pt x="276" y="780"/>
                    <a:pt x="237" y="849"/>
                  </a:cubicBezTo>
                  <a:cubicBezTo>
                    <a:pt x="112" y="1068"/>
                    <a:pt x="38" y="1303"/>
                    <a:pt x="11" y="1549"/>
                  </a:cubicBezTo>
                  <a:lnTo>
                    <a:pt x="9" y="1579"/>
                  </a:lnTo>
                  <a:cubicBezTo>
                    <a:pt x="1" y="1682"/>
                    <a:pt x="2" y="1783"/>
                    <a:pt x="12" y="1882"/>
                  </a:cubicBezTo>
                  <a:cubicBezTo>
                    <a:pt x="43" y="2204"/>
                    <a:pt x="162" y="2512"/>
                    <a:pt x="365" y="2772"/>
                  </a:cubicBezTo>
                  <a:cubicBezTo>
                    <a:pt x="399" y="2815"/>
                    <a:pt x="435" y="2857"/>
                    <a:pt x="471" y="2895"/>
                  </a:cubicBezTo>
                  <a:cubicBezTo>
                    <a:pt x="508" y="2935"/>
                    <a:pt x="543" y="2966"/>
                    <a:pt x="579" y="3000"/>
                  </a:cubicBezTo>
                  <a:cubicBezTo>
                    <a:pt x="822" y="3220"/>
                    <a:pt x="1122" y="3359"/>
                    <a:pt x="1443" y="3412"/>
                  </a:cubicBezTo>
                  <a:cubicBezTo>
                    <a:pt x="1486" y="3416"/>
                    <a:pt x="1527" y="3423"/>
                    <a:pt x="1567" y="3426"/>
                  </a:cubicBezTo>
                  <a:cubicBezTo>
                    <a:pt x="1626" y="3430"/>
                    <a:pt x="1681" y="3433"/>
                    <a:pt x="1740" y="3433"/>
                  </a:cubicBezTo>
                  <a:cubicBezTo>
                    <a:pt x="2094" y="3423"/>
                    <a:pt x="2412" y="3322"/>
                    <a:pt x="2687" y="3134"/>
                  </a:cubicBezTo>
                  <a:cubicBezTo>
                    <a:pt x="2732" y="3101"/>
                    <a:pt x="2779" y="3067"/>
                    <a:pt x="2822" y="3030"/>
                  </a:cubicBezTo>
                  <a:cubicBezTo>
                    <a:pt x="2865" y="2996"/>
                    <a:pt x="2907" y="2959"/>
                    <a:pt x="2944" y="2918"/>
                  </a:cubicBezTo>
                  <a:cubicBezTo>
                    <a:pt x="3181" y="2673"/>
                    <a:pt x="3339" y="2369"/>
                    <a:pt x="3402" y="2038"/>
                  </a:cubicBezTo>
                  <a:cubicBezTo>
                    <a:pt x="3413" y="1976"/>
                    <a:pt x="3421" y="1917"/>
                    <a:pt x="3427" y="1855"/>
                  </a:cubicBezTo>
                  <a:cubicBezTo>
                    <a:pt x="3433" y="1796"/>
                    <a:pt x="3433" y="1731"/>
                    <a:pt x="3429" y="1670"/>
                  </a:cubicBezTo>
                  <a:cubicBezTo>
                    <a:pt x="3421" y="1327"/>
                    <a:pt x="3310" y="994"/>
                    <a:pt x="3107" y="713"/>
                  </a:cubicBezTo>
                  <a:cubicBezTo>
                    <a:pt x="3070" y="661"/>
                    <a:pt x="3028" y="609"/>
                    <a:pt x="2983" y="564"/>
                  </a:cubicBezTo>
                  <a:cubicBezTo>
                    <a:pt x="2959" y="532"/>
                    <a:pt x="2930" y="507"/>
                    <a:pt x="2902" y="480"/>
                  </a:cubicBezTo>
                  <a:cubicBezTo>
                    <a:pt x="2886" y="460"/>
                    <a:pt x="2866" y="445"/>
                    <a:pt x="2850" y="430"/>
                  </a:cubicBezTo>
                  <a:cubicBezTo>
                    <a:pt x="2719" y="314"/>
                    <a:pt x="2574" y="222"/>
                    <a:pt x="2419" y="154"/>
                  </a:cubicBezTo>
                  <a:lnTo>
                    <a:pt x="2412" y="151"/>
                  </a:lnTo>
                  <a:cubicBezTo>
                    <a:pt x="2258" y="82"/>
                    <a:pt x="2096" y="37"/>
                    <a:pt x="1925" y="13"/>
                  </a:cubicBezTo>
                  <a:lnTo>
                    <a:pt x="1862" y="8"/>
                  </a:lnTo>
                  <a:cubicBezTo>
                    <a:pt x="1805" y="3"/>
                    <a:pt x="1752" y="1"/>
                    <a:pt x="17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7288;p78">
              <a:extLst>
                <a:ext uri="{FF2B5EF4-FFF2-40B4-BE49-F238E27FC236}">
                  <a16:creationId xmlns:a16="http://schemas.microsoft.com/office/drawing/2014/main" id="{24015788-3916-49AF-AAC1-DE2F8D658E68}"/>
                </a:ext>
              </a:extLst>
            </p:cNvPr>
            <p:cNvSpPr/>
            <p:nvPr/>
          </p:nvSpPr>
          <p:spPr>
            <a:xfrm>
              <a:off x="7057318" y="2819315"/>
              <a:ext cx="326917" cy="319399"/>
            </a:xfrm>
            <a:custGeom>
              <a:avLst/>
              <a:gdLst/>
              <a:ahLst/>
              <a:cxnLst/>
              <a:rect l="l" t="t" r="r" b="b"/>
              <a:pathLst>
                <a:path w="11131" h="10875" extrusionOk="0">
                  <a:moveTo>
                    <a:pt x="60" y="1"/>
                  </a:moveTo>
                  <a:cubicBezTo>
                    <a:pt x="47" y="1"/>
                    <a:pt x="34" y="7"/>
                    <a:pt x="22" y="16"/>
                  </a:cubicBezTo>
                  <a:cubicBezTo>
                    <a:pt x="8" y="26"/>
                    <a:pt x="1" y="46"/>
                    <a:pt x="2" y="64"/>
                  </a:cubicBezTo>
                  <a:cubicBezTo>
                    <a:pt x="41" y="987"/>
                    <a:pt x="408" y="5754"/>
                    <a:pt x="3864" y="8996"/>
                  </a:cubicBezTo>
                  <a:cubicBezTo>
                    <a:pt x="3873" y="9008"/>
                    <a:pt x="3889" y="9015"/>
                    <a:pt x="3901" y="9015"/>
                  </a:cubicBezTo>
                  <a:lnTo>
                    <a:pt x="3903" y="9015"/>
                  </a:lnTo>
                  <a:cubicBezTo>
                    <a:pt x="4024" y="9022"/>
                    <a:pt x="4146" y="9029"/>
                    <a:pt x="4264" y="9039"/>
                  </a:cubicBezTo>
                  <a:cubicBezTo>
                    <a:pt x="5303" y="9123"/>
                    <a:pt x="6324" y="9328"/>
                    <a:pt x="7301" y="9644"/>
                  </a:cubicBezTo>
                  <a:cubicBezTo>
                    <a:pt x="7447" y="9694"/>
                    <a:pt x="7574" y="9737"/>
                    <a:pt x="7695" y="9780"/>
                  </a:cubicBezTo>
                  <a:lnTo>
                    <a:pt x="7746" y="9800"/>
                  </a:lnTo>
                  <a:cubicBezTo>
                    <a:pt x="7855" y="9838"/>
                    <a:pt x="7963" y="9881"/>
                    <a:pt x="8067" y="9922"/>
                  </a:cubicBezTo>
                  <a:lnTo>
                    <a:pt x="8141" y="9950"/>
                  </a:lnTo>
                  <a:cubicBezTo>
                    <a:pt x="8236" y="9988"/>
                    <a:pt x="8326" y="10027"/>
                    <a:pt x="8414" y="10064"/>
                  </a:cubicBezTo>
                  <a:lnTo>
                    <a:pt x="8423" y="10070"/>
                  </a:lnTo>
                  <a:cubicBezTo>
                    <a:pt x="8450" y="10083"/>
                    <a:pt x="8476" y="10094"/>
                    <a:pt x="8504" y="10104"/>
                  </a:cubicBezTo>
                  <a:cubicBezTo>
                    <a:pt x="8544" y="10121"/>
                    <a:pt x="8582" y="10141"/>
                    <a:pt x="8622" y="10157"/>
                  </a:cubicBezTo>
                  <a:cubicBezTo>
                    <a:pt x="8659" y="10175"/>
                    <a:pt x="8699" y="10191"/>
                    <a:pt x="8735" y="10208"/>
                  </a:cubicBezTo>
                  <a:lnTo>
                    <a:pt x="8830" y="10255"/>
                  </a:lnTo>
                  <a:cubicBezTo>
                    <a:pt x="8907" y="10292"/>
                    <a:pt x="8970" y="10322"/>
                    <a:pt x="9034" y="10354"/>
                  </a:cubicBezTo>
                  <a:cubicBezTo>
                    <a:pt x="9034" y="10354"/>
                    <a:pt x="9256" y="10467"/>
                    <a:pt x="9309" y="10496"/>
                  </a:cubicBezTo>
                  <a:lnTo>
                    <a:pt x="9561" y="10635"/>
                  </a:lnTo>
                  <a:lnTo>
                    <a:pt x="9786" y="10769"/>
                  </a:lnTo>
                  <a:lnTo>
                    <a:pt x="9854" y="10808"/>
                  </a:lnTo>
                  <a:cubicBezTo>
                    <a:pt x="9878" y="10823"/>
                    <a:pt x="9898" y="10835"/>
                    <a:pt x="9917" y="10849"/>
                  </a:cubicBezTo>
                  <a:lnTo>
                    <a:pt x="9942" y="10863"/>
                  </a:lnTo>
                  <a:cubicBezTo>
                    <a:pt x="9952" y="10869"/>
                    <a:pt x="9962" y="10873"/>
                    <a:pt x="9974" y="10875"/>
                  </a:cubicBezTo>
                  <a:cubicBezTo>
                    <a:pt x="9975" y="10875"/>
                    <a:pt x="9977" y="10875"/>
                    <a:pt x="9978" y="10875"/>
                  </a:cubicBezTo>
                  <a:cubicBezTo>
                    <a:pt x="9994" y="10875"/>
                    <a:pt x="10013" y="10868"/>
                    <a:pt x="10024" y="10853"/>
                  </a:cubicBezTo>
                  <a:lnTo>
                    <a:pt x="9978" y="10812"/>
                  </a:lnTo>
                  <a:lnTo>
                    <a:pt x="10032" y="10849"/>
                  </a:lnTo>
                  <a:cubicBezTo>
                    <a:pt x="10105" y="10775"/>
                    <a:pt x="10160" y="10718"/>
                    <a:pt x="10223" y="10670"/>
                  </a:cubicBezTo>
                  <a:cubicBezTo>
                    <a:pt x="10284" y="10617"/>
                    <a:pt x="10355" y="10569"/>
                    <a:pt x="10432" y="10519"/>
                  </a:cubicBezTo>
                  <a:cubicBezTo>
                    <a:pt x="10438" y="10513"/>
                    <a:pt x="10459" y="10506"/>
                    <a:pt x="10475" y="10497"/>
                  </a:cubicBezTo>
                  <a:lnTo>
                    <a:pt x="10508" y="10479"/>
                  </a:lnTo>
                  <a:cubicBezTo>
                    <a:pt x="10558" y="10453"/>
                    <a:pt x="10609" y="10425"/>
                    <a:pt x="10660" y="10403"/>
                  </a:cubicBezTo>
                  <a:cubicBezTo>
                    <a:pt x="10682" y="10392"/>
                    <a:pt x="10753" y="10368"/>
                    <a:pt x="10753" y="10368"/>
                  </a:cubicBezTo>
                  <a:cubicBezTo>
                    <a:pt x="10803" y="10348"/>
                    <a:pt x="10850" y="10332"/>
                    <a:pt x="10902" y="10318"/>
                  </a:cubicBezTo>
                  <a:cubicBezTo>
                    <a:pt x="10937" y="10307"/>
                    <a:pt x="10971" y="10299"/>
                    <a:pt x="11003" y="10292"/>
                  </a:cubicBezTo>
                  <a:cubicBezTo>
                    <a:pt x="11003" y="10292"/>
                    <a:pt x="11065" y="10277"/>
                    <a:pt x="11077" y="10275"/>
                  </a:cubicBezTo>
                  <a:cubicBezTo>
                    <a:pt x="11093" y="10271"/>
                    <a:pt x="11109" y="10262"/>
                    <a:pt x="11117" y="10248"/>
                  </a:cubicBezTo>
                  <a:cubicBezTo>
                    <a:pt x="11129" y="10234"/>
                    <a:pt x="11130" y="10215"/>
                    <a:pt x="11127" y="10198"/>
                  </a:cubicBezTo>
                  <a:lnTo>
                    <a:pt x="11095" y="10063"/>
                  </a:lnTo>
                  <a:lnTo>
                    <a:pt x="11053" y="9906"/>
                  </a:lnTo>
                  <a:lnTo>
                    <a:pt x="10979" y="9641"/>
                  </a:lnTo>
                  <a:lnTo>
                    <a:pt x="10938" y="9510"/>
                  </a:lnTo>
                  <a:lnTo>
                    <a:pt x="10887" y="9354"/>
                  </a:lnTo>
                  <a:lnTo>
                    <a:pt x="10841" y="9218"/>
                  </a:lnTo>
                  <a:lnTo>
                    <a:pt x="10781" y="9048"/>
                  </a:lnTo>
                  <a:lnTo>
                    <a:pt x="10730" y="8904"/>
                  </a:lnTo>
                  <a:cubicBezTo>
                    <a:pt x="10709" y="8847"/>
                    <a:pt x="10684" y="8786"/>
                    <a:pt x="10662" y="8726"/>
                  </a:cubicBezTo>
                  <a:lnTo>
                    <a:pt x="10599" y="8576"/>
                  </a:lnTo>
                  <a:cubicBezTo>
                    <a:pt x="10576" y="8514"/>
                    <a:pt x="10548" y="8449"/>
                    <a:pt x="10524" y="8390"/>
                  </a:cubicBezTo>
                  <a:lnTo>
                    <a:pt x="10454" y="8230"/>
                  </a:lnTo>
                  <a:cubicBezTo>
                    <a:pt x="10425" y="8165"/>
                    <a:pt x="10395" y="8101"/>
                    <a:pt x="10364" y="8035"/>
                  </a:cubicBezTo>
                  <a:lnTo>
                    <a:pt x="10289" y="7871"/>
                  </a:lnTo>
                  <a:cubicBezTo>
                    <a:pt x="10257" y="7806"/>
                    <a:pt x="10222" y="7736"/>
                    <a:pt x="10190" y="7670"/>
                  </a:cubicBezTo>
                  <a:cubicBezTo>
                    <a:pt x="10190" y="7670"/>
                    <a:pt x="10129" y="7549"/>
                    <a:pt x="10105" y="7501"/>
                  </a:cubicBezTo>
                  <a:cubicBezTo>
                    <a:pt x="10075" y="7443"/>
                    <a:pt x="9968" y="7246"/>
                    <a:pt x="9968" y="7246"/>
                  </a:cubicBezTo>
                  <a:lnTo>
                    <a:pt x="9901" y="7124"/>
                  </a:lnTo>
                  <a:cubicBezTo>
                    <a:pt x="9868" y="7064"/>
                    <a:pt x="9833" y="7004"/>
                    <a:pt x="9797" y="6944"/>
                  </a:cubicBezTo>
                  <a:cubicBezTo>
                    <a:pt x="9797" y="6944"/>
                    <a:pt x="9700" y="6776"/>
                    <a:pt x="9673" y="6733"/>
                  </a:cubicBezTo>
                  <a:cubicBezTo>
                    <a:pt x="9641" y="6675"/>
                    <a:pt x="9602" y="6618"/>
                    <a:pt x="9564" y="6560"/>
                  </a:cubicBezTo>
                  <a:cubicBezTo>
                    <a:pt x="9564" y="6560"/>
                    <a:pt x="9453" y="6379"/>
                    <a:pt x="9427" y="6340"/>
                  </a:cubicBezTo>
                  <a:cubicBezTo>
                    <a:pt x="9386" y="6278"/>
                    <a:pt x="9344" y="6219"/>
                    <a:pt x="9302" y="6157"/>
                  </a:cubicBezTo>
                  <a:cubicBezTo>
                    <a:pt x="9302" y="6157"/>
                    <a:pt x="9179" y="5977"/>
                    <a:pt x="9154" y="5940"/>
                  </a:cubicBezTo>
                  <a:cubicBezTo>
                    <a:pt x="9108" y="5878"/>
                    <a:pt x="9060" y="5813"/>
                    <a:pt x="9011" y="5748"/>
                  </a:cubicBezTo>
                  <a:cubicBezTo>
                    <a:pt x="9011" y="5748"/>
                    <a:pt x="8881" y="5571"/>
                    <a:pt x="8853" y="5536"/>
                  </a:cubicBezTo>
                  <a:cubicBezTo>
                    <a:pt x="8795" y="5453"/>
                    <a:pt x="8726" y="5375"/>
                    <a:pt x="8661" y="5294"/>
                  </a:cubicBezTo>
                  <a:cubicBezTo>
                    <a:pt x="8661" y="5294"/>
                    <a:pt x="8553" y="5158"/>
                    <a:pt x="8530" y="5130"/>
                  </a:cubicBezTo>
                  <a:cubicBezTo>
                    <a:pt x="8416" y="4993"/>
                    <a:pt x="8299" y="4859"/>
                    <a:pt x="8178" y="4725"/>
                  </a:cubicBezTo>
                  <a:cubicBezTo>
                    <a:pt x="6241" y="2579"/>
                    <a:pt x="3597" y="1017"/>
                    <a:pt x="313" y="73"/>
                  </a:cubicBezTo>
                  <a:lnTo>
                    <a:pt x="307" y="73"/>
                  </a:lnTo>
                  <a:cubicBezTo>
                    <a:pt x="231" y="49"/>
                    <a:pt x="152" y="26"/>
                    <a:pt x="79" y="4"/>
                  </a:cubicBezTo>
                  <a:cubicBezTo>
                    <a:pt x="78" y="4"/>
                    <a:pt x="72" y="2"/>
                    <a:pt x="66" y="2"/>
                  </a:cubicBezTo>
                  <a:cubicBezTo>
                    <a:pt x="64" y="1"/>
                    <a:pt x="62" y="1"/>
                    <a:pt x="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7289;p78">
              <a:extLst>
                <a:ext uri="{FF2B5EF4-FFF2-40B4-BE49-F238E27FC236}">
                  <a16:creationId xmlns:a16="http://schemas.microsoft.com/office/drawing/2014/main" id="{13559B7A-BF8E-4662-90AD-5BCA9B0C17A4}"/>
                </a:ext>
              </a:extLst>
            </p:cNvPr>
            <p:cNvSpPr/>
            <p:nvPr/>
          </p:nvSpPr>
          <p:spPr>
            <a:xfrm>
              <a:off x="6903096" y="3087375"/>
              <a:ext cx="444544" cy="178922"/>
            </a:xfrm>
            <a:custGeom>
              <a:avLst/>
              <a:gdLst/>
              <a:ahLst/>
              <a:cxnLst/>
              <a:rect l="l" t="t" r="r" b="b"/>
              <a:pathLst>
                <a:path w="15136" h="6092" extrusionOk="0">
                  <a:moveTo>
                    <a:pt x="8381" y="0"/>
                  </a:moveTo>
                  <a:cubicBezTo>
                    <a:pt x="5809" y="0"/>
                    <a:pt x="3172" y="719"/>
                    <a:pt x="524" y="2134"/>
                  </a:cubicBezTo>
                  <a:lnTo>
                    <a:pt x="521" y="2135"/>
                  </a:lnTo>
                  <a:cubicBezTo>
                    <a:pt x="357" y="2221"/>
                    <a:pt x="193" y="2310"/>
                    <a:pt x="31" y="2404"/>
                  </a:cubicBezTo>
                  <a:cubicBezTo>
                    <a:pt x="15" y="2409"/>
                    <a:pt x="2" y="2424"/>
                    <a:pt x="2" y="2446"/>
                  </a:cubicBezTo>
                  <a:cubicBezTo>
                    <a:pt x="1" y="2465"/>
                    <a:pt x="5" y="2487"/>
                    <a:pt x="24" y="2501"/>
                  </a:cubicBezTo>
                  <a:cubicBezTo>
                    <a:pt x="311" y="2767"/>
                    <a:pt x="1236" y="3571"/>
                    <a:pt x="2610" y="4350"/>
                  </a:cubicBezTo>
                  <a:cubicBezTo>
                    <a:pt x="3981" y="5130"/>
                    <a:pt x="5801" y="5886"/>
                    <a:pt x="7886" y="6056"/>
                  </a:cubicBezTo>
                  <a:cubicBezTo>
                    <a:pt x="8177" y="6079"/>
                    <a:pt x="8472" y="6092"/>
                    <a:pt x="8763" y="6092"/>
                  </a:cubicBezTo>
                  <a:cubicBezTo>
                    <a:pt x="8865" y="6092"/>
                    <a:pt x="8967" y="6090"/>
                    <a:pt x="9068" y="6087"/>
                  </a:cubicBezTo>
                  <a:cubicBezTo>
                    <a:pt x="9084" y="6086"/>
                    <a:pt x="9097" y="6080"/>
                    <a:pt x="9108" y="6070"/>
                  </a:cubicBezTo>
                  <a:cubicBezTo>
                    <a:pt x="9224" y="5966"/>
                    <a:pt x="9336" y="5869"/>
                    <a:pt x="9450" y="5774"/>
                  </a:cubicBezTo>
                  <a:lnTo>
                    <a:pt x="9515" y="5720"/>
                  </a:lnTo>
                  <a:cubicBezTo>
                    <a:pt x="9658" y="5601"/>
                    <a:pt x="9797" y="5489"/>
                    <a:pt x="9938" y="5382"/>
                  </a:cubicBezTo>
                  <a:lnTo>
                    <a:pt x="10007" y="5332"/>
                  </a:lnTo>
                  <a:cubicBezTo>
                    <a:pt x="10122" y="5245"/>
                    <a:pt x="10240" y="5158"/>
                    <a:pt x="10356" y="5079"/>
                  </a:cubicBezTo>
                  <a:lnTo>
                    <a:pt x="10497" y="4982"/>
                  </a:lnTo>
                  <a:cubicBezTo>
                    <a:pt x="10598" y="4911"/>
                    <a:pt x="10685" y="4852"/>
                    <a:pt x="10769" y="4798"/>
                  </a:cubicBezTo>
                  <a:cubicBezTo>
                    <a:pt x="10804" y="4775"/>
                    <a:pt x="10955" y="4681"/>
                    <a:pt x="10955" y="4681"/>
                  </a:cubicBezTo>
                  <a:cubicBezTo>
                    <a:pt x="11028" y="4633"/>
                    <a:pt x="11103" y="4589"/>
                    <a:pt x="11175" y="4545"/>
                  </a:cubicBezTo>
                  <a:cubicBezTo>
                    <a:pt x="11216" y="4519"/>
                    <a:pt x="11377" y="4428"/>
                    <a:pt x="11377" y="4428"/>
                  </a:cubicBezTo>
                  <a:cubicBezTo>
                    <a:pt x="11445" y="4387"/>
                    <a:pt x="11511" y="4350"/>
                    <a:pt x="11575" y="4314"/>
                  </a:cubicBezTo>
                  <a:lnTo>
                    <a:pt x="11780" y="4204"/>
                  </a:lnTo>
                  <a:cubicBezTo>
                    <a:pt x="11844" y="4170"/>
                    <a:pt x="11904" y="4139"/>
                    <a:pt x="11965" y="4107"/>
                  </a:cubicBezTo>
                  <a:lnTo>
                    <a:pt x="12177" y="4004"/>
                  </a:lnTo>
                  <a:cubicBezTo>
                    <a:pt x="12231" y="3976"/>
                    <a:pt x="12291" y="3948"/>
                    <a:pt x="12345" y="3922"/>
                  </a:cubicBezTo>
                  <a:cubicBezTo>
                    <a:pt x="12399" y="3900"/>
                    <a:pt x="12557" y="3828"/>
                    <a:pt x="12557" y="3828"/>
                  </a:cubicBezTo>
                  <a:cubicBezTo>
                    <a:pt x="12612" y="3806"/>
                    <a:pt x="12663" y="3780"/>
                    <a:pt x="12714" y="3757"/>
                  </a:cubicBezTo>
                  <a:cubicBezTo>
                    <a:pt x="12771" y="3734"/>
                    <a:pt x="12913" y="3677"/>
                    <a:pt x="12913" y="3677"/>
                  </a:cubicBezTo>
                  <a:cubicBezTo>
                    <a:pt x="12968" y="3656"/>
                    <a:pt x="13017" y="3633"/>
                    <a:pt x="13069" y="3613"/>
                  </a:cubicBezTo>
                  <a:cubicBezTo>
                    <a:pt x="13119" y="3593"/>
                    <a:pt x="13349" y="3507"/>
                    <a:pt x="13406" y="3485"/>
                  </a:cubicBezTo>
                  <a:cubicBezTo>
                    <a:pt x="13406" y="3485"/>
                    <a:pt x="13674" y="3393"/>
                    <a:pt x="13729" y="3374"/>
                  </a:cubicBezTo>
                  <a:lnTo>
                    <a:pt x="13879" y="3328"/>
                  </a:lnTo>
                  <a:lnTo>
                    <a:pt x="14031" y="3282"/>
                  </a:lnTo>
                  <a:lnTo>
                    <a:pt x="14172" y="3239"/>
                  </a:lnTo>
                  <a:lnTo>
                    <a:pt x="14313" y="3200"/>
                  </a:lnTo>
                  <a:lnTo>
                    <a:pt x="14573" y="3135"/>
                  </a:lnTo>
                  <a:lnTo>
                    <a:pt x="14752" y="3089"/>
                  </a:lnTo>
                  <a:cubicBezTo>
                    <a:pt x="14783" y="3085"/>
                    <a:pt x="14805" y="3056"/>
                    <a:pt x="14805" y="3025"/>
                  </a:cubicBezTo>
                  <a:cubicBezTo>
                    <a:pt x="14805" y="2943"/>
                    <a:pt x="14805" y="2878"/>
                    <a:pt x="14809" y="2812"/>
                  </a:cubicBezTo>
                  <a:lnTo>
                    <a:pt x="14812" y="2782"/>
                  </a:lnTo>
                  <a:cubicBezTo>
                    <a:pt x="14819" y="2702"/>
                    <a:pt x="14833" y="2619"/>
                    <a:pt x="14855" y="2534"/>
                  </a:cubicBezTo>
                  <a:cubicBezTo>
                    <a:pt x="14857" y="2520"/>
                    <a:pt x="14876" y="2460"/>
                    <a:pt x="14876" y="2460"/>
                  </a:cubicBezTo>
                  <a:cubicBezTo>
                    <a:pt x="14876" y="2453"/>
                    <a:pt x="14879" y="2447"/>
                    <a:pt x="14883" y="2440"/>
                  </a:cubicBezTo>
                  <a:lnTo>
                    <a:pt x="14883" y="2438"/>
                  </a:lnTo>
                  <a:cubicBezTo>
                    <a:pt x="14893" y="2390"/>
                    <a:pt x="14911" y="2344"/>
                    <a:pt x="14929" y="2297"/>
                  </a:cubicBezTo>
                  <a:cubicBezTo>
                    <a:pt x="14936" y="2278"/>
                    <a:pt x="14944" y="2259"/>
                    <a:pt x="14954" y="2235"/>
                  </a:cubicBezTo>
                  <a:lnTo>
                    <a:pt x="14963" y="2213"/>
                  </a:lnTo>
                  <a:cubicBezTo>
                    <a:pt x="14984" y="2164"/>
                    <a:pt x="15008" y="2118"/>
                    <a:pt x="15033" y="2070"/>
                  </a:cubicBezTo>
                  <a:cubicBezTo>
                    <a:pt x="15050" y="2043"/>
                    <a:pt x="15064" y="2017"/>
                    <a:pt x="15082" y="1988"/>
                  </a:cubicBezTo>
                  <a:lnTo>
                    <a:pt x="15099" y="1960"/>
                  </a:lnTo>
                  <a:cubicBezTo>
                    <a:pt x="15105" y="1947"/>
                    <a:pt x="15114" y="1934"/>
                    <a:pt x="15121" y="1924"/>
                  </a:cubicBezTo>
                  <a:cubicBezTo>
                    <a:pt x="15132" y="1910"/>
                    <a:pt x="15135" y="1894"/>
                    <a:pt x="15132" y="1876"/>
                  </a:cubicBezTo>
                  <a:cubicBezTo>
                    <a:pt x="15128" y="1857"/>
                    <a:pt x="15115" y="1843"/>
                    <a:pt x="15101" y="1835"/>
                  </a:cubicBezTo>
                  <a:lnTo>
                    <a:pt x="14947" y="1739"/>
                  </a:lnTo>
                  <a:lnTo>
                    <a:pt x="14855" y="1685"/>
                  </a:lnTo>
                  <a:lnTo>
                    <a:pt x="14617" y="1551"/>
                  </a:lnTo>
                  <a:cubicBezTo>
                    <a:pt x="14564" y="1521"/>
                    <a:pt x="14510" y="1493"/>
                    <a:pt x="14453" y="1463"/>
                  </a:cubicBezTo>
                  <a:cubicBezTo>
                    <a:pt x="14453" y="1463"/>
                    <a:pt x="14235" y="1350"/>
                    <a:pt x="14167" y="1316"/>
                  </a:cubicBezTo>
                  <a:lnTo>
                    <a:pt x="14081" y="1278"/>
                  </a:lnTo>
                  <a:cubicBezTo>
                    <a:pt x="14010" y="1242"/>
                    <a:pt x="13937" y="1208"/>
                    <a:pt x="13860" y="1171"/>
                  </a:cubicBezTo>
                  <a:lnTo>
                    <a:pt x="13788" y="1138"/>
                  </a:lnTo>
                  <a:cubicBezTo>
                    <a:pt x="13698" y="1098"/>
                    <a:pt x="13618" y="1063"/>
                    <a:pt x="13533" y="1027"/>
                  </a:cubicBezTo>
                  <a:lnTo>
                    <a:pt x="13482" y="1006"/>
                  </a:lnTo>
                  <a:cubicBezTo>
                    <a:pt x="13371" y="959"/>
                    <a:pt x="13277" y="920"/>
                    <a:pt x="13181" y="885"/>
                  </a:cubicBezTo>
                  <a:lnTo>
                    <a:pt x="13131" y="865"/>
                  </a:lnTo>
                  <a:cubicBezTo>
                    <a:pt x="13015" y="821"/>
                    <a:pt x="12913" y="781"/>
                    <a:pt x="12811" y="745"/>
                  </a:cubicBezTo>
                  <a:lnTo>
                    <a:pt x="12748" y="725"/>
                  </a:lnTo>
                  <a:cubicBezTo>
                    <a:pt x="12640" y="688"/>
                    <a:pt x="12530" y="648"/>
                    <a:pt x="12416" y="616"/>
                  </a:cubicBezTo>
                  <a:lnTo>
                    <a:pt x="12374" y="601"/>
                  </a:lnTo>
                  <a:cubicBezTo>
                    <a:pt x="12246" y="560"/>
                    <a:pt x="12127" y="524"/>
                    <a:pt x="12002" y="492"/>
                  </a:cubicBezTo>
                  <a:lnTo>
                    <a:pt x="11971" y="482"/>
                  </a:lnTo>
                  <a:cubicBezTo>
                    <a:pt x="11825" y="442"/>
                    <a:pt x="11700" y="409"/>
                    <a:pt x="11569" y="378"/>
                  </a:cubicBezTo>
                  <a:lnTo>
                    <a:pt x="11522" y="368"/>
                  </a:lnTo>
                  <a:cubicBezTo>
                    <a:pt x="11390" y="338"/>
                    <a:pt x="11253" y="305"/>
                    <a:pt x="11113" y="277"/>
                  </a:cubicBezTo>
                  <a:lnTo>
                    <a:pt x="11088" y="271"/>
                  </a:lnTo>
                  <a:cubicBezTo>
                    <a:pt x="10928" y="238"/>
                    <a:pt x="10786" y="211"/>
                    <a:pt x="10639" y="185"/>
                  </a:cubicBezTo>
                  <a:lnTo>
                    <a:pt x="10596" y="181"/>
                  </a:lnTo>
                  <a:cubicBezTo>
                    <a:pt x="10448" y="156"/>
                    <a:pt x="10297" y="134"/>
                    <a:pt x="10144" y="113"/>
                  </a:cubicBezTo>
                  <a:cubicBezTo>
                    <a:pt x="10144" y="113"/>
                    <a:pt x="10115" y="111"/>
                    <a:pt x="10114" y="111"/>
                  </a:cubicBezTo>
                  <a:cubicBezTo>
                    <a:pt x="9913" y="84"/>
                    <a:pt x="9706" y="63"/>
                    <a:pt x="9494" y="46"/>
                  </a:cubicBezTo>
                  <a:cubicBezTo>
                    <a:pt x="9366" y="35"/>
                    <a:pt x="9234" y="27"/>
                    <a:pt x="9098" y="19"/>
                  </a:cubicBezTo>
                  <a:cubicBezTo>
                    <a:pt x="8860" y="6"/>
                    <a:pt x="8620" y="0"/>
                    <a:pt x="8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7290;p78">
              <a:extLst>
                <a:ext uri="{FF2B5EF4-FFF2-40B4-BE49-F238E27FC236}">
                  <a16:creationId xmlns:a16="http://schemas.microsoft.com/office/drawing/2014/main" id="{06644C22-0E59-4683-A323-9D161385A47B}"/>
                </a:ext>
              </a:extLst>
            </p:cNvPr>
            <p:cNvSpPr/>
            <p:nvPr/>
          </p:nvSpPr>
          <p:spPr>
            <a:xfrm>
              <a:off x="7307080" y="3116158"/>
              <a:ext cx="39679" cy="20588"/>
            </a:xfrm>
            <a:custGeom>
              <a:avLst/>
              <a:gdLst/>
              <a:ahLst/>
              <a:cxnLst/>
              <a:rect l="l" t="t" r="r" b="b"/>
              <a:pathLst>
                <a:path w="1351" h="701" extrusionOk="0">
                  <a:moveTo>
                    <a:pt x="0" y="0"/>
                  </a:moveTo>
                  <a:lnTo>
                    <a:pt x="0" y="0"/>
                  </a:lnTo>
                  <a:cubicBezTo>
                    <a:pt x="78" y="37"/>
                    <a:pt x="157" y="71"/>
                    <a:pt x="232" y="106"/>
                  </a:cubicBezTo>
                  <a:lnTo>
                    <a:pt x="328" y="151"/>
                  </a:lnTo>
                  <a:cubicBezTo>
                    <a:pt x="405" y="190"/>
                    <a:pt x="467" y="219"/>
                    <a:pt x="531" y="249"/>
                  </a:cubicBezTo>
                  <a:cubicBezTo>
                    <a:pt x="531" y="249"/>
                    <a:pt x="753" y="363"/>
                    <a:pt x="808" y="392"/>
                  </a:cubicBezTo>
                  <a:lnTo>
                    <a:pt x="1058" y="533"/>
                  </a:lnTo>
                  <a:lnTo>
                    <a:pt x="1282" y="662"/>
                  </a:lnTo>
                  <a:lnTo>
                    <a:pt x="1350" y="701"/>
                  </a:lnTo>
                  <a:cubicBezTo>
                    <a:pt x="1108" y="544"/>
                    <a:pt x="654" y="276"/>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7291;p78">
              <a:extLst>
                <a:ext uri="{FF2B5EF4-FFF2-40B4-BE49-F238E27FC236}">
                  <a16:creationId xmlns:a16="http://schemas.microsoft.com/office/drawing/2014/main" id="{FDFCB94B-25BD-48EA-8351-1AFC37CD103C}"/>
                </a:ext>
              </a:extLst>
            </p:cNvPr>
            <p:cNvSpPr/>
            <p:nvPr/>
          </p:nvSpPr>
          <p:spPr>
            <a:xfrm>
              <a:off x="7429406" y="3078300"/>
              <a:ext cx="27520" cy="55774"/>
            </a:xfrm>
            <a:custGeom>
              <a:avLst/>
              <a:gdLst/>
              <a:ahLst/>
              <a:cxnLst/>
              <a:rect l="l" t="t" r="r" b="b"/>
              <a:pathLst>
                <a:path w="937" h="1899" extrusionOk="0">
                  <a:moveTo>
                    <a:pt x="936" y="0"/>
                  </a:moveTo>
                  <a:lnTo>
                    <a:pt x="797" y="336"/>
                  </a:lnTo>
                  <a:lnTo>
                    <a:pt x="654" y="661"/>
                  </a:lnTo>
                  <a:lnTo>
                    <a:pt x="513" y="962"/>
                  </a:lnTo>
                  <a:lnTo>
                    <a:pt x="371" y="1238"/>
                  </a:lnTo>
                  <a:lnTo>
                    <a:pt x="236" y="1489"/>
                  </a:lnTo>
                  <a:lnTo>
                    <a:pt x="106" y="1716"/>
                  </a:lnTo>
                  <a:lnTo>
                    <a:pt x="8" y="1880"/>
                  </a:lnTo>
                  <a:cubicBezTo>
                    <a:pt x="5" y="1887"/>
                    <a:pt x="4" y="1893"/>
                    <a:pt x="1" y="1899"/>
                  </a:cubicBezTo>
                  <a:cubicBezTo>
                    <a:pt x="182" y="1631"/>
                    <a:pt x="569" y="990"/>
                    <a:pt x="9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7292;p78">
              <a:extLst>
                <a:ext uri="{FF2B5EF4-FFF2-40B4-BE49-F238E27FC236}">
                  <a16:creationId xmlns:a16="http://schemas.microsoft.com/office/drawing/2014/main" id="{BF1C8387-0061-4D1E-8E60-E504DEDBBE99}"/>
                </a:ext>
              </a:extLst>
            </p:cNvPr>
            <p:cNvSpPr/>
            <p:nvPr/>
          </p:nvSpPr>
          <p:spPr>
            <a:xfrm>
              <a:off x="7412548" y="3128346"/>
              <a:ext cx="14186" cy="9956"/>
            </a:xfrm>
            <a:custGeom>
              <a:avLst/>
              <a:gdLst/>
              <a:ahLst/>
              <a:cxnLst/>
              <a:rect l="l" t="t" r="r" b="b"/>
              <a:pathLst>
                <a:path w="483" h="339" extrusionOk="0">
                  <a:moveTo>
                    <a:pt x="1" y="1"/>
                  </a:moveTo>
                  <a:lnTo>
                    <a:pt x="474" y="338"/>
                  </a:lnTo>
                  <a:cubicBezTo>
                    <a:pt x="474" y="338"/>
                    <a:pt x="478" y="336"/>
                    <a:pt x="482" y="329"/>
                  </a:cubicBezTo>
                  <a:cubicBezTo>
                    <a:pt x="466" y="310"/>
                    <a:pt x="446" y="294"/>
                    <a:pt x="431" y="277"/>
                  </a:cubicBezTo>
                  <a:cubicBezTo>
                    <a:pt x="301" y="162"/>
                    <a:pt x="155" y="69"/>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7293;p78">
              <a:extLst>
                <a:ext uri="{FF2B5EF4-FFF2-40B4-BE49-F238E27FC236}">
                  <a16:creationId xmlns:a16="http://schemas.microsoft.com/office/drawing/2014/main" id="{C2D8B524-FF8A-4C88-890C-AF3AD8BD456E}"/>
                </a:ext>
              </a:extLst>
            </p:cNvPr>
            <p:cNvSpPr/>
            <p:nvPr/>
          </p:nvSpPr>
          <p:spPr>
            <a:xfrm>
              <a:off x="7377921" y="3084937"/>
              <a:ext cx="10015" cy="33922"/>
            </a:xfrm>
            <a:custGeom>
              <a:avLst/>
              <a:gdLst/>
              <a:ahLst/>
              <a:cxnLst/>
              <a:rect l="l" t="t" r="r" b="b"/>
              <a:pathLst>
                <a:path w="341" h="1155" extrusionOk="0">
                  <a:moveTo>
                    <a:pt x="1" y="1"/>
                  </a:moveTo>
                  <a:lnTo>
                    <a:pt x="52" y="150"/>
                  </a:lnTo>
                  <a:lnTo>
                    <a:pt x="149" y="445"/>
                  </a:lnTo>
                  <a:lnTo>
                    <a:pt x="228" y="723"/>
                  </a:lnTo>
                  <a:lnTo>
                    <a:pt x="297" y="978"/>
                  </a:lnTo>
                  <a:lnTo>
                    <a:pt x="341" y="1154"/>
                  </a:lnTo>
                  <a:cubicBezTo>
                    <a:pt x="300" y="948"/>
                    <a:pt x="201" y="542"/>
                    <a:pt x="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7294;p78">
              <a:extLst>
                <a:ext uri="{FF2B5EF4-FFF2-40B4-BE49-F238E27FC236}">
                  <a16:creationId xmlns:a16="http://schemas.microsoft.com/office/drawing/2014/main" id="{A9536976-7066-4D0C-B946-95A7D4880736}"/>
                </a:ext>
              </a:extLst>
            </p:cNvPr>
            <p:cNvSpPr/>
            <p:nvPr/>
          </p:nvSpPr>
          <p:spPr>
            <a:xfrm>
              <a:off x="7376070" y="3080003"/>
              <a:ext cx="1468" cy="3789"/>
            </a:xfrm>
            <a:custGeom>
              <a:avLst/>
              <a:gdLst/>
              <a:ahLst/>
              <a:cxnLst/>
              <a:rect l="l" t="t" r="r" b="b"/>
              <a:pathLst>
                <a:path w="50" h="129" extrusionOk="0">
                  <a:moveTo>
                    <a:pt x="1" y="1"/>
                  </a:moveTo>
                  <a:lnTo>
                    <a:pt x="48" y="129"/>
                  </a:lnTo>
                  <a:lnTo>
                    <a:pt x="49" y="129"/>
                  </a:lnTo>
                  <a:cubicBezTo>
                    <a:pt x="35" y="86"/>
                    <a:pt x="18" y="46"/>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7295;p78">
              <a:extLst>
                <a:ext uri="{FF2B5EF4-FFF2-40B4-BE49-F238E27FC236}">
                  <a16:creationId xmlns:a16="http://schemas.microsoft.com/office/drawing/2014/main" id="{E694E378-67FA-465F-811F-84EF08651037}"/>
                </a:ext>
              </a:extLst>
            </p:cNvPr>
            <p:cNvSpPr/>
            <p:nvPr/>
          </p:nvSpPr>
          <p:spPr>
            <a:xfrm>
              <a:off x="7422857" y="2838053"/>
              <a:ext cx="331205" cy="338049"/>
            </a:xfrm>
            <a:custGeom>
              <a:avLst/>
              <a:gdLst/>
              <a:ahLst/>
              <a:cxnLst/>
              <a:rect l="l" t="t" r="r" b="b"/>
              <a:pathLst>
                <a:path w="11277" h="11510" extrusionOk="0">
                  <a:moveTo>
                    <a:pt x="11017" y="227"/>
                  </a:moveTo>
                  <a:cubicBezTo>
                    <a:pt x="10083" y="3619"/>
                    <a:pt x="8495" y="6343"/>
                    <a:pt x="6300" y="8324"/>
                  </a:cubicBezTo>
                  <a:cubicBezTo>
                    <a:pt x="4176" y="10241"/>
                    <a:pt x="2004" y="10986"/>
                    <a:pt x="825" y="11265"/>
                  </a:cubicBezTo>
                  <a:cubicBezTo>
                    <a:pt x="793" y="10935"/>
                    <a:pt x="675" y="10617"/>
                    <a:pt x="477" y="10344"/>
                  </a:cubicBezTo>
                  <a:cubicBezTo>
                    <a:pt x="412" y="10254"/>
                    <a:pt x="338" y="10170"/>
                    <a:pt x="262" y="10096"/>
                  </a:cubicBezTo>
                  <a:cubicBezTo>
                    <a:pt x="899" y="9063"/>
                    <a:pt x="1930" y="6975"/>
                    <a:pt x="2086" y="4080"/>
                  </a:cubicBezTo>
                  <a:cubicBezTo>
                    <a:pt x="5336" y="611"/>
                    <a:pt x="10127" y="262"/>
                    <a:pt x="11017" y="227"/>
                  </a:cubicBezTo>
                  <a:close/>
                  <a:moveTo>
                    <a:pt x="11161" y="0"/>
                  </a:moveTo>
                  <a:cubicBezTo>
                    <a:pt x="11095" y="0"/>
                    <a:pt x="5538" y="41"/>
                    <a:pt x="1900" y="3958"/>
                  </a:cubicBezTo>
                  <a:cubicBezTo>
                    <a:pt x="1883" y="3978"/>
                    <a:pt x="1873" y="4002"/>
                    <a:pt x="1871" y="4028"/>
                  </a:cubicBezTo>
                  <a:cubicBezTo>
                    <a:pt x="1718" y="6970"/>
                    <a:pt x="651" y="9068"/>
                    <a:pt x="29" y="10054"/>
                  </a:cubicBezTo>
                  <a:cubicBezTo>
                    <a:pt x="0" y="10100"/>
                    <a:pt x="7" y="10160"/>
                    <a:pt x="48" y="10195"/>
                  </a:cubicBezTo>
                  <a:cubicBezTo>
                    <a:pt x="140" y="10278"/>
                    <a:pt x="224" y="10371"/>
                    <a:pt x="299" y="10472"/>
                  </a:cubicBezTo>
                  <a:cubicBezTo>
                    <a:pt x="496" y="10745"/>
                    <a:pt x="605" y="11068"/>
                    <a:pt x="612" y="11403"/>
                  </a:cubicBezTo>
                  <a:cubicBezTo>
                    <a:pt x="614" y="11434"/>
                    <a:pt x="628" y="11467"/>
                    <a:pt x="655" y="11486"/>
                  </a:cubicBezTo>
                  <a:cubicBezTo>
                    <a:pt x="675" y="11500"/>
                    <a:pt x="698" y="11510"/>
                    <a:pt x="722" y="11510"/>
                  </a:cubicBezTo>
                  <a:cubicBezTo>
                    <a:pt x="729" y="11510"/>
                    <a:pt x="739" y="11510"/>
                    <a:pt x="745" y="11506"/>
                  </a:cubicBezTo>
                  <a:cubicBezTo>
                    <a:pt x="1913" y="11244"/>
                    <a:pt x="4208" y="10506"/>
                    <a:pt x="6447" y="8485"/>
                  </a:cubicBezTo>
                  <a:cubicBezTo>
                    <a:pt x="8704" y="6447"/>
                    <a:pt x="10328" y="3639"/>
                    <a:pt x="11268" y="138"/>
                  </a:cubicBezTo>
                  <a:cubicBezTo>
                    <a:pt x="11276" y="106"/>
                    <a:pt x="11269" y="70"/>
                    <a:pt x="11248" y="43"/>
                  </a:cubicBezTo>
                  <a:cubicBezTo>
                    <a:pt x="11226" y="17"/>
                    <a:pt x="11195" y="0"/>
                    <a:pt x="111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7296;p78">
              <a:extLst>
                <a:ext uri="{FF2B5EF4-FFF2-40B4-BE49-F238E27FC236}">
                  <a16:creationId xmlns:a16="http://schemas.microsoft.com/office/drawing/2014/main" id="{B1211BD5-4EAA-421D-90F5-766CD5807D68}"/>
                </a:ext>
              </a:extLst>
            </p:cNvPr>
            <p:cNvSpPr/>
            <p:nvPr/>
          </p:nvSpPr>
          <p:spPr>
            <a:xfrm>
              <a:off x="7425852" y="3081501"/>
              <a:ext cx="459494" cy="189231"/>
            </a:xfrm>
            <a:custGeom>
              <a:avLst/>
              <a:gdLst/>
              <a:ahLst/>
              <a:cxnLst/>
              <a:rect l="l" t="t" r="r" b="b"/>
              <a:pathLst>
                <a:path w="15645" h="6443" extrusionOk="0">
                  <a:moveTo>
                    <a:pt x="6655" y="219"/>
                  </a:moveTo>
                  <a:cubicBezTo>
                    <a:pt x="11240" y="219"/>
                    <a:pt x="14716" y="3225"/>
                    <a:pt x="15353" y="3815"/>
                  </a:cubicBezTo>
                  <a:cubicBezTo>
                    <a:pt x="12534" y="5415"/>
                    <a:pt x="9728" y="6222"/>
                    <a:pt x="6994" y="6222"/>
                  </a:cubicBezTo>
                  <a:cubicBezTo>
                    <a:pt x="6759" y="6222"/>
                    <a:pt x="6525" y="6216"/>
                    <a:pt x="6291" y="6204"/>
                  </a:cubicBezTo>
                  <a:cubicBezTo>
                    <a:pt x="3394" y="6058"/>
                    <a:pt x="1321" y="5030"/>
                    <a:pt x="284" y="4382"/>
                  </a:cubicBezTo>
                  <a:cubicBezTo>
                    <a:pt x="496" y="4132"/>
                    <a:pt x="639" y="3833"/>
                    <a:pt x="701" y="3509"/>
                  </a:cubicBezTo>
                  <a:cubicBezTo>
                    <a:pt x="713" y="3444"/>
                    <a:pt x="721" y="3379"/>
                    <a:pt x="727" y="3313"/>
                  </a:cubicBezTo>
                  <a:cubicBezTo>
                    <a:pt x="731" y="3274"/>
                    <a:pt x="733" y="3237"/>
                    <a:pt x="733" y="3200"/>
                  </a:cubicBezTo>
                  <a:cubicBezTo>
                    <a:pt x="1919" y="2923"/>
                    <a:pt x="4142" y="2176"/>
                    <a:pt x="6317" y="225"/>
                  </a:cubicBezTo>
                  <a:cubicBezTo>
                    <a:pt x="6430" y="221"/>
                    <a:pt x="6543" y="219"/>
                    <a:pt x="6655" y="219"/>
                  </a:cubicBezTo>
                  <a:close/>
                  <a:moveTo>
                    <a:pt x="6638" y="0"/>
                  </a:moveTo>
                  <a:cubicBezTo>
                    <a:pt x="6514" y="0"/>
                    <a:pt x="6390" y="2"/>
                    <a:pt x="6265" y="7"/>
                  </a:cubicBezTo>
                  <a:cubicBezTo>
                    <a:pt x="6241" y="10"/>
                    <a:pt x="6215" y="18"/>
                    <a:pt x="6196" y="35"/>
                  </a:cubicBezTo>
                  <a:cubicBezTo>
                    <a:pt x="3994" y="2022"/>
                    <a:pt x="1741" y="2748"/>
                    <a:pt x="594" y="3004"/>
                  </a:cubicBezTo>
                  <a:cubicBezTo>
                    <a:pt x="542" y="3017"/>
                    <a:pt x="506" y="3064"/>
                    <a:pt x="509" y="3117"/>
                  </a:cubicBezTo>
                  <a:cubicBezTo>
                    <a:pt x="510" y="3175"/>
                    <a:pt x="510" y="3235"/>
                    <a:pt x="505" y="3295"/>
                  </a:cubicBezTo>
                  <a:cubicBezTo>
                    <a:pt x="499" y="3353"/>
                    <a:pt x="492" y="3413"/>
                    <a:pt x="482" y="3470"/>
                  </a:cubicBezTo>
                  <a:cubicBezTo>
                    <a:pt x="419" y="3793"/>
                    <a:pt x="267" y="4091"/>
                    <a:pt x="35" y="4327"/>
                  </a:cubicBezTo>
                  <a:cubicBezTo>
                    <a:pt x="12" y="4350"/>
                    <a:pt x="1" y="4384"/>
                    <a:pt x="5" y="4417"/>
                  </a:cubicBezTo>
                  <a:cubicBezTo>
                    <a:pt x="8" y="4450"/>
                    <a:pt x="26" y="4478"/>
                    <a:pt x="55" y="4497"/>
                  </a:cubicBezTo>
                  <a:cubicBezTo>
                    <a:pt x="1069" y="5152"/>
                    <a:pt x="3225" y="6270"/>
                    <a:pt x="6280" y="6425"/>
                  </a:cubicBezTo>
                  <a:cubicBezTo>
                    <a:pt x="6520" y="6437"/>
                    <a:pt x="6761" y="6442"/>
                    <a:pt x="7000" y="6442"/>
                  </a:cubicBezTo>
                  <a:cubicBezTo>
                    <a:pt x="9811" y="6442"/>
                    <a:pt x="12697" y="5599"/>
                    <a:pt x="15586" y="3930"/>
                  </a:cubicBezTo>
                  <a:cubicBezTo>
                    <a:pt x="15615" y="3914"/>
                    <a:pt x="15635" y="3885"/>
                    <a:pt x="15639" y="3850"/>
                  </a:cubicBezTo>
                  <a:cubicBezTo>
                    <a:pt x="15645" y="3819"/>
                    <a:pt x="15635" y="3783"/>
                    <a:pt x="15609" y="3759"/>
                  </a:cubicBezTo>
                  <a:cubicBezTo>
                    <a:pt x="15571" y="3722"/>
                    <a:pt x="11796" y="0"/>
                    <a:pt x="66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7297;p78">
              <a:extLst>
                <a:ext uri="{FF2B5EF4-FFF2-40B4-BE49-F238E27FC236}">
                  <a16:creationId xmlns:a16="http://schemas.microsoft.com/office/drawing/2014/main" id="{096A80DD-6F1E-46A2-9C65-E7827B7FAA21}"/>
                </a:ext>
              </a:extLst>
            </p:cNvPr>
            <p:cNvSpPr/>
            <p:nvPr/>
          </p:nvSpPr>
          <p:spPr>
            <a:xfrm>
              <a:off x="6895460" y="3082147"/>
              <a:ext cx="458994" cy="189202"/>
            </a:xfrm>
            <a:custGeom>
              <a:avLst/>
              <a:gdLst/>
              <a:ahLst/>
              <a:cxnLst/>
              <a:rect l="l" t="t" r="r" b="b"/>
              <a:pathLst>
                <a:path w="15628" h="6442" extrusionOk="0">
                  <a:moveTo>
                    <a:pt x="8643" y="219"/>
                  </a:moveTo>
                  <a:cubicBezTo>
                    <a:pt x="8883" y="219"/>
                    <a:pt x="9123" y="226"/>
                    <a:pt x="9362" y="238"/>
                  </a:cubicBezTo>
                  <a:cubicBezTo>
                    <a:pt x="12253" y="386"/>
                    <a:pt x="14326" y="1414"/>
                    <a:pt x="15357" y="2057"/>
                  </a:cubicBezTo>
                  <a:cubicBezTo>
                    <a:pt x="15171" y="2324"/>
                    <a:pt x="15058" y="2632"/>
                    <a:pt x="15025" y="2957"/>
                  </a:cubicBezTo>
                  <a:lnTo>
                    <a:pt x="15023" y="2987"/>
                  </a:lnTo>
                  <a:cubicBezTo>
                    <a:pt x="15018" y="3065"/>
                    <a:pt x="15016" y="3143"/>
                    <a:pt x="15019" y="3220"/>
                  </a:cubicBezTo>
                  <a:cubicBezTo>
                    <a:pt x="13811" y="3488"/>
                    <a:pt x="11554" y="4226"/>
                    <a:pt x="9335" y="6218"/>
                  </a:cubicBezTo>
                  <a:cubicBezTo>
                    <a:pt x="9223" y="6222"/>
                    <a:pt x="9111" y="6223"/>
                    <a:pt x="9000" y="6223"/>
                  </a:cubicBezTo>
                  <a:cubicBezTo>
                    <a:pt x="4413" y="6223"/>
                    <a:pt x="933" y="3216"/>
                    <a:pt x="297" y="2626"/>
                  </a:cubicBezTo>
                  <a:cubicBezTo>
                    <a:pt x="3111" y="1028"/>
                    <a:pt x="5914" y="219"/>
                    <a:pt x="8643" y="219"/>
                  </a:cubicBezTo>
                  <a:close/>
                  <a:moveTo>
                    <a:pt x="8652" y="0"/>
                  </a:moveTo>
                  <a:cubicBezTo>
                    <a:pt x="5841" y="0"/>
                    <a:pt x="2954" y="844"/>
                    <a:pt x="59" y="2512"/>
                  </a:cubicBezTo>
                  <a:cubicBezTo>
                    <a:pt x="30" y="2528"/>
                    <a:pt x="12" y="2559"/>
                    <a:pt x="6" y="2592"/>
                  </a:cubicBezTo>
                  <a:cubicBezTo>
                    <a:pt x="0" y="2625"/>
                    <a:pt x="12" y="2661"/>
                    <a:pt x="36" y="2683"/>
                  </a:cubicBezTo>
                  <a:cubicBezTo>
                    <a:pt x="73" y="2722"/>
                    <a:pt x="3844" y="6442"/>
                    <a:pt x="8984" y="6442"/>
                  </a:cubicBezTo>
                  <a:cubicBezTo>
                    <a:pt x="9109" y="6442"/>
                    <a:pt x="9237" y="6439"/>
                    <a:pt x="9365" y="6437"/>
                  </a:cubicBezTo>
                  <a:cubicBezTo>
                    <a:pt x="9370" y="6438"/>
                    <a:pt x="9374" y="6438"/>
                    <a:pt x="9379" y="6438"/>
                  </a:cubicBezTo>
                  <a:cubicBezTo>
                    <a:pt x="9406" y="6438"/>
                    <a:pt x="9431" y="6427"/>
                    <a:pt x="9451" y="6409"/>
                  </a:cubicBezTo>
                  <a:cubicBezTo>
                    <a:pt x="11699" y="4378"/>
                    <a:pt x="13991" y="3660"/>
                    <a:pt x="15157" y="3415"/>
                  </a:cubicBezTo>
                  <a:cubicBezTo>
                    <a:pt x="15210" y="3403"/>
                    <a:pt x="15247" y="3351"/>
                    <a:pt x="15243" y="3296"/>
                  </a:cubicBezTo>
                  <a:cubicBezTo>
                    <a:pt x="15231" y="3202"/>
                    <a:pt x="15230" y="3103"/>
                    <a:pt x="15238" y="3004"/>
                  </a:cubicBezTo>
                  <a:lnTo>
                    <a:pt x="15240" y="2975"/>
                  </a:lnTo>
                  <a:cubicBezTo>
                    <a:pt x="15273" y="2655"/>
                    <a:pt x="15395" y="2350"/>
                    <a:pt x="15599" y="2097"/>
                  </a:cubicBezTo>
                  <a:cubicBezTo>
                    <a:pt x="15617" y="2072"/>
                    <a:pt x="15627" y="2041"/>
                    <a:pt x="15622" y="2011"/>
                  </a:cubicBezTo>
                  <a:cubicBezTo>
                    <a:pt x="15617" y="1980"/>
                    <a:pt x="15600" y="1951"/>
                    <a:pt x="15573" y="1936"/>
                  </a:cubicBezTo>
                  <a:cubicBezTo>
                    <a:pt x="14562" y="1288"/>
                    <a:pt x="12412" y="175"/>
                    <a:pt x="9371" y="19"/>
                  </a:cubicBezTo>
                  <a:cubicBezTo>
                    <a:pt x="9132" y="6"/>
                    <a:pt x="8892" y="0"/>
                    <a:pt x="86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7298;p78">
              <a:extLst>
                <a:ext uri="{FF2B5EF4-FFF2-40B4-BE49-F238E27FC236}">
                  <a16:creationId xmlns:a16="http://schemas.microsoft.com/office/drawing/2014/main" id="{F1304BDA-A3A2-49AF-AED8-7B7B3D2CB161}"/>
                </a:ext>
              </a:extLst>
            </p:cNvPr>
            <p:cNvSpPr/>
            <p:nvPr/>
          </p:nvSpPr>
          <p:spPr>
            <a:xfrm>
              <a:off x="7292043" y="3210230"/>
              <a:ext cx="198835" cy="461109"/>
            </a:xfrm>
            <a:custGeom>
              <a:avLst/>
              <a:gdLst/>
              <a:ahLst/>
              <a:cxnLst/>
              <a:rect l="l" t="t" r="r" b="b"/>
              <a:pathLst>
                <a:path w="6770" h="15700" extrusionOk="0">
                  <a:moveTo>
                    <a:pt x="2245" y="271"/>
                  </a:moveTo>
                  <a:cubicBezTo>
                    <a:pt x="2492" y="464"/>
                    <a:pt x="2784" y="592"/>
                    <a:pt x="3100" y="644"/>
                  </a:cubicBezTo>
                  <a:cubicBezTo>
                    <a:pt x="3150" y="651"/>
                    <a:pt x="3199" y="658"/>
                    <a:pt x="3249" y="662"/>
                  </a:cubicBezTo>
                  <a:cubicBezTo>
                    <a:pt x="3286" y="665"/>
                    <a:pt x="3322" y="668"/>
                    <a:pt x="3359" y="668"/>
                  </a:cubicBezTo>
                  <a:cubicBezTo>
                    <a:pt x="3624" y="1874"/>
                    <a:pt x="4362" y="4138"/>
                    <a:pt x="6361" y="6369"/>
                  </a:cubicBezTo>
                  <a:cubicBezTo>
                    <a:pt x="6513" y="11122"/>
                    <a:pt x="3373" y="14754"/>
                    <a:pt x="2769" y="15408"/>
                  </a:cubicBezTo>
                  <a:cubicBezTo>
                    <a:pt x="1029" y="12346"/>
                    <a:pt x="224" y="9298"/>
                    <a:pt x="377" y="6350"/>
                  </a:cubicBezTo>
                  <a:lnTo>
                    <a:pt x="377" y="6347"/>
                  </a:lnTo>
                  <a:lnTo>
                    <a:pt x="377" y="6340"/>
                  </a:lnTo>
                  <a:cubicBezTo>
                    <a:pt x="529" y="3396"/>
                    <a:pt x="1583" y="1309"/>
                    <a:pt x="2245" y="271"/>
                  </a:cubicBezTo>
                  <a:close/>
                  <a:moveTo>
                    <a:pt x="2219" y="1"/>
                  </a:moveTo>
                  <a:cubicBezTo>
                    <a:pt x="2215" y="1"/>
                    <a:pt x="2211" y="1"/>
                    <a:pt x="2207" y="1"/>
                  </a:cubicBezTo>
                  <a:cubicBezTo>
                    <a:pt x="2175" y="6"/>
                    <a:pt x="2147" y="23"/>
                    <a:pt x="2128" y="50"/>
                  </a:cubicBezTo>
                  <a:cubicBezTo>
                    <a:pt x="1461" y="1065"/>
                    <a:pt x="317" y="3234"/>
                    <a:pt x="159" y="6332"/>
                  </a:cubicBezTo>
                  <a:lnTo>
                    <a:pt x="269" y="6337"/>
                  </a:lnTo>
                  <a:lnTo>
                    <a:pt x="269" y="6337"/>
                  </a:lnTo>
                  <a:lnTo>
                    <a:pt x="159" y="6333"/>
                  </a:lnTo>
                  <a:lnTo>
                    <a:pt x="159" y="6333"/>
                  </a:lnTo>
                  <a:cubicBezTo>
                    <a:pt x="1" y="9371"/>
                    <a:pt x="840" y="12504"/>
                    <a:pt x="2653" y="15645"/>
                  </a:cubicBezTo>
                  <a:cubicBezTo>
                    <a:pt x="2668" y="15674"/>
                    <a:pt x="2698" y="15694"/>
                    <a:pt x="2732" y="15699"/>
                  </a:cubicBezTo>
                  <a:lnTo>
                    <a:pt x="2747" y="15699"/>
                  </a:lnTo>
                  <a:cubicBezTo>
                    <a:pt x="2775" y="15699"/>
                    <a:pt x="2804" y="15687"/>
                    <a:pt x="2825" y="15670"/>
                  </a:cubicBezTo>
                  <a:cubicBezTo>
                    <a:pt x="2863" y="15631"/>
                    <a:pt x="6770" y="11673"/>
                    <a:pt x="6577" y="6333"/>
                  </a:cubicBezTo>
                  <a:cubicBezTo>
                    <a:pt x="6579" y="6303"/>
                    <a:pt x="6569" y="6275"/>
                    <a:pt x="6549" y="6253"/>
                  </a:cubicBezTo>
                  <a:cubicBezTo>
                    <a:pt x="4514" y="3996"/>
                    <a:pt x="3800" y="1703"/>
                    <a:pt x="3554" y="535"/>
                  </a:cubicBezTo>
                  <a:cubicBezTo>
                    <a:pt x="3544" y="484"/>
                    <a:pt x="3497" y="449"/>
                    <a:pt x="3446" y="449"/>
                  </a:cubicBezTo>
                  <a:cubicBezTo>
                    <a:pt x="3387" y="449"/>
                    <a:pt x="3328" y="449"/>
                    <a:pt x="3268" y="443"/>
                  </a:cubicBezTo>
                  <a:cubicBezTo>
                    <a:pt x="3224" y="439"/>
                    <a:pt x="3179" y="434"/>
                    <a:pt x="3134" y="427"/>
                  </a:cubicBezTo>
                  <a:cubicBezTo>
                    <a:pt x="2821" y="379"/>
                    <a:pt x="2532" y="239"/>
                    <a:pt x="2295" y="28"/>
                  </a:cubicBezTo>
                  <a:cubicBezTo>
                    <a:pt x="2274" y="10"/>
                    <a:pt x="2247" y="1"/>
                    <a:pt x="22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7299;p78">
              <a:extLst>
                <a:ext uri="{FF2B5EF4-FFF2-40B4-BE49-F238E27FC236}">
                  <a16:creationId xmlns:a16="http://schemas.microsoft.com/office/drawing/2014/main" id="{694E5EF3-2FF6-44D4-859F-F7C0B76EE219}"/>
                </a:ext>
              </a:extLst>
            </p:cNvPr>
            <p:cNvSpPr/>
            <p:nvPr/>
          </p:nvSpPr>
          <p:spPr>
            <a:xfrm>
              <a:off x="7389845" y="3207557"/>
              <a:ext cx="338989" cy="332292"/>
            </a:xfrm>
            <a:custGeom>
              <a:avLst/>
              <a:gdLst/>
              <a:ahLst/>
              <a:cxnLst/>
              <a:rect l="l" t="t" r="r" b="b"/>
              <a:pathLst>
                <a:path w="11542" h="11314" extrusionOk="0">
                  <a:moveTo>
                    <a:pt x="1358" y="249"/>
                  </a:moveTo>
                  <a:cubicBezTo>
                    <a:pt x="2397" y="906"/>
                    <a:pt x="4509" y="1971"/>
                    <a:pt x="7469" y="2127"/>
                  </a:cubicBezTo>
                  <a:cubicBezTo>
                    <a:pt x="10935" y="5384"/>
                    <a:pt x="11284" y="10169"/>
                    <a:pt x="11319" y="11058"/>
                  </a:cubicBezTo>
                  <a:cubicBezTo>
                    <a:pt x="7927" y="10125"/>
                    <a:pt x="5207" y="8543"/>
                    <a:pt x="3227" y="6356"/>
                  </a:cubicBezTo>
                  <a:cubicBezTo>
                    <a:pt x="3225" y="6351"/>
                    <a:pt x="3220" y="6346"/>
                    <a:pt x="3219" y="6341"/>
                  </a:cubicBezTo>
                  <a:cubicBezTo>
                    <a:pt x="1254" y="4163"/>
                    <a:pt x="520" y="1948"/>
                    <a:pt x="251" y="747"/>
                  </a:cubicBezTo>
                  <a:cubicBezTo>
                    <a:pt x="569" y="716"/>
                    <a:pt x="871" y="606"/>
                    <a:pt x="1137" y="426"/>
                  </a:cubicBezTo>
                  <a:cubicBezTo>
                    <a:pt x="1215" y="372"/>
                    <a:pt x="1289" y="313"/>
                    <a:pt x="1358" y="249"/>
                  </a:cubicBezTo>
                  <a:close/>
                  <a:moveTo>
                    <a:pt x="1343" y="1"/>
                  </a:moveTo>
                  <a:cubicBezTo>
                    <a:pt x="1314" y="1"/>
                    <a:pt x="1285" y="12"/>
                    <a:pt x="1264" y="34"/>
                  </a:cubicBezTo>
                  <a:cubicBezTo>
                    <a:pt x="1188" y="112"/>
                    <a:pt x="1104" y="182"/>
                    <a:pt x="1012" y="246"/>
                  </a:cubicBezTo>
                  <a:cubicBezTo>
                    <a:pt x="745" y="428"/>
                    <a:pt x="435" y="528"/>
                    <a:pt x="113" y="538"/>
                  </a:cubicBezTo>
                  <a:cubicBezTo>
                    <a:pt x="79" y="538"/>
                    <a:pt x="49" y="554"/>
                    <a:pt x="29" y="578"/>
                  </a:cubicBezTo>
                  <a:cubicBezTo>
                    <a:pt x="9" y="605"/>
                    <a:pt x="0" y="638"/>
                    <a:pt x="8" y="669"/>
                  </a:cubicBezTo>
                  <a:cubicBezTo>
                    <a:pt x="257" y="1857"/>
                    <a:pt x="982" y="4187"/>
                    <a:pt x="3042" y="6477"/>
                  </a:cubicBezTo>
                  <a:cubicBezTo>
                    <a:pt x="3047" y="6481"/>
                    <a:pt x="3049" y="6487"/>
                    <a:pt x="3054" y="6491"/>
                  </a:cubicBezTo>
                  <a:cubicBezTo>
                    <a:pt x="5090" y="8748"/>
                    <a:pt x="7899" y="10367"/>
                    <a:pt x="11402" y="11309"/>
                  </a:cubicBezTo>
                  <a:cubicBezTo>
                    <a:pt x="11412" y="11312"/>
                    <a:pt x="11422" y="11313"/>
                    <a:pt x="11430" y="11313"/>
                  </a:cubicBezTo>
                  <a:cubicBezTo>
                    <a:pt x="11456" y="11313"/>
                    <a:pt x="11479" y="11306"/>
                    <a:pt x="11499" y="11290"/>
                  </a:cubicBezTo>
                  <a:cubicBezTo>
                    <a:pt x="11524" y="11269"/>
                    <a:pt x="11542" y="11236"/>
                    <a:pt x="11542" y="11202"/>
                  </a:cubicBezTo>
                  <a:cubicBezTo>
                    <a:pt x="11542" y="11148"/>
                    <a:pt x="11502" y="5589"/>
                    <a:pt x="7587" y="1941"/>
                  </a:cubicBezTo>
                  <a:cubicBezTo>
                    <a:pt x="7568" y="1922"/>
                    <a:pt x="7541" y="1912"/>
                    <a:pt x="7516" y="1910"/>
                  </a:cubicBezTo>
                  <a:cubicBezTo>
                    <a:pt x="4515" y="1759"/>
                    <a:pt x="2396" y="659"/>
                    <a:pt x="1402" y="18"/>
                  </a:cubicBezTo>
                  <a:cubicBezTo>
                    <a:pt x="1384" y="7"/>
                    <a:pt x="1363" y="1"/>
                    <a:pt x="1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7300;p78">
              <a:extLst>
                <a:ext uri="{FF2B5EF4-FFF2-40B4-BE49-F238E27FC236}">
                  <a16:creationId xmlns:a16="http://schemas.microsoft.com/office/drawing/2014/main" id="{4AD48A6E-95B1-4250-82BC-B4E34C59BB40}"/>
                </a:ext>
              </a:extLst>
            </p:cNvPr>
            <p:cNvSpPr/>
            <p:nvPr/>
          </p:nvSpPr>
          <p:spPr>
            <a:xfrm>
              <a:off x="7290075" y="2681599"/>
              <a:ext cx="198747" cy="456733"/>
            </a:xfrm>
            <a:custGeom>
              <a:avLst/>
              <a:gdLst/>
              <a:ahLst/>
              <a:cxnLst/>
              <a:rect l="l" t="t" r="r" b="b"/>
              <a:pathLst>
                <a:path w="6767" h="15551" extrusionOk="0">
                  <a:moveTo>
                    <a:pt x="4001" y="290"/>
                  </a:moveTo>
                  <a:cubicBezTo>
                    <a:pt x="5740" y="3352"/>
                    <a:pt x="6545" y="6401"/>
                    <a:pt x="6392" y="9356"/>
                  </a:cubicBezTo>
                  <a:cubicBezTo>
                    <a:pt x="6246" y="12197"/>
                    <a:pt x="5246" y="14249"/>
                    <a:pt x="4615" y="15277"/>
                  </a:cubicBezTo>
                  <a:cubicBezTo>
                    <a:pt x="4350" y="15072"/>
                    <a:pt x="4037" y="14944"/>
                    <a:pt x="3704" y="14903"/>
                  </a:cubicBezTo>
                  <a:cubicBezTo>
                    <a:pt x="3677" y="14900"/>
                    <a:pt x="3647" y="14896"/>
                    <a:pt x="3620" y="14894"/>
                  </a:cubicBezTo>
                  <a:cubicBezTo>
                    <a:pt x="3568" y="14889"/>
                    <a:pt x="3517" y="14887"/>
                    <a:pt x="3467" y="14887"/>
                  </a:cubicBezTo>
                  <a:cubicBezTo>
                    <a:pt x="3439" y="14887"/>
                    <a:pt x="3410" y="14889"/>
                    <a:pt x="3383" y="14889"/>
                  </a:cubicBezTo>
                  <a:cubicBezTo>
                    <a:pt x="3104" y="13702"/>
                    <a:pt x="2354" y="11491"/>
                    <a:pt x="412" y="9323"/>
                  </a:cubicBezTo>
                  <a:cubicBezTo>
                    <a:pt x="259" y="4574"/>
                    <a:pt x="3397" y="942"/>
                    <a:pt x="4001" y="290"/>
                  </a:cubicBezTo>
                  <a:close/>
                  <a:moveTo>
                    <a:pt x="4022" y="0"/>
                  </a:moveTo>
                  <a:cubicBezTo>
                    <a:pt x="3993" y="0"/>
                    <a:pt x="3965" y="10"/>
                    <a:pt x="3944" y="32"/>
                  </a:cubicBezTo>
                  <a:cubicBezTo>
                    <a:pt x="3903" y="71"/>
                    <a:pt x="1" y="4028"/>
                    <a:pt x="192" y="9375"/>
                  </a:cubicBezTo>
                  <a:cubicBezTo>
                    <a:pt x="193" y="9399"/>
                    <a:pt x="202" y="9424"/>
                    <a:pt x="220" y="9443"/>
                  </a:cubicBezTo>
                  <a:cubicBezTo>
                    <a:pt x="2201" y="11637"/>
                    <a:pt x="2929" y="13886"/>
                    <a:pt x="3188" y="15031"/>
                  </a:cubicBezTo>
                  <a:cubicBezTo>
                    <a:pt x="3199" y="15082"/>
                    <a:pt x="3244" y="15117"/>
                    <a:pt x="3292" y="15117"/>
                  </a:cubicBezTo>
                  <a:cubicBezTo>
                    <a:pt x="3296" y="15117"/>
                    <a:pt x="3301" y="15117"/>
                    <a:pt x="3305" y="15117"/>
                  </a:cubicBezTo>
                  <a:cubicBezTo>
                    <a:pt x="3360" y="15112"/>
                    <a:pt x="3413" y="15109"/>
                    <a:pt x="3468" y="15109"/>
                  </a:cubicBezTo>
                  <a:cubicBezTo>
                    <a:pt x="3512" y="15109"/>
                    <a:pt x="3556" y="15111"/>
                    <a:pt x="3601" y="15115"/>
                  </a:cubicBezTo>
                  <a:cubicBezTo>
                    <a:pt x="3624" y="15117"/>
                    <a:pt x="3647" y="15118"/>
                    <a:pt x="3672" y="15122"/>
                  </a:cubicBezTo>
                  <a:cubicBezTo>
                    <a:pt x="4007" y="15162"/>
                    <a:pt x="4316" y="15302"/>
                    <a:pt x="4569" y="15524"/>
                  </a:cubicBezTo>
                  <a:cubicBezTo>
                    <a:pt x="4591" y="15542"/>
                    <a:pt x="4615" y="15551"/>
                    <a:pt x="4642" y="15551"/>
                  </a:cubicBezTo>
                  <a:cubicBezTo>
                    <a:pt x="4646" y="15551"/>
                    <a:pt x="4649" y="15550"/>
                    <a:pt x="4653" y="15550"/>
                  </a:cubicBezTo>
                  <a:cubicBezTo>
                    <a:pt x="4655" y="15550"/>
                    <a:pt x="4657" y="15550"/>
                    <a:pt x="4659" y="15551"/>
                  </a:cubicBezTo>
                  <a:cubicBezTo>
                    <a:pt x="4692" y="15545"/>
                    <a:pt x="4719" y="15528"/>
                    <a:pt x="4736" y="15501"/>
                  </a:cubicBezTo>
                  <a:cubicBezTo>
                    <a:pt x="5370" y="14496"/>
                    <a:pt x="6456" y="12361"/>
                    <a:pt x="6610" y="9369"/>
                  </a:cubicBezTo>
                  <a:cubicBezTo>
                    <a:pt x="6767" y="6330"/>
                    <a:pt x="5930" y="3197"/>
                    <a:pt x="4117" y="55"/>
                  </a:cubicBezTo>
                  <a:cubicBezTo>
                    <a:pt x="4101" y="27"/>
                    <a:pt x="4071" y="7"/>
                    <a:pt x="4037" y="1"/>
                  </a:cubicBezTo>
                  <a:cubicBezTo>
                    <a:pt x="4032" y="0"/>
                    <a:pt x="4027" y="0"/>
                    <a:pt x="40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7301;p78">
              <a:extLst>
                <a:ext uri="{FF2B5EF4-FFF2-40B4-BE49-F238E27FC236}">
                  <a16:creationId xmlns:a16="http://schemas.microsoft.com/office/drawing/2014/main" id="{15DF8A47-1BE0-4BAF-B7E5-CC23DF1F60D9}"/>
                </a:ext>
              </a:extLst>
            </p:cNvPr>
            <p:cNvSpPr/>
            <p:nvPr/>
          </p:nvSpPr>
          <p:spPr>
            <a:xfrm>
              <a:off x="7052090" y="2812942"/>
              <a:ext cx="338107" cy="331940"/>
            </a:xfrm>
            <a:custGeom>
              <a:avLst/>
              <a:gdLst/>
              <a:ahLst/>
              <a:cxnLst/>
              <a:rect l="l" t="t" r="r" b="b"/>
              <a:pathLst>
                <a:path w="11512" h="11302" extrusionOk="0">
                  <a:moveTo>
                    <a:pt x="221" y="254"/>
                  </a:moveTo>
                  <a:lnTo>
                    <a:pt x="221" y="254"/>
                  </a:lnTo>
                  <a:cubicBezTo>
                    <a:pt x="3617" y="1190"/>
                    <a:pt x="6339" y="2775"/>
                    <a:pt x="8322" y="4968"/>
                  </a:cubicBezTo>
                  <a:cubicBezTo>
                    <a:pt x="10237" y="7091"/>
                    <a:pt x="10982" y="9263"/>
                    <a:pt x="11263" y="10439"/>
                  </a:cubicBezTo>
                  <a:cubicBezTo>
                    <a:pt x="10936" y="10492"/>
                    <a:pt x="10629" y="10632"/>
                    <a:pt x="10368" y="10845"/>
                  </a:cubicBezTo>
                  <a:cubicBezTo>
                    <a:pt x="10296" y="10907"/>
                    <a:pt x="10226" y="10972"/>
                    <a:pt x="10159" y="11049"/>
                  </a:cubicBezTo>
                  <a:cubicBezTo>
                    <a:pt x="9121" y="10397"/>
                    <a:pt x="7014" y="9343"/>
                    <a:pt x="4078" y="9185"/>
                  </a:cubicBezTo>
                  <a:cubicBezTo>
                    <a:pt x="610" y="5932"/>
                    <a:pt x="258" y="1144"/>
                    <a:pt x="221" y="254"/>
                  </a:cubicBezTo>
                  <a:close/>
                  <a:moveTo>
                    <a:pt x="108" y="1"/>
                  </a:moveTo>
                  <a:cubicBezTo>
                    <a:pt x="86" y="1"/>
                    <a:pt x="62" y="9"/>
                    <a:pt x="43" y="23"/>
                  </a:cubicBezTo>
                  <a:cubicBezTo>
                    <a:pt x="16" y="45"/>
                    <a:pt x="1" y="78"/>
                    <a:pt x="1" y="112"/>
                  </a:cubicBezTo>
                  <a:cubicBezTo>
                    <a:pt x="1" y="166"/>
                    <a:pt x="38" y="5727"/>
                    <a:pt x="3957" y="9371"/>
                  </a:cubicBezTo>
                  <a:cubicBezTo>
                    <a:pt x="3975" y="9387"/>
                    <a:pt x="4002" y="9398"/>
                    <a:pt x="4028" y="9400"/>
                  </a:cubicBezTo>
                  <a:cubicBezTo>
                    <a:pt x="7014" y="9555"/>
                    <a:pt x="9128" y="10646"/>
                    <a:pt x="10120" y="11284"/>
                  </a:cubicBezTo>
                  <a:cubicBezTo>
                    <a:pt x="10139" y="11295"/>
                    <a:pt x="10160" y="11301"/>
                    <a:pt x="10180" y="11301"/>
                  </a:cubicBezTo>
                  <a:cubicBezTo>
                    <a:pt x="10212" y="11301"/>
                    <a:pt x="10244" y="11290"/>
                    <a:pt x="10266" y="11263"/>
                  </a:cubicBezTo>
                  <a:cubicBezTo>
                    <a:pt x="10345" y="11166"/>
                    <a:pt x="10424" y="11086"/>
                    <a:pt x="10509" y="11016"/>
                  </a:cubicBezTo>
                  <a:cubicBezTo>
                    <a:pt x="10768" y="10803"/>
                    <a:pt x="11079" y="10673"/>
                    <a:pt x="11408" y="10643"/>
                  </a:cubicBezTo>
                  <a:cubicBezTo>
                    <a:pt x="11438" y="10639"/>
                    <a:pt x="11469" y="10623"/>
                    <a:pt x="11486" y="10598"/>
                  </a:cubicBezTo>
                  <a:cubicBezTo>
                    <a:pt x="11505" y="10572"/>
                    <a:pt x="11512" y="10539"/>
                    <a:pt x="11505" y="10509"/>
                  </a:cubicBezTo>
                  <a:cubicBezTo>
                    <a:pt x="11241" y="9343"/>
                    <a:pt x="10501" y="7054"/>
                    <a:pt x="8486" y="4821"/>
                  </a:cubicBezTo>
                  <a:cubicBezTo>
                    <a:pt x="6446" y="2566"/>
                    <a:pt x="3639" y="945"/>
                    <a:pt x="137" y="5"/>
                  </a:cubicBezTo>
                  <a:cubicBezTo>
                    <a:pt x="128" y="2"/>
                    <a:pt x="118"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7302;p78">
              <a:extLst>
                <a:ext uri="{FF2B5EF4-FFF2-40B4-BE49-F238E27FC236}">
                  <a16:creationId xmlns:a16="http://schemas.microsoft.com/office/drawing/2014/main" id="{790A74CD-3E5A-4D9C-8EA6-84E807A2FAA9}"/>
                </a:ext>
              </a:extLst>
            </p:cNvPr>
            <p:cNvSpPr/>
            <p:nvPr/>
          </p:nvSpPr>
          <p:spPr>
            <a:xfrm>
              <a:off x="7026832" y="3176072"/>
              <a:ext cx="333966" cy="338665"/>
            </a:xfrm>
            <a:custGeom>
              <a:avLst/>
              <a:gdLst/>
              <a:ahLst/>
              <a:cxnLst/>
              <a:rect l="l" t="t" r="r" b="b"/>
              <a:pathLst>
                <a:path w="11371" h="11531" extrusionOk="0">
                  <a:moveTo>
                    <a:pt x="10567" y="240"/>
                  </a:moveTo>
                  <a:cubicBezTo>
                    <a:pt x="10616" y="551"/>
                    <a:pt x="10744" y="845"/>
                    <a:pt x="10942" y="1100"/>
                  </a:cubicBezTo>
                  <a:cubicBezTo>
                    <a:pt x="10995" y="1170"/>
                    <a:pt x="11050" y="1233"/>
                    <a:pt x="11107" y="1287"/>
                  </a:cubicBezTo>
                  <a:cubicBezTo>
                    <a:pt x="10436" y="2331"/>
                    <a:pt x="9350" y="4456"/>
                    <a:pt x="9190" y="7453"/>
                  </a:cubicBezTo>
                  <a:cubicBezTo>
                    <a:pt x="5938" y="10921"/>
                    <a:pt x="1150" y="11270"/>
                    <a:pt x="261" y="11306"/>
                  </a:cubicBezTo>
                  <a:cubicBezTo>
                    <a:pt x="1195" y="7918"/>
                    <a:pt x="2776" y="5197"/>
                    <a:pt x="4964" y="3218"/>
                  </a:cubicBezTo>
                  <a:cubicBezTo>
                    <a:pt x="4969" y="3217"/>
                    <a:pt x="4974" y="3214"/>
                    <a:pt x="4978" y="3208"/>
                  </a:cubicBezTo>
                  <a:cubicBezTo>
                    <a:pt x="7155" y="1244"/>
                    <a:pt x="9370" y="509"/>
                    <a:pt x="10567" y="240"/>
                  </a:cubicBezTo>
                  <a:close/>
                  <a:moveTo>
                    <a:pt x="10659" y="0"/>
                  </a:moveTo>
                  <a:cubicBezTo>
                    <a:pt x="10652" y="0"/>
                    <a:pt x="10645" y="1"/>
                    <a:pt x="10637" y="2"/>
                  </a:cubicBezTo>
                  <a:cubicBezTo>
                    <a:pt x="9452" y="252"/>
                    <a:pt x="7125" y="979"/>
                    <a:pt x="4842" y="3036"/>
                  </a:cubicBezTo>
                  <a:cubicBezTo>
                    <a:pt x="4837" y="3039"/>
                    <a:pt x="4834" y="3043"/>
                    <a:pt x="4828" y="3046"/>
                  </a:cubicBezTo>
                  <a:cubicBezTo>
                    <a:pt x="2571" y="5082"/>
                    <a:pt x="952" y="7892"/>
                    <a:pt x="10" y="11394"/>
                  </a:cubicBezTo>
                  <a:cubicBezTo>
                    <a:pt x="0" y="11425"/>
                    <a:pt x="8" y="11461"/>
                    <a:pt x="29" y="11488"/>
                  </a:cubicBezTo>
                  <a:cubicBezTo>
                    <a:pt x="50" y="11515"/>
                    <a:pt x="83" y="11531"/>
                    <a:pt x="117" y="11531"/>
                  </a:cubicBezTo>
                  <a:cubicBezTo>
                    <a:pt x="183" y="11531"/>
                    <a:pt x="5735" y="11489"/>
                    <a:pt x="9375" y="7577"/>
                  </a:cubicBezTo>
                  <a:cubicBezTo>
                    <a:pt x="9393" y="7557"/>
                    <a:pt x="9404" y="7530"/>
                    <a:pt x="9405" y="7506"/>
                  </a:cubicBezTo>
                  <a:cubicBezTo>
                    <a:pt x="9562" y="4460"/>
                    <a:pt x="10686" y="2331"/>
                    <a:pt x="11341" y="1332"/>
                  </a:cubicBezTo>
                  <a:cubicBezTo>
                    <a:pt x="11371" y="1285"/>
                    <a:pt x="11362" y="1226"/>
                    <a:pt x="11321" y="1190"/>
                  </a:cubicBezTo>
                  <a:cubicBezTo>
                    <a:pt x="11250" y="1127"/>
                    <a:pt x="11180" y="1056"/>
                    <a:pt x="11113" y="969"/>
                  </a:cubicBezTo>
                  <a:cubicBezTo>
                    <a:pt x="10916" y="714"/>
                    <a:pt x="10798" y="415"/>
                    <a:pt x="10770" y="101"/>
                  </a:cubicBezTo>
                  <a:cubicBezTo>
                    <a:pt x="10765" y="68"/>
                    <a:pt x="10750" y="39"/>
                    <a:pt x="10724" y="22"/>
                  </a:cubicBezTo>
                  <a:cubicBezTo>
                    <a:pt x="10706" y="7"/>
                    <a:pt x="10683" y="0"/>
                    <a:pt x="10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7303;p78">
              <a:extLst>
                <a:ext uri="{FF2B5EF4-FFF2-40B4-BE49-F238E27FC236}">
                  <a16:creationId xmlns:a16="http://schemas.microsoft.com/office/drawing/2014/main" id="{9E59132F-DB60-4FBA-B1D6-D82EC116C76A}"/>
                </a:ext>
              </a:extLst>
            </p:cNvPr>
            <p:cNvSpPr/>
            <p:nvPr/>
          </p:nvSpPr>
          <p:spPr>
            <a:xfrm>
              <a:off x="7336333" y="3118801"/>
              <a:ext cx="111107" cy="110989"/>
            </a:xfrm>
            <a:custGeom>
              <a:avLst/>
              <a:gdLst/>
              <a:ahLst/>
              <a:cxnLst/>
              <a:rect l="l" t="t" r="r" b="b"/>
              <a:pathLst>
                <a:path w="3783" h="3779" extrusionOk="0">
                  <a:moveTo>
                    <a:pt x="1895" y="219"/>
                  </a:moveTo>
                  <a:cubicBezTo>
                    <a:pt x="1939" y="219"/>
                    <a:pt x="1983" y="221"/>
                    <a:pt x="2028" y="225"/>
                  </a:cubicBezTo>
                  <a:cubicBezTo>
                    <a:pt x="2050" y="226"/>
                    <a:pt x="2073" y="229"/>
                    <a:pt x="2099" y="232"/>
                  </a:cubicBezTo>
                  <a:cubicBezTo>
                    <a:pt x="2433" y="273"/>
                    <a:pt x="2742" y="413"/>
                    <a:pt x="2996" y="635"/>
                  </a:cubicBezTo>
                  <a:cubicBezTo>
                    <a:pt x="3088" y="716"/>
                    <a:pt x="3173" y="809"/>
                    <a:pt x="3247" y="911"/>
                  </a:cubicBezTo>
                  <a:cubicBezTo>
                    <a:pt x="3445" y="1186"/>
                    <a:pt x="3553" y="1509"/>
                    <a:pt x="3560" y="1846"/>
                  </a:cubicBezTo>
                  <a:cubicBezTo>
                    <a:pt x="3561" y="1904"/>
                    <a:pt x="3561" y="1962"/>
                    <a:pt x="3556" y="2024"/>
                  </a:cubicBezTo>
                  <a:cubicBezTo>
                    <a:pt x="3551" y="2082"/>
                    <a:pt x="3544" y="2140"/>
                    <a:pt x="3533" y="2197"/>
                  </a:cubicBezTo>
                  <a:cubicBezTo>
                    <a:pt x="3470" y="2522"/>
                    <a:pt x="3318" y="2818"/>
                    <a:pt x="3086" y="3056"/>
                  </a:cubicBezTo>
                  <a:cubicBezTo>
                    <a:pt x="3010" y="3134"/>
                    <a:pt x="2926" y="3203"/>
                    <a:pt x="2834" y="3267"/>
                  </a:cubicBezTo>
                  <a:cubicBezTo>
                    <a:pt x="2569" y="3450"/>
                    <a:pt x="2257" y="3550"/>
                    <a:pt x="1936" y="3559"/>
                  </a:cubicBezTo>
                  <a:cubicBezTo>
                    <a:pt x="1878" y="3559"/>
                    <a:pt x="1817" y="3559"/>
                    <a:pt x="1758" y="3554"/>
                  </a:cubicBezTo>
                  <a:cubicBezTo>
                    <a:pt x="1714" y="3550"/>
                    <a:pt x="1669" y="3544"/>
                    <a:pt x="1624" y="3537"/>
                  </a:cubicBezTo>
                  <a:cubicBezTo>
                    <a:pt x="1311" y="3488"/>
                    <a:pt x="1022" y="3351"/>
                    <a:pt x="784" y="3137"/>
                  </a:cubicBezTo>
                  <a:cubicBezTo>
                    <a:pt x="713" y="3075"/>
                    <a:pt x="645" y="3003"/>
                    <a:pt x="576" y="2916"/>
                  </a:cubicBezTo>
                  <a:cubicBezTo>
                    <a:pt x="381" y="2663"/>
                    <a:pt x="262" y="2364"/>
                    <a:pt x="233" y="2046"/>
                  </a:cubicBezTo>
                  <a:cubicBezTo>
                    <a:pt x="222" y="1952"/>
                    <a:pt x="220" y="1854"/>
                    <a:pt x="229" y="1754"/>
                  </a:cubicBezTo>
                  <a:lnTo>
                    <a:pt x="232" y="1726"/>
                  </a:lnTo>
                  <a:cubicBezTo>
                    <a:pt x="263" y="1405"/>
                    <a:pt x="385" y="1101"/>
                    <a:pt x="589" y="847"/>
                  </a:cubicBezTo>
                  <a:cubicBezTo>
                    <a:pt x="669" y="750"/>
                    <a:pt x="747" y="671"/>
                    <a:pt x="833" y="601"/>
                  </a:cubicBezTo>
                  <a:cubicBezTo>
                    <a:pt x="1090" y="387"/>
                    <a:pt x="1402" y="258"/>
                    <a:pt x="1731" y="228"/>
                  </a:cubicBezTo>
                  <a:cubicBezTo>
                    <a:pt x="1786" y="222"/>
                    <a:pt x="1840" y="219"/>
                    <a:pt x="1895" y="219"/>
                  </a:cubicBezTo>
                  <a:close/>
                  <a:moveTo>
                    <a:pt x="1900" y="0"/>
                  </a:moveTo>
                  <a:cubicBezTo>
                    <a:pt x="1836" y="0"/>
                    <a:pt x="1773" y="3"/>
                    <a:pt x="1710" y="10"/>
                  </a:cubicBezTo>
                  <a:cubicBezTo>
                    <a:pt x="1337" y="45"/>
                    <a:pt x="984" y="191"/>
                    <a:pt x="692" y="431"/>
                  </a:cubicBezTo>
                  <a:cubicBezTo>
                    <a:pt x="596" y="510"/>
                    <a:pt x="505" y="601"/>
                    <a:pt x="415" y="709"/>
                  </a:cubicBezTo>
                  <a:cubicBezTo>
                    <a:pt x="186" y="998"/>
                    <a:pt x="48" y="1341"/>
                    <a:pt x="12" y="1705"/>
                  </a:cubicBezTo>
                  <a:lnTo>
                    <a:pt x="12" y="1706"/>
                  </a:lnTo>
                  <a:lnTo>
                    <a:pt x="11" y="1736"/>
                  </a:lnTo>
                  <a:cubicBezTo>
                    <a:pt x="1" y="1848"/>
                    <a:pt x="4" y="1961"/>
                    <a:pt x="14" y="2068"/>
                  </a:cubicBezTo>
                  <a:cubicBezTo>
                    <a:pt x="47" y="2424"/>
                    <a:pt x="182" y="2764"/>
                    <a:pt x="404" y="3050"/>
                  </a:cubicBezTo>
                  <a:cubicBezTo>
                    <a:pt x="479" y="3149"/>
                    <a:pt x="558" y="3233"/>
                    <a:pt x="639" y="3301"/>
                  </a:cubicBezTo>
                  <a:cubicBezTo>
                    <a:pt x="905" y="3542"/>
                    <a:pt x="1234" y="3698"/>
                    <a:pt x="1589" y="3755"/>
                  </a:cubicBezTo>
                  <a:cubicBezTo>
                    <a:pt x="1639" y="3762"/>
                    <a:pt x="1689" y="3769"/>
                    <a:pt x="1738" y="3774"/>
                  </a:cubicBezTo>
                  <a:cubicBezTo>
                    <a:pt x="1798" y="3777"/>
                    <a:pt x="1855" y="3778"/>
                    <a:pt x="1915" y="3778"/>
                  </a:cubicBezTo>
                  <a:cubicBezTo>
                    <a:pt x="1924" y="3778"/>
                    <a:pt x="1934" y="3778"/>
                    <a:pt x="1941" y="3777"/>
                  </a:cubicBezTo>
                  <a:cubicBezTo>
                    <a:pt x="2305" y="3768"/>
                    <a:pt x="2656" y="3654"/>
                    <a:pt x="2956" y="3448"/>
                  </a:cubicBezTo>
                  <a:cubicBezTo>
                    <a:pt x="3061" y="3376"/>
                    <a:pt x="3157" y="3297"/>
                    <a:pt x="3244" y="3208"/>
                  </a:cubicBezTo>
                  <a:cubicBezTo>
                    <a:pt x="3504" y="2941"/>
                    <a:pt x="3679" y="2605"/>
                    <a:pt x="3749" y="2237"/>
                  </a:cubicBezTo>
                  <a:cubicBezTo>
                    <a:pt x="3761" y="2173"/>
                    <a:pt x="3769" y="2106"/>
                    <a:pt x="3775" y="2041"/>
                  </a:cubicBezTo>
                  <a:cubicBezTo>
                    <a:pt x="3781" y="1972"/>
                    <a:pt x="3782" y="1904"/>
                    <a:pt x="3779" y="1838"/>
                  </a:cubicBezTo>
                  <a:cubicBezTo>
                    <a:pt x="3769" y="1460"/>
                    <a:pt x="3647" y="1094"/>
                    <a:pt x="3423" y="783"/>
                  </a:cubicBezTo>
                  <a:cubicBezTo>
                    <a:pt x="3339" y="666"/>
                    <a:pt x="3244" y="562"/>
                    <a:pt x="3140" y="471"/>
                  </a:cubicBezTo>
                  <a:cubicBezTo>
                    <a:pt x="2855" y="219"/>
                    <a:pt x="2502" y="61"/>
                    <a:pt x="2129" y="16"/>
                  </a:cubicBezTo>
                  <a:cubicBezTo>
                    <a:pt x="2102" y="11"/>
                    <a:pt x="2072" y="8"/>
                    <a:pt x="2045" y="6"/>
                  </a:cubicBezTo>
                  <a:cubicBezTo>
                    <a:pt x="1996" y="2"/>
                    <a:pt x="1948" y="0"/>
                    <a:pt x="1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7304;p78">
              <a:extLst>
                <a:ext uri="{FF2B5EF4-FFF2-40B4-BE49-F238E27FC236}">
                  <a16:creationId xmlns:a16="http://schemas.microsoft.com/office/drawing/2014/main" id="{7CDB8B15-33CD-42D4-8CF8-77598D92A441}"/>
                </a:ext>
              </a:extLst>
            </p:cNvPr>
            <p:cNvSpPr/>
            <p:nvPr/>
          </p:nvSpPr>
          <p:spPr>
            <a:xfrm>
              <a:off x="7353837" y="3135160"/>
              <a:ext cx="60502" cy="79857"/>
            </a:xfrm>
            <a:custGeom>
              <a:avLst/>
              <a:gdLst/>
              <a:ahLst/>
              <a:cxnLst/>
              <a:rect l="l" t="t" r="r" b="b"/>
              <a:pathLst>
                <a:path w="2060" h="2719" extrusionOk="0">
                  <a:moveTo>
                    <a:pt x="1447" y="1"/>
                  </a:moveTo>
                  <a:cubicBezTo>
                    <a:pt x="994" y="1"/>
                    <a:pt x="546" y="226"/>
                    <a:pt x="298" y="588"/>
                  </a:cubicBezTo>
                  <a:cubicBezTo>
                    <a:pt x="23" y="987"/>
                    <a:pt x="0" y="1526"/>
                    <a:pt x="238" y="1931"/>
                  </a:cubicBezTo>
                  <a:cubicBezTo>
                    <a:pt x="343" y="2109"/>
                    <a:pt x="492" y="2251"/>
                    <a:pt x="594" y="2342"/>
                  </a:cubicBezTo>
                  <a:cubicBezTo>
                    <a:pt x="748" y="2479"/>
                    <a:pt x="957" y="2644"/>
                    <a:pt x="1216" y="2698"/>
                  </a:cubicBezTo>
                  <a:cubicBezTo>
                    <a:pt x="1282" y="2713"/>
                    <a:pt x="1347" y="2718"/>
                    <a:pt x="1413" y="2718"/>
                  </a:cubicBezTo>
                  <a:cubicBezTo>
                    <a:pt x="1619" y="2718"/>
                    <a:pt x="1823" y="2659"/>
                    <a:pt x="2015" y="2587"/>
                  </a:cubicBezTo>
                  <a:cubicBezTo>
                    <a:pt x="2044" y="2579"/>
                    <a:pt x="2060" y="2546"/>
                    <a:pt x="2050" y="2518"/>
                  </a:cubicBezTo>
                  <a:cubicBezTo>
                    <a:pt x="2042" y="2496"/>
                    <a:pt x="2020" y="2482"/>
                    <a:pt x="1998" y="2482"/>
                  </a:cubicBezTo>
                  <a:cubicBezTo>
                    <a:pt x="1992" y="2482"/>
                    <a:pt x="1986" y="2483"/>
                    <a:pt x="1980" y="2485"/>
                  </a:cubicBezTo>
                  <a:cubicBezTo>
                    <a:pt x="1797" y="2548"/>
                    <a:pt x="1603" y="2605"/>
                    <a:pt x="1413" y="2605"/>
                  </a:cubicBezTo>
                  <a:cubicBezTo>
                    <a:pt x="1355" y="2605"/>
                    <a:pt x="1297" y="2599"/>
                    <a:pt x="1239" y="2587"/>
                  </a:cubicBezTo>
                  <a:cubicBezTo>
                    <a:pt x="1057" y="2550"/>
                    <a:pt x="882" y="2449"/>
                    <a:pt x="668" y="2258"/>
                  </a:cubicBezTo>
                  <a:cubicBezTo>
                    <a:pt x="513" y="2122"/>
                    <a:pt x="406" y="1998"/>
                    <a:pt x="334" y="1874"/>
                  </a:cubicBezTo>
                  <a:cubicBezTo>
                    <a:pt x="120" y="1511"/>
                    <a:pt x="141" y="1007"/>
                    <a:pt x="388" y="649"/>
                  </a:cubicBezTo>
                  <a:cubicBezTo>
                    <a:pt x="616" y="317"/>
                    <a:pt x="1022" y="109"/>
                    <a:pt x="1441" y="109"/>
                  </a:cubicBezTo>
                  <a:cubicBezTo>
                    <a:pt x="1464" y="109"/>
                    <a:pt x="1487" y="110"/>
                    <a:pt x="1510" y="111"/>
                  </a:cubicBezTo>
                  <a:cubicBezTo>
                    <a:pt x="1512" y="111"/>
                    <a:pt x="1513" y="111"/>
                    <a:pt x="1515" y="111"/>
                  </a:cubicBezTo>
                  <a:cubicBezTo>
                    <a:pt x="1544" y="111"/>
                    <a:pt x="1565" y="88"/>
                    <a:pt x="1567" y="59"/>
                  </a:cubicBezTo>
                  <a:cubicBezTo>
                    <a:pt x="1568" y="30"/>
                    <a:pt x="1545" y="5"/>
                    <a:pt x="1516" y="3"/>
                  </a:cubicBezTo>
                  <a:cubicBezTo>
                    <a:pt x="1493" y="1"/>
                    <a:pt x="1470"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7305;p78">
              <a:extLst>
                <a:ext uri="{FF2B5EF4-FFF2-40B4-BE49-F238E27FC236}">
                  <a16:creationId xmlns:a16="http://schemas.microsoft.com/office/drawing/2014/main" id="{5D1B5129-3913-4B81-8B87-B7D098CFC773}"/>
                </a:ext>
              </a:extLst>
            </p:cNvPr>
            <p:cNvSpPr/>
            <p:nvPr/>
          </p:nvSpPr>
          <p:spPr>
            <a:xfrm>
              <a:off x="7371635" y="3155983"/>
              <a:ext cx="25346" cy="43967"/>
            </a:xfrm>
            <a:custGeom>
              <a:avLst/>
              <a:gdLst/>
              <a:ahLst/>
              <a:cxnLst/>
              <a:rect l="l" t="t" r="r" b="b"/>
              <a:pathLst>
                <a:path w="863" h="1497" extrusionOk="0">
                  <a:moveTo>
                    <a:pt x="578" y="0"/>
                  </a:moveTo>
                  <a:cubicBezTo>
                    <a:pt x="575" y="0"/>
                    <a:pt x="571" y="1"/>
                    <a:pt x="568" y="1"/>
                  </a:cubicBezTo>
                  <a:cubicBezTo>
                    <a:pt x="364" y="37"/>
                    <a:pt x="183" y="181"/>
                    <a:pt x="92" y="376"/>
                  </a:cubicBezTo>
                  <a:cubicBezTo>
                    <a:pt x="7" y="558"/>
                    <a:pt x="1" y="779"/>
                    <a:pt x="76" y="980"/>
                  </a:cubicBezTo>
                  <a:cubicBezTo>
                    <a:pt x="188" y="1284"/>
                    <a:pt x="479" y="1497"/>
                    <a:pt x="779" y="1497"/>
                  </a:cubicBezTo>
                  <a:cubicBezTo>
                    <a:pt x="790" y="1497"/>
                    <a:pt x="800" y="1497"/>
                    <a:pt x="810" y="1494"/>
                  </a:cubicBezTo>
                  <a:cubicBezTo>
                    <a:pt x="840" y="1494"/>
                    <a:pt x="863" y="1467"/>
                    <a:pt x="861" y="1437"/>
                  </a:cubicBezTo>
                  <a:cubicBezTo>
                    <a:pt x="860" y="1407"/>
                    <a:pt x="833" y="1386"/>
                    <a:pt x="804" y="1386"/>
                  </a:cubicBezTo>
                  <a:cubicBezTo>
                    <a:pt x="795" y="1386"/>
                    <a:pt x="785" y="1386"/>
                    <a:pt x="776" y="1386"/>
                  </a:cubicBezTo>
                  <a:cubicBezTo>
                    <a:pt x="523" y="1386"/>
                    <a:pt x="275" y="1204"/>
                    <a:pt x="179" y="943"/>
                  </a:cubicBezTo>
                  <a:cubicBezTo>
                    <a:pt x="115" y="767"/>
                    <a:pt x="119" y="580"/>
                    <a:pt x="192" y="423"/>
                  </a:cubicBezTo>
                  <a:cubicBezTo>
                    <a:pt x="269" y="259"/>
                    <a:pt x="420" y="139"/>
                    <a:pt x="586" y="110"/>
                  </a:cubicBezTo>
                  <a:cubicBezTo>
                    <a:pt x="618" y="104"/>
                    <a:pt x="636" y="75"/>
                    <a:pt x="632" y="45"/>
                  </a:cubicBezTo>
                  <a:cubicBezTo>
                    <a:pt x="627" y="19"/>
                    <a:pt x="604" y="0"/>
                    <a:pt x="5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7306;p78">
              <a:extLst>
                <a:ext uri="{FF2B5EF4-FFF2-40B4-BE49-F238E27FC236}">
                  <a16:creationId xmlns:a16="http://schemas.microsoft.com/office/drawing/2014/main" id="{56ADBCB6-B291-44D5-8FC5-50B1B3D1BFBB}"/>
                </a:ext>
              </a:extLst>
            </p:cNvPr>
            <p:cNvSpPr/>
            <p:nvPr/>
          </p:nvSpPr>
          <p:spPr>
            <a:xfrm>
              <a:off x="7386085" y="3169699"/>
              <a:ext cx="7812" cy="13011"/>
            </a:xfrm>
            <a:custGeom>
              <a:avLst/>
              <a:gdLst/>
              <a:ahLst/>
              <a:cxnLst/>
              <a:rect l="l" t="t" r="r" b="b"/>
              <a:pathLst>
                <a:path w="266" h="443" extrusionOk="0">
                  <a:moveTo>
                    <a:pt x="204" y="0"/>
                  </a:moveTo>
                  <a:cubicBezTo>
                    <a:pt x="197" y="0"/>
                    <a:pt x="191" y="2"/>
                    <a:pt x="184" y="4"/>
                  </a:cubicBezTo>
                  <a:cubicBezTo>
                    <a:pt x="107" y="33"/>
                    <a:pt x="49" y="100"/>
                    <a:pt x="26" y="185"/>
                  </a:cubicBezTo>
                  <a:cubicBezTo>
                    <a:pt x="0" y="271"/>
                    <a:pt x="16" y="360"/>
                    <a:pt x="66" y="422"/>
                  </a:cubicBezTo>
                  <a:cubicBezTo>
                    <a:pt x="77" y="436"/>
                    <a:pt x="93" y="443"/>
                    <a:pt x="108" y="443"/>
                  </a:cubicBezTo>
                  <a:cubicBezTo>
                    <a:pt x="121" y="443"/>
                    <a:pt x="133" y="440"/>
                    <a:pt x="144" y="432"/>
                  </a:cubicBezTo>
                  <a:cubicBezTo>
                    <a:pt x="168" y="413"/>
                    <a:pt x="171" y="377"/>
                    <a:pt x="153" y="355"/>
                  </a:cubicBezTo>
                  <a:cubicBezTo>
                    <a:pt x="127" y="319"/>
                    <a:pt x="117" y="268"/>
                    <a:pt x="133" y="215"/>
                  </a:cubicBezTo>
                  <a:cubicBezTo>
                    <a:pt x="146" y="164"/>
                    <a:pt x="180" y="122"/>
                    <a:pt x="222" y="107"/>
                  </a:cubicBezTo>
                  <a:cubicBezTo>
                    <a:pt x="251" y="97"/>
                    <a:pt x="265" y="64"/>
                    <a:pt x="255" y="36"/>
                  </a:cubicBezTo>
                  <a:cubicBezTo>
                    <a:pt x="246" y="14"/>
                    <a:pt x="226" y="0"/>
                    <a:pt x="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7307;p78">
              <a:extLst>
                <a:ext uri="{FF2B5EF4-FFF2-40B4-BE49-F238E27FC236}">
                  <a16:creationId xmlns:a16="http://schemas.microsoft.com/office/drawing/2014/main" id="{F0D32765-2739-49E2-9E9F-1AE28336B700}"/>
                </a:ext>
              </a:extLst>
            </p:cNvPr>
            <p:cNvSpPr/>
            <p:nvPr/>
          </p:nvSpPr>
          <p:spPr>
            <a:xfrm>
              <a:off x="7420507" y="3194546"/>
              <a:ext cx="7460" cy="6961"/>
            </a:xfrm>
            <a:custGeom>
              <a:avLst/>
              <a:gdLst/>
              <a:ahLst/>
              <a:cxnLst/>
              <a:rect l="l" t="t" r="r" b="b"/>
              <a:pathLst>
                <a:path w="254" h="237" extrusionOk="0">
                  <a:moveTo>
                    <a:pt x="192" y="0"/>
                  </a:moveTo>
                  <a:cubicBezTo>
                    <a:pt x="178" y="0"/>
                    <a:pt x="164" y="5"/>
                    <a:pt x="154" y="16"/>
                  </a:cubicBezTo>
                  <a:lnTo>
                    <a:pt x="23" y="141"/>
                  </a:lnTo>
                  <a:cubicBezTo>
                    <a:pt x="2" y="162"/>
                    <a:pt x="0" y="198"/>
                    <a:pt x="22" y="219"/>
                  </a:cubicBezTo>
                  <a:cubicBezTo>
                    <a:pt x="32" y="231"/>
                    <a:pt x="46" y="236"/>
                    <a:pt x="60" y="236"/>
                  </a:cubicBezTo>
                  <a:cubicBezTo>
                    <a:pt x="74" y="236"/>
                    <a:pt x="87" y="231"/>
                    <a:pt x="100" y="221"/>
                  </a:cubicBezTo>
                  <a:lnTo>
                    <a:pt x="231" y="95"/>
                  </a:lnTo>
                  <a:cubicBezTo>
                    <a:pt x="252" y="74"/>
                    <a:pt x="254" y="38"/>
                    <a:pt x="232" y="17"/>
                  </a:cubicBezTo>
                  <a:cubicBezTo>
                    <a:pt x="221" y="6"/>
                    <a:pt x="207" y="0"/>
                    <a:pt x="1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7308;p78">
              <a:extLst>
                <a:ext uri="{FF2B5EF4-FFF2-40B4-BE49-F238E27FC236}">
                  <a16:creationId xmlns:a16="http://schemas.microsoft.com/office/drawing/2014/main" id="{2660BCEC-26E1-4CC8-BB5D-66CEE73F1E53}"/>
                </a:ext>
              </a:extLst>
            </p:cNvPr>
            <p:cNvSpPr/>
            <p:nvPr/>
          </p:nvSpPr>
          <p:spPr>
            <a:xfrm>
              <a:off x="7536665" y="3008194"/>
              <a:ext cx="116393" cy="114631"/>
            </a:xfrm>
            <a:custGeom>
              <a:avLst/>
              <a:gdLst/>
              <a:ahLst/>
              <a:cxnLst/>
              <a:rect l="l" t="t" r="r" b="b"/>
              <a:pathLst>
                <a:path w="3963" h="3903" extrusionOk="0">
                  <a:moveTo>
                    <a:pt x="3901" y="1"/>
                  </a:moveTo>
                  <a:cubicBezTo>
                    <a:pt x="3883" y="1"/>
                    <a:pt x="3865" y="10"/>
                    <a:pt x="3854" y="28"/>
                  </a:cubicBezTo>
                  <a:cubicBezTo>
                    <a:pt x="2920" y="1580"/>
                    <a:pt x="1599" y="2884"/>
                    <a:pt x="36" y="3801"/>
                  </a:cubicBezTo>
                  <a:cubicBezTo>
                    <a:pt x="9" y="3817"/>
                    <a:pt x="0" y="3848"/>
                    <a:pt x="16" y="3876"/>
                  </a:cubicBezTo>
                  <a:cubicBezTo>
                    <a:pt x="27" y="3894"/>
                    <a:pt x="44" y="3903"/>
                    <a:pt x="64" y="3903"/>
                  </a:cubicBezTo>
                  <a:cubicBezTo>
                    <a:pt x="73" y="3903"/>
                    <a:pt x="83" y="3901"/>
                    <a:pt x="91" y="3895"/>
                  </a:cubicBezTo>
                  <a:cubicBezTo>
                    <a:pt x="1672" y="2971"/>
                    <a:pt x="3005" y="1652"/>
                    <a:pt x="3949" y="85"/>
                  </a:cubicBezTo>
                  <a:cubicBezTo>
                    <a:pt x="3962" y="59"/>
                    <a:pt x="3956" y="25"/>
                    <a:pt x="3929" y="9"/>
                  </a:cubicBezTo>
                  <a:cubicBezTo>
                    <a:pt x="3920" y="4"/>
                    <a:pt x="3910" y="1"/>
                    <a:pt x="3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7309;p78">
              <a:extLst>
                <a:ext uri="{FF2B5EF4-FFF2-40B4-BE49-F238E27FC236}">
                  <a16:creationId xmlns:a16="http://schemas.microsoft.com/office/drawing/2014/main" id="{0B859DE4-F498-44DA-8529-F1C28C21076A}"/>
                </a:ext>
              </a:extLst>
            </p:cNvPr>
            <p:cNvSpPr/>
            <p:nvPr/>
          </p:nvSpPr>
          <p:spPr>
            <a:xfrm>
              <a:off x="7572379" y="3042175"/>
              <a:ext cx="39385" cy="41559"/>
            </a:xfrm>
            <a:custGeom>
              <a:avLst/>
              <a:gdLst/>
              <a:ahLst/>
              <a:cxnLst/>
              <a:rect l="l" t="t" r="r" b="b"/>
              <a:pathLst>
                <a:path w="1341" h="1415" extrusionOk="0">
                  <a:moveTo>
                    <a:pt x="1280" y="0"/>
                  </a:moveTo>
                  <a:cubicBezTo>
                    <a:pt x="1263" y="0"/>
                    <a:pt x="1246" y="8"/>
                    <a:pt x="1235" y="21"/>
                  </a:cubicBezTo>
                  <a:cubicBezTo>
                    <a:pt x="878" y="491"/>
                    <a:pt x="472" y="927"/>
                    <a:pt x="25" y="1317"/>
                  </a:cubicBezTo>
                  <a:cubicBezTo>
                    <a:pt x="2" y="1337"/>
                    <a:pt x="0" y="1371"/>
                    <a:pt x="20" y="1394"/>
                  </a:cubicBezTo>
                  <a:cubicBezTo>
                    <a:pt x="30" y="1407"/>
                    <a:pt x="44" y="1414"/>
                    <a:pt x="60" y="1414"/>
                  </a:cubicBezTo>
                  <a:cubicBezTo>
                    <a:pt x="74" y="1414"/>
                    <a:pt x="87" y="1408"/>
                    <a:pt x="96" y="1401"/>
                  </a:cubicBezTo>
                  <a:cubicBezTo>
                    <a:pt x="549" y="1005"/>
                    <a:pt x="962" y="564"/>
                    <a:pt x="1323" y="87"/>
                  </a:cubicBezTo>
                  <a:cubicBezTo>
                    <a:pt x="1340" y="64"/>
                    <a:pt x="1338" y="28"/>
                    <a:pt x="1312" y="11"/>
                  </a:cubicBezTo>
                  <a:cubicBezTo>
                    <a:pt x="1303" y="4"/>
                    <a:pt x="1291" y="0"/>
                    <a:pt x="1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7310;p78">
              <a:extLst>
                <a:ext uri="{FF2B5EF4-FFF2-40B4-BE49-F238E27FC236}">
                  <a16:creationId xmlns:a16="http://schemas.microsoft.com/office/drawing/2014/main" id="{2DDDFD13-E5E2-4DAE-95E9-59132F40ED02}"/>
                </a:ext>
              </a:extLst>
            </p:cNvPr>
            <p:cNvSpPr/>
            <p:nvPr/>
          </p:nvSpPr>
          <p:spPr>
            <a:xfrm>
              <a:off x="7561806" y="3038063"/>
              <a:ext cx="18621" cy="20588"/>
            </a:xfrm>
            <a:custGeom>
              <a:avLst/>
              <a:gdLst/>
              <a:ahLst/>
              <a:cxnLst/>
              <a:rect l="l" t="t" r="r" b="b"/>
              <a:pathLst>
                <a:path w="634" h="701" extrusionOk="0">
                  <a:moveTo>
                    <a:pt x="574" y="1"/>
                  </a:moveTo>
                  <a:cubicBezTo>
                    <a:pt x="559" y="1"/>
                    <a:pt x="543" y="8"/>
                    <a:pt x="531" y="22"/>
                  </a:cubicBezTo>
                  <a:cubicBezTo>
                    <a:pt x="369" y="222"/>
                    <a:pt x="198" y="420"/>
                    <a:pt x="21" y="608"/>
                  </a:cubicBezTo>
                  <a:cubicBezTo>
                    <a:pt x="0" y="631"/>
                    <a:pt x="3" y="665"/>
                    <a:pt x="24" y="687"/>
                  </a:cubicBezTo>
                  <a:cubicBezTo>
                    <a:pt x="34" y="695"/>
                    <a:pt x="47" y="701"/>
                    <a:pt x="61" y="701"/>
                  </a:cubicBezTo>
                  <a:cubicBezTo>
                    <a:pt x="77" y="701"/>
                    <a:pt x="91" y="695"/>
                    <a:pt x="103" y="681"/>
                  </a:cubicBezTo>
                  <a:cubicBezTo>
                    <a:pt x="281" y="492"/>
                    <a:pt x="453" y="292"/>
                    <a:pt x="617" y="89"/>
                  </a:cubicBezTo>
                  <a:cubicBezTo>
                    <a:pt x="634" y="66"/>
                    <a:pt x="631" y="32"/>
                    <a:pt x="608" y="12"/>
                  </a:cubicBezTo>
                  <a:cubicBezTo>
                    <a:pt x="598" y="4"/>
                    <a:pt x="586" y="1"/>
                    <a:pt x="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7311;p78">
              <a:extLst>
                <a:ext uri="{FF2B5EF4-FFF2-40B4-BE49-F238E27FC236}">
                  <a16:creationId xmlns:a16="http://schemas.microsoft.com/office/drawing/2014/main" id="{3C109886-B6D7-4F67-B3DF-6D73FFB9DAD2}"/>
                </a:ext>
              </a:extLst>
            </p:cNvPr>
            <p:cNvSpPr/>
            <p:nvPr/>
          </p:nvSpPr>
          <p:spPr>
            <a:xfrm>
              <a:off x="7439627" y="2816026"/>
              <a:ext cx="31602" cy="249704"/>
            </a:xfrm>
            <a:custGeom>
              <a:avLst/>
              <a:gdLst/>
              <a:ahLst/>
              <a:cxnLst/>
              <a:rect l="l" t="t" r="r" b="b"/>
              <a:pathLst>
                <a:path w="1076" h="8502" extrusionOk="0">
                  <a:moveTo>
                    <a:pt x="62" y="1"/>
                  </a:moveTo>
                  <a:cubicBezTo>
                    <a:pt x="56" y="1"/>
                    <a:pt x="50" y="2"/>
                    <a:pt x="44" y="4"/>
                  </a:cubicBezTo>
                  <a:cubicBezTo>
                    <a:pt x="14" y="14"/>
                    <a:pt x="0" y="45"/>
                    <a:pt x="9" y="74"/>
                  </a:cubicBezTo>
                  <a:cubicBezTo>
                    <a:pt x="892" y="2750"/>
                    <a:pt x="963" y="5717"/>
                    <a:pt x="208" y="8432"/>
                  </a:cubicBezTo>
                  <a:cubicBezTo>
                    <a:pt x="200" y="8460"/>
                    <a:pt x="218" y="8490"/>
                    <a:pt x="247" y="8499"/>
                  </a:cubicBezTo>
                  <a:cubicBezTo>
                    <a:pt x="251" y="8502"/>
                    <a:pt x="255" y="8502"/>
                    <a:pt x="261" y="8502"/>
                  </a:cubicBezTo>
                  <a:cubicBezTo>
                    <a:pt x="284" y="8502"/>
                    <a:pt x="305" y="8486"/>
                    <a:pt x="315" y="8462"/>
                  </a:cubicBezTo>
                  <a:cubicBezTo>
                    <a:pt x="1075" y="5726"/>
                    <a:pt x="1004" y="2735"/>
                    <a:pt x="114" y="40"/>
                  </a:cubicBezTo>
                  <a:cubicBezTo>
                    <a:pt x="107" y="16"/>
                    <a:pt x="85"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7312;p78">
              <a:extLst>
                <a:ext uri="{FF2B5EF4-FFF2-40B4-BE49-F238E27FC236}">
                  <a16:creationId xmlns:a16="http://schemas.microsoft.com/office/drawing/2014/main" id="{34E11458-B9B5-42B7-9988-5D3335EE50C4}"/>
                </a:ext>
              </a:extLst>
            </p:cNvPr>
            <p:cNvSpPr/>
            <p:nvPr/>
          </p:nvSpPr>
          <p:spPr>
            <a:xfrm>
              <a:off x="7438599" y="2884223"/>
              <a:ext cx="14215" cy="136130"/>
            </a:xfrm>
            <a:custGeom>
              <a:avLst/>
              <a:gdLst/>
              <a:ahLst/>
              <a:cxnLst/>
              <a:rect l="l" t="t" r="r" b="b"/>
              <a:pathLst>
                <a:path w="484" h="4635" extrusionOk="0">
                  <a:moveTo>
                    <a:pt x="61" y="0"/>
                  </a:moveTo>
                  <a:cubicBezTo>
                    <a:pt x="57" y="0"/>
                    <a:pt x="53" y="1"/>
                    <a:pt x="49" y="2"/>
                  </a:cubicBezTo>
                  <a:cubicBezTo>
                    <a:pt x="21" y="9"/>
                    <a:pt x="1" y="37"/>
                    <a:pt x="8" y="67"/>
                  </a:cubicBezTo>
                  <a:cubicBezTo>
                    <a:pt x="343" y="1534"/>
                    <a:pt x="374" y="3091"/>
                    <a:pt x="98" y="4570"/>
                  </a:cubicBezTo>
                  <a:cubicBezTo>
                    <a:pt x="92" y="4600"/>
                    <a:pt x="112" y="4629"/>
                    <a:pt x="142" y="4634"/>
                  </a:cubicBezTo>
                  <a:lnTo>
                    <a:pt x="153" y="4634"/>
                  </a:lnTo>
                  <a:cubicBezTo>
                    <a:pt x="178" y="4634"/>
                    <a:pt x="200" y="4615"/>
                    <a:pt x="206" y="4590"/>
                  </a:cubicBezTo>
                  <a:cubicBezTo>
                    <a:pt x="484" y="3096"/>
                    <a:pt x="454" y="1524"/>
                    <a:pt x="115" y="43"/>
                  </a:cubicBezTo>
                  <a:cubicBezTo>
                    <a:pt x="109" y="19"/>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7313;p78">
              <a:extLst>
                <a:ext uri="{FF2B5EF4-FFF2-40B4-BE49-F238E27FC236}">
                  <a16:creationId xmlns:a16="http://schemas.microsoft.com/office/drawing/2014/main" id="{64B45AA8-4AEB-4BEB-BFAC-14EBA9958422}"/>
                </a:ext>
              </a:extLst>
            </p:cNvPr>
            <p:cNvSpPr/>
            <p:nvPr/>
          </p:nvSpPr>
          <p:spPr>
            <a:xfrm>
              <a:off x="7425823" y="2952978"/>
              <a:ext cx="4611" cy="20412"/>
            </a:xfrm>
            <a:custGeom>
              <a:avLst/>
              <a:gdLst/>
              <a:ahLst/>
              <a:cxnLst/>
              <a:rect l="l" t="t" r="r" b="b"/>
              <a:pathLst>
                <a:path w="157" h="695" extrusionOk="0">
                  <a:moveTo>
                    <a:pt x="55" y="0"/>
                  </a:moveTo>
                  <a:cubicBezTo>
                    <a:pt x="54" y="0"/>
                    <a:pt x="52" y="0"/>
                    <a:pt x="50" y="1"/>
                  </a:cubicBezTo>
                  <a:cubicBezTo>
                    <a:pt x="20" y="6"/>
                    <a:pt x="0" y="32"/>
                    <a:pt x="4" y="62"/>
                  </a:cubicBezTo>
                  <a:cubicBezTo>
                    <a:pt x="30" y="253"/>
                    <a:pt x="44" y="446"/>
                    <a:pt x="47" y="639"/>
                  </a:cubicBezTo>
                  <a:cubicBezTo>
                    <a:pt x="47" y="670"/>
                    <a:pt x="71" y="694"/>
                    <a:pt x="101" y="694"/>
                  </a:cubicBezTo>
                  <a:cubicBezTo>
                    <a:pt x="134" y="693"/>
                    <a:pt x="157" y="670"/>
                    <a:pt x="157" y="637"/>
                  </a:cubicBezTo>
                  <a:cubicBezTo>
                    <a:pt x="155" y="442"/>
                    <a:pt x="140" y="243"/>
                    <a:pt x="113" y="46"/>
                  </a:cubicBezTo>
                  <a:cubicBezTo>
                    <a:pt x="107" y="20"/>
                    <a:pt x="82" y="0"/>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7314;p78">
              <a:extLst>
                <a:ext uri="{FF2B5EF4-FFF2-40B4-BE49-F238E27FC236}">
                  <a16:creationId xmlns:a16="http://schemas.microsoft.com/office/drawing/2014/main" id="{80269C76-9541-46B2-8D66-5161AC3F66DE}"/>
                </a:ext>
              </a:extLst>
            </p:cNvPr>
            <p:cNvSpPr/>
            <p:nvPr/>
          </p:nvSpPr>
          <p:spPr>
            <a:xfrm>
              <a:off x="7313307" y="2853384"/>
              <a:ext cx="17181" cy="98243"/>
            </a:xfrm>
            <a:custGeom>
              <a:avLst/>
              <a:gdLst/>
              <a:ahLst/>
              <a:cxnLst/>
              <a:rect l="l" t="t" r="r" b="b"/>
              <a:pathLst>
                <a:path w="585" h="3345" extrusionOk="0">
                  <a:moveTo>
                    <a:pt x="523" y="1"/>
                  </a:moveTo>
                  <a:cubicBezTo>
                    <a:pt x="501" y="1"/>
                    <a:pt x="480" y="16"/>
                    <a:pt x="472" y="39"/>
                  </a:cubicBezTo>
                  <a:cubicBezTo>
                    <a:pt x="148" y="1095"/>
                    <a:pt x="0" y="2188"/>
                    <a:pt x="33" y="3292"/>
                  </a:cubicBezTo>
                  <a:cubicBezTo>
                    <a:pt x="34" y="3322"/>
                    <a:pt x="57" y="3345"/>
                    <a:pt x="87" y="3345"/>
                  </a:cubicBezTo>
                  <a:cubicBezTo>
                    <a:pt x="120" y="3345"/>
                    <a:pt x="143" y="3320"/>
                    <a:pt x="141" y="3288"/>
                  </a:cubicBezTo>
                  <a:cubicBezTo>
                    <a:pt x="109" y="2197"/>
                    <a:pt x="255" y="1114"/>
                    <a:pt x="576" y="72"/>
                  </a:cubicBezTo>
                  <a:cubicBezTo>
                    <a:pt x="584" y="44"/>
                    <a:pt x="569" y="12"/>
                    <a:pt x="540" y="4"/>
                  </a:cubicBezTo>
                  <a:cubicBezTo>
                    <a:pt x="534" y="2"/>
                    <a:pt x="529"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7315;p78">
              <a:extLst>
                <a:ext uri="{FF2B5EF4-FFF2-40B4-BE49-F238E27FC236}">
                  <a16:creationId xmlns:a16="http://schemas.microsoft.com/office/drawing/2014/main" id="{CAB88801-0639-4444-8A2B-C74E75CA266C}"/>
                </a:ext>
              </a:extLst>
            </p:cNvPr>
            <p:cNvSpPr/>
            <p:nvPr/>
          </p:nvSpPr>
          <p:spPr>
            <a:xfrm>
              <a:off x="7325172" y="2898232"/>
              <a:ext cx="6138" cy="23672"/>
            </a:xfrm>
            <a:custGeom>
              <a:avLst/>
              <a:gdLst/>
              <a:ahLst/>
              <a:cxnLst/>
              <a:rect l="l" t="t" r="r" b="b"/>
              <a:pathLst>
                <a:path w="209" h="806" extrusionOk="0">
                  <a:moveTo>
                    <a:pt x="152" y="0"/>
                  </a:moveTo>
                  <a:cubicBezTo>
                    <a:pt x="124" y="0"/>
                    <a:pt x="99" y="21"/>
                    <a:pt x="95" y="49"/>
                  </a:cubicBezTo>
                  <a:lnTo>
                    <a:pt x="4" y="742"/>
                  </a:lnTo>
                  <a:cubicBezTo>
                    <a:pt x="1" y="774"/>
                    <a:pt x="22" y="802"/>
                    <a:pt x="52" y="805"/>
                  </a:cubicBezTo>
                  <a:lnTo>
                    <a:pt x="59" y="805"/>
                  </a:lnTo>
                  <a:cubicBezTo>
                    <a:pt x="86" y="805"/>
                    <a:pt x="109" y="784"/>
                    <a:pt x="115" y="757"/>
                  </a:cubicBezTo>
                  <a:lnTo>
                    <a:pt x="206" y="63"/>
                  </a:lnTo>
                  <a:cubicBezTo>
                    <a:pt x="209" y="33"/>
                    <a:pt x="187" y="5"/>
                    <a:pt x="157" y="0"/>
                  </a:cubicBezTo>
                  <a:cubicBezTo>
                    <a:pt x="156" y="0"/>
                    <a:pt x="154" y="0"/>
                    <a:pt x="1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7316;p78">
              <a:extLst>
                <a:ext uri="{FF2B5EF4-FFF2-40B4-BE49-F238E27FC236}">
                  <a16:creationId xmlns:a16="http://schemas.microsoft.com/office/drawing/2014/main" id="{12A9E25C-BEBB-45ED-906D-89EA0B09C1A5}"/>
                </a:ext>
              </a:extLst>
            </p:cNvPr>
            <p:cNvSpPr/>
            <p:nvPr/>
          </p:nvSpPr>
          <p:spPr>
            <a:xfrm>
              <a:off x="7340650" y="2814087"/>
              <a:ext cx="8899" cy="16594"/>
            </a:xfrm>
            <a:custGeom>
              <a:avLst/>
              <a:gdLst/>
              <a:ahLst/>
              <a:cxnLst/>
              <a:rect l="l" t="t" r="r" b="b"/>
              <a:pathLst>
                <a:path w="303" h="565" extrusionOk="0">
                  <a:moveTo>
                    <a:pt x="240" y="1"/>
                  </a:moveTo>
                  <a:cubicBezTo>
                    <a:pt x="220" y="1"/>
                    <a:pt x="201" y="11"/>
                    <a:pt x="192" y="30"/>
                  </a:cubicBezTo>
                  <a:cubicBezTo>
                    <a:pt x="113" y="178"/>
                    <a:pt x="51" y="335"/>
                    <a:pt x="8" y="494"/>
                  </a:cubicBezTo>
                  <a:cubicBezTo>
                    <a:pt x="1" y="524"/>
                    <a:pt x="18" y="556"/>
                    <a:pt x="46" y="563"/>
                  </a:cubicBezTo>
                  <a:cubicBezTo>
                    <a:pt x="52" y="564"/>
                    <a:pt x="56" y="564"/>
                    <a:pt x="60" y="564"/>
                  </a:cubicBezTo>
                  <a:cubicBezTo>
                    <a:pt x="86" y="564"/>
                    <a:pt x="107" y="548"/>
                    <a:pt x="115" y="521"/>
                  </a:cubicBezTo>
                  <a:cubicBezTo>
                    <a:pt x="156" y="369"/>
                    <a:pt x="214" y="221"/>
                    <a:pt x="288" y="81"/>
                  </a:cubicBezTo>
                  <a:cubicBezTo>
                    <a:pt x="303" y="54"/>
                    <a:pt x="293" y="22"/>
                    <a:pt x="266" y="7"/>
                  </a:cubicBezTo>
                  <a:cubicBezTo>
                    <a:pt x="257" y="3"/>
                    <a:pt x="248" y="1"/>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7317;p78">
              <a:extLst>
                <a:ext uri="{FF2B5EF4-FFF2-40B4-BE49-F238E27FC236}">
                  <a16:creationId xmlns:a16="http://schemas.microsoft.com/office/drawing/2014/main" id="{1CAC734B-23CF-45A0-922D-29349ABEFD0E}"/>
                </a:ext>
              </a:extLst>
            </p:cNvPr>
            <p:cNvSpPr/>
            <p:nvPr/>
          </p:nvSpPr>
          <p:spPr>
            <a:xfrm>
              <a:off x="7230013" y="2922786"/>
              <a:ext cx="136894" cy="183563"/>
            </a:xfrm>
            <a:custGeom>
              <a:avLst/>
              <a:gdLst/>
              <a:ahLst/>
              <a:cxnLst/>
              <a:rect l="l" t="t" r="r" b="b"/>
              <a:pathLst>
                <a:path w="4661" h="6250" extrusionOk="0">
                  <a:moveTo>
                    <a:pt x="61" y="1"/>
                  </a:moveTo>
                  <a:cubicBezTo>
                    <a:pt x="44" y="1"/>
                    <a:pt x="26" y="9"/>
                    <a:pt x="17" y="26"/>
                  </a:cubicBezTo>
                  <a:cubicBezTo>
                    <a:pt x="1" y="52"/>
                    <a:pt x="9" y="84"/>
                    <a:pt x="35" y="102"/>
                  </a:cubicBezTo>
                  <a:cubicBezTo>
                    <a:pt x="1072" y="752"/>
                    <a:pt x="2002" y="1654"/>
                    <a:pt x="2792" y="2775"/>
                  </a:cubicBezTo>
                  <a:cubicBezTo>
                    <a:pt x="3483" y="3752"/>
                    <a:pt x="4055" y="4877"/>
                    <a:pt x="4550" y="6214"/>
                  </a:cubicBezTo>
                  <a:cubicBezTo>
                    <a:pt x="4558" y="6235"/>
                    <a:pt x="4577" y="6249"/>
                    <a:pt x="4601" y="6249"/>
                  </a:cubicBezTo>
                  <a:cubicBezTo>
                    <a:pt x="4606" y="6249"/>
                    <a:pt x="4614" y="6248"/>
                    <a:pt x="4618" y="6248"/>
                  </a:cubicBezTo>
                  <a:cubicBezTo>
                    <a:pt x="4646" y="6237"/>
                    <a:pt x="4661" y="6205"/>
                    <a:pt x="4651" y="6177"/>
                  </a:cubicBezTo>
                  <a:cubicBezTo>
                    <a:pt x="4155" y="4832"/>
                    <a:pt x="3577" y="3699"/>
                    <a:pt x="2880" y="2712"/>
                  </a:cubicBezTo>
                  <a:cubicBezTo>
                    <a:pt x="2082" y="1578"/>
                    <a:pt x="1142" y="668"/>
                    <a:pt x="91" y="9"/>
                  </a:cubicBezTo>
                  <a:cubicBezTo>
                    <a:pt x="82" y="4"/>
                    <a:pt x="71"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7318;p78">
              <a:extLst>
                <a:ext uri="{FF2B5EF4-FFF2-40B4-BE49-F238E27FC236}">
                  <a16:creationId xmlns:a16="http://schemas.microsoft.com/office/drawing/2014/main" id="{5E08E363-62AF-4458-80B4-04846E13D37D}"/>
                </a:ext>
              </a:extLst>
            </p:cNvPr>
            <p:cNvSpPr/>
            <p:nvPr/>
          </p:nvSpPr>
          <p:spPr>
            <a:xfrm>
              <a:off x="7256329" y="2967310"/>
              <a:ext cx="79769" cy="102531"/>
            </a:xfrm>
            <a:custGeom>
              <a:avLst/>
              <a:gdLst/>
              <a:ahLst/>
              <a:cxnLst/>
              <a:rect l="l" t="t" r="r" b="b"/>
              <a:pathLst>
                <a:path w="2716" h="3491" extrusionOk="0">
                  <a:moveTo>
                    <a:pt x="62" y="0"/>
                  </a:moveTo>
                  <a:cubicBezTo>
                    <a:pt x="46" y="0"/>
                    <a:pt x="29" y="8"/>
                    <a:pt x="18" y="21"/>
                  </a:cubicBezTo>
                  <a:cubicBezTo>
                    <a:pt x="1" y="45"/>
                    <a:pt x="3" y="81"/>
                    <a:pt x="29" y="98"/>
                  </a:cubicBezTo>
                  <a:cubicBezTo>
                    <a:pt x="1171" y="965"/>
                    <a:pt x="2061" y="2127"/>
                    <a:pt x="2603" y="3457"/>
                  </a:cubicBezTo>
                  <a:cubicBezTo>
                    <a:pt x="2611" y="3479"/>
                    <a:pt x="2632" y="3490"/>
                    <a:pt x="2654" y="3490"/>
                  </a:cubicBezTo>
                  <a:cubicBezTo>
                    <a:pt x="2661" y="3490"/>
                    <a:pt x="2668" y="3490"/>
                    <a:pt x="2674" y="3487"/>
                  </a:cubicBezTo>
                  <a:cubicBezTo>
                    <a:pt x="2702" y="3476"/>
                    <a:pt x="2715" y="3445"/>
                    <a:pt x="2704" y="3416"/>
                  </a:cubicBezTo>
                  <a:cubicBezTo>
                    <a:pt x="2155" y="2069"/>
                    <a:pt x="1254" y="891"/>
                    <a:pt x="95" y="11"/>
                  </a:cubicBezTo>
                  <a:cubicBezTo>
                    <a:pt x="85" y="4"/>
                    <a:pt x="74"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7319;p78">
              <a:extLst>
                <a:ext uri="{FF2B5EF4-FFF2-40B4-BE49-F238E27FC236}">
                  <a16:creationId xmlns:a16="http://schemas.microsoft.com/office/drawing/2014/main" id="{79A8688A-475E-448A-BB8A-1109B8E7190F}"/>
                </a:ext>
              </a:extLst>
            </p:cNvPr>
            <p:cNvSpPr/>
            <p:nvPr/>
          </p:nvSpPr>
          <p:spPr>
            <a:xfrm>
              <a:off x="7279590" y="3020969"/>
              <a:ext cx="12864" cy="12600"/>
            </a:xfrm>
            <a:custGeom>
              <a:avLst/>
              <a:gdLst/>
              <a:ahLst/>
              <a:cxnLst/>
              <a:rect l="l" t="t" r="r" b="b"/>
              <a:pathLst>
                <a:path w="438" h="429" extrusionOk="0">
                  <a:moveTo>
                    <a:pt x="61" y="1"/>
                  </a:moveTo>
                  <a:cubicBezTo>
                    <a:pt x="47" y="1"/>
                    <a:pt x="32" y="6"/>
                    <a:pt x="22" y="17"/>
                  </a:cubicBezTo>
                  <a:cubicBezTo>
                    <a:pt x="0" y="38"/>
                    <a:pt x="0" y="74"/>
                    <a:pt x="22" y="95"/>
                  </a:cubicBezTo>
                  <a:lnTo>
                    <a:pt x="338" y="413"/>
                  </a:lnTo>
                  <a:cubicBezTo>
                    <a:pt x="349" y="423"/>
                    <a:pt x="364" y="428"/>
                    <a:pt x="378" y="428"/>
                  </a:cubicBezTo>
                  <a:cubicBezTo>
                    <a:pt x="392" y="428"/>
                    <a:pt x="406" y="423"/>
                    <a:pt x="416" y="413"/>
                  </a:cubicBezTo>
                  <a:cubicBezTo>
                    <a:pt x="438" y="391"/>
                    <a:pt x="438" y="356"/>
                    <a:pt x="416" y="335"/>
                  </a:cubicBezTo>
                  <a:lnTo>
                    <a:pt x="100" y="17"/>
                  </a:lnTo>
                  <a:cubicBezTo>
                    <a:pt x="89" y="6"/>
                    <a:pt x="7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7320;p78">
              <a:extLst>
                <a:ext uri="{FF2B5EF4-FFF2-40B4-BE49-F238E27FC236}">
                  <a16:creationId xmlns:a16="http://schemas.microsoft.com/office/drawing/2014/main" id="{8C09ED5C-35FD-4777-A6C5-B9D3896A2A85}"/>
                </a:ext>
              </a:extLst>
            </p:cNvPr>
            <p:cNvSpPr/>
            <p:nvPr/>
          </p:nvSpPr>
          <p:spPr>
            <a:xfrm>
              <a:off x="7119993" y="2980909"/>
              <a:ext cx="65613" cy="97009"/>
            </a:xfrm>
            <a:custGeom>
              <a:avLst/>
              <a:gdLst/>
              <a:ahLst/>
              <a:cxnLst/>
              <a:rect l="l" t="t" r="r" b="b"/>
              <a:pathLst>
                <a:path w="2234" h="3303" extrusionOk="0">
                  <a:moveTo>
                    <a:pt x="62" y="0"/>
                  </a:moveTo>
                  <a:cubicBezTo>
                    <a:pt x="54" y="0"/>
                    <a:pt x="46" y="2"/>
                    <a:pt x="38" y="5"/>
                  </a:cubicBezTo>
                  <a:cubicBezTo>
                    <a:pt x="11" y="18"/>
                    <a:pt x="0" y="52"/>
                    <a:pt x="11" y="78"/>
                  </a:cubicBezTo>
                  <a:cubicBezTo>
                    <a:pt x="553" y="1248"/>
                    <a:pt x="1267" y="2327"/>
                    <a:pt x="2132" y="3285"/>
                  </a:cubicBezTo>
                  <a:cubicBezTo>
                    <a:pt x="2143" y="3296"/>
                    <a:pt x="2159" y="3302"/>
                    <a:pt x="2173" y="3302"/>
                  </a:cubicBezTo>
                  <a:cubicBezTo>
                    <a:pt x="2186" y="3302"/>
                    <a:pt x="2200" y="3299"/>
                    <a:pt x="2210" y="3289"/>
                  </a:cubicBezTo>
                  <a:cubicBezTo>
                    <a:pt x="2232" y="3268"/>
                    <a:pt x="2233" y="3235"/>
                    <a:pt x="2215" y="3211"/>
                  </a:cubicBezTo>
                  <a:cubicBezTo>
                    <a:pt x="1354" y="2262"/>
                    <a:pt x="648" y="1193"/>
                    <a:pt x="111" y="32"/>
                  </a:cubicBezTo>
                  <a:cubicBezTo>
                    <a:pt x="103" y="12"/>
                    <a:pt x="83"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7321;p78">
              <a:extLst>
                <a:ext uri="{FF2B5EF4-FFF2-40B4-BE49-F238E27FC236}">
                  <a16:creationId xmlns:a16="http://schemas.microsoft.com/office/drawing/2014/main" id="{3FF7D7C3-3F17-4B2B-A0FC-1C7857615768}"/>
                </a:ext>
              </a:extLst>
            </p:cNvPr>
            <p:cNvSpPr/>
            <p:nvPr/>
          </p:nvSpPr>
          <p:spPr>
            <a:xfrm>
              <a:off x="7160583" y="3024435"/>
              <a:ext cx="14920" cy="18767"/>
            </a:xfrm>
            <a:custGeom>
              <a:avLst/>
              <a:gdLst/>
              <a:ahLst/>
              <a:cxnLst/>
              <a:rect l="l" t="t" r="r" b="b"/>
              <a:pathLst>
                <a:path w="508" h="639" extrusionOk="0">
                  <a:moveTo>
                    <a:pt x="64" y="0"/>
                  </a:moveTo>
                  <a:cubicBezTo>
                    <a:pt x="55" y="0"/>
                    <a:pt x="45" y="3"/>
                    <a:pt x="36" y="9"/>
                  </a:cubicBezTo>
                  <a:cubicBezTo>
                    <a:pt x="9" y="23"/>
                    <a:pt x="1" y="56"/>
                    <a:pt x="16" y="83"/>
                  </a:cubicBezTo>
                  <a:cubicBezTo>
                    <a:pt x="129" y="275"/>
                    <a:pt x="260" y="454"/>
                    <a:pt x="408" y="620"/>
                  </a:cubicBezTo>
                  <a:cubicBezTo>
                    <a:pt x="420" y="632"/>
                    <a:pt x="435" y="638"/>
                    <a:pt x="449" y="638"/>
                  </a:cubicBezTo>
                  <a:cubicBezTo>
                    <a:pt x="462" y="638"/>
                    <a:pt x="476" y="635"/>
                    <a:pt x="485" y="625"/>
                  </a:cubicBezTo>
                  <a:cubicBezTo>
                    <a:pt x="506" y="604"/>
                    <a:pt x="508" y="571"/>
                    <a:pt x="488" y="547"/>
                  </a:cubicBezTo>
                  <a:cubicBezTo>
                    <a:pt x="345" y="387"/>
                    <a:pt x="219" y="212"/>
                    <a:pt x="110" y="27"/>
                  </a:cubicBezTo>
                  <a:cubicBezTo>
                    <a:pt x="101" y="10"/>
                    <a:pt x="83"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7322;p78">
              <a:extLst>
                <a:ext uri="{FF2B5EF4-FFF2-40B4-BE49-F238E27FC236}">
                  <a16:creationId xmlns:a16="http://schemas.microsoft.com/office/drawing/2014/main" id="{A7893AC4-35FC-408E-B9D5-8D7C6CFA53A8}"/>
                </a:ext>
              </a:extLst>
            </p:cNvPr>
            <p:cNvSpPr/>
            <p:nvPr/>
          </p:nvSpPr>
          <p:spPr>
            <a:xfrm>
              <a:off x="7090565" y="2926251"/>
              <a:ext cx="9487" cy="21235"/>
            </a:xfrm>
            <a:custGeom>
              <a:avLst/>
              <a:gdLst/>
              <a:ahLst/>
              <a:cxnLst/>
              <a:rect l="l" t="t" r="r" b="b"/>
              <a:pathLst>
                <a:path w="323" h="723" extrusionOk="0">
                  <a:moveTo>
                    <a:pt x="61" y="0"/>
                  </a:moveTo>
                  <a:cubicBezTo>
                    <a:pt x="56" y="0"/>
                    <a:pt x="51" y="1"/>
                    <a:pt x="46" y="2"/>
                  </a:cubicBezTo>
                  <a:cubicBezTo>
                    <a:pt x="17" y="11"/>
                    <a:pt x="1" y="42"/>
                    <a:pt x="8" y="70"/>
                  </a:cubicBezTo>
                  <a:cubicBezTo>
                    <a:pt x="64" y="280"/>
                    <a:pt x="130" y="486"/>
                    <a:pt x="209" y="687"/>
                  </a:cubicBezTo>
                  <a:cubicBezTo>
                    <a:pt x="219" y="711"/>
                    <a:pt x="240" y="723"/>
                    <a:pt x="261" y="723"/>
                  </a:cubicBezTo>
                  <a:cubicBezTo>
                    <a:pt x="269" y="723"/>
                    <a:pt x="276" y="721"/>
                    <a:pt x="280" y="718"/>
                  </a:cubicBezTo>
                  <a:cubicBezTo>
                    <a:pt x="308" y="707"/>
                    <a:pt x="323" y="676"/>
                    <a:pt x="313" y="647"/>
                  </a:cubicBezTo>
                  <a:cubicBezTo>
                    <a:pt x="236" y="451"/>
                    <a:pt x="170" y="246"/>
                    <a:pt x="115" y="42"/>
                  </a:cubicBezTo>
                  <a:cubicBezTo>
                    <a:pt x="108" y="16"/>
                    <a:pt x="86"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7323;p78">
              <a:extLst>
                <a:ext uri="{FF2B5EF4-FFF2-40B4-BE49-F238E27FC236}">
                  <a16:creationId xmlns:a16="http://schemas.microsoft.com/office/drawing/2014/main" id="{B5E59324-94F2-4A0B-8D0E-89C2D4FB1500}"/>
                </a:ext>
              </a:extLst>
            </p:cNvPr>
            <p:cNvSpPr/>
            <p:nvPr/>
          </p:nvSpPr>
          <p:spPr>
            <a:xfrm>
              <a:off x="7100022" y="3107640"/>
              <a:ext cx="206530" cy="31749"/>
            </a:xfrm>
            <a:custGeom>
              <a:avLst/>
              <a:gdLst/>
              <a:ahLst/>
              <a:cxnLst/>
              <a:rect l="l" t="t" r="r" b="b"/>
              <a:pathLst>
                <a:path w="7032" h="1081" extrusionOk="0">
                  <a:moveTo>
                    <a:pt x="2298" y="1"/>
                  </a:moveTo>
                  <a:cubicBezTo>
                    <a:pt x="1543" y="1"/>
                    <a:pt x="788" y="73"/>
                    <a:pt x="49" y="220"/>
                  </a:cubicBezTo>
                  <a:cubicBezTo>
                    <a:pt x="21" y="226"/>
                    <a:pt x="1" y="255"/>
                    <a:pt x="6" y="284"/>
                  </a:cubicBezTo>
                  <a:cubicBezTo>
                    <a:pt x="11" y="311"/>
                    <a:pt x="34" y="328"/>
                    <a:pt x="60" y="328"/>
                  </a:cubicBezTo>
                  <a:cubicBezTo>
                    <a:pt x="63" y="328"/>
                    <a:pt x="67" y="328"/>
                    <a:pt x="70" y="327"/>
                  </a:cubicBezTo>
                  <a:cubicBezTo>
                    <a:pt x="803" y="182"/>
                    <a:pt x="1551" y="109"/>
                    <a:pt x="2300" y="109"/>
                  </a:cubicBezTo>
                  <a:cubicBezTo>
                    <a:pt x="3893" y="109"/>
                    <a:pt x="5490" y="436"/>
                    <a:pt x="6948" y="1075"/>
                  </a:cubicBezTo>
                  <a:cubicBezTo>
                    <a:pt x="6955" y="1079"/>
                    <a:pt x="6962" y="1081"/>
                    <a:pt x="6969" y="1081"/>
                  </a:cubicBezTo>
                  <a:cubicBezTo>
                    <a:pt x="6990" y="1081"/>
                    <a:pt x="7010" y="1068"/>
                    <a:pt x="7019" y="1048"/>
                  </a:cubicBezTo>
                  <a:cubicBezTo>
                    <a:pt x="7032" y="1019"/>
                    <a:pt x="7019" y="988"/>
                    <a:pt x="6990" y="975"/>
                  </a:cubicBezTo>
                  <a:cubicBezTo>
                    <a:pt x="5519" y="331"/>
                    <a:pt x="3907" y="1"/>
                    <a:pt x="22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7324;p78">
              <a:extLst>
                <a:ext uri="{FF2B5EF4-FFF2-40B4-BE49-F238E27FC236}">
                  <a16:creationId xmlns:a16="http://schemas.microsoft.com/office/drawing/2014/main" id="{D7201FFE-777A-4C92-B990-FAF11FC868F0}"/>
                </a:ext>
              </a:extLst>
            </p:cNvPr>
            <p:cNvSpPr/>
            <p:nvPr/>
          </p:nvSpPr>
          <p:spPr>
            <a:xfrm>
              <a:off x="7154151" y="3124381"/>
              <a:ext cx="97332" cy="13246"/>
            </a:xfrm>
            <a:custGeom>
              <a:avLst/>
              <a:gdLst/>
              <a:ahLst/>
              <a:cxnLst/>
              <a:rect l="l" t="t" r="r" b="b"/>
              <a:pathLst>
                <a:path w="3314" h="451" extrusionOk="0">
                  <a:moveTo>
                    <a:pt x="816" y="1"/>
                  </a:moveTo>
                  <a:cubicBezTo>
                    <a:pt x="562" y="1"/>
                    <a:pt x="307" y="12"/>
                    <a:pt x="52" y="33"/>
                  </a:cubicBezTo>
                  <a:cubicBezTo>
                    <a:pt x="22" y="35"/>
                    <a:pt x="1" y="62"/>
                    <a:pt x="2" y="92"/>
                  </a:cubicBezTo>
                  <a:cubicBezTo>
                    <a:pt x="5" y="119"/>
                    <a:pt x="29" y="142"/>
                    <a:pt x="55" y="142"/>
                  </a:cubicBezTo>
                  <a:cubicBezTo>
                    <a:pt x="57" y="142"/>
                    <a:pt x="60" y="142"/>
                    <a:pt x="62" y="142"/>
                  </a:cubicBezTo>
                  <a:cubicBezTo>
                    <a:pt x="313" y="120"/>
                    <a:pt x="564" y="110"/>
                    <a:pt x="814" y="110"/>
                  </a:cubicBezTo>
                  <a:cubicBezTo>
                    <a:pt x="1632" y="110"/>
                    <a:pt x="2444" y="223"/>
                    <a:pt x="3238" y="448"/>
                  </a:cubicBezTo>
                  <a:cubicBezTo>
                    <a:pt x="3240" y="451"/>
                    <a:pt x="3246" y="451"/>
                    <a:pt x="3252" y="451"/>
                  </a:cubicBezTo>
                  <a:cubicBezTo>
                    <a:pt x="3275" y="451"/>
                    <a:pt x="3297" y="434"/>
                    <a:pt x="3304" y="411"/>
                  </a:cubicBezTo>
                  <a:cubicBezTo>
                    <a:pt x="3313" y="382"/>
                    <a:pt x="3296" y="352"/>
                    <a:pt x="3267" y="342"/>
                  </a:cubicBezTo>
                  <a:cubicBezTo>
                    <a:pt x="2465" y="116"/>
                    <a:pt x="1644" y="1"/>
                    <a:pt x="8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7325;p78">
              <a:extLst>
                <a:ext uri="{FF2B5EF4-FFF2-40B4-BE49-F238E27FC236}">
                  <a16:creationId xmlns:a16="http://schemas.microsoft.com/office/drawing/2014/main" id="{A08B5929-264A-47E4-9CDD-694AB85CE52F}"/>
                </a:ext>
              </a:extLst>
            </p:cNvPr>
            <p:cNvSpPr/>
            <p:nvPr/>
          </p:nvSpPr>
          <p:spPr>
            <a:xfrm>
              <a:off x="7177823" y="3149023"/>
              <a:ext cx="17945" cy="3495"/>
            </a:xfrm>
            <a:custGeom>
              <a:avLst/>
              <a:gdLst/>
              <a:ahLst/>
              <a:cxnLst/>
              <a:rect l="l" t="t" r="r" b="b"/>
              <a:pathLst>
                <a:path w="611" h="119" extrusionOk="0">
                  <a:moveTo>
                    <a:pt x="58" y="0"/>
                  </a:moveTo>
                  <a:cubicBezTo>
                    <a:pt x="29" y="0"/>
                    <a:pt x="3" y="25"/>
                    <a:pt x="3" y="55"/>
                  </a:cubicBezTo>
                  <a:cubicBezTo>
                    <a:pt x="1" y="85"/>
                    <a:pt x="26" y="110"/>
                    <a:pt x="56" y="110"/>
                  </a:cubicBezTo>
                  <a:lnTo>
                    <a:pt x="553" y="119"/>
                  </a:lnTo>
                  <a:cubicBezTo>
                    <a:pt x="583" y="119"/>
                    <a:pt x="609" y="93"/>
                    <a:pt x="609" y="65"/>
                  </a:cubicBezTo>
                  <a:cubicBezTo>
                    <a:pt x="610" y="35"/>
                    <a:pt x="584" y="9"/>
                    <a:pt x="555" y="9"/>
                  </a:cubicBezTo>
                  <a:lnTo>
                    <a:pt x="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7326;p78">
              <a:extLst>
                <a:ext uri="{FF2B5EF4-FFF2-40B4-BE49-F238E27FC236}">
                  <a16:creationId xmlns:a16="http://schemas.microsoft.com/office/drawing/2014/main" id="{FC57ABA2-5190-4B63-8718-C7B397E43714}"/>
                </a:ext>
              </a:extLst>
            </p:cNvPr>
            <p:cNvSpPr/>
            <p:nvPr/>
          </p:nvSpPr>
          <p:spPr>
            <a:xfrm>
              <a:off x="7200291" y="3383836"/>
              <a:ext cx="89520" cy="61501"/>
            </a:xfrm>
            <a:custGeom>
              <a:avLst/>
              <a:gdLst/>
              <a:ahLst/>
              <a:cxnLst/>
              <a:rect l="l" t="t" r="r" b="b"/>
              <a:pathLst>
                <a:path w="3048" h="2094" extrusionOk="0">
                  <a:moveTo>
                    <a:pt x="2987" y="0"/>
                  </a:moveTo>
                  <a:cubicBezTo>
                    <a:pt x="2973" y="0"/>
                    <a:pt x="2959" y="5"/>
                    <a:pt x="2948" y="16"/>
                  </a:cubicBezTo>
                  <a:cubicBezTo>
                    <a:pt x="2102" y="846"/>
                    <a:pt x="1123" y="1510"/>
                    <a:pt x="40" y="1989"/>
                  </a:cubicBezTo>
                  <a:cubicBezTo>
                    <a:pt x="12" y="2001"/>
                    <a:pt x="0" y="2034"/>
                    <a:pt x="12" y="2063"/>
                  </a:cubicBezTo>
                  <a:cubicBezTo>
                    <a:pt x="22" y="2081"/>
                    <a:pt x="40" y="2094"/>
                    <a:pt x="62" y="2094"/>
                  </a:cubicBezTo>
                  <a:cubicBezTo>
                    <a:pt x="69" y="2094"/>
                    <a:pt x="76" y="2093"/>
                    <a:pt x="87" y="2088"/>
                  </a:cubicBezTo>
                  <a:cubicBezTo>
                    <a:pt x="1182" y="1604"/>
                    <a:pt x="2169" y="933"/>
                    <a:pt x="3027" y="94"/>
                  </a:cubicBezTo>
                  <a:cubicBezTo>
                    <a:pt x="3048" y="73"/>
                    <a:pt x="3048" y="38"/>
                    <a:pt x="3027" y="16"/>
                  </a:cubicBezTo>
                  <a:cubicBezTo>
                    <a:pt x="3016" y="5"/>
                    <a:pt x="3002" y="0"/>
                    <a:pt x="2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7327;p78">
              <a:extLst>
                <a:ext uri="{FF2B5EF4-FFF2-40B4-BE49-F238E27FC236}">
                  <a16:creationId xmlns:a16="http://schemas.microsoft.com/office/drawing/2014/main" id="{A3D1A662-ADD0-4819-A990-BB48C8F2AB86}"/>
                </a:ext>
              </a:extLst>
            </p:cNvPr>
            <p:cNvSpPr/>
            <p:nvPr/>
          </p:nvSpPr>
          <p:spPr>
            <a:xfrm>
              <a:off x="7230601" y="3387331"/>
              <a:ext cx="31543" cy="24553"/>
            </a:xfrm>
            <a:custGeom>
              <a:avLst/>
              <a:gdLst/>
              <a:ahLst/>
              <a:cxnLst/>
              <a:rect l="l" t="t" r="r" b="b"/>
              <a:pathLst>
                <a:path w="1074" h="836" extrusionOk="0">
                  <a:moveTo>
                    <a:pt x="1013" y="0"/>
                  </a:moveTo>
                  <a:cubicBezTo>
                    <a:pt x="1002" y="0"/>
                    <a:pt x="990" y="4"/>
                    <a:pt x="979" y="11"/>
                  </a:cubicBezTo>
                  <a:lnTo>
                    <a:pt x="29" y="737"/>
                  </a:lnTo>
                  <a:cubicBezTo>
                    <a:pt x="4" y="756"/>
                    <a:pt x="1" y="790"/>
                    <a:pt x="18" y="814"/>
                  </a:cubicBezTo>
                  <a:cubicBezTo>
                    <a:pt x="29" y="829"/>
                    <a:pt x="45" y="836"/>
                    <a:pt x="61" y="836"/>
                  </a:cubicBezTo>
                  <a:cubicBezTo>
                    <a:pt x="72" y="836"/>
                    <a:pt x="83" y="831"/>
                    <a:pt x="95" y="826"/>
                  </a:cubicBezTo>
                  <a:lnTo>
                    <a:pt x="1045" y="99"/>
                  </a:lnTo>
                  <a:cubicBezTo>
                    <a:pt x="1070" y="81"/>
                    <a:pt x="1073" y="47"/>
                    <a:pt x="1056" y="22"/>
                  </a:cubicBezTo>
                  <a:cubicBezTo>
                    <a:pt x="1045" y="8"/>
                    <a:pt x="1030" y="0"/>
                    <a:pt x="1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7328;p78">
              <a:extLst>
                <a:ext uri="{FF2B5EF4-FFF2-40B4-BE49-F238E27FC236}">
                  <a16:creationId xmlns:a16="http://schemas.microsoft.com/office/drawing/2014/main" id="{5FE46601-9F9C-4DD3-A522-C2FEA93DDB31}"/>
                </a:ext>
              </a:extLst>
            </p:cNvPr>
            <p:cNvSpPr/>
            <p:nvPr/>
          </p:nvSpPr>
          <p:spPr>
            <a:xfrm>
              <a:off x="7234154" y="3362454"/>
              <a:ext cx="19795" cy="16506"/>
            </a:xfrm>
            <a:custGeom>
              <a:avLst/>
              <a:gdLst/>
              <a:ahLst/>
              <a:cxnLst/>
              <a:rect l="l" t="t" r="r" b="b"/>
              <a:pathLst>
                <a:path w="674" h="562" extrusionOk="0">
                  <a:moveTo>
                    <a:pt x="613" y="0"/>
                  </a:moveTo>
                  <a:cubicBezTo>
                    <a:pt x="600" y="0"/>
                    <a:pt x="588" y="5"/>
                    <a:pt x="578" y="14"/>
                  </a:cubicBezTo>
                  <a:lnTo>
                    <a:pt x="26" y="465"/>
                  </a:lnTo>
                  <a:cubicBezTo>
                    <a:pt x="4" y="485"/>
                    <a:pt x="1" y="519"/>
                    <a:pt x="19" y="542"/>
                  </a:cubicBezTo>
                  <a:cubicBezTo>
                    <a:pt x="31" y="555"/>
                    <a:pt x="46" y="562"/>
                    <a:pt x="62" y="562"/>
                  </a:cubicBezTo>
                  <a:cubicBezTo>
                    <a:pt x="75" y="562"/>
                    <a:pt x="88" y="558"/>
                    <a:pt x="96" y="549"/>
                  </a:cubicBezTo>
                  <a:lnTo>
                    <a:pt x="646" y="96"/>
                  </a:lnTo>
                  <a:cubicBezTo>
                    <a:pt x="670" y="79"/>
                    <a:pt x="673" y="43"/>
                    <a:pt x="653" y="21"/>
                  </a:cubicBezTo>
                  <a:cubicBezTo>
                    <a:pt x="644" y="7"/>
                    <a:pt x="628" y="0"/>
                    <a:pt x="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7329;p78">
              <a:extLst>
                <a:ext uri="{FF2B5EF4-FFF2-40B4-BE49-F238E27FC236}">
                  <a16:creationId xmlns:a16="http://schemas.microsoft.com/office/drawing/2014/main" id="{66893625-5827-4626-88F5-C5BB5DDB45C8}"/>
                </a:ext>
              </a:extLst>
            </p:cNvPr>
            <p:cNvSpPr/>
            <p:nvPr/>
          </p:nvSpPr>
          <p:spPr>
            <a:xfrm>
              <a:off x="7139847" y="3228645"/>
              <a:ext cx="111195" cy="102678"/>
            </a:xfrm>
            <a:custGeom>
              <a:avLst/>
              <a:gdLst/>
              <a:ahLst/>
              <a:cxnLst/>
              <a:rect l="l" t="t" r="r" b="b"/>
              <a:pathLst>
                <a:path w="3786" h="3496" extrusionOk="0">
                  <a:moveTo>
                    <a:pt x="3725" y="1"/>
                  </a:moveTo>
                  <a:cubicBezTo>
                    <a:pt x="3716" y="1"/>
                    <a:pt x="3706" y="3"/>
                    <a:pt x="3697" y="8"/>
                  </a:cubicBezTo>
                  <a:cubicBezTo>
                    <a:pt x="2239" y="844"/>
                    <a:pt x="966" y="2022"/>
                    <a:pt x="18" y="3410"/>
                  </a:cubicBezTo>
                  <a:cubicBezTo>
                    <a:pt x="0" y="3435"/>
                    <a:pt x="8" y="3469"/>
                    <a:pt x="32" y="3487"/>
                  </a:cubicBezTo>
                  <a:cubicBezTo>
                    <a:pt x="40" y="3492"/>
                    <a:pt x="52" y="3496"/>
                    <a:pt x="62" y="3496"/>
                  </a:cubicBezTo>
                  <a:cubicBezTo>
                    <a:pt x="80" y="3496"/>
                    <a:pt x="96" y="3487"/>
                    <a:pt x="109" y="3470"/>
                  </a:cubicBezTo>
                  <a:cubicBezTo>
                    <a:pt x="1049" y="2096"/>
                    <a:pt x="2308" y="930"/>
                    <a:pt x="3753" y="102"/>
                  </a:cubicBezTo>
                  <a:cubicBezTo>
                    <a:pt x="3777" y="88"/>
                    <a:pt x="3786" y="55"/>
                    <a:pt x="3772" y="28"/>
                  </a:cubicBezTo>
                  <a:cubicBezTo>
                    <a:pt x="3761" y="11"/>
                    <a:pt x="3743" y="1"/>
                    <a:pt x="37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7330;p78">
              <a:extLst>
                <a:ext uri="{FF2B5EF4-FFF2-40B4-BE49-F238E27FC236}">
                  <a16:creationId xmlns:a16="http://schemas.microsoft.com/office/drawing/2014/main" id="{479106CC-7FC7-4D1A-8751-9D6F4E2244F9}"/>
                </a:ext>
              </a:extLst>
            </p:cNvPr>
            <p:cNvSpPr/>
            <p:nvPr/>
          </p:nvSpPr>
          <p:spPr>
            <a:xfrm>
              <a:off x="7177588" y="3273640"/>
              <a:ext cx="38005" cy="33394"/>
            </a:xfrm>
            <a:custGeom>
              <a:avLst/>
              <a:gdLst/>
              <a:ahLst/>
              <a:cxnLst/>
              <a:rect l="l" t="t" r="r" b="b"/>
              <a:pathLst>
                <a:path w="1294" h="1137" extrusionOk="0">
                  <a:moveTo>
                    <a:pt x="1230" y="0"/>
                  </a:moveTo>
                  <a:cubicBezTo>
                    <a:pt x="1220" y="0"/>
                    <a:pt x="1210" y="3"/>
                    <a:pt x="1202" y="8"/>
                  </a:cubicBezTo>
                  <a:cubicBezTo>
                    <a:pt x="756" y="292"/>
                    <a:pt x="357" y="641"/>
                    <a:pt x="20" y="1047"/>
                  </a:cubicBezTo>
                  <a:cubicBezTo>
                    <a:pt x="0" y="1069"/>
                    <a:pt x="4" y="1104"/>
                    <a:pt x="27" y="1124"/>
                  </a:cubicBezTo>
                  <a:cubicBezTo>
                    <a:pt x="37" y="1132"/>
                    <a:pt x="50" y="1136"/>
                    <a:pt x="63" y="1136"/>
                  </a:cubicBezTo>
                  <a:cubicBezTo>
                    <a:pt x="78" y="1136"/>
                    <a:pt x="94" y="1129"/>
                    <a:pt x="101" y="1118"/>
                  </a:cubicBezTo>
                  <a:cubicBezTo>
                    <a:pt x="433" y="719"/>
                    <a:pt x="823" y="379"/>
                    <a:pt x="1259" y="104"/>
                  </a:cubicBezTo>
                  <a:cubicBezTo>
                    <a:pt x="1286" y="85"/>
                    <a:pt x="1293" y="51"/>
                    <a:pt x="1276" y="27"/>
                  </a:cubicBezTo>
                  <a:cubicBezTo>
                    <a:pt x="1266" y="9"/>
                    <a:pt x="1248" y="0"/>
                    <a:pt x="12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7331;p78">
              <a:extLst>
                <a:ext uri="{FF2B5EF4-FFF2-40B4-BE49-F238E27FC236}">
                  <a16:creationId xmlns:a16="http://schemas.microsoft.com/office/drawing/2014/main" id="{DA6771D8-7CD5-45DD-B04D-B96F8659C3D2}"/>
                </a:ext>
              </a:extLst>
            </p:cNvPr>
            <p:cNvSpPr/>
            <p:nvPr/>
          </p:nvSpPr>
          <p:spPr>
            <a:xfrm>
              <a:off x="7189453" y="3317665"/>
              <a:ext cx="18944" cy="18004"/>
            </a:xfrm>
            <a:custGeom>
              <a:avLst/>
              <a:gdLst/>
              <a:ahLst/>
              <a:cxnLst/>
              <a:rect l="l" t="t" r="r" b="b"/>
              <a:pathLst>
                <a:path w="645" h="613" extrusionOk="0">
                  <a:moveTo>
                    <a:pt x="585" y="1"/>
                  </a:moveTo>
                  <a:cubicBezTo>
                    <a:pt x="570" y="1"/>
                    <a:pt x="556" y="6"/>
                    <a:pt x="544" y="18"/>
                  </a:cubicBezTo>
                  <a:cubicBezTo>
                    <a:pt x="384" y="196"/>
                    <a:pt x="208" y="362"/>
                    <a:pt x="28" y="516"/>
                  </a:cubicBezTo>
                  <a:cubicBezTo>
                    <a:pt x="3" y="536"/>
                    <a:pt x="0" y="569"/>
                    <a:pt x="20" y="593"/>
                  </a:cubicBezTo>
                  <a:cubicBezTo>
                    <a:pt x="32" y="606"/>
                    <a:pt x="46" y="613"/>
                    <a:pt x="63" y="613"/>
                  </a:cubicBezTo>
                  <a:cubicBezTo>
                    <a:pt x="75" y="613"/>
                    <a:pt x="87" y="607"/>
                    <a:pt x="96" y="600"/>
                  </a:cubicBezTo>
                  <a:cubicBezTo>
                    <a:pt x="284" y="443"/>
                    <a:pt x="462" y="273"/>
                    <a:pt x="626" y="92"/>
                  </a:cubicBezTo>
                  <a:cubicBezTo>
                    <a:pt x="644" y="69"/>
                    <a:pt x="644" y="33"/>
                    <a:pt x="621" y="15"/>
                  </a:cubicBezTo>
                  <a:cubicBezTo>
                    <a:pt x="611" y="5"/>
                    <a:pt x="598" y="1"/>
                    <a:pt x="5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7332;p78">
              <a:extLst>
                <a:ext uri="{FF2B5EF4-FFF2-40B4-BE49-F238E27FC236}">
                  <a16:creationId xmlns:a16="http://schemas.microsoft.com/office/drawing/2014/main" id="{DE2E71D7-30FF-408C-B6D7-94E2690FF31A}"/>
                </a:ext>
              </a:extLst>
            </p:cNvPr>
            <p:cNvSpPr/>
            <p:nvPr/>
          </p:nvSpPr>
          <p:spPr>
            <a:xfrm>
              <a:off x="7078288" y="3441988"/>
              <a:ext cx="8517" cy="12365"/>
            </a:xfrm>
            <a:custGeom>
              <a:avLst/>
              <a:gdLst/>
              <a:ahLst/>
              <a:cxnLst/>
              <a:rect l="l" t="t" r="r" b="b"/>
              <a:pathLst>
                <a:path w="290" h="421" extrusionOk="0">
                  <a:moveTo>
                    <a:pt x="226" y="1"/>
                  </a:moveTo>
                  <a:cubicBezTo>
                    <a:pt x="206" y="1"/>
                    <a:pt x="187" y="11"/>
                    <a:pt x="177" y="30"/>
                  </a:cubicBezTo>
                  <a:lnTo>
                    <a:pt x="14" y="342"/>
                  </a:lnTo>
                  <a:cubicBezTo>
                    <a:pt x="0" y="369"/>
                    <a:pt x="12" y="400"/>
                    <a:pt x="39" y="414"/>
                  </a:cubicBezTo>
                  <a:cubicBezTo>
                    <a:pt x="46" y="419"/>
                    <a:pt x="54" y="420"/>
                    <a:pt x="63" y="420"/>
                  </a:cubicBezTo>
                  <a:cubicBezTo>
                    <a:pt x="83" y="420"/>
                    <a:pt x="100" y="410"/>
                    <a:pt x="113" y="392"/>
                  </a:cubicBezTo>
                  <a:lnTo>
                    <a:pt x="275" y="80"/>
                  </a:lnTo>
                  <a:cubicBezTo>
                    <a:pt x="289" y="54"/>
                    <a:pt x="278" y="21"/>
                    <a:pt x="251" y="7"/>
                  </a:cubicBezTo>
                  <a:cubicBezTo>
                    <a:pt x="243" y="3"/>
                    <a:pt x="234"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7333;p78">
              <a:extLst>
                <a:ext uri="{FF2B5EF4-FFF2-40B4-BE49-F238E27FC236}">
                  <a16:creationId xmlns:a16="http://schemas.microsoft.com/office/drawing/2014/main" id="{95CC9617-1612-4EEC-BB1A-EFE26991791C}"/>
                </a:ext>
              </a:extLst>
            </p:cNvPr>
            <p:cNvSpPr/>
            <p:nvPr/>
          </p:nvSpPr>
          <p:spPr>
            <a:xfrm>
              <a:off x="7442300" y="3397728"/>
              <a:ext cx="20882" cy="121739"/>
            </a:xfrm>
            <a:custGeom>
              <a:avLst/>
              <a:gdLst/>
              <a:ahLst/>
              <a:cxnLst/>
              <a:rect l="l" t="t" r="r" b="b"/>
              <a:pathLst>
                <a:path w="711" h="4145" extrusionOk="0">
                  <a:moveTo>
                    <a:pt x="429" y="1"/>
                  </a:moveTo>
                  <a:cubicBezTo>
                    <a:pt x="426" y="1"/>
                    <a:pt x="422" y="1"/>
                    <a:pt x="419" y="2"/>
                  </a:cubicBezTo>
                  <a:cubicBezTo>
                    <a:pt x="388" y="5"/>
                    <a:pt x="369" y="33"/>
                    <a:pt x="373" y="63"/>
                  </a:cubicBezTo>
                  <a:cubicBezTo>
                    <a:pt x="600" y="1406"/>
                    <a:pt x="476" y="2793"/>
                    <a:pt x="10" y="4072"/>
                  </a:cubicBezTo>
                  <a:cubicBezTo>
                    <a:pt x="0" y="4100"/>
                    <a:pt x="15" y="4130"/>
                    <a:pt x="43" y="4142"/>
                  </a:cubicBezTo>
                  <a:cubicBezTo>
                    <a:pt x="50" y="4143"/>
                    <a:pt x="57" y="4144"/>
                    <a:pt x="63" y="4144"/>
                  </a:cubicBezTo>
                  <a:cubicBezTo>
                    <a:pt x="86" y="4144"/>
                    <a:pt x="106" y="4133"/>
                    <a:pt x="113" y="4112"/>
                  </a:cubicBezTo>
                  <a:cubicBezTo>
                    <a:pt x="583" y="2814"/>
                    <a:pt x="711" y="1407"/>
                    <a:pt x="480" y="46"/>
                  </a:cubicBezTo>
                  <a:cubicBezTo>
                    <a:pt x="478" y="19"/>
                    <a:pt x="455" y="1"/>
                    <a:pt x="4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7334;p78">
              <a:extLst>
                <a:ext uri="{FF2B5EF4-FFF2-40B4-BE49-F238E27FC236}">
                  <a16:creationId xmlns:a16="http://schemas.microsoft.com/office/drawing/2014/main" id="{A96EE568-638F-4FBA-8F8C-8A67B0965DE2}"/>
                </a:ext>
              </a:extLst>
            </p:cNvPr>
            <p:cNvSpPr/>
            <p:nvPr/>
          </p:nvSpPr>
          <p:spPr>
            <a:xfrm>
              <a:off x="7436484" y="3436114"/>
              <a:ext cx="5492" cy="27667"/>
            </a:xfrm>
            <a:custGeom>
              <a:avLst/>
              <a:gdLst/>
              <a:ahLst/>
              <a:cxnLst/>
              <a:rect l="l" t="t" r="r" b="b"/>
              <a:pathLst>
                <a:path w="187" h="942" extrusionOk="0">
                  <a:moveTo>
                    <a:pt x="129" y="1"/>
                  </a:moveTo>
                  <a:cubicBezTo>
                    <a:pt x="99" y="1"/>
                    <a:pt x="76" y="25"/>
                    <a:pt x="76" y="56"/>
                  </a:cubicBezTo>
                  <a:cubicBezTo>
                    <a:pt x="77" y="330"/>
                    <a:pt x="54" y="607"/>
                    <a:pt x="6" y="878"/>
                  </a:cubicBezTo>
                  <a:cubicBezTo>
                    <a:pt x="0" y="909"/>
                    <a:pt x="20" y="936"/>
                    <a:pt x="50" y="942"/>
                  </a:cubicBezTo>
                  <a:lnTo>
                    <a:pt x="62" y="942"/>
                  </a:lnTo>
                  <a:cubicBezTo>
                    <a:pt x="87" y="942"/>
                    <a:pt x="111" y="923"/>
                    <a:pt x="113" y="898"/>
                  </a:cubicBezTo>
                  <a:cubicBezTo>
                    <a:pt x="164" y="620"/>
                    <a:pt x="187" y="335"/>
                    <a:pt x="184" y="53"/>
                  </a:cubicBezTo>
                  <a:cubicBezTo>
                    <a:pt x="184" y="25"/>
                    <a:pt x="158"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7335;p78">
              <a:extLst>
                <a:ext uri="{FF2B5EF4-FFF2-40B4-BE49-F238E27FC236}">
                  <a16:creationId xmlns:a16="http://schemas.microsoft.com/office/drawing/2014/main" id="{56EBC078-1AAB-4B84-B7CB-54EFF2E321D9}"/>
                </a:ext>
              </a:extLst>
            </p:cNvPr>
            <p:cNvSpPr/>
            <p:nvPr/>
          </p:nvSpPr>
          <p:spPr>
            <a:xfrm>
              <a:off x="7312249" y="3235312"/>
              <a:ext cx="47139" cy="187381"/>
            </a:xfrm>
            <a:custGeom>
              <a:avLst/>
              <a:gdLst/>
              <a:ahLst/>
              <a:cxnLst/>
              <a:rect l="l" t="t" r="r" b="b"/>
              <a:pathLst>
                <a:path w="1605" h="6380" extrusionOk="0">
                  <a:moveTo>
                    <a:pt x="1542" y="1"/>
                  </a:moveTo>
                  <a:cubicBezTo>
                    <a:pt x="1523" y="1"/>
                    <a:pt x="1504" y="11"/>
                    <a:pt x="1495" y="29"/>
                  </a:cubicBezTo>
                  <a:cubicBezTo>
                    <a:pt x="421" y="1932"/>
                    <a:pt x="1" y="4172"/>
                    <a:pt x="311" y="6332"/>
                  </a:cubicBezTo>
                  <a:cubicBezTo>
                    <a:pt x="314" y="6359"/>
                    <a:pt x="337" y="6379"/>
                    <a:pt x="364" y="6379"/>
                  </a:cubicBezTo>
                  <a:lnTo>
                    <a:pt x="372" y="6378"/>
                  </a:lnTo>
                  <a:cubicBezTo>
                    <a:pt x="402" y="6373"/>
                    <a:pt x="422" y="6346"/>
                    <a:pt x="419" y="6316"/>
                  </a:cubicBezTo>
                  <a:cubicBezTo>
                    <a:pt x="113" y="4177"/>
                    <a:pt x="529" y="1963"/>
                    <a:pt x="1590" y="82"/>
                  </a:cubicBezTo>
                  <a:cubicBezTo>
                    <a:pt x="1604" y="55"/>
                    <a:pt x="1596" y="22"/>
                    <a:pt x="1569" y="8"/>
                  </a:cubicBezTo>
                  <a:cubicBezTo>
                    <a:pt x="1560" y="3"/>
                    <a:pt x="1551" y="1"/>
                    <a:pt x="1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7336;p78">
              <a:extLst>
                <a:ext uri="{FF2B5EF4-FFF2-40B4-BE49-F238E27FC236}">
                  <a16:creationId xmlns:a16="http://schemas.microsoft.com/office/drawing/2014/main" id="{624F0FD4-05CF-498B-B20A-A7450144462D}"/>
                </a:ext>
              </a:extLst>
            </p:cNvPr>
            <p:cNvSpPr/>
            <p:nvPr/>
          </p:nvSpPr>
          <p:spPr>
            <a:xfrm>
              <a:off x="7336568" y="3258602"/>
              <a:ext cx="25405" cy="77948"/>
            </a:xfrm>
            <a:custGeom>
              <a:avLst/>
              <a:gdLst/>
              <a:ahLst/>
              <a:cxnLst/>
              <a:rect l="l" t="t" r="r" b="b"/>
              <a:pathLst>
                <a:path w="865" h="2654" extrusionOk="0">
                  <a:moveTo>
                    <a:pt x="801" y="1"/>
                  </a:moveTo>
                  <a:cubicBezTo>
                    <a:pt x="782" y="1"/>
                    <a:pt x="763" y="11"/>
                    <a:pt x="753" y="29"/>
                  </a:cubicBezTo>
                  <a:cubicBezTo>
                    <a:pt x="316" y="812"/>
                    <a:pt x="56" y="1700"/>
                    <a:pt x="3" y="2595"/>
                  </a:cubicBezTo>
                  <a:cubicBezTo>
                    <a:pt x="0" y="2625"/>
                    <a:pt x="24" y="2651"/>
                    <a:pt x="54" y="2654"/>
                  </a:cubicBezTo>
                  <a:lnTo>
                    <a:pt x="57" y="2654"/>
                  </a:lnTo>
                  <a:cubicBezTo>
                    <a:pt x="86" y="2654"/>
                    <a:pt x="111" y="2631"/>
                    <a:pt x="111" y="2601"/>
                  </a:cubicBezTo>
                  <a:cubicBezTo>
                    <a:pt x="162" y="1722"/>
                    <a:pt x="419" y="852"/>
                    <a:pt x="850" y="83"/>
                  </a:cubicBezTo>
                  <a:cubicBezTo>
                    <a:pt x="865" y="56"/>
                    <a:pt x="855" y="22"/>
                    <a:pt x="829" y="8"/>
                  </a:cubicBezTo>
                  <a:cubicBezTo>
                    <a:pt x="820" y="3"/>
                    <a:pt x="811" y="1"/>
                    <a:pt x="8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7337;p78">
              <a:extLst>
                <a:ext uri="{FF2B5EF4-FFF2-40B4-BE49-F238E27FC236}">
                  <a16:creationId xmlns:a16="http://schemas.microsoft.com/office/drawing/2014/main" id="{D61DC901-9033-482E-9B3B-E5BEBB561613}"/>
                </a:ext>
              </a:extLst>
            </p:cNvPr>
            <p:cNvSpPr/>
            <p:nvPr/>
          </p:nvSpPr>
          <p:spPr>
            <a:xfrm>
              <a:off x="7361033" y="3299368"/>
              <a:ext cx="7137" cy="22086"/>
            </a:xfrm>
            <a:custGeom>
              <a:avLst/>
              <a:gdLst/>
              <a:ahLst/>
              <a:cxnLst/>
              <a:rect l="l" t="t" r="r" b="b"/>
              <a:pathLst>
                <a:path w="243" h="752" extrusionOk="0">
                  <a:moveTo>
                    <a:pt x="187" y="1"/>
                  </a:moveTo>
                  <a:cubicBezTo>
                    <a:pt x="160" y="1"/>
                    <a:pt x="135" y="20"/>
                    <a:pt x="131" y="48"/>
                  </a:cubicBezTo>
                  <a:cubicBezTo>
                    <a:pt x="98" y="260"/>
                    <a:pt x="56" y="474"/>
                    <a:pt x="7" y="683"/>
                  </a:cubicBezTo>
                  <a:cubicBezTo>
                    <a:pt x="0" y="713"/>
                    <a:pt x="19" y="742"/>
                    <a:pt x="49" y="749"/>
                  </a:cubicBezTo>
                  <a:cubicBezTo>
                    <a:pt x="53" y="752"/>
                    <a:pt x="57" y="752"/>
                    <a:pt x="61" y="752"/>
                  </a:cubicBezTo>
                  <a:cubicBezTo>
                    <a:pt x="86" y="752"/>
                    <a:pt x="107" y="733"/>
                    <a:pt x="114" y="709"/>
                  </a:cubicBezTo>
                  <a:cubicBezTo>
                    <a:pt x="164" y="495"/>
                    <a:pt x="205" y="279"/>
                    <a:pt x="239" y="64"/>
                  </a:cubicBezTo>
                  <a:cubicBezTo>
                    <a:pt x="242" y="34"/>
                    <a:pt x="224" y="7"/>
                    <a:pt x="192" y="1"/>
                  </a:cubicBezTo>
                  <a:cubicBezTo>
                    <a:pt x="191" y="1"/>
                    <a:pt x="189" y="1"/>
                    <a:pt x="1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7338;p78">
              <a:extLst>
                <a:ext uri="{FF2B5EF4-FFF2-40B4-BE49-F238E27FC236}">
                  <a16:creationId xmlns:a16="http://schemas.microsoft.com/office/drawing/2014/main" id="{65A2042C-DD5A-4B1A-815E-5B1E1D51DCEA}"/>
                </a:ext>
              </a:extLst>
            </p:cNvPr>
            <p:cNvSpPr/>
            <p:nvPr/>
          </p:nvSpPr>
          <p:spPr>
            <a:xfrm>
              <a:off x="7420507" y="3268235"/>
              <a:ext cx="121562" cy="145793"/>
            </a:xfrm>
            <a:custGeom>
              <a:avLst/>
              <a:gdLst/>
              <a:ahLst/>
              <a:cxnLst/>
              <a:rect l="l" t="t" r="r" b="b"/>
              <a:pathLst>
                <a:path w="4139" h="4964" extrusionOk="0">
                  <a:moveTo>
                    <a:pt x="62" y="0"/>
                  </a:moveTo>
                  <a:cubicBezTo>
                    <a:pt x="54" y="0"/>
                    <a:pt x="47" y="2"/>
                    <a:pt x="40" y="4"/>
                  </a:cubicBezTo>
                  <a:cubicBezTo>
                    <a:pt x="12" y="14"/>
                    <a:pt x="0" y="47"/>
                    <a:pt x="10" y="76"/>
                  </a:cubicBezTo>
                  <a:cubicBezTo>
                    <a:pt x="826" y="2050"/>
                    <a:pt x="2259" y="3783"/>
                    <a:pt x="4046" y="4955"/>
                  </a:cubicBezTo>
                  <a:cubicBezTo>
                    <a:pt x="4055" y="4960"/>
                    <a:pt x="4066" y="4963"/>
                    <a:pt x="4076" y="4963"/>
                  </a:cubicBezTo>
                  <a:cubicBezTo>
                    <a:pt x="4095" y="4963"/>
                    <a:pt x="4112" y="4955"/>
                    <a:pt x="4123" y="4940"/>
                  </a:cubicBezTo>
                  <a:cubicBezTo>
                    <a:pt x="4139" y="4913"/>
                    <a:pt x="4132" y="4879"/>
                    <a:pt x="4106" y="4864"/>
                  </a:cubicBezTo>
                  <a:cubicBezTo>
                    <a:pt x="2337" y="3704"/>
                    <a:pt x="919" y="1988"/>
                    <a:pt x="111" y="34"/>
                  </a:cubicBezTo>
                  <a:cubicBezTo>
                    <a:pt x="104" y="13"/>
                    <a:pt x="83"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7339;p78">
              <a:extLst>
                <a:ext uri="{FF2B5EF4-FFF2-40B4-BE49-F238E27FC236}">
                  <a16:creationId xmlns:a16="http://schemas.microsoft.com/office/drawing/2014/main" id="{29618E3B-CD68-406B-B1D2-EC457CA7D49B}"/>
                </a:ext>
              </a:extLst>
            </p:cNvPr>
            <p:cNvSpPr/>
            <p:nvPr/>
          </p:nvSpPr>
          <p:spPr>
            <a:xfrm>
              <a:off x="7463417" y="3313965"/>
              <a:ext cx="50928" cy="53307"/>
            </a:xfrm>
            <a:custGeom>
              <a:avLst/>
              <a:gdLst/>
              <a:ahLst/>
              <a:cxnLst/>
              <a:rect l="l" t="t" r="r" b="b"/>
              <a:pathLst>
                <a:path w="1734" h="1815" extrusionOk="0">
                  <a:moveTo>
                    <a:pt x="62" y="0"/>
                  </a:moveTo>
                  <a:cubicBezTo>
                    <a:pt x="51" y="0"/>
                    <a:pt x="41" y="3"/>
                    <a:pt x="32" y="8"/>
                  </a:cubicBezTo>
                  <a:cubicBezTo>
                    <a:pt x="8" y="25"/>
                    <a:pt x="0" y="60"/>
                    <a:pt x="16" y="85"/>
                  </a:cubicBezTo>
                  <a:cubicBezTo>
                    <a:pt x="449" y="752"/>
                    <a:pt x="996" y="1331"/>
                    <a:pt x="1638" y="1803"/>
                  </a:cubicBezTo>
                  <a:cubicBezTo>
                    <a:pt x="1647" y="1810"/>
                    <a:pt x="1660" y="1814"/>
                    <a:pt x="1670" y="1814"/>
                  </a:cubicBezTo>
                  <a:cubicBezTo>
                    <a:pt x="1688" y="1814"/>
                    <a:pt x="1704" y="1807"/>
                    <a:pt x="1717" y="1790"/>
                  </a:cubicBezTo>
                  <a:cubicBezTo>
                    <a:pt x="1734" y="1766"/>
                    <a:pt x="1729" y="1732"/>
                    <a:pt x="1704" y="1713"/>
                  </a:cubicBezTo>
                  <a:cubicBezTo>
                    <a:pt x="1071" y="1250"/>
                    <a:pt x="535" y="681"/>
                    <a:pt x="109" y="24"/>
                  </a:cubicBezTo>
                  <a:cubicBezTo>
                    <a:pt x="98" y="8"/>
                    <a:pt x="8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7340;p78">
              <a:extLst>
                <a:ext uri="{FF2B5EF4-FFF2-40B4-BE49-F238E27FC236}">
                  <a16:creationId xmlns:a16="http://schemas.microsoft.com/office/drawing/2014/main" id="{2EF194D7-644D-4625-9A68-BEDDDB9B5D5F}"/>
                </a:ext>
              </a:extLst>
            </p:cNvPr>
            <p:cNvSpPr/>
            <p:nvPr/>
          </p:nvSpPr>
          <p:spPr>
            <a:xfrm>
              <a:off x="7493961" y="3315932"/>
              <a:ext cx="11484" cy="11895"/>
            </a:xfrm>
            <a:custGeom>
              <a:avLst/>
              <a:gdLst/>
              <a:ahLst/>
              <a:cxnLst/>
              <a:rect l="l" t="t" r="r" b="b"/>
              <a:pathLst>
                <a:path w="391" h="405" extrusionOk="0">
                  <a:moveTo>
                    <a:pt x="61" y="0"/>
                  </a:moveTo>
                  <a:cubicBezTo>
                    <a:pt x="50" y="0"/>
                    <a:pt x="38" y="4"/>
                    <a:pt x="29" y="11"/>
                  </a:cubicBezTo>
                  <a:cubicBezTo>
                    <a:pt x="6" y="28"/>
                    <a:pt x="0" y="62"/>
                    <a:pt x="17" y="88"/>
                  </a:cubicBezTo>
                  <a:cubicBezTo>
                    <a:pt x="98" y="196"/>
                    <a:pt x="191" y="299"/>
                    <a:pt x="292" y="390"/>
                  </a:cubicBezTo>
                  <a:cubicBezTo>
                    <a:pt x="302" y="398"/>
                    <a:pt x="316" y="404"/>
                    <a:pt x="329" y="404"/>
                  </a:cubicBezTo>
                  <a:cubicBezTo>
                    <a:pt x="343" y="404"/>
                    <a:pt x="358" y="398"/>
                    <a:pt x="369" y="387"/>
                  </a:cubicBezTo>
                  <a:cubicBezTo>
                    <a:pt x="390" y="363"/>
                    <a:pt x="387" y="327"/>
                    <a:pt x="365" y="309"/>
                  </a:cubicBezTo>
                  <a:cubicBezTo>
                    <a:pt x="269" y="223"/>
                    <a:pt x="181" y="125"/>
                    <a:pt x="105" y="21"/>
                  </a:cubicBezTo>
                  <a:cubicBezTo>
                    <a:pt x="94" y="8"/>
                    <a:pt x="78"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7341;p78">
              <a:extLst>
                <a:ext uri="{FF2B5EF4-FFF2-40B4-BE49-F238E27FC236}">
                  <a16:creationId xmlns:a16="http://schemas.microsoft.com/office/drawing/2014/main" id="{14207200-1145-4E8F-92A6-D588A4A5369A}"/>
                </a:ext>
              </a:extLst>
            </p:cNvPr>
            <p:cNvSpPr/>
            <p:nvPr/>
          </p:nvSpPr>
          <p:spPr>
            <a:xfrm>
              <a:off x="7602865" y="3292025"/>
              <a:ext cx="79387" cy="115042"/>
            </a:xfrm>
            <a:custGeom>
              <a:avLst/>
              <a:gdLst/>
              <a:ahLst/>
              <a:cxnLst/>
              <a:rect l="l" t="t" r="r" b="b"/>
              <a:pathLst>
                <a:path w="2703" h="3917" extrusionOk="0">
                  <a:moveTo>
                    <a:pt x="61" y="0"/>
                  </a:moveTo>
                  <a:cubicBezTo>
                    <a:pt x="45" y="0"/>
                    <a:pt x="29" y="7"/>
                    <a:pt x="18" y="20"/>
                  </a:cubicBezTo>
                  <a:cubicBezTo>
                    <a:pt x="0" y="43"/>
                    <a:pt x="3" y="77"/>
                    <a:pt x="26" y="97"/>
                  </a:cubicBezTo>
                  <a:cubicBezTo>
                    <a:pt x="1221" y="1066"/>
                    <a:pt x="2132" y="2409"/>
                    <a:pt x="2590" y="3878"/>
                  </a:cubicBezTo>
                  <a:cubicBezTo>
                    <a:pt x="2597" y="3903"/>
                    <a:pt x="2618" y="3917"/>
                    <a:pt x="2642" y="3917"/>
                  </a:cubicBezTo>
                  <a:cubicBezTo>
                    <a:pt x="2647" y="3917"/>
                    <a:pt x="2652" y="3917"/>
                    <a:pt x="2658" y="3914"/>
                  </a:cubicBezTo>
                  <a:cubicBezTo>
                    <a:pt x="2686" y="3904"/>
                    <a:pt x="2702" y="3874"/>
                    <a:pt x="2694" y="3846"/>
                  </a:cubicBezTo>
                  <a:cubicBezTo>
                    <a:pt x="2229" y="2356"/>
                    <a:pt x="1305" y="995"/>
                    <a:pt x="94" y="12"/>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7342;p78">
              <a:extLst>
                <a:ext uri="{FF2B5EF4-FFF2-40B4-BE49-F238E27FC236}">
                  <a16:creationId xmlns:a16="http://schemas.microsoft.com/office/drawing/2014/main" id="{3FE0400D-FC4E-4774-9B59-48DD89CFBB2A}"/>
                </a:ext>
              </a:extLst>
            </p:cNvPr>
            <p:cNvSpPr/>
            <p:nvPr/>
          </p:nvSpPr>
          <p:spPr>
            <a:xfrm>
              <a:off x="7618226" y="3339634"/>
              <a:ext cx="21558" cy="24201"/>
            </a:xfrm>
            <a:custGeom>
              <a:avLst/>
              <a:gdLst/>
              <a:ahLst/>
              <a:cxnLst/>
              <a:rect l="l" t="t" r="r" b="b"/>
              <a:pathLst>
                <a:path w="734" h="824" extrusionOk="0">
                  <a:moveTo>
                    <a:pt x="60" y="0"/>
                  </a:moveTo>
                  <a:cubicBezTo>
                    <a:pt x="45" y="0"/>
                    <a:pt x="31" y="7"/>
                    <a:pt x="20" y="19"/>
                  </a:cubicBezTo>
                  <a:cubicBezTo>
                    <a:pt x="0" y="40"/>
                    <a:pt x="2" y="76"/>
                    <a:pt x="26" y="96"/>
                  </a:cubicBezTo>
                  <a:cubicBezTo>
                    <a:pt x="258" y="299"/>
                    <a:pt x="462" y="536"/>
                    <a:pt x="625" y="799"/>
                  </a:cubicBezTo>
                  <a:cubicBezTo>
                    <a:pt x="635" y="815"/>
                    <a:pt x="654" y="823"/>
                    <a:pt x="671" y="823"/>
                  </a:cubicBezTo>
                  <a:cubicBezTo>
                    <a:pt x="682" y="823"/>
                    <a:pt x="692" y="820"/>
                    <a:pt x="699" y="816"/>
                  </a:cubicBezTo>
                  <a:cubicBezTo>
                    <a:pt x="726" y="801"/>
                    <a:pt x="734" y="766"/>
                    <a:pt x="718" y="742"/>
                  </a:cubicBezTo>
                  <a:cubicBezTo>
                    <a:pt x="547" y="470"/>
                    <a:pt x="339" y="224"/>
                    <a:pt x="97" y="14"/>
                  </a:cubicBezTo>
                  <a:cubicBezTo>
                    <a:pt x="86" y="5"/>
                    <a:pt x="7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7343;p78">
              <a:extLst>
                <a:ext uri="{FF2B5EF4-FFF2-40B4-BE49-F238E27FC236}">
                  <a16:creationId xmlns:a16="http://schemas.microsoft.com/office/drawing/2014/main" id="{5782EA7E-EF63-47B7-8A37-1428D6FE7D41}"/>
                </a:ext>
              </a:extLst>
            </p:cNvPr>
            <p:cNvSpPr/>
            <p:nvPr/>
          </p:nvSpPr>
          <p:spPr>
            <a:xfrm>
              <a:off x="7529881" y="3222125"/>
              <a:ext cx="233668" cy="27255"/>
            </a:xfrm>
            <a:custGeom>
              <a:avLst/>
              <a:gdLst/>
              <a:ahLst/>
              <a:cxnLst/>
              <a:rect l="l" t="t" r="r" b="b"/>
              <a:pathLst>
                <a:path w="7956" h="928" extrusionOk="0">
                  <a:moveTo>
                    <a:pt x="7893" y="1"/>
                  </a:moveTo>
                  <a:cubicBezTo>
                    <a:pt x="7888" y="1"/>
                    <a:pt x="7883" y="1"/>
                    <a:pt x="7879" y="2"/>
                  </a:cubicBezTo>
                  <a:cubicBezTo>
                    <a:pt x="7632" y="71"/>
                    <a:pt x="7389" y="153"/>
                    <a:pt x="7154" y="234"/>
                  </a:cubicBezTo>
                  <a:cubicBezTo>
                    <a:pt x="6983" y="293"/>
                    <a:pt x="6812" y="351"/>
                    <a:pt x="6640" y="405"/>
                  </a:cubicBezTo>
                  <a:cubicBezTo>
                    <a:pt x="5742" y="681"/>
                    <a:pt x="4772" y="819"/>
                    <a:pt x="3716" y="819"/>
                  </a:cubicBezTo>
                  <a:cubicBezTo>
                    <a:pt x="2604" y="819"/>
                    <a:pt x="1395" y="666"/>
                    <a:pt x="73" y="360"/>
                  </a:cubicBezTo>
                  <a:cubicBezTo>
                    <a:pt x="69" y="359"/>
                    <a:pt x="65" y="358"/>
                    <a:pt x="61" y="358"/>
                  </a:cubicBezTo>
                  <a:cubicBezTo>
                    <a:pt x="37" y="358"/>
                    <a:pt x="14" y="376"/>
                    <a:pt x="8" y="401"/>
                  </a:cubicBezTo>
                  <a:cubicBezTo>
                    <a:pt x="0" y="431"/>
                    <a:pt x="17" y="459"/>
                    <a:pt x="47" y="467"/>
                  </a:cubicBezTo>
                  <a:cubicBezTo>
                    <a:pt x="1378" y="776"/>
                    <a:pt x="2595" y="928"/>
                    <a:pt x="3717" y="928"/>
                  </a:cubicBezTo>
                  <a:cubicBezTo>
                    <a:pt x="4783" y="928"/>
                    <a:pt x="5764" y="787"/>
                    <a:pt x="6670" y="509"/>
                  </a:cubicBezTo>
                  <a:cubicBezTo>
                    <a:pt x="6845" y="457"/>
                    <a:pt x="7016" y="398"/>
                    <a:pt x="7188" y="338"/>
                  </a:cubicBezTo>
                  <a:cubicBezTo>
                    <a:pt x="7423" y="259"/>
                    <a:pt x="7665" y="175"/>
                    <a:pt x="7907" y="109"/>
                  </a:cubicBezTo>
                  <a:cubicBezTo>
                    <a:pt x="7937" y="101"/>
                    <a:pt x="7956" y="71"/>
                    <a:pt x="7947" y="42"/>
                  </a:cubicBezTo>
                  <a:cubicBezTo>
                    <a:pt x="7939" y="16"/>
                    <a:pt x="7917" y="1"/>
                    <a:pt x="7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7344;p78">
              <a:extLst>
                <a:ext uri="{FF2B5EF4-FFF2-40B4-BE49-F238E27FC236}">
                  <a16:creationId xmlns:a16="http://schemas.microsoft.com/office/drawing/2014/main" id="{D3A52689-28A9-4B2F-9B60-46D154594C1B}"/>
                </a:ext>
              </a:extLst>
            </p:cNvPr>
            <p:cNvSpPr/>
            <p:nvPr/>
          </p:nvSpPr>
          <p:spPr>
            <a:xfrm>
              <a:off x="7573554" y="3221478"/>
              <a:ext cx="123148" cy="10426"/>
            </a:xfrm>
            <a:custGeom>
              <a:avLst/>
              <a:gdLst/>
              <a:ahLst/>
              <a:cxnLst/>
              <a:rect l="l" t="t" r="r" b="b"/>
              <a:pathLst>
                <a:path w="4193" h="355" extrusionOk="0">
                  <a:moveTo>
                    <a:pt x="59" y="1"/>
                  </a:moveTo>
                  <a:cubicBezTo>
                    <a:pt x="34" y="1"/>
                    <a:pt x="10" y="20"/>
                    <a:pt x="4" y="47"/>
                  </a:cubicBezTo>
                  <a:cubicBezTo>
                    <a:pt x="0" y="77"/>
                    <a:pt x="20" y="104"/>
                    <a:pt x="51" y="110"/>
                  </a:cubicBezTo>
                  <a:cubicBezTo>
                    <a:pt x="843" y="228"/>
                    <a:pt x="1701" y="355"/>
                    <a:pt x="2561" y="355"/>
                  </a:cubicBezTo>
                  <a:cubicBezTo>
                    <a:pt x="3095" y="355"/>
                    <a:pt x="3629" y="306"/>
                    <a:pt x="4147" y="174"/>
                  </a:cubicBezTo>
                  <a:cubicBezTo>
                    <a:pt x="4176" y="167"/>
                    <a:pt x="4193" y="137"/>
                    <a:pt x="4186" y="108"/>
                  </a:cubicBezTo>
                  <a:cubicBezTo>
                    <a:pt x="4180" y="84"/>
                    <a:pt x="4159" y="66"/>
                    <a:pt x="4134" y="66"/>
                  </a:cubicBezTo>
                  <a:cubicBezTo>
                    <a:pt x="4130" y="66"/>
                    <a:pt x="4125" y="67"/>
                    <a:pt x="4120" y="68"/>
                  </a:cubicBezTo>
                  <a:cubicBezTo>
                    <a:pt x="3612" y="196"/>
                    <a:pt x="3087" y="245"/>
                    <a:pt x="2562" y="245"/>
                  </a:cubicBezTo>
                  <a:cubicBezTo>
                    <a:pt x="1710" y="245"/>
                    <a:pt x="856" y="118"/>
                    <a:pt x="67" y="1"/>
                  </a:cubicBezTo>
                  <a:cubicBezTo>
                    <a:pt x="65" y="1"/>
                    <a:pt x="62"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7345;p78">
              <a:extLst>
                <a:ext uri="{FF2B5EF4-FFF2-40B4-BE49-F238E27FC236}">
                  <a16:creationId xmlns:a16="http://schemas.microsoft.com/office/drawing/2014/main" id="{92EC23A3-05AA-4932-8237-5A5918900D72}"/>
                </a:ext>
              </a:extLst>
            </p:cNvPr>
            <p:cNvSpPr/>
            <p:nvPr/>
          </p:nvSpPr>
          <p:spPr>
            <a:xfrm>
              <a:off x="7616963" y="3213167"/>
              <a:ext cx="35655" cy="4435"/>
            </a:xfrm>
            <a:custGeom>
              <a:avLst/>
              <a:gdLst/>
              <a:ahLst/>
              <a:cxnLst/>
              <a:rect l="l" t="t" r="r" b="b"/>
              <a:pathLst>
                <a:path w="1214" h="151" extrusionOk="0">
                  <a:moveTo>
                    <a:pt x="60" y="1"/>
                  </a:moveTo>
                  <a:cubicBezTo>
                    <a:pt x="31" y="1"/>
                    <a:pt x="9" y="20"/>
                    <a:pt x="6" y="48"/>
                  </a:cubicBezTo>
                  <a:cubicBezTo>
                    <a:pt x="0" y="78"/>
                    <a:pt x="22" y="106"/>
                    <a:pt x="52" y="109"/>
                  </a:cubicBezTo>
                  <a:cubicBezTo>
                    <a:pt x="251" y="136"/>
                    <a:pt x="453" y="151"/>
                    <a:pt x="654" y="151"/>
                  </a:cubicBezTo>
                  <a:cubicBezTo>
                    <a:pt x="824" y="151"/>
                    <a:pt x="994" y="142"/>
                    <a:pt x="1163" y="121"/>
                  </a:cubicBezTo>
                  <a:cubicBezTo>
                    <a:pt x="1192" y="116"/>
                    <a:pt x="1214" y="89"/>
                    <a:pt x="1211" y="59"/>
                  </a:cubicBezTo>
                  <a:cubicBezTo>
                    <a:pt x="1208" y="32"/>
                    <a:pt x="1185" y="12"/>
                    <a:pt x="1159" y="12"/>
                  </a:cubicBezTo>
                  <a:cubicBezTo>
                    <a:pt x="1156" y="12"/>
                    <a:pt x="1154" y="12"/>
                    <a:pt x="1151" y="12"/>
                  </a:cubicBezTo>
                  <a:cubicBezTo>
                    <a:pt x="986" y="31"/>
                    <a:pt x="819" y="40"/>
                    <a:pt x="653" y="40"/>
                  </a:cubicBezTo>
                  <a:cubicBezTo>
                    <a:pt x="457" y="40"/>
                    <a:pt x="262" y="27"/>
                    <a:pt x="69" y="1"/>
                  </a:cubicBezTo>
                  <a:cubicBezTo>
                    <a:pt x="66" y="1"/>
                    <a:pt x="6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7346;p78">
              <a:extLst>
                <a:ext uri="{FF2B5EF4-FFF2-40B4-BE49-F238E27FC236}">
                  <a16:creationId xmlns:a16="http://schemas.microsoft.com/office/drawing/2014/main" id="{7D4E7C08-A0D5-432E-8ADD-85100888973A}"/>
                </a:ext>
              </a:extLst>
            </p:cNvPr>
            <p:cNvSpPr/>
            <p:nvPr/>
          </p:nvSpPr>
          <p:spPr>
            <a:xfrm>
              <a:off x="7631354" y="3098741"/>
              <a:ext cx="36742" cy="7108"/>
            </a:xfrm>
            <a:custGeom>
              <a:avLst/>
              <a:gdLst/>
              <a:ahLst/>
              <a:cxnLst/>
              <a:rect l="l" t="t" r="r" b="b"/>
              <a:pathLst>
                <a:path w="1251" h="242" extrusionOk="0">
                  <a:moveTo>
                    <a:pt x="59" y="1"/>
                  </a:moveTo>
                  <a:cubicBezTo>
                    <a:pt x="33" y="1"/>
                    <a:pt x="6" y="22"/>
                    <a:pt x="2" y="51"/>
                  </a:cubicBezTo>
                  <a:cubicBezTo>
                    <a:pt x="0" y="80"/>
                    <a:pt x="22" y="108"/>
                    <a:pt x="52" y="110"/>
                  </a:cubicBezTo>
                  <a:cubicBezTo>
                    <a:pt x="429" y="146"/>
                    <a:pt x="809" y="190"/>
                    <a:pt x="1185" y="241"/>
                  </a:cubicBezTo>
                  <a:lnTo>
                    <a:pt x="1192" y="241"/>
                  </a:lnTo>
                  <a:cubicBezTo>
                    <a:pt x="1219" y="241"/>
                    <a:pt x="1245" y="221"/>
                    <a:pt x="1246" y="193"/>
                  </a:cubicBezTo>
                  <a:cubicBezTo>
                    <a:pt x="1251" y="163"/>
                    <a:pt x="1229" y="135"/>
                    <a:pt x="1199" y="130"/>
                  </a:cubicBezTo>
                  <a:cubicBezTo>
                    <a:pt x="825" y="80"/>
                    <a:pt x="442" y="36"/>
                    <a:pt x="62" y="1"/>
                  </a:cubicBezTo>
                  <a:cubicBezTo>
                    <a:pt x="61" y="1"/>
                    <a:pt x="60"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7347;p78">
              <a:extLst>
                <a:ext uri="{FF2B5EF4-FFF2-40B4-BE49-F238E27FC236}">
                  <a16:creationId xmlns:a16="http://schemas.microsoft.com/office/drawing/2014/main" id="{3C6B4DE0-DAB9-451C-9BA3-1DF9CCE7828C}"/>
                </a:ext>
              </a:extLst>
            </p:cNvPr>
            <p:cNvSpPr/>
            <p:nvPr/>
          </p:nvSpPr>
          <p:spPr>
            <a:xfrm>
              <a:off x="7628241" y="3111106"/>
              <a:ext cx="12952" cy="4024"/>
            </a:xfrm>
            <a:custGeom>
              <a:avLst/>
              <a:gdLst/>
              <a:ahLst/>
              <a:cxnLst/>
              <a:rect l="l" t="t" r="r" b="b"/>
              <a:pathLst>
                <a:path w="441" h="137" extrusionOk="0">
                  <a:moveTo>
                    <a:pt x="59" y="1"/>
                  </a:moveTo>
                  <a:cubicBezTo>
                    <a:pt x="31" y="1"/>
                    <a:pt x="7" y="23"/>
                    <a:pt x="5" y="51"/>
                  </a:cubicBezTo>
                  <a:cubicBezTo>
                    <a:pt x="1" y="81"/>
                    <a:pt x="24" y="108"/>
                    <a:pt x="55" y="109"/>
                  </a:cubicBezTo>
                  <a:lnTo>
                    <a:pt x="378" y="137"/>
                  </a:lnTo>
                  <a:lnTo>
                    <a:pt x="384" y="137"/>
                  </a:lnTo>
                  <a:cubicBezTo>
                    <a:pt x="413" y="137"/>
                    <a:pt x="435" y="115"/>
                    <a:pt x="437" y="87"/>
                  </a:cubicBezTo>
                  <a:cubicBezTo>
                    <a:pt x="441" y="57"/>
                    <a:pt x="417" y="30"/>
                    <a:pt x="387" y="28"/>
                  </a:cubicBezTo>
                  <a:lnTo>
                    <a:pt x="64" y="1"/>
                  </a:lnTo>
                  <a:cubicBezTo>
                    <a:pt x="62" y="1"/>
                    <a:pt x="60"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7348;p78">
              <a:extLst>
                <a:ext uri="{FF2B5EF4-FFF2-40B4-BE49-F238E27FC236}">
                  <a16:creationId xmlns:a16="http://schemas.microsoft.com/office/drawing/2014/main" id="{C3F49555-8ED4-4E3D-A8FC-4043BA17BEDE}"/>
                </a:ext>
              </a:extLst>
            </p:cNvPr>
            <p:cNvSpPr/>
            <p:nvPr/>
          </p:nvSpPr>
          <p:spPr>
            <a:xfrm>
              <a:off x="6252345" y="1777796"/>
              <a:ext cx="166440" cy="178628"/>
            </a:xfrm>
            <a:custGeom>
              <a:avLst/>
              <a:gdLst/>
              <a:ahLst/>
              <a:cxnLst/>
              <a:rect l="l" t="t" r="r" b="b"/>
              <a:pathLst>
                <a:path w="5667" h="6082" extrusionOk="0">
                  <a:moveTo>
                    <a:pt x="1534" y="0"/>
                  </a:moveTo>
                  <a:cubicBezTo>
                    <a:pt x="1497" y="0"/>
                    <a:pt x="1460" y="1"/>
                    <a:pt x="1423" y="3"/>
                  </a:cubicBezTo>
                  <a:cubicBezTo>
                    <a:pt x="1337" y="6"/>
                    <a:pt x="1253" y="14"/>
                    <a:pt x="1171" y="29"/>
                  </a:cubicBezTo>
                  <a:cubicBezTo>
                    <a:pt x="647" y="118"/>
                    <a:pt x="278" y="405"/>
                    <a:pt x="113" y="839"/>
                  </a:cubicBezTo>
                  <a:cubicBezTo>
                    <a:pt x="57" y="979"/>
                    <a:pt x="24" y="1132"/>
                    <a:pt x="14" y="1300"/>
                  </a:cubicBezTo>
                  <a:cubicBezTo>
                    <a:pt x="0" y="1577"/>
                    <a:pt x="46" y="1876"/>
                    <a:pt x="152" y="2175"/>
                  </a:cubicBezTo>
                  <a:cubicBezTo>
                    <a:pt x="152" y="2176"/>
                    <a:pt x="155" y="2176"/>
                    <a:pt x="155" y="2178"/>
                  </a:cubicBezTo>
                  <a:cubicBezTo>
                    <a:pt x="461" y="3031"/>
                    <a:pt x="1249" y="3881"/>
                    <a:pt x="2427" y="4233"/>
                  </a:cubicBezTo>
                  <a:cubicBezTo>
                    <a:pt x="3459" y="4540"/>
                    <a:pt x="4282" y="5103"/>
                    <a:pt x="4821" y="5553"/>
                  </a:cubicBezTo>
                  <a:lnTo>
                    <a:pt x="4822" y="5554"/>
                  </a:lnTo>
                  <a:cubicBezTo>
                    <a:pt x="5066" y="5759"/>
                    <a:pt x="5251" y="5943"/>
                    <a:pt x="5372" y="6070"/>
                  </a:cubicBezTo>
                  <a:cubicBezTo>
                    <a:pt x="5379" y="6078"/>
                    <a:pt x="5390" y="6081"/>
                    <a:pt x="5400" y="6081"/>
                  </a:cubicBezTo>
                  <a:cubicBezTo>
                    <a:pt x="5406" y="6081"/>
                    <a:pt x="5413" y="6080"/>
                    <a:pt x="5417" y="6077"/>
                  </a:cubicBezTo>
                  <a:cubicBezTo>
                    <a:pt x="5429" y="6067"/>
                    <a:pt x="5436" y="6056"/>
                    <a:pt x="5436" y="6041"/>
                  </a:cubicBezTo>
                  <a:cubicBezTo>
                    <a:pt x="5437" y="6044"/>
                    <a:pt x="5437" y="6048"/>
                    <a:pt x="5440" y="6053"/>
                  </a:cubicBezTo>
                  <a:cubicBezTo>
                    <a:pt x="5444" y="6070"/>
                    <a:pt x="5462" y="6080"/>
                    <a:pt x="5479" y="6080"/>
                  </a:cubicBezTo>
                  <a:lnTo>
                    <a:pt x="5484" y="6080"/>
                  </a:lnTo>
                  <a:cubicBezTo>
                    <a:pt x="5504" y="6077"/>
                    <a:pt x="5516" y="6057"/>
                    <a:pt x="5513" y="6038"/>
                  </a:cubicBezTo>
                  <a:cubicBezTo>
                    <a:pt x="5490" y="5881"/>
                    <a:pt x="5462" y="5726"/>
                    <a:pt x="5429" y="5573"/>
                  </a:cubicBezTo>
                  <a:lnTo>
                    <a:pt x="5429" y="5573"/>
                  </a:lnTo>
                  <a:cubicBezTo>
                    <a:pt x="5443" y="5639"/>
                    <a:pt x="5459" y="5707"/>
                    <a:pt x="5471" y="5774"/>
                  </a:cubicBezTo>
                  <a:cubicBezTo>
                    <a:pt x="5475" y="5792"/>
                    <a:pt x="5489" y="5804"/>
                    <a:pt x="5506" y="5804"/>
                  </a:cubicBezTo>
                  <a:cubicBezTo>
                    <a:pt x="5508" y="5804"/>
                    <a:pt x="5510" y="5804"/>
                    <a:pt x="5511" y="5803"/>
                  </a:cubicBezTo>
                  <a:cubicBezTo>
                    <a:pt x="5516" y="5803"/>
                    <a:pt x="5526" y="5802"/>
                    <a:pt x="5528" y="5796"/>
                  </a:cubicBezTo>
                  <a:cubicBezTo>
                    <a:pt x="5540" y="5792"/>
                    <a:pt x="5547" y="5781"/>
                    <a:pt x="5547" y="5768"/>
                  </a:cubicBezTo>
                  <a:cubicBezTo>
                    <a:pt x="5667" y="3945"/>
                    <a:pt x="5057" y="2240"/>
                    <a:pt x="3881" y="1097"/>
                  </a:cubicBezTo>
                  <a:cubicBezTo>
                    <a:pt x="3159" y="394"/>
                    <a:pt x="2311" y="0"/>
                    <a:pt x="15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7349;p78">
              <a:extLst>
                <a:ext uri="{FF2B5EF4-FFF2-40B4-BE49-F238E27FC236}">
                  <a16:creationId xmlns:a16="http://schemas.microsoft.com/office/drawing/2014/main" id="{7B2C5585-42BF-4B32-993C-75D0E67A6B3A}"/>
                </a:ext>
              </a:extLst>
            </p:cNvPr>
            <p:cNvSpPr/>
            <p:nvPr/>
          </p:nvSpPr>
          <p:spPr>
            <a:xfrm>
              <a:off x="6246529" y="1773420"/>
              <a:ext cx="180009" cy="192579"/>
            </a:xfrm>
            <a:custGeom>
              <a:avLst/>
              <a:gdLst/>
              <a:ahLst/>
              <a:cxnLst/>
              <a:rect l="l" t="t" r="r" b="b"/>
              <a:pathLst>
                <a:path w="6129" h="6557" extrusionOk="0">
                  <a:moveTo>
                    <a:pt x="1729" y="219"/>
                  </a:moveTo>
                  <a:cubicBezTo>
                    <a:pt x="2482" y="219"/>
                    <a:pt x="3318" y="606"/>
                    <a:pt x="4027" y="1296"/>
                  </a:cubicBezTo>
                  <a:cubicBezTo>
                    <a:pt x="5252" y="2485"/>
                    <a:pt x="5848" y="4301"/>
                    <a:pt x="5647" y="6192"/>
                  </a:cubicBezTo>
                  <a:cubicBezTo>
                    <a:pt x="5259" y="5773"/>
                    <a:pt x="4201" y="4773"/>
                    <a:pt x="2643" y="4310"/>
                  </a:cubicBezTo>
                  <a:cubicBezTo>
                    <a:pt x="1088" y="3848"/>
                    <a:pt x="222" y="2492"/>
                    <a:pt x="285" y="1451"/>
                  </a:cubicBezTo>
                  <a:cubicBezTo>
                    <a:pt x="325" y="800"/>
                    <a:pt x="725" y="360"/>
                    <a:pt x="1381" y="247"/>
                  </a:cubicBezTo>
                  <a:cubicBezTo>
                    <a:pt x="1494" y="229"/>
                    <a:pt x="1611" y="219"/>
                    <a:pt x="1729" y="219"/>
                  </a:cubicBezTo>
                  <a:close/>
                  <a:moveTo>
                    <a:pt x="1730" y="0"/>
                  </a:moveTo>
                  <a:cubicBezTo>
                    <a:pt x="1599" y="0"/>
                    <a:pt x="1471" y="11"/>
                    <a:pt x="1346" y="32"/>
                  </a:cubicBezTo>
                  <a:cubicBezTo>
                    <a:pt x="591" y="161"/>
                    <a:pt x="113" y="688"/>
                    <a:pt x="68" y="1439"/>
                  </a:cubicBezTo>
                  <a:cubicBezTo>
                    <a:pt x="0" y="2566"/>
                    <a:pt x="923" y="4027"/>
                    <a:pt x="2583" y="4520"/>
                  </a:cubicBezTo>
                  <a:cubicBezTo>
                    <a:pt x="4469" y="5081"/>
                    <a:pt x="5631" y="6501"/>
                    <a:pt x="5641" y="6515"/>
                  </a:cubicBezTo>
                  <a:cubicBezTo>
                    <a:pt x="5662" y="6542"/>
                    <a:pt x="5695" y="6556"/>
                    <a:pt x="5726" y="6556"/>
                  </a:cubicBezTo>
                  <a:cubicBezTo>
                    <a:pt x="5736" y="6556"/>
                    <a:pt x="5746" y="6556"/>
                    <a:pt x="5758" y="6555"/>
                  </a:cubicBezTo>
                  <a:cubicBezTo>
                    <a:pt x="5801" y="6542"/>
                    <a:pt x="5832" y="6506"/>
                    <a:pt x="5838" y="6464"/>
                  </a:cubicBezTo>
                  <a:cubicBezTo>
                    <a:pt x="6128" y="4419"/>
                    <a:pt x="5509" y="2429"/>
                    <a:pt x="4181" y="1140"/>
                  </a:cubicBezTo>
                  <a:cubicBezTo>
                    <a:pt x="3432" y="409"/>
                    <a:pt x="2540" y="0"/>
                    <a:pt x="17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7350;p78">
              <a:extLst>
                <a:ext uri="{FF2B5EF4-FFF2-40B4-BE49-F238E27FC236}">
                  <a16:creationId xmlns:a16="http://schemas.microsoft.com/office/drawing/2014/main" id="{A11D3E4A-E8CC-4CEA-8D63-425E4FC58A1B}"/>
                </a:ext>
              </a:extLst>
            </p:cNvPr>
            <p:cNvSpPr/>
            <p:nvPr/>
          </p:nvSpPr>
          <p:spPr>
            <a:xfrm>
              <a:off x="6337665" y="1837740"/>
              <a:ext cx="77831" cy="125292"/>
            </a:xfrm>
            <a:custGeom>
              <a:avLst/>
              <a:gdLst/>
              <a:ahLst/>
              <a:cxnLst/>
              <a:rect l="l" t="t" r="r" b="b"/>
              <a:pathLst>
                <a:path w="2650" h="4266" extrusionOk="0">
                  <a:moveTo>
                    <a:pt x="61" y="1"/>
                  </a:moveTo>
                  <a:cubicBezTo>
                    <a:pt x="46" y="1"/>
                    <a:pt x="30" y="7"/>
                    <a:pt x="20" y="20"/>
                  </a:cubicBezTo>
                  <a:cubicBezTo>
                    <a:pt x="0" y="41"/>
                    <a:pt x="2" y="77"/>
                    <a:pt x="24" y="95"/>
                  </a:cubicBezTo>
                  <a:cubicBezTo>
                    <a:pt x="1245" y="1176"/>
                    <a:pt x="2136" y="2643"/>
                    <a:pt x="2537" y="4224"/>
                  </a:cubicBezTo>
                  <a:cubicBezTo>
                    <a:pt x="2544" y="4250"/>
                    <a:pt x="2565" y="4265"/>
                    <a:pt x="2591" y="4265"/>
                  </a:cubicBezTo>
                  <a:cubicBezTo>
                    <a:pt x="2595" y="4265"/>
                    <a:pt x="2599" y="4265"/>
                    <a:pt x="2602" y="4264"/>
                  </a:cubicBezTo>
                  <a:cubicBezTo>
                    <a:pt x="2631" y="4257"/>
                    <a:pt x="2649" y="4225"/>
                    <a:pt x="2642" y="4198"/>
                  </a:cubicBezTo>
                  <a:cubicBezTo>
                    <a:pt x="2236" y="2596"/>
                    <a:pt x="1332" y="1111"/>
                    <a:pt x="96" y="14"/>
                  </a:cubicBezTo>
                  <a:cubicBezTo>
                    <a:pt x="86" y="5"/>
                    <a:pt x="74"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7351;p78">
              <a:extLst>
                <a:ext uri="{FF2B5EF4-FFF2-40B4-BE49-F238E27FC236}">
                  <a16:creationId xmlns:a16="http://schemas.microsoft.com/office/drawing/2014/main" id="{DDA32A77-345C-4EB8-9B78-9D2C3651DF98}"/>
                </a:ext>
              </a:extLst>
            </p:cNvPr>
            <p:cNvSpPr/>
            <p:nvPr/>
          </p:nvSpPr>
          <p:spPr>
            <a:xfrm>
              <a:off x="6311349" y="1816124"/>
              <a:ext cx="15830" cy="13011"/>
            </a:xfrm>
            <a:custGeom>
              <a:avLst/>
              <a:gdLst/>
              <a:ahLst/>
              <a:cxnLst/>
              <a:rect l="l" t="t" r="r" b="b"/>
              <a:pathLst>
                <a:path w="539" h="443" extrusionOk="0">
                  <a:moveTo>
                    <a:pt x="63" y="0"/>
                  </a:moveTo>
                  <a:cubicBezTo>
                    <a:pt x="43" y="0"/>
                    <a:pt x="24" y="10"/>
                    <a:pt x="15" y="28"/>
                  </a:cubicBezTo>
                  <a:cubicBezTo>
                    <a:pt x="0" y="54"/>
                    <a:pt x="9" y="88"/>
                    <a:pt x="36" y="102"/>
                  </a:cubicBezTo>
                  <a:cubicBezTo>
                    <a:pt x="187" y="186"/>
                    <a:pt x="321" y="295"/>
                    <a:pt x="436" y="424"/>
                  </a:cubicBezTo>
                  <a:cubicBezTo>
                    <a:pt x="448" y="437"/>
                    <a:pt x="463" y="443"/>
                    <a:pt x="478" y="443"/>
                  </a:cubicBezTo>
                  <a:cubicBezTo>
                    <a:pt x="490" y="443"/>
                    <a:pt x="505" y="437"/>
                    <a:pt x="513" y="428"/>
                  </a:cubicBezTo>
                  <a:cubicBezTo>
                    <a:pt x="536" y="408"/>
                    <a:pt x="539" y="374"/>
                    <a:pt x="519" y="351"/>
                  </a:cubicBezTo>
                  <a:cubicBezTo>
                    <a:pt x="396" y="213"/>
                    <a:pt x="251" y="97"/>
                    <a:pt x="90" y="7"/>
                  </a:cubicBezTo>
                  <a:cubicBezTo>
                    <a:pt x="81" y="2"/>
                    <a:pt x="72"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7352;p78">
              <a:extLst>
                <a:ext uri="{FF2B5EF4-FFF2-40B4-BE49-F238E27FC236}">
                  <a16:creationId xmlns:a16="http://schemas.microsoft.com/office/drawing/2014/main" id="{98823A39-4E75-4D5E-B6A2-1CD82BA5481A}"/>
                </a:ext>
              </a:extLst>
            </p:cNvPr>
            <p:cNvSpPr/>
            <p:nvPr/>
          </p:nvSpPr>
          <p:spPr>
            <a:xfrm>
              <a:off x="6374671" y="1857359"/>
              <a:ext cx="42058" cy="103940"/>
            </a:xfrm>
            <a:custGeom>
              <a:avLst/>
              <a:gdLst/>
              <a:ahLst/>
              <a:cxnLst/>
              <a:rect l="l" t="t" r="r" b="b"/>
              <a:pathLst>
                <a:path w="1432" h="3539" extrusionOk="0">
                  <a:moveTo>
                    <a:pt x="63" y="0"/>
                  </a:moveTo>
                  <a:cubicBezTo>
                    <a:pt x="52" y="0"/>
                    <a:pt x="41" y="3"/>
                    <a:pt x="32" y="10"/>
                  </a:cubicBezTo>
                  <a:cubicBezTo>
                    <a:pt x="8" y="28"/>
                    <a:pt x="1" y="63"/>
                    <a:pt x="18" y="87"/>
                  </a:cubicBezTo>
                  <a:cubicBezTo>
                    <a:pt x="714" y="1096"/>
                    <a:pt x="1164" y="2273"/>
                    <a:pt x="1319" y="3490"/>
                  </a:cubicBezTo>
                  <a:cubicBezTo>
                    <a:pt x="1321" y="3519"/>
                    <a:pt x="1346" y="3539"/>
                    <a:pt x="1373" y="3539"/>
                  </a:cubicBezTo>
                  <a:cubicBezTo>
                    <a:pt x="1376" y="3539"/>
                    <a:pt x="1378" y="3539"/>
                    <a:pt x="1381" y="3537"/>
                  </a:cubicBezTo>
                  <a:cubicBezTo>
                    <a:pt x="1410" y="3533"/>
                    <a:pt x="1432" y="3506"/>
                    <a:pt x="1428" y="3476"/>
                  </a:cubicBezTo>
                  <a:cubicBezTo>
                    <a:pt x="1271" y="2243"/>
                    <a:pt x="814" y="1048"/>
                    <a:pt x="109" y="24"/>
                  </a:cubicBezTo>
                  <a:cubicBezTo>
                    <a:pt x="98" y="9"/>
                    <a:pt x="81"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7353;p78">
              <a:extLst>
                <a:ext uri="{FF2B5EF4-FFF2-40B4-BE49-F238E27FC236}">
                  <a16:creationId xmlns:a16="http://schemas.microsoft.com/office/drawing/2014/main" id="{B1E10F4D-69D4-48D8-8B81-F05FDA199BD4}"/>
                </a:ext>
              </a:extLst>
            </p:cNvPr>
            <p:cNvSpPr/>
            <p:nvPr/>
          </p:nvSpPr>
          <p:spPr>
            <a:xfrm>
              <a:off x="6325359" y="1848842"/>
              <a:ext cx="47844" cy="45847"/>
            </a:xfrm>
            <a:custGeom>
              <a:avLst/>
              <a:gdLst/>
              <a:ahLst/>
              <a:cxnLst/>
              <a:rect l="l" t="t" r="r" b="b"/>
              <a:pathLst>
                <a:path w="1629" h="1561" extrusionOk="0">
                  <a:moveTo>
                    <a:pt x="62" y="1"/>
                  </a:moveTo>
                  <a:cubicBezTo>
                    <a:pt x="45" y="1"/>
                    <a:pt x="28" y="9"/>
                    <a:pt x="16" y="25"/>
                  </a:cubicBezTo>
                  <a:cubicBezTo>
                    <a:pt x="1" y="49"/>
                    <a:pt x="6" y="83"/>
                    <a:pt x="30" y="100"/>
                  </a:cubicBezTo>
                  <a:cubicBezTo>
                    <a:pt x="604" y="498"/>
                    <a:pt x="1106" y="982"/>
                    <a:pt x="1523" y="1539"/>
                  </a:cubicBezTo>
                  <a:cubicBezTo>
                    <a:pt x="1533" y="1553"/>
                    <a:pt x="1551" y="1560"/>
                    <a:pt x="1567" y="1560"/>
                  </a:cubicBezTo>
                  <a:cubicBezTo>
                    <a:pt x="1580" y="1560"/>
                    <a:pt x="1590" y="1557"/>
                    <a:pt x="1600" y="1550"/>
                  </a:cubicBezTo>
                  <a:cubicBezTo>
                    <a:pt x="1623" y="1532"/>
                    <a:pt x="1628" y="1499"/>
                    <a:pt x="1610" y="1473"/>
                  </a:cubicBezTo>
                  <a:cubicBezTo>
                    <a:pt x="1187" y="905"/>
                    <a:pt x="676" y="414"/>
                    <a:pt x="93" y="11"/>
                  </a:cubicBezTo>
                  <a:cubicBezTo>
                    <a:pt x="84" y="4"/>
                    <a:pt x="73"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7354;p78">
              <a:extLst>
                <a:ext uri="{FF2B5EF4-FFF2-40B4-BE49-F238E27FC236}">
                  <a16:creationId xmlns:a16="http://schemas.microsoft.com/office/drawing/2014/main" id="{71602C25-05D7-4704-A758-48E2DF574381}"/>
                </a:ext>
              </a:extLst>
            </p:cNvPr>
            <p:cNvSpPr/>
            <p:nvPr/>
          </p:nvSpPr>
          <p:spPr>
            <a:xfrm>
              <a:off x="6325828" y="1872309"/>
              <a:ext cx="7842" cy="5433"/>
            </a:xfrm>
            <a:custGeom>
              <a:avLst/>
              <a:gdLst/>
              <a:ahLst/>
              <a:cxnLst/>
              <a:rect l="l" t="t" r="r" b="b"/>
              <a:pathLst>
                <a:path w="267" h="185" extrusionOk="0">
                  <a:moveTo>
                    <a:pt x="65" y="0"/>
                  </a:moveTo>
                  <a:cubicBezTo>
                    <a:pt x="44" y="0"/>
                    <a:pt x="24" y="12"/>
                    <a:pt x="14" y="31"/>
                  </a:cubicBezTo>
                  <a:cubicBezTo>
                    <a:pt x="0" y="56"/>
                    <a:pt x="12" y="90"/>
                    <a:pt x="39" y="105"/>
                  </a:cubicBezTo>
                  <a:lnTo>
                    <a:pt x="177" y="177"/>
                  </a:lnTo>
                  <a:cubicBezTo>
                    <a:pt x="184" y="183"/>
                    <a:pt x="192" y="184"/>
                    <a:pt x="202" y="184"/>
                  </a:cubicBezTo>
                  <a:cubicBezTo>
                    <a:pt x="221" y="184"/>
                    <a:pt x="241" y="174"/>
                    <a:pt x="252" y="155"/>
                  </a:cubicBezTo>
                  <a:cubicBezTo>
                    <a:pt x="267" y="127"/>
                    <a:pt x="255" y="95"/>
                    <a:pt x="228" y="80"/>
                  </a:cubicBezTo>
                  <a:lnTo>
                    <a:pt x="90" y="6"/>
                  </a:lnTo>
                  <a:cubicBezTo>
                    <a:pt x="82" y="2"/>
                    <a:pt x="73"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7355;p78">
              <a:extLst>
                <a:ext uri="{FF2B5EF4-FFF2-40B4-BE49-F238E27FC236}">
                  <a16:creationId xmlns:a16="http://schemas.microsoft.com/office/drawing/2014/main" id="{98543A6D-2224-414D-9658-CCC214463FD9}"/>
                </a:ext>
              </a:extLst>
            </p:cNvPr>
            <p:cNvSpPr/>
            <p:nvPr/>
          </p:nvSpPr>
          <p:spPr>
            <a:xfrm>
              <a:off x="6282478" y="1839679"/>
              <a:ext cx="12012" cy="12335"/>
            </a:xfrm>
            <a:custGeom>
              <a:avLst/>
              <a:gdLst/>
              <a:ahLst/>
              <a:cxnLst/>
              <a:rect l="l" t="t" r="r" b="b"/>
              <a:pathLst>
                <a:path w="409" h="420" extrusionOk="0">
                  <a:moveTo>
                    <a:pt x="62" y="1"/>
                  </a:moveTo>
                  <a:cubicBezTo>
                    <a:pt x="46" y="1"/>
                    <a:pt x="30" y="8"/>
                    <a:pt x="19" y="21"/>
                  </a:cubicBezTo>
                  <a:cubicBezTo>
                    <a:pt x="1" y="44"/>
                    <a:pt x="5" y="78"/>
                    <a:pt x="28" y="98"/>
                  </a:cubicBezTo>
                  <a:cubicBezTo>
                    <a:pt x="133" y="183"/>
                    <a:pt x="223" y="283"/>
                    <a:pt x="300" y="395"/>
                  </a:cubicBezTo>
                  <a:cubicBezTo>
                    <a:pt x="308" y="411"/>
                    <a:pt x="327" y="420"/>
                    <a:pt x="344" y="420"/>
                  </a:cubicBezTo>
                  <a:cubicBezTo>
                    <a:pt x="355" y="420"/>
                    <a:pt x="365" y="417"/>
                    <a:pt x="377" y="410"/>
                  </a:cubicBezTo>
                  <a:cubicBezTo>
                    <a:pt x="401" y="391"/>
                    <a:pt x="408" y="358"/>
                    <a:pt x="391" y="333"/>
                  </a:cubicBezTo>
                  <a:cubicBezTo>
                    <a:pt x="308" y="212"/>
                    <a:pt x="209" y="105"/>
                    <a:pt x="95" y="12"/>
                  </a:cubicBezTo>
                  <a:cubicBezTo>
                    <a:pt x="85" y="4"/>
                    <a:pt x="73"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3" name="Google Shape;7356;p78">
              <a:extLst>
                <a:ext uri="{FF2B5EF4-FFF2-40B4-BE49-F238E27FC236}">
                  <a16:creationId xmlns:a16="http://schemas.microsoft.com/office/drawing/2014/main" id="{7C2FA07D-75B9-497C-ACC5-E45B8E5BA69A}"/>
                </a:ext>
              </a:extLst>
            </p:cNvPr>
            <p:cNvGrpSpPr/>
            <p:nvPr/>
          </p:nvGrpSpPr>
          <p:grpSpPr>
            <a:xfrm>
              <a:off x="6151987" y="3363101"/>
              <a:ext cx="379930" cy="304391"/>
              <a:chOff x="6151987" y="3363101"/>
              <a:chExt cx="379930" cy="304391"/>
            </a:xfrm>
          </p:grpSpPr>
          <p:sp>
            <p:nvSpPr>
              <p:cNvPr id="672" name="Google Shape;7357;p78">
                <a:extLst>
                  <a:ext uri="{FF2B5EF4-FFF2-40B4-BE49-F238E27FC236}">
                    <a16:creationId xmlns:a16="http://schemas.microsoft.com/office/drawing/2014/main" id="{A3EE07BF-606B-461F-9C0D-3D68A349E9B3}"/>
                  </a:ext>
                </a:extLst>
              </p:cNvPr>
              <p:cNvSpPr/>
              <p:nvPr/>
            </p:nvSpPr>
            <p:spPr>
              <a:xfrm>
                <a:off x="6151987" y="3363101"/>
                <a:ext cx="379930" cy="304391"/>
              </a:xfrm>
              <a:custGeom>
                <a:avLst/>
                <a:gdLst/>
                <a:ahLst/>
                <a:cxnLst/>
                <a:rect l="l" t="t" r="r" b="b"/>
                <a:pathLst>
                  <a:path w="12936" h="10364" extrusionOk="0">
                    <a:moveTo>
                      <a:pt x="6563" y="0"/>
                    </a:moveTo>
                    <a:cubicBezTo>
                      <a:pt x="6019" y="0"/>
                      <a:pt x="5485" y="101"/>
                      <a:pt x="4978" y="305"/>
                    </a:cubicBezTo>
                    <a:cubicBezTo>
                      <a:pt x="2558" y="1269"/>
                      <a:pt x="2081" y="3090"/>
                      <a:pt x="1892" y="3962"/>
                    </a:cubicBezTo>
                    <a:cubicBezTo>
                      <a:pt x="604" y="4831"/>
                      <a:pt x="1" y="6433"/>
                      <a:pt x="476" y="7920"/>
                    </a:cubicBezTo>
                    <a:cubicBezTo>
                      <a:pt x="854" y="9103"/>
                      <a:pt x="2017" y="10363"/>
                      <a:pt x="4158" y="10363"/>
                    </a:cubicBezTo>
                    <a:cubicBezTo>
                      <a:pt x="4548" y="10363"/>
                      <a:pt x="4962" y="10321"/>
                      <a:pt x="5391" y="10235"/>
                    </a:cubicBezTo>
                    <a:cubicBezTo>
                      <a:pt x="7155" y="9886"/>
                      <a:pt x="8243" y="9022"/>
                      <a:pt x="8964" y="8448"/>
                    </a:cubicBezTo>
                    <a:cubicBezTo>
                      <a:pt x="9636" y="7913"/>
                      <a:pt x="9754" y="7850"/>
                      <a:pt x="10099" y="7850"/>
                    </a:cubicBezTo>
                    <a:cubicBezTo>
                      <a:pt x="10162" y="7850"/>
                      <a:pt x="10230" y="7854"/>
                      <a:pt x="10301" y="7861"/>
                    </a:cubicBezTo>
                    <a:lnTo>
                      <a:pt x="10419" y="7870"/>
                    </a:lnTo>
                    <a:lnTo>
                      <a:pt x="10508" y="7870"/>
                    </a:lnTo>
                    <a:cubicBezTo>
                      <a:pt x="11295" y="7870"/>
                      <a:pt x="12020" y="7472"/>
                      <a:pt x="12440" y="6817"/>
                    </a:cubicBezTo>
                    <a:cubicBezTo>
                      <a:pt x="12907" y="6095"/>
                      <a:pt x="12936" y="5182"/>
                      <a:pt x="12513" y="4438"/>
                    </a:cubicBezTo>
                    <a:cubicBezTo>
                      <a:pt x="12484" y="4386"/>
                      <a:pt x="11785" y="3155"/>
                      <a:pt x="10711" y="2047"/>
                    </a:cubicBezTo>
                    <a:cubicBezTo>
                      <a:pt x="9394" y="689"/>
                      <a:pt x="7998" y="0"/>
                      <a:pt x="6563"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7358;p78">
                <a:extLst>
                  <a:ext uri="{FF2B5EF4-FFF2-40B4-BE49-F238E27FC236}">
                    <a16:creationId xmlns:a16="http://schemas.microsoft.com/office/drawing/2014/main" id="{92CC1020-59E5-4981-86B9-F7A2B69C27D5}"/>
                  </a:ext>
                </a:extLst>
              </p:cNvPr>
              <p:cNvSpPr/>
              <p:nvPr/>
            </p:nvSpPr>
            <p:spPr>
              <a:xfrm>
                <a:off x="6228790" y="3432238"/>
                <a:ext cx="227735" cy="166058"/>
              </a:xfrm>
              <a:custGeom>
                <a:avLst/>
                <a:gdLst/>
                <a:ahLst/>
                <a:cxnLst/>
                <a:rect l="l" t="t" r="r" b="b"/>
                <a:pathLst>
                  <a:path w="7754" h="5654" extrusionOk="0">
                    <a:moveTo>
                      <a:pt x="7503" y="2911"/>
                    </a:moveTo>
                    <a:cubicBezTo>
                      <a:pt x="7512" y="2915"/>
                      <a:pt x="7522" y="2920"/>
                      <a:pt x="7530" y="2926"/>
                    </a:cubicBezTo>
                    <a:lnTo>
                      <a:pt x="7530" y="2926"/>
                    </a:lnTo>
                    <a:cubicBezTo>
                      <a:pt x="7521" y="2921"/>
                      <a:pt x="7512" y="2916"/>
                      <a:pt x="7503" y="2911"/>
                    </a:cubicBezTo>
                    <a:close/>
                    <a:moveTo>
                      <a:pt x="3952" y="1"/>
                    </a:moveTo>
                    <a:cubicBezTo>
                      <a:pt x="3715" y="1"/>
                      <a:pt x="3475" y="44"/>
                      <a:pt x="3234" y="140"/>
                    </a:cubicBezTo>
                    <a:cubicBezTo>
                      <a:pt x="2683" y="360"/>
                      <a:pt x="2286" y="642"/>
                      <a:pt x="2020" y="1006"/>
                    </a:cubicBezTo>
                    <a:cubicBezTo>
                      <a:pt x="1731" y="1397"/>
                      <a:pt x="1638" y="1827"/>
                      <a:pt x="1558" y="2206"/>
                    </a:cubicBezTo>
                    <a:cubicBezTo>
                      <a:pt x="1511" y="2430"/>
                      <a:pt x="1464" y="2643"/>
                      <a:pt x="1383" y="2833"/>
                    </a:cubicBezTo>
                    <a:cubicBezTo>
                      <a:pt x="1345" y="2931"/>
                      <a:pt x="1296" y="3022"/>
                      <a:pt x="1234" y="3106"/>
                    </a:cubicBezTo>
                    <a:cubicBezTo>
                      <a:pt x="1124" y="3256"/>
                      <a:pt x="980" y="3370"/>
                      <a:pt x="795" y="3452"/>
                    </a:cubicBezTo>
                    <a:cubicBezTo>
                      <a:pt x="596" y="3543"/>
                      <a:pt x="420" y="3683"/>
                      <a:pt x="291" y="3858"/>
                    </a:cubicBezTo>
                    <a:cubicBezTo>
                      <a:pt x="70" y="4157"/>
                      <a:pt x="0" y="4530"/>
                      <a:pt x="106" y="4855"/>
                    </a:cubicBezTo>
                    <a:cubicBezTo>
                      <a:pt x="147" y="4987"/>
                      <a:pt x="211" y="5103"/>
                      <a:pt x="296" y="5201"/>
                    </a:cubicBezTo>
                    <a:cubicBezTo>
                      <a:pt x="549" y="5497"/>
                      <a:pt x="984" y="5654"/>
                      <a:pt x="1552" y="5654"/>
                    </a:cubicBezTo>
                    <a:cubicBezTo>
                      <a:pt x="1786" y="5654"/>
                      <a:pt x="2043" y="5627"/>
                      <a:pt x="2320" y="5573"/>
                    </a:cubicBezTo>
                    <a:cubicBezTo>
                      <a:pt x="3522" y="5335"/>
                      <a:pt x="4214" y="4784"/>
                      <a:pt x="4881" y="4253"/>
                    </a:cubicBezTo>
                    <a:cubicBezTo>
                      <a:pt x="5418" y="3827"/>
                      <a:pt x="5935" y="3414"/>
                      <a:pt x="6669" y="3236"/>
                    </a:cubicBezTo>
                    <a:lnTo>
                      <a:pt x="6672" y="3236"/>
                    </a:lnTo>
                    <a:cubicBezTo>
                      <a:pt x="6923" y="3176"/>
                      <a:pt x="7194" y="3142"/>
                      <a:pt x="7503" y="3142"/>
                    </a:cubicBezTo>
                    <a:cubicBezTo>
                      <a:pt x="7566" y="3142"/>
                      <a:pt x="7631" y="3143"/>
                      <a:pt x="7698" y="3146"/>
                    </a:cubicBezTo>
                    <a:cubicBezTo>
                      <a:pt x="7700" y="3146"/>
                      <a:pt x="7702" y="3147"/>
                      <a:pt x="7704" y="3147"/>
                    </a:cubicBezTo>
                    <a:cubicBezTo>
                      <a:pt x="7719" y="3147"/>
                      <a:pt x="7733" y="3137"/>
                      <a:pt x="7742" y="3125"/>
                    </a:cubicBezTo>
                    <a:cubicBezTo>
                      <a:pt x="7742" y="3125"/>
                      <a:pt x="7745" y="3123"/>
                      <a:pt x="7745" y="3122"/>
                    </a:cubicBezTo>
                    <a:cubicBezTo>
                      <a:pt x="7753" y="3106"/>
                      <a:pt x="7753" y="3085"/>
                      <a:pt x="7745" y="3068"/>
                    </a:cubicBezTo>
                    <a:cubicBezTo>
                      <a:pt x="7742" y="3066"/>
                      <a:pt x="7737" y="3058"/>
                      <a:pt x="7737" y="3058"/>
                    </a:cubicBezTo>
                    <a:cubicBezTo>
                      <a:pt x="7732" y="3051"/>
                      <a:pt x="7723" y="3039"/>
                      <a:pt x="7716" y="3035"/>
                    </a:cubicBezTo>
                    <a:cubicBezTo>
                      <a:pt x="7657" y="2998"/>
                      <a:pt x="7597" y="2963"/>
                      <a:pt x="7537" y="2929"/>
                    </a:cubicBezTo>
                    <a:lnTo>
                      <a:pt x="7537" y="2929"/>
                    </a:lnTo>
                    <a:cubicBezTo>
                      <a:pt x="7544" y="2932"/>
                      <a:pt x="7552" y="2934"/>
                      <a:pt x="7559" y="2934"/>
                    </a:cubicBezTo>
                    <a:cubicBezTo>
                      <a:pt x="7573" y="2934"/>
                      <a:pt x="7587" y="2928"/>
                      <a:pt x="7598" y="2918"/>
                    </a:cubicBezTo>
                    <a:lnTo>
                      <a:pt x="7602" y="2914"/>
                    </a:lnTo>
                    <a:cubicBezTo>
                      <a:pt x="7616" y="2895"/>
                      <a:pt x="7616" y="2873"/>
                      <a:pt x="7605" y="2853"/>
                    </a:cubicBezTo>
                    <a:cubicBezTo>
                      <a:pt x="7561" y="2783"/>
                      <a:pt x="7510" y="2709"/>
                      <a:pt x="7454" y="2631"/>
                    </a:cubicBezTo>
                    <a:cubicBezTo>
                      <a:pt x="6778" y="1652"/>
                      <a:pt x="5421" y="1"/>
                      <a:pt x="39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7359;p78">
                <a:extLst>
                  <a:ext uri="{FF2B5EF4-FFF2-40B4-BE49-F238E27FC236}">
                    <a16:creationId xmlns:a16="http://schemas.microsoft.com/office/drawing/2014/main" id="{3194C497-15A2-4697-95A9-861BF0544C44}"/>
                  </a:ext>
                </a:extLst>
              </p:cNvPr>
              <p:cNvSpPr/>
              <p:nvPr/>
            </p:nvSpPr>
            <p:spPr>
              <a:xfrm>
                <a:off x="6221594" y="3427568"/>
                <a:ext cx="242361" cy="175603"/>
              </a:xfrm>
              <a:custGeom>
                <a:avLst/>
                <a:gdLst/>
                <a:ahLst/>
                <a:cxnLst/>
                <a:rect l="l" t="t" r="r" b="b"/>
                <a:pathLst>
                  <a:path w="8252" h="5979" extrusionOk="0">
                    <a:moveTo>
                      <a:pt x="4196" y="219"/>
                    </a:moveTo>
                    <a:cubicBezTo>
                      <a:pt x="5925" y="219"/>
                      <a:pt x="7514" y="2576"/>
                      <a:pt x="7933" y="3247"/>
                    </a:cubicBezTo>
                    <a:cubicBezTo>
                      <a:pt x="7864" y="3244"/>
                      <a:pt x="7797" y="3242"/>
                      <a:pt x="7732" y="3242"/>
                    </a:cubicBezTo>
                    <a:cubicBezTo>
                      <a:pt x="6500" y="3242"/>
                      <a:pt x="5812" y="3789"/>
                      <a:pt x="5090" y="4365"/>
                    </a:cubicBezTo>
                    <a:cubicBezTo>
                      <a:pt x="4426" y="4893"/>
                      <a:pt x="3741" y="5438"/>
                      <a:pt x="2552" y="5673"/>
                    </a:cubicBezTo>
                    <a:cubicBezTo>
                      <a:pt x="2279" y="5728"/>
                      <a:pt x="2024" y="5754"/>
                      <a:pt x="1793" y="5754"/>
                    </a:cubicBezTo>
                    <a:cubicBezTo>
                      <a:pt x="1062" y="5754"/>
                      <a:pt x="560" y="5489"/>
                      <a:pt x="403" y="4995"/>
                    </a:cubicBezTo>
                    <a:cubicBezTo>
                      <a:pt x="242" y="4487"/>
                      <a:pt x="533" y="3902"/>
                      <a:pt x="1063" y="3664"/>
                    </a:cubicBezTo>
                    <a:cubicBezTo>
                      <a:pt x="1639" y="3405"/>
                      <a:pt x="1746" y="2905"/>
                      <a:pt x="1859" y="2378"/>
                    </a:cubicBezTo>
                    <a:cubicBezTo>
                      <a:pt x="2010" y="1676"/>
                      <a:pt x="2179" y="881"/>
                      <a:pt x="3504" y="351"/>
                    </a:cubicBezTo>
                    <a:cubicBezTo>
                      <a:pt x="3734" y="260"/>
                      <a:pt x="3966" y="219"/>
                      <a:pt x="4196" y="219"/>
                    </a:cubicBezTo>
                    <a:close/>
                    <a:moveTo>
                      <a:pt x="4192" y="1"/>
                    </a:moveTo>
                    <a:cubicBezTo>
                      <a:pt x="3928" y="1"/>
                      <a:pt x="3670" y="50"/>
                      <a:pt x="3421" y="149"/>
                    </a:cubicBezTo>
                    <a:cubicBezTo>
                      <a:pt x="1990" y="720"/>
                      <a:pt x="1798" y="1615"/>
                      <a:pt x="1645" y="2334"/>
                    </a:cubicBezTo>
                    <a:cubicBezTo>
                      <a:pt x="1537" y="2846"/>
                      <a:pt x="1449" y="3252"/>
                      <a:pt x="974" y="3466"/>
                    </a:cubicBezTo>
                    <a:cubicBezTo>
                      <a:pt x="342" y="3749"/>
                      <a:pt x="0" y="4451"/>
                      <a:pt x="195" y="5064"/>
                    </a:cubicBezTo>
                    <a:cubicBezTo>
                      <a:pt x="272" y="5303"/>
                      <a:pt x="594" y="5978"/>
                      <a:pt x="1788" y="5978"/>
                    </a:cubicBezTo>
                    <a:cubicBezTo>
                      <a:pt x="2023" y="5978"/>
                      <a:pt x="2292" y="5951"/>
                      <a:pt x="2595" y="5890"/>
                    </a:cubicBezTo>
                    <a:cubicBezTo>
                      <a:pt x="3838" y="5646"/>
                      <a:pt x="4575" y="5057"/>
                      <a:pt x="5227" y="4538"/>
                    </a:cubicBezTo>
                    <a:cubicBezTo>
                      <a:pt x="5945" y="3966"/>
                      <a:pt x="6576" y="3464"/>
                      <a:pt x="7727" y="3464"/>
                    </a:cubicBezTo>
                    <a:cubicBezTo>
                      <a:pt x="7854" y="3464"/>
                      <a:pt x="7986" y="3470"/>
                      <a:pt x="8126" y="3483"/>
                    </a:cubicBezTo>
                    <a:cubicBezTo>
                      <a:pt x="8130" y="3483"/>
                      <a:pt x="8134" y="3484"/>
                      <a:pt x="8137" y="3484"/>
                    </a:cubicBezTo>
                    <a:cubicBezTo>
                      <a:pt x="8173" y="3484"/>
                      <a:pt x="8208" y="3464"/>
                      <a:pt x="8227" y="3433"/>
                    </a:cubicBezTo>
                    <a:cubicBezTo>
                      <a:pt x="8252" y="3399"/>
                      <a:pt x="8252" y="3355"/>
                      <a:pt x="8232" y="3319"/>
                    </a:cubicBezTo>
                    <a:cubicBezTo>
                      <a:pt x="8226" y="3309"/>
                      <a:pt x="7641" y="2280"/>
                      <a:pt x="6768" y="1381"/>
                    </a:cubicBezTo>
                    <a:cubicBezTo>
                      <a:pt x="5881" y="467"/>
                      <a:pt x="5005" y="1"/>
                      <a:pt x="41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7360;p78">
                <a:extLst>
                  <a:ext uri="{FF2B5EF4-FFF2-40B4-BE49-F238E27FC236}">
                    <a16:creationId xmlns:a16="http://schemas.microsoft.com/office/drawing/2014/main" id="{D0900A75-C041-46B5-A5A3-89FDFA062A9C}"/>
                  </a:ext>
                </a:extLst>
              </p:cNvPr>
              <p:cNvSpPr/>
              <p:nvPr/>
            </p:nvSpPr>
            <p:spPr>
              <a:xfrm>
                <a:off x="6316988" y="3499847"/>
                <a:ext cx="144589" cy="25816"/>
              </a:xfrm>
              <a:custGeom>
                <a:avLst/>
                <a:gdLst/>
                <a:ahLst/>
                <a:cxnLst/>
                <a:rect l="l" t="t" r="r" b="b"/>
                <a:pathLst>
                  <a:path w="4923" h="879" extrusionOk="0">
                    <a:moveTo>
                      <a:pt x="2329" y="0"/>
                    </a:moveTo>
                    <a:cubicBezTo>
                      <a:pt x="1530" y="0"/>
                      <a:pt x="732" y="204"/>
                      <a:pt x="36" y="615"/>
                    </a:cubicBezTo>
                    <a:cubicBezTo>
                      <a:pt x="9" y="629"/>
                      <a:pt x="1" y="663"/>
                      <a:pt x="16" y="689"/>
                    </a:cubicBezTo>
                    <a:cubicBezTo>
                      <a:pt x="28" y="707"/>
                      <a:pt x="46" y="717"/>
                      <a:pt x="64" y="717"/>
                    </a:cubicBezTo>
                    <a:cubicBezTo>
                      <a:pt x="74" y="717"/>
                      <a:pt x="83" y="714"/>
                      <a:pt x="92" y="709"/>
                    </a:cubicBezTo>
                    <a:cubicBezTo>
                      <a:pt x="770" y="309"/>
                      <a:pt x="1549" y="111"/>
                      <a:pt x="2328" y="111"/>
                    </a:cubicBezTo>
                    <a:cubicBezTo>
                      <a:pt x="3210" y="111"/>
                      <a:pt x="4092" y="365"/>
                      <a:pt x="4828" y="870"/>
                    </a:cubicBezTo>
                    <a:cubicBezTo>
                      <a:pt x="4837" y="875"/>
                      <a:pt x="4848" y="878"/>
                      <a:pt x="4858" y="878"/>
                    </a:cubicBezTo>
                    <a:cubicBezTo>
                      <a:pt x="4875" y="878"/>
                      <a:pt x="4893" y="871"/>
                      <a:pt x="4905" y="855"/>
                    </a:cubicBezTo>
                    <a:cubicBezTo>
                      <a:pt x="4922" y="830"/>
                      <a:pt x="4915" y="796"/>
                      <a:pt x="4891" y="779"/>
                    </a:cubicBezTo>
                    <a:cubicBezTo>
                      <a:pt x="4136" y="261"/>
                      <a:pt x="3232" y="0"/>
                      <a:pt x="2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7361;p78">
                <a:extLst>
                  <a:ext uri="{FF2B5EF4-FFF2-40B4-BE49-F238E27FC236}">
                    <a16:creationId xmlns:a16="http://schemas.microsoft.com/office/drawing/2014/main" id="{383718D3-50E6-4B0D-BEBA-4911CD3D621C}"/>
                  </a:ext>
                </a:extLst>
              </p:cNvPr>
              <p:cNvSpPr/>
              <p:nvPr/>
            </p:nvSpPr>
            <p:spPr>
              <a:xfrm>
                <a:off x="6373702" y="3488863"/>
                <a:ext cx="37388" cy="5228"/>
              </a:xfrm>
              <a:custGeom>
                <a:avLst/>
                <a:gdLst/>
                <a:ahLst/>
                <a:cxnLst/>
                <a:rect l="l" t="t" r="r" b="b"/>
                <a:pathLst>
                  <a:path w="1273" h="178" extrusionOk="0">
                    <a:moveTo>
                      <a:pt x="548" y="1"/>
                    </a:moveTo>
                    <a:cubicBezTo>
                      <a:pt x="383" y="1"/>
                      <a:pt x="218" y="13"/>
                      <a:pt x="54" y="37"/>
                    </a:cubicBezTo>
                    <a:cubicBezTo>
                      <a:pt x="22" y="43"/>
                      <a:pt x="1" y="70"/>
                      <a:pt x="7" y="100"/>
                    </a:cubicBezTo>
                    <a:cubicBezTo>
                      <a:pt x="12" y="129"/>
                      <a:pt x="36" y="148"/>
                      <a:pt x="61" y="148"/>
                    </a:cubicBezTo>
                    <a:cubicBezTo>
                      <a:pt x="64" y="148"/>
                      <a:pt x="67" y="148"/>
                      <a:pt x="69" y="147"/>
                    </a:cubicBezTo>
                    <a:cubicBezTo>
                      <a:pt x="231" y="123"/>
                      <a:pt x="392" y="111"/>
                      <a:pt x="554" y="111"/>
                    </a:cubicBezTo>
                    <a:cubicBezTo>
                      <a:pt x="771" y="111"/>
                      <a:pt x="988" y="132"/>
                      <a:pt x="1203" y="176"/>
                    </a:cubicBezTo>
                    <a:cubicBezTo>
                      <a:pt x="1206" y="177"/>
                      <a:pt x="1210" y="177"/>
                      <a:pt x="1214" y="177"/>
                    </a:cubicBezTo>
                    <a:cubicBezTo>
                      <a:pt x="1238" y="177"/>
                      <a:pt x="1261" y="160"/>
                      <a:pt x="1267" y="133"/>
                    </a:cubicBezTo>
                    <a:cubicBezTo>
                      <a:pt x="1273" y="104"/>
                      <a:pt x="1254" y="73"/>
                      <a:pt x="1224" y="69"/>
                    </a:cubicBezTo>
                    <a:cubicBezTo>
                      <a:pt x="1001" y="24"/>
                      <a:pt x="775" y="1"/>
                      <a:pt x="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7362;p78">
                <a:extLst>
                  <a:ext uri="{FF2B5EF4-FFF2-40B4-BE49-F238E27FC236}">
                    <a16:creationId xmlns:a16="http://schemas.microsoft.com/office/drawing/2014/main" id="{D605F31E-74BD-4940-9707-2DD77606A905}"/>
                  </a:ext>
                </a:extLst>
              </p:cNvPr>
              <p:cNvSpPr/>
              <p:nvPr/>
            </p:nvSpPr>
            <p:spPr>
              <a:xfrm>
                <a:off x="6356520" y="3468275"/>
                <a:ext cx="24495" cy="4082"/>
              </a:xfrm>
              <a:custGeom>
                <a:avLst/>
                <a:gdLst/>
                <a:ahLst/>
                <a:cxnLst/>
                <a:rect l="l" t="t" r="r" b="b"/>
                <a:pathLst>
                  <a:path w="834" h="139" extrusionOk="0">
                    <a:moveTo>
                      <a:pt x="775" y="1"/>
                    </a:moveTo>
                    <a:lnTo>
                      <a:pt x="56" y="29"/>
                    </a:lnTo>
                    <a:cubicBezTo>
                      <a:pt x="26" y="31"/>
                      <a:pt x="1" y="56"/>
                      <a:pt x="2" y="86"/>
                    </a:cubicBezTo>
                    <a:cubicBezTo>
                      <a:pt x="5" y="116"/>
                      <a:pt x="29" y="139"/>
                      <a:pt x="57" y="139"/>
                    </a:cubicBezTo>
                    <a:lnTo>
                      <a:pt x="59" y="139"/>
                    </a:lnTo>
                    <a:lnTo>
                      <a:pt x="778" y="110"/>
                    </a:lnTo>
                    <a:cubicBezTo>
                      <a:pt x="809" y="109"/>
                      <a:pt x="834" y="85"/>
                      <a:pt x="832" y="53"/>
                    </a:cubicBezTo>
                    <a:cubicBezTo>
                      <a:pt x="831" y="24"/>
                      <a:pt x="812" y="1"/>
                      <a:pt x="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7363;p78">
                <a:extLst>
                  <a:ext uri="{FF2B5EF4-FFF2-40B4-BE49-F238E27FC236}">
                    <a16:creationId xmlns:a16="http://schemas.microsoft.com/office/drawing/2014/main" id="{2B7D3986-95BA-48A6-AE5F-8FF90300D2FD}"/>
                  </a:ext>
                </a:extLst>
              </p:cNvPr>
              <p:cNvSpPr/>
              <p:nvPr/>
            </p:nvSpPr>
            <p:spPr>
              <a:xfrm>
                <a:off x="6263006" y="3549218"/>
                <a:ext cx="65025" cy="27843"/>
              </a:xfrm>
              <a:custGeom>
                <a:avLst/>
                <a:gdLst/>
                <a:ahLst/>
                <a:cxnLst/>
                <a:rect l="l" t="t" r="r" b="b"/>
                <a:pathLst>
                  <a:path w="2214" h="948" extrusionOk="0">
                    <a:moveTo>
                      <a:pt x="2150" y="0"/>
                    </a:moveTo>
                    <a:cubicBezTo>
                      <a:pt x="2132" y="0"/>
                      <a:pt x="2115" y="9"/>
                      <a:pt x="2104" y="25"/>
                    </a:cubicBezTo>
                    <a:cubicBezTo>
                      <a:pt x="1917" y="314"/>
                      <a:pt x="1595" y="544"/>
                      <a:pt x="1198" y="675"/>
                    </a:cubicBezTo>
                    <a:cubicBezTo>
                      <a:pt x="826" y="798"/>
                      <a:pt x="429" y="825"/>
                      <a:pt x="56" y="836"/>
                    </a:cubicBezTo>
                    <a:cubicBezTo>
                      <a:pt x="24" y="839"/>
                      <a:pt x="0" y="863"/>
                      <a:pt x="2" y="893"/>
                    </a:cubicBezTo>
                    <a:cubicBezTo>
                      <a:pt x="3" y="925"/>
                      <a:pt x="27" y="947"/>
                      <a:pt x="57" y="947"/>
                    </a:cubicBezTo>
                    <a:lnTo>
                      <a:pt x="59" y="947"/>
                    </a:lnTo>
                    <a:cubicBezTo>
                      <a:pt x="442" y="935"/>
                      <a:pt x="849" y="906"/>
                      <a:pt x="1233" y="779"/>
                    </a:cubicBezTo>
                    <a:cubicBezTo>
                      <a:pt x="1654" y="643"/>
                      <a:pt x="1997" y="395"/>
                      <a:pt x="2196" y="86"/>
                    </a:cubicBezTo>
                    <a:cubicBezTo>
                      <a:pt x="2213" y="59"/>
                      <a:pt x="2206" y="25"/>
                      <a:pt x="2181" y="9"/>
                    </a:cubicBezTo>
                    <a:cubicBezTo>
                      <a:pt x="2171" y="3"/>
                      <a:pt x="2160" y="0"/>
                      <a:pt x="21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7364;p78">
                <a:extLst>
                  <a:ext uri="{FF2B5EF4-FFF2-40B4-BE49-F238E27FC236}">
                    <a16:creationId xmlns:a16="http://schemas.microsoft.com/office/drawing/2014/main" id="{5325042E-9275-4F27-8FF2-24E63269B15C}"/>
                  </a:ext>
                </a:extLst>
              </p:cNvPr>
              <p:cNvSpPr/>
              <p:nvPr/>
            </p:nvSpPr>
            <p:spPr>
              <a:xfrm>
                <a:off x="6271112" y="3555004"/>
                <a:ext cx="20118" cy="7695"/>
              </a:xfrm>
              <a:custGeom>
                <a:avLst/>
                <a:gdLst/>
                <a:ahLst/>
                <a:cxnLst/>
                <a:rect l="l" t="t" r="r" b="b"/>
                <a:pathLst>
                  <a:path w="685" h="262" extrusionOk="0">
                    <a:moveTo>
                      <a:pt x="619" y="1"/>
                    </a:moveTo>
                    <a:cubicBezTo>
                      <a:pt x="610" y="1"/>
                      <a:pt x="601" y="3"/>
                      <a:pt x="593" y="7"/>
                    </a:cubicBezTo>
                    <a:cubicBezTo>
                      <a:pt x="431" y="103"/>
                      <a:pt x="245" y="152"/>
                      <a:pt x="59" y="152"/>
                    </a:cubicBezTo>
                    <a:lnTo>
                      <a:pt x="55" y="152"/>
                    </a:lnTo>
                    <a:cubicBezTo>
                      <a:pt x="25" y="152"/>
                      <a:pt x="0" y="177"/>
                      <a:pt x="0" y="208"/>
                    </a:cubicBezTo>
                    <a:cubicBezTo>
                      <a:pt x="0" y="239"/>
                      <a:pt x="26" y="261"/>
                      <a:pt x="59" y="262"/>
                    </a:cubicBezTo>
                    <a:cubicBezTo>
                      <a:pt x="265" y="262"/>
                      <a:pt x="468" y="208"/>
                      <a:pt x="648" y="103"/>
                    </a:cubicBezTo>
                    <a:cubicBezTo>
                      <a:pt x="673" y="88"/>
                      <a:pt x="684" y="54"/>
                      <a:pt x="667" y="27"/>
                    </a:cubicBezTo>
                    <a:cubicBezTo>
                      <a:pt x="657" y="10"/>
                      <a:pt x="639" y="1"/>
                      <a:pt x="6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7365;p78">
                <a:extLst>
                  <a:ext uri="{FF2B5EF4-FFF2-40B4-BE49-F238E27FC236}">
                    <a16:creationId xmlns:a16="http://schemas.microsoft.com/office/drawing/2014/main" id="{055799E1-0FD3-4BD3-B4E2-50DEE44B0FFF}"/>
                  </a:ext>
                </a:extLst>
              </p:cNvPr>
              <p:cNvSpPr/>
              <p:nvPr/>
            </p:nvSpPr>
            <p:spPr>
              <a:xfrm>
                <a:off x="6276340" y="3541318"/>
                <a:ext cx="12688" cy="4611"/>
              </a:xfrm>
              <a:custGeom>
                <a:avLst/>
                <a:gdLst/>
                <a:ahLst/>
                <a:cxnLst/>
                <a:rect l="l" t="t" r="r" b="b"/>
                <a:pathLst>
                  <a:path w="432" h="157" extrusionOk="0">
                    <a:moveTo>
                      <a:pt x="371" y="0"/>
                    </a:moveTo>
                    <a:cubicBezTo>
                      <a:pt x="369" y="0"/>
                      <a:pt x="367" y="0"/>
                      <a:pt x="365" y="0"/>
                    </a:cubicBezTo>
                    <a:lnTo>
                      <a:pt x="52" y="49"/>
                    </a:lnTo>
                    <a:cubicBezTo>
                      <a:pt x="22" y="54"/>
                      <a:pt x="0" y="80"/>
                      <a:pt x="5" y="111"/>
                    </a:cubicBezTo>
                    <a:cubicBezTo>
                      <a:pt x="9" y="137"/>
                      <a:pt x="32" y="157"/>
                      <a:pt x="59" y="157"/>
                    </a:cubicBezTo>
                    <a:lnTo>
                      <a:pt x="67" y="157"/>
                    </a:lnTo>
                    <a:lnTo>
                      <a:pt x="381" y="109"/>
                    </a:lnTo>
                    <a:cubicBezTo>
                      <a:pt x="411" y="104"/>
                      <a:pt x="432" y="77"/>
                      <a:pt x="426" y="47"/>
                    </a:cubicBezTo>
                    <a:cubicBezTo>
                      <a:pt x="424" y="18"/>
                      <a:pt x="399" y="0"/>
                      <a:pt x="3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4" name="Google Shape;7366;p78">
              <a:extLst>
                <a:ext uri="{FF2B5EF4-FFF2-40B4-BE49-F238E27FC236}">
                  <a16:creationId xmlns:a16="http://schemas.microsoft.com/office/drawing/2014/main" id="{A889E736-D37D-41DF-B2D3-B0F7F8BA7A47}"/>
                </a:ext>
              </a:extLst>
            </p:cNvPr>
            <p:cNvSpPr/>
            <p:nvPr/>
          </p:nvSpPr>
          <p:spPr>
            <a:xfrm>
              <a:off x="7066510" y="2709794"/>
              <a:ext cx="263889" cy="147114"/>
            </a:xfrm>
            <a:custGeom>
              <a:avLst/>
              <a:gdLst/>
              <a:ahLst/>
              <a:cxnLst/>
              <a:rect l="l" t="t" r="r" b="b"/>
              <a:pathLst>
                <a:path w="8985" h="5009" extrusionOk="0">
                  <a:moveTo>
                    <a:pt x="5776" y="2093"/>
                  </a:moveTo>
                  <a:lnTo>
                    <a:pt x="5780" y="2153"/>
                  </a:lnTo>
                  <a:lnTo>
                    <a:pt x="5030" y="2255"/>
                  </a:lnTo>
                  <a:lnTo>
                    <a:pt x="5030" y="2255"/>
                  </a:lnTo>
                  <a:lnTo>
                    <a:pt x="5777" y="2153"/>
                  </a:lnTo>
                  <a:lnTo>
                    <a:pt x="5776" y="2093"/>
                  </a:lnTo>
                  <a:close/>
                  <a:moveTo>
                    <a:pt x="6196" y="3054"/>
                  </a:moveTo>
                  <a:lnTo>
                    <a:pt x="6196" y="3054"/>
                  </a:lnTo>
                  <a:cubicBezTo>
                    <a:pt x="6072" y="3097"/>
                    <a:pt x="5944" y="3135"/>
                    <a:pt x="5816" y="3171"/>
                  </a:cubicBezTo>
                  <a:cubicBezTo>
                    <a:pt x="5942" y="3135"/>
                    <a:pt x="6069" y="3097"/>
                    <a:pt x="6196" y="3054"/>
                  </a:cubicBezTo>
                  <a:close/>
                  <a:moveTo>
                    <a:pt x="3234" y="1"/>
                  </a:moveTo>
                  <a:cubicBezTo>
                    <a:pt x="3112" y="1"/>
                    <a:pt x="2990" y="4"/>
                    <a:pt x="2871" y="9"/>
                  </a:cubicBezTo>
                  <a:cubicBezTo>
                    <a:pt x="2026" y="51"/>
                    <a:pt x="1361" y="243"/>
                    <a:pt x="892" y="580"/>
                  </a:cubicBezTo>
                  <a:cubicBezTo>
                    <a:pt x="286" y="1019"/>
                    <a:pt x="1" y="1715"/>
                    <a:pt x="48" y="2650"/>
                  </a:cubicBezTo>
                  <a:cubicBezTo>
                    <a:pt x="94" y="3584"/>
                    <a:pt x="444" y="4248"/>
                    <a:pt x="1090" y="4625"/>
                  </a:cubicBezTo>
                  <a:cubicBezTo>
                    <a:pt x="1529" y="4880"/>
                    <a:pt x="2106" y="5009"/>
                    <a:pt x="2810" y="5009"/>
                  </a:cubicBezTo>
                  <a:cubicBezTo>
                    <a:pt x="2909" y="5009"/>
                    <a:pt x="3010" y="5006"/>
                    <a:pt x="3114" y="5001"/>
                  </a:cubicBezTo>
                  <a:cubicBezTo>
                    <a:pt x="5434" y="4890"/>
                    <a:pt x="8379" y="3533"/>
                    <a:pt x="8944" y="3262"/>
                  </a:cubicBezTo>
                  <a:cubicBezTo>
                    <a:pt x="8963" y="3254"/>
                    <a:pt x="8974" y="3238"/>
                    <a:pt x="8980" y="3218"/>
                  </a:cubicBezTo>
                  <a:cubicBezTo>
                    <a:pt x="8984" y="3198"/>
                    <a:pt x="8979" y="3178"/>
                    <a:pt x="8966" y="3162"/>
                  </a:cubicBezTo>
                  <a:cubicBezTo>
                    <a:pt x="8735" y="2897"/>
                    <a:pt x="8603" y="2571"/>
                    <a:pt x="8587" y="2222"/>
                  </a:cubicBezTo>
                  <a:cubicBezTo>
                    <a:pt x="8570" y="1881"/>
                    <a:pt x="8665" y="1550"/>
                    <a:pt x="8862" y="1265"/>
                  </a:cubicBezTo>
                  <a:cubicBezTo>
                    <a:pt x="8873" y="1248"/>
                    <a:pt x="8878" y="1227"/>
                    <a:pt x="8872" y="1210"/>
                  </a:cubicBezTo>
                  <a:cubicBezTo>
                    <a:pt x="8866" y="1190"/>
                    <a:pt x="8852" y="1176"/>
                    <a:pt x="8832" y="1169"/>
                  </a:cubicBezTo>
                  <a:cubicBezTo>
                    <a:pt x="8047" y="885"/>
                    <a:pt x="5423" y="1"/>
                    <a:pt x="32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7367;p78">
              <a:extLst>
                <a:ext uri="{FF2B5EF4-FFF2-40B4-BE49-F238E27FC236}">
                  <a16:creationId xmlns:a16="http://schemas.microsoft.com/office/drawing/2014/main" id="{3E9DC8AD-1DDD-4823-854B-89628C72ADCE}"/>
                </a:ext>
              </a:extLst>
            </p:cNvPr>
            <p:cNvSpPr/>
            <p:nvPr/>
          </p:nvSpPr>
          <p:spPr>
            <a:xfrm>
              <a:off x="7138379" y="2809917"/>
              <a:ext cx="192902" cy="204445"/>
            </a:xfrm>
            <a:custGeom>
              <a:avLst/>
              <a:gdLst/>
              <a:ahLst/>
              <a:cxnLst/>
              <a:rect l="l" t="t" r="r" b="b"/>
              <a:pathLst>
                <a:path w="6568" h="6961" extrusionOk="0">
                  <a:moveTo>
                    <a:pt x="6499" y="1"/>
                  </a:moveTo>
                  <a:cubicBezTo>
                    <a:pt x="6498" y="1"/>
                    <a:pt x="6496" y="1"/>
                    <a:pt x="6495" y="1"/>
                  </a:cubicBezTo>
                  <a:cubicBezTo>
                    <a:pt x="6485" y="1"/>
                    <a:pt x="6478" y="3"/>
                    <a:pt x="6469" y="7"/>
                  </a:cubicBezTo>
                  <a:cubicBezTo>
                    <a:pt x="5727" y="360"/>
                    <a:pt x="3792" y="1222"/>
                    <a:pt x="1873" y="1576"/>
                  </a:cubicBezTo>
                  <a:cubicBezTo>
                    <a:pt x="1862" y="1578"/>
                    <a:pt x="1852" y="1583"/>
                    <a:pt x="1842" y="1590"/>
                  </a:cubicBezTo>
                  <a:cubicBezTo>
                    <a:pt x="643" y="2613"/>
                    <a:pt x="25" y="3579"/>
                    <a:pt x="11" y="4462"/>
                  </a:cubicBezTo>
                  <a:cubicBezTo>
                    <a:pt x="1" y="5091"/>
                    <a:pt x="300" y="5686"/>
                    <a:pt x="901" y="6233"/>
                  </a:cubicBezTo>
                  <a:cubicBezTo>
                    <a:pt x="1432" y="6716"/>
                    <a:pt x="1979" y="6960"/>
                    <a:pt x="2530" y="6960"/>
                  </a:cubicBezTo>
                  <a:cubicBezTo>
                    <a:pt x="2560" y="6960"/>
                    <a:pt x="2591" y="6959"/>
                    <a:pt x="2621" y="6958"/>
                  </a:cubicBezTo>
                  <a:cubicBezTo>
                    <a:pt x="2664" y="6957"/>
                    <a:pt x="2708" y="6952"/>
                    <a:pt x="2752" y="6947"/>
                  </a:cubicBezTo>
                  <a:cubicBezTo>
                    <a:pt x="3629" y="6845"/>
                    <a:pt x="4531" y="6138"/>
                    <a:pt x="5431" y="4843"/>
                  </a:cubicBezTo>
                  <a:cubicBezTo>
                    <a:pt x="5438" y="4835"/>
                    <a:pt x="5442" y="4825"/>
                    <a:pt x="5444" y="4813"/>
                  </a:cubicBezTo>
                  <a:cubicBezTo>
                    <a:pt x="5615" y="2812"/>
                    <a:pt x="6339" y="690"/>
                    <a:pt x="6559" y="87"/>
                  </a:cubicBezTo>
                  <a:cubicBezTo>
                    <a:pt x="6567" y="61"/>
                    <a:pt x="6560" y="35"/>
                    <a:pt x="6540" y="17"/>
                  </a:cubicBezTo>
                  <a:cubicBezTo>
                    <a:pt x="6528" y="8"/>
                    <a:pt x="6514" y="1"/>
                    <a:pt x="649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7368;p78">
              <a:extLst>
                <a:ext uri="{FF2B5EF4-FFF2-40B4-BE49-F238E27FC236}">
                  <a16:creationId xmlns:a16="http://schemas.microsoft.com/office/drawing/2014/main" id="{D06493AA-0933-420D-A8E6-40F2B84DC4E7}"/>
                </a:ext>
              </a:extLst>
            </p:cNvPr>
            <p:cNvSpPr/>
            <p:nvPr/>
          </p:nvSpPr>
          <p:spPr>
            <a:xfrm>
              <a:off x="7275272" y="2807038"/>
              <a:ext cx="198248" cy="262685"/>
            </a:xfrm>
            <a:custGeom>
              <a:avLst/>
              <a:gdLst/>
              <a:ahLst/>
              <a:cxnLst/>
              <a:rect l="l" t="t" r="r" b="b"/>
              <a:pathLst>
                <a:path w="6750" h="8944" extrusionOk="0">
                  <a:moveTo>
                    <a:pt x="2415" y="2066"/>
                  </a:moveTo>
                  <a:lnTo>
                    <a:pt x="2419" y="2124"/>
                  </a:lnTo>
                  <a:cubicBezTo>
                    <a:pt x="2408" y="2171"/>
                    <a:pt x="2396" y="2218"/>
                    <a:pt x="2383" y="2264"/>
                  </a:cubicBezTo>
                  <a:lnTo>
                    <a:pt x="2383" y="2264"/>
                  </a:lnTo>
                  <a:cubicBezTo>
                    <a:pt x="2396" y="2217"/>
                    <a:pt x="2407" y="2170"/>
                    <a:pt x="2416" y="2123"/>
                  </a:cubicBezTo>
                  <a:lnTo>
                    <a:pt x="2415" y="2066"/>
                  </a:lnTo>
                  <a:close/>
                  <a:moveTo>
                    <a:pt x="5216" y="5047"/>
                  </a:moveTo>
                  <a:cubicBezTo>
                    <a:pt x="5284" y="5378"/>
                    <a:pt x="5354" y="5724"/>
                    <a:pt x="5361" y="6073"/>
                  </a:cubicBezTo>
                  <a:cubicBezTo>
                    <a:pt x="5354" y="5726"/>
                    <a:pt x="5283" y="5381"/>
                    <a:pt x="5216" y="5047"/>
                  </a:cubicBezTo>
                  <a:close/>
                  <a:moveTo>
                    <a:pt x="4700" y="5696"/>
                  </a:moveTo>
                  <a:lnTo>
                    <a:pt x="4700" y="5696"/>
                  </a:lnTo>
                  <a:cubicBezTo>
                    <a:pt x="4700" y="5836"/>
                    <a:pt x="4695" y="5976"/>
                    <a:pt x="4685" y="6116"/>
                  </a:cubicBezTo>
                  <a:cubicBezTo>
                    <a:pt x="4695" y="5976"/>
                    <a:pt x="4700" y="5836"/>
                    <a:pt x="4700" y="5696"/>
                  </a:cubicBezTo>
                  <a:close/>
                  <a:moveTo>
                    <a:pt x="5362" y="6146"/>
                  </a:moveTo>
                  <a:cubicBezTo>
                    <a:pt x="5362" y="6282"/>
                    <a:pt x="5352" y="6421"/>
                    <a:pt x="5333" y="6565"/>
                  </a:cubicBezTo>
                  <a:cubicBezTo>
                    <a:pt x="5352" y="6421"/>
                    <a:pt x="5362" y="6281"/>
                    <a:pt x="5362" y="6146"/>
                  </a:cubicBezTo>
                  <a:close/>
                  <a:moveTo>
                    <a:pt x="4072" y="1"/>
                  </a:moveTo>
                  <a:cubicBezTo>
                    <a:pt x="4058" y="1"/>
                    <a:pt x="4045" y="7"/>
                    <a:pt x="4035" y="15"/>
                  </a:cubicBezTo>
                  <a:cubicBezTo>
                    <a:pt x="3769" y="242"/>
                    <a:pt x="3449" y="370"/>
                    <a:pt x="3104" y="385"/>
                  </a:cubicBezTo>
                  <a:cubicBezTo>
                    <a:pt x="3080" y="387"/>
                    <a:pt x="3055" y="387"/>
                    <a:pt x="3031" y="387"/>
                  </a:cubicBezTo>
                  <a:cubicBezTo>
                    <a:pt x="2714" y="387"/>
                    <a:pt x="2407" y="292"/>
                    <a:pt x="2143" y="108"/>
                  </a:cubicBezTo>
                  <a:cubicBezTo>
                    <a:pt x="2133" y="101"/>
                    <a:pt x="2122" y="97"/>
                    <a:pt x="2112" y="97"/>
                  </a:cubicBezTo>
                  <a:cubicBezTo>
                    <a:pt x="2109" y="97"/>
                    <a:pt x="2106" y="97"/>
                    <a:pt x="2103" y="98"/>
                  </a:cubicBezTo>
                  <a:cubicBezTo>
                    <a:pt x="2098" y="98"/>
                    <a:pt x="2093" y="99"/>
                    <a:pt x="2087" y="101"/>
                  </a:cubicBezTo>
                  <a:cubicBezTo>
                    <a:pt x="2067" y="106"/>
                    <a:pt x="2053" y="122"/>
                    <a:pt x="2046" y="139"/>
                  </a:cubicBezTo>
                  <a:cubicBezTo>
                    <a:pt x="1694" y="1116"/>
                    <a:pt x="1" y="6080"/>
                    <a:pt x="1456" y="8093"/>
                  </a:cubicBezTo>
                  <a:cubicBezTo>
                    <a:pt x="1862" y="8658"/>
                    <a:pt x="2492" y="8944"/>
                    <a:pt x="3329" y="8944"/>
                  </a:cubicBezTo>
                  <a:cubicBezTo>
                    <a:pt x="3393" y="8944"/>
                    <a:pt x="3458" y="8942"/>
                    <a:pt x="3524" y="8939"/>
                  </a:cubicBezTo>
                  <a:cubicBezTo>
                    <a:pt x="4458" y="8893"/>
                    <a:pt x="5123" y="8541"/>
                    <a:pt x="5501" y="7896"/>
                  </a:cubicBezTo>
                  <a:cubicBezTo>
                    <a:pt x="6750" y="5749"/>
                    <a:pt x="4582" y="975"/>
                    <a:pt x="4132" y="38"/>
                  </a:cubicBezTo>
                  <a:cubicBezTo>
                    <a:pt x="4124" y="21"/>
                    <a:pt x="4108" y="8"/>
                    <a:pt x="4088" y="2"/>
                  </a:cubicBezTo>
                  <a:cubicBezTo>
                    <a:pt x="4082" y="1"/>
                    <a:pt x="4078" y="1"/>
                    <a:pt x="407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7369;p78">
              <a:extLst>
                <a:ext uri="{FF2B5EF4-FFF2-40B4-BE49-F238E27FC236}">
                  <a16:creationId xmlns:a16="http://schemas.microsoft.com/office/drawing/2014/main" id="{14D3C98B-684B-4F30-AFAC-CC6A438FED5F}"/>
                </a:ext>
              </a:extLst>
            </p:cNvPr>
            <p:cNvSpPr/>
            <p:nvPr/>
          </p:nvSpPr>
          <p:spPr>
            <a:xfrm>
              <a:off x="7400917" y="2806392"/>
              <a:ext cx="206383" cy="192285"/>
            </a:xfrm>
            <a:custGeom>
              <a:avLst/>
              <a:gdLst/>
              <a:ahLst/>
              <a:cxnLst/>
              <a:rect l="l" t="t" r="r" b="b"/>
              <a:pathLst>
                <a:path w="7027" h="6547" extrusionOk="0">
                  <a:moveTo>
                    <a:pt x="4487" y="1705"/>
                  </a:moveTo>
                  <a:lnTo>
                    <a:pt x="4487" y="1705"/>
                  </a:lnTo>
                  <a:cubicBezTo>
                    <a:pt x="4871" y="1930"/>
                    <a:pt x="5226" y="2206"/>
                    <a:pt x="5541" y="2524"/>
                  </a:cubicBezTo>
                  <a:cubicBezTo>
                    <a:pt x="5226" y="2206"/>
                    <a:pt x="4870" y="1930"/>
                    <a:pt x="4487" y="1705"/>
                  </a:cubicBezTo>
                  <a:close/>
                  <a:moveTo>
                    <a:pt x="2029" y="3491"/>
                  </a:moveTo>
                  <a:cubicBezTo>
                    <a:pt x="2378" y="3861"/>
                    <a:pt x="2751" y="4207"/>
                    <a:pt x="3148" y="4523"/>
                  </a:cubicBezTo>
                  <a:cubicBezTo>
                    <a:pt x="2751" y="4207"/>
                    <a:pt x="2376" y="3861"/>
                    <a:pt x="2029" y="3491"/>
                  </a:cubicBezTo>
                  <a:close/>
                  <a:moveTo>
                    <a:pt x="65" y="0"/>
                  </a:moveTo>
                  <a:cubicBezTo>
                    <a:pt x="49" y="0"/>
                    <a:pt x="34" y="7"/>
                    <a:pt x="22" y="20"/>
                  </a:cubicBezTo>
                  <a:cubicBezTo>
                    <a:pt x="5" y="39"/>
                    <a:pt x="1" y="66"/>
                    <a:pt x="12" y="88"/>
                  </a:cubicBezTo>
                  <a:cubicBezTo>
                    <a:pt x="287" y="668"/>
                    <a:pt x="1217" y="2709"/>
                    <a:pt x="1582" y="4684"/>
                  </a:cubicBezTo>
                  <a:cubicBezTo>
                    <a:pt x="1583" y="4694"/>
                    <a:pt x="1589" y="4705"/>
                    <a:pt x="1596" y="4714"/>
                  </a:cubicBezTo>
                  <a:cubicBezTo>
                    <a:pt x="2618" y="5916"/>
                    <a:pt x="3584" y="6531"/>
                    <a:pt x="4467" y="6547"/>
                  </a:cubicBezTo>
                  <a:cubicBezTo>
                    <a:pt x="4508" y="6547"/>
                    <a:pt x="4549" y="6547"/>
                    <a:pt x="4588" y="6545"/>
                  </a:cubicBezTo>
                  <a:cubicBezTo>
                    <a:pt x="5175" y="6517"/>
                    <a:pt x="5730" y="6218"/>
                    <a:pt x="6238" y="5657"/>
                  </a:cubicBezTo>
                  <a:cubicBezTo>
                    <a:pt x="6785" y="5056"/>
                    <a:pt x="7026" y="4432"/>
                    <a:pt x="6952" y="3808"/>
                  </a:cubicBezTo>
                  <a:cubicBezTo>
                    <a:pt x="6851" y="2930"/>
                    <a:pt x="6143" y="2029"/>
                    <a:pt x="4849" y="1128"/>
                  </a:cubicBezTo>
                  <a:cubicBezTo>
                    <a:pt x="4840" y="1121"/>
                    <a:pt x="4829" y="1118"/>
                    <a:pt x="4819" y="1118"/>
                  </a:cubicBezTo>
                  <a:cubicBezTo>
                    <a:pt x="2818" y="947"/>
                    <a:pt x="693" y="222"/>
                    <a:pt x="91" y="3"/>
                  </a:cubicBezTo>
                  <a:cubicBezTo>
                    <a:pt x="81" y="0"/>
                    <a:pt x="73" y="0"/>
                    <a:pt x="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7370;p78">
              <a:extLst>
                <a:ext uri="{FF2B5EF4-FFF2-40B4-BE49-F238E27FC236}">
                  <a16:creationId xmlns:a16="http://schemas.microsoft.com/office/drawing/2014/main" id="{C69C062A-FA7D-40F3-9A25-9F00397B7827}"/>
                </a:ext>
              </a:extLst>
            </p:cNvPr>
            <p:cNvSpPr/>
            <p:nvPr/>
          </p:nvSpPr>
          <p:spPr>
            <a:xfrm>
              <a:off x="7121286" y="2547907"/>
              <a:ext cx="206354" cy="192050"/>
            </a:xfrm>
            <a:custGeom>
              <a:avLst/>
              <a:gdLst/>
              <a:ahLst/>
              <a:cxnLst/>
              <a:rect l="l" t="t" r="r" b="b"/>
              <a:pathLst>
                <a:path w="7026" h="6539" extrusionOk="0">
                  <a:moveTo>
                    <a:pt x="2549" y="0"/>
                  </a:moveTo>
                  <a:cubicBezTo>
                    <a:pt x="2509" y="0"/>
                    <a:pt x="2471" y="0"/>
                    <a:pt x="2431" y="1"/>
                  </a:cubicBezTo>
                  <a:cubicBezTo>
                    <a:pt x="1844" y="30"/>
                    <a:pt x="1290" y="328"/>
                    <a:pt x="786" y="882"/>
                  </a:cubicBezTo>
                  <a:cubicBezTo>
                    <a:pt x="241" y="1483"/>
                    <a:pt x="0" y="2106"/>
                    <a:pt x="73" y="2730"/>
                  </a:cubicBezTo>
                  <a:cubicBezTo>
                    <a:pt x="174" y="3609"/>
                    <a:pt x="882" y="4509"/>
                    <a:pt x="2178" y="5410"/>
                  </a:cubicBezTo>
                  <a:cubicBezTo>
                    <a:pt x="2186" y="5417"/>
                    <a:pt x="2196" y="5420"/>
                    <a:pt x="2208" y="5420"/>
                  </a:cubicBezTo>
                  <a:cubicBezTo>
                    <a:pt x="4151" y="5585"/>
                    <a:pt x="6161" y="6255"/>
                    <a:pt x="6936" y="6535"/>
                  </a:cubicBezTo>
                  <a:cubicBezTo>
                    <a:pt x="6944" y="6538"/>
                    <a:pt x="6951" y="6538"/>
                    <a:pt x="6960" y="6538"/>
                  </a:cubicBezTo>
                  <a:cubicBezTo>
                    <a:pt x="6977" y="6538"/>
                    <a:pt x="6993" y="6530"/>
                    <a:pt x="7005" y="6517"/>
                  </a:cubicBezTo>
                  <a:cubicBezTo>
                    <a:pt x="7022" y="6497"/>
                    <a:pt x="7025" y="6471"/>
                    <a:pt x="7015" y="6447"/>
                  </a:cubicBezTo>
                  <a:cubicBezTo>
                    <a:pt x="6738" y="5866"/>
                    <a:pt x="5803" y="3811"/>
                    <a:pt x="5440" y="1830"/>
                  </a:cubicBezTo>
                  <a:cubicBezTo>
                    <a:pt x="5439" y="1819"/>
                    <a:pt x="5433" y="1809"/>
                    <a:pt x="5426" y="1800"/>
                  </a:cubicBezTo>
                  <a:cubicBezTo>
                    <a:pt x="4405" y="618"/>
                    <a:pt x="3439" y="13"/>
                    <a:pt x="254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7371;p78">
              <a:extLst>
                <a:ext uri="{FF2B5EF4-FFF2-40B4-BE49-F238E27FC236}">
                  <a16:creationId xmlns:a16="http://schemas.microsoft.com/office/drawing/2014/main" id="{A2978276-BB35-40E6-935F-96C72C019C23}"/>
                </a:ext>
              </a:extLst>
            </p:cNvPr>
            <p:cNvSpPr/>
            <p:nvPr/>
          </p:nvSpPr>
          <p:spPr>
            <a:xfrm>
              <a:off x="7321236" y="2730882"/>
              <a:ext cx="86025" cy="83910"/>
            </a:xfrm>
            <a:custGeom>
              <a:avLst/>
              <a:gdLst/>
              <a:ahLst/>
              <a:cxnLst/>
              <a:rect l="l" t="t" r="r" b="b"/>
              <a:pathLst>
                <a:path w="2929" h="2857" extrusionOk="0">
                  <a:moveTo>
                    <a:pt x="941" y="1541"/>
                  </a:moveTo>
                  <a:lnTo>
                    <a:pt x="945" y="1601"/>
                  </a:lnTo>
                  <a:cubicBezTo>
                    <a:pt x="924" y="1667"/>
                    <a:pt x="931" y="1741"/>
                    <a:pt x="962" y="1812"/>
                  </a:cubicBezTo>
                  <a:cubicBezTo>
                    <a:pt x="931" y="1741"/>
                    <a:pt x="924" y="1667"/>
                    <a:pt x="942" y="1601"/>
                  </a:cubicBezTo>
                  <a:lnTo>
                    <a:pt x="941" y="1541"/>
                  </a:lnTo>
                  <a:close/>
                  <a:moveTo>
                    <a:pt x="1463" y="0"/>
                  </a:moveTo>
                  <a:cubicBezTo>
                    <a:pt x="1441" y="0"/>
                    <a:pt x="1418" y="1"/>
                    <a:pt x="1395" y="2"/>
                  </a:cubicBezTo>
                  <a:cubicBezTo>
                    <a:pt x="608" y="42"/>
                    <a:pt x="1" y="713"/>
                    <a:pt x="38" y="1497"/>
                  </a:cubicBezTo>
                  <a:cubicBezTo>
                    <a:pt x="77" y="2261"/>
                    <a:pt x="709" y="2856"/>
                    <a:pt x="1463" y="2856"/>
                  </a:cubicBezTo>
                  <a:cubicBezTo>
                    <a:pt x="1486" y="2856"/>
                    <a:pt x="1510" y="2856"/>
                    <a:pt x="1533" y="2855"/>
                  </a:cubicBezTo>
                  <a:cubicBezTo>
                    <a:pt x="2321" y="2816"/>
                    <a:pt x="2929" y="2145"/>
                    <a:pt x="2890" y="1359"/>
                  </a:cubicBezTo>
                  <a:cubicBezTo>
                    <a:pt x="2852" y="595"/>
                    <a:pt x="2218" y="0"/>
                    <a:pt x="1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7372;p78">
              <a:extLst>
                <a:ext uri="{FF2B5EF4-FFF2-40B4-BE49-F238E27FC236}">
                  <a16:creationId xmlns:a16="http://schemas.microsoft.com/office/drawing/2014/main" id="{65EF1AC9-84E2-4CF8-B4A1-3940666A1996}"/>
                </a:ext>
              </a:extLst>
            </p:cNvPr>
            <p:cNvSpPr/>
            <p:nvPr/>
          </p:nvSpPr>
          <p:spPr>
            <a:xfrm>
              <a:off x="7255125" y="2476597"/>
              <a:ext cx="197954" cy="262215"/>
            </a:xfrm>
            <a:custGeom>
              <a:avLst/>
              <a:gdLst/>
              <a:ahLst/>
              <a:cxnLst/>
              <a:rect l="l" t="t" r="r" b="b"/>
              <a:pathLst>
                <a:path w="6740" h="8928" extrusionOk="0">
                  <a:moveTo>
                    <a:pt x="1489" y="2372"/>
                  </a:moveTo>
                  <a:cubicBezTo>
                    <a:pt x="1495" y="2432"/>
                    <a:pt x="1498" y="2491"/>
                    <a:pt x="1498" y="2550"/>
                  </a:cubicBezTo>
                  <a:lnTo>
                    <a:pt x="1498" y="2550"/>
                  </a:lnTo>
                  <a:cubicBezTo>
                    <a:pt x="1498" y="2491"/>
                    <a:pt x="1495" y="2431"/>
                    <a:pt x="1489" y="2372"/>
                  </a:cubicBezTo>
                  <a:close/>
                  <a:moveTo>
                    <a:pt x="3417" y="1"/>
                  </a:moveTo>
                  <a:cubicBezTo>
                    <a:pt x="3353" y="1"/>
                    <a:pt x="3288" y="2"/>
                    <a:pt x="3222" y="6"/>
                  </a:cubicBezTo>
                  <a:cubicBezTo>
                    <a:pt x="2287" y="51"/>
                    <a:pt x="1624" y="402"/>
                    <a:pt x="1246" y="1048"/>
                  </a:cubicBezTo>
                  <a:cubicBezTo>
                    <a:pt x="0" y="3186"/>
                    <a:pt x="2159" y="7955"/>
                    <a:pt x="2605" y="8889"/>
                  </a:cubicBezTo>
                  <a:cubicBezTo>
                    <a:pt x="2614" y="8908"/>
                    <a:pt x="2629" y="8921"/>
                    <a:pt x="2649" y="8925"/>
                  </a:cubicBezTo>
                  <a:cubicBezTo>
                    <a:pt x="2655" y="8928"/>
                    <a:pt x="2659" y="8928"/>
                    <a:pt x="2665" y="8928"/>
                  </a:cubicBezTo>
                  <a:cubicBezTo>
                    <a:pt x="2679" y="8928"/>
                    <a:pt x="2692" y="8922"/>
                    <a:pt x="2702" y="8911"/>
                  </a:cubicBezTo>
                  <a:cubicBezTo>
                    <a:pt x="2968" y="8681"/>
                    <a:pt x="3291" y="8552"/>
                    <a:pt x="3639" y="8536"/>
                  </a:cubicBezTo>
                  <a:cubicBezTo>
                    <a:pt x="3667" y="8535"/>
                    <a:pt x="3694" y="8534"/>
                    <a:pt x="3722" y="8534"/>
                  </a:cubicBezTo>
                  <a:cubicBezTo>
                    <a:pt x="4039" y="8534"/>
                    <a:pt x="4344" y="8632"/>
                    <a:pt x="4607" y="8818"/>
                  </a:cubicBezTo>
                  <a:cubicBezTo>
                    <a:pt x="4616" y="8826"/>
                    <a:pt x="4627" y="8830"/>
                    <a:pt x="4639" y="8830"/>
                  </a:cubicBezTo>
                  <a:cubicBezTo>
                    <a:pt x="4641" y="8830"/>
                    <a:pt x="4644" y="8830"/>
                    <a:pt x="4646" y="8829"/>
                  </a:cubicBezTo>
                  <a:cubicBezTo>
                    <a:pt x="4653" y="8828"/>
                    <a:pt x="4659" y="8828"/>
                    <a:pt x="4664" y="8825"/>
                  </a:cubicBezTo>
                  <a:cubicBezTo>
                    <a:pt x="4684" y="8821"/>
                    <a:pt x="4699" y="8804"/>
                    <a:pt x="4706" y="8787"/>
                  </a:cubicBezTo>
                  <a:cubicBezTo>
                    <a:pt x="5057" y="7813"/>
                    <a:pt x="6739" y="2855"/>
                    <a:pt x="5291" y="850"/>
                  </a:cubicBezTo>
                  <a:cubicBezTo>
                    <a:pt x="4883" y="286"/>
                    <a:pt x="4255" y="1"/>
                    <a:pt x="341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7373;p78">
              <a:extLst>
                <a:ext uri="{FF2B5EF4-FFF2-40B4-BE49-F238E27FC236}">
                  <a16:creationId xmlns:a16="http://schemas.microsoft.com/office/drawing/2014/main" id="{D43746EC-5032-45D5-8DB6-1C2FF478E3D1}"/>
                </a:ext>
              </a:extLst>
            </p:cNvPr>
            <p:cNvSpPr/>
            <p:nvPr/>
          </p:nvSpPr>
          <p:spPr>
            <a:xfrm>
              <a:off x="7397275" y="2531930"/>
              <a:ext cx="192873" cy="204415"/>
            </a:xfrm>
            <a:custGeom>
              <a:avLst/>
              <a:gdLst/>
              <a:ahLst/>
              <a:cxnLst/>
              <a:rect l="l" t="t" r="r" b="b"/>
              <a:pathLst>
                <a:path w="6567" h="6960" extrusionOk="0">
                  <a:moveTo>
                    <a:pt x="4130" y="3296"/>
                  </a:moveTo>
                  <a:lnTo>
                    <a:pt x="4130" y="3296"/>
                  </a:lnTo>
                  <a:cubicBezTo>
                    <a:pt x="3970" y="3443"/>
                    <a:pt x="3819" y="3600"/>
                    <a:pt x="3678" y="3770"/>
                  </a:cubicBezTo>
                  <a:cubicBezTo>
                    <a:pt x="3817" y="3600"/>
                    <a:pt x="3970" y="3443"/>
                    <a:pt x="4130" y="3296"/>
                  </a:cubicBezTo>
                  <a:close/>
                  <a:moveTo>
                    <a:pt x="4032" y="1"/>
                  </a:moveTo>
                  <a:cubicBezTo>
                    <a:pt x="4001" y="1"/>
                    <a:pt x="3971" y="1"/>
                    <a:pt x="3940" y="3"/>
                  </a:cubicBezTo>
                  <a:cubicBezTo>
                    <a:pt x="3897" y="4"/>
                    <a:pt x="3856" y="9"/>
                    <a:pt x="3813" y="13"/>
                  </a:cubicBezTo>
                  <a:cubicBezTo>
                    <a:pt x="2936" y="115"/>
                    <a:pt x="2035" y="823"/>
                    <a:pt x="1135" y="2118"/>
                  </a:cubicBezTo>
                  <a:cubicBezTo>
                    <a:pt x="1127" y="2126"/>
                    <a:pt x="1123" y="2138"/>
                    <a:pt x="1123" y="2148"/>
                  </a:cubicBezTo>
                  <a:cubicBezTo>
                    <a:pt x="958" y="4093"/>
                    <a:pt x="289" y="6101"/>
                    <a:pt x="9" y="6874"/>
                  </a:cubicBezTo>
                  <a:cubicBezTo>
                    <a:pt x="1" y="6898"/>
                    <a:pt x="8" y="6926"/>
                    <a:pt x="27" y="6944"/>
                  </a:cubicBezTo>
                  <a:cubicBezTo>
                    <a:pt x="38" y="6953"/>
                    <a:pt x="52" y="6960"/>
                    <a:pt x="69" y="6960"/>
                  </a:cubicBezTo>
                  <a:cubicBezTo>
                    <a:pt x="70" y="6960"/>
                    <a:pt x="72" y="6960"/>
                    <a:pt x="74" y="6960"/>
                  </a:cubicBezTo>
                  <a:cubicBezTo>
                    <a:pt x="82" y="6960"/>
                    <a:pt x="89" y="6958"/>
                    <a:pt x="98" y="6954"/>
                  </a:cubicBezTo>
                  <a:cubicBezTo>
                    <a:pt x="677" y="6678"/>
                    <a:pt x="2718" y="5749"/>
                    <a:pt x="4695" y="5385"/>
                  </a:cubicBezTo>
                  <a:cubicBezTo>
                    <a:pt x="4705" y="5382"/>
                    <a:pt x="4716" y="5378"/>
                    <a:pt x="4725" y="5370"/>
                  </a:cubicBezTo>
                  <a:cubicBezTo>
                    <a:pt x="5925" y="4348"/>
                    <a:pt x="6542" y="3381"/>
                    <a:pt x="6556" y="2498"/>
                  </a:cubicBezTo>
                  <a:cubicBezTo>
                    <a:pt x="6566" y="1868"/>
                    <a:pt x="6267" y="1272"/>
                    <a:pt x="5663" y="728"/>
                  </a:cubicBezTo>
                  <a:cubicBezTo>
                    <a:pt x="5132" y="245"/>
                    <a:pt x="4583" y="1"/>
                    <a:pt x="40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7374;p78">
              <a:extLst>
                <a:ext uri="{FF2B5EF4-FFF2-40B4-BE49-F238E27FC236}">
                  <a16:creationId xmlns:a16="http://schemas.microsoft.com/office/drawing/2014/main" id="{72080AE7-0CF4-4C80-AF60-BA13B355EA08}"/>
                </a:ext>
              </a:extLst>
            </p:cNvPr>
            <p:cNvSpPr/>
            <p:nvPr/>
          </p:nvSpPr>
          <p:spPr>
            <a:xfrm>
              <a:off x="7398597" y="2689294"/>
              <a:ext cx="263537" cy="147232"/>
            </a:xfrm>
            <a:custGeom>
              <a:avLst/>
              <a:gdLst/>
              <a:ahLst/>
              <a:cxnLst/>
              <a:rect l="l" t="t" r="r" b="b"/>
              <a:pathLst>
                <a:path w="8973" h="5013" extrusionOk="0">
                  <a:moveTo>
                    <a:pt x="4641" y="860"/>
                  </a:moveTo>
                  <a:cubicBezTo>
                    <a:pt x="4650" y="860"/>
                    <a:pt x="4656" y="861"/>
                    <a:pt x="4656" y="863"/>
                  </a:cubicBezTo>
                  <a:lnTo>
                    <a:pt x="4630" y="863"/>
                  </a:lnTo>
                  <a:cubicBezTo>
                    <a:pt x="3555" y="917"/>
                    <a:pt x="2491" y="1166"/>
                    <a:pt x="1512" y="1589"/>
                  </a:cubicBezTo>
                  <a:cubicBezTo>
                    <a:pt x="2499" y="1162"/>
                    <a:pt x="3570" y="911"/>
                    <a:pt x="4641" y="860"/>
                  </a:cubicBezTo>
                  <a:close/>
                  <a:moveTo>
                    <a:pt x="2548" y="2438"/>
                  </a:moveTo>
                  <a:lnTo>
                    <a:pt x="2420" y="2479"/>
                  </a:lnTo>
                  <a:lnTo>
                    <a:pt x="2420" y="2479"/>
                  </a:lnTo>
                  <a:cubicBezTo>
                    <a:pt x="2489" y="2456"/>
                    <a:pt x="2547" y="2438"/>
                    <a:pt x="2548" y="2438"/>
                  </a:cubicBezTo>
                  <a:close/>
                  <a:moveTo>
                    <a:pt x="6887" y="4101"/>
                  </a:moveTo>
                  <a:cubicBezTo>
                    <a:pt x="6695" y="4165"/>
                    <a:pt x="6494" y="4218"/>
                    <a:pt x="6283" y="4259"/>
                  </a:cubicBezTo>
                  <a:cubicBezTo>
                    <a:pt x="6494" y="4216"/>
                    <a:pt x="6695" y="4164"/>
                    <a:pt x="6887" y="4101"/>
                  </a:cubicBezTo>
                  <a:close/>
                  <a:moveTo>
                    <a:pt x="1652" y="3900"/>
                  </a:moveTo>
                  <a:cubicBezTo>
                    <a:pt x="2291" y="4040"/>
                    <a:pt x="2944" y="4185"/>
                    <a:pt x="3603" y="4279"/>
                  </a:cubicBezTo>
                  <a:cubicBezTo>
                    <a:pt x="2942" y="4185"/>
                    <a:pt x="2289" y="4040"/>
                    <a:pt x="1652" y="3900"/>
                  </a:cubicBezTo>
                  <a:close/>
                  <a:moveTo>
                    <a:pt x="6159" y="1"/>
                  </a:moveTo>
                  <a:cubicBezTo>
                    <a:pt x="6060" y="1"/>
                    <a:pt x="5959" y="3"/>
                    <a:pt x="5855" y="8"/>
                  </a:cubicBezTo>
                  <a:cubicBezTo>
                    <a:pt x="3600" y="119"/>
                    <a:pt x="830" y="1365"/>
                    <a:pt x="37" y="1744"/>
                  </a:cubicBezTo>
                  <a:cubicBezTo>
                    <a:pt x="19" y="1753"/>
                    <a:pt x="7" y="1768"/>
                    <a:pt x="3" y="1788"/>
                  </a:cubicBezTo>
                  <a:cubicBezTo>
                    <a:pt x="0" y="1808"/>
                    <a:pt x="4" y="1828"/>
                    <a:pt x="17" y="1844"/>
                  </a:cubicBezTo>
                  <a:cubicBezTo>
                    <a:pt x="242" y="2107"/>
                    <a:pt x="368" y="2428"/>
                    <a:pt x="385" y="2769"/>
                  </a:cubicBezTo>
                  <a:cubicBezTo>
                    <a:pt x="402" y="3118"/>
                    <a:pt x="302" y="3454"/>
                    <a:pt x="100" y="3744"/>
                  </a:cubicBezTo>
                  <a:cubicBezTo>
                    <a:pt x="87" y="3759"/>
                    <a:pt x="86" y="3781"/>
                    <a:pt x="90" y="3798"/>
                  </a:cubicBezTo>
                  <a:cubicBezTo>
                    <a:pt x="95" y="3818"/>
                    <a:pt x="110" y="3832"/>
                    <a:pt x="130" y="3839"/>
                  </a:cubicBezTo>
                  <a:cubicBezTo>
                    <a:pt x="689" y="4042"/>
                    <a:pt x="3478" y="5012"/>
                    <a:pt x="5743" y="5012"/>
                  </a:cubicBezTo>
                  <a:cubicBezTo>
                    <a:pt x="5864" y="5012"/>
                    <a:pt x="5982" y="5010"/>
                    <a:pt x="6100" y="5004"/>
                  </a:cubicBezTo>
                  <a:cubicBezTo>
                    <a:pt x="6944" y="4963"/>
                    <a:pt x="7609" y="4769"/>
                    <a:pt x="8079" y="4431"/>
                  </a:cubicBezTo>
                  <a:cubicBezTo>
                    <a:pt x="8687" y="3994"/>
                    <a:pt x="8972" y="3298"/>
                    <a:pt x="8925" y="2364"/>
                  </a:cubicBezTo>
                  <a:cubicBezTo>
                    <a:pt x="8879" y="1427"/>
                    <a:pt x="8526" y="761"/>
                    <a:pt x="7880" y="384"/>
                  </a:cubicBezTo>
                  <a:cubicBezTo>
                    <a:pt x="7441" y="129"/>
                    <a:pt x="6865" y="1"/>
                    <a:pt x="61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7375;p78">
              <a:extLst>
                <a:ext uri="{FF2B5EF4-FFF2-40B4-BE49-F238E27FC236}">
                  <a16:creationId xmlns:a16="http://schemas.microsoft.com/office/drawing/2014/main" id="{869F598D-0B67-4CEC-A608-E02D15584535}"/>
                </a:ext>
              </a:extLst>
            </p:cNvPr>
            <p:cNvSpPr/>
            <p:nvPr/>
          </p:nvSpPr>
          <p:spPr>
            <a:xfrm>
              <a:off x="7532671" y="2548670"/>
              <a:ext cx="62529" cy="146351"/>
            </a:xfrm>
            <a:custGeom>
              <a:avLst/>
              <a:gdLst/>
              <a:ahLst/>
              <a:cxnLst/>
              <a:rect l="l" t="t" r="r" b="b"/>
              <a:pathLst>
                <a:path w="2129" h="4983" extrusionOk="0">
                  <a:moveTo>
                    <a:pt x="1095" y="0"/>
                  </a:moveTo>
                  <a:cubicBezTo>
                    <a:pt x="1065" y="0"/>
                    <a:pt x="1035" y="13"/>
                    <a:pt x="1013" y="37"/>
                  </a:cubicBezTo>
                  <a:cubicBezTo>
                    <a:pt x="973" y="81"/>
                    <a:pt x="976" y="151"/>
                    <a:pt x="1020" y="191"/>
                  </a:cubicBezTo>
                  <a:cubicBezTo>
                    <a:pt x="1611" y="727"/>
                    <a:pt x="1908" y="1311"/>
                    <a:pt x="1896" y="1927"/>
                  </a:cubicBezTo>
                  <a:cubicBezTo>
                    <a:pt x="1882" y="2804"/>
                    <a:pt x="1261" y="3768"/>
                    <a:pt x="52" y="4789"/>
                  </a:cubicBezTo>
                  <a:cubicBezTo>
                    <a:pt x="7" y="4829"/>
                    <a:pt x="1" y="4897"/>
                    <a:pt x="41" y="4944"/>
                  </a:cubicBezTo>
                  <a:cubicBezTo>
                    <a:pt x="62" y="4971"/>
                    <a:pt x="92" y="4983"/>
                    <a:pt x="123" y="4983"/>
                  </a:cubicBezTo>
                  <a:cubicBezTo>
                    <a:pt x="149" y="4983"/>
                    <a:pt x="173" y="4974"/>
                    <a:pt x="193" y="4958"/>
                  </a:cubicBezTo>
                  <a:cubicBezTo>
                    <a:pt x="1452" y="3893"/>
                    <a:pt x="2100" y="2875"/>
                    <a:pt x="2116" y="1932"/>
                  </a:cubicBezTo>
                  <a:cubicBezTo>
                    <a:pt x="2128" y="1250"/>
                    <a:pt x="1809" y="609"/>
                    <a:pt x="1169" y="30"/>
                  </a:cubicBezTo>
                  <a:cubicBezTo>
                    <a:pt x="1148" y="10"/>
                    <a:pt x="1121" y="0"/>
                    <a:pt x="10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7376;p78">
              <a:extLst>
                <a:ext uri="{FF2B5EF4-FFF2-40B4-BE49-F238E27FC236}">
                  <a16:creationId xmlns:a16="http://schemas.microsoft.com/office/drawing/2014/main" id="{E160F61A-20CD-459C-87C7-20EE2F3B3D92}"/>
                </a:ext>
              </a:extLst>
            </p:cNvPr>
            <p:cNvSpPr/>
            <p:nvPr/>
          </p:nvSpPr>
          <p:spPr>
            <a:xfrm>
              <a:off x="7424736" y="2526819"/>
              <a:ext cx="143737" cy="70429"/>
            </a:xfrm>
            <a:custGeom>
              <a:avLst/>
              <a:gdLst/>
              <a:ahLst/>
              <a:cxnLst/>
              <a:rect l="l" t="t" r="r" b="b"/>
              <a:pathLst>
                <a:path w="4894" h="2398" extrusionOk="0">
                  <a:moveTo>
                    <a:pt x="3097" y="1"/>
                  </a:moveTo>
                  <a:cubicBezTo>
                    <a:pt x="3018" y="1"/>
                    <a:pt x="2938" y="5"/>
                    <a:pt x="2858" y="15"/>
                  </a:cubicBezTo>
                  <a:cubicBezTo>
                    <a:pt x="1921" y="123"/>
                    <a:pt x="970" y="868"/>
                    <a:pt x="34" y="2223"/>
                  </a:cubicBezTo>
                  <a:cubicBezTo>
                    <a:pt x="0" y="2273"/>
                    <a:pt x="12" y="2343"/>
                    <a:pt x="63" y="2377"/>
                  </a:cubicBezTo>
                  <a:cubicBezTo>
                    <a:pt x="81" y="2390"/>
                    <a:pt x="103" y="2397"/>
                    <a:pt x="124" y="2397"/>
                  </a:cubicBezTo>
                  <a:cubicBezTo>
                    <a:pt x="160" y="2397"/>
                    <a:pt x="194" y="2380"/>
                    <a:pt x="215" y="2349"/>
                  </a:cubicBezTo>
                  <a:cubicBezTo>
                    <a:pt x="1114" y="1046"/>
                    <a:pt x="2011" y="334"/>
                    <a:pt x="2884" y="232"/>
                  </a:cubicBezTo>
                  <a:cubicBezTo>
                    <a:pt x="2955" y="224"/>
                    <a:pt x="3026" y="220"/>
                    <a:pt x="3097" y="220"/>
                  </a:cubicBezTo>
                  <a:cubicBezTo>
                    <a:pt x="3638" y="220"/>
                    <a:pt x="4176" y="460"/>
                    <a:pt x="4698" y="933"/>
                  </a:cubicBezTo>
                  <a:cubicBezTo>
                    <a:pt x="4719" y="952"/>
                    <a:pt x="4745" y="962"/>
                    <a:pt x="4771" y="962"/>
                  </a:cubicBezTo>
                  <a:cubicBezTo>
                    <a:pt x="4800" y="962"/>
                    <a:pt x="4830" y="950"/>
                    <a:pt x="4852" y="926"/>
                  </a:cubicBezTo>
                  <a:cubicBezTo>
                    <a:pt x="4893" y="882"/>
                    <a:pt x="4889" y="812"/>
                    <a:pt x="4845" y="771"/>
                  </a:cubicBezTo>
                  <a:cubicBezTo>
                    <a:pt x="4280" y="259"/>
                    <a:pt x="3692" y="1"/>
                    <a:pt x="30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7377;p78">
              <a:extLst>
                <a:ext uri="{FF2B5EF4-FFF2-40B4-BE49-F238E27FC236}">
                  <a16:creationId xmlns:a16="http://schemas.microsoft.com/office/drawing/2014/main" id="{09AA1EA0-DBB9-4B61-A527-7F584D802FE8}"/>
                </a:ext>
              </a:extLst>
            </p:cNvPr>
            <p:cNvSpPr/>
            <p:nvPr/>
          </p:nvSpPr>
          <p:spPr>
            <a:xfrm>
              <a:off x="7133357" y="2851240"/>
              <a:ext cx="62558" cy="146409"/>
            </a:xfrm>
            <a:custGeom>
              <a:avLst/>
              <a:gdLst/>
              <a:ahLst/>
              <a:cxnLst/>
              <a:rect l="l" t="t" r="r" b="b"/>
              <a:pathLst>
                <a:path w="2130" h="4985" extrusionOk="0">
                  <a:moveTo>
                    <a:pt x="2007" y="1"/>
                  </a:moveTo>
                  <a:cubicBezTo>
                    <a:pt x="1982" y="1"/>
                    <a:pt x="1956" y="10"/>
                    <a:pt x="1935" y="27"/>
                  </a:cubicBezTo>
                  <a:cubicBezTo>
                    <a:pt x="677" y="1092"/>
                    <a:pt x="29" y="2110"/>
                    <a:pt x="12" y="3053"/>
                  </a:cubicBezTo>
                  <a:cubicBezTo>
                    <a:pt x="1" y="3735"/>
                    <a:pt x="318" y="4376"/>
                    <a:pt x="959" y="4956"/>
                  </a:cubicBezTo>
                  <a:cubicBezTo>
                    <a:pt x="979" y="4976"/>
                    <a:pt x="1006" y="4984"/>
                    <a:pt x="1033" y="4984"/>
                  </a:cubicBezTo>
                  <a:cubicBezTo>
                    <a:pt x="1063" y="4984"/>
                    <a:pt x="1092" y="4973"/>
                    <a:pt x="1116" y="4947"/>
                  </a:cubicBezTo>
                  <a:cubicBezTo>
                    <a:pt x="1157" y="4903"/>
                    <a:pt x="1154" y="4833"/>
                    <a:pt x="1109" y="4792"/>
                  </a:cubicBezTo>
                  <a:cubicBezTo>
                    <a:pt x="516" y="4256"/>
                    <a:pt x="223" y="3673"/>
                    <a:pt x="233" y="3057"/>
                  </a:cubicBezTo>
                  <a:cubicBezTo>
                    <a:pt x="247" y="2179"/>
                    <a:pt x="869" y="1216"/>
                    <a:pt x="2077" y="195"/>
                  </a:cubicBezTo>
                  <a:cubicBezTo>
                    <a:pt x="2124" y="155"/>
                    <a:pt x="2130" y="85"/>
                    <a:pt x="2090" y="40"/>
                  </a:cubicBezTo>
                  <a:cubicBezTo>
                    <a:pt x="2069" y="14"/>
                    <a:pt x="2038" y="1"/>
                    <a:pt x="20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7378;p78">
              <a:extLst>
                <a:ext uri="{FF2B5EF4-FFF2-40B4-BE49-F238E27FC236}">
                  <a16:creationId xmlns:a16="http://schemas.microsoft.com/office/drawing/2014/main" id="{B0102991-0709-4EA2-9ACA-92F617BBD3D5}"/>
                </a:ext>
              </a:extLst>
            </p:cNvPr>
            <p:cNvSpPr/>
            <p:nvPr/>
          </p:nvSpPr>
          <p:spPr>
            <a:xfrm>
              <a:off x="7160142" y="2949072"/>
              <a:ext cx="143737" cy="70400"/>
            </a:xfrm>
            <a:custGeom>
              <a:avLst/>
              <a:gdLst/>
              <a:ahLst/>
              <a:cxnLst/>
              <a:rect l="l" t="t" r="r" b="b"/>
              <a:pathLst>
                <a:path w="4894" h="2397" extrusionOk="0">
                  <a:moveTo>
                    <a:pt x="4769" y="1"/>
                  </a:moveTo>
                  <a:cubicBezTo>
                    <a:pt x="4733" y="1"/>
                    <a:pt x="4699" y="17"/>
                    <a:pt x="4678" y="48"/>
                  </a:cubicBezTo>
                  <a:cubicBezTo>
                    <a:pt x="3778" y="1351"/>
                    <a:pt x="2881" y="2063"/>
                    <a:pt x="2010" y="2164"/>
                  </a:cubicBezTo>
                  <a:cubicBezTo>
                    <a:pt x="1939" y="2173"/>
                    <a:pt x="1868" y="2177"/>
                    <a:pt x="1797" y="2177"/>
                  </a:cubicBezTo>
                  <a:cubicBezTo>
                    <a:pt x="1257" y="2177"/>
                    <a:pt x="718" y="1937"/>
                    <a:pt x="195" y="1464"/>
                  </a:cubicBezTo>
                  <a:cubicBezTo>
                    <a:pt x="174" y="1444"/>
                    <a:pt x="148" y="1435"/>
                    <a:pt x="121" y="1435"/>
                  </a:cubicBezTo>
                  <a:cubicBezTo>
                    <a:pt x="92" y="1435"/>
                    <a:pt x="62" y="1447"/>
                    <a:pt x="40" y="1471"/>
                  </a:cubicBezTo>
                  <a:cubicBezTo>
                    <a:pt x="0" y="1515"/>
                    <a:pt x="3" y="1583"/>
                    <a:pt x="47" y="1625"/>
                  </a:cubicBezTo>
                  <a:cubicBezTo>
                    <a:pt x="613" y="2137"/>
                    <a:pt x="1199" y="2397"/>
                    <a:pt x="1795" y="2397"/>
                  </a:cubicBezTo>
                  <a:cubicBezTo>
                    <a:pt x="1874" y="2397"/>
                    <a:pt x="1953" y="2391"/>
                    <a:pt x="2034" y="2382"/>
                  </a:cubicBezTo>
                  <a:cubicBezTo>
                    <a:pt x="2972" y="2273"/>
                    <a:pt x="3924" y="1529"/>
                    <a:pt x="4859" y="172"/>
                  </a:cubicBezTo>
                  <a:cubicBezTo>
                    <a:pt x="4893" y="122"/>
                    <a:pt x="4881" y="52"/>
                    <a:pt x="4831" y="20"/>
                  </a:cubicBezTo>
                  <a:cubicBezTo>
                    <a:pt x="4812" y="7"/>
                    <a:pt x="4790" y="1"/>
                    <a:pt x="4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7379;p78">
              <a:extLst>
                <a:ext uri="{FF2B5EF4-FFF2-40B4-BE49-F238E27FC236}">
                  <a16:creationId xmlns:a16="http://schemas.microsoft.com/office/drawing/2014/main" id="{66D45FFC-8313-4338-A43D-D32C6F1B778E}"/>
                </a:ext>
              </a:extLst>
            </p:cNvPr>
            <p:cNvSpPr/>
            <p:nvPr/>
          </p:nvSpPr>
          <p:spPr>
            <a:xfrm>
              <a:off x="7442035" y="2941964"/>
              <a:ext cx="147085" cy="61824"/>
            </a:xfrm>
            <a:custGeom>
              <a:avLst/>
              <a:gdLst/>
              <a:ahLst/>
              <a:cxnLst/>
              <a:rect l="l" t="t" r="r" b="b"/>
              <a:pathLst>
                <a:path w="5008" h="2105" extrusionOk="0">
                  <a:moveTo>
                    <a:pt x="123" y="0"/>
                  </a:moveTo>
                  <a:cubicBezTo>
                    <a:pt x="98" y="0"/>
                    <a:pt x="72" y="9"/>
                    <a:pt x="52" y="27"/>
                  </a:cubicBezTo>
                  <a:cubicBezTo>
                    <a:pt x="5" y="65"/>
                    <a:pt x="1" y="135"/>
                    <a:pt x="39" y="182"/>
                  </a:cubicBezTo>
                  <a:cubicBezTo>
                    <a:pt x="1104" y="1439"/>
                    <a:pt x="2123" y="2087"/>
                    <a:pt x="3065" y="2105"/>
                  </a:cubicBezTo>
                  <a:lnTo>
                    <a:pt x="3101" y="2105"/>
                  </a:lnTo>
                  <a:cubicBezTo>
                    <a:pt x="3769" y="2105"/>
                    <a:pt x="4397" y="1786"/>
                    <a:pt x="4967" y="1155"/>
                  </a:cubicBezTo>
                  <a:cubicBezTo>
                    <a:pt x="5008" y="1110"/>
                    <a:pt x="5004" y="1041"/>
                    <a:pt x="4960" y="1001"/>
                  </a:cubicBezTo>
                  <a:cubicBezTo>
                    <a:pt x="4939" y="981"/>
                    <a:pt x="4912" y="972"/>
                    <a:pt x="4886" y="972"/>
                  </a:cubicBezTo>
                  <a:cubicBezTo>
                    <a:pt x="4856" y="972"/>
                    <a:pt x="4826" y="984"/>
                    <a:pt x="4804" y="1008"/>
                  </a:cubicBezTo>
                  <a:cubicBezTo>
                    <a:pt x="4281" y="1587"/>
                    <a:pt x="3713" y="1884"/>
                    <a:pt x="3112" y="1884"/>
                  </a:cubicBezTo>
                  <a:cubicBezTo>
                    <a:pt x="3098" y="1884"/>
                    <a:pt x="3084" y="1884"/>
                    <a:pt x="3070" y="1884"/>
                  </a:cubicBezTo>
                  <a:cubicBezTo>
                    <a:pt x="2191" y="1870"/>
                    <a:pt x="1228" y="1247"/>
                    <a:pt x="206" y="40"/>
                  </a:cubicBezTo>
                  <a:cubicBezTo>
                    <a:pt x="185" y="14"/>
                    <a:pt x="154"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7380;p78">
              <a:extLst>
                <a:ext uri="{FF2B5EF4-FFF2-40B4-BE49-F238E27FC236}">
                  <a16:creationId xmlns:a16="http://schemas.microsoft.com/office/drawing/2014/main" id="{E13C43BD-DF8A-4B51-9E96-B6B2B8129278}"/>
                </a:ext>
              </a:extLst>
            </p:cNvPr>
            <p:cNvSpPr/>
            <p:nvPr/>
          </p:nvSpPr>
          <p:spPr>
            <a:xfrm>
              <a:off x="7539749" y="2834059"/>
              <a:ext cx="72691" cy="142973"/>
            </a:xfrm>
            <a:custGeom>
              <a:avLst/>
              <a:gdLst/>
              <a:ahLst/>
              <a:cxnLst/>
              <a:rect l="l" t="t" r="r" b="b"/>
              <a:pathLst>
                <a:path w="2475" h="4868" extrusionOk="0">
                  <a:moveTo>
                    <a:pt x="125" y="0"/>
                  </a:moveTo>
                  <a:cubicBezTo>
                    <a:pt x="89" y="0"/>
                    <a:pt x="54" y="17"/>
                    <a:pt x="33" y="48"/>
                  </a:cubicBezTo>
                  <a:cubicBezTo>
                    <a:pt x="0" y="98"/>
                    <a:pt x="12" y="168"/>
                    <a:pt x="62" y="200"/>
                  </a:cubicBezTo>
                  <a:cubicBezTo>
                    <a:pt x="1365" y="1100"/>
                    <a:pt x="2077" y="1997"/>
                    <a:pt x="2179" y="2869"/>
                  </a:cubicBezTo>
                  <a:cubicBezTo>
                    <a:pt x="2251" y="3481"/>
                    <a:pt x="2014" y="4092"/>
                    <a:pt x="1477" y="4683"/>
                  </a:cubicBezTo>
                  <a:cubicBezTo>
                    <a:pt x="1437" y="4728"/>
                    <a:pt x="1440" y="4797"/>
                    <a:pt x="1484" y="4839"/>
                  </a:cubicBezTo>
                  <a:cubicBezTo>
                    <a:pt x="1504" y="4857"/>
                    <a:pt x="1531" y="4867"/>
                    <a:pt x="1558" y="4867"/>
                  </a:cubicBezTo>
                  <a:cubicBezTo>
                    <a:pt x="1588" y="4867"/>
                    <a:pt x="1618" y="4854"/>
                    <a:pt x="1640" y="4829"/>
                  </a:cubicBezTo>
                  <a:cubicBezTo>
                    <a:pt x="2219" y="4191"/>
                    <a:pt x="2474" y="3521"/>
                    <a:pt x="2396" y="2845"/>
                  </a:cubicBezTo>
                  <a:cubicBezTo>
                    <a:pt x="2288" y="1906"/>
                    <a:pt x="1546" y="955"/>
                    <a:pt x="187" y="19"/>
                  </a:cubicBezTo>
                  <a:cubicBezTo>
                    <a:pt x="168" y="6"/>
                    <a:pt x="14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7381;p78">
              <a:extLst>
                <a:ext uri="{FF2B5EF4-FFF2-40B4-BE49-F238E27FC236}">
                  <a16:creationId xmlns:a16="http://schemas.microsoft.com/office/drawing/2014/main" id="{B0F263D3-59B6-4607-A08A-A24721604B5D}"/>
                </a:ext>
              </a:extLst>
            </p:cNvPr>
            <p:cNvSpPr/>
            <p:nvPr/>
          </p:nvSpPr>
          <p:spPr>
            <a:xfrm>
              <a:off x="7139436" y="2542708"/>
              <a:ext cx="146967" cy="60913"/>
            </a:xfrm>
            <a:custGeom>
              <a:avLst/>
              <a:gdLst/>
              <a:ahLst/>
              <a:cxnLst/>
              <a:rect l="l" t="t" r="r" b="b"/>
              <a:pathLst>
                <a:path w="5004" h="2074" extrusionOk="0">
                  <a:moveTo>
                    <a:pt x="1906" y="0"/>
                  </a:moveTo>
                  <a:cubicBezTo>
                    <a:pt x="1237" y="0"/>
                    <a:pt x="606" y="316"/>
                    <a:pt x="40" y="940"/>
                  </a:cubicBezTo>
                  <a:cubicBezTo>
                    <a:pt x="0" y="985"/>
                    <a:pt x="3" y="1054"/>
                    <a:pt x="47" y="1096"/>
                  </a:cubicBezTo>
                  <a:cubicBezTo>
                    <a:pt x="69" y="1114"/>
                    <a:pt x="95" y="1124"/>
                    <a:pt x="121" y="1124"/>
                  </a:cubicBezTo>
                  <a:cubicBezTo>
                    <a:pt x="151" y="1124"/>
                    <a:pt x="181" y="1112"/>
                    <a:pt x="202" y="1089"/>
                  </a:cubicBezTo>
                  <a:cubicBezTo>
                    <a:pt x="727" y="512"/>
                    <a:pt x="1297" y="221"/>
                    <a:pt x="1908" y="221"/>
                  </a:cubicBezTo>
                  <a:cubicBezTo>
                    <a:pt x="1915" y="221"/>
                    <a:pt x="1922" y="221"/>
                    <a:pt x="1930" y="221"/>
                  </a:cubicBezTo>
                  <a:cubicBezTo>
                    <a:pt x="2813" y="234"/>
                    <a:pt x="3777" y="845"/>
                    <a:pt x="4797" y="2036"/>
                  </a:cubicBezTo>
                  <a:cubicBezTo>
                    <a:pt x="4818" y="2063"/>
                    <a:pt x="4851" y="2074"/>
                    <a:pt x="4881" y="2074"/>
                  </a:cubicBezTo>
                  <a:cubicBezTo>
                    <a:pt x="4908" y="2074"/>
                    <a:pt x="4932" y="2065"/>
                    <a:pt x="4952" y="2046"/>
                  </a:cubicBezTo>
                  <a:cubicBezTo>
                    <a:pt x="4999" y="2007"/>
                    <a:pt x="5003" y="1937"/>
                    <a:pt x="4965" y="1890"/>
                  </a:cubicBezTo>
                  <a:cubicBezTo>
                    <a:pt x="3904" y="650"/>
                    <a:pt x="2884" y="15"/>
                    <a:pt x="1933" y="0"/>
                  </a:cubicBezTo>
                  <a:cubicBezTo>
                    <a:pt x="1924" y="0"/>
                    <a:pt x="1915" y="0"/>
                    <a:pt x="19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7382;p78">
              <a:extLst>
                <a:ext uri="{FF2B5EF4-FFF2-40B4-BE49-F238E27FC236}">
                  <a16:creationId xmlns:a16="http://schemas.microsoft.com/office/drawing/2014/main" id="{5ECCED39-0C21-4546-AD22-185AE31301BC}"/>
                </a:ext>
              </a:extLst>
            </p:cNvPr>
            <p:cNvSpPr/>
            <p:nvPr/>
          </p:nvSpPr>
          <p:spPr>
            <a:xfrm>
              <a:off x="7116087" y="2569259"/>
              <a:ext cx="72720" cy="143003"/>
            </a:xfrm>
            <a:custGeom>
              <a:avLst/>
              <a:gdLst/>
              <a:ahLst/>
              <a:cxnLst/>
              <a:rect l="l" t="t" r="r" b="b"/>
              <a:pathLst>
                <a:path w="2476" h="4869" extrusionOk="0">
                  <a:moveTo>
                    <a:pt x="917" y="1"/>
                  </a:moveTo>
                  <a:cubicBezTo>
                    <a:pt x="887" y="1"/>
                    <a:pt x="857" y="13"/>
                    <a:pt x="835" y="36"/>
                  </a:cubicBezTo>
                  <a:cubicBezTo>
                    <a:pt x="255" y="677"/>
                    <a:pt x="1" y="1347"/>
                    <a:pt x="79" y="2023"/>
                  </a:cubicBezTo>
                  <a:cubicBezTo>
                    <a:pt x="187" y="2962"/>
                    <a:pt x="931" y="3911"/>
                    <a:pt x="2288" y="4848"/>
                  </a:cubicBezTo>
                  <a:cubicBezTo>
                    <a:pt x="2308" y="4861"/>
                    <a:pt x="2329" y="4868"/>
                    <a:pt x="2350" y="4868"/>
                  </a:cubicBezTo>
                  <a:cubicBezTo>
                    <a:pt x="2385" y="4868"/>
                    <a:pt x="2419" y="4851"/>
                    <a:pt x="2442" y="4820"/>
                  </a:cubicBezTo>
                  <a:cubicBezTo>
                    <a:pt x="2476" y="4770"/>
                    <a:pt x="2463" y="4700"/>
                    <a:pt x="2413" y="4666"/>
                  </a:cubicBezTo>
                  <a:cubicBezTo>
                    <a:pt x="1110" y="3768"/>
                    <a:pt x="398" y="2870"/>
                    <a:pt x="297" y="1999"/>
                  </a:cubicBezTo>
                  <a:cubicBezTo>
                    <a:pt x="226" y="1386"/>
                    <a:pt x="462" y="776"/>
                    <a:pt x="997" y="185"/>
                  </a:cubicBezTo>
                  <a:cubicBezTo>
                    <a:pt x="1039" y="140"/>
                    <a:pt x="1034" y="71"/>
                    <a:pt x="990" y="29"/>
                  </a:cubicBezTo>
                  <a:cubicBezTo>
                    <a:pt x="970" y="10"/>
                    <a:pt x="944" y="1"/>
                    <a:pt x="9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7383;p78">
              <a:extLst>
                <a:ext uri="{FF2B5EF4-FFF2-40B4-BE49-F238E27FC236}">
                  <a16:creationId xmlns:a16="http://schemas.microsoft.com/office/drawing/2014/main" id="{00A844D4-EA03-4D9A-B247-B5F30414C069}"/>
                </a:ext>
              </a:extLst>
            </p:cNvPr>
            <p:cNvSpPr/>
            <p:nvPr/>
          </p:nvSpPr>
          <p:spPr>
            <a:xfrm>
              <a:off x="7393663" y="2755200"/>
              <a:ext cx="273699" cy="86436"/>
            </a:xfrm>
            <a:custGeom>
              <a:avLst/>
              <a:gdLst/>
              <a:ahLst/>
              <a:cxnLst/>
              <a:rect l="l" t="t" r="r" b="b"/>
              <a:pathLst>
                <a:path w="9319" h="2943" extrusionOk="0">
                  <a:moveTo>
                    <a:pt x="9165" y="1"/>
                  </a:moveTo>
                  <a:cubicBezTo>
                    <a:pt x="9161" y="1"/>
                    <a:pt x="9158" y="1"/>
                    <a:pt x="9154" y="1"/>
                  </a:cubicBezTo>
                  <a:cubicBezTo>
                    <a:pt x="9093" y="6"/>
                    <a:pt x="9046" y="57"/>
                    <a:pt x="9049" y="118"/>
                  </a:cubicBezTo>
                  <a:cubicBezTo>
                    <a:pt x="9093" y="1037"/>
                    <a:pt x="8814" y="1717"/>
                    <a:pt x="8221" y="2148"/>
                  </a:cubicBezTo>
                  <a:cubicBezTo>
                    <a:pt x="7644" y="2565"/>
                    <a:pt x="6816" y="2719"/>
                    <a:pt x="5909" y="2719"/>
                  </a:cubicBezTo>
                  <a:cubicBezTo>
                    <a:pt x="3371" y="2719"/>
                    <a:pt x="210" y="1512"/>
                    <a:pt x="167" y="1495"/>
                  </a:cubicBezTo>
                  <a:cubicBezTo>
                    <a:pt x="153" y="1490"/>
                    <a:pt x="140" y="1487"/>
                    <a:pt x="126" y="1487"/>
                  </a:cubicBezTo>
                  <a:cubicBezTo>
                    <a:pt x="83" y="1487"/>
                    <a:pt x="42" y="1514"/>
                    <a:pt x="24" y="1558"/>
                  </a:cubicBezTo>
                  <a:cubicBezTo>
                    <a:pt x="0" y="1615"/>
                    <a:pt x="29" y="1679"/>
                    <a:pt x="85" y="1700"/>
                  </a:cubicBezTo>
                  <a:cubicBezTo>
                    <a:pt x="262" y="1767"/>
                    <a:pt x="3337" y="2942"/>
                    <a:pt x="5885" y="2942"/>
                  </a:cubicBezTo>
                  <a:cubicBezTo>
                    <a:pt x="6840" y="2942"/>
                    <a:pt x="7723" y="2777"/>
                    <a:pt x="8353" y="2326"/>
                  </a:cubicBezTo>
                  <a:cubicBezTo>
                    <a:pt x="9009" y="1850"/>
                    <a:pt x="9318" y="1104"/>
                    <a:pt x="9270" y="107"/>
                  </a:cubicBezTo>
                  <a:cubicBezTo>
                    <a:pt x="9267" y="51"/>
                    <a:pt x="9219" y="1"/>
                    <a:pt x="91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7384;p78">
              <a:extLst>
                <a:ext uri="{FF2B5EF4-FFF2-40B4-BE49-F238E27FC236}">
                  <a16:creationId xmlns:a16="http://schemas.microsoft.com/office/drawing/2014/main" id="{9AD670E0-495A-4B08-A90E-E889030B75F3}"/>
                </a:ext>
              </a:extLst>
            </p:cNvPr>
            <p:cNvSpPr/>
            <p:nvPr/>
          </p:nvSpPr>
          <p:spPr>
            <a:xfrm>
              <a:off x="7390667" y="2684096"/>
              <a:ext cx="275226" cy="77654"/>
            </a:xfrm>
            <a:custGeom>
              <a:avLst/>
              <a:gdLst/>
              <a:ahLst/>
              <a:cxnLst/>
              <a:rect l="l" t="t" r="r" b="b"/>
              <a:pathLst>
                <a:path w="9371" h="2644" extrusionOk="0">
                  <a:moveTo>
                    <a:pt x="6419" y="0"/>
                  </a:moveTo>
                  <a:cubicBezTo>
                    <a:pt x="3763" y="0"/>
                    <a:pt x="261" y="1746"/>
                    <a:pt x="76" y="1839"/>
                  </a:cubicBezTo>
                  <a:cubicBezTo>
                    <a:pt x="22" y="1867"/>
                    <a:pt x="1" y="1934"/>
                    <a:pt x="28" y="1987"/>
                  </a:cubicBezTo>
                  <a:cubicBezTo>
                    <a:pt x="48" y="2025"/>
                    <a:pt x="87" y="2046"/>
                    <a:pt x="127" y="2046"/>
                  </a:cubicBezTo>
                  <a:cubicBezTo>
                    <a:pt x="144" y="2046"/>
                    <a:pt x="160" y="2043"/>
                    <a:pt x="176" y="2035"/>
                  </a:cubicBezTo>
                  <a:cubicBezTo>
                    <a:pt x="220" y="2013"/>
                    <a:pt x="3810" y="223"/>
                    <a:pt x="6435" y="223"/>
                  </a:cubicBezTo>
                  <a:cubicBezTo>
                    <a:pt x="7079" y="223"/>
                    <a:pt x="7666" y="331"/>
                    <a:pt x="8127" y="600"/>
                  </a:cubicBezTo>
                  <a:cubicBezTo>
                    <a:pt x="8761" y="968"/>
                    <a:pt x="9105" y="1621"/>
                    <a:pt x="9149" y="2539"/>
                  </a:cubicBezTo>
                  <a:cubicBezTo>
                    <a:pt x="9151" y="2598"/>
                    <a:pt x="9199" y="2643"/>
                    <a:pt x="9258" y="2643"/>
                  </a:cubicBezTo>
                  <a:cubicBezTo>
                    <a:pt x="9259" y="2643"/>
                    <a:pt x="9262" y="2643"/>
                    <a:pt x="9262" y="2642"/>
                  </a:cubicBezTo>
                  <a:cubicBezTo>
                    <a:pt x="9322" y="2639"/>
                    <a:pt x="9370" y="2586"/>
                    <a:pt x="9366" y="2526"/>
                  </a:cubicBezTo>
                  <a:cubicBezTo>
                    <a:pt x="9316" y="1531"/>
                    <a:pt x="8937" y="817"/>
                    <a:pt x="8237" y="409"/>
                  </a:cubicBezTo>
                  <a:cubicBezTo>
                    <a:pt x="7735" y="117"/>
                    <a:pt x="7105" y="0"/>
                    <a:pt x="64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7385;p78">
              <a:extLst>
                <a:ext uri="{FF2B5EF4-FFF2-40B4-BE49-F238E27FC236}">
                  <a16:creationId xmlns:a16="http://schemas.microsoft.com/office/drawing/2014/main" id="{5484B003-BA98-48A3-8F97-43D3D7FDB059}"/>
                </a:ext>
              </a:extLst>
            </p:cNvPr>
            <p:cNvSpPr/>
            <p:nvPr/>
          </p:nvSpPr>
          <p:spPr>
            <a:xfrm>
              <a:off x="7061341" y="2704625"/>
              <a:ext cx="273523" cy="86348"/>
            </a:xfrm>
            <a:custGeom>
              <a:avLst/>
              <a:gdLst/>
              <a:ahLst/>
              <a:cxnLst/>
              <a:rect l="l" t="t" r="r" b="b"/>
              <a:pathLst>
                <a:path w="9313" h="2940" extrusionOk="0">
                  <a:moveTo>
                    <a:pt x="3430" y="0"/>
                  </a:moveTo>
                  <a:cubicBezTo>
                    <a:pt x="2473" y="0"/>
                    <a:pt x="1592" y="165"/>
                    <a:pt x="966" y="617"/>
                  </a:cubicBezTo>
                  <a:cubicBezTo>
                    <a:pt x="309" y="1093"/>
                    <a:pt x="0" y="1837"/>
                    <a:pt x="49" y="2834"/>
                  </a:cubicBezTo>
                  <a:cubicBezTo>
                    <a:pt x="50" y="2894"/>
                    <a:pt x="99" y="2940"/>
                    <a:pt x="157" y="2940"/>
                  </a:cubicBezTo>
                  <a:lnTo>
                    <a:pt x="160" y="2940"/>
                  </a:lnTo>
                  <a:cubicBezTo>
                    <a:pt x="220" y="2937"/>
                    <a:pt x="268" y="2884"/>
                    <a:pt x="264" y="2824"/>
                  </a:cubicBezTo>
                  <a:cubicBezTo>
                    <a:pt x="220" y="1906"/>
                    <a:pt x="499" y="1224"/>
                    <a:pt x="1093" y="795"/>
                  </a:cubicBezTo>
                  <a:cubicBezTo>
                    <a:pt x="1671" y="377"/>
                    <a:pt x="2499" y="223"/>
                    <a:pt x="3407" y="223"/>
                  </a:cubicBezTo>
                  <a:cubicBezTo>
                    <a:pt x="5946" y="223"/>
                    <a:pt x="9105" y="1429"/>
                    <a:pt x="9148" y="1446"/>
                  </a:cubicBezTo>
                  <a:cubicBezTo>
                    <a:pt x="9161" y="1451"/>
                    <a:pt x="9175" y="1453"/>
                    <a:pt x="9188" y="1453"/>
                  </a:cubicBezTo>
                  <a:cubicBezTo>
                    <a:pt x="9232" y="1453"/>
                    <a:pt x="9274" y="1428"/>
                    <a:pt x="9290" y="1384"/>
                  </a:cubicBezTo>
                  <a:cubicBezTo>
                    <a:pt x="9313" y="1328"/>
                    <a:pt x="9284" y="1263"/>
                    <a:pt x="9227" y="1242"/>
                  </a:cubicBezTo>
                  <a:cubicBezTo>
                    <a:pt x="9051" y="1173"/>
                    <a:pt x="5976" y="0"/>
                    <a:pt x="34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7386;p78">
              <a:extLst>
                <a:ext uri="{FF2B5EF4-FFF2-40B4-BE49-F238E27FC236}">
                  <a16:creationId xmlns:a16="http://schemas.microsoft.com/office/drawing/2014/main" id="{49B6A5F6-9EDF-49A2-958D-C95254EAC884}"/>
                </a:ext>
              </a:extLst>
            </p:cNvPr>
            <p:cNvSpPr/>
            <p:nvPr/>
          </p:nvSpPr>
          <p:spPr>
            <a:xfrm>
              <a:off x="7062604" y="2784453"/>
              <a:ext cx="275314" cy="77684"/>
            </a:xfrm>
            <a:custGeom>
              <a:avLst/>
              <a:gdLst/>
              <a:ahLst/>
              <a:cxnLst/>
              <a:rect l="l" t="t" r="r" b="b"/>
              <a:pathLst>
                <a:path w="9374" h="2645" extrusionOk="0">
                  <a:moveTo>
                    <a:pt x="119" y="0"/>
                  </a:moveTo>
                  <a:cubicBezTo>
                    <a:pt x="116" y="0"/>
                    <a:pt x="113" y="1"/>
                    <a:pt x="110" y="1"/>
                  </a:cubicBezTo>
                  <a:cubicBezTo>
                    <a:pt x="49" y="5"/>
                    <a:pt x="0" y="56"/>
                    <a:pt x="4" y="116"/>
                  </a:cubicBezTo>
                  <a:cubicBezTo>
                    <a:pt x="54" y="1113"/>
                    <a:pt x="433" y="1828"/>
                    <a:pt x="1135" y="2235"/>
                  </a:cubicBezTo>
                  <a:cubicBezTo>
                    <a:pt x="1636" y="2527"/>
                    <a:pt x="2267" y="2644"/>
                    <a:pt x="2954" y="2644"/>
                  </a:cubicBezTo>
                  <a:cubicBezTo>
                    <a:pt x="5610" y="2644"/>
                    <a:pt x="9112" y="898"/>
                    <a:pt x="9298" y="806"/>
                  </a:cubicBezTo>
                  <a:cubicBezTo>
                    <a:pt x="9352" y="777"/>
                    <a:pt x="9374" y="712"/>
                    <a:pt x="9347" y="657"/>
                  </a:cubicBezTo>
                  <a:cubicBezTo>
                    <a:pt x="9327" y="620"/>
                    <a:pt x="9288" y="598"/>
                    <a:pt x="9248" y="598"/>
                  </a:cubicBezTo>
                  <a:cubicBezTo>
                    <a:pt x="9232" y="598"/>
                    <a:pt x="9215" y="602"/>
                    <a:pt x="9199" y="610"/>
                  </a:cubicBezTo>
                  <a:cubicBezTo>
                    <a:pt x="9154" y="631"/>
                    <a:pt x="5564" y="2422"/>
                    <a:pt x="2940" y="2422"/>
                  </a:cubicBezTo>
                  <a:cubicBezTo>
                    <a:pt x="2295" y="2422"/>
                    <a:pt x="1708" y="2314"/>
                    <a:pt x="1246" y="2044"/>
                  </a:cubicBezTo>
                  <a:cubicBezTo>
                    <a:pt x="612" y="1676"/>
                    <a:pt x="269" y="1025"/>
                    <a:pt x="225" y="106"/>
                  </a:cubicBezTo>
                  <a:cubicBezTo>
                    <a:pt x="221" y="47"/>
                    <a:pt x="174" y="0"/>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7387;p78">
              <a:extLst>
                <a:ext uri="{FF2B5EF4-FFF2-40B4-BE49-F238E27FC236}">
                  <a16:creationId xmlns:a16="http://schemas.microsoft.com/office/drawing/2014/main" id="{F879685F-6A26-4B96-8455-86D4542604B3}"/>
                </a:ext>
              </a:extLst>
            </p:cNvPr>
            <p:cNvSpPr/>
            <p:nvPr/>
          </p:nvSpPr>
          <p:spPr>
            <a:xfrm>
              <a:off x="7265316" y="2802985"/>
              <a:ext cx="116893" cy="271819"/>
            </a:xfrm>
            <a:custGeom>
              <a:avLst/>
              <a:gdLst/>
              <a:ahLst/>
              <a:cxnLst/>
              <a:rect l="l" t="t" r="r" b="b"/>
              <a:pathLst>
                <a:path w="3980" h="9255" extrusionOk="0">
                  <a:moveTo>
                    <a:pt x="2380" y="1"/>
                  </a:moveTo>
                  <a:cubicBezTo>
                    <a:pt x="2336" y="1"/>
                    <a:pt x="2295" y="28"/>
                    <a:pt x="2279" y="71"/>
                  </a:cubicBezTo>
                  <a:cubicBezTo>
                    <a:pt x="2184" y="313"/>
                    <a:pt x="1" y="6042"/>
                    <a:pt x="1654" y="8333"/>
                  </a:cubicBezTo>
                  <a:cubicBezTo>
                    <a:pt x="2097" y="8946"/>
                    <a:pt x="2774" y="9255"/>
                    <a:pt x="3671" y="9255"/>
                  </a:cubicBezTo>
                  <a:cubicBezTo>
                    <a:pt x="3736" y="9255"/>
                    <a:pt x="3805" y="9253"/>
                    <a:pt x="3872" y="9252"/>
                  </a:cubicBezTo>
                  <a:cubicBezTo>
                    <a:pt x="3933" y="9250"/>
                    <a:pt x="3980" y="9198"/>
                    <a:pt x="3977" y="9138"/>
                  </a:cubicBezTo>
                  <a:cubicBezTo>
                    <a:pt x="3974" y="9081"/>
                    <a:pt x="3925" y="9033"/>
                    <a:pt x="3873" y="9033"/>
                  </a:cubicBezTo>
                  <a:cubicBezTo>
                    <a:pt x="3869" y="9033"/>
                    <a:pt x="3865" y="9033"/>
                    <a:pt x="3862" y="9034"/>
                  </a:cubicBezTo>
                  <a:cubicBezTo>
                    <a:pt x="3800" y="9037"/>
                    <a:pt x="3740" y="9038"/>
                    <a:pt x="3681" y="9038"/>
                  </a:cubicBezTo>
                  <a:cubicBezTo>
                    <a:pt x="2853" y="9038"/>
                    <a:pt x="2232" y="8759"/>
                    <a:pt x="1832" y="8207"/>
                  </a:cubicBezTo>
                  <a:cubicBezTo>
                    <a:pt x="246" y="6009"/>
                    <a:pt x="2460" y="210"/>
                    <a:pt x="2483" y="152"/>
                  </a:cubicBezTo>
                  <a:cubicBezTo>
                    <a:pt x="2507" y="95"/>
                    <a:pt x="2477" y="31"/>
                    <a:pt x="2422" y="9"/>
                  </a:cubicBezTo>
                  <a:cubicBezTo>
                    <a:pt x="2408" y="4"/>
                    <a:pt x="2394" y="1"/>
                    <a:pt x="23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7388;p78">
              <a:extLst>
                <a:ext uri="{FF2B5EF4-FFF2-40B4-BE49-F238E27FC236}">
                  <a16:creationId xmlns:a16="http://schemas.microsoft.com/office/drawing/2014/main" id="{6A27270B-94B8-4F2B-B4F8-F3C85EBBC6B7}"/>
                </a:ext>
              </a:extLst>
            </p:cNvPr>
            <p:cNvSpPr/>
            <p:nvPr/>
          </p:nvSpPr>
          <p:spPr>
            <a:xfrm>
              <a:off x="7375571" y="2799960"/>
              <a:ext cx="107524" cy="274727"/>
            </a:xfrm>
            <a:custGeom>
              <a:avLst/>
              <a:gdLst/>
              <a:ahLst/>
              <a:cxnLst/>
              <a:rect l="l" t="t" r="r" b="b"/>
              <a:pathLst>
                <a:path w="3661" h="9354" extrusionOk="0">
                  <a:moveTo>
                    <a:pt x="710" y="0"/>
                  </a:moveTo>
                  <a:cubicBezTo>
                    <a:pt x="694" y="0"/>
                    <a:pt x="677" y="4"/>
                    <a:pt x="662" y="13"/>
                  </a:cubicBezTo>
                  <a:cubicBezTo>
                    <a:pt x="607" y="41"/>
                    <a:pt x="586" y="107"/>
                    <a:pt x="613" y="161"/>
                  </a:cubicBezTo>
                  <a:cubicBezTo>
                    <a:pt x="640" y="215"/>
                    <a:pt x="3412" y="5772"/>
                    <a:pt x="2047" y="8112"/>
                  </a:cubicBezTo>
                  <a:cubicBezTo>
                    <a:pt x="1680" y="8745"/>
                    <a:pt x="1028" y="9090"/>
                    <a:pt x="109" y="9134"/>
                  </a:cubicBezTo>
                  <a:cubicBezTo>
                    <a:pt x="49" y="9136"/>
                    <a:pt x="1" y="9187"/>
                    <a:pt x="4" y="9248"/>
                  </a:cubicBezTo>
                  <a:cubicBezTo>
                    <a:pt x="7" y="9306"/>
                    <a:pt x="54" y="9353"/>
                    <a:pt x="113" y="9353"/>
                  </a:cubicBezTo>
                  <a:lnTo>
                    <a:pt x="122" y="9353"/>
                  </a:lnTo>
                  <a:cubicBezTo>
                    <a:pt x="1117" y="9304"/>
                    <a:pt x="1831" y="8923"/>
                    <a:pt x="2238" y="8223"/>
                  </a:cubicBezTo>
                  <a:cubicBezTo>
                    <a:pt x="3661" y="5780"/>
                    <a:pt x="926" y="293"/>
                    <a:pt x="808" y="61"/>
                  </a:cubicBezTo>
                  <a:cubicBezTo>
                    <a:pt x="788" y="23"/>
                    <a:pt x="750" y="0"/>
                    <a:pt x="7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7389;p78">
              <a:extLst>
                <a:ext uri="{FF2B5EF4-FFF2-40B4-BE49-F238E27FC236}">
                  <a16:creationId xmlns:a16="http://schemas.microsoft.com/office/drawing/2014/main" id="{A1D83C31-92AC-4D0F-BA22-666D4DD577FA}"/>
                </a:ext>
              </a:extLst>
            </p:cNvPr>
            <p:cNvSpPr/>
            <p:nvPr/>
          </p:nvSpPr>
          <p:spPr>
            <a:xfrm>
              <a:off x="7346289" y="2471427"/>
              <a:ext cx="116951" cy="271878"/>
            </a:xfrm>
            <a:custGeom>
              <a:avLst/>
              <a:gdLst/>
              <a:ahLst/>
              <a:cxnLst/>
              <a:rect l="l" t="t" r="r" b="b"/>
              <a:pathLst>
                <a:path w="3982" h="9257" extrusionOk="0">
                  <a:moveTo>
                    <a:pt x="309" y="0"/>
                  </a:moveTo>
                  <a:cubicBezTo>
                    <a:pt x="244" y="0"/>
                    <a:pt x="177" y="2"/>
                    <a:pt x="109" y="5"/>
                  </a:cubicBezTo>
                  <a:cubicBezTo>
                    <a:pt x="49" y="8"/>
                    <a:pt x="1" y="61"/>
                    <a:pt x="4" y="120"/>
                  </a:cubicBezTo>
                  <a:cubicBezTo>
                    <a:pt x="8" y="181"/>
                    <a:pt x="58" y="226"/>
                    <a:pt x="118" y="226"/>
                  </a:cubicBezTo>
                  <a:cubicBezTo>
                    <a:pt x="119" y="226"/>
                    <a:pt x="120" y="226"/>
                    <a:pt x="121" y="226"/>
                  </a:cubicBezTo>
                  <a:cubicBezTo>
                    <a:pt x="187" y="222"/>
                    <a:pt x="251" y="221"/>
                    <a:pt x="315" y="221"/>
                  </a:cubicBezTo>
                  <a:cubicBezTo>
                    <a:pt x="1136" y="221"/>
                    <a:pt x="1751" y="502"/>
                    <a:pt x="2150" y="1052"/>
                  </a:cubicBezTo>
                  <a:cubicBezTo>
                    <a:pt x="3735" y="3248"/>
                    <a:pt x="1520" y="9048"/>
                    <a:pt x="1498" y="9107"/>
                  </a:cubicBezTo>
                  <a:cubicBezTo>
                    <a:pt x="1475" y="9164"/>
                    <a:pt x="1503" y="9228"/>
                    <a:pt x="1560" y="9249"/>
                  </a:cubicBezTo>
                  <a:cubicBezTo>
                    <a:pt x="1573" y="9255"/>
                    <a:pt x="1587" y="9256"/>
                    <a:pt x="1599" y="9256"/>
                  </a:cubicBezTo>
                  <a:cubicBezTo>
                    <a:pt x="1644" y="9256"/>
                    <a:pt x="1684" y="9229"/>
                    <a:pt x="1703" y="9183"/>
                  </a:cubicBezTo>
                  <a:cubicBezTo>
                    <a:pt x="1797" y="8941"/>
                    <a:pt x="3981" y="3212"/>
                    <a:pt x="2328" y="922"/>
                  </a:cubicBezTo>
                  <a:cubicBezTo>
                    <a:pt x="1885" y="309"/>
                    <a:pt x="1206"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7390;p78">
              <a:extLst>
                <a:ext uri="{FF2B5EF4-FFF2-40B4-BE49-F238E27FC236}">
                  <a16:creationId xmlns:a16="http://schemas.microsoft.com/office/drawing/2014/main" id="{A07A54E9-005C-48E5-840D-7AF9AB67969F}"/>
                </a:ext>
              </a:extLst>
            </p:cNvPr>
            <p:cNvSpPr/>
            <p:nvPr/>
          </p:nvSpPr>
          <p:spPr>
            <a:xfrm>
              <a:off x="7245550" y="2471604"/>
              <a:ext cx="107465" cy="274668"/>
            </a:xfrm>
            <a:custGeom>
              <a:avLst/>
              <a:gdLst/>
              <a:ahLst/>
              <a:cxnLst/>
              <a:rect l="l" t="t" r="r" b="b"/>
              <a:pathLst>
                <a:path w="3659" h="9352" extrusionOk="0">
                  <a:moveTo>
                    <a:pt x="3544" y="0"/>
                  </a:moveTo>
                  <a:cubicBezTo>
                    <a:pt x="3543" y="0"/>
                    <a:pt x="3541" y="0"/>
                    <a:pt x="3539" y="0"/>
                  </a:cubicBezTo>
                  <a:cubicBezTo>
                    <a:pt x="2544" y="50"/>
                    <a:pt x="1830" y="429"/>
                    <a:pt x="1423" y="1131"/>
                  </a:cubicBezTo>
                  <a:cubicBezTo>
                    <a:pt x="0" y="3572"/>
                    <a:pt x="2735" y="9058"/>
                    <a:pt x="2853" y="9291"/>
                  </a:cubicBezTo>
                  <a:cubicBezTo>
                    <a:pt x="2871" y="9330"/>
                    <a:pt x="2908" y="9351"/>
                    <a:pt x="2950" y="9351"/>
                  </a:cubicBezTo>
                  <a:cubicBezTo>
                    <a:pt x="2967" y="9351"/>
                    <a:pt x="2982" y="9348"/>
                    <a:pt x="2998" y="9343"/>
                  </a:cubicBezTo>
                  <a:cubicBezTo>
                    <a:pt x="3051" y="9314"/>
                    <a:pt x="3072" y="9249"/>
                    <a:pt x="3046" y="9195"/>
                  </a:cubicBezTo>
                  <a:cubicBezTo>
                    <a:pt x="3019" y="9140"/>
                    <a:pt x="248" y="3584"/>
                    <a:pt x="1611" y="1244"/>
                  </a:cubicBezTo>
                  <a:cubicBezTo>
                    <a:pt x="1980" y="610"/>
                    <a:pt x="2632" y="265"/>
                    <a:pt x="3549" y="221"/>
                  </a:cubicBezTo>
                  <a:cubicBezTo>
                    <a:pt x="3610" y="218"/>
                    <a:pt x="3659" y="166"/>
                    <a:pt x="3655" y="106"/>
                  </a:cubicBezTo>
                  <a:cubicBezTo>
                    <a:pt x="3652" y="45"/>
                    <a:pt x="3601" y="0"/>
                    <a:pt x="35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7391;p78">
              <a:extLst>
                <a:ext uri="{FF2B5EF4-FFF2-40B4-BE49-F238E27FC236}">
                  <a16:creationId xmlns:a16="http://schemas.microsoft.com/office/drawing/2014/main" id="{E40EBCDF-BD29-4CC9-981D-FBA2923BFA03}"/>
                </a:ext>
              </a:extLst>
            </p:cNvPr>
            <p:cNvSpPr/>
            <p:nvPr/>
          </p:nvSpPr>
          <p:spPr>
            <a:xfrm>
              <a:off x="7316009" y="2725860"/>
              <a:ext cx="95834" cy="94013"/>
            </a:xfrm>
            <a:custGeom>
              <a:avLst/>
              <a:gdLst/>
              <a:ahLst/>
              <a:cxnLst/>
              <a:rect l="l" t="t" r="r" b="b"/>
              <a:pathLst>
                <a:path w="3263" h="3201" extrusionOk="0">
                  <a:moveTo>
                    <a:pt x="1649" y="218"/>
                  </a:moveTo>
                  <a:cubicBezTo>
                    <a:pt x="2376" y="218"/>
                    <a:pt x="2986" y="796"/>
                    <a:pt x="3021" y="1532"/>
                  </a:cubicBezTo>
                  <a:cubicBezTo>
                    <a:pt x="3040" y="1900"/>
                    <a:pt x="2913" y="2252"/>
                    <a:pt x="2665" y="2526"/>
                  </a:cubicBezTo>
                  <a:cubicBezTo>
                    <a:pt x="2419" y="2801"/>
                    <a:pt x="2079" y="2961"/>
                    <a:pt x="1710" y="2979"/>
                  </a:cubicBezTo>
                  <a:cubicBezTo>
                    <a:pt x="1684" y="2980"/>
                    <a:pt x="1658" y="2981"/>
                    <a:pt x="1633" y="2981"/>
                  </a:cubicBezTo>
                  <a:cubicBezTo>
                    <a:pt x="906" y="2981"/>
                    <a:pt x="299" y="2402"/>
                    <a:pt x="263" y="1667"/>
                  </a:cubicBezTo>
                  <a:cubicBezTo>
                    <a:pt x="226" y="906"/>
                    <a:pt x="814" y="257"/>
                    <a:pt x="1575" y="220"/>
                  </a:cubicBezTo>
                  <a:cubicBezTo>
                    <a:pt x="1600" y="219"/>
                    <a:pt x="1624" y="218"/>
                    <a:pt x="1649" y="218"/>
                  </a:cubicBezTo>
                  <a:close/>
                  <a:moveTo>
                    <a:pt x="1643" y="0"/>
                  </a:moveTo>
                  <a:cubicBezTo>
                    <a:pt x="1617" y="0"/>
                    <a:pt x="1591" y="1"/>
                    <a:pt x="1565" y="2"/>
                  </a:cubicBezTo>
                  <a:cubicBezTo>
                    <a:pt x="683" y="45"/>
                    <a:pt x="1" y="798"/>
                    <a:pt x="44" y="1680"/>
                  </a:cubicBezTo>
                  <a:cubicBezTo>
                    <a:pt x="86" y="2534"/>
                    <a:pt x="796" y="3201"/>
                    <a:pt x="1643" y="3201"/>
                  </a:cubicBezTo>
                  <a:cubicBezTo>
                    <a:pt x="1669" y="3201"/>
                    <a:pt x="1694" y="3199"/>
                    <a:pt x="1721" y="3199"/>
                  </a:cubicBezTo>
                  <a:cubicBezTo>
                    <a:pt x="2148" y="3178"/>
                    <a:pt x="2541" y="2993"/>
                    <a:pt x="2828" y="2677"/>
                  </a:cubicBezTo>
                  <a:cubicBezTo>
                    <a:pt x="3114" y="2359"/>
                    <a:pt x="3262" y="1950"/>
                    <a:pt x="3241" y="1523"/>
                  </a:cubicBezTo>
                  <a:cubicBezTo>
                    <a:pt x="3199" y="668"/>
                    <a:pt x="2488"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7392;p78">
              <a:extLst>
                <a:ext uri="{FF2B5EF4-FFF2-40B4-BE49-F238E27FC236}">
                  <a16:creationId xmlns:a16="http://schemas.microsoft.com/office/drawing/2014/main" id="{CADC80CC-8BB1-4369-A01C-B747ABCD717C}"/>
                </a:ext>
              </a:extLst>
            </p:cNvPr>
            <p:cNvSpPr/>
            <p:nvPr/>
          </p:nvSpPr>
          <p:spPr>
            <a:xfrm>
              <a:off x="7510467" y="2625943"/>
              <a:ext cx="63439" cy="60913"/>
            </a:xfrm>
            <a:custGeom>
              <a:avLst/>
              <a:gdLst/>
              <a:ahLst/>
              <a:cxnLst/>
              <a:rect l="l" t="t" r="r" b="b"/>
              <a:pathLst>
                <a:path w="2160" h="2074" extrusionOk="0">
                  <a:moveTo>
                    <a:pt x="2099" y="0"/>
                  </a:moveTo>
                  <a:cubicBezTo>
                    <a:pt x="2081" y="0"/>
                    <a:pt x="2064" y="8"/>
                    <a:pt x="2053" y="23"/>
                  </a:cubicBezTo>
                  <a:cubicBezTo>
                    <a:pt x="1517" y="792"/>
                    <a:pt x="819" y="1466"/>
                    <a:pt x="32" y="1973"/>
                  </a:cubicBezTo>
                  <a:cubicBezTo>
                    <a:pt x="8" y="1991"/>
                    <a:pt x="1" y="2024"/>
                    <a:pt x="16" y="2050"/>
                  </a:cubicBezTo>
                  <a:cubicBezTo>
                    <a:pt x="28" y="2065"/>
                    <a:pt x="45" y="2074"/>
                    <a:pt x="63" y="2074"/>
                  </a:cubicBezTo>
                  <a:cubicBezTo>
                    <a:pt x="73" y="2074"/>
                    <a:pt x="85" y="2071"/>
                    <a:pt x="93" y="2064"/>
                  </a:cubicBezTo>
                  <a:cubicBezTo>
                    <a:pt x="891" y="1548"/>
                    <a:pt x="1601" y="866"/>
                    <a:pt x="2144" y="86"/>
                  </a:cubicBezTo>
                  <a:cubicBezTo>
                    <a:pt x="2160" y="62"/>
                    <a:pt x="2154" y="28"/>
                    <a:pt x="2130" y="9"/>
                  </a:cubicBezTo>
                  <a:cubicBezTo>
                    <a:pt x="2120" y="3"/>
                    <a:pt x="2109" y="0"/>
                    <a:pt x="2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7393;p78">
              <a:extLst>
                <a:ext uri="{FF2B5EF4-FFF2-40B4-BE49-F238E27FC236}">
                  <a16:creationId xmlns:a16="http://schemas.microsoft.com/office/drawing/2014/main" id="{7B832432-A446-448D-B7BE-4153EC937AC9}"/>
                </a:ext>
              </a:extLst>
            </p:cNvPr>
            <p:cNvSpPr/>
            <p:nvPr/>
          </p:nvSpPr>
          <p:spPr>
            <a:xfrm>
              <a:off x="7513551" y="2644270"/>
              <a:ext cx="23144" cy="21440"/>
            </a:xfrm>
            <a:custGeom>
              <a:avLst/>
              <a:gdLst/>
              <a:ahLst/>
              <a:cxnLst/>
              <a:rect l="l" t="t" r="r" b="b"/>
              <a:pathLst>
                <a:path w="788" h="730" extrusionOk="0">
                  <a:moveTo>
                    <a:pt x="726" y="1"/>
                  </a:moveTo>
                  <a:cubicBezTo>
                    <a:pt x="712" y="1"/>
                    <a:pt x="699" y="6"/>
                    <a:pt x="689" y="16"/>
                  </a:cubicBezTo>
                  <a:lnTo>
                    <a:pt x="25" y="635"/>
                  </a:lnTo>
                  <a:cubicBezTo>
                    <a:pt x="2" y="655"/>
                    <a:pt x="1" y="691"/>
                    <a:pt x="22" y="712"/>
                  </a:cubicBezTo>
                  <a:cubicBezTo>
                    <a:pt x="32" y="724"/>
                    <a:pt x="47" y="729"/>
                    <a:pt x="61" y="729"/>
                  </a:cubicBezTo>
                  <a:cubicBezTo>
                    <a:pt x="75" y="729"/>
                    <a:pt x="88" y="727"/>
                    <a:pt x="98" y="715"/>
                  </a:cubicBezTo>
                  <a:lnTo>
                    <a:pt x="763" y="96"/>
                  </a:lnTo>
                  <a:cubicBezTo>
                    <a:pt x="786" y="76"/>
                    <a:pt x="787" y="40"/>
                    <a:pt x="766" y="19"/>
                  </a:cubicBezTo>
                  <a:cubicBezTo>
                    <a:pt x="755" y="7"/>
                    <a:pt x="741"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7394;p78">
              <a:extLst>
                <a:ext uri="{FF2B5EF4-FFF2-40B4-BE49-F238E27FC236}">
                  <a16:creationId xmlns:a16="http://schemas.microsoft.com/office/drawing/2014/main" id="{4BC37C4E-1A89-4DD9-9638-DA14AA4A1680}"/>
                </a:ext>
              </a:extLst>
            </p:cNvPr>
            <p:cNvSpPr/>
            <p:nvPr/>
          </p:nvSpPr>
          <p:spPr>
            <a:xfrm>
              <a:off x="7501480" y="2627118"/>
              <a:ext cx="18856" cy="19560"/>
            </a:xfrm>
            <a:custGeom>
              <a:avLst/>
              <a:gdLst/>
              <a:ahLst/>
              <a:cxnLst/>
              <a:rect l="l" t="t" r="r" b="b"/>
              <a:pathLst>
                <a:path w="642" h="666" extrusionOk="0">
                  <a:moveTo>
                    <a:pt x="582" y="0"/>
                  </a:moveTo>
                  <a:cubicBezTo>
                    <a:pt x="569" y="0"/>
                    <a:pt x="556" y="5"/>
                    <a:pt x="544" y="15"/>
                  </a:cubicBezTo>
                  <a:cubicBezTo>
                    <a:pt x="355" y="187"/>
                    <a:pt x="178" y="375"/>
                    <a:pt x="20" y="577"/>
                  </a:cubicBezTo>
                  <a:cubicBezTo>
                    <a:pt x="0" y="600"/>
                    <a:pt x="6" y="634"/>
                    <a:pt x="29" y="653"/>
                  </a:cubicBezTo>
                  <a:cubicBezTo>
                    <a:pt x="39" y="663"/>
                    <a:pt x="50" y="665"/>
                    <a:pt x="63" y="665"/>
                  </a:cubicBezTo>
                  <a:cubicBezTo>
                    <a:pt x="79" y="665"/>
                    <a:pt x="94" y="658"/>
                    <a:pt x="106" y="643"/>
                  </a:cubicBezTo>
                  <a:cubicBezTo>
                    <a:pt x="260" y="446"/>
                    <a:pt x="433" y="261"/>
                    <a:pt x="618" y="94"/>
                  </a:cubicBezTo>
                  <a:cubicBezTo>
                    <a:pt x="640" y="74"/>
                    <a:pt x="641" y="40"/>
                    <a:pt x="621" y="17"/>
                  </a:cubicBezTo>
                  <a:cubicBezTo>
                    <a:pt x="611" y="6"/>
                    <a:pt x="597"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7395;p78">
              <a:extLst>
                <a:ext uri="{FF2B5EF4-FFF2-40B4-BE49-F238E27FC236}">
                  <a16:creationId xmlns:a16="http://schemas.microsoft.com/office/drawing/2014/main" id="{C28F1207-DF18-4529-9197-BB738943126D}"/>
                </a:ext>
              </a:extLst>
            </p:cNvPr>
            <p:cNvSpPr/>
            <p:nvPr/>
          </p:nvSpPr>
          <p:spPr>
            <a:xfrm>
              <a:off x="7387172" y="2559185"/>
              <a:ext cx="26756" cy="152577"/>
            </a:xfrm>
            <a:custGeom>
              <a:avLst/>
              <a:gdLst/>
              <a:ahLst/>
              <a:cxnLst/>
              <a:rect l="l" t="t" r="r" b="b"/>
              <a:pathLst>
                <a:path w="911" h="5195" extrusionOk="0">
                  <a:moveTo>
                    <a:pt x="786" y="1"/>
                  </a:moveTo>
                  <a:cubicBezTo>
                    <a:pt x="755" y="2"/>
                    <a:pt x="731" y="28"/>
                    <a:pt x="732" y="58"/>
                  </a:cubicBezTo>
                  <a:cubicBezTo>
                    <a:pt x="801" y="1782"/>
                    <a:pt x="556" y="3485"/>
                    <a:pt x="12" y="5122"/>
                  </a:cubicBezTo>
                  <a:cubicBezTo>
                    <a:pt x="0" y="5150"/>
                    <a:pt x="17" y="5183"/>
                    <a:pt x="46" y="5191"/>
                  </a:cubicBezTo>
                  <a:cubicBezTo>
                    <a:pt x="53" y="5194"/>
                    <a:pt x="57" y="5194"/>
                    <a:pt x="63" y="5194"/>
                  </a:cubicBezTo>
                  <a:cubicBezTo>
                    <a:pt x="86" y="5194"/>
                    <a:pt x="107" y="5179"/>
                    <a:pt x="116" y="5157"/>
                  </a:cubicBezTo>
                  <a:cubicBezTo>
                    <a:pt x="667" y="3507"/>
                    <a:pt x="910" y="1791"/>
                    <a:pt x="843" y="53"/>
                  </a:cubicBezTo>
                  <a:cubicBezTo>
                    <a:pt x="841" y="23"/>
                    <a:pt x="816" y="1"/>
                    <a:pt x="7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7396;p78">
              <a:extLst>
                <a:ext uri="{FF2B5EF4-FFF2-40B4-BE49-F238E27FC236}">
                  <a16:creationId xmlns:a16="http://schemas.microsoft.com/office/drawing/2014/main" id="{2F991644-7631-4C95-AAF7-79E1AA5A141D}"/>
                </a:ext>
              </a:extLst>
            </p:cNvPr>
            <p:cNvSpPr/>
            <p:nvPr/>
          </p:nvSpPr>
          <p:spPr>
            <a:xfrm>
              <a:off x="7387906" y="2628704"/>
              <a:ext cx="9193" cy="35068"/>
            </a:xfrm>
            <a:custGeom>
              <a:avLst/>
              <a:gdLst/>
              <a:ahLst/>
              <a:cxnLst/>
              <a:rect l="l" t="t" r="r" b="b"/>
              <a:pathLst>
                <a:path w="313" h="1194" extrusionOk="0">
                  <a:moveTo>
                    <a:pt x="255" y="0"/>
                  </a:moveTo>
                  <a:cubicBezTo>
                    <a:pt x="227" y="0"/>
                    <a:pt x="203" y="21"/>
                    <a:pt x="200" y="49"/>
                  </a:cubicBezTo>
                  <a:cubicBezTo>
                    <a:pt x="165" y="411"/>
                    <a:pt x="99" y="771"/>
                    <a:pt x="8" y="1124"/>
                  </a:cubicBezTo>
                  <a:cubicBezTo>
                    <a:pt x="1" y="1154"/>
                    <a:pt x="18" y="1185"/>
                    <a:pt x="46" y="1192"/>
                  </a:cubicBezTo>
                  <a:cubicBezTo>
                    <a:pt x="52" y="1194"/>
                    <a:pt x="55" y="1194"/>
                    <a:pt x="61" y="1194"/>
                  </a:cubicBezTo>
                  <a:cubicBezTo>
                    <a:pt x="85" y="1194"/>
                    <a:pt x="108" y="1175"/>
                    <a:pt x="113" y="1153"/>
                  </a:cubicBezTo>
                  <a:cubicBezTo>
                    <a:pt x="206" y="795"/>
                    <a:pt x="272" y="428"/>
                    <a:pt x="309" y="62"/>
                  </a:cubicBezTo>
                  <a:cubicBezTo>
                    <a:pt x="313" y="30"/>
                    <a:pt x="291" y="5"/>
                    <a:pt x="260" y="0"/>
                  </a:cubicBezTo>
                  <a:cubicBezTo>
                    <a:pt x="258" y="0"/>
                    <a:pt x="257" y="0"/>
                    <a:pt x="2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7397;p78">
              <a:extLst>
                <a:ext uri="{FF2B5EF4-FFF2-40B4-BE49-F238E27FC236}">
                  <a16:creationId xmlns:a16="http://schemas.microsoft.com/office/drawing/2014/main" id="{E846463F-ED7E-4E9B-AECF-6696EB0C3D62}"/>
                </a:ext>
              </a:extLst>
            </p:cNvPr>
            <p:cNvSpPr/>
            <p:nvPr/>
          </p:nvSpPr>
          <p:spPr>
            <a:xfrm>
              <a:off x="7296536" y="2580713"/>
              <a:ext cx="36066" cy="119330"/>
            </a:xfrm>
            <a:custGeom>
              <a:avLst/>
              <a:gdLst/>
              <a:ahLst/>
              <a:cxnLst/>
              <a:rect l="l" t="t" r="r" b="b"/>
              <a:pathLst>
                <a:path w="1228" h="4063" extrusionOk="0">
                  <a:moveTo>
                    <a:pt x="59" y="0"/>
                  </a:moveTo>
                  <a:cubicBezTo>
                    <a:pt x="56" y="0"/>
                    <a:pt x="54" y="1"/>
                    <a:pt x="51" y="1"/>
                  </a:cubicBezTo>
                  <a:cubicBezTo>
                    <a:pt x="22" y="4"/>
                    <a:pt x="0" y="31"/>
                    <a:pt x="3" y="61"/>
                  </a:cubicBezTo>
                  <a:cubicBezTo>
                    <a:pt x="151" y="1441"/>
                    <a:pt x="524" y="2777"/>
                    <a:pt x="1118" y="4031"/>
                  </a:cubicBezTo>
                  <a:cubicBezTo>
                    <a:pt x="1127" y="4053"/>
                    <a:pt x="1147" y="4063"/>
                    <a:pt x="1168" y="4063"/>
                  </a:cubicBezTo>
                  <a:cubicBezTo>
                    <a:pt x="1177" y="4063"/>
                    <a:pt x="1184" y="4061"/>
                    <a:pt x="1189" y="4055"/>
                  </a:cubicBezTo>
                  <a:cubicBezTo>
                    <a:pt x="1218" y="4043"/>
                    <a:pt x="1228" y="4010"/>
                    <a:pt x="1216" y="3983"/>
                  </a:cubicBezTo>
                  <a:cubicBezTo>
                    <a:pt x="628" y="2740"/>
                    <a:pt x="258" y="1415"/>
                    <a:pt x="113" y="48"/>
                  </a:cubicBezTo>
                  <a:cubicBezTo>
                    <a:pt x="109" y="21"/>
                    <a:pt x="85" y="0"/>
                    <a:pt x="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7398;p78">
              <a:extLst>
                <a:ext uri="{FF2B5EF4-FFF2-40B4-BE49-F238E27FC236}">
                  <a16:creationId xmlns:a16="http://schemas.microsoft.com/office/drawing/2014/main" id="{53E20FB2-CF65-4AEA-BA2E-5D5CD85A6A10}"/>
                </a:ext>
              </a:extLst>
            </p:cNvPr>
            <p:cNvSpPr/>
            <p:nvPr/>
          </p:nvSpPr>
          <p:spPr>
            <a:xfrm>
              <a:off x="7316214" y="2625003"/>
              <a:ext cx="16183" cy="34598"/>
            </a:xfrm>
            <a:custGeom>
              <a:avLst/>
              <a:gdLst/>
              <a:ahLst/>
              <a:cxnLst/>
              <a:rect l="l" t="t" r="r" b="b"/>
              <a:pathLst>
                <a:path w="551" h="1178" extrusionOk="0">
                  <a:moveTo>
                    <a:pt x="63" y="1"/>
                  </a:moveTo>
                  <a:cubicBezTo>
                    <a:pt x="57" y="1"/>
                    <a:pt x="51" y="2"/>
                    <a:pt x="45" y="4"/>
                  </a:cubicBezTo>
                  <a:cubicBezTo>
                    <a:pt x="17" y="13"/>
                    <a:pt x="1" y="45"/>
                    <a:pt x="12" y="74"/>
                  </a:cubicBezTo>
                  <a:cubicBezTo>
                    <a:pt x="138" y="434"/>
                    <a:pt x="282" y="796"/>
                    <a:pt x="440" y="1145"/>
                  </a:cubicBezTo>
                  <a:cubicBezTo>
                    <a:pt x="448" y="1165"/>
                    <a:pt x="468" y="1177"/>
                    <a:pt x="489" y="1177"/>
                  </a:cubicBezTo>
                  <a:cubicBezTo>
                    <a:pt x="497" y="1177"/>
                    <a:pt x="504" y="1176"/>
                    <a:pt x="511" y="1173"/>
                  </a:cubicBezTo>
                  <a:cubicBezTo>
                    <a:pt x="539" y="1162"/>
                    <a:pt x="551" y="1129"/>
                    <a:pt x="539" y="1101"/>
                  </a:cubicBezTo>
                  <a:cubicBezTo>
                    <a:pt x="384" y="753"/>
                    <a:pt x="242" y="396"/>
                    <a:pt x="115" y="38"/>
                  </a:cubicBezTo>
                  <a:cubicBezTo>
                    <a:pt x="108" y="16"/>
                    <a:pt x="86"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7399;p78">
              <a:extLst>
                <a:ext uri="{FF2B5EF4-FFF2-40B4-BE49-F238E27FC236}">
                  <a16:creationId xmlns:a16="http://schemas.microsoft.com/office/drawing/2014/main" id="{A5A0D9D6-1CFB-437D-BE63-03E37396F835}"/>
                </a:ext>
              </a:extLst>
            </p:cNvPr>
            <p:cNvSpPr/>
            <p:nvPr/>
          </p:nvSpPr>
          <p:spPr>
            <a:xfrm>
              <a:off x="7338242" y="2607822"/>
              <a:ext cx="7343" cy="18562"/>
            </a:xfrm>
            <a:custGeom>
              <a:avLst/>
              <a:gdLst/>
              <a:ahLst/>
              <a:cxnLst/>
              <a:rect l="l" t="t" r="r" b="b"/>
              <a:pathLst>
                <a:path w="250" h="632" extrusionOk="0">
                  <a:moveTo>
                    <a:pt x="63" y="0"/>
                  </a:moveTo>
                  <a:cubicBezTo>
                    <a:pt x="58" y="0"/>
                    <a:pt x="53" y="1"/>
                    <a:pt x="48" y="2"/>
                  </a:cubicBezTo>
                  <a:cubicBezTo>
                    <a:pt x="19" y="8"/>
                    <a:pt x="0" y="38"/>
                    <a:pt x="7" y="68"/>
                  </a:cubicBezTo>
                  <a:lnTo>
                    <a:pt x="135" y="590"/>
                  </a:lnTo>
                  <a:cubicBezTo>
                    <a:pt x="142" y="616"/>
                    <a:pt x="164" y="632"/>
                    <a:pt x="189" y="632"/>
                  </a:cubicBezTo>
                  <a:lnTo>
                    <a:pt x="202" y="632"/>
                  </a:lnTo>
                  <a:cubicBezTo>
                    <a:pt x="232" y="625"/>
                    <a:pt x="249" y="596"/>
                    <a:pt x="242" y="566"/>
                  </a:cubicBezTo>
                  <a:lnTo>
                    <a:pt x="114" y="42"/>
                  </a:lnTo>
                  <a:cubicBezTo>
                    <a:pt x="108" y="17"/>
                    <a:pt x="87"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7400;p78">
              <a:extLst>
                <a:ext uri="{FF2B5EF4-FFF2-40B4-BE49-F238E27FC236}">
                  <a16:creationId xmlns:a16="http://schemas.microsoft.com/office/drawing/2014/main" id="{9A88C763-9774-4042-9519-9F1DF077E1E0}"/>
                </a:ext>
              </a:extLst>
            </p:cNvPr>
            <p:cNvSpPr/>
            <p:nvPr/>
          </p:nvSpPr>
          <p:spPr>
            <a:xfrm>
              <a:off x="7297153" y="2544588"/>
              <a:ext cx="3671" cy="13804"/>
            </a:xfrm>
            <a:custGeom>
              <a:avLst/>
              <a:gdLst/>
              <a:ahLst/>
              <a:cxnLst/>
              <a:rect l="l" t="t" r="r" b="b"/>
              <a:pathLst>
                <a:path w="125" h="470" extrusionOk="0">
                  <a:moveTo>
                    <a:pt x="57" y="0"/>
                  </a:moveTo>
                  <a:cubicBezTo>
                    <a:pt x="55" y="0"/>
                    <a:pt x="54" y="0"/>
                    <a:pt x="52" y="1"/>
                  </a:cubicBezTo>
                  <a:cubicBezTo>
                    <a:pt x="22" y="5"/>
                    <a:pt x="1" y="30"/>
                    <a:pt x="3" y="62"/>
                  </a:cubicBezTo>
                  <a:cubicBezTo>
                    <a:pt x="16" y="177"/>
                    <a:pt x="16" y="293"/>
                    <a:pt x="3" y="408"/>
                  </a:cubicBezTo>
                  <a:cubicBezTo>
                    <a:pt x="1" y="439"/>
                    <a:pt x="22" y="465"/>
                    <a:pt x="52" y="469"/>
                  </a:cubicBezTo>
                  <a:lnTo>
                    <a:pt x="58" y="469"/>
                  </a:lnTo>
                  <a:cubicBezTo>
                    <a:pt x="85" y="469"/>
                    <a:pt x="109" y="448"/>
                    <a:pt x="113" y="419"/>
                  </a:cubicBezTo>
                  <a:cubicBezTo>
                    <a:pt x="124" y="295"/>
                    <a:pt x="124" y="171"/>
                    <a:pt x="113" y="49"/>
                  </a:cubicBezTo>
                  <a:cubicBezTo>
                    <a:pt x="109" y="21"/>
                    <a:pt x="84" y="0"/>
                    <a:pt x="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7401;p78">
              <a:extLst>
                <a:ext uri="{FF2B5EF4-FFF2-40B4-BE49-F238E27FC236}">
                  <a16:creationId xmlns:a16="http://schemas.microsoft.com/office/drawing/2014/main" id="{B63EA93B-E26D-454E-A974-EEC375CC003D}"/>
                </a:ext>
              </a:extLst>
            </p:cNvPr>
            <p:cNvSpPr/>
            <p:nvPr/>
          </p:nvSpPr>
          <p:spPr>
            <a:xfrm>
              <a:off x="7229279" y="2586646"/>
              <a:ext cx="40384" cy="32248"/>
            </a:xfrm>
            <a:custGeom>
              <a:avLst/>
              <a:gdLst/>
              <a:ahLst/>
              <a:cxnLst/>
              <a:rect l="l" t="t" r="r" b="b"/>
              <a:pathLst>
                <a:path w="1375" h="1098" extrusionOk="0">
                  <a:moveTo>
                    <a:pt x="62" y="0"/>
                  </a:moveTo>
                  <a:cubicBezTo>
                    <a:pt x="42" y="0"/>
                    <a:pt x="23" y="11"/>
                    <a:pt x="13" y="30"/>
                  </a:cubicBezTo>
                  <a:cubicBezTo>
                    <a:pt x="0" y="57"/>
                    <a:pt x="12" y="90"/>
                    <a:pt x="37" y="104"/>
                  </a:cubicBezTo>
                  <a:cubicBezTo>
                    <a:pt x="507" y="336"/>
                    <a:pt x="934" y="675"/>
                    <a:pt x="1272" y="1079"/>
                  </a:cubicBezTo>
                  <a:cubicBezTo>
                    <a:pt x="1282" y="1091"/>
                    <a:pt x="1299" y="1098"/>
                    <a:pt x="1315" y="1098"/>
                  </a:cubicBezTo>
                  <a:cubicBezTo>
                    <a:pt x="1328" y="1098"/>
                    <a:pt x="1339" y="1095"/>
                    <a:pt x="1347" y="1086"/>
                  </a:cubicBezTo>
                  <a:cubicBezTo>
                    <a:pt x="1372" y="1066"/>
                    <a:pt x="1375" y="1032"/>
                    <a:pt x="1355" y="1010"/>
                  </a:cubicBezTo>
                  <a:cubicBezTo>
                    <a:pt x="1010" y="595"/>
                    <a:pt x="570" y="248"/>
                    <a:pt x="86" y="5"/>
                  </a:cubicBezTo>
                  <a:cubicBezTo>
                    <a:pt x="78" y="2"/>
                    <a:pt x="70"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7402;p78">
              <a:extLst>
                <a:ext uri="{FF2B5EF4-FFF2-40B4-BE49-F238E27FC236}">
                  <a16:creationId xmlns:a16="http://schemas.microsoft.com/office/drawing/2014/main" id="{952C121F-26B5-48F8-925E-019F489AD1FC}"/>
                </a:ext>
              </a:extLst>
            </p:cNvPr>
            <p:cNvSpPr/>
            <p:nvPr/>
          </p:nvSpPr>
          <p:spPr>
            <a:xfrm>
              <a:off x="7232422" y="2609408"/>
              <a:ext cx="8312" cy="6579"/>
            </a:xfrm>
            <a:custGeom>
              <a:avLst/>
              <a:gdLst/>
              <a:ahLst/>
              <a:cxnLst/>
              <a:rect l="l" t="t" r="r" b="b"/>
              <a:pathLst>
                <a:path w="283" h="224" extrusionOk="0">
                  <a:moveTo>
                    <a:pt x="63" y="1"/>
                  </a:moveTo>
                  <a:cubicBezTo>
                    <a:pt x="45" y="1"/>
                    <a:pt x="28" y="9"/>
                    <a:pt x="17" y="24"/>
                  </a:cubicBezTo>
                  <a:cubicBezTo>
                    <a:pt x="0" y="49"/>
                    <a:pt x="6" y="84"/>
                    <a:pt x="31" y="101"/>
                  </a:cubicBezTo>
                  <a:lnTo>
                    <a:pt x="189" y="213"/>
                  </a:lnTo>
                  <a:cubicBezTo>
                    <a:pt x="199" y="220"/>
                    <a:pt x="211" y="223"/>
                    <a:pt x="221" y="223"/>
                  </a:cubicBezTo>
                  <a:cubicBezTo>
                    <a:pt x="239" y="223"/>
                    <a:pt x="256" y="215"/>
                    <a:pt x="266" y="199"/>
                  </a:cubicBezTo>
                  <a:cubicBezTo>
                    <a:pt x="282" y="173"/>
                    <a:pt x="276" y="141"/>
                    <a:pt x="252" y="122"/>
                  </a:cubicBezTo>
                  <a:lnTo>
                    <a:pt x="93" y="9"/>
                  </a:ln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7403;p78">
              <a:extLst>
                <a:ext uri="{FF2B5EF4-FFF2-40B4-BE49-F238E27FC236}">
                  <a16:creationId xmlns:a16="http://schemas.microsoft.com/office/drawing/2014/main" id="{99F6E5E4-D350-4845-848C-7C9792CDAB35}"/>
                </a:ext>
              </a:extLst>
            </p:cNvPr>
            <p:cNvSpPr/>
            <p:nvPr/>
          </p:nvSpPr>
          <p:spPr>
            <a:xfrm>
              <a:off x="7157029" y="2655724"/>
              <a:ext cx="49342" cy="40501"/>
            </a:xfrm>
            <a:custGeom>
              <a:avLst/>
              <a:gdLst/>
              <a:ahLst/>
              <a:cxnLst/>
              <a:rect l="l" t="t" r="r" b="b"/>
              <a:pathLst>
                <a:path w="1680" h="1379" extrusionOk="0">
                  <a:moveTo>
                    <a:pt x="61" y="1"/>
                  </a:moveTo>
                  <a:cubicBezTo>
                    <a:pt x="49" y="1"/>
                    <a:pt x="36" y="5"/>
                    <a:pt x="25" y="13"/>
                  </a:cubicBezTo>
                  <a:cubicBezTo>
                    <a:pt x="2" y="33"/>
                    <a:pt x="1" y="67"/>
                    <a:pt x="21" y="90"/>
                  </a:cubicBezTo>
                  <a:cubicBezTo>
                    <a:pt x="466" y="607"/>
                    <a:pt x="993" y="1037"/>
                    <a:pt x="1590" y="1372"/>
                  </a:cubicBezTo>
                  <a:cubicBezTo>
                    <a:pt x="1599" y="1378"/>
                    <a:pt x="1609" y="1379"/>
                    <a:pt x="1617" y="1379"/>
                  </a:cubicBezTo>
                  <a:cubicBezTo>
                    <a:pt x="1637" y="1379"/>
                    <a:pt x="1656" y="1370"/>
                    <a:pt x="1666" y="1351"/>
                  </a:cubicBezTo>
                  <a:cubicBezTo>
                    <a:pt x="1680" y="1323"/>
                    <a:pt x="1670" y="1291"/>
                    <a:pt x="1644" y="1276"/>
                  </a:cubicBezTo>
                  <a:cubicBezTo>
                    <a:pt x="1060" y="949"/>
                    <a:pt x="541" y="526"/>
                    <a:pt x="102" y="19"/>
                  </a:cubicBezTo>
                  <a:cubicBezTo>
                    <a:pt x="91" y="7"/>
                    <a:pt x="7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7404;p78">
              <a:extLst>
                <a:ext uri="{FF2B5EF4-FFF2-40B4-BE49-F238E27FC236}">
                  <a16:creationId xmlns:a16="http://schemas.microsoft.com/office/drawing/2014/main" id="{1425DA51-871D-4B49-B647-F8CB1BD9D260}"/>
                </a:ext>
              </a:extLst>
            </p:cNvPr>
            <p:cNvSpPr/>
            <p:nvPr/>
          </p:nvSpPr>
          <p:spPr>
            <a:xfrm>
              <a:off x="7179497" y="2657310"/>
              <a:ext cx="17299" cy="14509"/>
            </a:xfrm>
            <a:custGeom>
              <a:avLst/>
              <a:gdLst/>
              <a:ahLst/>
              <a:cxnLst/>
              <a:rect l="l" t="t" r="r" b="b"/>
              <a:pathLst>
                <a:path w="589" h="494" extrusionOk="0">
                  <a:moveTo>
                    <a:pt x="63" y="1"/>
                  </a:moveTo>
                  <a:cubicBezTo>
                    <a:pt x="48" y="1"/>
                    <a:pt x="32" y="8"/>
                    <a:pt x="20" y="20"/>
                  </a:cubicBezTo>
                  <a:cubicBezTo>
                    <a:pt x="1" y="43"/>
                    <a:pt x="5" y="77"/>
                    <a:pt x="28" y="97"/>
                  </a:cubicBezTo>
                  <a:lnTo>
                    <a:pt x="492" y="482"/>
                  </a:lnTo>
                  <a:cubicBezTo>
                    <a:pt x="503" y="490"/>
                    <a:pt x="516" y="493"/>
                    <a:pt x="527" y="493"/>
                  </a:cubicBezTo>
                  <a:cubicBezTo>
                    <a:pt x="545" y="493"/>
                    <a:pt x="560" y="486"/>
                    <a:pt x="569" y="475"/>
                  </a:cubicBezTo>
                  <a:cubicBezTo>
                    <a:pt x="589" y="451"/>
                    <a:pt x="584" y="418"/>
                    <a:pt x="562" y="398"/>
                  </a:cubicBezTo>
                  <a:lnTo>
                    <a:pt x="97" y="13"/>
                  </a:lnTo>
                  <a:cubicBezTo>
                    <a:pt x="87" y="5"/>
                    <a:pt x="75"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7405;p78">
              <a:extLst>
                <a:ext uri="{FF2B5EF4-FFF2-40B4-BE49-F238E27FC236}">
                  <a16:creationId xmlns:a16="http://schemas.microsoft.com/office/drawing/2014/main" id="{2DCD8BA2-A544-4B65-A85E-63E823421253}"/>
                </a:ext>
              </a:extLst>
            </p:cNvPr>
            <p:cNvSpPr/>
            <p:nvPr/>
          </p:nvSpPr>
          <p:spPr>
            <a:xfrm>
              <a:off x="7218265" y="2657398"/>
              <a:ext cx="13011" cy="11249"/>
            </a:xfrm>
            <a:custGeom>
              <a:avLst/>
              <a:gdLst/>
              <a:ahLst/>
              <a:cxnLst/>
              <a:rect l="l" t="t" r="r" b="b"/>
              <a:pathLst>
                <a:path w="443" h="383" extrusionOk="0">
                  <a:moveTo>
                    <a:pt x="60" y="0"/>
                  </a:moveTo>
                  <a:cubicBezTo>
                    <a:pt x="45" y="0"/>
                    <a:pt x="30" y="7"/>
                    <a:pt x="19" y="19"/>
                  </a:cubicBezTo>
                  <a:cubicBezTo>
                    <a:pt x="1" y="42"/>
                    <a:pt x="2" y="76"/>
                    <a:pt x="25" y="96"/>
                  </a:cubicBezTo>
                  <a:lnTo>
                    <a:pt x="345" y="369"/>
                  </a:lnTo>
                  <a:cubicBezTo>
                    <a:pt x="357" y="379"/>
                    <a:pt x="368" y="382"/>
                    <a:pt x="381" y="382"/>
                  </a:cubicBezTo>
                  <a:cubicBezTo>
                    <a:pt x="397" y="382"/>
                    <a:pt x="414" y="375"/>
                    <a:pt x="422" y="365"/>
                  </a:cubicBezTo>
                  <a:cubicBezTo>
                    <a:pt x="442" y="341"/>
                    <a:pt x="439" y="308"/>
                    <a:pt x="417" y="288"/>
                  </a:cubicBezTo>
                  <a:lnTo>
                    <a:pt x="96" y="13"/>
                  </a:lnTo>
                  <a:cubicBezTo>
                    <a:pt x="86" y="5"/>
                    <a:pt x="73"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7406;p78">
              <a:extLst>
                <a:ext uri="{FF2B5EF4-FFF2-40B4-BE49-F238E27FC236}">
                  <a16:creationId xmlns:a16="http://schemas.microsoft.com/office/drawing/2014/main" id="{EE6E5C37-3DE9-4583-83A0-813274DA0BFF}"/>
                </a:ext>
              </a:extLst>
            </p:cNvPr>
            <p:cNvSpPr/>
            <p:nvPr/>
          </p:nvSpPr>
          <p:spPr>
            <a:xfrm>
              <a:off x="7164107" y="2801047"/>
              <a:ext cx="133075" cy="33247"/>
            </a:xfrm>
            <a:custGeom>
              <a:avLst/>
              <a:gdLst/>
              <a:ahLst/>
              <a:cxnLst/>
              <a:rect l="l" t="t" r="r" b="b"/>
              <a:pathLst>
                <a:path w="4531" h="1132" extrusionOk="0">
                  <a:moveTo>
                    <a:pt x="4468" y="0"/>
                  </a:moveTo>
                  <a:cubicBezTo>
                    <a:pt x="4461" y="0"/>
                    <a:pt x="4453" y="2"/>
                    <a:pt x="4445" y="6"/>
                  </a:cubicBezTo>
                  <a:cubicBezTo>
                    <a:pt x="3242" y="568"/>
                    <a:pt x="1805" y="901"/>
                    <a:pt x="53" y="1022"/>
                  </a:cubicBezTo>
                  <a:cubicBezTo>
                    <a:pt x="23" y="1024"/>
                    <a:pt x="0" y="1051"/>
                    <a:pt x="2" y="1081"/>
                  </a:cubicBezTo>
                  <a:cubicBezTo>
                    <a:pt x="3" y="1111"/>
                    <a:pt x="29" y="1132"/>
                    <a:pt x="57" y="1132"/>
                  </a:cubicBezTo>
                  <a:cubicBezTo>
                    <a:pt x="59" y="1132"/>
                    <a:pt x="60" y="1132"/>
                    <a:pt x="60" y="1131"/>
                  </a:cubicBezTo>
                  <a:cubicBezTo>
                    <a:pt x="1826" y="1010"/>
                    <a:pt x="3276" y="673"/>
                    <a:pt x="4491" y="105"/>
                  </a:cubicBezTo>
                  <a:cubicBezTo>
                    <a:pt x="4519" y="92"/>
                    <a:pt x="4531" y="60"/>
                    <a:pt x="4518" y="33"/>
                  </a:cubicBezTo>
                  <a:cubicBezTo>
                    <a:pt x="4508" y="12"/>
                    <a:pt x="4489" y="0"/>
                    <a:pt x="44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7407;p78">
              <a:extLst>
                <a:ext uri="{FF2B5EF4-FFF2-40B4-BE49-F238E27FC236}">
                  <a16:creationId xmlns:a16="http://schemas.microsoft.com/office/drawing/2014/main" id="{7E9D5A3A-BA6F-4BEC-A247-738FEEBA9FF9}"/>
                </a:ext>
              </a:extLst>
            </p:cNvPr>
            <p:cNvSpPr/>
            <p:nvPr/>
          </p:nvSpPr>
          <p:spPr>
            <a:xfrm>
              <a:off x="7210100" y="2797816"/>
              <a:ext cx="40237" cy="11719"/>
            </a:xfrm>
            <a:custGeom>
              <a:avLst/>
              <a:gdLst/>
              <a:ahLst/>
              <a:cxnLst/>
              <a:rect l="l" t="t" r="r" b="b"/>
              <a:pathLst>
                <a:path w="1370" h="399" extrusionOk="0">
                  <a:moveTo>
                    <a:pt x="1307" y="0"/>
                  </a:moveTo>
                  <a:cubicBezTo>
                    <a:pt x="1302" y="0"/>
                    <a:pt x="1296" y="1"/>
                    <a:pt x="1290" y="3"/>
                  </a:cubicBezTo>
                  <a:cubicBezTo>
                    <a:pt x="888" y="143"/>
                    <a:pt x="472" y="238"/>
                    <a:pt x="52" y="291"/>
                  </a:cubicBezTo>
                  <a:cubicBezTo>
                    <a:pt x="22" y="294"/>
                    <a:pt x="1" y="321"/>
                    <a:pt x="4" y="351"/>
                  </a:cubicBezTo>
                  <a:cubicBezTo>
                    <a:pt x="5" y="379"/>
                    <a:pt x="31" y="399"/>
                    <a:pt x="58" y="399"/>
                  </a:cubicBezTo>
                  <a:lnTo>
                    <a:pt x="65" y="399"/>
                  </a:lnTo>
                  <a:cubicBezTo>
                    <a:pt x="494" y="345"/>
                    <a:pt x="917" y="248"/>
                    <a:pt x="1325" y="107"/>
                  </a:cubicBezTo>
                  <a:cubicBezTo>
                    <a:pt x="1354" y="98"/>
                    <a:pt x="1370" y="66"/>
                    <a:pt x="1358" y="37"/>
                  </a:cubicBezTo>
                  <a:cubicBezTo>
                    <a:pt x="1351" y="15"/>
                    <a:pt x="1330" y="0"/>
                    <a:pt x="1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7408;p78">
              <a:extLst>
                <a:ext uri="{FF2B5EF4-FFF2-40B4-BE49-F238E27FC236}">
                  <a16:creationId xmlns:a16="http://schemas.microsoft.com/office/drawing/2014/main" id="{40EB2DBA-888F-4738-BD81-EFEE0686D54F}"/>
                </a:ext>
              </a:extLst>
            </p:cNvPr>
            <p:cNvSpPr/>
            <p:nvPr/>
          </p:nvSpPr>
          <p:spPr>
            <a:xfrm>
              <a:off x="7212538" y="2771383"/>
              <a:ext cx="25376" cy="6256"/>
            </a:xfrm>
            <a:custGeom>
              <a:avLst/>
              <a:gdLst/>
              <a:ahLst/>
              <a:cxnLst/>
              <a:rect l="l" t="t" r="r" b="b"/>
              <a:pathLst>
                <a:path w="864" h="213" extrusionOk="0">
                  <a:moveTo>
                    <a:pt x="807" y="1"/>
                  </a:moveTo>
                  <a:cubicBezTo>
                    <a:pt x="804" y="1"/>
                    <a:pt x="801" y="1"/>
                    <a:pt x="798" y="2"/>
                  </a:cubicBezTo>
                  <a:lnTo>
                    <a:pt x="50" y="103"/>
                  </a:lnTo>
                  <a:cubicBezTo>
                    <a:pt x="22" y="108"/>
                    <a:pt x="1" y="134"/>
                    <a:pt x="5" y="165"/>
                  </a:cubicBezTo>
                  <a:cubicBezTo>
                    <a:pt x="8" y="194"/>
                    <a:pt x="32" y="212"/>
                    <a:pt x="58" y="212"/>
                  </a:cubicBezTo>
                  <a:cubicBezTo>
                    <a:pt x="60" y="212"/>
                    <a:pt x="63" y="212"/>
                    <a:pt x="68" y="211"/>
                  </a:cubicBezTo>
                  <a:lnTo>
                    <a:pt x="815" y="110"/>
                  </a:lnTo>
                  <a:cubicBezTo>
                    <a:pt x="844" y="104"/>
                    <a:pt x="864" y="77"/>
                    <a:pt x="861" y="47"/>
                  </a:cubicBezTo>
                  <a:cubicBezTo>
                    <a:pt x="856" y="20"/>
                    <a:pt x="833" y="1"/>
                    <a:pt x="8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7409;p78">
              <a:extLst>
                <a:ext uri="{FF2B5EF4-FFF2-40B4-BE49-F238E27FC236}">
                  <a16:creationId xmlns:a16="http://schemas.microsoft.com/office/drawing/2014/main" id="{860F8642-5DC3-44C1-A92B-52EB8F0F1142}"/>
                </a:ext>
              </a:extLst>
            </p:cNvPr>
            <p:cNvSpPr/>
            <p:nvPr/>
          </p:nvSpPr>
          <p:spPr>
            <a:xfrm>
              <a:off x="7256123" y="2937059"/>
              <a:ext cx="31103" cy="36713"/>
            </a:xfrm>
            <a:custGeom>
              <a:avLst/>
              <a:gdLst/>
              <a:ahLst/>
              <a:cxnLst/>
              <a:rect l="l" t="t" r="r" b="b"/>
              <a:pathLst>
                <a:path w="1059" h="1250" extrusionOk="0">
                  <a:moveTo>
                    <a:pt x="996" y="0"/>
                  </a:moveTo>
                  <a:cubicBezTo>
                    <a:pt x="978" y="0"/>
                    <a:pt x="961" y="9"/>
                    <a:pt x="950" y="26"/>
                  </a:cubicBezTo>
                  <a:cubicBezTo>
                    <a:pt x="694" y="443"/>
                    <a:pt x="382" y="822"/>
                    <a:pt x="25" y="1155"/>
                  </a:cubicBezTo>
                  <a:cubicBezTo>
                    <a:pt x="2" y="1175"/>
                    <a:pt x="1" y="1211"/>
                    <a:pt x="20" y="1232"/>
                  </a:cubicBezTo>
                  <a:cubicBezTo>
                    <a:pt x="33" y="1243"/>
                    <a:pt x="48" y="1249"/>
                    <a:pt x="62" y="1249"/>
                  </a:cubicBezTo>
                  <a:cubicBezTo>
                    <a:pt x="76" y="1249"/>
                    <a:pt x="90" y="1243"/>
                    <a:pt x="99" y="1233"/>
                  </a:cubicBezTo>
                  <a:cubicBezTo>
                    <a:pt x="465" y="894"/>
                    <a:pt x="781" y="507"/>
                    <a:pt x="1043" y="83"/>
                  </a:cubicBezTo>
                  <a:cubicBezTo>
                    <a:pt x="1059" y="58"/>
                    <a:pt x="1050" y="24"/>
                    <a:pt x="1024" y="9"/>
                  </a:cubicBezTo>
                  <a:cubicBezTo>
                    <a:pt x="1016" y="3"/>
                    <a:pt x="1006" y="0"/>
                    <a:pt x="9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7410;p78">
              <a:extLst>
                <a:ext uri="{FF2B5EF4-FFF2-40B4-BE49-F238E27FC236}">
                  <a16:creationId xmlns:a16="http://schemas.microsoft.com/office/drawing/2014/main" id="{396CD9E1-1658-4DEA-B558-BF0BD3F1AE8E}"/>
                </a:ext>
              </a:extLst>
            </p:cNvPr>
            <p:cNvSpPr/>
            <p:nvPr/>
          </p:nvSpPr>
          <p:spPr>
            <a:xfrm>
              <a:off x="7252070" y="2924930"/>
              <a:ext cx="18092" cy="18885"/>
            </a:xfrm>
            <a:custGeom>
              <a:avLst/>
              <a:gdLst/>
              <a:ahLst/>
              <a:cxnLst/>
              <a:rect l="l" t="t" r="r" b="b"/>
              <a:pathLst>
                <a:path w="616" h="643" extrusionOk="0">
                  <a:moveTo>
                    <a:pt x="553" y="1"/>
                  </a:moveTo>
                  <a:cubicBezTo>
                    <a:pt x="536" y="1"/>
                    <a:pt x="519" y="9"/>
                    <a:pt x="509" y="24"/>
                  </a:cubicBezTo>
                  <a:cubicBezTo>
                    <a:pt x="374" y="219"/>
                    <a:pt x="211" y="395"/>
                    <a:pt x="27" y="546"/>
                  </a:cubicBezTo>
                  <a:cubicBezTo>
                    <a:pt x="5" y="564"/>
                    <a:pt x="0" y="600"/>
                    <a:pt x="20" y="622"/>
                  </a:cubicBezTo>
                  <a:cubicBezTo>
                    <a:pt x="32" y="635"/>
                    <a:pt x="47" y="642"/>
                    <a:pt x="63" y="642"/>
                  </a:cubicBezTo>
                  <a:cubicBezTo>
                    <a:pt x="76" y="642"/>
                    <a:pt x="89" y="637"/>
                    <a:pt x="99" y="630"/>
                  </a:cubicBezTo>
                  <a:cubicBezTo>
                    <a:pt x="289" y="473"/>
                    <a:pt x="459" y="289"/>
                    <a:pt x="599" y="87"/>
                  </a:cubicBezTo>
                  <a:cubicBezTo>
                    <a:pt x="616" y="61"/>
                    <a:pt x="610" y="27"/>
                    <a:pt x="584" y="10"/>
                  </a:cubicBezTo>
                  <a:cubicBezTo>
                    <a:pt x="575" y="4"/>
                    <a:pt x="564" y="1"/>
                    <a:pt x="5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7411;p78">
              <a:extLst>
                <a:ext uri="{FF2B5EF4-FFF2-40B4-BE49-F238E27FC236}">
                  <a16:creationId xmlns:a16="http://schemas.microsoft.com/office/drawing/2014/main" id="{6BCED6A7-5466-45B2-80AD-9A49F96C22FE}"/>
                </a:ext>
              </a:extLst>
            </p:cNvPr>
            <p:cNvSpPr/>
            <p:nvPr/>
          </p:nvSpPr>
          <p:spPr>
            <a:xfrm>
              <a:off x="7256123" y="2894620"/>
              <a:ext cx="16007" cy="15948"/>
            </a:xfrm>
            <a:custGeom>
              <a:avLst/>
              <a:gdLst/>
              <a:ahLst/>
              <a:cxnLst/>
              <a:rect l="l" t="t" r="r" b="b"/>
              <a:pathLst>
                <a:path w="545" h="543" extrusionOk="0">
                  <a:moveTo>
                    <a:pt x="483" y="1"/>
                  </a:moveTo>
                  <a:cubicBezTo>
                    <a:pt x="469" y="1"/>
                    <a:pt x="456" y="6"/>
                    <a:pt x="445" y="17"/>
                  </a:cubicBezTo>
                  <a:lnTo>
                    <a:pt x="22" y="447"/>
                  </a:lnTo>
                  <a:cubicBezTo>
                    <a:pt x="1" y="470"/>
                    <a:pt x="1" y="505"/>
                    <a:pt x="22" y="527"/>
                  </a:cubicBezTo>
                  <a:cubicBezTo>
                    <a:pt x="32" y="536"/>
                    <a:pt x="46" y="542"/>
                    <a:pt x="60" y="542"/>
                  </a:cubicBezTo>
                  <a:cubicBezTo>
                    <a:pt x="75" y="542"/>
                    <a:pt x="89" y="536"/>
                    <a:pt x="100" y="527"/>
                  </a:cubicBezTo>
                  <a:lnTo>
                    <a:pt x="523" y="95"/>
                  </a:lnTo>
                  <a:cubicBezTo>
                    <a:pt x="545" y="72"/>
                    <a:pt x="545" y="38"/>
                    <a:pt x="523" y="17"/>
                  </a:cubicBezTo>
                  <a:cubicBezTo>
                    <a:pt x="512" y="6"/>
                    <a:pt x="498" y="1"/>
                    <a:pt x="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7412;p78">
              <a:extLst>
                <a:ext uri="{FF2B5EF4-FFF2-40B4-BE49-F238E27FC236}">
                  <a16:creationId xmlns:a16="http://schemas.microsoft.com/office/drawing/2014/main" id="{1CA6E600-632B-4660-BAF3-E38CCF55358D}"/>
                </a:ext>
              </a:extLst>
            </p:cNvPr>
            <p:cNvSpPr/>
            <p:nvPr/>
          </p:nvSpPr>
          <p:spPr>
            <a:xfrm>
              <a:off x="7173799" y="2871975"/>
              <a:ext cx="28518" cy="30016"/>
            </a:xfrm>
            <a:custGeom>
              <a:avLst/>
              <a:gdLst/>
              <a:ahLst/>
              <a:cxnLst/>
              <a:rect l="l" t="t" r="r" b="b"/>
              <a:pathLst>
                <a:path w="971" h="1022" extrusionOk="0">
                  <a:moveTo>
                    <a:pt x="910" y="1"/>
                  </a:moveTo>
                  <a:cubicBezTo>
                    <a:pt x="898" y="1"/>
                    <a:pt x="885" y="5"/>
                    <a:pt x="875" y="13"/>
                  </a:cubicBezTo>
                  <a:cubicBezTo>
                    <a:pt x="549" y="281"/>
                    <a:pt x="261" y="590"/>
                    <a:pt x="19" y="934"/>
                  </a:cubicBezTo>
                  <a:cubicBezTo>
                    <a:pt x="1" y="959"/>
                    <a:pt x="7" y="993"/>
                    <a:pt x="31" y="1010"/>
                  </a:cubicBezTo>
                  <a:cubicBezTo>
                    <a:pt x="42" y="1017"/>
                    <a:pt x="52" y="1021"/>
                    <a:pt x="64" y="1021"/>
                  </a:cubicBezTo>
                  <a:cubicBezTo>
                    <a:pt x="81" y="1021"/>
                    <a:pt x="98" y="1014"/>
                    <a:pt x="108" y="996"/>
                  </a:cubicBezTo>
                  <a:cubicBezTo>
                    <a:pt x="344" y="659"/>
                    <a:pt x="626" y="358"/>
                    <a:pt x="945" y="97"/>
                  </a:cubicBezTo>
                  <a:cubicBezTo>
                    <a:pt x="968" y="80"/>
                    <a:pt x="971" y="44"/>
                    <a:pt x="952" y="20"/>
                  </a:cubicBezTo>
                  <a:cubicBezTo>
                    <a:pt x="942" y="7"/>
                    <a:pt x="926" y="1"/>
                    <a:pt x="9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7413;p78">
              <a:extLst>
                <a:ext uri="{FF2B5EF4-FFF2-40B4-BE49-F238E27FC236}">
                  <a16:creationId xmlns:a16="http://schemas.microsoft.com/office/drawing/2014/main" id="{4E1AE65D-ADED-4281-8872-E00BC979E54D}"/>
                </a:ext>
              </a:extLst>
            </p:cNvPr>
            <p:cNvSpPr/>
            <p:nvPr/>
          </p:nvSpPr>
          <p:spPr>
            <a:xfrm>
              <a:off x="7399801" y="2849566"/>
              <a:ext cx="34950" cy="186088"/>
            </a:xfrm>
            <a:custGeom>
              <a:avLst/>
              <a:gdLst/>
              <a:ahLst/>
              <a:cxnLst/>
              <a:rect l="l" t="t" r="r" b="b"/>
              <a:pathLst>
                <a:path w="1190" h="6336" extrusionOk="0">
                  <a:moveTo>
                    <a:pt x="63" y="0"/>
                  </a:moveTo>
                  <a:cubicBezTo>
                    <a:pt x="57" y="0"/>
                    <a:pt x="50" y="1"/>
                    <a:pt x="43" y="4"/>
                  </a:cubicBezTo>
                  <a:cubicBezTo>
                    <a:pt x="15" y="14"/>
                    <a:pt x="0" y="47"/>
                    <a:pt x="10" y="75"/>
                  </a:cubicBezTo>
                  <a:cubicBezTo>
                    <a:pt x="429" y="1215"/>
                    <a:pt x="678" y="2425"/>
                    <a:pt x="919" y="3594"/>
                  </a:cubicBezTo>
                  <a:cubicBezTo>
                    <a:pt x="987" y="3933"/>
                    <a:pt x="1059" y="4279"/>
                    <a:pt x="1068" y="4627"/>
                  </a:cubicBezTo>
                  <a:cubicBezTo>
                    <a:pt x="1080" y="5117"/>
                    <a:pt x="966" y="5652"/>
                    <a:pt x="721" y="6262"/>
                  </a:cubicBezTo>
                  <a:cubicBezTo>
                    <a:pt x="710" y="6290"/>
                    <a:pt x="722" y="6321"/>
                    <a:pt x="751" y="6333"/>
                  </a:cubicBezTo>
                  <a:cubicBezTo>
                    <a:pt x="757" y="6334"/>
                    <a:pt x="764" y="6336"/>
                    <a:pt x="771" y="6336"/>
                  </a:cubicBezTo>
                  <a:cubicBezTo>
                    <a:pt x="792" y="6336"/>
                    <a:pt x="812" y="6321"/>
                    <a:pt x="822" y="6302"/>
                  </a:cubicBezTo>
                  <a:cubicBezTo>
                    <a:pt x="1073" y="5679"/>
                    <a:pt x="1190" y="5129"/>
                    <a:pt x="1178" y="4624"/>
                  </a:cubicBezTo>
                  <a:cubicBezTo>
                    <a:pt x="1170" y="4265"/>
                    <a:pt x="1097" y="3913"/>
                    <a:pt x="1027" y="3571"/>
                  </a:cubicBezTo>
                  <a:cubicBezTo>
                    <a:pt x="785" y="2397"/>
                    <a:pt x="536" y="1182"/>
                    <a:pt x="114" y="35"/>
                  </a:cubicBezTo>
                  <a:cubicBezTo>
                    <a:pt x="106" y="14"/>
                    <a:pt x="8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7414;p78">
              <a:extLst>
                <a:ext uri="{FF2B5EF4-FFF2-40B4-BE49-F238E27FC236}">
                  <a16:creationId xmlns:a16="http://schemas.microsoft.com/office/drawing/2014/main" id="{8BF3FE90-272B-47DA-B075-69D454A44CB1}"/>
                </a:ext>
              </a:extLst>
            </p:cNvPr>
            <p:cNvSpPr/>
            <p:nvPr/>
          </p:nvSpPr>
          <p:spPr>
            <a:xfrm>
              <a:off x="7396571" y="2902961"/>
              <a:ext cx="19942" cy="85261"/>
            </a:xfrm>
            <a:custGeom>
              <a:avLst/>
              <a:gdLst/>
              <a:ahLst/>
              <a:cxnLst/>
              <a:rect l="l" t="t" r="r" b="b"/>
              <a:pathLst>
                <a:path w="679" h="2903" extrusionOk="0">
                  <a:moveTo>
                    <a:pt x="65" y="0"/>
                  </a:moveTo>
                  <a:cubicBezTo>
                    <a:pt x="57" y="0"/>
                    <a:pt x="49" y="2"/>
                    <a:pt x="42" y="5"/>
                  </a:cubicBezTo>
                  <a:cubicBezTo>
                    <a:pt x="14" y="17"/>
                    <a:pt x="1" y="50"/>
                    <a:pt x="14" y="79"/>
                  </a:cubicBezTo>
                  <a:cubicBezTo>
                    <a:pt x="399" y="943"/>
                    <a:pt x="568" y="1899"/>
                    <a:pt x="499" y="2844"/>
                  </a:cubicBezTo>
                  <a:cubicBezTo>
                    <a:pt x="498" y="2874"/>
                    <a:pt x="521" y="2901"/>
                    <a:pt x="552" y="2903"/>
                  </a:cubicBezTo>
                  <a:lnTo>
                    <a:pt x="555" y="2903"/>
                  </a:lnTo>
                  <a:cubicBezTo>
                    <a:pt x="583" y="2903"/>
                    <a:pt x="609" y="2881"/>
                    <a:pt x="610" y="2853"/>
                  </a:cubicBezTo>
                  <a:cubicBezTo>
                    <a:pt x="679" y="1890"/>
                    <a:pt x="508" y="915"/>
                    <a:pt x="115" y="33"/>
                  </a:cubicBezTo>
                  <a:cubicBezTo>
                    <a:pt x="106" y="12"/>
                    <a:pt x="8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7415;p78">
              <a:extLst>
                <a:ext uri="{FF2B5EF4-FFF2-40B4-BE49-F238E27FC236}">
                  <a16:creationId xmlns:a16="http://schemas.microsoft.com/office/drawing/2014/main" id="{FDC67EBA-2CCC-4851-8926-BDD08AB236DA}"/>
                </a:ext>
              </a:extLst>
            </p:cNvPr>
            <p:cNvSpPr/>
            <p:nvPr/>
          </p:nvSpPr>
          <p:spPr>
            <a:xfrm>
              <a:off x="7377715" y="2952537"/>
              <a:ext cx="6021" cy="24700"/>
            </a:xfrm>
            <a:custGeom>
              <a:avLst/>
              <a:gdLst/>
              <a:ahLst/>
              <a:cxnLst/>
              <a:rect l="l" t="t" r="r" b="b"/>
              <a:pathLst>
                <a:path w="205" h="841" extrusionOk="0">
                  <a:moveTo>
                    <a:pt x="59" y="1"/>
                  </a:moveTo>
                  <a:cubicBezTo>
                    <a:pt x="57" y="1"/>
                    <a:pt x="54" y="1"/>
                    <a:pt x="52" y="1"/>
                  </a:cubicBezTo>
                  <a:cubicBezTo>
                    <a:pt x="22" y="4"/>
                    <a:pt x="0" y="31"/>
                    <a:pt x="5" y="61"/>
                  </a:cubicBezTo>
                  <a:lnTo>
                    <a:pt x="92" y="792"/>
                  </a:lnTo>
                  <a:cubicBezTo>
                    <a:pt x="93" y="819"/>
                    <a:pt x="119" y="840"/>
                    <a:pt x="144" y="840"/>
                  </a:cubicBezTo>
                  <a:lnTo>
                    <a:pt x="151" y="840"/>
                  </a:lnTo>
                  <a:cubicBezTo>
                    <a:pt x="183" y="836"/>
                    <a:pt x="204" y="809"/>
                    <a:pt x="200" y="779"/>
                  </a:cubicBezTo>
                  <a:lnTo>
                    <a:pt x="113" y="50"/>
                  </a:lnTo>
                  <a:cubicBezTo>
                    <a:pt x="109" y="21"/>
                    <a:pt x="85"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7416;p78">
              <a:extLst>
                <a:ext uri="{FF2B5EF4-FFF2-40B4-BE49-F238E27FC236}">
                  <a16:creationId xmlns:a16="http://schemas.microsoft.com/office/drawing/2014/main" id="{CD9E0D21-DD91-44C9-AC68-02BA7CB5A575}"/>
                </a:ext>
              </a:extLst>
            </p:cNvPr>
            <p:cNvSpPr/>
            <p:nvPr/>
          </p:nvSpPr>
          <p:spPr>
            <a:xfrm>
              <a:off x="7319063" y="2834470"/>
              <a:ext cx="24935" cy="71487"/>
            </a:xfrm>
            <a:custGeom>
              <a:avLst/>
              <a:gdLst/>
              <a:ahLst/>
              <a:cxnLst/>
              <a:rect l="l" t="t" r="r" b="b"/>
              <a:pathLst>
                <a:path w="849" h="2434" extrusionOk="0">
                  <a:moveTo>
                    <a:pt x="785" y="0"/>
                  </a:moveTo>
                  <a:cubicBezTo>
                    <a:pt x="763" y="0"/>
                    <a:pt x="742" y="13"/>
                    <a:pt x="734" y="35"/>
                  </a:cubicBezTo>
                  <a:cubicBezTo>
                    <a:pt x="451" y="796"/>
                    <a:pt x="207" y="1579"/>
                    <a:pt x="8" y="2365"/>
                  </a:cubicBezTo>
                  <a:cubicBezTo>
                    <a:pt x="1" y="2394"/>
                    <a:pt x="18" y="2425"/>
                    <a:pt x="46" y="2432"/>
                  </a:cubicBezTo>
                  <a:cubicBezTo>
                    <a:pt x="52" y="2434"/>
                    <a:pt x="58" y="2434"/>
                    <a:pt x="61" y="2434"/>
                  </a:cubicBezTo>
                  <a:cubicBezTo>
                    <a:pt x="83" y="2434"/>
                    <a:pt x="108" y="2418"/>
                    <a:pt x="115" y="2392"/>
                  </a:cubicBezTo>
                  <a:cubicBezTo>
                    <a:pt x="314" y="1610"/>
                    <a:pt x="556" y="831"/>
                    <a:pt x="837" y="75"/>
                  </a:cubicBezTo>
                  <a:cubicBezTo>
                    <a:pt x="848" y="47"/>
                    <a:pt x="834" y="14"/>
                    <a:pt x="805" y="4"/>
                  </a:cubicBezTo>
                  <a:cubicBezTo>
                    <a:pt x="799" y="1"/>
                    <a:pt x="792" y="0"/>
                    <a:pt x="7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7417;p78">
              <a:extLst>
                <a:ext uri="{FF2B5EF4-FFF2-40B4-BE49-F238E27FC236}">
                  <a16:creationId xmlns:a16="http://schemas.microsoft.com/office/drawing/2014/main" id="{89D67995-5C4A-4F3C-8F58-837CC7DBB2E7}"/>
                </a:ext>
              </a:extLst>
            </p:cNvPr>
            <p:cNvSpPr/>
            <p:nvPr/>
          </p:nvSpPr>
          <p:spPr>
            <a:xfrm>
              <a:off x="7341355" y="2867834"/>
              <a:ext cx="6608" cy="13451"/>
            </a:xfrm>
            <a:custGeom>
              <a:avLst/>
              <a:gdLst/>
              <a:ahLst/>
              <a:cxnLst/>
              <a:rect l="l" t="t" r="r" b="b"/>
              <a:pathLst>
                <a:path w="225" h="458" extrusionOk="0">
                  <a:moveTo>
                    <a:pt x="166" y="1"/>
                  </a:moveTo>
                  <a:cubicBezTo>
                    <a:pt x="141" y="1"/>
                    <a:pt x="117" y="18"/>
                    <a:pt x="112" y="44"/>
                  </a:cubicBezTo>
                  <a:cubicBezTo>
                    <a:pt x="89" y="160"/>
                    <a:pt x="55" y="274"/>
                    <a:pt x="12" y="382"/>
                  </a:cubicBezTo>
                  <a:cubicBezTo>
                    <a:pt x="1" y="410"/>
                    <a:pt x="15" y="443"/>
                    <a:pt x="44" y="453"/>
                  </a:cubicBezTo>
                  <a:cubicBezTo>
                    <a:pt x="49" y="456"/>
                    <a:pt x="56" y="457"/>
                    <a:pt x="64" y="457"/>
                  </a:cubicBezTo>
                  <a:cubicBezTo>
                    <a:pt x="86" y="457"/>
                    <a:pt x="106" y="444"/>
                    <a:pt x="113" y="422"/>
                  </a:cubicBezTo>
                  <a:cubicBezTo>
                    <a:pt x="158" y="306"/>
                    <a:pt x="193" y="187"/>
                    <a:pt x="219" y="66"/>
                  </a:cubicBezTo>
                  <a:cubicBezTo>
                    <a:pt x="224" y="37"/>
                    <a:pt x="206" y="7"/>
                    <a:pt x="176" y="2"/>
                  </a:cubicBezTo>
                  <a:cubicBezTo>
                    <a:pt x="173" y="1"/>
                    <a:pt x="169" y="1"/>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7418;p78">
              <a:extLst>
                <a:ext uri="{FF2B5EF4-FFF2-40B4-BE49-F238E27FC236}">
                  <a16:creationId xmlns:a16="http://schemas.microsoft.com/office/drawing/2014/main" id="{8E2EEE7E-E310-4776-A13C-2F197B9D1926}"/>
                </a:ext>
              </a:extLst>
            </p:cNvPr>
            <p:cNvSpPr/>
            <p:nvPr/>
          </p:nvSpPr>
          <p:spPr>
            <a:xfrm>
              <a:off x="7326406" y="2989602"/>
              <a:ext cx="6109" cy="16682"/>
            </a:xfrm>
            <a:custGeom>
              <a:avLst/>
              <a:gdLst/>
              <a:ahLst/>
              <a:cxnLst/>
              <a:rect l="l" t="t" r="r" b="b"/>
              <a:pathLst>
                <a:path w="208" h="568" extrusionOk="0">
                  <a:moveTo>
                    <a:pt x="58" y="0"/>
                  </a:moveTo>
                  <a:cubicBezTo>
                    <a:pt x="55" y="0"/>
                    <a:pt x="51" y="0"/>
                    <a:pt x="47" y="1"/>
                  </a:cubicBezTo>
                  <a:cubicBezTo>
                    <a:pt x="19" y="7"/>
                    <a:pt x="0" y="35"/>
                    <a:pt x="4" y="65"/>
                  </a:cubicBezTo>
                  <a:lnTo>
                    <a:pt x="95" y="522"/>
                  </a:lnTo>
                  <a:cubicBezTo>
                    <a:pt x="101" y="549"/>
                    <a:pt x="124" y="568"/>
                    <a:pt x="150" y="568"/>
                  </a:cubicBezTo>
                  <a:cubicBezTo>
                    <a:pt x="152" y="568"/>
                    <a:pt x="157" y="568"/>
                    <a:pt x="160" y="565"/>
                  </a:cubicBezTo>
                  <a:cubicBezTo>
                    <a:pt x="188" y="559"/>
                    <a:pt x="208" y="531"/>
                    <a:pt x="202" y="501"/>
                  </a:cubicBezTo>
                  <a:lnTo>
                    <a:pt x="111" y="44"/>
                  </a:lnTo>
                  <a:cubicBezTo>
                    <a:pt x="107" y="18"/>
                    <a:pt x="85"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7419;p78">
              <a:extLst>
                <a:ext uri="{FF2B5EF4-FFF2-40B4-BE49-F238E27FC236}">
                  <a16:creationId xmlns:a16="http://schemas.microsoft.com/office/drawing/2014/main" id="{23719433-050C-4DE0-AE28-D6EA8850761E}"/>
                </a:ext>
              </a:extLst>
            </p:cNvPr>
            <p:cNvSpPr/>
            <p:nvPr/>
          </p:nvSpPr>
          <p:spPr>
            <a:xfrm>
              <a:off x="7530791" y="2854882"/>
              <a:ext cx="51104" cy="47109"/>
            </a:xfrm>
            <a:custGeom>
              <a:avLst/>
              <a:gdLst/>
              <a:ahLst/>
              <a:cxnLst/>
              <a:rect l="l" t="t" r="r" b="b"/>
              <a:pathLst>
                <a:path w="1740" h="1604" extrusionOk="0">
                  <a:moveTo>
                    <a:pt x="64" y="0"/>
                  </a:moveTo>
                  <a:cubicBezTo>
                    <a:pt x="45" y="0"/>
                    <a:pt x="28" y="10"/>
                    <a:pt x="16" y="28"/>
                  </a:cubicBezTo>
                  <a:cubicBezTo>
                    <a:pt x="1" y="54"/>
                    <a:pt x="9" y="87"/>
                    <a:pt x="36" y="102"/>
                  </a:cubicBezTo>
                  <a:cubicBezTo>
                    <a:pt x="667" y="470"/>
                    <a:pt x="1218" y="979"/>
                    <a:pt x="1633" y="1580"/>
                  </a:cubicBezTo>
                  <a:cubicBezTo>
                    <a:pt x="1644" y="1595"/>
                    <a:pt x="1660" y="1603"/>
                    <a:pt x="1678" y="1603"/>
                  </a:cubicBezTo>
                  <a:cubicBezTo>
                    <a:pt x="1688" y="1603"/>
                    <a:pt x="1700" y="1599"/>
                    <a:pt x="1708" y="1595"/>
                  </a:cubicBezTo>
                  <a:cubicBezTo>
                    <a:pt x="1732" y="1576"/>
                    <a:pt x="1740" y="1542"/>
                    <a:pt x="1722" y="1518"/>
                  </a:cubicBezTo>
                  <a:cubicBezTo>
                    <a:pt x="1301" y="905"/>
                    <a:pt x="736" y="384"/>
                    <a:pt x="92" y="8"/>
                  </a:cubicBezTo>
                  <a:cubicBezTo>
                    <a:pt x="83" y="3"/>
                    <a:pt x="73"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7420;p78">
              <a:extLst>
                <a:ext uri="{FF2B5EF4-FFF2-40B4-BE49-F238E27FC236}">
                  <a16:creationId xmlns:a16="http://schemas.microsoft.com/office/drawing/2014/main" id="{963EE02B-E035-4028-9C67-FA40CBD0937F}"/>
                </a:ext>
              </a:extLst>
            </p:cNvPr>
            <p:cNvSpPr/>
            <p:nvPr/>
          </p:nvSpPr>
          <p:spPr>
            <a:xfrm>
              <a:off x="7538046" y="2887424"/>
              <a:ext cx="12570" cy="12335"/>
            </a:xfrm>
            <a:custGeom>
              <a:avLst/>
              <a:gdLst/>
              <a:ahLst/>
              <a:cxnLst/>
              <a:rect l="l" t="t" r="r" b="b"/>
              <a:pathLst>
                <a:path w="428" h="420" extrusionOk="0">
                  <a:moveTo>
                    <a:pt x="61" y="0"/>
                  </a:moveTo>
                  <a:cubicBezTo>
                    <a:pt x="46" y="0"/>
                    <a:pt x="32" y="5"/>
                    <a:pt x="21" y="15"/>
                  </a:cubicBezTo>
                  <a:cubicBezTo>
                    <a:pt x="0" y="38"/>
                    <a:pt x="0" y="74"/>
                    <a:pt x="21" y="95"/>
                  </a:cubicBezTo>
                  <a:lnTo>
                    <a:pt x="328" y="404"/>
                  </a:lnTo>
                  <a:cubicBezTo>
                    <a:pt x="338" y="415"/>
                    <a:pt x="352" y="420"/>
                    <a:pt x="366" y="420"/>
                  </a:cubicBezTo>
                  <a:cubicBezTo>
                    <a:pt x="380" y="420"/>
                    <a:pt x="395" y="415"/>
                    <a:pt x="406" y="404"/>
                  </a:cubicBezTo>
                  <a:cubicBezTo>
                    <a:pt x="427" y="383"/>
                    <a:pt x="427" y="347"/>
                    <a:pt x="406" y="326"/>
                  </a:cubicBezTo>
                  <a:lnTo>
                    <a:pt x="100" y="15"/>
                  </a:lnTo>
                  <a:cubicBezTo>
                    <a:pt x="89"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7421;p78">
              <a:extLst>
                <a:ext uri="{FF2B5EF4-FFF2-40B4-BE49-F238E27FC236}">
                  <a16:creationId xmlns:a16="http://schemas.microsoft.com/office/drawing/2014/main" id="{F0BE3027-F461-4DAC-ADA5-FBFDF5D04724}"/>
                </a:ext>
              </a:extLst>
            </p:cNvPr>
            <p:cNvSpPr/>
            <p:nvPr/>
          </p:nvSpPr>
          <p:spPr>
            <a:xfrm>
              <a:off x="7468909" y="2940584"/>
              <a:ext cx="43291" cy="33335"/>
            </a:xfrm>
            <a:custGeom>
              <a:avLst/>
              <a:gdLst/>
              <a:ahLst/>
              <a:cxnLst/>
              <a:rect l="l" t="t" r="r" b="b"/>
              <a:pathLst>
                <a:path w="1474" h="1135" extrusionOk="0">
                  <a:moveTo>
                    <a:pt x="59" y="1"/>
                  </a:moveTo>
                  <a:cubicBezTo>
                    <a:pt x="45" y="1"/>
                    <a:pt x="31" y="6"/>
                    <a:pt x="20" y="17"/>
                  </a:cubicBezTo>
                  <a:cubicBezTo>
                    <a:pt x="0" y="40"/>
                    <a:pt x="0" y="74"/>
                    <a:pt x="21" y="95"/>
                  </a:cubicBezTo>
                  <a:cubicBezTo>
                    <a:pt x="432" y="494"/>
                    <a:pt x="889" y="840"/>
                    <a:pt x="1383" y="1128"/>
                  </a:cubicBezTo>
                  <a:cubicBezTo>
                    <a:pt x="1390" y="1132"/>
                    <a:pt x="1401" y="1135"/>
                    <a:pt x="1410" y="1135"/>
                  </a:cubicBezTo>
                  <a:cubicBezTo>
                    <a:pt x="1430" y="1135"/>
                    <a:pt x="1447" y="1123"/>
                    <a:pt x="1458" y="1106"/>
                  </a:cubicBezTo>
                  <a:cubicBezTo>
                    <a:pt x="1474" y="1079"/>
                    <a:pt x="1465" y="1048"/>
                    <a:pt x="1438" y="1031"/>
                  </a:cubicBezTo>
                  <a:cubicBezTo>
                    <a:pt x="953" y="750"/>
                    <a:pt x="500" y="408"/>
                    <a:pt x="98" y="17"/>
                  </a:cubicBezTo>
                  <a:cubicBezTo>
                    <a:pt x="87" y="6"/>
                    <a:pt x="7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7422;p78">
              <a:extLst>
                <a:ext uri="{FF2B5EF4-FFF2-40B4-BE49-F238E27FC236}">
                  <a16:creationId xmlns:a16="http://schemas.microsoft.com/office/drawing/2014/main" id="{C4B52D0C-A85D-44EB-B4BE-435716C4A1A6}"/>
                </a:ext>
              </a:extLst>
            </p:cNvPr>
            <p:cNvSpPr/>
            <p:nvPr/>
          </p:nvSpPr>
          <p:spPr>
            <a:xfrm>
              <a:off x="7444590" y="2891272"/>
              <a:ext cx="50634" cy="49606"/>
            </a:xfrm>
            <a:custGeom>
              <a:avLst/>
              <a:gdLst/>
              <a:ahLst/>
              <a:cxnLst/>
              <a:rect l="l" t="t" r="r" b="b"/>
              <a:pathLst>
                <a:path w="1724" h="1689" extrusionOk="0">
                  <a:moveTo>
                    <a:pt x="63" y="1"/>
                  </a:moveTo>
                  <a:cubicBezTo>
                    <a:pt x="50" y="1"/>
                    <a:pt x="38" y="5"/>
                    <a:pt x="28" y="14"/>
                  </a:cubicBezTo>
                  <a:cubicBezTo>
                    <a:pt x="3" y="31"/>
                    <a:pt x="1" y="67"/>
                    <a:pt x="21" y="89"/>
                  </a:cubicBezTo>
                  <a:cubicBezTo>
                    <a:pt x="498" y="672"/>
                    <a:pt x="1039" y="1206"/>
                    <a:pt x="1627" y="1676"/>
                  </a:cubicBezTo>
                  <a:cubicBezTo>
                    <a:pt x="1637" y="1684"/>
                    <a:pt x="1648" y="1689"/>
                    <a:pt x="1661" y="1689"/>
                  </a:cubicBezTo>
                  <a:cubicBezTo>
                    <a:pt x="1677" y="1689"/>
                    <a:pt x="1694" y="1682"/>
                    <a:pt x="1704" y="1667"/>
                  </a:cubicBezTo>
                  <a:cubicBezTo>
                    <a:pt x="1724" y="1645"/>
                    <a:pt x="1718" y="1610"/>
                    <a:pt x="1695" y="1590"/>
                  </a:cubicBezTo>
                  <a:cubicBezTo>
                    <a:pt x="1111" y="1126"/>
                    <a:pt x="577" y="598"/>
                    <a:pt x="103" y="21"/>
                  </a:cubicBezTo>
                  <a:cubicBezTo>
                    <a:pt x="94" y="8"/>
                    <a:pt x="78"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7423;p78">
              <a:extLst>
                <a:ext uri="{FF2B5EF4-FFF2-40B4-BE49-F238E27FC236}">
                  <a16:creationId xmlns:a16="http://schemas.microsoft.com/office/drawing/2014/main" id="{0E056893-77AA-41A4-9F3E-3148D95CFFE2}"/>
                </a:ext>
              </a:extLst>
            </p:cNvPr>
            <p:cNvSpPr/>
            <p:nvPr/>
          </p:nvSpPr>
          <p:spPr>
            <a:xfrm>
              <a:off x="7458864" y="2877262"/>
              <a:ext cx="10309" cy="9457"/>
            </a:xfrm>
            <a:custGeom>
              <a:avLst/>
              <a:gdLst/>
              <a:ahLst/>
              <a:cxnLst/>
              <a:rect l="l" t="t" r="r" b="b"/>
              <a:pathLst>
                <a:path w="351" h="322" extrusionOk="0">
                  <a:moveTo>
                    <a:pt x="60" y="1"/>
                  </a:moveTo>
                  <a:cubicBezTo>
                    <a:pt x="46" y="1"/>
                    <a:pt x="31" y="6"/>
                    <a:pt x="20" y="18"/>
                  </a:cubicBezTo>
                  <a:cubicBezTo>
                    <a:pt x="0" y="39"/>
                    <a:pt x="0" y="75"/>
                    <a:pt x="23" y="95"/>
                  </a:cubicBezTo>
                  <a:lnTo>
                    <a:pt x="255" y="307"/>
                  </a:lnTo>
                  <a:cubicBezTo>
                    <a:pt x="265" y="316"/>
                    <a:pt x="279" y="321"/>
                    <a:pt x="292" y="321"/>
                  </a:cubicBezTo>
                  <a:cubicBezTo>
                    <a:pt x="306" y="321"/>
                    <a:pt x="322" y="314"/>
                    <a:pt x="332" y="303"/>
                  </a:cubicBezTo>
                  <a:cubicBezTo>
                    <a:pt x="351" y="282"/>
                    <a:pt x="351" y="246"/>
                    <a:pt x="328" y="227"/>
                  </a:cubicBezTo>
                  <a:lnTo>
                    <a:pt x="97" y="15"/>
                  </a:lnTo>
                  <a:cubicBezTo>
                    <a:pt x="87" y="6"/>
                    <a:pt x="7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7424;p78">
              <a:extLst>
                <a:ext uri="{FF2B5EF4-FFF2-40B4-BE49-F238E27FC236}">
                  <a16:creationId xmlns:a16="http://schemas.microsoft.com/office/drawing/2014/main" id="{E65098E1-4CB7-41BB-AAB9-FE063BC705DD}"/>
                </a:ext>
              </a:extLst>
            </p:cNvPr>
            <p:cNvSpPr/>
            <p:nvPr/>
          </p:nvSpPr>
          <p:spPr>
            <a:xfrm>
              <a:off x="7445295" y="2798081"/>
              <a:ext cx="180655" cy="21587"/>
            </a:xfrm>
            <a:custGeom>
              <a:avLst/>
              <a:gdLst/>
              <a:ahLst/>
              <a:cxnLst/>
              <a:rect l="l" t="t" r="r" b="b"/>
              <a:pathLst>
                <a:path w="6151" h="735" extrusionOk="0">
                  <a:moveTo>
                    <a:pt x="6086" y="1"/>
                  </a:moveTo>
                  <a:cubicBezTo>
                    <a:pt x="6077" y="1"/>
                    <a:pt x="6069" y="3"/>
                    <a:pt x="6060" y="7"/>
                  </a:cubicBezTo>
                  <a:cubicBezTo>
                    <a:pt x="5811" y="141"/>
                    <a:pt x="5548" y="255"/>
                    <a:pt x="5280" y="343"/>
                  </a:cubicBezTo>
                  <a:cubicBezTo>
                    <a:pt x="4716" y="530"/>
                    <a:pt x="4078" y="625"/>
                    <a:pt x="3377" y="625"/>
                  </a:cubicBezTo>
                  <a:cubicBezTo>
                    <a:pt x="3151" y="625"/>
                    <a:pt x="2918" y="615"/>
                    <a:pt x="2678" y="595"/>
                  </a:cubicBezTo>
                  <a:cubicBezTo>
                    <a:pt x="1799" y="521"/>
                    <a:pt x="922" y="329"/>
                    <a:pt x="75" y="142"/>
                  </a:cubicBezTo>
                  <a:cubicBezTo>
                    <a:pt x="70" y="141"/>
                    <a:pt x="66" y="141"/>
                    <a:pt x="62" y="141"/>
                  </a:cubicBezTo>
                  <a:cubicBezTo>
                    <a:pt x="36" y="141"/>
                    <a:pt x="14" y="158"/>
                    <a:pt x="8" y="183"/>
                  </a:cubicBezTo>
                  <a:cubicBezTo>
                    <a:pt x="1" y="213"/>
                    <a:pt x="19" y="242"/>
                    <a:pt x="49" y="249"/>
                  </a:cubicBezTo>
                  <a:cubicBezTo>
                    <a:pt x="901" y="438"/>
                    <a:pt x="1781" y="632"/>
                    <a:pt x="2668" y="705"/>
                  </a:cubicBezTo>
                  <a:cubicBezTo>
                    <a:pt x="2912" y="725"/>
                    <a:pt x="3148" y="735"/>
                    <a:pt x="3380" y="735"/>
                  </a:cubicBezTo>
                  <a:cubicBezTo>
                    <a:pt x="4091" y="735"/>
                    <a:pt x="4739" y="639"/>
                    <a:pt x="5313" y="448"/>
                  </a:cubicBezTo>
                  <a:cubicBezTo>
                    <a:pt x="5589" y="357"/>
                    <a:pt x="5858" y="242"/>
                    <a:pt x="6112" y="105"/>
                  </a:cubicBezTo>
                  <a:cubicBezTo>
                    <a:pt x="6139" y="91"/>
                    <a:pt x="6150" y="57"/>
                    <a:pt x="6136" y="30"/>
                  </a:cubicBezTo>
                  <a:cubicBezTo>
                    <a:pt x="6126" y="12"/>
                    <a:pt x="6106" y="1"/>
                    <a:pt x="60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7425;p78">
              <a:extLst>
                <a:ext uri="{FF2B5EF4-FFF2-40B4-BE49-F238E27FC236}">
                  <a16:creationId xmlns:a16="http://schemas.microsoft.com/office/drawing/2014/main" id="{C6FDD005-4B28-4F68-B763-13EDF649ACDE}"/>
                </a:ext>
              </a:extLst>
            </p:cNvPr>
            <p:cNvSpPr/>
            <p:nvPr/>
          </p:nvSpPr>
          <p:spPr>
            <a:xfrm>
              <a:off x="7500217" y="2791090"/>
              <a:ext cx="54423" cy="8370"/>
            </a:xfrm>
            <a:custGeom>
              <a:avLst/>
              <a:gdLst/>
              <a:ahLst/>
              <a:cxnLst/>
              <a:rect l="l" t="t" r="r" b="b"/>
              <a:pathLst>
                <a:path w="1853" h="285" extrusionOk="0">
                  <a:moveTo>
                    <a:pt x="59" y="1"/>
                  </a:moveTo>
                  <a:cubicBezTo>
                    <a:pt x="35" y="1"/>
                    <a:pt x="14" y="17"/>
                    <a:pt x="8" y="43"/>
                  </a:cubicBezTo>
                  <a:cubicBezTo>
                    <a:pt x="1" y="71"/>
                    <a:pt x="18" y="101"/>
                    <a:pt x="46" y="108"/>
                  </a:cubicBezTo>
                  <a:cubicBezTo>
                    <a:pt x="502" y="225"/>
                    <a:pt x="969" y="285"/>
                    <a:pt x="1439" y="285"/>
                  </a:cubicBezTo>
                  <a:cubicBezTo>
                    <a:pt x="1559" y="285"/>
                    <a:pt x="1680" y="280"/>
                    <a:pt x="1798" y="275"/>
                  </a:cubicBezTo>
                  <a:cubicBezTo>
                    <a:pt x="1829" y="273"/>
                    <a:pt x="1852" y="246"/>
                    <a:pt x="1851" y="216"/>
                  </a:cubicBezTo>
                  <a:cubicBezTo>
                    <a:pt x="1848" y="189"/>
                    <a:pt x="1828" y="165"/>
                    <a:pt x="1798" y="165"/>
                  </a:cubicBezTo>
                  <a:cubicBezTo>
                    <a:pt x="1796" y="165"/>
                    <a:pt x="1793" y="165"/>
                    <a:pt x="1791" y="165"/>
                  </a:cubicBezTo>
                  <a:cubicBezTo>
                    <a:pt x="1676" y="172"/>
                    <a:pt x="1561" y="176"/>
                    <a:pt x="1447" y="176"/>
                  </a:cubicBezTo>
                  <a:cubicBezTo>
                    <a:pt x="984" y="176"/>
                    <a:pt x="523" y="118"/>
                    <a:pt x="73" y="3"/>
                  </a:cubicBezTo>
                  <a:cubicBezTo>
                    <a:pt x="68"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7426;p78">
              <a:extLst>
                <a:ext uri="{FF2B5EF4-FFF2-40B4-BE49-F238E27FC236}">
                  <a16:creationId xmlns:a16="http://schemas.microsoft.com/office/drawing/2014/main" id="{4D04D9D3-0EF5-4632-B7B2-E1AA393CE210}"/>
                </a:ext>
              </a:extLst>
            </p:cNvPr>
            <p:cNvSpPr/>
            <p:nvPr/>
          </p:nvSpPr>
          <p:spPr>
            <a:xfrm>
              <a:off x="7428936" y="2712908"/>
              <a:ext cx="107993" cy="30339"/>
            </a:xfrm>
            <a:custGeom>
              <a:avLst/>
              <a:gdLst/>
              <a:ahLst/>
              <a:cxnLst/>
              <a:rect l="l" t="t" r="r" b="b"/>
              <a:pathLst>
                <a:path w="3677" h="1033" extrusionOk="0">
                  <a:moveTo>
                    <a:pt x="3626" y="1"/>
                  </a:moveTo>
                  <a:cubicBezTo>
                    <a:pt x="3623" y="1"/>
                    <a:pt x="3621" y="1"/>
                    <a:pt x="3618" y="2"/>
                  </a:cubicBezTo>
                  <a:cubicBezTo>
                    <a:pt x="2385" y="59"/>
                    <a:pt x="1147" y="380"/>
                    <a:pt x="41" y="929"/>
                  </a:cubicBezTo>
                  <a:cubicBezTo>
                    <a:pt x="14" y="942"/>
                    <a:pt x="1" y="976"/>
                    <a:pt x="15" y="1003"/>
                  </a:cubicBezTo>
                  <a:cubicBezTo>
                    <a:pt x="27" y="1021"/>
                    <a:pt x="45" y="1033"/>
                    <a:pt x="65" y="1033"/>
                  </a:cubicBezTo>
                  <a:cubicBezTo>
                    <a:pt x="74" y="1033"/>
                    <a:pt x="84" y="1031"/>
                    <a:pt x="91" y="1027"/>
                  </a:cubicBezTo>
                  <a:cubicBezTo>
                    <a:pt x="1183" y="484"/>
                    <a:pt x="2405" y="167"/>
                    <a:pt x="3624" y="110"/>
                  </a:cubicBezTo>
                  <a:cubicBezTo>
                    <a:pt x="3654" y="108"/>
                    <a:pt x="3677" y="84"/>
                    <a:pt x="3675" y="53"/>
                  </a:cubicBezTo>
                  <a:cubicBezTo>
                    <a:pt x="3674" y="26"/>
                    <a:pt x="3651" y="1"/>
                    <a:pt x="36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7427;p78">
              <a:extLst>
                <a:ext uri="{FF2B5EF4-FFF2-40B4-BE49-F238E27FC236}">
                  <a16:creationId xmlns:a16="http://schemas.microsoft.com/office/drawing/2014/main" id="{122D9C51-B296-4C01-9D70-C956D1838466}"/>
                </a:ext>
              </a:extLst>
            </p:cNvPr>
            <p:cNvSpPr/>
            <p:nvPr/>
          </p:nvSpPr>
          <p:spPr>
            <a:xfrm>
              <a:off x="7457601" y="2734524"/>
              <a:ext cx="21352" cy="10162"/>
            </a:xfrm>
            <a:custGeom>
              <a:avLst/>
              <a:gdLst/>
              <a:ahLst/>
              <a:cxnLst/>
              <a:rect l="l" t="t" r="r" b="b"/>
              <a:pathLst>
                <a:path w="727" h="346" extrusionOk="0">
                  <a:moveTo>
                    <a:pt x="665" y="0"/>
                  </a:moveTo>
                  <a:cubicBezTo>
                    <a:pt x="660" y="0"/>
                    <a:pt x="654" y="1"/>
                    <a:pt x="648" y="3"/>
                  </a:cubicBezTo>
                  <a:cubicBezTo>
                    <a:pt x="442" y="70"/>
                    <a:pt x="237" y="149"/>
                    <a:pt x="40" y="240"/>
                  </a:cubicBezTo>
                  <a:cubicBezTo>
                    <a:pt x="13" y="253"/>
                    <a:pt x="1" y="285"/>
                    <a:pt x="13" y="312"/>
                  </a:cubicBezTo>
                  <a:cubicBezTo>
                    <a:pt x="22" y="332"/>
                    <a:pt x="42" y="345"/>
                    <a:pt x="63" y="345"/>
                  </a:cubicBezTo>
                  <a:cubicBezTo>
                    <a:pt x="70" y="345"/>
                    <a:pt x="79" y="342"/>
                    <a:pt x="85" y="339"/>
                  </a:cubicBezTo>
                  <a:cubicBezTo>
                    <a:pt x="280" y="253"/>
                    <a:pt x="480" y="174"/>
                    <a:pt x="683" y="107"/>
                  </a:cubicBezTo>
                  <a:cubicBezTo>
                    <a:pt x="711" y="99"/>
                    <a:pt x="727" y="67"/>
                    <a:pt x="718" y="39"/>
                  </a:cubicBezTo>
                  <a:cubicBezTo>
                    <a:pt x="710" y="16"/>
                    <a:pt x="688" y="0"/>
                    <a:pt x="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7428;p78">
              <a:extLst>
                <a:ext uri="{FF2B5EF4-FFF2-40B4-BE49-F238E27FC236}">
                  <a16:creationId xmlns:a16="http://schemas.microsoft.com/office/drawing/2014/main" id="{54F0E21D-A1D3-44B2-8250-BAE975925EBD}"/>
                </a:ext>
              </a:extLst>
            </p:cNvPr>
            <p:cNvSpPr/>
            <p:nvPr/>
          </p:nvSpPr>
          <p:spPr>
            <a:xfrm>
              <a:off x="7460744" y="2759312"/>
              <a:ext cx="14509" cy="6784"/>
            </a:xfrm>
            <a:custGeom>
              <a:avLst/>
              <a:gdLst/>
              <a:ahLst/>
              <a:cxnLst/>
              <a:rect l="l" t="t" r="r" b="b"/>
              <a:pathLst>
                <a:path w="494" h="231" extrusionOk="0">
                  <a:moveTo>
                    <a:pt x="431" y="0"/>
                  </a:moveTo>
                  <a:cubicBezTo>
                    <a:pt x="425" y="0"/>
                    <a:pt x="420" y="1"/>
                    <a:pt x="415" y="2"/>
                  </a:cubicBezTo>
                  <a:lnTo>
                    <a:pt x="44" y="123"/>
                  </a:lnTo>
                  <a:cubicBezTo>
                    <a:pt x="16" y="132"/>
                    <a:pt x="0" y="165"/>
                    <a:pt x="9" y="193"/>
                  </a:cubicBezTo>
                  <a:cubicBezTo>
                    <a:pt x="16" y="216"/>
                    <a:pt x="37" y="230"/>
                    <a:pt x="62" y="230"/>
                  </a:cubicBezTo>
                  <a:cubicBezTo>
                    <a:pt x="66" y="230"/>
                    <a:pt x="72" y="229"/>
                    <a:pt x="79" y="229"/>
                  </a:cubicBezTo>
                  <a:lnTo>
                    <a:pt x="449" y="108"/>
                  </a:lnTo>
                  <a:cubicBezTo>
                    <a:pt x="477" y="99"/>
                    <a:pt x="493" y="66"/>
                    <a:pt x="485" y="38"/>
                  </a:cubicBezTo>
                  <a:cubicBezTo>
                    <a:pt x="476" y="15"/>
                    <a:pt x="454" y="0"/>
                    <a:pt x="4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7429;p78">
              <a:extLst>
                <a:ext uri="{FF2B5EF4-FFF2-40B4-BE49-F238E27FC236}">
                  <a16:creationId xmlns:a16="http://schemas.microsoft.com/office/drawing/2014/main" id="{C5C3FC7E-A5A7-4EF7-B55C-9F189F9D25A6}"/>
                </a:ext>
              </a:extLst>
            </p:cNvPr>
            <p:cNvSpPr/>
            <p:nvPr/>
          </p:nvSpPr>
          <p:spPr>
            <a:xfrm>
              <a:off x="7333043" y="2764334"/>
              <a:ext cx="41382" cy="42704"/>
            </a:xfrm>
            <a:custGeom>
              <a:avLst/>
              <a:gdLst/>
              <a:ahLst/>
              <a:cxnLst/>
              <a:rect l="l" t="t" r="r" b="b"/>
              <a:pathLst>
                <a:path w="1409" h="1454" extrusionOk="0">
                  <a:moveTo>
                    <a:pt x="168" y="1"/>
                  </a:moveTo>
                  <a:cubicBezTo>
                    <a:pt x="149" y="1"/>
                    <a:pt x="130" y="10"/>
                    <a:pt x="120" y="28"/>
                  </a:cubicBezTo>
                  <a:cubicBezTo>
                    <a:pt x="28" y="182"/>
                    <a:pt x="0" y="385"/>
                    <a:pt x="47" y="580"/>
                  </a:cubicBezTo>
                  <a:cubicBezTo>
                    <a:pt x="89" y="749"/>
                    <a:pt x="177" y="912"/>
                    <a:pt x="314" y="1065"/>
                  </a:cubicBezTo>
                  <a:cubicBezTo>
                    <a:pt x="455" y="1226"/>
                    <a:pt x="614" y="1338"/>
                    <a:pt x="784" y="1399"/>
                  </a:cubicBezTo>
                  <a:cubicBezTo>
                    <a:pt x="882" y="1435"/>
                    <a:pt x="985" y="1453"/>
                    <a:pt x="1084" y="1453"/>
                  </a:cubicBezTo>
                  <a:cubicBezTo>
                    <a:pt x="1184" y="1453"/>
                    <a:pt x="1279" y="1435"/>
                    <a:pt x="1368" y="1398"/>
                  </a:cubicBezTo>
                  <a:cubicBezTo>
                    <a:pt x="1396" y="1387"/>
                    <a:pt x="1409" y="1355"/>
                    <a:pt x="1399" y="1327"/>
                  </a:cubicBezTo>
                  <a:cubicBezTo>
                    <a:pt x="1390" y="1305"/>
                    <a:pt x="1370" y="1293"/>
                    <a:pt x="1349" y="1293"/>
                  </a:cubicBezTo>
                  <a:cubicBezTo>
                    <a:pt x="1342" y="1293"/>
                    <a:pt x="1335" y="1294"/>
                    <a:pt x="1328" y="1297"/>
                  </a:cubicBezTo>
                  <a:cubicBezTo>
                    <a:pt x="1253" y="1327"/>
                    <a:pt x="1171" y="1342"/>
                    <a:pt x="1085" y="1342"/>
                  </a:cubicBezTo>
                  <a:cubicBezTo>
                    <a:pt x="999" y="1342"/>
                    <a:pt x="910" y="1326"/>
                    <a:pt x="824" y="1295"/>
                  </a:cubicBezTo>
                  <a:cubicBezTo>
                    <a:pt x="673" y="1240"/>
                    <a:pt x="525" y="1134"/>
                    <a:pt x="396" y="991"/>
                  </a:cubicBezTo>
                  <a:cubicBezTo>
                    <a:pt x="271" y="850"/>
                    <a:pt x="190" y="704"/>
                    <a:pt x="154" y="555"/>
                  </a:cubicBezTo>
                  <a:cubicBezTo>
                    <a:pt x="114" y="385"/>
                    <a:pt x="136" y="214"/>
                    <a:pt x="214" y="82"/>
                  </a:cubicBezTo>
                  <a:cubicBezTo>
                    <a:pt x="228" y="58"/>
                    <a:pt x="221" y="24"/>
                    <a:pt x="196" y="8"/>
                  </a:cubicBezTo>
                  <a:cubicBezTo>
                    <a:pt x="187" y="3"/>
                    <a:pt x="177" y="1"/>
                    <a:pt x="1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7430;p78">
              <a:extLst>
                <a:ext uri="{FF2B5EF4-FFF2-40B4-BE49-F238E27FC236}">
                  <a16:creationId xmlns:a16="http://schemas.microsoft.com/office/drawing/2014/main" id="{F47925D4-75EA-441D-AE95-F3230615F114}"/>
                </a:ext>
              </a:extLst>
            </p:cNvPr>
            <p:cNvSpPr/>
            <p:nvPr/>
          </p:nvSpPr>
          <p:spPr>
            <a:xfrm>
              <a:off x="7346465" y="2776229"/>
              <a:ext cx="13422" cy="17916"/>
            </a:xfrm>
            <a:custGeom>
              <a:avLst/>
              <a:gdLst/>
              <a:ahLst/>
              <a:cxnLst/>
              <a:rect l="l" t="t" r="r" b="b"/>
              <a:pathLst>
                <a:path w="457" h="610" extrusionOk="0">
                  <a:moveTo>
                    <a:pt x="85" y="1"/>
                  </a:moveTo>
                  <a:cubicBezTo>
                    <a:pt x="62" y="1"/>
                    <a:pt x="39" y="17"/>
                    <a:pt x="32" y="40"/>
                  </a:cubicBezTo>
                  <a:cubicBezTo>
                    <a:pt x="1" y="150"/>
                    <a:pt x="29" y="279"/>
                    <a:pt x="110" y="386"/>
                  </a:cubicBezTo>
                  <a:cubicBezTo>
                    <a:pt x="179" y="475"/>
                    <a:pt x="268" y="539"/>
                    <a:pt x="364" y="601"/>
                  </a:cubicBezTo>
                  <a:cubicBezTo>
                    <a:pt x="372" y="607"/>
                    <a:pt x="382" y="610"/>
                    <a:pt x="394" y="610"/>
                  </a:cubicBezTo>
                  <a:cubicBezTo>
                    <a:pt x="411" y="610"/>
                    <a:pt x="428" y="603"/>
                    <a:pt x="439" y="586"/>
                  </a:cubicBezTo>
                  <a:cubicBezTo>
                    <a:pt x="456" y="560"/>
                    <a:pt x="449" y="524"/>
                    <a:pt x="424" y="509"/>
                  </a:cubicBezTo>
                  <a:cubicBezTo>
                    <a:pt x="338" y="452"/>
                    <a:pt x="254" y="395"/>
                    <a:pt x="197" y="318"/>
                  </a:cubicBezTo>
                  <a:cubicBezTo>
                    <a:pt x="137" y="238"/>
                    <a:pt x="115" y="146"/>
                    <a:pt x="137" y="72"/>
                  </a:cubicBezTo>
                  <a:cubicBezTo>
                    <a:pt x="146" y="43"/>
                    <a:pt x="129" y="12"/>
                    <a:pt x="100" y="3"/>
                  </a:cubicBezTo>
                  <a:cubicBezTo>
                    <a:pt x="95" y="2"/>
                    <a:pt x="90"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7431;p78">
              <a:extLst>
                <a:ext uri="{FF2B5EF4-FFF2-40B4-BE49-F238E27FC236}">
                  <a16:creationId xmlns:a16="http://schemas.microsoft.com/office/drawing/2014/main" id="{B5895648-A462-4637-963F-701796194745}"/>
                </a:ext>
              </a:extLst>
            </p:cNvPr>
            <p:cNvSpPr/>
            <p:nvPr/>
          </p:nvSpPr>
          <p:spPr>
            <a:xfrm>
              <a:off x="7364440" y="2772352"/>
              <a:ext cx="3436" cy="4934"/>
            </a:xfrm>
            <a:custGeom>
              <a:avLst/>
              <a:gdLst/>
              <a:ahLst/>
              <a:cxnLst/>
              <a:rect l="l" t="t" r="r" b="b"/>
              <a:pathLst>
                <a:path w="117" h="168" extrusionOk="0">
                  <a:moveTo>
                    <a:pt x="61" y="1"/>
                  </a:moveTo>
                  <a:cubicBezTo>
                    <a:pt x="59" y="1"/>
                    <a:pt x="56" y="1"/>
                    <a:pt x="54" y="1"/>
                  </a:cubicBezTo>
                  <a:cubicBezTo>
                    <a:pt x="24" y="4"/>
                    <a:pt x="1" y="28"/>
                    <a:pt x="2" y="58"/>
                  </a:cubicBezTo>
                  <a:lnTo>
                    <a:pt x="5" y="115"/>
                  </a:lnTo>
                  <a:cubicBezTo>
                    <a:pt x="8" y="144"/>
                    <a:pt x="32" y="168"/>
                    <a:pt x="61" y="168"/>
                  </a:cubicBezTo>
                  <a:lnTo>
                    <a:pt x="62" y="168"/>
                  </a:lnTo>
                  <a:cubicBezTo>
                    <a:pt x="94" y="165"/>
                    <a:pt x="116" y="141"/>
                    <a:pt x="115" y="111"/>
                  </a:cubicBezTo>
                  <a:lnTo>
                    <a:pt x="111" y="54"/>
                  </a:lnTo>
                  <a:cubicBezTo>
                    <a:pt x="109" y="25"/>
                    <a:pt x="91"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7432;p78">
              <a:extLst>
                <a:ext uri="{FF2B5EF4-FFF2-40B4-BE49-F238E27FC236}">
                  <a16:creationId xmlns:a16="http://schemas.microsoft.com/office/drawing/2014/main" id="{309D801A-5A0B-4057-B42B-D13175967915}"/>
                </a:ext>
              </a:extLst>
            </p:cNvPr>
            <p:cNvSpPr/>
            <p:nvPr/>
          </p:nvSpPr>
          <p:spPr>
            <a:xfrm>
              <a:off x="7345467" y="2747417"/>
              <a:ext cx="6931" cy="6050"/>
            </a:xfrm>
            <a:custGeom>
              <a:avLst/>
              <a:gdLst/>
              <a:ahLst/>
              <a:cxnLst/>
              <a:rect l="l" t="t" r="r" b="b"/>
              <a:pathLst>
                <a:path w="236" h="206" extrusionOk="0">
                  <a:moveTo>
                    <a:pt x="173" y="0"/>
                  </a:moveTo>
                  <a:cubicBezTo>
                    <a:pt x="166" y="0"/>
                    <a:pt x="158" y="1"/>
                    <a:pt x="151" y="4"/>
                  </a:cubicBezTo>
                  <a:cubicBezTo>
                    <a:pt x="96" y="29"/>
                    <a:pt x="49" y="68"/>
                    <a:pt x="16" y="118"/>
                  </a:cubicBezTo>
                  <a:cubicBezTo>
                    <a:pt x="0" y="145"/>
                    <a:pt x="8" y="180"/>
                    <a:pt x="32" y="195"/>
                  </a:cubicBezTo>
                  <a:cubicBezTo>
                    <a:pt x="42" y="201"/>
                    <a:pt x="52" y="205"/>
                    <a:pt x="63" y="205"/>
                  </a:cubicBezTo>
                  <a:cubicBezTo>
                    <a:pt x="80" y="205"/>
                    <a:pt x="99" y="195"/>
                    <a:pt x="107" y="178"/>
                  </a:cubicBezTo>
                  <a:cubicBezTo>
                    <a:pt x="129" y="145"/>
                    <a:pt x="159" y="121"/>
                    <a:pt x="194" y="104"/>
                  </a:cubicBezTo>
                  <a:cubicBezTo>
                    <a:pt x="223" y="94"/>
                    <a:pt x="235" y="61"/>
                    <a:pt x="223" y="33"/>
                  </a:cubicBezTo>
                  <a:cubicBezTo>
                    <a:pt x="215" y="12"/>
                    <a:pt x="195" y="0"/>
                    <a:pt x="1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7433;p78">
              <a:extLst>
                <a:ext uri="{FF2B5EF4-FFF2-40B4-BE49-F238E27FC236}">
                  <a16:creationId xmlns:a16="http://schemas.microsoft.com/office/drawing/2014/main" id="{F55CEC28-E287-4077-AD96-DA9346E11CC3}"/>
                </a:ext>
              </a:extLst>
            </p:cNvPr>
            <p:cNvSpPr/>
            <p:nvPr/>
          </p:nvSpPr>
          <p:spPr>
            <a:xfrm>
              <a:off x="7382767" y="2782426"/>
              <a:ext cx="6726" cy="8370"/>
            </a:xfrm>
            <a:custGeom>
              <a:avLst/>
              <a:gdLst/>
              <a:ahLst/>
              <a:cxnLst/>
              <a:rect l="l" t="t" r="r" b="b"/>
              <a:pathLst>
                <a:path w="229" h="285" extrusionOk="0">
                  <a:moveTo>
                    <a:pt x="168" y="0"/>
                  </a:moveTo>
                  <a:cubicBezTo>
                    <a:pt x="149" y="0"/>
                    <a:pt x="131" y="9"/>
                    <a:pt x="120" y="27"/>
                  </a:cubicBezTo>
                  <a:lnTo>
                    <a:pt x="15" y="204"/>
                  </a:lnTo>
                  <a:cubicBezTo>
                    <a:pt x="1" y="228"/>
                    <a:pt x="8" y="262"/>
                    <a:pt x="35" y="278"/>
                  </a:cubicBezTo>
                  <a:cubicBezTo>
                    <a:pt x="43" y="283"/>
                    <a:pt x="55" y="285"/>
                    <a:pt x="63" y="285"/>
                  </a:cubicBezTo>
                  <a:cubicBezTo>
                    <a:pt x="83" y="285"/>
                    <a:pt x="100" y="275"/>
                    <a:pt x="110" y="259"/>
                  </a:cubicBezTo>
                  <a:lnTo>
                    <a:pt x="214" y="83"/>
                  </a:lnTo>
                  <a:cubicBezTo>
                    <a:pt x="229" y="57"/>
                    <a:pt x="221" y="24"/>
                    <a:pt x="196" y="7"/>
                  </a:cubicBezTo>
                  <a:cubicBezTo>
                    <a:pt x="187" y="2"/>
                    <a:pt x="178" y="0"/>
                    <a:pt x="1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7434;p78">
              <a:extLst>
                <a:ext uri="{FF2B5EF4-FFF2-40B4-BE49-F238E27FC236}">
                  <a16:creationId xmlns:a16="http://schemas.microsoft.com/office/drawing/2014/main" id="{3B983EBB-38AB-4D63-AD8D-39623E6642C1}"/>
                </a:ext>
              </a:extLst>
            </p:cNvPr>
            <p:cNvSpPr/>
            <p:nvPr/>
          </p:nvSpPr>
          <p:spPr>
            <a:xfrm>
              <a:off x="6733925" y="3343100"/>
              <a:ext cx="263831" cy="147114"/>
            </a:xfrm>
            <a:custGeom>
              <a:avLst/>
              <a:gdLst/>
              <a:ahLst/>
              <a:cxnLst/>
              <a:rect l="l" t="t" r="r" b="b"/>
              <a:pathLst>
                <a:path w="8983" h="5009" extrusionOk="0">
                  <a:moveTo>
                    <a:pt x="5777" y="2092"/>
                  </a:moveTo>
                  <a:lnTo>
                    <a:pt x="5779" y="2154"/>
                  </a:lnTo>
                  <a:lnTo>
                    <a:pt x="5030" y="2255"/>
                  </a:lnTo>
                  <a:lnTo>
                    <a:pt x="5778" y="2154"/>
                  </a:lnTo>
                  <a:lnTo>
                    <a:pt x="5777" y="2092"/>
                  </a:lnTo>
                  <a:close/>
                  <a:moveTo>
                    <a:pt x="6197" y="3052"/>
                  </a:moveTo>
                  <a:cubicBezTo>
                    <a:pt x="6070" y="3096"/>
                    <a:pt x="5943" y="3136"/>
                    <a:pt x="5815" y="3169"/>
                  </a:cubicBezTo>
                  <a:cubicBezTo>
                    <a:pt x="5943" y="3133"/>
                    <a:pt x="6070" y="3095"/>
                    <a:pt x="6197" y="3052"/>
                  </a:cubicBezTo>
                  <a:close/>
                  <a:moveTo>
                    <a:pt x="3234" y="0"/>
                  </a:moveTo>
                  <a:cubicBezTo>
                    <a:pt x="3111" y="0"/>
                    <a:pt x="2990" y="3"/>
                    <a:pt x="2870" y="9"/>
                  </a:cubicBezTo>
                  <a:cubicBezTo>
                    <a:pt x="2025" y="50"/>
                    <a:pt x="1359" y="242"/>
                    <a:pt x="892" y="581"/>
                  </a:cubicBezTo>
                  <a:cubicBezTo>
                    <a:pt x="285" y="1019"/>
                    <a:pt x="0" y="1715"/>
                    <a:pt x="46" y="2649"/>
                  </a:cubicBezTo>
                  <a:cubicBezTo>
                    <a:pt x="93" y="3583"/>
                    <a:pt x="443" y="4249"/>
                    <a:pt x="1090" y="4626"/>
                  </a:cubicBezTo>
                  <a:cubicBezTo>
                    <a:pt x="1528" y="4879"/>
                    <a:pt x="2104" y="5008"/>
                    <a:pt x="2809" y="5008"/>
                  </a:cubicBezTo>
                  <a:cubicBezTo>
                    <a:pt x="2908" y="5008"/>
                    <a:pt x="3009" y="5006"/>
                    <a:pt x="3113" y="5000"/>
                  </a:cubicBezTo>
                  <a:cubicBezTo>
                    <a:pt x="5435" y="4889"/>
                    <a:pt x="8377" y="3532"/>
                    <a:pt x="8944" y="3262"/>
                  </a:cubicBezTo>
                  <a:cubicBezTo>
                    <a:pt x="8961" y="3253"/>
                    <a:pt x="8974" y="3237"/>
                    <a:pt x="8979" y="3217"/>
                  </a:cubicBezTo>
                  <a:cubicBezTo>
                    <a:pt x="8982" y="3198"/>
                    <a:pt x="8977" y="3179"/>
                    <a:pt x="8965" y="3162"/>
                  </a:cubicBezTo>
                  <a:cubicBezTo>
                    <a:pt x="8733" y="2897"/>
                    <a:pt x="8602" y="2571"/>
                    <a:pt x="8585" y="2222"/>
                  </a:cubicBezTo>
                  <a:cubicBezTo>
                    <a:pt x="8569" y="1880"/>
                    <a:pt x="8663" y="1550"/>
                    <a:pt x="8861" y="1265"/>
                  </a:cubicBezTo>
                  <a:cubicBezTo>
                    <a:pt x="8873" y="1249"/>
                    <a:pt x="8875" y="1227"/>
                    <a:pt x="8870" y="1209"/>
                  </a:cubicBezTo>
                  <a:cubicBezTo>
                    <a:pt x="8864" y="1190"/>
                    <a:pt x="8851" y="1175"/>
                    <a:pt x="8831" y="1168"/>
                  </a:cubicBezTo>
                  <a:cubicBezTo>
                    <a:pt x="8045" y="885"/>
                    <a:pt x="5423" y="0"/>
                    <a:pt x="32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7435;p78">
              <a:extLst>
                <a:ext uri="{FF2B5EF4-FFF2-40B4-BE49-F238E27FC236}">
                  <a16:creationId xmlns:a16="http://schemas.microsoft.com/office/drawing/2014/main" id="{40F5F819-9DDC-4B4D-B57D-25B58F850CAA}"/>
                </a:ext>
              </a:extLst>
            </p:cNvPr>
            <p:cNvSpPr/>
            <p:nvPr/>
          </p:nvSpPr>
          <p:spPr>
            <a:xfrm>
              <a:off x="6805793" y="3443222"/>
              <a:ext cx="192932" cy="204415"/>
            </a:xfrm>
            <a:custGeom>
              <a:avLst/>
              <a:gdLst/>
              <a:ahLst/>
              <a:cxnLst/>
              <a:rect l="l" t="t" r="r" b="b"/>
              <a:pathLst>
                <a:path w="6569" h="6960" extrusionOk="0">
                  <a:moveTo>
                    <a:pt x="5005" y="4385"/>
                  </a:moveTo>
                  <a:lnTo>
                    <a:pt x="5005" y="4385"/>
                  </a:lnTo>
                  <a:cubicBezTo>
                    <a:pt x="4837" y="4658"/>
                    <a:pt x="4647" y="4914"/>
                    <a:pt x="4433" y="5155"/>
                  </a:cubicBezTo>
                  <a:cubicBezTo>
                    <a:pt x="4645" y="4914"/>
                    <a:pt x="4837" y="4658"/>
                    <a:pt x="5005" y="4385"/>
                  </a:cubicBezTo>
                  <a:close/>
                  <a:moveTo>
                    <a:pt x="6499" y="1"/>
                  </a:moveTo>
                  <a:cubicBezTo>
                    <a:pt x="6497" y="1"/>
                    <a:pt x="6496" y="1"/>
                    <a:pt x="6494" y="1"/>
                  </a:cubicBezTo>
                  <a:cubicBezTo>
                    <a:pt x="6485" y="1"/>
                    <a:pt x="6478" y="2"/>
                    <a:pt x="6470" y="6"/>
                  </a:cubicBezTo>
                  <a:cubicBezTo>
                    <a:pt x="5728" y="361"/>
                    <a:pt x="3792" y="1223"/>
                    <a:pt x="1873" y="1576"/>
                  </a:cubicBezTo>
                  <a:cubicBezTo>
                    <a:pt x="1863" y="1579"/>
                    <a:pt x="1851" y="1583"/>
                    <a:pt x="1843" y="1590"/>
                  </a:cubicBezTo>
                  <a:cubicBezTo>
                    <a:pt x="644" y="2613"/>
                    <a:pt x="26" y="3580"/>
                    <a:pt x="11" y="4462"/>
                  </a:cubicBezTo>
                  <a:cubicBezTo>
                    <a:pt x="0" y="5091"/>
                    <a:pt x="299" y="5687"/>
                    <a:pt x="901" y="6233"/>
                  </a:cubicBezTo>
                  <a:cubicBezTo>
                    <a:pt x="1433" y="6716"/>
                    <a:pt x="1980" y="6960"/>
                    <a:pt x="2529" y="6960"/>
                  </a:cubicBezTo>
                  <a:cubicBezTo>
                    <a:pt x="2560" y="6960"/>
                    <a:pt x="2590" y="6959"/>
                    <a:pt x="2620" y="6958"/>
                  </a:cubicBezTo>
                  <a:cubicBezTo>
                    <a:pt x="2663" y="6956"/>
                    <a:pt x="2709" y="6952"/>
                    <a:pt x="2753" y="6948"/>
                  </a:cubicBezTo>
                  <a:cubicBezTo>
                    <a:pt x="3630" y="6845"/>
                    <a:pt x="4532" y="6137"/>
                    <a:pt x="5432" y="4843"/>
                  </a:cubicBezTo>
                  <a:cubicBezTo>
                    <a:pt x="5439" y="4834"/>
                    <a:pt x="5443" y="4823"/>
                    <a:pt x="5444" y="4813"/>
                  </a:cubicBezTo>
                  <a:cubicBezTo>
                    <a:pt x="5615" y="2812"/>
                    <a:pt x="6340" y="690"/>
                    <a:pt x="6558" y="86"/>
                  </a:cubicBezTo>
                  <a:cubicBezTo>
                    <a:pt x="6568" y="62"/>
                    <a:pt x="6560" y="35"/>
                    <a:pt x="6541" y="16"/>
                  </a:cubicBezTo>
                  <a:cubicBezTo>
                    <a:pt x="6529" y="7"/>
                    <a:pt x="6515" y="1"/>
                    <a:pt x="64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7436;p78">
              <a:extLst>
                <a:ext uri="{FF2B5EF4-FFF2-40B4-BE49-F238E27FC236}">
                  <a16:creationId xmlns:a16="http://schemas.microsoft.com/office/drawing/2014/main" id="{C6AF359C-74F3-484F-9D39-987DDE489A5D}"/>
                </a:ext>
              </a:extLst>
            </p:cNvPr>
            <p:cNvSpPr/>
            <p:nvPr/>
          </p:nvSpPr>
          <p:spPr>
            <a:xfrm>
              <a:off x="6942716" y="3440344"/>
              <a:ext cx="198248" cy="262715"/>
            </a:xfrm>
            <a:custGeom>
              <a:avLst/>
              <a:gdLst/>
              <a:ahLst/>
              <a:cxnLst/>
              <a:rect l="l" t="t" r="r" b="b"/>
              <a:pathLst>
                <a:path w="6750" h="8945" extrusionOk="0">
                  <a:moveTo>
                    <a:pt x="2413" y="2065"/>
                  </a:moveTo>
                  <a:lnTo>
                    <a:pt x="2416" y="2125"/>
                  </a:lnTo>
                  <a:cubicBezTo>
                    <a:pt x="2407" y="2162"/>
                    <a:pt x="2398" y="2198"/>
                    <a:pt x="2388" y="2235"/>
                  </a:cubicBezTo>
                  <a:lnTo>
                    <a:pt x="2388" y="2235"/>
                  </a:lnTo>
                  <a:cubicBezTo>
                    <a:pt x="2398" y="2198"/>
                    <a:pt x="2407" y="2160"/>
                    <a:pt x="2414" y="2122"/>
                  </a:cubicBezTo>
                  <a:lnTo>
                    <a:pt x="2413" y="2065"/>
                  </a:lnTo>
                  <a:close/>
                  <a:moveTo>
                    <a:pt x="5361" y="6076"/>
                  </a:moveTo>
                  <a:cubicBezTo>
                    <a:pt x="5361" y="6094"/>
                    <a:pt x="5361" y="6112"/>
                    <a:pt x="5361" y="6131"/>
                  </a:cubicBezTo>
                  <a:lnTo>
                    <a:pt x="5361" y="6131"/>
                  </a:lnTo>
                  <a:cubicBezTo>
                    <a:pt x="5361" y="6112"/>
                    <a:pt x="5361" y="6094"/>
                    <a:pt x="5361" y="6076"/>
                  </a:cubicBezTo>
                  <a:close/>
                  <a:moveTo>
                    <a:pt x="4072" y="0"/>
                  </a:moveTo>
                  <a:cubicBezTo>
                    <a:pt x="4058" y="0"/>
                    <a:pt x="4045" y="6"/>
                    <a:pt x="4034" y="15"/>
                  </a:cubicBezTo>
                  <a:cubicBezTo>
                    <a:pt x="3769" y="241"/>
                    <a:pt x="3448" y="369"/>
                    <a:pt x="3104" y="385"/>
                  </a:cubicBezTo>
                  <a:cubicBezTo>
                    <a:pt x="3079" y="386"/>
                    <a:pt x="3055" y="387"/>
                    <a:pt x="3031" y="387"/>
                  </a:cubicBezTo>
                  <a:cubicBezTo>
                    <a:pt x="2712" y="387"/>
                    <a:pt x="2407" y="291"/>
                    <a:pt x="2142" y="107"/>
                  </a:cubicBezTo>
                  <a:cubicBezTo>
                    <a:pt x="2132" y="101"/>
                    <a:pt x="2122" y="96"/>
                    <a:pt x="2111" y="96"/>
                  </a:cubicBezTo>
                  <a:cubicBezTo>
                    <a:pt x="2108" y="96"/>
                    <a:pt x="2106" y="97"/>
                    <a:pt x="2103" y="97"/>
                  </a:cubicBezTo>
                  <a:cubicBezTo>
                    <a:pt x="2097" y="97"/>
                    <a:pt x="2093" y="99"/>
                    <a:pt x="2087" y="100"/>
                  </a:cubicBezTo>
                  <a:cubicBezTo>
                    <a:pt x="2067" y="106"/>
                    <a:pt x="2053" y="122"/>
                    <a:pt x="2046" y="140"/>
                  </a:cubicBezTo>
                  <a:cubicBezTo>
                    <a:pt x="1692" y="1116"/>
                    <a:pt x="1" y="6079"/>
                    <a:pt x="1455" y="8094"/>
                  </a:cubicBezTo>
                  <a:cubicBezTo>
                    <a:pt x="1863" y="8659"/>
                    <a:pt x="2495" y="8944"/>
                    <a:pt x="3334" y="8944"/>
                  </a:cubicBezTo>
                  <a:cubicBezTo>
                    <a:pt x="3396" y="8944"/>
                    <a:pt x="3459" y="8943"/>
                    <a:pt x="3524" y="8940"/>
                  </a:cubicBezTo>
                  <a:cubicBezTo>
                    <a:pt x="4458" y="8893"/>
                    <a:pt x="5122" y="8542"/>
                    <a:pt x="5499" y="7896"/>
                  </a:cubicBezTo>
                  <a:cubicBezTo>
                    <a:pt x="6749" y="5748"/>
                    <a:pt x="4581" y="975"/>
                    <a:pt x="4132" y="39"/>
                  </a:cubicBezTo>
                  <a:cubicBezTo>
                    <a:pt x="4123" y="20"/>
                    <a:pt x="4108" y="8"/>
                    <a:pt x="4088" y="3"/>
                  </a:cubicBezTo>
                  <a:cubicBezTo>
                    <a:pt x="4082" y="0"/>
                    <a:pt x="4078" y="0"/>
                    <a:pt x="40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55" name="Google Shape;7437;p78">
              <a:extLst>
                <a:ext uri="{FF2B5EF4-FFF2-40B4-BE49-F238E27FC236}">
                  <a16:creationId xmlns:a16="http://schemas.microsoft.com/office/drawing/2014/main" id="{FCB0C10D-69AC-4A17-BF83-6E108FA5B0D4}"/>
                </a:ext>
              </a:extLst>
            </p:cNvPr>
            <p:cNvSpPr/>
            <p:nvPr/>
          </p:nvSpPr>
          <p:spPr>
            <a:xfrm>
              <a:off x="7068331" y="3439639"/>
              <a:ext cx="206295" cy="192285"/>
            </a:xfrm>
            <a:custGeom>
              <a:avLst/>
              <a:gdLst/>
              <a:ahLst/>
              <a:cxnLst/>
              <a:rect l="l" t="t" r="r" b="b"/>
              <a:pathLst>
                <a:path w="7024" h="6547" extrusionOk="0">
                  <a:moveTo>
                    <a:pt x="64" y="0"/>
                  </a:moveTo>
                  <a:cubicBezTo>
                    <a:pt x="47" y="0"/>
                    <a:pt x="33" y="7"/>
                    <a:pt x="22" y="20"/>
                  </a:cubicBezTo>
                  <a:cubicBezTo>
                    <a:pt x="3" y="39"/>
                    <a:pt x="0" y="66"/>
                    <a:pt x="10" y="89"/>
                  </a:cubicBezTo>
                  <a:cubicBezTo>
                    <a:pt x="286" y="668"/>
                    <a:pt x="1215" y="2709"/>
                    <a:pt x="1581" y="4684"/>
                  </a:cubicBezTo>
                  <a:cubicBezTo>
                    <a:pt x="1582" y="4694"/>
                    <a:pt x="1588" y="4706"/>
                    <a:pt x="1595" y="4714"/>
                  </a:cubicBezTo>
                  <a:cubicBezTo>
                    <a:pt x="2616" y="5916"/>
                    <a:pt x="3583" y="6531"/>
                    <a:pt x="4466" y="6547"/>
                  </a:cubicBezTo>
                  <a:cubicBezTo>
                    <a:pt x="4508" y="6547"/>
                    <a:pt x="4547" y="6547"/>
                    <a:pt x="4587" y="6546"/>
                  </a:cubicBezTo>
                  <a:cubicBezTo>
                    <a:pt x="5173" y="6517"/>
                    <a:pt x="5728" y="6218"/>
                    <a:pt x="6238" y="5657"/>
                  </a:cubicBezTo>
                  <a:cubicBezTo>
                    <a:pt x="6783" y="5056"/>
                    <a:pt x="7024" y="4432"/>
                    <a:pt x="6951" y="3808"/>
                  </a:cubicBezTo>
                  <a:cubicBezTo>
                    <a:pt x="6850" y="2930"/>
                    <a:pt x="6141" y="2030"/>
                    <a:pt x="4847" y="1128"/>
                  </a:cubicBezTo>
                  <a:cubicBezTo>
                    <a:pt x="4838" y="1121"/>
                    <a:pt x="4828" y="1118"/>
                    <a:pt x="4817" y="1118"/>
                  </a:cubicBezTo>
                  <a:cubicBezTo>
                    <a:pt x="2816" y="947"/>
                    <a:pt x="692" y="222"/>
                    <a:pt x="89" y="3"/>
                  </a:cubicBezTo>
                  <a:cubicBezTo>
                    <a:pt x="80" y="0"/>
                    <a:pt x="73" y="0"/>
                    <a:pt x="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7438;p78">
              <a:extLst>
                <a:ext uri="{FF2B5EF4-FFF2-40B4-BE49-F238E27FC236}">
                  <a16:creationId xmlns:a16="http://schemas.microsoft.com/office/drawing/2014/main" id="{3CD25B8C-AA44-4B02-824E-DB99208D8E23}"/>
                </a:ext>
              </a:extLst>
            </p:cNvPr>
            <p:cNvSpPr/>
            <p:nvPr/>
          </p:nvSpPr>
          <p:spPr>
            <a:xfrm>
              <a:off x="6788700" y="3181183"/>
              <a:ext cx="206383" cy="192050"/>
            </a:xfrm>
            <a:custGeom>
              <a:avLst/>
              <a:gdLst/>
              <a:ahLst/>
              <a:cxnLst/>
              <a:rect l="l" t="t" r="r" b="b"/>
              <a:pathLst>
                <a:path w="7027" h="6539" extrusionOk="0">
                  <a:moveTo>
                    <a:pt x="2549" y="1"/>
                  </a:moveTo>
                  <a:cubicBezTo>
                    <a:pt x="2510" y="1"/>
                    <a:pt x="2470" y="1"/>
                    <a:pt x="2432" y="2"/>
                  </a:cubicBezTo>
                  <a:cubicBezTo>
                    <a:pt x="1842" y="31"/>
                    <a:pt x="1290" y="327"/>
                    <a:pt x="787" y="882"/>
                  </a:cubicBezTo>
                  <a:cubicBezTo>
                    <a:pt x="240" y="1483"/>
                    <a:pt x="1" y="2107"/>
                    <a:pt x="74" y="2731"/>
                  </a:cubicBezTo>
                  <a:cubicBezTo>
                    <a:pt x="175" y="3609"/>
                    <a:pt x="881" y="4509"/>
                    <a:pt x="2177" y="5411"/>
                  </a:cubicBezTo>
                  <a:cubicBezTo>
                    <a:pt x="2187" y="5418"/>
                    <a:pt x="2197" y="5421"/>
                    <a:pt x="2208" y="5421"/>
                  </a:cubicBezTo>
                  <a:cubicBezTo>
                    <a:pt x="4151" y="5587"/>
                    <a:pt x="6162" y="6255"/>
                    <a:pt x="6936" y="6536"/>
                  </a:cubicBezTo>
                  <a:cubicBezTo>
                    <a:pt x="6945" y="6539"/>
                    <a:pt x="6952" y="6539"/>
                    <a:pt x="6961" y="6539"/>
                  </a:cubicBezTo>
                  <a:cubicBezTo>
                    <a:pt x="6976" y="6539"/>
                    <a:pt x="6993" y="6530"/>
                    <a:pt x="7005" y="6517"/>
                  </a:cubicBezTo>
                  <a:cubicBezTo>
                    <a:pt x="7023" y="6497"/>
                    <a:pt x="7026" y="6472"/>
                    <a:pt x="7016" y="6449"/>
                  </a:cubicBezTo>
                  <a:cubicBezTo>
                    <a:pt x="6738" y="5867"/>
                    <a:pt x="5804" y="3812"/>
                    <a:pt x="5441" y="1831"/>
                  </a:cubicBezTo>
                  <a:cubicBezTo>
                    <a:pt x="5438" y="1821"/>
                    <a:pt x="5433" y="1809"/>
                    <a:pt x="5425" y="1801"/>
                  </a:cubicBezTo>
                  <a:cubicBezTo>
                    <a:pt x="4406" y="619"/>
                    <a:pt x="3439" y="13"/>
                    <a:pt x="25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7439;p78">
              <a:extLst>
                <a:ext uri="{FF2B5EF4-FFF2-40B4-BE49-F238E27FC236}">
                  <a16:creationId xmlns:a16="http://schemas.microsoft.com/office/drawing/2014/main" id="{7E02C926-1C1B-4754-AFB8-9E4ABAF009AB}"/>
                </a:ext>
              </a:extLst>
            </p:cNvPr>
            <p:cNvSpPr/>
            <p:nvPr/>
          </p:nvSpPr>
          <p:spPr>
            <a:xfrm>
              <a:off x="6988680" y="3364158"/>
              <a:ext cx="86025" cy="83910"/>
            </a:xfrm>
            <a:custGeom>
              <a:avLst/>
              <a:gdLst/>
              <a:ahLst/>
              <a:cxnLst/>
              <a:rect l="l" t="t" r="r" b="b"/>
              <a:pathLst>
                <a:path w="2929" h="2857" extrusionOk="0">
                  <a:moveTo>
                    <a:pt x="939" y="1543"/>
                  </a:moveTo>
                  <a:lnTo>
                    <a:pt x="942" y="1602"/>
                  </a:lnTo>
                  <a:cubicBezTo>
                    <a:pt x="921" y="1667"/>
                    <a:pt x="929" y="1743"/>
                    <a:pt x="961" y="1814"/>
                  </a:cubicBezTo>
                  <a:cubicBezTo>
                    <a:pt x="928" y="1743"/>
                    <a:pt x="921" y="1667"/>
                    <a:pt x="941" y="1602"/>
                  </a:cubicBezTo>
                  <a:lnTo>
                    <a:pt x="939" y="1543"/>
                  </a:lnTo>
                  <a:close/>
                  <a:moveTo>
                    <a:pt x="1463" y="1"/>
                  </a:moveTo>
                  <a:cubicBezTo>
                    <a:pt x="1440" y="1"/>
                    <a:pt x="1418" y="1"/>
                    <a:pt x="1395" y="3"/>
                  </a:cubicBezTo>
                  <a:cubicBezTo>
                    <a:pt x="607" y="42"/>
                    <a:pt x="1" y="713"/>
                    <a:pt x="38" y="1498"/>
                  </a:cubicBezTo>
                  <a:cubicBezTo>
                    <a:pt x="76" y="2262"/>
                    <a:pt x="709" y="2857"/>
                    <a:pt x="1463" y="2857"/>
                  </a:cubicBezTo>
                  <a:cubicBezTo>
                    <a:pt x="1486" y="2857"/>
                    <a:pt x="1509" y="2856"/>
                    <a:pt x="1533" y="2855"/>
                  </a:cubicBezTo>
                  <a:cubicBezTo>
                    <a:pt x="2321" y="2818"/>
                    <a:pt x="2929" y="2146"/>
                    <a:pt x="2890" y="1360"/>
                  </a:cubicBezTo>
                  <a:cubicBezTo>
                    <a:pt x="2852" y="595"/>
                    <a:pt x="2218" y="1"/>
                    <a:pt x="146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7440;p78">
              <a:extLst>
                <a:ext uri="{FF2B5EF4-FFF2-40B4-BE49-F238E27FC236}">
                  <a16:creationId xmlns:a16="http://schemas.microsoft.com/office/drawing/2014/main" id="{5119A194-029F-4FD3-8966-70FC1A80DDC3}"/>
                </a:ext>
              </a:extLst>
            </p:cNvPr>
            <p:cNvSpPr/>
            <p:nvPr/>
          </p:nvSpPr>
          <p:spPr>
            <a:xfrm>
              <a:off x="6922480" y="3109843"/>
              <a:ext cx="197983" cy="262215"/>
            </a:xfrm>
            <a:custGeom>
              <a:avLst/>
              <a:gdLst/>
              <a:ahLst/>
              <a:cxnLst/>
              <a:rect l="l" t="t" r="r" b="b"/>
              <a:pathLst>
                <a:path w="6741" h="8928" extrusionOk="0">
                  <a:moveTo>
                    <a:pt x="1489" y="2374"/>
                  </a:moveTo>
                  <a:lnTo>
                    <a:pt x="1489" y="2374"/>
                  </a:lnTo>
                  <a:cubicBezTo>
                    <a:pt x="1495" y="2433"/>
                    <a:pt x="1498" y="2493"/>
                    <a:pt x="1498" y="2552"/>
                  </a:cubicBezTo>
                  <a:lnTo>
                    <a:pt x="1498" y="2552"/>
                  </a:lnTo>
                  <a:cubicBezTo>
                    <a:pt x="1498" y="2493"/>
                    <a:pt x="1495" y="2433"/>
                    <a:pt x="1489" y="2374"/>
                  </a:cubicBezTo>
                  <a:close/>
                  <a:moveTo>
                    <a:pt x="3418" y="1"/>
                  </a:moveTo>
                  <a:cubicBezTo>
                    <a:pt x="3354" y="1"/>
                    <a:pt x="3289" y="2"/>
                    <a:pt x="3223" y="6"/>
                  </a:cubicBezTo>
                  <a:cubicBezTo>
                    <a:pt x="2289" y="51"/>
                    <a:pt x="1624" y="402"/>
                    <a:pt x="1246" y="1048"/>
                  </a:cubicBezTo>
                  <a:cubicBezTo>
                    <a:pt x="0" y="3186"/>
                    <a:pt x="2161" y="7955"/>
                    <a:pt x="2605" y="8889"/>
                  </a:cubicBezTo>
                  <a:cubicBezTo>
                    <a:pt x="2614" y="8908"/>
                    <a:pt x="2631" y="8921"/>
                    <a:pt x="2649" y="8925"/>
                  </a:cubicBezTo>
                  <a:cubicBezTo>
                    <a:pt x="2655" y="8928"/>
                    <a:pt x="2661" y="8928"/>
                    <a:pt x="2666" y="8928"/>
                  </a:cubicBezTo>
                  <a:cubicBezTo>
                    <a:pt x="2680" y="8928"/>
                    <a:pt x="2692" y="8922"/>
                    <a:pt x="2703" y="8911"/>
                  </a:cubicBezTo>
                  <a:cubicBezTo>
                    <a:pt x="2968" y="8682"/>
                    <a:pt x="3293" y="8552"/>
                    <a:pt x="3639" y="8536"/>
                  </a:cubicBezTo>
                  <a:cubicBezTo>
                    <a:pt x="3667" y="8535"/>
                    <a:pt x="3694" y="8534"/>
                    <a:pt x="3722" y="8534"/>
                  </a:cubicBezTo>
                  <a:cubicBezTo>
                    <a:pt x="4039" y="8534"/>
                    <a:pt x="4344" y="8632"/>
                    <a:pt x="4607" y="8818"/>
                  </a:cubicBezTo>
                  <a:cubicBezTo>
                    <a:pt x="4618" y="8827"/>
                    <a:pt x="4629" y="8830"/>
                    <a:pt x="4641" y="8830"/>
                  </a:cubicBezTo>
                  <a:cubicBezTo>
                    <a:pt x="4643" y="8830"/>
                    <a:pt x="4645" y="8830"/>
                    <a:pt x="4647" y="8830"/>
                  </a:cubicBezTo>
                  <a:cubicBezTo>
                    <a:pt x="4656" y="8830"/>
                    <a:pt x="4660" y="8828"/>
                    <a:pt x="4664" y="8825"/>
                  </a:cubicBezTo>
                  <a:cubicBezTo>
                    <a:pt x="4684" y="8820"/>
                    <a:pt x="4698" y="8804"/>
                    <a:pt x="4706" y="8787"/>
                  </a:cubicBezTo>
                  <a:cubicBezTo>
                    <a:pt x="5059" y="7813"/>
                    <a:pt x="6741" y="2855"/>
                    <a:pt x="5291" y="850"/>
                  </a:cubicBezTo>
                  <a:cubicBezTo>
                    <a:pt x="4885" y="287"/>
                    <a:pt x="4255" y="1"/>
                    <a:pt x="3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7441;p78">
              <a:extLst>
                <a:ext uri="{FF2B5EF4-FFF2-40B4-BE49-F238E27FC236}">
                  <a16:creationId xmlns:a16="http://schemas.microsoft.com/office/drawing/2014/main" id="{7C3ED90B-D43A-4C79-9FE4-8C7E8A6E7CA1}"/>
                </a:ext>
              </a:extLst>
            </p:cNvPr>
            <p:cNvSpPr/>
            <p:nvPr/>
          </p:nvSpPr>
          <p:spPr>
            <a:xfrm>
              <a:off x="7064690" y="3165176"/>
              <a:ext cx="192843" cy="204445"/>
            </a:xfrm>
            <a:custGeom>
              <a:avLst/>
              <a:gdLst/>
              <a:ahLst/>
              <a:cxnLst/>
              <a:rect l="l" t="t" r="r" b="b"/>
              <a:pathLst>
                <a:path w="6566" h="6961" extrusionOk="0">
                  <a:moveTo>
                    <a:pt x="4128" y="3299"/>
                  </a:moveTo>
                  <a:lnTo>
                    <a:pt x="4128" y="3299"/>
                  </a:lnTo>
                  <a:cubicBezTo>
                    <a:pt x="3969" y="3444"/>
                    <a:pt x="3817" y="3602"/>
                    <a:pt x="3677" y="3771"/>
                  </a:cubicBezTo>
                  <a:cubicBezTo>
                    <a:pt x="3815" y="3602"/>
                    <a:pt x="3969" y="3444"/>
                    <a:pt x="4128" y="3299"/>
                  </a:cubicBezTo>
                  <a:close/>
                  <a:moveTo>
                    <a:pt x="4031" y="1"/>
                  </a:moveTo>
                  <a:cubicBezTo>
                    <a:pt x="4000" y="1"/>
                    <a:pt x="3970" y="2"/>
                    <a:pt x="3939" y="3"/>
                  </a:cubicBezTo>
                  <a:cubicBezTo>
                    <a:pt x="3897" y="4"/>
                    <a:pt x="3857" y="9"/>
                    <a:pt x="3814" y="13"/>
                  </a:cubicBezTo>
                  <a:cubicBezTo>
                    <a:pt x="2935" y="116"/>
                    <a:pt x="2035" y="823"/>
                    <a:pt x="1135" y="2118"/>
                  </a:cubicBezTo>
                  <a:cubicBezTo>
                    <a:pt x="1127" y="2126"/>
                    <a:pt x="1124" y="2138"/>
                    <a:pt x="1124" y="2148"/>
                  </a:cubicBezTo>
                  <a:cubicBezTo>
                    <a:pt x="959" y="4093"/>
                    <a:pt x="289" y="6101"/>
                    <a:pt x="10" y="6874"/>
                  </a:cubicBezTo>
                  <a:cubicBezTo>
                    <a:pt x="0" y="6899"/>
                    <a:pt x="7" y="6926"/>
                    <a:pt x="27" y="6944"/>
                  </a:cubicBezTo>
                  <a:cubicBezTo>
                    <a:pt x="39" y="6953"/>
                    <a:pt x="53" y="6960"/>
                    <a:pt x="70" y="6960"/>
                  </a:cubicBezTo>
                  <a:cubicBezTo>
                    <a:pt x="71" y="6960"/>
                    <a:pt x="73" y="6960"/>
                    <a:pt x="74" y="6960"/>
                  </a:cubicBezTo>
                  <a:cubicBezTo>
                    <a:pt x="83" y="6960"/>
                    <a:pt x="90" y="6957"/>
                    <a:pt x="99" y="6954"/>
                  </a:cubicBezTo>
                  <a:cubicBezTo>
                    <a:pt x="677" y="6678"/>
                    <a:pt x="2719" y="5749"/>
                    <a:pt x="4696" y="5385"/>
                  </a:cubicBezTo>
                  <a:cubicBezTo>
                    <a:pt x="4706" y="5382"/>
                    <a:pt x="4716" y="5378"/>
                    <a:pt x="4726" y="5369"/>
                  </a:cubicBezTo>
                  <a:cubicBezTo>
                    <a:pt x="5925" y="4348"/>
                    <a:pt x="6543" y="3381"/>
                    <a:pt x="6557" y="2498"/>
                  </a:cubicBezTo>
                  <a:cubicBezTo>
                    <a:pt x="6566" y="1870"/>
                    <a:pt x="6265" y="1273"/>
                    <a:pt x="5664" y="728"/>
                  </a:cubicBezTo>
                  <a:cubicBezTo>
                    <a:pt x="5132" y="245"/>
                    <a:pt x="4583" y="1"/>
                    <a:pt x="40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7442;p78">
              <a:extLst>
                <a:ext uri="{FF2B5EF4-FFF2-40B4-BE49-F238E27FC236}">
                  <a16:creationId xmlns:a16="http://schemas.microsoft.com/office/drawing/2014/main" id="{0CA7FA3E-7A35-45E4-8218-F5730C46D569}"/>
                </a:ext>
              </a:extLst>
            </p:cNvPr>
            <p:cNvSpPr/>
            <p:nvPr/>
          </p:nvSpPr>
          <p:spPr>
            <a:xfrm>
              <a:off x="7065952" y="3322599"/>
              <a:ext cx="263478" cy="147202"/>
            </a:xfrm>
            <a:custGeom>
              <a:avLst/>
              <a:gdLst/>
              <a:ahLst/>
              <a:cxnLst/>
              <a:rect l="l" t="t" r="r" b="b"/>
              <a:pathLst>
                <a:path w="8971" h="5012" extrusionOk="0">
                  <a:moveTo>
                    <a:pt x="4643" y="859"/>
                  </a:moveTo>
                  <a:cubicBezTo>
                    <a:pt x="4653" y="859"/>
                    <a:pt x="4657" y="861"/>
                    <a:pt x="4657" y="862"/>
                  </a:cubicBezTo>
                  <a:lnTo>
                    <a:pt x="4633" y="862"/>
                  </a:lnTo>
                  <a:cubicBezTo>
                    <a:pt x="3572" y="916"/>
                    <a:pt x="2520" y="1159"/>
                    <a:pt x="1554" y="1572"/>
                  </a:cubicBezTo>
                  <a:lnTo>
                    <a:pt x="1554" y="1572"/>
                  </a:lnTo>
                  <a:cubicBezTo>
                    <a:pt x="2530" y="1155"/>
                    <a:pt x="3587" y="910"/>
                    <a:pt x="4643" y="859"/>
                  </a:cubicBezTo>
                  <a:close/>
                  <a:moveTo>
                    <a:pt x="7525" y="3838"/>
                  </a:moveTo>
                  <a:lnTo>
                    <a:pt x="7525" y="3838"/>
                  </a:lnTo>
                  <a:cubicBezTo>
                    <a:pt x="7319" y="3941"/>
                    <a:pt x="7105" y="4030"/>
                    <a:pt x="6887" y="4101"/>
                  </a:cubicBezTo>
                  <a:cubicBezTo>
                    <a:pt x="7105" y="4028"/>
                    <a:pt x="7319" y="3940"/>
                    <a:pt x="7525" y="3838"/>
                  </a:cubicBezTo>
                  <a:close/>
                  <a:moveTo>
                    <a:pt x="6887" y="4101"/>
                  </a:moveTo>
                  <a:cubicBezTo>
                    <a:pt x="6695" y="4165"/>
                    <a:pt x="6494" y="4219"/>
                    <a:pt x="6285" y="4259"/>
                  </a:cubicBezTo>
                  <a:cubicBezTo>
                    <a:pt x="6494" y="4216"/>
                    <a:pt x="6695" y="4163"/>
                    <a:pt x="6887" y="4101"/>
                  </a:cubicBezTo>
                  <a:close/>
                  <a:moveTo>
                    <a:pt x="1655" y="3900"/>
                  </a:moveTo>
                  <a:cubicBezTo>
                    <a:pt x="2293" y="4041"/>
                    <a:pt x="2947" y="4185"/>
                    <a:pt x="3606" y="4279"/>
                  </a:cubicBezTo>
                  <a:cubicBezTo>
                    <a:pt x="2945" y="4185"/>
                    <a:pt x="2291" y="4041"/>
                    <a:pt x="1655" y="3900"/>
                  </a:cubicBezTo>
                  <a:close/>
                  <a:moveTo>
                    <a:pt x="6154" y="0"/>
                  </a:moveTo>
                  <a:cubicBezTo>
                    <a:pt x="6056" y="0"/>
                    <a:pt x="5957" y="3"/>
                    <a:pt x="5855" y="8"/>
                  </a:cubicBezTo>
                  <a:cubicBezTo>
                    <a:pt x="3602" y="119"/>
                    <a:pt x="832" y="1365"/>
                    <a:pt x="37" y="1744"/>
                  </a:cubicBezTo>
                  <a:cubicBezTo>
                    <a:pt x="20" y="1752"/>
                    <a:pt x="7" y="1768"/>
                    <a:pt x="4" y="1788"/>
                  </a:cubicBezTo>
                  <a:cubicBezTo>
                    <a:pt x="0" y="1808"/>
                    <a:pt x="6" y="1828"/>
                    <a:pt x="19" y="1843"/>
                  </a:cubicBezTo>
                  <a:cubicBezTo>
                    <a:pt x="242" y="2107"/>
                    <a:pt x="369" y="2427"/>
                    <a:pt x="385" y="2769"/>
                  </a:cubicBezTo>
                  <a:cubicBezTo>
                    <a:pt x="403" y="3118"/>
                    <a:pt x="303" y="3454"/>
                    <a:pt x="98" y="3743"/>
                  </a:cubicBezTo>
                  <a:cubicBezTo>
                    <a:pt x="85" y="3759"/>
                    <a:pt x="84" y="3780"/>
                    <a:pt x="90" y="3799"/>
                  </a:cubicBezTo>
                  <a:cubicBezTo>
                    <a:pt x="95" y="3817"/>
                    <a:pt x="108" y="3831"/>
                    <a:pt x="128" y="3839"/>
                  </a:cubicBezTo>
                  <a:cubicBezTo>
                    <a:pt x="688" y="4041"/>
                    <a:pt x="3477" y="5012"/>
                    <a:pt x="5743" y="5012"/>
                  </a:cubicBezTo>
                  <a:cubicBezTo>
                    <a:pt x="5863" y="5012"/>
                    <a:pt x="5982" y="5009"/>
                    <a:pt x="6100" y="5004"/>
                  </a:cubicBezTo>
                  <a:cubicBezTo>
                    <a:pt x="6943" y="4962"/>
                    <a:pt x="7609" y="4769"/>
                    <a:pt x="8079" y="4430"/>
                  </a:cubicBezTo>
                  <a:cubicBezTo>
                    <a:pt x="8686" y="3992"/>
                    <a:pt x="8971" y="3296"/>
                    <a:pt x="8924" y="2362"/>
                  </a:cubicBezTo>
                  <a:cubicBezTo>
                    <a:pt x="8879" y="1425"/>
                    <a:pt x="8529" y="761"/>
                    <a:pt x="7881" y="384"/>
                  </a:cubicBezTo>
                  <a:cubicBezTo>
                    <a:pt x="7442" y="128"/>
                    <a:pt x="6862" y="0"/>
                    <a:pt x="61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61" name="Google Shape;7443;p78">
              <a:extLst>
                <a:ext uri="{FF2B5EF4-FFF2-40B4-BE49-F238E27FC236}">
                  <a16:creationId xmlns:a16="http://schemas.microsoft.com/office/drawing/2014/main" id="{9B3727F5-5C17-4C47-BBE9-D78FB6C2DEE1}"/>
                </a:ext>
              </a:extLst>
            </p:cNvPr>
            <p:cNvSpPr/>
            <p:nvPr/>
          </p:nvSpPr>
          <p:spPr>
            <a:xfrm>
              <a:off x="7200115" y="3181976"/>
              <a:ext cx="62529" cy="146380"/>
            </a:xfrm>
            <a:custGeom>
              <a:avLst/>
              <a:gdLst/>
              <a:ahLst/>
              <a:cxnLst/>
              <a:rect l="l" t="t" r="r" b="b"/>
              <a:pathLst>
                <a:path w="2129" h="4984" extrusionOk="0">
                  <a:moveTo>
                    <a:pt x="1095" y="1"/>
                  </a:moveTo>
                  <a:cubicBezTo>
                    <a:pt x="1065" y="1"/>
                    <a:pt x="1035" y="13"/>
                    <a:pt x="1013" y="36"/>
                  </a:cubicBezTo>
                  <a:cubicBezTo>
                    <a:pt x="972" y="80"/>
                    <a:pt x="976" y="150"/>
                    <a:pt x="1020" y="192"/>
                  </a:cubicBezTo>
                  <a:cubicBezTo>
                    <a:pt x="1613" y="727"/>
                    <a:pt x="1908" y="1311"/>
                    <a:pt x="1896" y="1926"/>
                  </a:cubicBezTo>
                  <a:cubicBezTo>
                    <a:pt x="1882" y="2805"/>
                    <a:pt x="1261" y="3767"/>
                    <a:pt x="52" y="4789"/>
                  </a:cubicBezTo>
                  <a:cubicBezTo>
                    <a:pt x="6" y="4828"/>
                    <a:pt x="1" y="4898"/>
                    <a:pt x="39" y="4944"/>
                  </a:cubicBezTo>
                  <a:cubicBezTo>
                    <a:pt x="60" y="4971"/>
                    <a:pt x="93" y="4984"/>
                    <a:pt x="123" y="4984"/>
                  </a:cubicBezTo>
                  <a:cubicBezTo>
                    <a:pt x="149" y="4984"/>
                    <a:pt x="173" y="4974"/>
                    <a:pt x="193" y="4958"/>
                  </a:cubicBezTo>
                  <a:cubicBezTo>
                    <a:pt x="1450" y="3894"/>
                    <a:pt x="2098" y="2876"/>
                    <a:pt x="2115" y="1932"/>
                  </a:cubicBezTo>
                  <a:cubicBezTo>
                    <a:pt x="2128" y="1250"/>
                    <a:pt x="1809" y="609"/>
                    <a:pt x="1168" y="29"/>
                  </a:cubicBezTo>
                  <a:cubicBezTo>
                    <a:pt x="1148" y="10"/>
                    <a:pt x="1122" y="1"/>
                    <a:pt x="10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7444;p78">
              <a:extLst>
                <a:ext uri="{FF2B5EF4-FFF2-40B4-BE49-F238E27FC236}">
                  <a16:creationId xmlns:a16="http://schemas.microsoft.com/office/drawing/2014/main" id="{B9356470-6A57-4290-8A70-240795607770}"/>
                </a:ext>
              </a:extLst>
            </p:cNvPr>
            <p:cNvSpPr/>
            <p:nvPr/>
          </p:nvSpPr>
          <p:spPr>
            <a:xfrm>
              <a:off x="7092150" y="3160125"/>
              <a:ext cx="143766" cy="70400"/>
            </a:xfrm>
            <a:custGeom>
              <a:avLst/>
              <a:gdLst/>
              <a:ahLst/>
              <a:cxnLst/>
              <a:rect l="l" t="t" r="r" b="b"/>
              <a:pathLst>
                <a:path w="4895" h="2397" extrusionOk="0">
                  <a:moveTo>
                    <a:pt x="3098" y="0"/>
                  </a:moveTo>
                  <a:cubicBezTo>
                    <a:pt x="3019" y="0"/>
                    <a:pt x="2939" y="5"/>
                    <a:pt x="2859" y="14"/>
                  </a:cubicBezTo>
                  <a:cubicBezTo>
                    <a:pt x="1921" y="122"/>
                    <a:pt x="971" y="867"/>
                    <a:pt x="34" y="2223"/>
                  </a:cubicBezTo>
                  <a:cubicBezTo>
                    <a:pt x="1" y="2273"/>
                    <a:pt x="12" y="2343"/>
                    <a:pt x="62" y="2377"/>
                  </a:cubicBezTo>
                  <a:cubicBezTo>
                    <a:pt x="82" y="2391"/>
                    <a:pt x="103" y="2397"/>
                    <a:pt x="125" y="2397"/>
                  </a:cubicBezTo>
                  <a:cubicBezTo>
                    <a:pt x="159" y="2397"/>
                    <a:pt x="195" y="2378"/>
                    <a:pt x="216" y="2348"/>
                  </a:cubicBezTo>
                  <a:cubicBezTo>
                    <a:pt x="1115" y="1044"/>
                    <a:pt x="2012" y="333"/>
                    <a:pt x="2885" y="232"/>
                  </a:cubicBezTo>
                  <a:cubicBezTo>
                    <a:pt x="2957" y="223"/>
                    <a:pt x="3029" y="219"/>
                    <a:pt x="3102" y="219"/>
                  </a:cubicBezTo>
                  <a:cubicBezTo>
                    <a:pt x="3639" y="219"/>
                    <a:pt x="4177" y="461"/>
                    <a:pt x="4698" y="933"/>
                  </a:cubicBezTo>
                  <a:cubicBezTo>
                    <a:pt x="4719" y="952"/>
                    <a:pt x="4745" y="961"/>
                    <a:pt x="4771" y="961"/>
                  </a:cubicBezTo>
                  <a:cubicBezTo>
                    <a:pt x="4801" y="961"/>
                    <a:pt x="4831" y="949"/>
                    <a:pt x="4853" y="926"/>
                  </a:cubicBezTo>
                  <a:cubicBezTo>
                    <a:pt x="4894" y="881"/>
                    <a:pt x="4890" y="812"/>
                    <a:pt x="4846" y="770"/>
                  </a:cubicBezTo>
                  <a:cubicBezTo>
                    <a:pt x="4280" y="259"/>
                    <a:pt x="3694" y="0"/>
                    <a:pt x="3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7445;p78">
              <a:extLst>
                <a:ext uri="{FF2B5EF4-FFF2-40B4-BE49-F238E27FC236}">
                  <a16:creationId xmlns:a16="http://schemas.microsoft.com/office/drawing/2014/main" id="{E91C0A2F-E7CC-4653-A37C-61CF48AF8F53}"/>
                </a:ext>
              </a:extLst>
            </p:cNvPr>
            <p:cNvSpPr/>
            <p:nvPr/>
          </p:nvSpPr>
          <p:spPr>
            <a:xfrm>
              <a:off x="6800712" y="3484516"/>
              <a:ext cx="62558" cy="146380"/>
            </a:xfrm>
            <a:custGeom>
              <a:avLst/>
              <a:gdLst/>
              <a:ahLst/>
              <a:cxnLst/>
              <a:rect l="l" t="t" r="r" b="b"/>
              <a:pathLst>
                <a:path w="2130" h="4984" extrusionOk="0">
                  <a:moveTo>
                    <a:pt x="2007" y="0"/>
                  </a:moveTo>
                  <a:cubicBezTo>
                    <a:pt x="1982" y="0"/>
                    <a:pt x="1957" y="9"/>
                    <a:pt x="1936" y="26"/>
                  </a:cubicBezTo>
                  <a:cubicBezTo>
                    <a:pt x="677" y="1091"/>
                    <a:pt x="29" y="2109"/>
                    <a:pt x="13" y="3052"/>
                  </a:cubicBezTo>
                  <a:cubicBezTo>
                    <a:pt x="1" y="3734"/>
                    <a:pt x="320" y="4375"/>
                    <a:pt x="961" y="4955"/>
                  </a:cubicBezTo>
                  <a:cubicBezTo>
                    <a:pt x="980" y="4975"/>
                    <a:pt x="1006" y="4983"/>
                    <a:pt x="1033" y="4983"/>
                  </a:cubicBezTo>
                  <a:cubicBezTo>
                    <a:pt x="1063" y="4983"/>
                    <a:pt x="1094" y="4973"/>
                    <a:pt x="1117" y="4946"/>
                  </a:cubicBezTo>
                  <a:cubicBezTo>
                    <a:pt x="1158" y="4902"/>
                    <a:pt x="1154" y="4832"/>
                    <a:pt x="1110" y="4791"/>
                  </a:cubicBezTo>
                  <a:cubicBezTo>
                    <a:pt x="518" y="4256"/>
                    <a:pt x="223" y="3672"/>
                    <a:pt x="234" y="3056"/>
                  </a:cubicBezTo>
                  <a:cubicBezTo>
                    <a:pt x="248" y="2178"/>
                    <a:pt x="869" y="1215"/>
                    <a:pt x="2078" y="193"/>
                  </a:cubicBezTo>
                  <a:cubicBezTo>
                    <a:pt x="2124" y="154"/>
                    <a:pt x="2130" y="84"/>
                    <a:pt x="2091" y="39"/>
                  </a:cubicBezTo>
                  <a:cubicBezTo>
                    <a:pt x="2069" y="13"/>
                    <a:pt x="2038" y="0"/>
                    <a:pt x="20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7446;p78">
              <a:extLst>
                <a:ext uri="{FF2B5EF4-FFF2-40B4-BE49-F238E27FC236}">
                  <a16:creationId xmlns:a16="http://schemas.microsoft.com/office/drawing/2014/main" id="{3AD4CBB1-1DD8-4728-BEED-76A83FB35F64}"/>
                </a:ext>
              </a:extLst>
            </p:cNvPr>
            <p:cNvSpPr/>
            <p:nvPr/>
          </p:nvSpPr>
          <p:spPr>
            <a:xfrm>
              <a:off x="6827497" y="3582377"/>
              <a:ext cx="143737" cy="70400"/>
            </a:xfrm>
            <a:custGeom>
              <a:avLst/>
              <a:gdLst/>
              <a:ahLst/>
              <a:cxnLst/>
              <a:rect l="l" t="t" r="r" b="b"/>
              <a:pathLst>
                <a:path w="4894" h="2397" extrusionOk="0">
                  <a:moveTo>
                    <a:pt x="4769" y="0"/>
                  </a:moveTo>
                  <a:cubicBezTo>
                    <a:pt x="4733" y="0"/>
                    <a:pt x="4700" y="17"/>
                    <a:pt x="4678" y="48"/>
                  </a:cubicBezTo>
                  <a:cubicBezTo>
                    <a:pt x="3780" y="1352"/>
                    <a:pt x="2883" y="2063"/>
                    <a:pt x="2010" y="2164"/>
                  </a:cubicBezTo>
                  <a:cubicBezTo>
                    <a:pt x="1937" y="2173"/>
                    <a:pt x="1864" y="2177"/>
                    <a:pt x="1792" y="2177"/>
                  </a:cubicBezTo>
                  <a:cubicBezTo>
                    <a:pt x="1253" y="2177"/>
                    <a:pt x="716" y="1935"/>
                    <a:pt x="195" y="1463"/>
                  </a:cubicBezTo>
                  <a:cubicBezTo>
                    <a:pt x="175" y="1444"/>
                    <a:pt x="149" y="1435"/>
                    <a:pt x="123" y="1435"/>
                  </a:cubicBezTo>
                  <a:cubicBezTo>
                    <a:pt x="93" y="1435"/>
                    <a:pt x="63" y="1447"/>
                    <a:pt x="41" y="1470"/>
                  </a:cubicBezTo>
                  <a:cubicBezTo>
                    <a:pt x="0" y="1515"/>
                    <a:pt x="4" y="1584"/>
                    <a:pt x="49" y="1626"/>
                  </a:cubicBezTo>
                  <a:cubicBezTo>
                    <a:pt x="612" y="2138"/>
                    <a:pt x="1201" y="2396"/>
                    <a:pt x="1795" y="2396"/>
                  </a:cubicBezTo>
                  <a:cubicBezTo>
                    <a:pt x="1874" y="2396"/>
                    <a:pt x="1955" y="2390"/>
                    <a:pt x="2035" y="2382"/>
                  </a:cubicBezTo>
                  <a:cubicBezTo>
                    <a:pt x="2972" y="2274"/>
                    <a:pt x="3924" y="1529"/>
                    <a:pt x="4859" y="173"/>
                  </a:cubicBezTo>
                  <a:cubicBezTo>
                    <a:pt x="4893" y="123"/>
                    <a:pt x="4882" y="53"/>
                    <a:pt x="4832" y="19"/>
                  </a:cubicBezTo>
                  <a:cubicBezTo>
                    <a:pt x="4812" y="6"/>
                    <a:pt x="4790" y="0"/>
                    <a:pt x="47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7447;p78">
              <a:extLst>
                <a:ext uri="{FF2B5EF4-FFF2-40B4-BE49-F238E27FC236}">
                  <a16:creationId xmlns:a16="http://schemas.microsoft.com/office/drawing/2014/main" id="{BF35E747-C509-4E9E-BAB1-2881B560E23C}"/>
                </a:ext>
              </a:extLst>
            </p:cNvPr>
            <p:cNvSpPr/>
            <p:nvPr/>
          </p:nvSpPr>
          <p:spPr>
            <a:xfrm>
              <a:off x="7109449" y="3575269"/>
              <a:ext cx="147085" cy="61824"/>
            </a:xfrm>
            <a:custGeom>
              <a:avLst/>
              <a:gdLst/>
              <a:ahLst/>
              <a:cxnLst/>
              <a:rect l="l" t="t" r="r" b="b"/>
              <a:pathLst>
                <a:path w="5008" h="2105" extrusionOk="0">
                  <a:moveTo>
                    <a:pt x="124" y="0"/>
                  </a:moveTo>
                  <a:cubicBezTo>
                    <a:pt x="99" y="0"/>
                    <a:pt x="73" y="9"/>
                    <a:pt x="53" y="26"/>
                  </a:cubicBezTo>
                  <a:cubicBezTo>
                    <a:pt x="6" y="66"/>
                    <a:pt x="0" y="135"/>
                    <a:pt x="40" y="182"/>
                  </a:cubicBezTo>
                  <a:cubicBezTo>
                    <a:pt x="1104" y="1440"/>
                    <a:pt x="2122" y="2088"/>
                    <a:pt x="3066" y="2104"/>
                  </a:cubicBezTo>
                  <a:lnTo>
                    <a:pt x="3102" y="2104"/>
                  </a:lnTo>
                  <a:cubicBezTo>
                    <a:pt x="3770" y="2104"/>
                    <a:pt x="4396" y="1784"/>
                    <a:pt x="4967" y="1156"/>
                  </a:cubicBezTo>
                  <a:cubicBezTo>
                    <a:pt x="5007" y="1110"/>
                    <a:pt x="5004" y="1042"/>
                    <a:pt x="4960" y="1000"/>
                  </a:cubicBezTo>
                  <a:cubicBezTo>
                    <a:pt x="4940" y="981"/>
                    <a:pt x="4914" y="972"/>
                    <a:pt x="4887" y="972"/>
                  </a:cubicBezTo>
                  <a:cubicBezTo>
                    <a:pt x="4857" y="972"/>
                    <a:pt x="4827" y="984"/>
                    <a:pt x="4805" y="1008"/>
                  </a:cubicBezTo>
                  <a:cubicBezTo>
                    <a:pt x="4282" y="1585"/>
                    <a:pt x="3714" y="1884"/>
                    <a:pt x="3111" y="1884"/>
                  </a:cubicBezTo>
                  <a:cubicBezTo>
                    <a:pt x="3097" y="1884"/>
                    <a:pt x="3083" y="1884"/>
                    <a:pt x="3069" y="1883"/>
                  </a:cubicBezTo>
                  <a:cubicBezTo>
                    <a:pt x="2192" y="1869"/>
                    <a:pt x="1229" y="1248"/>
                    <a:pt x="207" y="39"/>
                  </a:cubicBezTo>
                  <a:cubicBezTo>
                    <a:pt x="185" y="13"/>
                    <a:pt x="155"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7448;p78">
              <a:extLst>
                <a:ext uri="{FF2B5EF4-FFF2-40B4-BE49-F238E27FC236}">
                  <a16:creationId xmlns:a16="http://schemas.microsoft.com/office/drawing/2014/main" id="{FC98434E-E061-4E2C-A83E-55D59651EA0A}"/>
                </a:ext>
              </a:extLst>
            </p:cNvPr>
            <p:cNvSpPr/>
            <p:nvPr/>
          </p:nvSpPr>
          <p:spPr>
            <a:xfrm>
              <a:off x="7207193" y="3467305"/>
              <a:ext cx="72661" cy="142973"/>
            </a:xfrm>
            <a:custGeom>
              <a:avLst/>
              <a:gdLst/>
              <a:ahLst/>
              <a:cxnLst/>
              <a:rect l="l" t="t" r="r" b="b"/>
              <a:pathLst>
                <a:path w="2474" h="4868" extrusionOk="0">
                  <a:moveTo>
                    <a:pt x="125" y="0"/>
                  </a:moveTo>
                  <a:cubicBezTo>
                    <a:pt x="89" y="0"/>
                    <a:pt x="54" y="17"/>
                    <a:pt x="33" y="48"/>
                  </a:cubicBezTo>
                  <a:cubicBezTo>
                    <a:pt x="0" y="98"/>
                    <a:pt x="12" y="168"/>
                    <a:pt x="62" y="200"/>
                  </a:cubicBezTo>
                  <a:cubicBezTo>
                    <a:pt x="1365" y="1100"/>
                    <a:pt x="2077" y="1998"/>
                    <a:pt x="2179" y="2869"/>
                  </a:cubicBezTo>
                  <a:cubicBezTo>
                    <a:pt x="2250" y="3482"/>
                    <a:pt x="2013" y="4093"/>
                    <a:pt x="1477" y="4684"/>
                  </a:cubicBezTo>
                  <a:cubicBezTo>
                    <a:pt x="1436" y="4728"/>
                    <a:pt x="1440" y="4797"/>
                    <a:pt x="1484" y="4839"/>
                  </a:cubicBezTo>
                  <a:cubicBezTo>
                    <a:pt x="1504" y="4857"/>
                    <a:pt x="1531" y="4867"/>
                    <a:pt x="1557" y="4867"/>
                  </a:cubicBezTo>
                  <a:cubicBezTo>
                    <a:pt x="1588" y="4867"/>
                    <a:pt x="1617" y="4854"/>
                    <a:pt x="1639" y="4829"/>
                  </a:cubicBezTo>
                  <a:cubicBezTo>
                    <a:pt x="2219" y="4191"/>
                    <a:pt x="2474" y="3521"/>
                    <a:pt x="2396" y="2845"/>
                  </a:cubicBezTo>
                  <a:cubicBezTo>
                    <a:pt x="2287" y="1906"/>
                    <a:pt x="1545" y="955"/>
                    <a:pt x="187" y="20"/>
                  </a:cubicBezTo>
                  <a:cubicBezTo>
                    <a:pt x="168" y="7"/>
                    <a:pt x="14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7449;p78">
              <a:extLst>
                <a:ext uri="{FF2B5EF4-FFF2-40B4-BE49-F238E27FC236}">
                  <a16:creationId xmlns:a16="http://schemas.microsoft.com/office/drawing/2014/main" id="{A2F180A2-E7A3-46C4-85F5-2B9D668680BB}"/>
                </a:ext>
              </a:extLst>
            </p:cNvPr>
            <p:cNvSpPr/>
            <p:nvPr/>
          </p:nvSpPr>
          <p:spPr>
            <a:xfrm>
              <a:off x="6806821" y="3175984"/>
              <a:ext cx="146997" cy="60972"/>
            </a:xfrm>
            <a:custGeom>
              <a:avLst/>
              <a:gdLst/>
              <a:ahLst/>
              <a:cxnLst/>
              <a:rect l="l" t="t" r="r" b="b"/>
              <a:pathLst>
                <a:path w="5005" h="2076" extrusionOk="0">
                  <a:moveTo>
                    <a:pt x="1892" y="1"/>
                  </a:moveTo>
                  <a:cubicBezTo>
                    <a:pt x="1230" y="1"/>
                    <a:pt x="604" y="323"/>
                    <a:pt x="42" y="941"/>
                  </a:cubicBezTo>
                  <a:cubicBezTo>
                    <a:pt x="1" y="987"/>
                    <a:pt x="5" y="1055"/>
                    <a:pt x="49" y="1096"/>
                  </a:cubicBezTo>
                  <a:cubicBezTo>
                    <a:pt x="70" y="1115"/>
                    <a:pt x="96" y="1125"/>
                    <a:pt x="122" y="1125"/>
                  </a:cubicBezTo>
                  <a:cubicBezTo>
                    <a:pt x="152" y="1125"/>
                    <a:pt x="182" y="1113"/>
                    <a:pt x="204" y="1089"/>
                  </a:cubicBezTo>
                  <a:cubicBezTo>
                    <a:pt x="721" y="520"/>
                    <a:pt x="1287" y="221"/>
                    <a:pt x="1884" y="221"/>
                  </a:cubicBezTo>
                  <a:cubicBezTo>
                    <a:pt x="1900" y="221"/>
                    <a:pt x="1915" y="221"/>
                    <a:pt x="1930" y="222"/>
                  </a:cubicBezTo>
                  <a:cubicBezTo>
                    <a:pt x="2813" y="236"/>
                    <a:pt x="3779" y="846"/>
                    <a:pt x="4798" y="2036"/>
                  </a:cubicBezTo>
                  <a:cubicBezTo>
                    <a:pt x="4820" y="2063"/>
                    <a:pt x="4853" y="2076"/>
                    <a:pt x="4882" y="2076"/>
                  </a:cubicBezTo>
                  <a:cubicBezTo>
                    <a:pt x="4907" y="2076"/>
                    <a:pt x="4932" y="2066"/>
                    <a:pt x="4954" y="2046"/>
                  </a:cubicBezTo>
                  <a:cubicBezTo>
                    <a:pt x="4999" y="2008"/>
                    <a:pt x="5005" y="1938"/>
                    <a:pt x="4967" y="1892"/>
                  </a:cubicBezTo>
                  <a:cubicBezTo>
                    <a:pt x="3906" y="652"/>
                    <a:pt x="2884" y="15"/>
                    <a:pt x="1935" y="1"/>
                  </a:cubicBezTo>
                  <a:cubicBezTo>
                    <a:pt x="1920" y="1"/>
                    <a:pt x="1906" y="1"/>
                    <a:pt x="18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7450;p78">
              <a:extLst>
                <a:ext uri="{FF2B5EF4-FFF2-40B4-BE49-F238E27FC236}">
                  <a16:creationId xmlns:a16="http://schemas.microsoft.com/office/drawing/2014/main" id="{E3906246-A849-4165-8198-FAF5419AA4BC}"/>
                </a:ext>
              </a:extLst>
            </p:cNvPr>
            <p:cNvSpPr/>
            <p:nvPr/>
          </p:nvSpPr>
          <p:spPr>
            <a:xfrm>
              <a:off x="6783442" y="3202623"/>
              <a:ext cx="72720" cy="142914"/>
            </a:xfrm>
            <a:custGeom>
              <a:avLst/>
              <a:gdLst/>
              <a:ahLst/>
              <a:cxnLst/>
              <a:rect l="l" t="t" r="r" b="b"/>
              <a:pathLst>
                <a:path w="2476" h="4866" extrusionOk="0">
                  <a:moveTo>
                    <a:pt x="916" y="0"/>
                  </a:moveTo>
                  <a:cubicBezTo>
                    <a:pt x="887" y="0"/>
                    <a:pt x="858" y="12"/>
                    <a:pt x="836" y="35"/>
                  </a:cubicBezTo>
                  <a:cubicBezTo>
                    <a:pt x="255" y="675"/>
                    <a:pt x="1" y="1344"/>
                    <a:pt x="80" y="2021"/>
                  </a:cubicBezTo>
                  <a:cubicBezTo>
                    <a:pt x="189" y="2959"/>
                    <a:pt x="930" y="3909"/>
                    <a:pt x="2289" y="4846"/>
                  </a:cubicBezTo>
                  <a:cubicBezTo>
                    <a:pt x="2309" y="4860"/>
                    <a:pt x="2330" y="4866"/>
                    <a:pt x="2352" y="4866"/>
                  </a:cubicBezTo>
                  <a:cubicBezTo>
                    <a:pt x="2387" y="4866"/>
                    <a:pt x="2420" y="4850"/>
                    <a:pt x="2441" y="4819"/>
                  </a:cubicBezTo>
                  <a:cubicBezTo>
                    <a:pt x="2476" y="4769"/>
                    <a:pt x="2463" y="4699"/>
                    <a:pt x="2413" y="4667"/>
                  </a:cubicBezTo>
                  <a:cubicBezTo>
                    <a:pt x="1110" y="3767"/>
                    <a:pt x="398" y="2869"/>
                    <a:pt x="297" y="1998"/>
                  </a:cubicBezTo>
                  <a:cubicBezTo>
                    <a:pt x="226" y="1385"/>
                    <a:pt x="462" y="774"/>
                    <a:pt x="997" y="183"/>
                  </a:cubicBezTo>
                  <a:cubicBezTo>
                    <a:pt x="1039" y="139"/>
                    <a:pt x="1036" y="70"/>
                    <a:pt x="990" y="30"/>
                  </a:cubicBezTo>
                  <a:cubicBezTo>
                    <a:pt x="969" y="10"/>
                    <a:pt x="943" y="0"/>
                    <a:pt x="9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7451;p78">
              <a:extLst>
                <a:ext uri="{FF2B5EF4-FFF2-40B4-BE49-F238E27FC236}">
                  <a16:creationId xmlns:a16="http://schemas.microsoft.com/office/drawing/2014/main" id="{F6CE85E2-AFEA-4C81-8528-63C3BC896876}"/>
                </a:ext>
              </a:extLst>
            </p:cNvPr>
            <p:cNvSpPr/>
            <p:nvPr/>
          </p:nvSpPr>
          <p:spPr>
            <a:xfrm>
              <a:off x="7061077" y="3388564"/>
              <a:ext cx="273699" cy="86407"/>
            </a:xfrm>
            <a:custGeom>
              <a:avLst/>
              <a:gdLst/>
              <a:ahLst/>
              <a:cxnLst/>
              <a:rect l="l" t="t" r="r" b="b"/>
              <a:pathLst>
                <a:path w="9319" h="2942" extrusionOk="0">
                  <a:moveTo>
                    <a:pt x="9170" y="0"/>
                  </a:moveTo>
                  <a:cubicBezTo>
                    <a:pt x="9165" y="0"/>
                    <a:pt x="9160" y="1"/>
                    <a:pt x="9155" y="2"/>
                  </a:cubicBezTo>
                  <a:cubicBezTo>
                    <a:pt x="9094" y="3"/>
                    <a:pt x="9045" y="55"/>
                    <a:pt x="9050" y="116"/>
                  </a:cubicBezTo>
                  <a:cubicBezTo>
                    <a:pt x="9094" y="1034"/>
                    <a:pt x="8815" y="1715"/>
                    <a:pt x="8222" y="2145"/>
                  </a:cubicBezTo>
                  <a:cubicBezTo>
                    <a:pt x="7644" y="2562"/>
                    <a:pt x="6816" y="2717"/>
                    <a:pt x="5909" y="2717"/>
                  </a:cubicBezTo>
                  <a:cubicBezTo>
                    <a:pt x="3370" y="2717"/>
                    <a:pt x="210" y="1511"/>
                    <a:pt x="166" y="1493"/>
                  </a:cubicBezTo>
                  <a:cubicBezTo>
                    <a:pt x="153" y="1488"/>
                    <a:pt x="139" y="1486"/>
                    <a:pt x="126" y="1486"/>
                  </a:cubicBezTo>
                  <a:cubicBezTo>
                    <a:pt x="82" y="1486"/>
                    <a:pt x="40" y="1512"/>
                    <a:pt x="24" y="1556"/>
                  </a:cubicBezTo>
                  <a:cubicBezTo>
                    <a:pt x="1" y="1613"/>
                    <a:pt x="29" y="1677"/>
                    <a:pt x="86" y="1698"/>
                  </a:cubicBezTo>
                  <a:cubicBezTo>
                    <a:pt x="263" y="1766"/>
                    <a:pt x="3338" y="2941"/>
                    <a:pt x="5884" y="2941"/>
                  </a:cubicBezTo>
                  <a:cubicBezTo>
                    <a:pt x="6841" y="2941"/>
                    <a:pt x="7721" y="2775"/>
                    <a:pt x="8352" y="2323"/>
                  </a:cubicBezTo>
                  <a:cubicBezTo>
                    <a:pt x="9010" y="1847"/>
                    <a:pt x="9319" y="1101"/>
                    <a:pt x="9270" y="104"/>
                  </a:cubicBezTo>
                  <a:cubicBezTo>
                    <a:pt x="9267" y="50"/>
                    <a:pt x="9221" y="0"/>
                    <a:pt x="91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7452;p78">
              <a:extLst>
                <a:ext uri="{FF2B5EF4-FFF2-40B4-BE49-F238E27FC236}">
                  <a16:creationId xmlns:a16="http://schemas.microsoft.com/office/drawing/2014/main" id="{4260FD4D-646E-40E3-87FA-FE6569AFF206}"/>
                </a:ext>
              </a:extLst>
            </p:cNvPr>
            <p:cNvSpPr/>
            <p:nvPr/>
          </p:nvSpPr>
          <p:spPr>
            <a:xfrm>
              <a:off x="7058081" y="3317401"/>
              <a:ext cx="275168" cy="77625"/>
            </a:xfrm>
            <a:custGeom>
              <a:avLst/>
              <a:gdLst/>
              <a:ahLst/>
              <a:cxnLst/>
              <a:rect l="l" t="t" r="r" b="b"/>
              <a:pathLst>
                <a:path w="9369" h="2643" extrusionOk="0">
                  <a:moveTo>
                    <a:pt x="6415" y="0"/>
                  </a:moveTo>
                  <a:cubicBezTo>
                    <a:pt x="3760" y="0"/>
                    <a:pt x="260" y="1746"/>
                    <a:pt x="74" y="1840"/>
                  </a:cubicBezTo>
                  <a:cubicBezTo>
                    <a:pt x="22" y="1868"/>
                    <a:pt x="0" y="1934"/>
                    <a:pt x="26" y="1986"/>
                  </a:cubicBezTo>
                  <a:cubicBezTo>
                    <a:pt x="46" y="2024"/>
                    <a:pt x="84" y="2046"/>
                    <a:pt x="124" y="2046"/>
                  </a:cubicBezTo>
                  <a:cubicBezTo>
                    <a:pt x="141" y="2046"/>
                    <a:pt x="158" y="2043"/>
                    <a:pt x="174" y="2035"/>
                  </a:cubicBezTo>
                  <a:cubicBezTo>
                    <a:pt x="219" y="2013"/>
                    <a:pt x="3807" y="223"/>
                    <a:pt x="6432" y="223"/>
                  </a:cubicBezTo>
                  <a:cubicBezTo>
                    <a:pt x="7077" y="223"/>
                    <a:pt x="7664" y="331"/>
                    <a:pt x="8126" y="601"/>
                  </a:cubicBezTo>
                  <a:cubicBezTo>
                    <a:pt x="8760" y="968"/>
                    <a:pt x="9103" y="1620"/>
                    <a:pt x="9147" y="2539"/>
                  </a:cubicBezTo>
                  <a:cubicBezTo>
                    <a:pt x="9150" y="2597"/>
                    <a:pt x="9197" y="2643"/>
                    <a:pt x="9257" y="2643"/>
                  </a:cubicBezTo>
                  <a:cubicBezTo>
                    <a:pt x="9259" y="2643"/>
                    <a:pt x="9260" y="2643"/>
                    <a:pt x="9260" y="2640"/>
                  </a:cubicBezTo>
                  <a:cubicBezTo>
                    <a:pt x="9321" y="2638"/>
                    <a:pt x="9368" y="2587"/>
                    <a:pt x="9365" y="2526"/>
                  </a:cubicBezTo>
                  <a:cubicBezTo>
                    <a:pt x="9315" y="1530"/>
                    <a:pt x="8937" y="817"/>
                    <a:pt x="8235" y="410"/>
                  </a:cubicBezTo>
                  <a:cubicBezTo>
                    <a:pt x="7733" y="117"/>
                    <a:pt x="7102" y="0"/>
                    <a:pt x="64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7453;p78">
              <a:extLst>
                <a:ext uri="{FF2B5EF4-FFF2-40B4-BE49-F238E27FC236}">
                  <a16:creationId xmlns:a16="http://schemas.microsoft.com/office/drawing/2014/main" id="{9485EF9F-6325-4ED2-8916-78F53EDF337E}"/>
                </a:ext>
              </a:extLst>
            </p:cNvPr>
            <p:cNvSpPr/>
            <p:nvPr/>
          </p:nvSpPr>
          <p:spPr>
            <a:xfrm>
              <a:off x="6728785" y="3337930"/>
              <a:ext cx="273552" cy="86348"/>
            </a:xfrm>
            <a:custGeom>
              <a:avLst/>
              <a:gdLst/>
              <a:ahLst/>
              <a:cxnLst/>
              <a:rect l="l" t="t" r="r" b="b"/>
              <a:pathLst>
                <a:path w="9314" h="2940" extrusionOk="0">
                  <a:moveTo>
                    <a:pt x="3429" y="0"/>
                  </a:moveTo>
                  <a:cubicBezTo>
                    <a:pt x="2473" y="0"/>
                    <a:pt x="1592" y="165"/>
                    <a:pt x="967" y="616"/>
                  </a:cubicBezTo>
                  <a:cubicBezTo>
                    <a:pt x="308" y="1092"/>
                    <a:pt x="0" y="1838"/>
                    <a:pt x="49" y="2835"/>
                  </a:cubicBezTo>
                  <a:cubicBezTo>
                    <a:pt x="50" y="2894"/>
                    <a:pt x="98" y="2939"/>
                    <a:pt x="157" y="2939"/>
                  </a:cubicBezTo>
                  <a:cubicBezTo>
                    <a:pt x="158" y="2939"/>
                    <a:pt x="161" y="2939"/>
                    <a:pt x="161" y="2938"/>
                  </a:cubicBezTo>
                  <a:cubicBezTo>
                    <a:pt x="221" y="2936"/>
                    <a:pt x="269" y="2885"/>
                    <a:pt x="265" y="2824"/>
                  </a:cubicBezTo>
                  <a:cubicBezTo>
                    <a:pt x="221" y="1905"/>
                    <a:pt x="500" y="1223"/>
                    <a:pt x="1094" y="794"/>
                  </a:cubicBezTo>
                  <a:cubicBezTo>
                    <a:pt x="1672" y="377"/>
                    <a:pt x="2500" y="222"/>
                    <a:pt x="3408" y="222"/>
                  </a:cubicBezTo>
                  <a:cubicBezTo>
                    <a:pt x="5946" y="222"/>
                    <a:pt x="9106" y="1429"/>
                    <a:pt x="9149" y="1447"/>
                  </a:cubicBezTo>
                  <a:cubicBezTo>
                    <a:pt x="9162" y="1452"/>
                    <a:pt x="9175" y="1454"/>
                    <a:pt x="9189" y="1454"/>
                  </a:cubicBezTo>
                  <a:cubicBezTo>
                    <a:pt x="9233" y="1454"/>
                    <a:pt x="9275" y="1428"/>
                    <a:pt x="9291" y="1384"/>
                  </a:cubicBezTo>
                  <a:cubicBezTo>
                    <a:pt x="9314" y="1327"/>
                    <a:pt x="9285" y="1263"/>
                    <a:pt x="9229" y="1242"/>
                  </a:cubicBezTo>
                  <a:cubicBezTo>
                    <a:pt x="9052" y="1174"/>
                    <a:pt x="5976" y="0"/>
                    <a:pt x="3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7454;p78">
              <a:extLst>
                <a:ext uri="{FF2B5EF4-FFF2-40B4-BE49-F238E27FC236}">
                  <a16:creationId xmlns:a16="http://schemas.microsoft.com/office/drawing/2014/main" id="{EBBCF628-169B-43AD-AF28-CB5474BD9C4E}"/>
                </a:ext>
              </a:extLst>
            </p:cNvPr>
            <p:cNvSpPr/>
            <p:nvPr/>
          </p:nvSpPr>
          <p:spPr>
            <a:xfrm>
              <a:off x="6730018" y="3417846"/>
              <a:ext cx="275314" cy="77566"/>
            </a:xfrm>
            <a:custGeom>
              <a:avLst/>
              <a:gdLst/>
              <a:ahLst/>
              <a:cxnLst/>
              <a:rect l="l" t="t" r="r" b="b"/>
              <a:pathLst>
                <a:path w="9374" h="2641" extrusionOk="0">
                  <a:moveTo>
                    <a:pt x="122" y="1"/>
                  </a:moveTo>
                  <a:cubicBezTo>
                    <a:pt x="118" y="1"/>
                    <a:pt x="113" y="1"/>
                    <a:pt x="109" y="2"/>
                  </a:cubicBezTo>
                  <a:cubicBezTo>
                    <a:pt x="49" y="3"/>
                    <a:pt x="1" y="54"/>
                    <a:pt x="5" y="116"/>
                  </a:cubicBezTo>
                  <a:cubicBezTo>
                    <a:pt x="55" y="1110"/>
                    <a:pt x="434" y="1825"/>
                    <a:pt x="1135" y="2232"/>
                  </a:cubicBezTo>
                  <a:cubicBezTo>
                    <a:pt x="1637" y="2524"/>
                    <a:pt x="2267" y="2641"/>
                    <a:pt x="2955" y="2641"/>
                  </a:cubicBezTo>
                  <a:cubicBezTo>
                    <a:pt x="5611" y="2641"/>
                    <a:pt x="9112" y="895"/>
                    <a:pt x="9299" y="805"/>
                  </a:cubicBezTo>
                  <a:cubicBezTo>
                    <a:pt x="9352" y="775"/>
                    <a:pt x="9373" y="710"/>
                    <a:pt x="9347" y="657"/>
                  </a:cubicBezTo>
                  <a:cubicBezTo>
                    <a:pt x="9327" y="619"/>
                    <a:pt x="9288" y="597"/>
                    <a:pt x="9248" y="597"/>
                  </a:cubicBezTo>
                  <a:cubicBezTo>
                    <a:pt x="9231" y="597"/>
                    <a:pt x="9215" y="600"/>
                    <a:pt x="9199" y="608"/>
                  </a:cubicBezTo>
                  <a:cubicBezTo>
                    <a:pt x="9155" y="630"/>
                    <a:pt x="5564" y="2421"/>
                    <a:pt x="2939" y="2421"/>
                  </a:cubicBezTo>
                  <a:cubicBezTo>
                    <a:pt x="2295" y="2421"/>
                    <a:pt x="1708" y="2313"/>
                    <a:pt x="1247" y="2044"/>
                  </a:cubicBezTo>
                  <a:cubicBezTo>
                    <a:pt x="613" y="1675"/>
                    <a:pt x="270" y="1023"/>
                    <a:pt x="226" y="104"/>
                  </a:cubicBezTo>
                  <a:cubicBezTo>
                    <a:pt x="222" y="49"/>
                    <a:pt x="174"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7455;p78">
              <a:extLst>
                <a:ext uri="{FF2B5EF4-FFF2-40B4-BE49-F238E27FC236}">
                  <a16:creationId xmlns:a16="http://schemas.microsoft.com/office/drawing/2014/main" id="{5A3F66C1-9A54-4268-A832-877EF7EDD220}"/>
                </a:ext>
              </a:extLst>
            </p:cNvPr>
            <p:cNvSpPr/>
            <p:nvPr/>
          </p:nvSpPr>
          <p:spPr>
            <a:xfrm>
              <a:off x="6932730" y="3436320"/>
              <a:ext cx="116922" cy="271819"/>
            </a:xfrm>
            <a:custGeom>
              <a:avLst/>
              <a:gdLst/>
              <a:ahLst/>
              <a:cxnLst/>
              <a:rect l="l" t="t" r="r" b="b"/>
              <a:pathLst>
                <a:path w="3981" h="9255" extrusionOk="0">
                  <a:moveTo>
                    <a:pt x="2381" y="1"/>
                  </a:moveTo>
                  <a:cubicBezTo>
                    <a:pt x="2337" y="1"/>
                    <a:pt x="2295" y="27"/>
                    <a:pt x="2279" y="71"/>
                  </a:cubicBezTo>
                  <a:cubicBezTo>
                    <a:pt x="2185" y="313"/>
                    <a:pt x="0" y="6040"/>
                    <a:pt x="1655" y="8332"/>
                  </a:cubicBezTo>
                  <a:cubicBezTo>
                    <a:pt x="2098" y="8944"/>
                    <a:pt x="2774" y="9255"/>
                    <a:pt x="3672" y="9255"/>
                  </a:cubicBezTo>
                  <a:cubicBezTo>
                    <a:pt x="3737" y="9255"/>
                    <a:pt x="3803" y="9252"/>
                    <a:pt x="3872" y="9250"/>
                  </a:cubicBezTo>
                  <a:cubicBezTo>
                    <a:pt x="3934" y="9249"/>
                    <a:pt x="3981" y="9196"/>
                    <a:pt x="3978" y="9136"/>
                  </a:cubicBezTo>
                  <a:cubicBezTo>
                    <a:pt x="3974" y="9080"/>
                    <a:pt x="3930" y="9032"/>
                    <a:pt x="3875" y="9032"/>
                  </a:cubicBezTo>
                  <a:cubicBezTo>
                    <a:pt x="3871" y="9032"/>
                    <a:pt x="3867" y="9032"/>
                    <a:pt x="3862" y="9033"/>
                  </a:cubicBezTo>
                  <a:cubicBezTo>
                    <a:pt x="3803" y="9035"/>
                    <a:pt x="3744" y="9037"/>
                    <a:pt x="3686" y="9037"/>
                  </a:cubicBezTo>
                  <a:cubicBezTo>
                    <a:pt x="2857" y="9037"/>
                    <a:pt x="2234" y="8760"/>
                    <a:pt x="1833" y="8205"/>
                  </a:cubicBezTo>
                  <a:cubicBezTo>
                    <a:pt x="247" y="6009"/>
                    <a:pt x="2461" y="209"/>
                    <a:pt x="2484" y="150"/>
                  </a:cubicBezTo>
                  <a:cubicBezTo>
                    <a:pt x="2507" y="93"/>
                    <a:pt x="2478" y="29"/>
                    <a:pt x="2421" y="8"/>
                  </a:cubicBezTo>
                  <a:cubicBezTo>
                    <a:pt x="2408" y="3"/>
                    <a:pt x="2395" y="1"/>
                    <a:pt x="23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7456;p78">
              <a:extLst>
                <a:ext uri="{FF2B5EF4-FFF2-40B4-BE49-F238E27FC236}">
                  <a16:creationId xmlns:a16="http://schemas.microsoft.com/office/drawing/2014/main" id="{9A7354B4-06C0-4FBB-8EB5-2A815E061A93}"/>
                </a:ext>
              </a:extLst>
            </p:cNvPr>
            <p:cNvSpPr/>
            <p:nvPr/>
          </p:nvSpPr>
          <p:spPr>
            <a:xfrm>
              <a:off x="7042926" y="3433266"/>
              <a:ext cx="107524" cy="274698"/>
            </a:xfrm>
            <a:custGeom>
              <a:avLst/>
              <a:gdLst/>
              <a:ahLst/>
              <a:cxnLst/>
              <a:rect l="l" t="t" r="r" b="b"/>
              <a:pathLst>
                <a:path w="3661" h="9353" extrusionOk="0">
                  <a:moveTo>
                    <a:pt x="711" y="0"/>
                  </a:moveTo>
                  <a:cubicBezTo>
                    <a:pt x="694" y="0"/>
                    <a:pt x="677" y="4"/>
                    <a:pt x="662" y="12"/>
                  </a:cubicBezTo>
                  <a:cubicBezTo>
                    <a:pt x="609" y="41"/>
                    <a:pt x="588" y="106"/>
                    <a:pt x="613" y="160"/>
                  </a:cubicBezTo>
                  <a:cubicBezTo>
                    <a:pt x="640" y="216"/>
                    <a:pt x="3412" y="5773"/>
                    <a:pt x="2049" y="8113"/>
                  </a:cubicBezTo>
                  <a:cubicBezTo>
                    <a:pt x="1680" y="8746"/>
                    <a:pt x="1029" y="9090"/>
                    <a:pt x="110" y="9134"/>
                  </a:cubicBezTo>
                  <a:cubicBezTo>
                    <a:pt x="49" y="9135"/>
                    <a:pt x="1" y="9188"/>
                    <a:pt x="5" y="9248"/>
                  </a:cubicBezTo>
                  <a:cubicBezTo>
                    <a:pt x="6" y="9306"/>
                    <a:pt x="55" y="9353"/>
                    <a:pt x="113" y="9353"/>
                  </a:cubicBezTo>
                  <a:cubicBezTo>
                    <a:pt x="115" y="9353"/>
                    <a:pt x="119" y="9353"/>
                    <a:pt x="122" y="9352"/>
                  </a:cubicBezTo>
                  <a:cubicBezTo>
                    <a:pt x="1117" y="9302"/>
                    <a:pt x="1831" y="8921"/>
                    <a:pt x="2239" y="8221"/>
                  </a:cubicBezTo>
                  <a:cubicBezTo>
                    <a:pt x="3661" y="5780"/>
                    <a:pt x="926" y="294"/>
                    <a:pt x="810" y="61"/>
                  </a:cubicBezTo>
                  <a:cubicBezTo>
                    <a:pt x="790" y="22"/>
                    <a:pt x="751" y="0"/>
                    <a:pt x="7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7457;p78">
              <a:extLst>
                <a:ext uri="{FF2B5EF4-FFF2-40B4-BE49-F238E27FC236}">
                  <a16:creationId xmlns:a16="http://schemas.microsoft.com/office/drawing/2014/main" id="{AF6A65D5-2F31-4953-B394-6A0112A18058}"/>
                </a:ext>
              </a:extLst>
            </p:cNvPr>
            <p:cNvSpPr/>
            <p:nvPr/>
          </p:nvSpPr>
          <p:spPr>
            <a:xfrm>
              <a:off x="7013733" y="3104821"/>
              <a:ext cx="116951" cy="271761"/>
            </a:xfrm>
            <a:custGeom>
              <a:avLst/>
              <a:gdLst/>
              <a:ahLst/>
              <a:cxnLst/>
              <a:rect l="l" t="t" r="r" b="b"/>
              <a:pathLst>
                <a:path w="3982" h="9253" extrusionOk="0">
                  <a:moveTo>
                    <a:pt x="313" y="1"/>
                  </a:moveTo>
                  <a:cubicBezTo>
                    <a:pt x="246" y="1"/>
                    <a:pt x="178" y="2"/>
                    <a:pt x="109" y="6"/>
                  </a:cubicBezTo>
                  <a:cubicBezTo>
                    <a:pt x="48" y="7"/>
                    <a:pt x="1" y="59"/>
                    <a:pt x="4" y="120"/>
                  </a:cubicBezTo>
                  <a:cubicBezTo>
                    <a:pt x="8" y="175"/>
                    <a:pt x="54" y="223"/>
                    <a:pt x="110" y="223"/>
                  </a:cubicBezTo>
                  <a:cubicBezTo>
                    <a:pt x="113" y="223"/>
                    <a:pt x="116" y="223"/>
                    <a:pt x="119" y="222"/>
                  </a:cubicBezTo>
                  <a:cubicBezTo>
                    <a:pt x="180" y="220"/>
                    <a:pt x="240" y="218"/>
                    <a:pt x="300" y="218"/>
                  </a:cubicBezTo>
                  <a:cubicBezTo>
                    <a:pt x="1127" y="218"/>
                    <a:pt x="1748" y="497"/>
                    <a:pt x="2148" y="1050"/>
                  </a:cubicBezTo>
                  <a:cubicBezTo>
                    <a:pt x="3735" y="3246"/>
                    <a:pt x="1520" y="9045"/>
                    <a:pt x="1497" y="9103"/>
                  </a:cubicBezTo>
                  <a:cubicBezTo>
                    <a:pt x="1475" y="9160"/>
                    <a:pt x="1503" y="9224"/>
                    <a:pt x="1560" y="9246"/>
                  </a:cubicBezTo>
                  <a:cubicBezTo>
                    <a:pt x="1572" y="9251"/>
                    <a:pt x="1586" y="9253"/>
                    <a:pt x="1599" y="9253"/>
                  </a:cubicBezTo>
                  <a:cubicBezTo>
                    <a:pt x="1643" y="9253"/>
                    <a:pt x="1684" y="9227"/>
                    <a:pt x="1703" y="9184"/>
                  </a:cubicBezTo>
                  <a:cubicBezTo>
                    <a:pt x="1797" y="8942"/>
                    <a:pt x="3981" y="3213"/>
                    <a:pt x="2326" y="922"/>
                  </a:cubicBezTo>
                  <a:cubicBezTo>
                    <a:pt x="1885" y="311"/>
                    <a:pt x="1208" y="1"/>
                    <a:pt x="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7458;p78">
              <a:extLst>
                <a:ext uri="{FF2B5EF4-FFF2-40B4-BE49-F238E27FC236}">
                  <a16:creationId xmlns:a16="http://schemas.microsoft.com/office/drawing/2014/main" id="{D4B498E8-FF00-4745-9E1E-D8133FCE730A}"/>
                </a:ext>
              </a:extLst>
            </p:cNvPr>
            <p:cNvSpPr/>
            <p:nvPr/>
          </p:nvSpPr>
          <p:spPr>
            <a:xfrm>
              <a:off x="6912935" y="3104880"/>
              <a:ext cx="107435" cy="274727"/>
            </a:xfrm>
            <a:custGeom>
              <a:avLst/>
              <a:gdLst/>
              <a:ahLst/>
              <a:cxnLst/>
              <a:rect l="l" t="t" r="r" b="b"/>
              <a:pathLst>
                <a:path w="3658" h="9354" extrusionOk="0">
                  <a:moveTo>
                    <a:pt x="3551" y="0"/>
                  </a:moveTo>
                  <a:cubicBezTo>
                    <a:pt x="3547" y="0"/>
                    <a:pt x="3543" y="1"/>
                    <a:pt x="3540" y="1"/>
                  </a:cubicBezTo>
                  <a:cubicBezTo>
                    <a:pt x="2544" y="51"/>
                    <a:pt x="1831" y="431"/>
                    <a:pt x="1422" y="1132"/>
                  </a:cubicBezTo>
                  <a:cubicBezTo>
                    <a:pt x="1" y="3573"/>
                    <a:pt x="2735" y="9058"/>
                    <a:pt x="2852" y="9292"/>
                  </a:cubicBezTo>
                  <a:cubicBezTo>
                    <a:pt x="2872" y="9332"/>
                    <a:pt x="2909" y="9353"/>
                    <a:pt x="2950" y="9353"/>
                  </a:cubicBezTo>
                  <a:cubicBezTo>
                    <a:pt x="2967" y="9353"/>
                    <a:pt x="2984" y="9349"/>
                    <a:pt x="2998" y="9340"/>
                  </a:cubicBezTo>
                  <a:cubicBezTo>
                    <a:pt x="3051" y="9312"/>
                    <a:pt x="3072" y="9246"/>
                    <a:pt x="3045" y="9192"/>
                  </a:cubicBezTo>
                  <a:cubicBezTo>
                    <a:pt x="3018" y="9137"/>
                    <a:pt x="247" y="3581"/>
                    <a:pt x="1611" y="1240"/>
                  </a:cubicBezTo>
                  <a:cubicBezTo>
                    <a:pt x="1980" y="606"/>
                    <a:pt x="2631" y="263"/>
                    <a:pt x="3550" y="219"/>
                  </a:cubicBezTo>
                  <a:cubicBezTo>
                    <a:pt x="3611" y="218"/>
                    <a:pt x="3658" y="165"/>
                    <a:pt x="3655" y="105"/>
                  </a:cubicBezTo>
                  <a:cubicBezTo>
                    <a:pt x="3651" y="48"/>
                    <a:pt x="3604" y="0"/>
                    <a:pt x="3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7459;p78">
              <a:extLst>
                <a:ext uri="{FF2B5EF4-FFF2-40B4-BE49-F238E27FC236}">
                  <a16:creationId xmlns:a16="http://schemas.microsoft.com/office/drawing/2014/main" id="{29AB1626-5D4B-4152-8F98-6D5F2AD08293}"/>
                </a:ext>
              </a:extLst>
            </p:cNvPr>
            <p:cNvSpPr/>
            <p:nvPr/>
          </p:nvSpPr>
          <p:spPr>
            <a:xfrm>
              <a:off x="6983423" y="3359106"/>
              <a:ext cx="95805" cy="94013"/>
            </a:xfrm>
            <a:custGeom>
              <a:avLst/>
              <a:gdLst/>
              <a:ahLst/>
              <a:cxnLst/>
              <a:rect l="l" t="t" r="r" b="b"/>
              <a:pathLst>
                <a:path w="3262" h="3201" extrusionOk="0">
                  <a:moveTo>
                    <a:pt x="1643" y="220"/>
                  </a:moveTo>
                  <a:cubicBezTo>
                    <a:pt x="2374" y="220"/>
                    <a:pt x="2986" y="795"/>
                    <a:pt x="3022" y="1533"/>
                  </a:cubicBezTo>
                  <a:cubicBezTo>
                    <a:pt x="3041" y="1902"/>
                    <a:pt x="2914" y="2254"/>
                    <a:pt x="2666" y="2529"/>
                  </a:cubicBezTo>
                  <a:cubicBezTo>
                    <a:pt x="2418" y="2802"/>
                    <a:pt x="2079" y="2963"/>
                    <a:pt x="1711" y="2980"/>
                  </a:cubicBezTo>
                  <a:cubicBezTo>
                    <a:pt x="1689" y="2981"/>
                    <a:pt x="1668" y="2982"/>
                    <a:pt x="1647" y="2982"/>
                  </a:cubicBezTo>
                  <a:cubicBezTo>
                    <a:pt x="913" y="2982"/>
                    <a:pt x="300" y="2408"/>
                    <a:pt x="264" y="1668"/>
                  </a:cubicBezTo>
                  <a:cubicBezTo>
                    <a:pt x="225" y="908"/>
                    <a:pt x="815" y="259"/>
                    <a:pt x="1575" y="222"/>
                  </a:cubicBezTo>
                  <a:cubicBezTo>
                    <a:pt x="1598" y="220"/>
                    <a:pt x="1621" y="220"/>
                    <a:pt x="1643" y="220"/>
                  </a:cubicBezTo>
                  <a:close/>
                  <a:moveTo>
                    <a:pt x="1643" y="0"/>
                  </a:moveTo>
                  <a:cubicBezTo>
                    <a:pt x="1616" y="0"/>
                    <a:pt x="1590" y="1"/>
                    <a:pt x="1563" y="2"/>
                  </a:cubicBezTo>
                  <a:cubicBezTo>
                    <a:pt x="681" y="45"/>
                    <a:pt x="0" y="798"/>
                    <a:pt x="43" y="1680"/>
                  </a:cubicBezTo>
                  <a:cubicBezTo>
                    <a:pt x="86" y="2534"/>
                    <a:pt x="793" y="3201"/>
                    <a:pt x="1641" y="3201"/>
                  </a:cubicBezTo>
                  <a:cubicBezTo>
                    <a:pt x="1668" y="3201"/>
                    <a:pt x="1695" y="3201"/>
                    <a:pt x="1719" y="3199"/>
                  </a:cubicBezTo>
                  <a:cubicBezTo>
                    <a:pt x="2146" y="3178"/>
                    <a:pt x="2539" y="2993"/>
                    <a:pt x="2827" y="2677"/>
                  </a:cubicBezTo>
                  <a:cubicBezTo>
                    <a:pt x="3113" y="2359"/>
                    <a:pt x="3261" y="1950"/>
                    <a:pt x="3240" y="1523"/>
                  </a:cubicBezTo>
                  <a:cubicBezTo>
                    <a:pt x="3199" y="669"/>
                    <a:pt x="2490" y="0"/>
                    <a:pt x="1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7460;p78">
              <a:extLst>
                <a:ext uri="{FF2B5EF4-FFF2-40B4-BE49-F238E27FC236}">
                  <a16:creationId xmlns:a16="http://schemas.microsoft.com/office/drawing/2014/main" id="{15C23464-5D4F-4E5F-B978-F8DCD48F3FB2}"/>
                </a:ext>
              </a:extLst>
            </p:cNvPr>
            <p:cNvSpPr/>
            <p:nvPr/>
          </p:nvSpPr>
          <p:spPr>
            <a:xfrm>
              <a:off x="7177911" y="3259248"/>
              <a:ext cx="63439" cy="60943"/>
            </a:xfrm>
            <a:custGeom>
              <a:avLst/>
              <a:gdLst/>
              <a:ahLst/>
              <a:cxnLst/>
              <a:rect l="l" t="t" r="r" b="b"/>
              <a:pathLst>
                <a:path w="2160" h="2075" extrusionOk="0">
                  <a:moveTo>
                    <a:pt x="2098" y="0"/>
                  </a:moveTo>
                  <a:cubicBezTo>
                    <a:pt x="2080" y="0"/>
                    <a:pt x="2063" y="8"/>
                    <a:pt x="2053" y="24"/>
                  </a:cubicBezTo>
                  <a:cubicBezTo>
                    <a:pt x="1519" y="790"/>
                    <a:pt x="819" y="1465"/>
                    <a:pt x="32" y="1972"/>
                  </a:cubicBezTo>
                  <a:cubicBezTo>
                    <a:pt x="8" y="1991"/>
                    <a:pt x="0" y="2025"/>
                    <a:pt x="16" y="2049"/>
                  </a:cubicBezTo>
                  <a:cubicBezTo>
                    <a:pt x="26" y="2065"/>
                    <a:pt x="45" y="2075"/>
                    <a:pt x="62" y="2075"/>
                  </a:cubicBezTo>
                  <a:cubicBezTo>
                    <a:pt x="72" y="2075"/>
                    <a:pt x="82" y="2071"/>
                    <a:pt x="93" y="2065"/>
                  </a:cubicBezTo>
                  <a:cubicBezTo>
                    <a:pt x="892" y="1549"/>
                    <a:pt x="1600" y="866"/>
                    <a:pt x="2144" y="85"/>
                  </a:cubicBezTo>
                  <a:cubicBezTo>
                    <a:pt x="2159" y="61"/>
                    <a:pt x="2154" y="27"/>
                    <a:pt x="2129" y="10"/>
                  </a:cubicBezTo>
                  <a:cubicBezTo>
                    <a:pt x="2120" y="3"/>
                    <a:pt x="2109" y="0"/>
                    <a:pt x="2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7461;p78">
              <a:extLst>
                <a:ext uri="{FF2B5EF4-FFF2-40B4-BE49-F238E27FC236}">
                  <a16:creationId xmlns:a16="http://schemas.microsoft.com/office/drawing/2014/main" id="{7BF702D4-1AFF-457C-81A9-01382FB4E232}"/>
                </a:ext>
              </a:extLst>
            </p:cNvPr>
            <p:cNvSpPr/>
            <p:nvPr/>
          </p:nvSpPr>
          <p:spPr>
            <a:xfrm>
              <a:off x="7180965" y="3277516"/>
              <a:ext cx="23144" cy="21469"/>
            </a:xfrm>
            <a:custGeom>
              <a:avLst/>
              <a:gdLst/>
              <a:ahLst/>
              <a:cxnLst/>
              <a:rect l="l" t="t" r="r" b="b"/>
              <a:pathLst>
                <a:path w="788" h="731" extrusionOk="0">
                  <a:moveTo>
                    <a:pt x="727" y="1"/>
                  </a:moveTo>
                  <a:cubicBezTo>
                    <a:pt x="714" y="1"/>
                    <a:pt x="700" y="6"/>
                    <a:pt x="690" y="16"/>
                  </a:cubicBezTo>
                  <a:lnTo>
                    <a:pt x="26" y="636"/>
                  </a:lnTo>
                  <a:cubicBezTo>
                    <a:pt x="3" y="657"/>
                    <a:pt x="0" y="690"/>
                    <a:pt x="22" y="714"/>
                  </a:cubicBezTo>
                  <a:cubicBezTo>
                    <a:pt x="33" y="725"/>
                    <a:pt x="47" y="731"/>
                    <a:pt x="62" y="731"/>
                  </a:cubicBezTo>
                  <a:cubicBezTo>
                    <a:pt x="74" y="731"/>
                    <a:pt x="89" y="725"/>
                    <a:pt x="99" y="715"/>
                  </a:cubicBezTo>
                  <a:lnTo>
                    <a:pt x="762" y="96"/>
                  </a:lnTo>
                  <a:cubicBezTo>
                    <a:pt x="786" y="74"/>
                    <a:pt x="788" y="40"/>
                    <a:pt x="767" y="17"/>
                  </a:cubicBezTo>
                  <a:cubicBezTo>
                    <a:pt x="756" y="6"/>
                    <a:pt x="742" y="1"/>
                    <a:pt x="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7462;p78">
              <a:extLst>
                <a:ext uri="{FF2B5EF4-FFF2-40B4-BE49-F238E27FC236}">
                  <a16:creationId xmlns:a16="http://schemas.microsoft.com/office/drawing/2014/main" id="{C0DB9030-B016-407D-B2A2-05EF92EE9DAE}"/>
                </a:ext>
              </a:extLst>
            </p:cNvPr>
            <p:cNvSpPr/>
            <p:nvPr/>
          </p:nvSpPr>
          <p:spPr>
            <a:xfrm>
              <a:off x="7168924" y="3260423"/>
              <a:ext cx="18856" cy="19531"/>
            </a:xfrm>
            <a:custGeom>
              <a:avLst/>
              <a:gdLst/>
              <a:ahLst/>
              <a:cxnLst/>
              <a:rect l="l" t="t" r="r" b="b"/>
              <a:pathLst>
                <a:path w="642" h="665" extrusionOk="0">
                  <a:moveTo>
                    <a:pt x="582" y="0"/>
                  </a:moveTo>
                  <a:cubicBezTo>
                    <a:pt x="568" y="0"/>
                    <a:pt x="555" y="5"/>
                    <a:pt x="544" y="14"/>
                  </a:cubicBezTo>
                  <a:cubicBezTo>
                    <a:pt x="353" y="186"/>
                    <a:pt x="178" y="376"/>
                    <a:pt x="19" y="577"/>
                  </a:cubicBezTo>
                  <a:cubicBezTo>
                    <a:pt x="0" y="599"/>
                    <a:pt x="4" y="634"/>
                    <a:pt x="29" y="654"/>
                  </a:cubicBezTo>
                  <a:cubicBezTo>
                    <a:pt x="39" y="662"/>
                    <a:pt x="50" y="665"/>
                    <a:pt x="61" y="665"/>
                  </a:cubicBezTo>
                  <a:cubicBezTo>
                    <a:pt x="79" y="665"/>
                    <a:pt x="94" y="658"/>
                    <a:pt x="104" y="644"/>
                  </a:cubicBezTo>
                  <a:cubicBezTo>
                    <a:pt x="259" y="449"/>
                    <a:pt x="432" y="265"/>
                    <a:pt x="617" y="95"/>
                  </a:cubicBezTo>
                  <a:cubicBezTo>
                    <a:pt x="638" y="74"/>
                    <a:pt x="641" y="41"/>
                    <a:pt x="621" y="17"/>
                  </a:cubicBezTo>
                  <a:cubicBezTo>
                    <a:pt x="611" y="6"/>
                    <a:pt x="596" y="0"/>
                    <a:pt x="5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7463;p78">
              <a:extLst>
                <a:ext uri="{FF2B5EF4-FFF2-40B4-BE49-F238E27FC236}">
                  <a16:creationId xmlns:a16="http://schemas.microsoft.com/office/drawing/2014/main" id="{C39EB0ED-2408-4E2E-9581-22B5166836DC}"/>
                </a:ext>
              </a:extLst>
            </p:cNvPr>
            <p:cNvSpPr/>
            <p:nvPr/>
          </p:nvSpPr>
          <p:spPr>
            <a:xfrm>
              <a:off x="7054557" y="3192432"/>
              <a:ext cx="26756" cy="152577"/>
            </a:xfrm>
            <a:custGeom>
              <a:avLst/>
              <a:gdLst/>
              <a:ahLst/>
              <a:cxnLst/>
              <a:rect l="l" t="t" r="r" b="b"/>
              <a:pathLst>
                <a:path w="911" h="5195" extrusionOk="0">
                  <a:moveTo>
                    <a:pt x="785" y="1"/>
                  </a:moveTo>
                  <a:cubicBezTo>
                    <a:pt x="755" y="2"/>
                    <a:pt x="730" y="28"/>
                    <a:pt x="733" y="58"/>
                  </a:cubicBezTo>
                  <a:cubicBezTo>
                    <a:pt x="800" y="1781"/>
                    <a:pt x="556" y="3486"/>
                    <a:pt x="11" y="5122"/>
                  </a:cubicBezTo>
                  <a:cubicBezTo>
                    <a:pt x="1" y="5150"/>
                    <a:pt x="16" y="5183"/>
                    <a:pt x="45" y="5192"/>
                  </a:cubicBezTo>
                  <a:cubicBezTo>
                    <a:pt x="52" y="5194"/>
                    <a:pt x="58" y="5194"/>
                    <a:pt x="63" y="5194"/>
                  </a:cubicBezTo>
                  <a:cubicBezTo>
                    <a:pt x="86" y="5194"/>
                    <a:pt x="107" y="5180"/>
                    <a:pt x="116" y="5157"/>
                  </a:cubicBezTo>
                  <a:cubicBezTo>
                    <a:pt x="666" y="3507"/>
                    <a:pt x="911" y="1791"/>
                    <a:pt x="842" y="53"/>
                  </a:cubicBezTo>
                  <a:cubicBezTo>
                    <a:pt x="841" y="24"/>
                    <a:pt x="821"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7464;p78">
              <a:extLst>
                <a:ext uri="{FF2B5EF4-FFF2-40B4-BE49-F238E27FC236}">
                  <a16:creationId xmlns:a16="http://schemas.microsoft.com/office/drawing/2014/main" id="{E37209E8-175C-44B9-BBC6-9F67A747AB1D}"/>
                </a:ext>
              </a:extLst>
            </p:cNvPr>
            <p:cNvSpPr/>
            <p:nvPr/>
          </p:nvSpPr>
          <p:spPr>
            <a:xfrm>
              <a:off x="7055262" y="3261892"/>
              <a:ext cx="9193" cy="35156"/>
            </a:xfrm>
            <a:custGeom>
              <a:avLst/>
              <a:gdLst/>
              <a:ahLst/>
              <a:cxnLst/>
              <a:rect l="l" t="t" r="r" b="b"/>
              <a:pathLst>
                <a:path w="313" h="1197" extrusionOk="0">
                  <a:moveTo>
                    <a:pt x="255" y="1"/>
                  </a:moveTo>
                  <a:cubicBezTo>
                    <a:pt x="228" y="1"/>
                    <a:pt x="204" y="23"/>
                    <a:pt x="200" y="51"/>
                  </a:cubicBezTo>
                  <a:cubicBezTo>
                    <a:pt x="165" y="413"/>
                    <a:pt x="99" y="773"/>
                    <a:pt x="8" y="1126"/>
                  </a:cubicBezTo>
                  <a:cubicBezTo>
                    <a:pt x="1" y="1156"/>
                    <a:pt x="19" y="1186"/>
                    <a:pt x="48" y="1193"/>
                  </a:cubicBezTo>
                  <a:cubicBezTo>
                    <a:pt x="54" y="1196"/>
                    <a:pt x="56" y="1196"/>
                    <a:pt x="62" y="1196"/>
                  </a:cubicBezTo>
                  <a:cubicBezTo>
                    <a:pt x="86" y="1196"/>
                    <a:pt x="108" y="1180"/>
                    <a:pt x="113" y="1153"/>
                  </a:cubicBezTo>
                  <a:cubicBezTo>
                    <a:pt x="206" y="797"/>
                    <a:pt x="271" y="428"/>
                    <a:pt x="310" y="61"/>
                  </a:cubicBezTo>
                  <a:cubicBezTo>
                    <a:pt x="313" y="31"/>
                    <a:pt x="291" y="4"/>
                    <a:pt x="262" y="1"/>
                  </a:cubicBezTo>
                  <a:cubicBezTo>
                    <a:pt x="259" y="1"/>
                    <a:pt x="257" y="1"/>
                    <a:pt x="2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7465;p78">
              <a:extLst>
                <a:ext uri="{FF2B5EF4-FFF2-40B4-BE49-F238E27FC236}">
                  <a16:creationId xmlns:a16="http://schemas.microsoft.com/office/drawing/2014/main" id="{83CE4A54-3EDF-45C9-AC8D-DD7A961A9B75}"/>
                </a:ext>
              </a:extLst>
            </p:cNvPr>
            <p:cNvSpPr/>
            <p:nvPr/>
          </p:nvSpPr>
          <p:spPr>
            <a:xfrm>
              <a:off x="6963980" y="3214018"/>
              <a:ext cx="36066" cy="119330"/>
            </a:xfrm>
            <a:custGeom>
              <a:avLst/>
              <a:gdLst/>
              <a:ahLst/>
              <a:cxnLst/>
              <a:rect l="l" t="t" r="r" b="b"/>
              <a:pathLst>
                <a:path w="1228" h="4063" extrusionOk="0">
                  <a:moveTo>
                    <a:pt x="56" y="0"/>
                  </a:moveTo>
                  <a:cubicBezTo>
                    <a:pt x="55" y="0"/>
                    <a:pt x="53" y="0"/>
                    <a:pt x="51" y="1"/>
                  </a:cubicBezTo>
                  <a:cubicBezTo>
                    <a:pt x="21" y="3"/>
                    <a:pt x="0" y="30"/>
                    <a:pt x="3" y="60"/>
                  </a:cubicBezTo>
                  <a:cubicBezTo>
                    <a:pt x="151" y="1440"/>
                    <a:pt x="524" y="2776"/>
                    <a:pt x="1118" y="4031"/>
                  </a:cubicBezTo>
                  <a:cubicBezTo>
                    <a:pt x="1127" y="4052"/>
                    <a:pt x="1146" y="4062"/>
                    <a:pt x="1168" y="4062"/>
                  </a:cubicBezTo>
                  <a:cubicBezTo>
                    <a:pt x="1175" y="4062"/>
                    <a:pt x="1183" y="4061"/>
                    <a:pt x="1189" y="4056"/>
                  </a:cubicBezTo>
                  <a:cubicBezTo>
                    <a:pt x="1218" y="4044"/>
                    <a:pt x="1228" y="4009"/>
                    <a:pt x="1215" y="3982"/>
                  </a:cubicBezTo>
                  <a:cubicBezTo>
                    <a:pt x="628" y="2741"/>
                    <a:pt x="258" y="1416"/>
                    <a:pt x="111" y="49"/>
                  </a:cubicBezTo>
                  <a:cubicBezTo>
                    <a:pt x="108" y="22"/>
                    <a:pt x="83" y="0"/>
                    <a:pt x="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7466;p78">
              <a:extLst>
                <a:ext uri="{FF2B5EF4-FFF2-40B4-BE49-F238E27FC236}">
                  <a16:creationId xmlns:a16="http://schemas.microsoft.com/office/drawing/2014/main" id="{58F4A7C5-2261-478A-B08E-9D1AFC495830}"/>
                </a:ext>
              </a:extLst>
            </p:cNvPr>
            <p:cNvSpPr/>
            <p:nvPr/>
          </p:nvSpPr>
          <p:spPr>
            <a:xfrm>
              <a:off x="6983628" y="3258308"/>
              <a:ext cx="16183" cy="34598"/>
            </a:xfrm>
            <a:custGeom>
              <a:avLst/>
              <a:gdLst/>
              <a:ahLst/>
              <a:cxnLst/>
              <a:rect l="l" t="t" r="r" b="b"/>
              <a:pathLst>
                <a:path w="551" h="1178" extrusionOk="0">
                  <a:moveTo>
                    <a:pt x="62" y="1"/>
                  </a:moveTo>
                  <a:cubicBezTo>
                    <a:pt x="56" y="1"/>
                    <a:pt x="50" y="2"/>
                    <a:pt x="45" y="4"/>
                  </a:cubicBezTo>
                  <a:cubicBezTo>
                    <a:pt x="16" y="14"/>
                    <a:pt x="0" y="45"/>
                    <a:pt x="10" y="73"/>
                  </a:cubicBezTo>
                  <a:cubicBezTo>
                    <a:pt x="137" y="435"/>
                    <a:pt x="281" y="794"/>
                    <a:pt x="438" y="1146"/>
                  </a:cubicBezTo>
                  <a:cubicBezTo>
                    <a:pt x="446" y="1164"/>
                    <a:pt x="466" y="1177"/>
                    <a:pt x="487" y="1177"/>
                  </a:cubicBezTo>
                  <a:cubicBezTo>
                    <a:pt x="495" y="1177"/>
                    <a:pt x="503" y="1176"/>
                    <a:pt x="509" y="1174"/>
                  </a:cubicBezTo>
                  <a:cubicBezTo>
                    <a:pt x="537" y="1161"/>
                    <a:pt x="550" y="1129"/>
                    <a:pt x="537" y="1100"/>
                  </a:cubicBezTo>
                  <a:cubicBezTo>
                    <a:pt x="382" y="754"/>
                    <a:pt x="240" y="395"/>
                    <a:pt x="114" y="38"/>
                  </a:cubicBezTo>
                  <a:cubicBezTo>
                    <a:pt x="106" y="15"/>
                    <a:pt x="85"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7467;p78">
              <a:extLst>
                <a:ext uri="{FF2B5EF4-FFF2-40B4-BE49-F238E27FC236}">
                  <a16:creationId xmlns:a16="http://schemas.microsoft.com/office/drawing/2014/main" id="{9595629F-CD1B-42AB-BE63-D934E5C89A69}"/>
                </a:ext>
              </a:extLst>
            </p:cNvPr>
            <p:cNvSpPr/>
            <p:nvPr/>
          </p:nvSpPr>
          <p:spPr>
            <a:xfrm>
              <a:off x="7005626" y="3241127"/>
              <a:ext cx="7343" cy="18562"/>
            </a:xfrm>
            <a:custGeom>
              <a:avLst/>
              <a:gdLst/>
              <a:ahLst/>
              <a:cxnLst/>
              <a:rect l="l" t="t" r="r" b="b"/>
              <a:pathLst>
                <a:path w="250" h="632" extrusionOk="0">
                  <a:moveTo>
                    <a:pt x="62" y="0"/>
                  </a:moveTo>
                  <a:cubicBezTo>
                    <a:pt x="58" y="0"/>
                    <a:pt x="53" y="1"/>
                    <a:pt x="49" y="2"/>
                  </a:cubicBezTo>
                  <a:cubicBezTo>
                    <a:pt x="18" y="9"/>
                    <a:pt x="0" y="39"/>
                    <a:pt x="8" y="67"/>
                  </a:cubicBezTo>
                  <a:lnTo>
                    <a:pt x="136" y="591"/>
                  </a:lnTo>
                  <a:cubicBezTo>
                    <a:pt x="143" y="616"/>
                    <a:pt x="164" y="631"/>
                    <a:pt x="188" y="631"/>
                  </a:cubicBezTo>
                  <a:lnTo>
                    <a:pt x="201" y="631"/>
                  </a:lnTo>
                  <a:cubicBezTo>
                    <a:pt x="231" y="624"/>
                    <a:pt x="250" y="596"/>
                    <a:pt x="243" y="566"/>
                  </a:cubicBezTo>
                  <a:lnTo>
                    <a:pt x="114" y="43"/>
                  </a:lnTo>
                  <a:cubicBezTo>
                    <a:pt x="108" y="17"/>
                    <a:pt x="87"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7468;p78">
              <a:extLst>
                <a:ext uri="{FF2B5EF4-FFF2-40B4-BE49-F238E27FC236}">
                  <a16:creationId xmlns:a16="http://schemas.microsoft.com/office/drawing/2014/main" id="{2F1F1D04-23A9-4821-8844-3672C0589275}"/>
                </a:ext>
              </a:extLst>
            </p:cNvPr>
            <p:cNvSpPr/>
            <p:nvPr/>
          </p:nvSpPr>
          <p:spPr>
            <a:xfrm>
              <a:off x="6964508" y="3177864"/>
              <a:ext cx="3701" cy="13804"/>
            </a:xfrm>
            <a:custGeom>
              <a:avLst/>
              <a:gdLst/>
              <a:ahLst/>
              <a:cxnLst/>
              <a:rect l="l" t="t" r="r" b="b"/>
              <a:pathLst>
                <a:path w="126" h="470" extrusionOk="0">
                  <a:moveTo>
                    <a:pt x="57" y="1"/>
                  </a:moveTo>
                  <a:cubicBezTo>
                    <a:pt x="55" y="1"/>
                    <a:pt x="53" y="1"/>
                    <a:pt x="52" y="1"/>
                  </a:cubicBezTo>
                  <a:cubicBezTo>
                    <a:pt x="22" y="5"/>
                    <a:pt x="1" y="32"/>
                    <a:pt x="5" y="62"/>
                  </a:cubicBezTo>
                  <a:cubicBezTo>
                    <a:pt x="16" y="178"/>
                    <a:pt x="16" y="293"/>
                    <a:pt x="5" y="410"/>
                  </a:cubicBezTo>
                  <a:cubicBezTo>
                    <a:pt x="1" y="440"/>
                    <a:pt x="22" y="467"/>
                    <a:pt x="52" y="470"/>
                  </a:cubicBezTo>
                  <a:lnTo>
                    <a:pt x="58" y="470"/>
                  </a:lnTo>
                  <a:cubicBezTo>
                    <a:pt x="86" y="470"/>
                    <a:pt x="110" y="448"/>
                    <a:pt x="113" y="420"/>
                  </a:cubicBezTo>
                  <a:cubicBezTo>
                    <a:pt x="126" y="297"/>
                    <a:pt x="126" y="172"/>
                    <a:pt x="113" y="50"/>
                  </a:cubicBezTo>
                  <a:cubicBezTo>
                    <a:pt x="109" y="23"/>
                    <a:pt x="83"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7469;p78">
              <a:extLst>
                <a:ext uri="{FF2B5EF4-FFF2-40B4-BE49-F238E27FC236}">
                  <a16:creationId xmlns:a16="http://schemas.microsoft.com/office/drawing/2014/main" id="{AC89E72F-35F8-4A76-8C95-F6FC2154DD9A}"/>
                </a:ext>
              </a:extLst>
            </p:cNvPr>
            <p:cNvSpPr/>
            <p:nvPr/>
          </p:nvSpPr>
          <p:spPr>
            <a:xfrm>
              <a:off x="6896634" y="3219922"/>
              <a:ext cx="40384" cy="32307"/>
            </a:xfrm>
            <a:custGeom>
              <a:avLst/>
              <a:gdLst/>
              <a:ahLst/>
              <a:cxnLst/>
              <a:rect l="l" t="t" r="r" b="b"/>
              <a:pathLst>
                <a:path w="1375" h="1100" extrusionOk="0">
                  <a:moveTo>
                    <a:pt x="61" y="1"/>
                  </a:moveTo>
                  <a:cubicBezTo>
                    <a:pt x="42" y="1"/>
                    <a:pt x="22" y="12"/>
                    <a:pt x="12" y="30"/>
                  </a:cubicBezTo>
                  <a:cubicBezTo>
                    <a:pt x="0" y="57"/>
                    <a:pt x="10" y="90"/>
                    <a:pt x="37" y="104"/>
                  </a:cubicBezTo>
                  <a:cubicBezTo>
                    <a:pt x="509" y="336"/>
                    <a:pt x="936" y="675"/>
                    <a:pt x="1272" y="1080"/>
                  </a:cubicBezTo>
                  <a:cubicBezTo>
                    <a:pt x="1283" y="1093"/>
                    <a:pt x="1299" y="1100"/>
                    <a:pt x="1315" y="1100"/>
                  </a:cubicBezTo>
                  <a:cubicBezTo>
                    <a:pt x="1327" y="1100"/>
                    <a:pt x="1340" y="1096"/>
                    <a:pt x="1347" y="1087"/>
                  </a:cubicBezTo>
                  <a:cubicBezTo>
                    <a:pt x="1370" y="1067"/>
                    <a:pt x="1374" y="1033"/>
                    <a:pt x="1355" y="1010"/>
                  </a:cubicBezTo>
                  <a:cubicBezTo>
                    <a:pt x="1008" y="596"/>
                    <a:pt x="568" y="247"/>
                    <a:pt x="84" y="6"/>
                  </a:cubicBezTo>
                  <a:cubicBezTo>
                    <a:pt x="77" y="2"/>
                    <a:pt x="69"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7470;p78">
              <a:extLst>
                <a:ext uri="{FF2B5EF4-FFF2-40B4-BE49-F238E27FC236}">
                  <a16:creationId xmlns:a16="http://schemas.microsoft.com/office/drawing/2014/main" id="{884FEEC3-71D4-4CEF-A10B-ABF6469B1F3D}"/>
                </a:ext>
              </a:extLst>
            </p:cNvPr>
            <p:cNvSpPr/>
            <p:nvPr/>
          </p:nvSpPr>
          <p:spPr>
            <a:xfrm>
              <a:off x="6899836" y="3242713"/>
              <a:ext cx="8282" cy="6608"/>
            </a:xfrm>
            <a:custGeom>
              <a:avLst/>
              <a:gdLst/>
              <a:ahLst/>
              <a:cxnLst/>
              <a:rect l="l" t="t" r="r" b="b"/>
              <a:pathLst>
                <a:path w="282" h="225" extrusionOk="0">
                  <a:moveTo>
                    <a:pt x="63" y="0"/>
                  </a:moveTo>
                  <a:cubicBezTo>
                    <a:pt x="45" y="0"/>
                    <a:pt x="28" y="8"/>
                    <a:pt x="17" y="23"/>
                  </a:cubicBezTo>
                  <a:cubicBezTo>
                    <a:pt x="1" y="49"/>
                    <a:pt x="7" y="83"/>
                    <a:pt x="31" y="100"/>
                  </a:cubicBezTo>
                  <a:lnTo>
                    <a:pt x="189" y="213"/>
                  </a:lnTo>
                  <a:cubicBezTo>
                    <a:pt x="200" y="220"/>
                    <a:pt x="212" y="224"/>
                    <a:pt x="222" y="224"/>
                  </a:cubicBezTo>
                  <a:cubicBezTo>
                    <a:pt x="240" y="224"/>
                    <a:pt x="256" y="214"/>
                    <a:pt x="266" y="198"/>
                  </a:cubicBezTo>
                  <a:cubicBezTo>
                    <a:pt x="281" y="173"/>
                    <a:pt x="277" y="140"/>
                    <a:pt x="251" y="122"/>
                  </a:cubicBezTo>
                  <a:lnTo>
                    <a:pt x="93" y="9"/>
                  </a:lnTo>
                  <a:cubicBezTo>
                    <a:pt x="84" y="3"/>
                    <a:pt x="73"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7471;p78">
              <a:extLst>
                <a:ext uri="{FF2B5EF4-FFF2-40B4-BE49-F238E27FC236}">
                  <a16:creationId xmlns:a16="http://schemas.microsoft.com/office/drawing/2014/main" id="{3F5493E1-512B-475F-A0D9-4CD36C2D9F21}"/>
                </a:ext>
              </a:extLst>
            </p:cNvPr>
            <p:cNvSpPr/>
            <p:nvPr/>
          </p:nvSpPr>
          <p:spPr>
            <a:xfrm>
              <a:off x="6824472" y="3288971"/>
              <a:ext cx="49312" cy="40560"/>
            </a:xfrm>
            <a:custGeom>
              <a:avLst/>
              <a:gdLst/>
              <a:ahLst/>
              <a:cxnLst/>
              <a:rect l="l" t="t" r="r" b="b"/>
              <a:pathLst>
                <a:path w="1679" h="1381" extrusionOk="0">
                  <a:moveTo>
                    <a:pt x="61" y="1"/>
                  </a:moveTo>
                  <a:cubicBezTo>
                    <a:pt x="48" y="1"/>
                    <a:pt x="35" y="5"/>
                    <a:pt x="25" y="13"/>
                  </a:cubicBezTo>
                  <a:cubicBezTo>
                    <a:pt x="2" y="35"/>
                    <a:pt x="1" y="69"/>
                    <a:pt x="19" y="92"/>
                  </a:cubicBezTo>
                  <a:cubicBezTo>
                    <a:pt x="466" y="610"/>
                    <a:pt x="995" y="1042"/>
                    <a:pt x="1590" y="1373"/>
                  </a:cubicBezTo>
                  <a:cubicBezTo>
                    <a:pt x="1598" y="1379"/>
                    <a:pt x="1607" y="1381"/>
                    <a:pt x="1617" y="1381"/>
                  </a:cubicBezTo>
                  <a:cubicBezTo>
                    <a:pt x="1635" y="1381"/>
                    <a:pt x="1654" y="1371"/>
                    <a:pt x="1664" y="1351"/>
                  </a:cubicBezTo>
                  <a:cubicBezTo>
                    <a:pt x="1678" y="1324"/>
                    <a:pt x="1670" y="1291"/>
                    <a:pt x="1643" y="1277"/>
                  </a:cubicBezTo>
                  <a:cubicBezTo>
                    <a:pt x="1059" y="949"/>
                    <a:pt x="542" y="526"/>
                    <a:pt x="102" y="19"/>
                  </a:cubicBezTo>
                  <a:cubicBezTo>
                    <a:pt x="91" y="7"/>
                    <a:pt x="76"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7472;p78">
              <a:extLst>
                <a:ext uri="{FF2B5EF4-FFF2-40B4-BE49-F238E27FC236}">
                  <a16:creationId xmlns:a16="http://schemas.microsoft.com/office/drawing/2014/main" id="{71E1FFB0-9650-4864-BF55-83B6FAED6D58}"/>
                </a:ext>
              </a:extLst>
            </p:cNvPr>
            <p:cNvSpPr/>
            <p:nvPr/>
          </p:nvSpPr>
          <p:spPr>
            <a:xfrm>
              <a:off x="6846940" y="3290557"/>
              <a:ext cx="17299" cy="14509"/>
            </a:xfrm>
            <a:custGeom>
              <a:avLst/>
              <a:gdLst/>
              <a:ahLst/>
              <a:cxnLst/>
              <a:rect l="l" t="t" r="r" b="b"/>
              <a:pathLst>
                <a:path w="589" h="494" extrusionOk="0">
                  <a:moveTo>
                    <a:pt x="62" y="0"/>
                  </a:moveTo>
                  <a:cubicBezTo>
                    <a:pt x="46" y="0"/>
                    <a:pt x="31" y="7"/>
                    <a:pt x="20" y="21"/>
                  </a:cubicBezTo>
                  <a:cubicBezTo>
                    <a:pt x="0" y="43"/>
                    <a:pt x="5" y="78"/>
                    <a:pt x="27" y="98"/>
                  </a:cubicBezTo>
                  <a:lnTo>
                    <a:pt x="492" y="482"/>
                  </a:lnTo>
                  <a:cubicBezTo>
                    <a:pt x="503" y="491"/>
                    <a:pt x="514" y="493"/>
                    <a:pt x="527" y="493"/>
                  </a:cubicBezTo>
                  <a:cubicBezTo>
                    <a:pt x="543" y="493"/>
                    <a:pt x="557" y="489"/>
                    <a:pt x="569" y="475"/>
                  </a:cubicBezTo>
                  <a:cubicBezTo>
                    <a:pt x="588" y="451"/>
                    <a:pt x="584" y="418"/>
                    <a:pt x="561" y="398"/>
                  </a:cubicBezTo>
                  <a:lnTo>
                    <a:pt x="97" y="14"/>
                  </a:lnTo>
                  <a:cubicBezTo>
                    <a:pt x="86" y="5"/>
                    <a:pt x="74"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7473;p78">
              <a:extLst>
                <a:ext uri="{FF2B5EF4-FFF2-40B4-BE49-F238E27FC236}">
                  <a16:creationId xmlns:a16="http://schemas.microsoft.com/office/drawing/2014/main" id="{6101E0A7-FD6A-48D9-8D00-8144072B6B7D}"/>
                </a:ext>
              </a:extLst>
            </p:cNvPr>
            <p:cNvSpPr/>
            <p:nvPr/>
          </p:nvSpPr>
          <p:spPr>
            <a:xfrm>
              <a:off x="6885679" y="3290645"/>
              <a:ext cx="12982" cy="11249"/>
            </a:xfrm>
            <a:custGeom>
              <a:avLst/>
              <a:gdLst/>
              <a:ahLst/>
              <a:cxnLst/>
              <a:rect l="l" t="t" r="r" b="b"/>
              <a:pathLst>
                <a:path w="442" h="383" extrusionOk="0">
                  <a:moveTo>
                    <a:pt x="62" y="1"/>
                  </a:moveTo>
                  <a:cubicBezTo>
                    <a:pt x="46" y="1"/>
                    <a:pt x="31" y="7"/>
                    <a:pt x="20" y="19"/>
                  </a:cubicBezTo>
                  <a:cubicBezTo>
                    <a:pt x="0" y="42"/>
                    <a:pt x="3" y="76"/>
                    <a:pt x="26" y="96"/>
                  </a:cubicBezTo>
                  <a:lnTo>
                    <a:pt x="346" y="369"/>
                  </a:lnTo>
                  <a:cubicBezTo>
                    <a:pt x="356" y="379"/>
                    <a:pt x="369" y="382"/>
                    <a:pt x="382" y="382"/>
                  </a:cubicBezTo>
                  <a:cubicBezTo>
                    <a:pt x="397" y="382"/>
                    <a:pt x="412" y="377"/>
                    <a:pt x="423" y="365"/>
                  </a:cubicBezTo>
                  <a:cubicBezTo>
                    <a:pt x="442" y="341"/>
                    <a:pt x="440" y="308"/>
                    <a:pt x="417" y="288"/>
                  </a:cubicBezTo>
                  <a:lnTo>
                    <a:pt x="97" y="13"/>
                  </a:lnTo>
                  <a:cubicBezTo>
                    <a:pt x="87" y="5"/>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7474;p78">
              <a:extLst>
                <a:ext uri="{FF2B5EF4-FFF2-40B4-BE49-F238E27FC236}">
                  <a16:creationId xmlns:a16="http://schemas.microsoft.com/office/drawing/2014/main" id="{8447A5A2-CAC1-43DD-B16C-0CDDE4677008}"/>
                </a:ext>
              </a:extLst>
            </p:cNvPr>
            <p:cNvSpPr/>
            <p:nvPr/>
          </p:nvSpPr>
          <p:spPr>
            <a:xfrm>
              <a:off x="6831492" y="3434293"/>
              <a:ext cx="133134" cy="33276"/>
            </a:xfrm>
            <a:custGeom>
              <a:avLst/>
              <a:gdLst/>
              <a:ahLst/>
              <a:cxnLst/>
              <a:rect l="l" t="t" r="r" b="b"/>
              <a:pathLst>
                <a:path w="4533" h="1133" extrusionOk="0">
                  <a:moveTo>
                    <a:pt x="4469" y="1"/>
                  </a:moveTo>
                  <a:cubicBezTo>
                    <a:pt x="4461" y="1"/>
                    <a:pt x="4454" y="2"/>
                    <a:pt x="4447" y="6"/>
                  </a:cubicBezTo>
                  <a:cubicBezTo>
                    <a:pt x="3244" y="568"/>
                    <a:pt x="1807" y="901"/>
                    <a:pt x="55" y="1022"/>
                  </a:cubicBezTo>
                  <a:cubicBezTo>
                    <a:pt x="25" y="1024"/>
                    <a:pt x="1" y="1051"/>
                    <a:pt x="4" y="1081"/>
                  </a:cubicBezTo>
                  <a:cubicBezTo>
                    <a:pt x="5" y="1111"/>
                    <a:pt x="29" y="1132"/>
                    <a:pt x="58" y="1132"/>
                  </a:cubicBezTo>
                  <a:cubicBezTo>
                    <a:pt x="58" y="1132"/>
                    <a:pt x="61" y="1132"/>
                    <a:pt x="62" y="1131"/>
                  </a:cubicBezTo>
                  <a:cubicBezTo>
                    <a:pt x="1828" y="1010"/>
                    <a:pt x="3276" y="674"/>
                    <a:pt x="4493" y="105"/>
                  </a:cubicBezTo>
                  <a:cubicBezTo>
                    <a:pt x="4521" y="93"/>
                    <a:pt x="4532" y="60"/>
                    <a:pt x="4520" y="33"/>
                  </a:cubicBezTo>
                  <a:cubicBezTo>
                    <a:pt x="4510" y="13"/>
                    <a:pt x="4489" y="1"/>
                    <a:pt x="44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7475;p78">
              <a:extLst>
                <a:ext uri="{FF2B5EF4-FFF2-40B4-BE49-F238E27FC236}">
                  <a16:creationId xmlns:a16="http://schemas.microsoft.com/office/drawing/2014/main" id="{BC56E331-AA57-4273-930A-967A1EAC1A26}"/>
                </a:ext>
              </a:extLst>
            </p:cNvPr>
            <p:cNvSpPr/>
            <p:nvPr/>
          </p:nvSpPr>
          <p:spPr>
            <a:xfrm>
              <a:off x="6877515" y="3431122"/>
              <a:ext cx="40266" cy="11719"/>
            </a:xfrm>
            <a:custGeom>
              <a:avLst/>
              <a:gdLst/>
              <a:ahLst/>
              <a:cxnLst/>
              <a:rect l="l" t="t" r="r" b="b"/>
              <a:pathLst>
                <a:path w="1371" h="399" extrusionOk="0">
                  <a:moveTo>
                    <a:pt x="1309" y="0"/>
                  </a:moveTo>
                  <a:cubicBezTo>
                    <a:pt x="1302" y="0"/>
                    <a:pt x="1296" y="1"/>
                    <a:pt x="1289" y="4"/>
                  </a:cubicBezTo>
                  <a:cubicBezTo>
                    <a:pt x="889" y="142"/>
                    <a:pt x="473" y="239"/>
                    <a:pt x="53" y="290"/>
                  </a:cubicBezTo>
                  <a:cubicBezTo>
                    <a:pt x="22" y="293"/>
                    <a:pt x="0" y="320"/>
                    <a:pt x="5" y="350"/>
                  </a:cubicBezTo>
                  <a:cubicBezTo>
                    <a:pt x="6" y="379"/>
                    <a:pt x="32" y="398"/>
                    <a:pt x="57" y="398"/>
                  </a:cubicBezTo>
                  <a:lnTo>
                    <a:pt x="64" y="398"/>
                  </a:lnTo>
                  <a:cubicBezTo>
                    <a:pt x="492" y="344"/>
                    <a:pt x="918" y="248"/>
                    <a:pt x="1325" y="107"/>
                  </a:cubicBezTo>
                  <a:cubicBezTo>
                    <a:pt x="1353" y="98"/>
                    <a:pt x="1370" y="65"/>
                    <a:pt x="1359" y="37"/>
                  </a:cubicBezTo>
                  <a:cubicBezTo>
                    <a:pt x="1352" y="15"/>
                    <a:pt x="1331" y="0"/>
                    <a:pt x="1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7476;p78">
              <a:extLst>
                <a:ext uri="{FF2B5EF4-FFF2-40B4-BE49-F238E27FC236}">
                  <a16:creationId xmlns:a16="http://schemas.microsoft.com/office/drawing/2014/main" id="{BEA59968-9EDE-4A9F-ABEB-BE2D266F0EDD}"/>
                </a:ext>
              </a:extLst>
            </p:cNvPr>
            <p:cNvSpPr/>
            <p:nvPr/>
          </p:nvSpPr>
          <p:spPr>
            <a:xfrm>
              <a:off x="6879923" y="3404689"/>
              <a:ext cx="25376" cy="6285"/>
            </a:xfrm>
            <a:custGeom>
              <a:avLst/>
              <a:gdLst/>
              <a:ahLst/>
              <a:cxnLst/>
              <a:rect l="l" t="t" r="r" b="b"/>
              <a:pathLst>
                <a:path w="864" h="214" extrusionOk="0">
                  <a:moveTo>
                    <a:pt x="806" y="1"/>
                  </a:moveTo>
                  <a:cubicBezTo>
                    <a:pt x="803" y="1"/>
                    <a:pt x="801" y="1"/>
                    <a:pt x="798" y="1"/>
                  </a:cubicBezTo>
                  <a:lnTo>
                    <a:pt x="51" y="102"/>
                  </a:lnTo>
                  <a:cubicBezTo>
                    <a:pt x="22" y="108"/>
                    <a:pt x="1" y="135"/>
                    <a:pt x="4" y="165"/>
                  </a:cubicBezTo>
                  <a:cubicBezTo>
                    <a:pt x="8" y="193"/>
                    <a:pt x="31" y="213"/>
                    <a:pt x="58" y="213"/>
                  </a:cubicBezTo>
                  <a:cubicBezTo>
                    <a:pt x="61" y="213"/>
                    <a:pt x="64" y="213"/>
                    <a:pt x="66" y="210"/>
                  </a:cubicBezTo>
                  <a:lnTo>
                    <a:pt x="814" y="109"/>
                  </a:lnTo>
                  <a:cubicBezTo>
                    <a:pt x="844" y="104"/>
                    <a:pt x="864" y="78"/>
                    <a:pt x="861" y="47"/>
                  </a:cubicBezTo>
                  <a:cubicBezTo>
                    <a:pt x="856" y="21"/>
                    <a:pt x="832" y="1"/>
                    <a:pt x="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7477;p78">
              <a:extLst>
                <a:ext uri="{FF2B5EF4-FFF2-40B4-BE49-F238E27FC236}">
                  <a16:creationId xmlns:a16="http://schemas.microsoft.com/office/drawing/2014/main" id="{6277D544-F3A4-49D7-B605-6D8B708893D7}"/>
                </a:ext>
              </a:extLst>
            </p:cNvPr>
            <p:cNvSpPr/>
            <p:nvPr/>
          </p:nvSpPr>
          <p:spPr>
            <a:xfrm>
              <a:off x="6923508" y="3570335"/>
              <a:ext cx="31162" cy="36713"/>
            </a:xfrm>
            <a:custGeom>
              <a:avLst/>
              <a:gdLst/>
              <a:ahLst/>
              <a:cxnLst/>
              <a:rect l="l" t="t" r="r" b="b"/>
              <a:pathLst>
                <a:path w="1061" h="1250" extrusionOk="0">
                  <a:moveTo>
                    <a:pt x="998" y="1"/>
                  </a:moveTo>
                  <a:cubicBezTo>
                    <a:pt x="980" y="1"/>
                    <a:pt x="962" y="10"/>
                    <a:pt x="952" y="28"/>
                  </a:cubicBezTo>
                  <a:cubicBezTo>
                    <a:pt x="696" y="444"/>
                    <a:pt x="384" y="822"/>
                    <a:pt x="27" y="1156"/>
                  </a:cubicBezTo>
                  <a:cubicBezTo>
                    <a:pt x="4" y="1176"/>
                    <a:pt x="1" y="1211"/>
                    <a:pt x="22" y="1232"/>
                  </a:cubicBezTo>
                  <a:cubicBezTo>
                    <a:pt x="35" y="1245"/>
                    <a:pt x="49" y="1250"/>
                    <a:pt x="64" y="1250"/>
                  </a:cubicBezTo>
                  <a:cubicBezTo>
                    <a:pt x="78" y="1250"/>
                    <a:pt x="91" y="1245"/>
                    <a:pt x="101" y="1234"/>
                  </a:cubicBezTo>
                  <a:cubicBezTo>
                    <a:pt x="465" y="896"/>
                    <a:pt x="783" y="508"/>
                    <a:pt x="1045" y="85"/>
                  </a:cubicBezTo>
                  <a:cubicBezTo>
                    <a:pt x="1060" y="59"/>
                    <a:pt x="1052" y="25"/>
                    <a:pt x="1026" y="9"/>
                  </a:cubicBezTo>
                  <a:cubicBezTo>
                    <a:pt x="1018" y="4"/>
                    <a:pt x="1008" y="1"/>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7478;p78">
              <a:extLst>
                <a:ext uri="{FF2B5EF4-FFF2-40B4-BE49-F238E27FC236}">
                  <a16:creationId xmlns:a16="http://schemas.microsoft.com/office/drawing/2014/main" id="{F2B47D1A-B70F-4A75-8B59-77CBD33BAA3C}"/>
                </a:ext>
              </a:extLst>
            </p:cNvPr>
            <p:cNvSpPr/>
            <p:nvPr/>
          </p:nvSpPr>
          <p:spPr>
            <a:xfrm>
              <a:off x="6919514" y="3558205"/>
              <a:ext cx="18033" cy="18856"/>
            </a:xfrm>
            <a:custGeom>
              <a:avLst/>
              <a:gdLst/>
              <a:ahLst/>
              <a:cxnLst/>
              <a:rect l="l" t="t" r="r" b="b"/>
              <a:pathLst>
                <a:path w="614" h="642" extrusionOk="0">
                  <a:moveTo>
                    <a:pt x="554" y="0"/>
                  </a:moveTo>
                  <a:cubicBezTo>
                    <a:pt x="536" y="0"/>
                    <a:pt x="519" y="8"/>
                    <a:pt x="507" y="23"/>
                  </a:cubicBezTo>
                  <a:cubicBezTo>
                    <a:pt x="372" y="219"/>
                    <a:pt x="211" y="394"/>
                    <a:pt x="27" y="545"/>
                  </a:cubicBezTo>
                  <a:cubicBezTo>
                    <a:pt x="4" y="563"/>
                    <a:pt x="0" y="599"/>
                    <a:pt x="20" y="622"/>
                  </a:cubicBezTo>
                  <a:cubicBezTo>
                    <a:pt x="30" y="634"/>
                    <a:pt x="47" y="641"/>
                    <a:pt x="63" y="641"/>
                  </a:cubicBezTo>
                  <a:cubicBezTo>
                    <a:pt x="76" y="641"/>
                    <a:pt x="87" y="637"/>
                    <a:pt x="98" y="629"/>
                  </a:cubicBezTo>
                  <a:cubicBezTo>
                    <a:pt x="289" y="472"/>
                    <a:pt x="457" y="288"/>
                    <a:pt x="598" y="86"/>
                  </a:cubicBezTo>
                  <a:cubicBezTo>
                    <a:pt x="614" y="60"/>
                    <a:pt x="610" y="26"/>
                    <a:pt x="584" y="9"/>
                  </a:cubicBezTo>
                  <a:cubicBezTo>
                    <a:pt x="575" y="3"/>
                    <a:pt x="564" y="0"/>
                    <a:pt x="5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7479;p78">
              <a:extLst>
                <a:ext uri="{FF2B5EF4-FFF2-40B4-BE49-F238E27FC236}">
                  <a16:creationId xmlns:a16="http://schemas.microsoft.com/office/drawing/2014/main" id="{44F43D3B-354F-4B16-AF76-74B0E7DFD6C8}"/>
                </a:ext>
              </a:extLst>
            </p:cNvPr>
            <p:cNvSpPr/>
            <p:nvPr/>
          </p:nvSpPr>
          <p:spPr>
            <a:xfrm>
              <a:off x="6923479" y="3527925"/>
              <a:ext cx="16036" cy="15919"/>
            </a:xfrm>
            <a:custGeom>
              <a:avLst/>
              <a:gdLst/>
              <a:ahLst/>
              <a:cxnLst/>
              <a:rect l="l" t="t" r="r" b="b"/>
              <a:pathLst>
                <a:path w="546" h="542" extrusionOk="0">
                  <a:moveTo>
                    <a:pt x="484" y="0"/>
                  </a:moveTo>
                  <a:cubicBezTo>
                    <a:pt x="470" y="0"/>
                    <a:pt x="457" y="6"/>
                    <a:pt x="446" y="16"/>
                  </a:cubicBezTo>
                  <a:lnTo>
                    <a:pt x="22" y="448"/>
                  </a:lnTo>
                  <a:cubicBezTo>
                    <a:pt x="0" y="471"/>
                    <a:pt x="0" y="505"/>
                    <a:pt x="22" y="526"/>
                  </a:cubicBezTo>
                  <a:cubicBezTo>
                    <a:pt x="33" y="536"/>
                    <a:pt x="47" y="542"/>
                    <a:pt x="62" y="542"/>
                  </a:cubicBezTo>
                  <a:cubicBezTo>
                    <a:pt x="76" y="542"/>
                    <a:pt x="90" y="535"/>
                    <a:pt x="100" y="526"/>
                  </a:cubicBezTo>
                  <a:lnTo>
                    <a:pt x="525" y="95"/>
                  </a:lnTo>
                  <a:cubicBezTo>
                    <a:pt x="546" y="72"/>
                    <a:pt x="546" y="38"/>
                    <a:pt x="525" y="16"/>
                  </a:cubicBezTo>
                  <a:cubicBezTo>
                    <a:pt x="512" y="6"/>
                    <a:pt x="498" y="0"/>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7480;p78">
              <a:extLst>
                <a:ext uri="{FF2B5EF4-FFF2-40B4-BE49-F238E27FC236}">
                  <a16:creationId xmlns:a16="http://schemas.microsoft.com/office/drawing/2014/main" id="{96F28953-5C24-4CCF-9C15-69A7506DA4A7}"/>
                </a:ext>
              </a:extLst>
            </p:cNvPr>
            <p:cNvSpPr/>
            <p:nvPr/>
          </p:nvSpPr>
          <p:spPr>
            <a:xfrm>
              <a:off x="6841243" y="3505281"/>
              <a:ext cx="28518" cy="29987"/>
            </a:xfrm>
            <a:custGeom>
              <a:avLst/>
              <a:gdLst/>
              <a:ahLst/>
              <a:cxnLst/>
              <a:rect l="l" t="t" r="r" b="b"/>
              <a:pathLst>
                <a:path w="971" h="1021" extrusionOk="0">
                  <a:moveTo>
                    <a:pt x="911" y="1"/>
                  </a:moveTo>
                  <a:cubicBezTo>
                    <a:pt x="898" y="1"/>
                    <a:pt x="885" y="5"/>
                    <a:pt x="875" y="14"/>
                  </a:cubicBezTo>
                  <a:cubicBezTo>
                    <a:pt x="549" y="279"/>
                    <a:pt x="260" y="588"/>
                    <a:pt x="18" y="934"/>
                  </a:cubicBezTo>
                  <a:cubicBezTo>
                    <a:pt x="1" y="958"/>
                    <a:pt x="5" y="992"/>
                    <a:pt x="31" y="1011"/>
                  </a:cubicBezTo>
                  <a:cubicBezTo>
                    <a:pt x="42" y="1018"/>
                    <a:pt x="52" y="1021"/>
                    <a:pt x="63" y="1021"/>
                  </a:cubicBezTo>
                  <a:cubicBezTo>
                    <a:pt x="79" y="1021"/>
                    <a:pt x="96" y="1014"/>
                    <a:pt x="107" y="997"/>
                  </a:cubicBezTo>
                  <a:cubicBezTo>
                    <a:pt x="344" y="659"/>
                    <a:pt x="626" y="357"/>
                    <a:pt x="943" y="97"/>
                  </a:cubicBezTo>
                  <a:cubicBezTo>
                    <a:pt x="968" y="79"/>
                    <a:pt x="970" y="44"/>
                    <a:pt x="951" y="20"/>
                  </a:cubicBezTo>
                  <a:cubicBezTo>
                    <a:pt x="941" y="7"/>
                    <a:pt x="926" y="1"/>
                    <a:pt x="9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7481;p78">
              <a:extLst>
                <a:ext uri="{FF2B5EF4-FFF2-40B4-BE49-F238E27FC236}">
                  <a16:creationId xmlns:a16="http://schemas.microsoft.com/office/drawing/2014/main" id="{9EB24F98-9424-46AC-ADD3-95B6784B5E52}"/>
                </a:ext>
              </a:extLst>
            </p:cNvPr>
            <p:cNvSpPr/>
            <p:nvPr/>
          </p:nvSpPr>
          <p:spPr>
            <a:xfrm>
              <a:off x="7067157" y="3482901"/>
              <a:ext cx="34950" cy="186059"/>
            </a:xfrm>
            <a:custGeom>
              <a:avLst/>
              <a:gdLst/>
              <a:ahLst/>
              <a:cxnLst/>
              <a:rect l="l" t="t" r="r" b="b"/>
              <a:pathLst>
                <a:path w="1190" h="6335" extrusionOk="0">
                  <a:moveTo>
                    <a:pt x="62" y="1"/>
                  </a:moveTo>
                  <a:cubicBezTo>
                    <a:pt x="56" y="1"/>
                    <a:pt x="49" y="2"/>
                    <a:pt x="43" y="4"/>
                  </a:cubicBezTo>
                  <a:cubicBezTo>
                    <a:pt x="15" y="14"/>
                    <a:pt x="0" y="45"/>
                    <a:pt x="12" y="74"/>
                  </a:cubicBezTo>
                  <a:cubicBezTo>
                    <a:pt x="429" y="1215"/>
                    <a:pt x="678" y="2424"/>
                    <a:pt x="919" y="3593"/>
                  </a:cubicBezTo>
                  <a:cubicBezTo>
                    <a:pt x="989" y="3932"/>
                    <a:pt x="1060" y="4279"/>
                    <a:pt x="1068" y="4625"/>
                  </a:cubicBezTo>
                  <a:cubicBezTo>
                    <a:pt x="1081" y="5115"/>
                    <a:pt x="967" y="5651"/>
                    <a:pt x="721" y="6260"/>
                  </a:cubicBezTo>
                  <a:cubicBezTo>
                    <a:pt x="711" y="6289"/>
                    <a:pt x="724" y="6320"/>
                    <a:pt x="752" y="6331"/>
                  </a:cubicBezTo>
                  <a:cubicBezTo>
                    <a:pt x="757" y="6333"/>
                    <a:pt x="764" y="6334"/>
                    <a:pt x="771" y="6334"/>
                  </a:cubicBezTo>
                  <a:cubicBezTo>
                    <a:pt x="792" y="6334"/>
                    <a:pt x="814" y="6320"/>
                    <a:pt x="823" y="6303"/>
                  </a:cubicBezTo>
                  <a:cubicBezTo>
                    <a:pt x="1074" y="5679"/>
                    <a:pt x="1189" y="5129"/>
                    <a:pt x="1180" y="4624"/>
                  </a:cubicBezTo>
                  <a:cubicBezTo>
                    <a:pt x="1170" y="4266"/>
                    <a:pt x="1097" y="3913"/>
                    <a:pt x="1027" y="3571"/>
                  </a:cubicBezTo>
                  <a:cubicBezTo>
                    <a:pt x="785" y="2399"/>
                    <a:pt x="536" y="1185"/>
                    <a:pt x="114" y="37"/>
                  </a:cubicBezTo>
                  <a:cubicBezTo>
                    <a:pt x="106" y="14"/>
                    <a:pt x="85"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7482;p78">
              <a:extLst>
                <a:ext uri="{FF2B5EF4-FFF2-40B4-BE49-F238E27FC236}">
                  <a16:creationId xmlns:a16="http://schemas.microsoft.com/office/drawing/2014/main" id="{4AC2320E-62BA-40E8-B720-8CF5F15D0657}"/>
                </a:ext>
              </a:extLst>
            </p:cNvPr>
            <p:cNvSpPr/>
            <p:nvPr/>
          </p:nvSpPr>
          <p:spPr>
            <a:xfrm>
              <a:off x="7064014" y="3536266"/>
              <a:ext cx="19942" cy="85290"/>
            </a:xfrm>
            <a:custGeom>
              <a:avLst/>
              <a:gdLst/>
              <a:ahLst/>
              <a:cxnLst/>
              <a:rect l="l" t="t" r="r" b="b"/>
              <a:pathLst>
                <a:path w="679" h="2904" extrusionOk="0">
                  <a:moveTo>
                    <a:pt x="65" y="1"/>
                  </a:moveTo>
                  <a:cubicBezTo>
                    <a:pt x="57" y="1"/>
                    <a:pt x="49" y="2"/>
                    <a:pt x="42" y="6"/>
                  </a:cubicBezTo>
                  <a:cubicBezTo>
                    <a:pt x="13" y="17"/>
                    <a:pt x="1" y="50"/>
                    <a:pt x="13" y="78"/>
                  </a:cubicBezTo>
                  <a:cubicBezTo>
                    <a:pt x="399" y="943"/>
                    <a:pt x="567" y="1900"/>
                    <a:pt x="499" y="2844"/>
                  </a:cubicBezTo>
                  <a:cubicBezTo>
                    <a:pt x="498" y="2875"/>
                    <a:pt x="520" y="2901"/>
                    <a:pt x="550" y="2904"/>
                  </a:cubicBezTo>
                  <a:lnTo>
                    <a:pt x="555" y="2904"/>
                  </a:lnTo>
                  <a:cubicBezTo>
                    <a:pt x="583" y="2904"/>
                    <a:pt x="606" y="2882"/>
                    <a:pt x="610" y="2854"/>
                  </a:cubicBezTo>
                  <a:cubicBezTo>
                    <a:pt x="678" y="1890"/>
                    <a:pt x="508" y="914"/>
                    <a:pt x="114" y="34"/>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7483;p78">
              <a:extLst>
                <a:ext uri="{FF2B5EF4-FFF2-40B4-BE49-F238E27FC236}">
                  <a16:creationId xmlns:a16="http://schemas.microsoft.com/office/drawing/2014/main" id="{DFA76EC7-724A-4A2E-A113-F36FEAAA406D}"/>
                </a:ext>
              </a:extLst>
            </p:cNvPr>
            <p:cNvSpPr/>
            <p:nvPr/>
          </p:nvSpPr>
          <p:spPr>
            <a:xfrm>
              <a:off x="7045158" y="3585843"/>
              <a:ext cx="5962" cy="24671"/>
            </a:xfrm>
            <a:custGeom>
              <a:avLst/>
              <a:gdLst/>
              <a:ahLst/>
              <a:cxnLst/>
              <a:rect l="l" t="t" r="r" b="b"/>
              <a:pathLst>
                <a:path w="203" h="840" extrusionOk="0">
                  <a:moveTo>
                    <a:pt x="57" y="1"/>
                  </a:moveTo>
                  <a:cubicBezTo>
                    <a:pt x="55" y="1"/>
                    <a:pt x="53" y="1"/>
                    <a:pt x="52" y="1"/>
                  </a:cubicBezTo>
                  <a:cubicBezTo>
                    <a:pt x="22" y="5"/>
                    <a:pt x="0" y="31"/>
                    <a:pt x="3" y="62"/>
                  </a:cubicBezTo>
                  <a:lnTo>
                    <a:pt x="91" y="791"/>
                  </a:lnTo>
                  <a:cubicBezTo>
                    <a:pt x="93" y="818"/>
                    <a:pt x="117" y="840"/>
                    <a:pt x="144" y="840"/>
                  </a:cubicBezTo>
                  <a:cubicBezTo>
                    <a:pt x="145" y="840"/>
                    <a:pt x="147" y="839"/>
                    <a:pt x="148" y="839"/>
                  </a:cubicBezTo>
                  <a:cubicBezTo>
                    <a:pt x="149" y="839"/>
                    <a:pt x="150" y="839"/>
                    <a:pt x="151" y="840"/>
                  </a:cubicBezTo>
                  <a:cubicBezTo>
                    <a:pt x="181" y="836"/>
                    <a:pt x="202" y="810"/>
                    <a:pt x="200" y="779"/>
                  </a:cubicBezTo>
                  <a:lnTo>
                    <a:pt x="113" y="49"/>
                  </a:lnTo>
                  <a:cubicBezTo>
                    <a:pt x="109" y="21"/>
                    <a:pt x="85" y="1"/>
                    <a:pt x="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7484;p78">
              <a:extLst>
                <a:ext uri="{FF2B5EF4-FFF2-40B4-BE49-F238E27FC236}">
                  <a16:creationId xmlns:a16="http://schemas.microsoft.com/office/drawing/2014/main" id="{8BD4C50D-2A26-4D10-867B-CE0F32EA26C1}"/>
                </a:ext>
              </a:extLst>
            </p:cNvPr>
            <p:cNvSpPr/>
            <p:nvPr/>
          </p:nvSpPr>
          <p:spPr>
            <a:xfrm>
              <a:off x="6986418" y="3467746"/>
              <a:ext cx="24935" cy="71516"/>
            </a:xfrm>
            <a:custGeom>
              <a:avLst/>
              <a:gdLst/>
              <a:ahLst/>
              <a:cxnLst/>
              <a:rect l="l" t="t" r="r" b="b"/>
              <a:pathLst>
                <a:path w="849" h="2435" extrusionOk="0">
                  <a:moveTo>
                    <a:pt x="785" y="1"/>
                  </a:moveTo>
                  <a:cubicBezTo>
                    <a:pt x="763" y="1"/>
                    <a:pt x="743" y="14"/>
                    <a:pt x="734" y="36"/>
                  </a:cubicBezTo>
                  <a:cubicBezTo>
                    <a:pt x="451" y="796"/>
                    <a:pt x="207" y="1581"/>
                    <a:pt x="8" y="2367"/>
                  </a:cubicBezTo>
                  <a:cubicBezTo>
                    <a:pt x="1" y="2394"/>
                    <a:pt x="19" y="2426"/>
                    <a:pt x="48" y="2433"/>
                  </a:cubicBezTo>
                  <a:cubicBezTo>
                    <a:pt x="52" y="2434"/>
                    <a:pt x="58" y="2434"/>
                    <a:pt x="62" y="2434"/>
                  </a:cubicBezTo>
                  <a:cubicBezTo>
                    <a:pt x="86" y="2434"/>
                    <a:pt x="108" y="2417"/>
                    <a:pt x="115" y="2396"/>
                  </a:cubicBezTo>
                  <a:cubicBezTo>
                    <a:pt x="314" y="1614"/>
                    <a:pt x="556" y="832"/>
                    <a:pt x="838" y="76"/>
                  </a:cubicBezTo>
                  <a:cubicBezTo>
                    <a:pt x="848" y="47"/>
                    <a:pt x="834" y="15"/>
                    <a:pt x="805" y="5"/>
                  </a:cubicBezTo>
                  <a:cubicBezTo>
                    <a:pt x="799" y="2"/>
                    <a:pt x="792" y="1"/>
                    <a:pt x="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7485;p78">
              <a:extLst>
                <a:ext uri="{FF2B5EF4-FFF2-40B4-BE49-F238E27FC236}">
                  <a16:creationId xmlns:a16="http://schemas.microsoft.com/office/drawing/2014/main" id="{9D3254F0-9B25-4CF6-A836-C7B4F2D9D0A9}"/>
                </a:ext>
              </a:extLst>
            </p:cNvPr>
            <p:cNvSpPr/>
            <p:nvPr/>
          </p:nvSpPr>
          <p:spPr>
            <a:xfrm>
              <a:off x="7008798" y="3501140"/>
              <a:ext cx="6638" cy="13422"/>
            </a:xfrm>
            <a:custGeom>
              <a:avLst/>
              <a:gdLst/>
              <a:ahLst/>
              <a:cxnLst/>
              <a:rect l="l" t="t" r="r" b="b"/>
              <a:pathLst>
                <a:path w="226" h="457" extrusionOk="0">
                  <a:moveTo>
                    <a:pt x="167" y="0"/>
                  </a:moveTo>
                  <a:cubicBezTo>
                    <a:pt x="142" y="0"/>
                    <a:pt x="118" y="18"/>
                    <a:pt x="113" y="44"/>
                  </a:cubicBezTo>
                  <a:cubicBezTo>
                    <a:pt x="90" y="159"/>
                    <a:pt x="56" y="273"/>
                    <a:pt x="14" y="383"/>
                  </a:cubicBezTo>
                  <a:cubicBezTo>
                    <a:pt x="1" y="411"/>
                    <a:pt x="15" y="443"/>
                    <a:pt x="43" y="454"/>
                  </a:cubicBezTo>
                  <a:cubicBezTo>
                    <a:pt x="49" y="455"/>
                    <a:pt x="56" y="457"/>
                    <a:pt x="63" y="457"/>
                  </a:cubicBezTo>
                  <a:cubicBezTo>
                    <a:pt x="85" y="457"/>
                    <a:pt x="106" y="443"/>
                    <a:pt x="115" y="421"/>
                  </a:cubicBezTo>
                  <a:cubicBezTo>
                    <a:pt x="159" y="306"/>
                    <a:pt x="194" y="186"/>
                    <a:pt x="220" y="65"/>
                  </a:cubicBezTo>
                  <a:cubicBezTo>
                    <a:pt x="226" y="37"/>
                    <a:pt x="207" y="7"/>
                    <a:pt x="177" y="1"/>
                  </a:cubicBezTo>
                  <a:cubicBezTo>
                    <a:pt x="174" y="0"/>
                    <a:pt x="170"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7486;p78">
              <a:extLst>
                <a:ext uri="{FF2B5EF4-FFF2-40B4-BE49-F238E27FC236}">
                  <a16:creationId xmlns:a16="http://schemas.microsoft.com/office/drawing/2014/main" id="{6CA352F5-DEAE-4F78-88D9-B2CD3B876AF8}"/>
                </a:ext>
              </a:extLst>
            </p:cNvPr>
            <p:cNvSpPr/>
            <p:nvPr/>
          </p:nvSpPr>
          <p:spPr>
            <a:xfrm>
              <a:off x="6993790" y="3622908"/>
              <a:ext cx="6168" cy="16682"/>
            </a:xfrm>
            <a:custGeom>
              <a:avLst/>
              <a:gdLst/>
              <a:ahLst/>
              <a:cxnLst/>
              <a:rect l="l" t="t" r="r" b="b"/>
              <a:pathLst>
                <a:path w="210" h="568" extrusionOk="0">
                  <a:moveTo>
                    <a:pt x="58" y="0"/>
                  </a:moveTo>
                  <a:cubicBezTo>
                    <a:pt x="55" y="0"/>
                    <a:pt x="52" y="0"/>
                    <a:pt x="49" y="1"/>
                  </a:cubicBezTo>
                  <a:cubicBezTo>
                    <a:pt x="20" y="6"/>
                    <a:pt x="0" y="35"/>
                    <a:pt x="6" y="65"/>
                  </a:cubicBezTo>
                  <a:lnTo>
                    <a:pt x="97" y="523"/>
                  </a:lnTo>
                  <a:cubicBezTo>
                    <a:pt x="103" y="549"/>
                    <a:pt x="126" y="568"/>
                    <a:pt x="150" y="568"/>
                  </a:cubicBezTo>
                  <a:cubicBezTo>
                    <a:pt x="154" y="568"/>
                    <a:pt x="157" y="568"/>
                    <a:pt x="161" y="566"/>
                  </a:cubicBezTo>
                  <a:cubicBezTo>
                    <a:pt x="190" y="560"/>
                    <a:pt x="210" y="532"/>
                    <a:pt x="204" y="502"/>
                  </a:cubicBezTo>
                  <a:lnTo>
                    <a:pt x="113" y="43"/>
                  </a:lnTo>
                  <a:cubicBezTo>
                    <a:pt x="108" y="17"/>
                    <a:pt x="84" y="0"/>
                    <a:pt x="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7487;p78">
              <a:extLst>
                <a:ext uri="{FF2B5EF4-FFF2-40B4-BE49-F238E27FC236}">
                  <a16:creationId xmlns:a16="http://schemas.microsoft.com/office/drawing/2014/main" id="{4AF30AC8-3A8F-405D-8585-A21894292527}"/>
                </a:ext>
              </a:extLst>
            </p:cNvPr>
            <p:cNvSpPr/>
            <p:nvPr/>
          </p:nvSpPr>
          <p:spPr>
            <a:xfrm>
              <a:off x="7198206" y="3488129"/>
              <a:ext cx="51074" cy="47109"/>
            </a:xfrm>
            <a:custGeom>
              <a:avLst/>
              <a:gdLst/>
              <a:ahLst/>
              <a:cxnLst/>
              <a:rect l="l" t="t" r="r" b="b"/>
              <a:pathLst>
                <a:path w="1739" h="1604" extrusionOk="0">
                  <a:moveTo>
                    <a:pt x="62" y="1"/>
                  </a:moveTo>
                  <a:cubicBezTo>
                    <a:pt x="44" y="1"/>
                    <a:pt x="26" y="10"/>
                    <a:pt x="16" y="28"/>
                  </a:cubicBezTo>
                  <a:cubicBezTo>
                    <a:pt x="0" y="54"/>
                    <a:pt x="9" y="87"/>
                    <a:pt x="36" y="102"/>
                  </a:cubicBezTo>
                  <a:cubicBezTo>
                    <a:pt x="665" y="470"/>
                    <a:pt x="1218" y="980"/>
                    <a:pt x="1632" y="1581"/>
                  </a:cubicBezTo>
                  <a:cubicBezTo>
                    <a:pt x="1642" y="1595"/>
                    <a:pt x="1659" y="1603"/>
                    <a:pt x="1676" y="1603"/>
                  </a:cubicBezTo>
                  <a:cubicBezTo>
                    <a:pt x="1688" y="1603"/>
                    <a:pt x="1699" y="1602"/>
                    <a:pt x="1706" y="1595"/>
                  </a:cubicBezTo>
                  <a:cubicBezTo>
                    <a:pt x="1732" y="1576"/>
                    <a:pt x="1739" y="1542"/>
                    <a:pt x="1720" y="1518"/>
                  </a:cubicBezTo>
                  <a:cubicBezTo>
                    <a:pt x="1299" y="906"/>
                    <a:pt x="735" y="384"/>
                    <a:pt x="90" y="8"/>
                  </a:cubicBezTo>
                  <a:cubicBezTo>
                    <a:pt x="81" y="3"/>
                    <a:pt x="72"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7488;p78">
              <a:extLst>
                <a:ext uri="{FF2B5EF4-FFF2-40B4-BE49-F238E27FC236}">
                  <a16:creationId xmlns:a16="http://schemas.microsoft.com/office/drawing/2014/main" id="{08215726-D97E-4E65-B06A-5C28AF6EFCE0}"/>
                </a:ext>
              </a:extLst>
            </p:cNvPr>
            <p:cNvSpPr/>
            <p:nvPr/>
          </p:nvSpPr>
          <p:spPr>
            <a:xfrm>
              <a:off x="7205431" y="3520729"/>
              <a:ext cx="12570" cy="12335"/>
            </a:xfrm>
            <a:custGeom>
              <a:avLst/>
              <a:gdLst/>
              <a:ahLst/>
              <a:cxnLst/>
              <a:rect l="l" t="t" r="r" b="b"/>
              <a:pathLst>
                <a:path w="428" h="420" extrusionOk="0">
                  <a:moveTo>
                    <a:pt x="61" y="0"/>
                  </a:moveTo>
                  <a:cubicBezTo>
                    <a:pt x="47" y="0"/>
                    <a:pt x="33" y="6"/>
                    <a:pt x="22" y="16"/>
                  </a:cubicBezTo>
                  <a:cubicBezTo>
                    <a:pt x="0" y="38"/>
                    <a:pt x="0" y="73"/>
                    <a:pt x="22" y="95"/>
                  </a:cubicBezTo>
                  <a:lnTo>
                    <a:pt x="328" y="404"/>
                  </a:lnTo>
                  <a:cubicBezTo>
                    <a:pt x="339" y="415"/>
                    <a:pt x="354" y="419"/>
                    <a:pt x="368" y="419"/>
                  </a:cubicBezTo>
                  <a:cubicBezTo>
                    <a:pt x="382" y="419"/>
                    <a:pt x="396" y="415"/>
                    <a:pt x="406" y="404"/>
                  </a:cubicBezTo>
                  <a:cubicBezTo>
                    <a:pt x="428" y="382"/>
                    <a:pt x="428" y="347"/>
                    <a:pt x="406" y="325"/>
                  </a:cubicBezTo>
                  <a:lnTo>
                    <a:pt x="100" y="16"/>
                  </a:lnTo>
                  <a:cubicBezTo>
                    <a:pt x="89" y="6"/>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7489;p78">
              <a:extLst>
                <a:ext uri="{FF2B5EF4-FFF2-40B4-BE49-F238E27FC236}">
                  <a16:creationId xmlns:a16="http://schemas.microsoft.com/office/drawing/2014/main" id="{956B7CDC-D542-4F7F-A343-F5C459D75554}"/>
                </a:ext>
              </a:extLst>
            </p:cNvPr>
            <p:cNvSpPr/>
            <p:nvPr/>
          </p:nvSpPr>
          <p:spPr>
            <a:xfrm>
              <a:off x="7136323" y="3573830"/>
              <a:ext cx="43321" cy="33335"/>
            </a:xfrm>
            <a:custGeom>
              <a:avLst/>
              <a:gdLst/>
              <a:ahLst/>
              <a:cxnLst/>
              <a:rect l="l" t="t" r="r" b="b"/>
              <a:pathLst>
                <a:path w="1475" h="1135" extrusionOk="0">
                  <a:moveTo>
                    <a:pt x="60" y="1"/>
                  </a:moveTo>
                  <a:cubicBezTo>
                    <a:pt x="46" y="1"/>
                    <a:pt x="31" y="6"/>
                    <a:pt x="21" y="17"/>
                  </a:cubicBezTo>
                  <a:cubicBezTo>
                    <a:pt x="1" y="40"/>
                    <a:pt x="1" y="74"/>
                    <a:pt x="22" y="95"/>
                  </a:cubicBezTo>
                  <a:cubicBezTo>
                    <a:pt x="431" y="494"/>
                    <a:pt x="889" y="841"/>
                    <a:pt x="1384" y="1128"/>
                  </a:cubicBezTo>
                  <a:cubicBezTo>
                    <a:pt x="1391" y="1133"/>
                    <a:pt x="1402" y="1135"/>
                    <a:pt x="1411" y="1135"/>
                  </a:cubicBezTo>
                  <a:cubicBezTo>
                    <a:pt x="1428" y="1135"/>
                    <a:pt x="1448" y="1126"/>
                    <a:pt x="1459" y="1106"/>
                  </a:cubicBezTo>
                  <a:cubicBezTo>
                    <a:pt x="1475" y="1079"/>
                    <a:pt x="1466" y="1048"/>
                    <a:pt x="1439" y="1031"/>
                  </a:cubicBezTo>
                  <a:cubicBezTo>
                    <a:pt x="954" y="750"/>
                    <a:pt x="501" y="409"/>
                    <a:pt x="99" y="17"/>
                  </a:cubicBezTo>
                  <a:cubicBezTo>
                    <a:pt x="88" y="6"/>
                    <a:pt x="74"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7490;p78">
              <a:extLst>
                <a:ext uri="{FF2B5EF4-FFF2-40B4-BE49-F238E27FC236}">
                  <a16:creationId xmlns:a16="http://schemas.microsoft.com/office/drawing/2014/main" id="{516F7D6D-ED34-4F08-A090-3751D83D3AB3}"/>
                </a:ext>
              </a:extLst>
            </p:cNvPr>
            <p:cNvSpPr/>
            <p:nvPr/>
          </p:nvSpPr>
          <p:spPr>
            <a:xfrm>
              <a:off x="7111946" y="3524518"/>
              <a:ext cx="50634" cy="49665"/>
            </a:xfrm>
            <a:custGeom>
              <a:avLst/>
              <a:gdLst/>
              <a:ahLst/>
              <a:cxnLst/>
              <a:rect l="l" t="t" r="r" b="b"/>
              <a:pathLst>
                <a:path w="1724" h="1691" extrusionOk="0">
                  <a:moveTo>
                    <a:pt x="63" y="1"/>
                  </a:moveTo>
                  <a:cubicBezTo>
                    <a:pt x="50" y="1"/>
                    <a:pt x="38" y="5"/>
                    <a:pt x="28" y="14"/>
                  </a:cubicBezTo>
                  <a:cubicBezTo>
                    <a:pt x="5" y="33"/>
                    <a:pt x="1" y="67"/>
                    <a:pt x="21" y="90"/>
                  </a:cubicBezTo>
                  <a:cubicBezTo>
                    <a:pt x="498" y="673"/>
                    <a:pt x="1039" y="1207"/>
                    <a:pt x="1628" y="1677"/>
                  </a:cubicBezTo>
                  <a:cubicBezTo>
                    <a:pt x="1637" y="1687"/>
                    <a:pt x="1650" y="1690"/>
                    <a:pt x="1663" y="1690"/>
                  </a:cubicBezTo>
                  <a:cubicBezTo>
                    <a:pt x="1678" y="1690"/>
                    <a:pt x="1694" y="1683"/>
                    <a:pt x="1705" y="1667"/>
                  </a:cubicBezTo>
                  <a:cubicBezTo>
                    <a:pt x="1724" y="1645"/>
                    <a:pt x="1719" y="1610"/>
                    <a:pt x="1695" y="1591"/>
                  </a:cubicBezTo>
                  <a:cubicBezTo>
                    <a:pt x="1111" y="1126"/>
                    <a:pt x="577" y="598"/>
                    <a:pt x="105" y="21"/>
                  </a:cubicBezTo>
                  <a:cubicBezTo>
                    <a:pt x="94" y="8"/>
                    <a:pt x="79"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7491;p78">
              <a:extLst>
                <a:ext uri="{FF2B5EF4-FFF2-40B4-BE49-F238E27FC236}">
                  <a16:creationId xmlns:a16="http://schemas.microsoft.com/office/drawing/2014/main" id="{0FBD6D07-4D98-4B78-A28E-F97AC2CAD03C}"/>
                </a:ext>
              </a:extLst>
            </p:cNvPr>
            <p:cNvSpPr/>
            <p:nvPr/>
          </p:nvSpPr>
          <p:spPr>
            <a:xfrm>
              <a:off x="7126308" y="3510509"/>
              <a:ext cx="10309" cy="9457"/>
            </a:xfrm>
            <a:custGeom>
              <a:avLst/>
              <a:gdLst/>
              <a:ahLst/>
              <a:cxnLst/>
              <a:rect l="l" t="t" r="r" b="b"/>
              <a:pathLst>
                <a:path w="351" h="322" extrusionOk="0">
                  <a:moveTo>
                    <a:pt x="59" y="1"/>
                  </a:moveTo>
                  <a:cubicBezTo>
                    <a:pt x="45" y="1"/>
                    <a:pt x="31" y="6"/>
                    <a:pt x="20" y="18"/>
                  </a:cubicBezTo>
                  <a:cubicBezTo>
                    <a:pt x="0" y="40"/>
                    <a:pt x="0" y="75"/>
                    <a:pt x="23" y="95"/>
                  </a:cubicBezTo>
                  <a:lnTo>
                    <a:pt x="255" y="307"/>
                  </a:lnTo>
                  <a:cubicBezTo>
                    <a:pt x="265" y="316"/>
                    <a:pt x="279" y="322"/>
                    <a:pt x="292" y="322"/>
                  </a:cubicBezTo>
                  <a:cubicBezTo>
                    <a:pt x="306" y="322"/>
                    <a:pt x="320" y="316"/>
                    <a:pt x="330" y="303"/>
                  </a:cubicBezTo>
                  <a:cubicBezTo>
                    <a:pt x="350" y="282"/>
                    <a:pt x="350" y="246"/>
                    <a:pt x="328" y="228"/>
                  </a:cubicBezTo>
                  <a:lnTo>
                    <a:pt x="95" y="15"/>
                  </a:lnTo>
                  <a:cubicBezTo>
                    <a:pt x="85" y="6"/>
                    <a:pt x="72"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7492;p78">
              <a:extLst>
                <a:ext uri="{FF2B5EF4-FFF2-40B4-BE49-F238E27FC236}">
                  <a16:creationId xmlns:a16="http://schemas.microsoft.com/office/drawing/2014/main" id="{6D8AA674-E753-4EB5-815D-E126FD9BDC6E}"/>
                </a:ext>
              </a:extLst>
            </p:cNvPr>
            <p:cNvSpPr/>
            <p:nvPr/>
          </p:nvSpPr>
          <p:spPr>
            <a:xfrm>
              <a:off x="7112739" y="3431356"/>
              <a:ext cx="180626" cy="21646"/>
            </a:xfrm>
            <a:custGeom>
              <a:avLst/>
              <a:gdLst/>
              <a:ahLst/>
              <a:cxnLst/>
              <a:rect l="l" t="t" r="r" b="b"/>
              <a:pathLst>
                <a:path w="6150" h="737" extrusionOk="0">
                  <a:moveTo>
                    <a:pt x="6087" y="1"/>
                  </a:moveTo>
                  <a:cubicBezTo>
                    <a:pt x="6078" y="1"/>
                    <a:pt x="6069" y="3"/>
                    <a:pt x="6060" y="7"/>
                  </a:cubicBezTo>
                  <a:cubicBezTo>
                    <a:pt x="5810" y="143"/>
                    <a:pt x="5548" y="255"/>
                    <a:pt x="5278" y="343"/>
                  </a:cubicBezTo>
                  <a:cubicBezTo>
                    <a:pt x="4716" y="531"/>
                    <a:pt x="4079" y="625"/>
                    <a:pt x="3378" y="625"/>
                  </a:cubicBezTo>
                  <a:cubicBezTo>
                    <a:pt x="3151" y="625"/>
                    <a:pt x="2918" y="615"/>
                    <a:pt x="2678" y="596"/>
                  </a:cubicBezTo>
                  <a:cubicBezTo>
                    <a:pt x="1801" y="524"/>
                    <a:pt x="923" y="329"/>
                    <a:pt x="73" y="143"/>
                  </a:cubicBezTo>
                  <a:cubicBezTo>
                    <a:pt x="69" y="142"/>
                    <a:pt x="65" y="141"/>
                    <a:pt x="60" y="141"/>
                  </a:cubicBezTo>
                  <a:cubicBezTo>
                    <a:pt x="36" y="141"/>
                    <a:pt x="14" y="158"/>
                    <a:pt x="8" y="184"/>
                  </a:cubicBezTo>
                  <a:cubicBezTo>
                    <a:pt x="1" y="214"/>
                    <a:pt x="19" y="242"/>
                    <a:pt x="49" y="250"/>
                  </a:cubicBezTo>
                  <a:cubicBezTo>
                    <a:pt x="902" y="439"/>
                    <a:pt x="1782" y="633"/>
                    <a:pt x="2668" y="705"/>
                  </a:cubicBezTo>
                  <a:cubicBezTo>
                    <a:pt x="2912" y="725"/>
                    <a:pt x="3148" y="737"/>
                    <a:pt x="3380" y="737"/>
                  </a:cubicBezTo>
                  <a:cubicBezTo>
                    <a:pt x="4089" y="737"/>
                    <a:pt x="4737" y="640"/>
                    <a:pt x="5313" y="449"/>
                  </a:cubicBezTo>
                  <a:cubicBezTo>
                    <a:pt x="5587" y="358"/>
                    <a:pt x="5855" y="242"/>
                    <a:pt x="6112" y="106"/>
                  </a:cubicBezTo>
                  <a:cubicBezTo>
                    <a:pt x="6139" y="91"/>
                    <a:pt x="6150" y="57"/>
                    <a:pt x="6136" y="30"/>
                  </a:cubicBezTo>
                  <a:cubicBezTo>
                    <a:pt x="6126" y="11"/>
                    <a:pt x="6107" y="1"/>
                    <a:pt x="6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7493;p78">
              <a:extLst>
                <a:ext uri="{FF2B5EF4-FFF2-40B4-BE49-F238E27FC236}">
                  <a16:creationId xmlns:a16="http://schemas.microsoft.com/office/drawing/2014/main" id="{302C5DF6-F951-4349-9997-A1FC289DA79A}"/>
                </a:ext>
              </a:extLst>
            </p:cNvPr>
            <p:cNvSpPr/>
            <p:nvPr/>
          </p:nvSpPr>
          <p:spPr>
            <a:xfrm>
              <a:off x="7167661" y="3424366"/>
              <a:ext cx="54393" cy="8400"/>
            </a:xfrm>
            <a:custGeom>
              <a:avLst/>
              <a:gdLst/>
              <a:ahLst/>
              <a:cxnLst/>
              <a:rect l="l" t="t" r="r" b="b"/>
              <a:pathLst>
                <a:path w="1852" h="286" extrusionOk="0">
                  <a:moveTo>
                    <a:pt x="61" y="0"/>
                  </a:moveTo>
                  <a:cubicBezTo>
                    <a:pt x="36" y="0"/>
                    <a:pt x="14" y="17"/>
                    <a:pt x="8" y="42"/>
                  </a:cubicBezTo>
                  <a:cubicBezTo>
                    <a:pt x="1" y="72"/>
                    <a:pt x="18" y="102"/>
                    <a:pt x="46" y="109"/>
                  </a:cubicBezTo>
                  <a:cubicBezTo>
                    <a:pt x="502" y="227"/>
                    <a:pt x="969" y="285"/>
                    <a:pt x="1439" y="285"/>
                  </a:cubicBezTo>
                  <a:cubicBezTo>
                    <a:pt x="1557" y="285"/>
                    <a:pt x="1677" y="281"/>
                    <a:pt x="1798" y="274"/>
                  </a:cubicBezTo>
                  <a:cubicBezTo>
                    <a:pt x="1828" y="272"/>
                    <a:pt x="1852" y="245"/>
                    <a:pt x="1849" y="215"/>
                  </a:cubicBezTo>
                  <a:cubicBezTo>
                    <a:pt x="1848" y="188"/>
                    <a:pt x="1828" y="163"/>
                    <a:pt x="1799" y="163"/>
                  </a:cubicBezTo>
                  <a:cubicBezTo>
                    <a:pt x="1796" y="163"/>
                    <a:pt x="1794" y="164"/>
                    <a:pt x="1791" y="164"/>
                  </a:cubicBezTo>
                  <a:cubicBezTo>
                    <a:pt x="1676" y="171"/>
                    <a:pt x="1561" y="175"/>
                    <a:pt x="1447" y="175"/>
                  </a:cubicBezTo>
                  <a:cubicBezTo>
                    <a:pt x="984" y="175"/>
                    <a:pt x="523" y="117"/>
                    <a:pt x="73" y="2"/>
                  </a:cubicBezTo>
                  <a:cubicBezTo>
                    <a:pt x="69" y="1"/>
                    <a:pt x="6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7494;p78">
              <a:extLst>
                <a:ext uri="{FF2B5EF4-FFF2-40B4-BE49-F238E27FC236}">
                  <a16:creationId xmlns:a16="http://schemas.microsoft.com/office/drawing/2014/main" id="{6CD017FA-D42E-452C-8348-30D8AF89AEFF}"/>
                </a:ext>
              </a:extLst>
            </p:cNvPr>
            <p:cNvSpPr/>
            <p:nvPr/>
          </p:nvSpPr>
          <p:spPr>
            <a:xfrm>
              <a:off x="7096380" y="3346183"/>
              <a:ext cx="107993" cy="30369"/>
            </a:xfrm>
            <a:custGeom>
              <a:avLst/>
              <a:gdLst/>
              <a:ahLst/>
              <a:cxnLst/>
              <a:rect l="l" t="t" r="r" b="b"/>
              <a:pathLst>
                <a:path w="3677" h="1034" extrusionOk="0">
                  <a:moveTo>
                    <a:pt x="3618" y="1"/>
                  </a:moveTo>
                  <a:cubicBezTo>
                    <a:pt x="2385" y="59"/>
                    <a:pt x="1147" y="381"/>
                    <a:pt x="39" y="931"/>
                  </a:cubicBezTo>
                  <a:cubicBezTo>
                    <a:pt x="14" y="942"/>
                    <a:pt x="1" y="976"/>
                    <a:pt x="15" y="1003"/>
                  </a:cubicBezTo>
                  <a:cubicBezTo>
                    <a:pt x="25" y="1022"/>
                    <a:pt x="45" y="1033"/>
                    <a:pt x="65" y="1033"/>
                  </a:cubicBezTo>
                  <a:cubicBezTo>
                    <a:pt x="73" y="1033"/>
                    <a:pt x="81" y="1030"/>
                    <a:pt x="89" y="1026"/>
                  </a:cubicBezTo>
                  <a:cubicBezTo>
                    <a:pt x="1183" y="484"/>
                    <a:pt x="2403" y="166"/>
                    <a:pt x="3624" y="109"/>
                  </a:cubicBezTo>
                  <a:cubicBezTo>
                    <a:pt x="3654" y="108"/>
                    <a:pt x="3676" y="82"/>
                    <a:pt x="3675" y="52"/>
                  </a:cubicBezTo>
                  <a:cubicBezTo>
                    <a:pt x="3674" y="22"/>
                    <a:pt x="3648" y="2"/>
                    <a:pt x="36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7495;p78">
              <a:extLst>
                <a:ext uri="{FF2B5EF4-FFF2-40B4-BE49-F238E27FC236}">
                  <a16:creationId xmlns:a16="http://schemas.microsoft.com/office/drawing/2014/main" id="{A12C759F-A1E8-4E49-8716-617AB848773A}"/>
                </a:ext>
              </a:extLst>
            </p:cNvPr>
            <p:cNvSpPr/>
            <p:nvPr/>
          </p:nvSpPr>
          <p:spPr>
            <a:xfrm>
              <a:off x="7125045" y="3367741"/>
              <a:ext cx="21352" cy="10191"/>
            </a:xfrm>
            <a:custGeom>
              <a:avLst/>
              <a:gdLst/>
              <a:ahLst/>
              <a:cxnLst/>
              <a:rect l="l" t="t" r="r" b="b"/>
              <a:pathLst>
                <a:path w="727" h="347" extrusionOk="0">
                  <a:moveTo>
                    <a:pt x="664" y="1"/>
                  </a:moveTo>
                  <a:cubicBezTo>
                    <a:pt x="659" y="1"/>
                    <a:pt x="654" y="1"/>
                    <a:pt x="648" y="3"/>
                  </a:cubicBezTo>
                  <a:cubicBezTo>
                    <a:pt x="442" y="71"/>
                    <a:pt x="237" y="150"/>
                    <a:pt x="39" y="241"/>
                  </a:cubicBezTo>
                  <a:cubicBezTo>
                    <a:pt x="13" y="254"/>
                    <a:pt x="0" y="285"/>
                    <a:pt x="13" y="314"/>
                  </a:cubicBezTo>
                  <a:cubicBezTo>
                    <a:pt x="22" y="333"/>
                    <a:pt x="42" y="346"/>
                    <a:pt x="63" y="346"/>
                  </a:cubicBezTo>
                  <a:cubicBezTo>
                    <a:pt x="70" y="346"/>
                    <a:pt x="77" y="346"/>
                    <a:pt x="84" y="342"/>
                  </a:cubicBezTo>
                  <a:cubicBezTo>
                    <a:pt x="279" y="252"/>
                    <a:pt x="480" y="174"/>
                    <a:pt x="682" y="108"/>
                  </a:cubicBezTo>
                  <a:cubicBezTo>
                    <a:pt x="710" y="100"/>
                    <a:pt x="727" y="69"/>
                    <a:pt x="718" y="39"/>
                  </a:cubicBezTo>
                  <a:cubicBezTo>
                    <a:pt x="710" y="15"/>
                    <a:pt x="688" y="1"/>
                    <a:pt x="6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7496;p78">
              <a:extLst>
                <a:ext uri="{FF2B5EF4-FFF2-40B4-BE49-F238E27FC236}">
                  <a16:creationId xmlns:a16="http://schemas.microsoft.com/office/drawing/2014/main" id="{1A004E81-0822-494D-96CC-D9BD891DACC4}"/>
                </a:ext>
              </a:extLst>
            </p:cNvPr>
            <p:cNvSpPr/>
            <p:nvPr/>
          </p:nvSpPr>
          <p:spPr>
            <a:xfrm>
              <a:off x="7128129" y="3392529"/>
              <a:ext cx="14509" cy="6814"/>
            </a:xfrm>
            <a:custGeom>
              <a:avLst/>
              <a:gdLst/>
              <a:ahLst/>
              <a:cxnLst/>
              <a:rect l="l" t="t" r="r" b="b"/>
              <a:pathLst>
                <a:path w="494" h="232" extrusionOk="0">
                  <a:moveTo>
                    <a:pt x="433" y="1"/>
                  </a:moveTo>
                  <a:cubicBezTo>
                    <a:pt x="427" y="1"/>
                    <a:pt x="421" y="2"/>
                    <a:pt x="415" y="4"/>
                  </a:cubicBezTo>
                  <a:lnTo>
                    <a:pt x="45" y="125"/>
                  </a:lnTo>
                  <a:cubicBezTo>
                    <a:pt x="16" y="136"/>
                    <a:pt x="1" y="166"/>
                    <a:pt x="9" y="194"/>
                  </a:cubicBezTo>
                  <a:cubicBezTo>
                    <a:pt x="16" y="217"/>
                    <a:pt x="38" y="231"/>
                    <a:pt x="61" y="231"/>
                  </a:cubicBezTo>
                  <a:cubicBezTo>
                    <a:pt x="66" y="231"/>
                    <a:pt x="72" y="231"/>
                    <a:pt x="79" y="230"/>
                  </a:cubicBezTo>
                  <a:lnTo>
                    <a:pt x="449" y="109"/>
                  </a:lnTo>
                  <a:cubicBezTo>
                    <a:pt x="478" y="98"/>
                    <a:pt x="493" y="68"/>
                    <a:pt x="485" y="39"/>
                  </a:cubicBezTo>
                  <a:cubicBezTo>
                    <a:pt x="477" y="15"/>
                    <a:pt x="455"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7497;p78">
              <a:extLst>
                <a:ext uri="{FF2B5EF4-FFF2-40B4-BE49-F238E27FC236}">
                  <a16:creationId xmlns:a16="http://schemas.microsoft.com/office/drawing/2014/main" id="{7404C47A-40A1-4BB2-A53B-FE54B05520A2}"/>
                </a:ext>
              </a:extLst>
            </p:cNvPr>
            <p:cNvSpPr/>
            <p:nvPr/>
          </p:nvSpPr>
          <p:spPr>
            <a:xfrm>
              <a:off x="7000487" y="3397669"/>
              <a:ext cx="41382" cy="42675"/>
            </a:xfrm>
            <a:custGeom>
              <a:avLst/>
              <a:gdLst/>
              <a:ahLst/>
              <a:cxnLst/>
              <a:rect l="l" t="t" r="r" b="b"/>
              <a:pathLst>
                <a:path w="1409" h="1453" extrusionOk="0">
                  <a:moveTo>
                    <a:pt x="167" y="1"/>
                  </a:moveTo>
                  <a:cubicBezTo>
                    <a:pt x="149" y="1"/>
                    <a:pt x="130" y="10"/>
                    <a:pt x="120" y="28"/>
                  </a:cubicBezTo>
                  <a:cubicBezTo>
                    <a:pt x="26" y="183"/>
                    <a:pt x="0" y="385"/>
                    <a:pt x="47" y="582"/>
                  </a:cubicBezTo>
                  <a:cubicBezTo>
                    <a:pt x="86" y="747"/>
                    <a:pt x="175" y="911"/>
                    <a:pt x="312" y="1065"/>
                  </a:cubicBezTo>
                  <a:cubicBezTo>
                    <a:pt x="455" y="1224"/>
                    <a:pt x="613" y="1337"/>
                    <a:pt x="784" y="1399"/>
                  </a:cubicBezTo>
                  <a:cubicBezTo>
                    <a:pt x="882" y="1435"/>
                    <a:pt x="983" y="1452"/>
                    <a:pt x="1083" y="1452"/>
                  </a:cubicBezTo>
                  <a:cubicBezTo>
                    <a:pt x="1181" y="1452"/>
                    <a:pt x="1279" y="1435"/>
                    <a:pt x="1367" y="1398"/>
                  </a:cubicBezTo>
                  <a:cubicBezTo>
                    <a:pt x="1396" y="1388"/>
                    <a:pt x="1409" y="1355"/>
                    <a:pt x="1397" y="1327"/>
                  </a:cubicBezTo>
                  <a:cubicBezTo>
                    <a:pt x="1390" y="1305"/>
                    <a:pt x="1369" y="1293"/>
                    <a:pt x="1347" y="1293"/>
                  </a:cubicBezTo>
                  <a:cubicBezTo>
                    <a:pt x="1340" y="1293"/>
                    <a:pt x="1333" y="1294"/>
                    <a:pt x="1326" y="1297"/>
                  </a:cubicBezTo>
                  <a:cubicBezTo>
                    <a:pt x="1252" y="1327"/>
                    <a:pt x="1169" y="1343"/>
                    <a:pt x="1084" y="1343"/>
                  </a:cubicBezTo>
                  <a:cubicBezTo>
                    <a:pt x="998" y="1343"/>
                    <a:pt x="909" y="1327"/>
                    <a:pt x="823" y="1295"/>
                  </a:cubicBezTo>
                  <a:cubicBezTo>
                    <a:pt x="671" y="1240"/>
                    <a:pt x="524" y="1134"/>
                    <a:pt x="396" y="991"/>
                  </a:cubicBezTo>
                  <a:cubicBezTo>
                    <a:pt x="271" y="850"/>
                    <a:pt x="190" y="704"/>
                    <a:pt x="154" y="555"/>
                  </a:cubicBezTo>
                  <a:cubicBezTo>
                    <a:pt x="114" y="385"/>
                    <a:pt x="136" y="214"/>
                    <a:pt x="214" y="83"/>
                  </a:cubicBezTo>
                  <a:cubicBezTo>
                    <a:pt x="228" y="58"/>
                    <a:pt x="221" y="24"/>
                    <a:pt x="194" y="8"/>
                  </a:cubicBezTo>
                  <a:cubicBezTo>
                    <a:pt x="186" y="3"/>
                    <a:pt x="177"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7498;p78">
              <a:extLst>
                <a:ext uri="{FF2B5EF4-FFF2-40B4-BE49-F238E27FC236}">
                  <a16:creationId xmlns:a16="http://schemas.microsoft.com/office/drawing/2014/main" id="{EF1ED992-992B-46EC-B0FA-52EE4AB78AAD}"/>
                </a:ext>
              </a:extLst>
            </p:cNvPr>
            <p:cNvSpPr/>
            <p:nvPr/>
          </p:nvSpPr>
          <p:spPr>
            <a:xfrm>
              <a:off x="7013821" y="3333364"/>
              <a:ext cx="13422" cy="17886"/>
            </a:xfrm>
            <a:custGeom>
              <a:avLst/>
              <a:gdLst/>
              <a:ahLst/>
              <a:cxnLst/>
              <a:rect l="l" t="t" r="r" b="b"/>
              <a:pathLst>
                <a:path w="457" h="609" extrusionOk="0">
                  <a:moveTo>
                    <a:pt x="86" y="0"/>
                  </a:moveTo>
                  <a:cubicBezTo>
                    <a:pt x="63" y="0"/>
                    <a:pt x="40" y="15"/>
                    <a:pt x="33" y="39"/>
                  </a:cubicBezTo>
                  <a:cubicBezTo>
                    <a:pt x="1" y="148"/>
                    <a:pt x="29" y="278"/>
                    <a:pt x="112" y="385"/>
                  </a:cubicBezTo>
                  <a:cubicBezTo>
                    <a:pt x="179" y="476"/>
                    <a:pt x="270" y="537"/>
                    <a:pt x="364" y="600"/>
                  </a:cubicBezTo>
                  <a:cubicBezTo>
                    <a:pt x="372" y="606"/>
                    <a:pt x="384" y="608"/>
                    <a:pt x="394" y="608"/>
                  </a:cubicBezTo>
                  <a:cubicBezTo>
                    <a:pt x="412" y="608"/>
                    <a:pt x="429" y="600"/>
                    <a:pt x="441" y="584"/>
                  </a:cubicBezTo>
                  <a:cubicBezTo>
                    <a:pt x="456" y="557"/>
                    <a:pt x="449" y="523"/>
                    <a:pt x="425" y="507"/>
                  </a:cubicBezTo>
                  <a:cubicBezTo>
                    <a:pt x="340" y="450"/>
                    <a:pt x="255" y="393"/>
                    <a:pt x="199" y="316"/>
                  </a:cubicBezTo>
                  <a:cubicBezTo>
                    <a:pt x="137" y="237"/>
                    <a:pt x="115" y="144"/>
                    <a:pt x="137" y="70"/>
                  </a:cubicBezTo>
                  <a:cubicBezTo>
                    <a:pt x="147" y="42"/>
                    <a:pt x="129" y="10"/>
                    <a:pt x="100" y="2"/>
                  </a:cubicBezTo>
                  <a:cubicBezTo>
                    <a:pt x="96" y="1"/>
                    <a:pt x="91" y="0"/>
                    <a:pt x="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7499;p78">
              <a:extLst>
                <a:ext uri="{FF2B5EF4-FFF2-40B4-BE49-F238E27FC236}">
                  <a16:creationId xmlns:a16="http://schemas.microsoft.com/office/drawing/2014/main" id="{8F9F020B-F466-4A81-A097-C6E54A445455}"/>
                </a:ext>
              </a:extLst>
            </p:cNvPr>
            <p:cNvSpPr/>
            <p:nvPr/>
          </p:nvSpPr>
          <p:spPr>
            <a:xfrm>
              <a:off x="7031854" y="3405716"/>
              <a:ext cx="3466" cy="4875"/>
            </a:xfrm>
            <a:custGeom>
              <a:avLst/>
              <a:gdLst/>
              <a:ahLst/>
              <a:cxnLst/>
              <a:rect l="l" t="t" r="r" b="b"/>
              <a:pathLst>
                <a:path w="118" h="166" extrusionOk="0">
                  <a:moveTo>
                    <a:pt x="54" y="0"/>
                  </a:moveTo>
                  <a:cubicBezTo>
                    <a:pt x="25" y="2"/>
                    <a:pt x="0" y="26"/>
                    <a:pt x="3" y="57"/>
                  </a:cubicBezTo>
                  <a:lnTo>
                    <a:pt x="6" y="114"/>
                  </a:lnTo>
                  <a:cubicBezTo>
                    <a:pt x="7" y="143"/>
                    <a:pt x="33" y="165"/>
                    <a:pt x="62" y="165"/>
                  </a:cubicBezTo>
                  <a:lnTo>
                    <a:pt x="63" y="165"/>
                  </a:lnTo>
                  <a:cubicBezTo>
                    <a:pt x="93" y="164"/>
                    <a:pt x="117" y="138"/>
                    <a:pt x="114" y="109"/>
                  </a:cubicBezTo>
                  <a:lnTo>
                    <a:pt x="111" y="52"/>
                  </a:lnTo>
                  <a:cubicBezTo>
                    <a:pt x="110" y="22"/>
                    <a:pt x="89" y="2"/>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7500;p78">
              <a:extLst>
                <a:ext uri="{FF2B5EF4-FFF2-40B4-BE49-F238E27FC236}">
                  <a16:creationId xmlns:a16="http://schemas.microsoft.com/office/drawing/2014/main" id="{A0032904-AA3E-4594-B254-73276385817B}"/>
                </a:ext>
              </a:extLst>
            </p:cNvPr>
            <p:cNvSpPr/>
            <p:nvPr/>
          </p:nvSpPr>
          <p:spPr>
            <a:xfrm>
              <a:off x="7012822" y="3380723"/>
              <a:ext cx="6931" cy="6021"/>
            </a:xfrm>
            <a:custGeom>
              <a:avLst/>
              <a:gdLst/>
              <a:ahLst/>
              <a:cxnLst/>
              <a:rect l="l" t="t" r="r" b="b"/>
              <a:pathLst>
                <a:path w="236" h="205" extrusionOk="0">
                  <a:moveTo>
                    <a:pt x="174" y="0"/>
                  </a:moveTo>
                  <a:cubicBezTo>
                    <a:pt x="167" y="0"/>
                    <a:pt x="160" y="2"/>
                    <a:pt x="153" y="5"/>
                  </a:cubicBezTo>
                  <a:cubicBezTo>
                    <a:pt x="97" y="28"/>
                    <a:pt x="49" y="69"/>
                    <a:pt x="17" y="119"/>
                  </a:cubicBezTo>
                  <a:cubicBezTo>
                    <a:pt x="0" y="146"/>
                    <a:pt x="8" y="179"/>
                    <a:pt x="33" y="196"/>
                  </a:cubicBezTo>
                  <a:cubicBezTo>
                    <a:pt x="42" y="200"/>
                    <a:pt x="53" y="205"/>
                    <a:pt x="63" y="205"/>
                  </a:cubicBezTo>
                  <a:cubicBezTo>
                    <a:pt x="82" y="205"/>
                    <a:pt x="99" y="196"/>
                    <a:pt x="107" y="179"/>
                  </a:cubicBezTo>
                  <a:cubicBezTo>
                    <a:pt x="129" y="148"/>
                    <a:pt x="160" y="122"/>
                    <a:pt x="196" y="106"/>
                  </a:cubicBezTo>
                  <a:cubicBezTo>
                    <a:pt x="224" y="94"/>
                    <a:pt x="235" y="62"/>
                    <a:pt x="224" y="34"/>
                  </a:cubicBezTo>
                  <a:cubicBezTo>
                    <a:pt x="216" y="13"/>
                    <a:pt x="19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7501;p78">
              <a:extLst>
                <a:ext uri="{FF2B5EF4-FFF2-40B4-BE49-F238E27FC236}">
                  <a16:creationId xmlns:a16="http://schemas.microsoft.com/office/drawing/2014/main" id="{C25DC3A5-B709-4F0A-9429-6A99570E111F}"/>
                </a:ext>
              </a:extLst>
            </p:cNvPr>
            <p:cNvSpPr/>
            <p:nvPr/>
          </p:nvSpPr>
          <p:spPr>
            <a:xfrm>
              <a:off x="7050210" y="3415673"/>
              <a:ext cx="6726" cy="8400"/>
            </a:xfrm>
            <a:custGeom>
              <a:avLst/>
              <a:gdLst/>
              <a:ahLst/>
              <a:cxnLst/>
              <a:rect l="l" t="t" r="r" b="b"/>
              <a:pathLst>
                <a:path w="229" h="286" extrusionOk="0">
                  <a:moveTo>
                    <a:pt x="167" y="0"/>
                  </a:moveTo>
                  <a:cubicBezTo>
                    <a:pt x="149" y="0"/>
                    <a:pt x="131" y="9"/>
                    <a:pt x="120" y="27"/>
                  </a:cubicBezTo>
                  <a:lnTo>
                    <a:pt x="15" y="204"/>
                  </a:lnTo>
                  <a:cubicBezTo>
                    <a:pt x="1" y="228"/>
                    <a:pt x="8" y="262"/>
                    <a:pt x="35" y="278"/>
                  </a:cubicBezTo>
                  <a:cubicBezTo>
                    <a:pt x="43" y="284"/>
                    <a:pt x="55" y="285"/>
                    <a:pt x="63" y="285"/>
                  </a:cubicBezTo>
                  <a:cubicBezTo>
                    <a:pt x="80" y="285"/>
                    <a:pt x="100" y="277"/>
                    <a:pt x="109" y="258"/>
                  </a:cubicBezTo>
                  <a:lnTo>
                    <a:pt x="214" y="83"/>
                  </a:lnTo>
                  <a:cubicBezTo>
                    <a:pt x="228" y="57"/>
                    <a:pt x="221" y="24"/>
                    <a:pt x="194" y="7"/>
                  </a:cubicBezTo>
                  <a:cubicBezTo>
                    <a:pt x="186" y="3"/>
                    <a:pt x="177"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7502;p78">
              <a:extLst>
                <a:ext uri="{FF2B5EF4-FFF2-40B4-BE49-F238E27FC236}">
                  <a16:creationId xmlns:a16="http://schemas.microsoft.com/office/drawing/2014/main" id="{2B651C29-E323-4F2D-9F85-09BD71417401}"/>
                </a:ext>
              </a:extLst>
            </p:cNvPr>
            <p:cNvSpPr/>
            <p:nvPr/>
          </p:nvSpPr>
          <p:spPr>
            <a:xfrm>
              <a:off x="6196072" y="2278496"/>
              <a:ext cx="953468" cy="1074178"/>
            </a:xfrm>
            <a:custGeom>
              <a:avLst/>
              <a:gdLst/>
              <a:ahLst/>
              <a:cxnLst/>
              <a:rect l="l" t="t" r="r" b="b"/>
              <a:pathLst>
                <a:path w="32464" h="36574" extrusionOk="0">
                  <a:moveTo>
                    <a:pt x="73" y="0"/>
                  </a:moveTo>
                  <a:cubicBezTo>
                    <a:pt x="65" y="0"/>
                    <a:pt x="57" y="2"/>
                    <a:pt x="49" y="5"/>
                  </a:cubicBezTo>
                  <a:cubicBezTo>
                    <a:pt x="46" y="7"/>
                    <a:pt x="46" y="7"/>
                    <a:pt x="45" y="7"/>
                  </a:cubicBezTo>
                  <a:cubicBezTo>
                    <a:pt x="13" y="23"/>
                    <a:pt x="1" y="59"/>
                    <a:pt x="15" y="90"/>
                  </a:cubicBezTo>
                  <a:cubicBezTo>
                    <a:pt x="670" y="1518"/>
                    <a:pt x="1363" y="2944"/>
                    <a:pt x="2078" y="4331"/>
                  </a:cubicBezTo>
                  <a:cubicBezTo>
                    <a:pt x="2308" y="4750"/>
                    <a:pt x="2450" y="5039"/>
                    <a:pt x="2501" y="5144"/>
                  </a:cubicBezTo>
                  <a:cubicBezTo>
                    <a:pt x="5100" y="10083"/>
                    <a:pt x="8041" y="14680"/>
                    <a:pt x="11245" y="18813"/>
                  </a:cubicBezTo>
                  <a:cubicBezTo>
                    <a:pt x="11791" y="19457"/>
                    <a:pt x="12128" y="19914"/>
                    <a:pt x="12248" y="20078"/>
                  </a:cubicBezTo>
                  <a:cubicBezTo>
                    <a:pt x="19854" y="29504"/>
                    <a:pt x="27226" y="34381"/>
                    <a:pt x="30942" y="36451"/>
                  </a:cubicBezTo>
                  <a:cubicBezTo>
                    <a:pt x="31090" y="36532"/>
                    <a:pt x="31245" y="36573"/>
                    <a:pt x="31400" y="36573"/>
                  </a:cubicBezTo>
                  <a:cubicBezTo>
                    <a:pt x="31519" y="36573"/>
                    <a:pt x="31637" y="36549"/>
                    <a:pt x="31750" y="36502"/>
                  </a:cubicBezTo>
                  <a:cubicBezTo>
                    <a:pt x="31865" y="36453"/>
                    <a:pt x="31971" y="36382"/>
                    <a:pt x="32058" y="36295"/>
                  </a:cubicBezTo>
                  <a:cubicBezTo>
                    <a:pt x="32285" y="36068"/>
                    <a:pt x="32463" y="35640"/>
                    <a:pt x="32213" y="35186"/>
                  </a:cubicBezTo>
                  <a:lnTo>
                    <a:pt x="31887" y="34599"/>
                  </a:lnTo>
                  <a:cubicBezTo>
                    <a:pt x="31783" y="34414"/>
                    <a:pt x="31616" y="34267"/>
                    <a:pt x="31417" y="34188"/>
                  </a:cubicBezTo>
                  <a:cubicBezTo>
                    <a:pt x="27083" y="32452"/>
                    <a:pt x="22703" y="29501"/>
                    <a:pt x="18395" y="25411"/>
                  </a:cubicBezTo>
                  <a:cubicBezTo>
                    <a:pt x="18387" y="25407"/>
                    <a:pt x="18379" y="25401"/>
                    <a:pt x="18370" y="25397"/>
                  </a:cubicBezTo>
                  <a:cubicBezTo>
                    <a:pt x="18353" y="25392"/>
                    <a:pt x="18342" y="25385"/>
                    <a:pt x="18335" y="25375"/>
                  </a:cubicBezTo>
                  <a:lnTo>
                    <a:pt x="18288" y="25311"/>
                  </a:lnTo>
                  <a:cubicBezTo>
                    <a:pt x="14354" y="21556"/>
                    <a:pt x="10528" y="16922"/>
                    <a:pt x="6915" y="11533"/>
                  </a:cubicBezTo>
                  <a:cubicBezTo>
                    <a:pt x="3906" y="7045"/>
                    <a:pt x="1563" y="2803"/>
                    <a:pt x="129" y="33"/>
                  </a:cubicBezTo>
                  <a:cubicBezTo>
                    <a:pt x="118" y="12"/>
                    <a:pt x="96" y="0"/>
                    <a:pt x="73" y="0"/>
                  </a:cubicBezTo>
                  <a:close/>
                </a:path>
              </a:pathLst>
            </a:custGeom>
            <a:solidFill>
              <a:srgbClr val="459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7503;p78">
              <a:extLst>
                <a:ext uri="{FF2B5EF4-FFF2-40B4-BE49-F238E27FC236}">
                  <a16:creationId xmlns:a16="http://schemas.microsoft.com/office/drawing/2014/main" id="{3169C5ED-8D29-4D24-AEAD-BFECABD4BF19}"/>
                </a:ext>
              </a:extLst>
            </p:cNvPr>
            <p:cNvSpPr/>
            <p:nvPr/>
          </p:nvSpPr>
          <p:spPr>
            <a:xfrm>
              <a:off x="6243769" y="3012452"/>
              <a:ext cx="587547" cy="164531"/>
            </a:xfrm>
            <a:custGeom>
              <a:avLst/>
              <a:gdLst/>
              <a:ahLst/>
              <a:cxnLst/>
              <a:rect l="l" t="t" r="r" b="b"/>
              <a:pathLst>
                <a:path w="20005" h="5602" extrusionOk="0">
                  <a:moveTo>
                    <a:pt x="1053" y="1352"/>
                  </a:moveTo>
                  <a:lnTo>
                    <a:pt x="1053" y="1352"/>
                  </a:lnTo>
                  <a:cubicBezTo>
                    <a:pt x="1138" y="1375"/>
                    <a:pt x="1223" y="1395"/>
                    <a:pt x="1309" y="1418"/>
                  </a:cubicBezTo>
                  <a:cubicBezTo>
                    <a:pt x="1223" y="1396"/>
                    <a:pt x="1138" y="1378"/>
                    <a:pt x="1053" y="1352"/>
                  </a:cubicBezTo>
                  <a:close/>
                  <a:moveTo>
                    <a:pt x="5989" y="2306"/>
                  </a:moveTo>
                  <a:cubicBezTo>
                    <a:pt x="6651" y="2396"/>
                    <a:pt x="7309" y="2476"/>
                    <a:pt x="7964" y="2556"/>
                  </a:cubicBezTo>
                  <a:cubicBezTo>
                    <a:pt x="7309" y="2476"/>
                    <a:pt x="6649" y="2396"/>
                    <a:pt x="5989" y="2306"/>
                  </a:cubicBezTo>
                  <a:close/>
                  <a:moveTo>
                    <a:pt x="12198" y="3149"/>
                  </a:moveTo>
                  <a:cubicBezTo>
                    <a:pt x="12221" y="3154"/>
                    <a:pt x="12245" y="3158"/>
                    <a:pt x="12269" y="3162"/>
                  </a:cubicBezTo>
                  <a:lnTo>
                    <a:pt x="12269" y="3162"/>
                  </a:lnTo>
                  <a:cubicBezTo>
                    <a:pt x="12245" y="3158"/>
                    <a:pt x="12221" y="3154"/>
                    <a:pt x="12198" y="3149"/>
                  </a:cubicBezTo>
                  <a:close/>
                  <a:moveTo>
                    <a:pt x="14397" y="3587"/>
                  </a:moveTo>
                  <a:cubicBezTo>
                    <a:pt x="14632" y="3638"/>
                    <a:pt x="14866" y="3695"/>
                    <a:pt x="15099" y="3750"/>
                  </a:cubicBezTo>
                  <a:cubicBezTo>
                    <a:pt x="14864" y="3695"/>
                    <a:pt x="14630" y="3639"/>
                    <a:pt x="14397" y="3587"/>
                  </a:cubicBezTo>
                  <a:close/>
                  <a:moveTo>
                    <a:pt x="15489" y="3840"/>
                  </a:moveTo>
                  <a:lnTo>
                    <a:pt x="15489" y="3840"/>
                  </a:lnTo>
                  <a:cubicBezTo>
                    <a:pt x="15741" y="3901"/>
                    <a:pt x="15993" y="3967"/>
                    <a:pt x="16244" y="4034"/>
                  </a:cubicBezTo>
                  <a:cubicBezTo>
                    <a:pt x="15993" y="3967"/>
                    <a:pt x="15742" y="3903"/>
                    <a:pt x="15489" y="3840"/>
                  </a:cubicBezTo>
                  <a:close/>
                  <a:moveTo>
                    <a:pt x="17841" y="4473"/>
                  </a:moveTo>
                  <a:cubicBezTo>
                    <a:pt x="18044" y="4533"/>
                    <a:pt x="18247" y="4595"/>
                    <a:pt x="18450" y="4658"/>
                  </a:cubicBezTo>
                  <a:cubicBezTo>
                    <a:pt x="18246" y="4596"/>
                    <a:pt x="18044" y="4534"/>
                    <a:pt x="17841" y="4473"/>
                  </a:cubicBezTo>
                  <a:close/>
                  <a:moveTo>
                    <a:pt x="5675" y="1"/>
                  </a:moveTo>
                  <a:cubicBezTo>
                    <a:pt x="3858" y="1"/>
                    <a:pt x="1967" y="271"/>
                    <a:pt x="63" y="932"/>
                  </a:cubicBezTo>
                  <a:cubicBezTo>
                    <a:pt x="60" y="932"/>
                    <a:pt x="60" y="932"/>
                    <a:pt x="58" y="934"/>
                  </a:cubicBezTo>
                  <a:cubicBezTo>
                    <a:pt x="36" y="945"/>
                    <a:pt x="20" y="968"/>
                    <a:pt x="20" y="992"/>
                  </a:cubicBezTo>
                  <a:cubicBezTo>
                    <a:pt x="20" y="1019"/>
                    <a:pt x="37" y="1045"/>
                    <a:pt x="63" y="1053"/>
                  </a:cubicBezTo>
                  <a:cubicBezTo>
                    <a:pt x="67" y="1055"/>
                    <a:pt x="71" y="1056"/>
                    <a:pt x="76" y="1057"/>
                  </a:cubicBezTo>
                  <a:lnTo>
                    <a:pt x="76" y="1057"/>
                  </a:lnTo>
                  <a:cubicBezTo>
                    <a:pt x="74" y="1057"/>
                    <a:pt x="72" y="1057"/>
                    <a:pt x="71" y="1057"/>
                  </a:cubicBezTo>
                  <a:cubicBezTo>
                    <a:pt x="62" y="1057"/>
                    <a:pt x="53" y="1059"/>
                    <a:pt x="44" y="1062"/>
                  </a:cubicBezTo>
                  <a:cubicBezTo>
                    <a:pt x="34" y="1067"/>
                    <a:pt x="21" y="1076"/>
                    <a:pt x="14" y="1090"/>
                  </a:cubicBezTo>
                  <a:cubicBezTo>
                    <a:pt x="0" y="1117"/>
                    <a:pt x="7" y="1151"/>
                    <a:pt x="31" y="1170"/>
                  </a:cubicBezTo>
                  <a:cubicBezTo>
                    <a:pt x="1119" y="2008"/>
                    <a:pt x="6288" y="5601"/>
                    <a:pt x="14786" y="5601"/>
                  </a:cubicBezTo>
                  <a:cubicBezTo>
                    <a:pt x="16335" y="5601"/>
                    <a:pt x="17995" y="5482"/>
                    <a:pt x="19761" y="5204"/>
                  </a:cubicBezTo>
                  <a:cubicBezTo>
                    <a:pt x="19767" y="5204"/>
                    <a:pt x="19773" y="5203"/>
                    <a:pt x="19775" y="5202"/>
                  </a:cubicBezTo>
                  <a:cubicBezTo>
                    <a:pt x="19797" y="5192"/>
                    <a:pt x="19812" y="5173"/>
                    <a:pt x="19815" y="5148"/>
                  </a:cubicBezTo>
                  <a:cubicBezTo>
                    <a:pt x="19817" y="5119"/>
                    <a:pt x="19801" y="5095"/>
                    <a:pt x="19774" y="5083"/>
                  </a:cubicBezTo>
                  <a:lnTo>
                    <a:pt x="19774" y="5083"/>
                  </a:lnTo>
                  <a:cubicBezTo>
                    <a:pt x="19820" y="5099"/>
                    <a:pt x="19868" y="5113"/>
                    <a:pt x="19915" y="5130"/>
                  </a:cubicBezTo>
                  <a:cubicBezTo>
                    <a:pt x="19921" y="5132"/>
                    <a:pt x="19926" y="5133"/>
                    <a:pt x="19932" y="5133"/>
                  </a:cubicBezTo>
                  <a:cubicBezTo>
                    <a:pt x="19941" y="5133"/>
                    <a:pt x="19951" y="5131"/>
                    <a:pt x="19959" y="5128"/>
                  </a:cubicBezTo>
                  <a:cubicBezTo>
                    <a:pt x="19972" y="5122"/>
                    <a:pt x="19983" y="5112"/>
                    <a:pt x="19990" y="5099"/>
                  </a:cubicBezTo>
                  <a:cubicBezTo>
                    <a:pt x="20005" y="5071"/>
                    <a:pt x="19998" y="5036"/>
                    <a:pt x="19973" y="5019"/>
                  </a:cubicBezTo>
                  <a:cubicBezTo>
                    <a:pt x="18623" y="4028"/>
                    <a:pt x="12698" y="1"/>
                    <a:pt x="56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7504;p78">
              <a:extLst>
                <a:ext uri="{FF2B5EF4-FFF2-40B4-BE49-F238E27FC236}">
                  <a16:creationId xmlns:a16="http://schemas.microsoft.com/office/drawing/2014/main" id="{F8FFC5AE-C9EA-48B9-8B1C-236DEC235794}"/>
                </a:ext>
              </a:extLst>
            </p:cNvPr>
            <p:cNvSpPr/>
            <p:nvPr/>
          </p:nvSpPr>
          <p:spPr>
            <a:xfrm>
              <a:off x="6528129" y="2419677"/>
              <a:ext cx="273670" cy="594742"/>
            </a:xfrm>
            <a:custGeom>
              <a:avLst/>
              <a:gdLst/>
              <a:ahLst/>
              <a:cxnLst/>
              <a:rect l="l" t="t" r="r" b="b"/>
              <a:pathLst>
                <a:path w="9318" h="20250" extrusionOk="0">
                  <a:moveTo>
                    <a:pt x="3737" y="686"/>
                  </a:moveTo>
                  <a:lnTo>
                    <a:pt x="3737" y="686"/>
                  </a:lnTo>
                  <a:cubicBezTo>
                    <a:pt x="3779" y="879"/>
                    <a:pt x="3820" y="1072"/>
                    <a:pt x="3861" y="1266"/>
                  </a:cubicBezTo>
                  <a:cubicBezTo>
                    <a:pt x="3820" y="1073"/>
                    <a:pt x="3779" y="879"/>
                    <a:pt x="3737" y="686"/>
                  </a:cubicBezTo>
                  <a:close/>
                  <a:moveTo>
                    <a:pt x="5244" y="9992"/>
                  </a:moveTo>
                  <a:lnTo>
                    <a:pt x="5244" y="9992"/>
                  </a:lnTo>
                  <a:cubicBezTo>
                    <a:pt x="5259" y="10200"/>
                    <a:pt x="5274" y="10407"/>
                    <a:pt x="5287" y="10611"/>
                  </a:cubicBezTo>
                  <a:cubicBezTo>
                    <a:pt x="5273" y="10406"/>
                    <a:pt x="5259" y="10200"/>
                    <a:pt x="5244" y="9992"/>
                  </a:cubicBezTo>
                  <a:close/>
                  <a:moveTo>
                    <a:pt x="3637" y="0"/>
                  </a:moveTo>
                  <a:cubicBezTo>
                    <a:pt x="3633" y="0"/>
                    <a:pt x="3629" y="0"/>
                    <a:pt x="3625" y="1"/>
                  </a:cubicBezTo>
                  <a:cubicBezTo>
                    <a:pt x="3619" y="3"/>
                    <a:pt x="3614" y="3"/>
                    <a:pt x="3608" y="4"/>
                  </a:cubicBezTo>
                  <a:cubicBezTo>
                    <a:pt x="3592" y="11"/>
                    <a:pt x="3579" y="24"/>
                    <a:pt x="3572" y="41"/>
                  </a:cubicBezTo>
                  <a:cubicBezTo>
                    <a:pt x="3565" y="60"/>
                    <a:pt x="3565" y="87"/>
                    <a:pt x="3577" y="102"/>
                  </a:cubicBezTo>
                  <a:cubicBezTo>
                    <a:pt x="3587" y="118"/>
                    <a:pt x="3599" y="136"/>
                    <a:pt x="3619" y="138"/>
                  </a:cubicBezTo>
                  <a:lnTo>
                    <a:pt x="3622" y="138"/>
                  </a:lnTo>
                  <a:cubicBezTo>
                    <a:pt x="3622" y="141"/>
                    <a:pt x="3621" y="144"/>
                    <a:pt x="3621" y="145"/>
                  </a:cubicBezTo>
                  <a:cubicBezTo>
                    <a:pt x="3625" y="165"/>
                    <a:pt x="3629" y="185"/>
                    <a:pt x="3634" y="206"/>
                  </a:cubicBezTo>
                  <a:lnTo>
                    <a:pt x="3634" y="206"/>
                  </a:lnTo>
                  <a:cubicBezTo>
                    <a:pt x="3627" y="181"/>
                    <a:pt x="3605" y="162"/>
                    <a:pt x="3578" y="161"/>
                  </a:cubicBezTo>
                  <a:cubicBezTo>
                    <a:pt x="3568" y="161"/>
                    <a:pt x="3558" y="162"/>
                    <a:pt x="3548" y="166"/>
                  </a:cubicBezTo>
                  <a:cubicBezTo>
                    <a:pt x="3533" y="173"/>
                    <a:pt x="3520" y="186"/>
                    <a:pt x="3514" y="202"/>
                  </a:cubicBezTo>
                  <a:cubicBezTo>
                    <a:pt x="1" y="9355"/>
                    <a:pt x="5748" y="18483"/>
                    <a:pt x="6938" y="20221"/>
                  </a:cubicBezTo>
                  <a:cubicBezTo>
                    <a:pt x="6950" y="20239"/>
                    <a:pt x="6971" y="20249"/>
                    <a:pt x="6992" y="20249"/>
                  </a:cubicBezTo>
                  <a:cubicBezTo>
                    <a:pt x="6999" y="20249"/>
                    <a:pt x="7007" y="20248"/>
                    <a:pt x="7014" y="20245"/>
                  </a:cubicBezTo>
                  <a:lnTo>
                    <a:pt x="7016" y="20245"/>
                  </a:lnTo>
                  <a:cubicBezTo>
                    <a:pt x="7044" y="20232"/>
                    <a:pt x="7060" y="20201"/>
                    <a:pt x="7053" y="20172"/>
                  </a:cubicBezTo>
                  <a:lnTo>
                    <a:pt x="6418" y="17546"/>
                  </a:lnTo>
                  <a:lnTo>
                    <a:pt x="7003" y="19964"/>
                  </a:lnTo>
                  <a:cubicBezTo>
                    <a:pt x="7010" y="19993"/>
                    <a:pt x="7034" y="20013"/>
                    <a:pt x="7061" y="20013"/>
                  </a:cubicBezTo>
                  <a:cubicBezTo>
                    <a:pt x="7062" y="20013"/>
                    <a:pt x="7064" y="20013"/>
                    <a:pt x="7066" y="20013"/>
                  </a:cubicBezTo>
                  <a:cubicBezTo>
                    <a:pt x="7074" y="20013"/>
                    <a:pt x="7081" y="20011"/>
                    <a:pt x="7089" y="20007"/>
                  </a:cubicBezTo>
                  <a:cubicBezTo>
                    <a:pt x="7108" y="19999"/>
                    <a:pt x="7123" y="19983"/>
                    <a:pt x="7126" y="19962"/>
                  </a:cubicBezTo>
                  <a:cubicBezTo>
                    <a:pt x="9317" y="8519"/>
                    <a:pt x="4686" y="1405"/>
                    <a:pt x="3735" y="95"/>
                  </a:cubicBezTo>
                  <a:cubicBezTo>
                    <a:pt x="3728" y="84"/>
                    <a:pt x="3718" y="79"/>
                    <a:pt x="3706" y="75"/>
                  </a:cubicBezTo>
                  <a:cubicBezTo>
                    <a:pt x="3705" y="62"/>
                    <a:pt x="3703" y="51"/>
                    <a:pt x="3696" y="41"/>
                  </a:cubicBezTo>
                  <a:cubicBezTo>
                    <a:pt x="3696" y="41"/>
                    <a:pt x="3685" y="27"/>
                    <a:pt x="3685" y="25"/>
                  </a:cubicBezTo>
                  <a:cubicBezTo>
                    <a:pt x="3673" y="9"/>
                    <a:pt x="3655" y="0"/>
                    <a:pt x="36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7505;p78">
              <a:extLst>
                <a:ext uri="{FF2B5EF4-FFF2-40B4-BE49-F238E27FC236}">
                  <a16:creationId xmlns:a16="http://schemas.microsoft.com/office/drawing/2014/main" id="{491B1C4B-2084-4DC6-B2D2-798A0C6AA590}"/>
                </a:ext>
              </a:extLst>
            </p:cNvPr>
            <p:cNvSpPr/>
            <p:nvPr/>
          </p:nvSpPr>
          <p:spPr>
            <a:xfrm>
              <a:off x="6261185" y="2112820"/>
              <a:ext cx="225150" cy="515678"/>
            </a:xfrm>
            <a:custGeom>
              <a:avLst/>
              <a:gdLst/>
              <a:ahLst/>
              <a:cxnLst/>
              <a:rect l="l" t="t" r="r" b="b"/>
              <a:pathLst>
                <a:path w="7666" h="17558" extrusionOk="0">
                  <a:moveTo>
                    <a:pt x="4001" y="4944"/>
                  </a:moveTo>
                  <a:cubicBezTo>
                    <a:pt x="4060" y="5250"/>
                    <a:pt x="4117" y="5559"/>
                    <a:pt x="4166" y="5871"/>
                  </a:cubicBezTo>
                  <a:cubicBezTo>
                    <a:pt x="4115" y="5559"/>
                    <a:pt x="4058" y="5250"/>
                    <a:pt x="4001" y="4944"/>
                  </a:cubicBezTo>
                  <a:close/>
                  <a:moveTo>
                    <a:pt x="3612" y="5162"/>
                  </a:moveTo>
                  <a:cubicBezTo>
                    <a:pt x="3801" y="5839"/>
                    <a:pt x="3932" y="6541"/>
                    <a:pt x="4000" y="7243"/>
                  </a:cubicBezTo>
                  <a:cubicBezTo>
                    <a:pt x="3930" y="6541"/>
                    <a:pt x="3801" y="5839"/>
                    <a:pt x="3612" y="5162"/>
                  </a:cubicBezTo>
                  <a:close/>
                  <a:moveTo>
                    <a:pt x="4406" y="9895"/>
                  </a:moveTo>
                  <a:cubicBezTo>
                    <a:pt x="4414" y="10086"/>
                    <a:pt x="4426" y="10278"/>
                    <a:pt x="4434" y="10469"/>
                  </a:cubicBezTo>
                  <a:cubicBezTo>
                    <a:pt x="4426" y="10278"/>
                    <a:pt x="4413" y="10086"/>
                    <a:pt x="4406" y="9895"/>
                  </a:cubicBezTo>
                  <a:close/>
                  <a:moveTo>
                    <a:pt x="4458" y="10953"/>
                  </a:moveTo>
                  <a:cubicBezTo>
                    <a:pt x="4459" y="10967"/>
                    <a:pt x="4460" y="10981"/>
                    <a:pt x="4461" y="10995"/>
                  </a:cubicBezTo>
                  <a:lnTo>
                    <a:pt x="4461" y="10995"/>
                  </a:lnTo>
                  <a:cubicBezTo>
                    <a:pt x="4460" y="10981"/>
                    <a:pt x="4459" y="10967"/>
                    <a:pt x="4458" y="10953"/>
                  </a:cubicBezTo>
                  <a:close/>
                  <a:moveTo>
                    <a:pt x="4876" y="15180"/>
                  </a:moveTo>
                  <a:lnTo>
                    <a:pt x="4876" y="15180"/>
                  </a:lnTo>
                  <a:cubicBezTo>
                    <a:pt x="4911" y="15434"/>
                    <a:pt x="4950" y="15689"/>
                    <a:pt x="4988" y="15941"/>
                  </a:cubicBezTo>
                  <a:cubicBezTo>
                    <a:pt x="4948" y="15686"/>
                    <a:pt x="4911" y="15434"/>
                    <a:pt x="4876" y="15180"/>
                  </a:cubicBezTo>
                  <a:close/>
                  <a:moveTo>
                    <a:pt x="5048" y="16336"/>
                  </a:moveTo>
                  <a:lnTo>
                    <a:pt x="5048" y="16336"/>
                  </a:lnTo>
                  <a:cubicBezTo>
                    <a:pt x="5082" y="16550"/>
                    <a:pt x="5119" y="16763"/>
                    <a:pt x="5155" y="16977"/>
                  </a:cubicBezTo>
                  <a:cubicBezTo>
                    <a:pt x="5118" y="16764"/>
                    <a:pt x="5082" y="16550"/>
                    <a:pt x="5048" y="16336"/>
                  </a:cubicBezTo>
                  <a:close/>
                  <a:moveTo>
                    <a:pt x="3125" y="1"/>
                  </a:moveTo>
                  <a:cubicBezTo>
                    <a:pt x="3118" y="1"/>
                    <a:pt x="3110" y="2"/>
                    <a:pt x="3103" y="5"/>
                  </a:cubicBezTo>
                  <a:cubicBezTo>
                    <a:pt x="3074" y="17"/>
                    <a:pt x="3060" y="46"/>
                    <a:pt x="3066" y="76"/>
                  </a:cubicBezTo>
                  <a:lnTo>
                    <a:pt x="3067" y="81"/>
                  </a:lnTo>
                  <a:lnTo>
                    <a:pt x="3067" y="81"/>
                  </a:lnTo>
                  <a:cubicBezTo>
                    <a:pt x="3060" y="54"/>
                    <a:pt x="3038" y="35"/>
                    <a:pt x="3012" y="32"/>
                  </a:cubicBezTo>
                  <a:cubicBezTo>
                    <a:pt x="3009" y="31"/>
                    <a:pt x="3007" y="31"/>
                    <a:pt x="3004" y="31"/>
                  </a:cubicBezTo>
                  <a:cubicBezTo>
                    <a:pt x="2996" y="31"/>
                    <a:pt x="2988" y="33"/>
                    <a:pt x="2982" y="37"/>
                  </a:cubicBezTo>
                  <a:cubicBezTo>
                    <a:pt x="2967" y="45"/>
                    <a:pt x="2955" y="55"/>
                    <a:pt x="2947" y="70"/>
                  </a:cubicBezTo>
                  <a:cubicBezTo>
                    <a:pt x="1" y="7188"/>
                    <a:pt x="4248" y="15857"/>
                    <a:pt x="5128" y="17523"/>
                  </a:cubicBezTo>
                  <a:cubicBezTo>
                    <a:pt x="5139" y="17545"/>
                    <a:pt x="5162" y="17557"/>
                    <a:pt x="5185" y="17557"/>
                  </a:cubicBezTo>
                  <a:cubicBezTo>
                    <a:pt x="5191" y="17557"/>
                    <a:pt x="5198" y="17556"/>
                    <a:pt x="5205" y="17554"/>
                  </a:cubicBezTo>
                  <a:cubicBezTo>
                    <a:pt x="5206" y="17554"/>
                    <a:pt x="5209" y="17551"/>
                    <a:pt x="5209" y="17551"/>
                  </a:cubicBezTo>
                  <a:cubicBezTo>
                    <a:pt x="5235" y="17541"/>
                    <a:pt x="5252" y="17511"/>
                    <a:pt x="5246" y="17483"/>
                  </a:cubicBezTo>
                  <a:cubicBezTo>
                    <a:pt x="5230" y="17393"/>
                    <a:pt x="5216" y="17306"/>
                    <a:pt x="5202" y="17217"/>
                  </a:cubicBezTo>
                  <a:lnTo>
                    <a:pt x="5202" y="17217"/>
                  </a:lnTo>
                  <a:cubicBezTo>
                    <a:pt x="5209" y="17245"/>
                    <a:pt x="5232" y="17265"/>
                    <a:pt x="5260" y="17266"/>
                  </a:cubicBezTo>
                  <a:cubicBezTo>
                    <a:pt x="5269" y="17266"/>
                    <a:pt x="5277" y="17265"/>
                    <a:pt x="5287" y="17262"/>
                  </a:cubicBezTo>
                  <a:cubicBezTo>
                    <a:pt x="5302" y="17256"/>
                    <a:pt x="5316" y="17241"/>
                    <a:pt x="5320" y="17221"/>
                  </a:cubicBezTo>
                  <a:cubicBezTo>
                    <a:pt x="7666" y="7645"/>
                    <a:pt x="3949" y="1221"/>
                    <a:pt x="3180" y="30"/>
                  </a:cubicBezTo>
                  <a:cubicBezTo>
                    <a:pt x="3167" y="11"/>
                    <a:pt x="3146" y="1"/>
                    <a:pt x="3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7506;p78">
              <a:extLst>
                <a:ext uri="{FF2B5EF4-FFF2-40B4-BE49-F238E27FC236}">
                  <a16:creationId xmlns:a16="http://schemas.microsoft.com/office/drawing/2014/main" id="{6192C1C2-AEA6-468E-952B-6B83960FBF39}"/>
                </a:ext>
              </a:extLst>
            </p:cNvPr>
            <p:cNvSpPr/>
            <p:nvPr/>
          </p:nvSpPr>
          <p:spPr>
            <a:xfrm>
              <a:off x="5928012" y="2124744"/>
              <a:ext cx="334818" cy="301924"/>
            </a:xfrm>
            <a:custGeom>
              <a:avLst/>
              <a:gdLst/>
              <a:ahLst/>
              <a:cxnLst/>
              <a:rect l="l" t="t" r="r" b="b"/>
              <a:pathLst>
                <a:path w="11400" h="10280" extrusionOk="0">
                  <a:moveTo>
                    <a:pt x="759" y="475"/>
                  </a:moveTo>
                  <a:cubicBezTo>
                    <a:pt x="902" y="586"/>
                    <a:pt x="1039" y="701"/>
                    <a:pt x="1175" y="816"/>
                  </a:cubicBezTo>
                  <a:cubicBezTo>
                    <a:pt x="1039" y="701"/>
                    <a:pt x="902" y="587"/>
                    <a:pt x="759" y="475"/>
                  </a:cubicBezTo>
                  <a:close/>
                  <a:moveTo>
                    <a:pt x="1309" y="929"/>
                  </a:moveTo>
                  <a:cubicBezTo>
                    <a:pt x="1453" y="1053"/>
                    <a:pt x="1593" y="1181"/>
                    <a:pt x="1731" y="1309"/>
                  </a:cubicBezTo>
                  <a:cubicBezTo>
                    <a:pt x="1594" y="1182"/>
                    <a:pt x="1454" y="1056"/>
                    <a:pt x="1309" y="929"/>
                  </a:cubicBezTo>
                  <a:close/>
                  <a:moveTo>
                    <a:pt x="1843" y="1412"/>
                  </a:moveTo>
                  <a:cubicBezTo>
                    <a:pt x="1984" y="1543"/>
                    <a:pt x="2122" y="1675"/>
                    <a:pt x="2259" y="1806"/>
                  </a:cubicBezTo>
                  <a:cubicBezTo>
                    <a:pt x="2124" y="1676"/>
                    <a:pt x="1986" y="1544"/>
                    <a:pt x="1843" y="1412"/>
                  </a:cubicBezTo>
                  <a:close/>
                  <a:moveTo>
                    <a:pt x="69" y="0"/>
                  </a:moveTo>
                  <a:cubicBezTo>
                    <a:pt x="61" y="0"/>
                    <a:pt x="53" y="2"/>
                    <a:pt x="45" y="5"/>
                  </a:cubicBezTo>
                  <a:cubicBezTo>
                    <a:pt x="40" y="6"/>
                    <a:pt x="35" y="10"/>
                    <a:pt x="29" y="13"/>
                  </a:cubicBezTo>
                  <a:cubicBezTo>
                    <a:pt x="8" y="32"/>
                    <a:pt x="0" y="60"/>
                    <a:pt x="12" y="86"/>
                  </a:cubicBezTo>
                  <a:cubicBezTo>
                    <a:pt x="476" y="1249"/>
                    <a:pt x="3205" y="7203"/>
                    <a:pt x="11306" y="10275"/>
                  </a:cubicBezTo>
                  <a:cubicBezTo>
                    <a:pt x="11314" y="10278"/>
                    <a:pt x="11322" y="10280"/>
                    <a:pt x="11330" y="10280"/>
                  </a:cubicBezTo>
                  <a:cubicBezTo>
                    <a:pt x="11338" y="10280"/>
                    <a:pt x="11346" y="10278"/>
                    <a:pt x="11355" y="10275"/>
                  </a:cubicBezTo>
                  <a:cubicBezTo>
                    <a:pt x="11363" y="10272"/>
                    <a:pt x="11371" y="10267"/>
                    <a:pt x="11378" y="10260"/>
                  </a:cubicBezTo>
                  <a:cubicBezTo>
                    <a:pt x="11395" y="10240"/>
                    <a:pt x="11399" y="10211"/>
                    <a:pt x="11386" y="10188"/>
                  </a:cubicBezTo>
                  <a:lnTo>
                    <a:pt x="11345" y="10109"/>
                  </a:lnTo>
                  <a:cubicBezTo>
                    <a:pt x="8514" y="7702"/>
                    <a:pt x="5849" y="5218"/>
                    <a:pt x="3346" y="2837"/>
                  </a:cubicBezTo>
                  <a:lnTo>
                    <a:pt x="3346" y="2837"/>
                  </a:lnTo>
                  <a:cubicBezTo>
                    <a:pt x="5698" y="5073"/>
                    <a:pt x="8353" y="7551"/>
                    <a:pt x="11091" y="9885"/>
                  </a:cubicBezTo>
                  <a:cubicBezTo>
                    <a:pt x="11103" y="9895"/>
                    <a:pt x="11118" y="9900"/>
                    <a:pt x="11132" y="9900"/>
                  </a:cubicBezTo>
                  <a:cubicBezTo>
                    <a:pt x="11141" y="9900"/>
                    <a:pt x="11149" y="9898"/>
                    <a:pt x="11157" y="9895"/>
                  </a:cubicBezTo>
                  <a:cubicBezTo>
                    <a:pt x="11163" y="9894"/>
                    <a:pt x="11167" y="9889"/>
                    <a:pt x="11171" y="9886"/>
                  </a:cubicBezTo>
                  <a:cubicBezTo>
                    <a:pt x="11194" y="9867"/>
                    <a:pt x="11201" y="9835"/>
                    <a:pt x="11187" y="9808"/>
                  </a:cubicBezTo>
                  <a:lnTo>
                    <a:pt x="11086" y="9614"/>
                  </a:lnTo>
                  <a:cubicBezTo>
                    <a:pt x="9741" y="7174"/>
                    <a:pt x="6004" y="1356"/>
                    <a:pt x="318" y="3"/>
                  </a:cubicBezTo>
                  <a:cubicBezTo>
                    <a:pt x="312" y="1"/>
                    <a:pt x="307" y="1"/>
                    <a:pt x="302" y="1"/>
                  </a:cubicBezTo>
                  <a:cubicBezTo>
                    <a:pt x="294" y="1"/>
                    <a:pt x="286" y="3"/>
                    <a:pt x="278" y="6"/>
                  </a:cubicBezTo>
                  <a:cubicBezTo>
                    <a:pt x="264" y="12"/>
                    <a:pt x="251" y="24"/>
                    <a:pt x="244" y="39"/>
                  </a:cubicBezTo>
                  <a:cubicBezTo>
                    <a:pt x="233" y="67"/>
                    <a:pt x="241" y="99"/>
                    <a:pt x="268" y="117"/>
                  </a:cubicBezTo>
                  <a:cubicBezTo>
                    <a:pt x="360" y="178"/>
                    <a:pt x="447" y="247"/>
                    <a:pt x="535" y="313"/>
                  </a:cubicBezTo>
                  <a:lnTo>
                    <a:pt x="535" y="313"/>
                  </a:lnTo>
                  <a:cubicBezTo>
                    <a:pt x="394" y="208"/>
                    <a:pt x="252" y="104"/>
                    <a:pt x="104" y="10"/>
                  </a:cubicBezTo>
                  <a:cubicBezTo>
                    <a:pt x="93" y="3"/>
                    <a:pt x="81" y="0"/>
                    <a:pt x="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7507;p78">
              <a:extLst>
                <a:ext uri="{FF2B5EF4-FFF2-40B4-BE49-F238E27FC236}">
                  <a16:creationId xmlns:a16="http://schemas.microsoft.com/office/drawing/2014/main" id="{DFDC9350-2157-46D9-AC48-6203C6E79626}"/>
                </a:ext>
              </a:extLst>
            </p:cNvPr>
            <p:cNvSpPr/>
            <p:nvPr/>
          </p:nvSpPr>
          <p:spPr>
            <a:xfrm>
              <a:off x="6000438" y="2571050"/>
              <a:ext cx="547750" cy="297224"/>
            </a:xfrm>
            <a:custGeom>
              <a:avLst/>
              <a:gdLst/>
              <a:ahLst/>
              <a:cxnLst/>
              <a:rect l="l" t="t" r="r" b="b"/>
              <a:pathLst>
                <a:path w="18650" h="10120" extrusionOk="0">
                  <a:moveTo>
                    <a:pt x="1381" y="859"/>
                  </a:moveTo>
                  <a:cubicBezTo>
                    <a:pt x="1529" y="933"/>
                    <a:pt x="1679" y="1004"/>
                    <a:pt x="1830" y="1071"/>
                  </a:cubicBezTo>
                  <a:cubicBezTo>
                    <a:pt x="1679" y="1004"/>
                    <a:pt x="1531" y="934"/>
                    <a:pt x="1381" y="859"/>
                  </a:cubicBezTo>
                  <a:close/>
                  <a:moveTo>
                    <a:pt x="2297" y="1281"/>
                  </a:moveTo>
                  <a:lnTo>
                    <a:pt x="2297" y="1281"/>
                  </a:lnTo>
                  <a:cubicBezTo>
                    <a:pt x="2343" y="1302"/>
                    <a:pt x="2389" y="1322"/>
                    <a:pt x="2435" y="1343"/>
                  </a:cubicBezTo>
                  <a:cubicBezTo>
                    <a:pt x="2389" y="1322"/>
                    <a:pt x="2343" y="1302"/>
                    <a:pt x="2297" y="1281"/>
                  </a:cubicBezTo>
                  <a:close/>
                  <a:moveTo>
                    <a:pt x="8665" y="4879"/>
                  </a:moveTo>
                  <a:lnTo>
                    <a:pt x="8665" y="4879"/>
                  </a:lnTo>
                  <a:cubicBezTo>
                    <a:pt x="8972" y="5021"/>
                    <a:pt x="9276" y="5166"/>
                    <a:pt x="9580" y="5316"/>
                  </a:cubicBezTo>
                  <a:cubicBezTo>
                    <a:pt x="9275" y="5166"/>
                    <a:pt x="8970" y="5021"/>
                    <a:pt x="8665" y="4879"/>
                  </a:cubicBezTo>
                  <a:close/>
                  <a:moveTo>
                    <a:pt x="9582" y="5317"/>
                  </a:moveTo>
                  <a:lnTo>
                    <a:pt x="9582" y="5317"/>
                  </a:lnTo>
                  <a:cubicBezTo>
                    <a:pt x="9731" y="5388"/>
                    <a:pt x="9876" y="5465"/>
                    <a:pt x="10023" y="5541"/>
                  </a:cubicBezTo>
                  <a:cubicBezTo>
                    <a:pt x="9876" y="5465"/>
                    <a:pt x="9729" y="5391"/>
                    <a:pt x="9582" y="5317"/>
                  </a:cubicBezTo>
                  <a:close/>
                  <a:moveTo>
                    <a:pt x="13885" y="7036"/>
                  </a:moveTo>
                  <a:cubicBezTo>
                    <a:pt x="14140" y="7174"/>
                    <a:pt x="14393" y="7318"/>
                    <a:pt x="14644" y="7463"/>
                  </a:cubicBezTo>
                  <a:cubicBezTo>
                    <a:pt x="14390" y="7318"/>
                    <a:pt x="14138" y="7174"/>
                    <a:pt x="13885" y="7036"/>
                  </a:cubicBezTo>
                  <a:close/>
                  <a:moveTo>
                    <a:pt x="1101" y="1"/>
                  </a:moveTo>
                  <a:cubicBezTo>
                    <a:pt x="797" y="1"/>
                    <a:pt x="489" y="9"/>
                    <a:pt x="179" y="27"/>
                  </a:cubicBezTo>
                  <a:cubicBezTo>
                    <a:pt x="172" y="27"/>
                    <a:pt x="166" y="30"/>
                    <a:pt x="158" y="32"/>
                  </a:cubicBezTo>
                  <a:cubicBezTo>
                    <a:pt x="141" y="39"/>
                    <a:pt x="128" y="54"/>
                    <a:pt x="122" y="74"/>
                  </a:cubicBezTo>
                  <a:cubicBezTo>
                    <a:pt x="115" y="98"/>
                    <a:pt x="125" y="122"/>
                    <a:pt x="143" y="138"/>
                  </a:cubicBezTo>
                  <a:cubicBezTo>
                    <a:pt x="133" y="131"/>
                    <a:pt x="121" y="124"/>
                    <a:pt x="111" y="115"/>
                  </a:cubicBezTo>
                  <a:cubicBezTo>
                    <a:pt x="99" y="107"/>
                    <a:pt x="85" y="102"/>
                    <a:pt x="72" y="102"/>
                  </a:cubicBezTo>
                  <a:cubicBezTo>
                    <a:pt x="64" y="102"/>
                    <a:pt x="56" y="104"/>
                    <a:pt x="48" y="108"/>
                  </a:cubicBezTo>
                  <a:cubicBezTo>
                    <a:pt x="41" y="111"/>
                    <a:pt x="34" y="115"/>
                    <a:pt x="28" y="119"/>
                  </a:cubicBezTo>
                  <a:cubicBezTo>
                    <a:pt x="5" y="145"/>
                    <a:pt x="1" y="180"/>
                    <a:pt x="19" y="205"/>
                  </a:cubicBezTo>
                  <a:cubicBezTo>
                    <a:pt x="1001" y="1596"/>
                    <a:pt x="6496" y="8606"/>
                    <a:pt x="18422" y="10119"/>
                  </a:cubicBezTo>
                  <a:cubicBezTo>
                    <a:pt x="18425" y="10120"/>
                    <a:pt x="18427" y="10120"/>
                    <a:pt x="18430" y="10120"/>
                  </a:cubicBezTo>
                  <a:cubicBezTo>
                    <a:pt x="18439" y="10120"/>
                    <a:pt x="18448" y="10118"/>
                    <a:pt x="18455" y="10114"/>
                  </a:cubicBezTo>
                  <a:cubicBezTo>
                    <a:pt x="18469" y="10107"/>
                    <a:pt x="18482" y="10095"/>
                    <a:pt x="18489" y="10080"/>
                  </a:cubicBezTo>
                  <a:cubicBezTo>
                    <a:pt x="18499" y="10055"/>
                    <a:pt x="18492" y="10027"/>
                    <a:pt x="18472" y="10008"/>
                  </a:cubicBezTo>
                  <a:lnTo>
                    <a:pt x="18472" y="10008"/>
                  </a:lnTo>
                  <a:lnTo>
                    <a:pt x="18542" y="10062"/>
                  </a:lnTo>
                  <a:cubicBezTo>
                    <a:pt x="18553" y="10071"/>
                    <a:pt x="18567" y="10076"/>
                    <a:pt x="18581" y="10076"/>
                  </a:cubicBezTo>
                  <a:cubicBezTo>
                    <a:pt x="18589" y="10076"/>
                    <a:pt x="18598" y="10074"/>
                    <a:pt x="18606" y="10071"/>
                  </a:cubicBezTo>
                  <a:cubicBezTo>
                    <a:pt x="18613" y="10067"/>
                    <a:pt x="18620" y="10064"/>
                    <a:pt x="18626" y="10057"/>
                  </a:cubicBezTo>
                  <a:cubicBezTo>
                    <a:pt x="18648" y="10033"/>
                    <a:pt x="18650" y="9997"/>
                    <a:pt x="18631" y="9973"/>
                  </a:cubicBezTo>
                  <a:cubicBezTo>
                    <a:pt x="18362" y="9637"/>
                    <a:pt x="18092" y="9296"/>
                    <a:pt x="17822" y="8947"/>
                  </a:cubicBezTo>
                  <a:cubicBezTo>
                    <a:pt x="15505" y="6202"/>
                    <a:pt x="9350" y="1"/>
                    <a:pt x="11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7508;p78">
              <a:extLst>
                <a:ext uri="{FF2B5EF4-FFF2-40B4-BE49-F238E27FC236}">
                  <a16:creationId xmlns:a16="http://schemas.microsoft.com/office/drawing/2014/main" id="{B6E67FA1-5D0C-41DA-B394-C6D1B4E3372F}"/>
                </a:ext>
              </a:extLst>
            </p:cNvPr>
            <p:cNvSpPr/>
            <p:nvPr/>
          </p:nvSpPr>
          <p:spPr>
            <a:xfrm>
              <a:off x="6126230" y="2127798"/>
              <a:ext cx="1027568" cy="1230045"/>
            </a:xfrm>
            <a:custGeom>
              <a:avLst/>
              <a:gdLst/>
              <a:ahLst/>
              <a:cxnLst/>
              <a:rect l="l" t="t" r="r" b="b"/>
              <a:pathLst>
                <a:path w="34987" h="41881" extrusionOk="0">
                  <a:moveTo>
                    <a:pt x="2299" y="4865"/>
                  </a:moveTo>
                  <a:cubicBezTo>
                    <a:pt x="3877" y="7934"/>
                    <a:pt x="6238" y="12195"/>
                    <a:pt x="9256" y="16691"/>
                  </a:cubicBezTo>
                  <a:cubicBezTo>
                    <a:pt x="14629" y="24706"/>
                    <a:pt x="23245" y="35145"/>
                    <a:pt x="33779" y="39363"/>
                  </a:cubicBezTo>
                  <a:cubicBezTo>
                    <a:pt x="33968" y="39440"/>
                    <a:pt x="34128" y="39578"/>
                    <a:pt x="34225" y="39754"/>
                  </a:cubicBezTo>
                  <a:lnTo>
                    <a:pt x="34551" y="40343"/>
                  </a:lnTo>
                  <a:cubicBezTo>
                    <a:pt x="34790" y="40773"/>
                    <a:pt x="34621" y="41179"/>
                    <a:pt x="34403" y="41396"/>
                  </a:cubicBezTo>
                  <a:cubicBezTo>
                    <a:pt x="34261" y="41539"/>
                    <a:pt x="34038" y="41661"/>
                    <a:pt x="33780" y="41661"/>
                  </a:cubicBezTo>
                  <a:cubicBezTo>
                    <a:pt x="33643" y="41661"/>
                    <a:pt x="33496" y="41627"/>
                    <a:pt x="33346" y="41543"/>
                  </a:cubicBezTo>
                  <a:cubicBezTo>
                    <a:pt x="17060" y="32482"/>
                    <a:pt x="7110" y="15292"/>
                    <a:pt x="2299" y="4865"/>
                  </a:cubicBezTo>
                  <a:close/>
                  <a:moveTo>
                    <a:pt x="123" y="1"/>
                  </a:moveTo>
                  <a:cubicBezTo>
                    <a:pt x="109" y="1"/>
                    <a:pt x="95" y="3"/>
                    <a:pt x="81" y="9"/>
                  </a:cubicBezTo>
                  <a:cubicBezTo>
                    <a:pt x="27" y="33"/>
                    <a:pt x="0" y="97"/>
                    <a:pt x="23" y="151"/>
                  </a:cubicBezTo>
                  <a:cubicBezTo>
                    <a:pt x="10788" y="26992"/>
                    <a:pt x="26838" y="38172"/>
                    <a:pt x="33238" y="41734"/>
                  </a:cubicBezTo>
                  <a:cubicBezTo>
                    <a:pt x="33413" y="41832"/>
                    <a:pt x="33601" y="41881"/>
                    <a:pt x="33783" y="41881"/>
                  </a:cubicBezTo>
                  <a:cubicBezTo>
                    <a:pt x="34067" y="41881"/>
                    <a:pt x="34342" y="41770"/>
                    <a:pt x="34558" y="41549"/>
                  </a:cubicBezTo>
                  <a:cubicBezTo>
                    <a:pt x="34914" y="41193"/>
                    <a:pt x="34987" y="40676"/>
                    <a:pt x="34742" y="40233"/>
                  </a:cubicBezTo>
                  <a:lnTo>
                    <a:pt x="34416" y="39646"/>
                  </a:lnTo>
                  <a:cubicBezTo>
                    <a:pt x="34293" y="39427"/>
                    <a:pt x="34095" y="39253"/>
                    <a:pt x="33859" y="39158"/>
                  </a:cubicBezTo>
                  <a:cubicBezTo>
                    <a:pt x="23379" y="34961"/>
                    <a:pt x="14793" y="24559"/>
                    <a:pt x="9437" y="16571"/>
                  </a:cubicBezTo>
                  <a:cubicBezTo>
                    <a:pt x="3628" y="7911"/>
                    <a:pt x="258" y="143"/>
                    <a:pt x="224" y="66"/>
                  </a:cubicBezTo>
                  <a:cubicBezTo>
                    <a:pt x="207" y="26"/>
                    <a:pt x="166"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7509;p78">
              <a:extLst>
                <a:ext uri="{FF2B5EF4-FFF2-40B4-BE49-F238E27FC236}">
                  <a16:creationId xmlns:a16="http://schemas.microsoft.com/office/drawing/2014/main" id="{D43D03BE-C568-4175-A539-7F6746AA9AFB}"/>
                </a:ext>
              </a:extLst>
            </p:cNvPr>
            <p:cNvSpPr/>
            <p:nvPr/>
          </p:nvSpPr>
          <p:spPr>
            <a:xfrm>
              <a:off x="6231668" y="3007342"/>
              <a:ext cx="611572" cy="174869"/>
            </a:xfrm>
            <a:custGeom>
              <a:avLst/>
              <a:gdLst/>
              <a:ahLst/>
              <a:cxnLst/>
              <a:rect l="l" t="t" r="r" b="b"/>
              <a:pathLst>
                <a:path w="20823" h="5954" extrusionOk="0">
                  <a:moveTo>
                    <a:pt x="6080" y="218"/>
                  </a:moveTo>
                  <a:cubicBezTo>
                    <a:pt x="13253" y="218"/>
                    <a:pt x="19285" y="4431"/>
                    <a:pt x="20441" y="5292"/>
                  </a:cubicBezTo>
                  <a:cubicBezTo>
                    <a:pt x="18562" y="5602"/>
                    <a:pt x="16803" y="5735"/>
                    <a:pt x="15168" y="5735"/>
                  </a:cubicBezTo>
                  <a:cubicBezTo>
                    <a:pt x="6420" y="5735"/>
                    <a:pt x="1245" y="1930"/>
                    <a:pt x="334" y="1200"/>
                  </a:cubicBezTo>
                  <a:cubicBezTo>
                    <a:pt x="2282" y="501"/>
                    <a:pt x="4220" y="218"/>
                    <a:pt x="6080" y="218"/>
                  </a:cubicBezTo>
                  <a:close/>
                  <a:moveTo>
                    <a:pt x="6077" y="1"/>
                  </a:moveTo>
                  <a:cubicBezTo>
                    <a:pt x="4136" y="1"/>
                    <a:pt x="2112" y="306"/>
                    <a:pt x="77" y="1062"/>
                  </a:cubicBezTo>
                  <a:cubicBezTo>
                    <a:pt x="42" y="1075"/>
                    <a:pt x="15" y="1106"/>
                    <a:pt x="8" y="1143"/>
                  </a:cubicBezTo>
                  <a:cubicBezTo>
                    <a:pt x="1" y="1182"/>
                    <a:pt x="15" y="1220"/>
                    <a:pt x="43" y="1246"/>
                  </a:cubicBezTo>
                  <a:cubicBezTo>
                    <a:pt x="106" y="1300"/>
                    <a:pt x="5462" y="5954"/>
                    <a:pt x="15169" y="5954"/>
                  </a:cubicBezTo>
                  <a:cubicBezTo>
                    <a:pt x="16888" y="5954"/>
                    <a:pt x="18742" y="5807"/>
                    <a:pt x="20726" y="5465"/>
                  </a:cubicBezTo>
                  <a:cubicBezTo>
                    <a:pt x="20768" y="5458"/>
                    <a:pt x="20801" y="5427"/>
                    <a:pt x="20813" y="5386"/>
                  </a:cubicBezTo>
                  <a:cubicBezTo>
                    <a:pt x="20823" y="5344"/>
                    <a:pt x="20808" y="5300"/>
                    <a:pt x="20776" y="5273"/>
                  </a:cubicBezTo>
                  <a:cubicBezTo>
                    <a:pt x="20693" y="5208"/>
                    <a:pt x="14096" y="1"/>
                    <a:pt x="60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7510;p78">
              <a:extLst>
                <a:ext uri="{FF2B5EF4-FFF2-40B4-BE49-F238E27FC236}">
                  <a16:creationId xmlns:a16="http://schemas.microsoft.com/office/drawing/2014/main" id="{D4C7DA98-A9B4-4DD6-AC90-844FDAF94BCF}"/>
                </a:ext>
              </a:extLst>
            </p:cNvPr>
            <p:cNvSpPr/>
            <p:nvPr/>
          </p:nvSpPr>
          <p:spPr>
            <a:xfrm>
              <a:off x="5991010" y="2566028"/>
              <a:ext cx="568574" cy="309178"/>
            </a:xfrm>
            <a:custGeom>
              <a:avLst/>
              <a:gdLst/>
              <a:ahLst/>
              <a:cxnLst/>
              <a:rect l="l" t="t" r="r" b="b"/>
              <a:pathLst>
                <a:path w="19359" h="10527" extrusionOk="0">
                  <a:moveTo>
                    <a:pt x="1425" y="215"/>
                  </a:moveTo>
                  <a:cubicBezTo>
                    <a:pt x="11148" y="215"/>
                    <a:pt x="17947" y="8845"/>
                    <a:pt x="19009" y="10278"/>
                  </a:cubicBezTo>
                  <a:cubicBezTo>
                    <a:pt x="6642" y="8805"/>
                    <a:pt x="1110" y="1414"/>
                    <a:pt x="312" y="253"/>
                  </a:cubicBezTo>
                  <a:cubicBezTo>
                    <a:pt x="687" y="228"/>
                    <a:pt x="1058" y="215"/>
                    <a:pt x="1425" y="215"/>
                  </a:cubicBezTo>
                  <a:close/>
                  <a:moveTo>
                    <a:pt x="1420" y="1"/>
                  </a:moveTo>
                  <a:cubicBezTo>
                    <a:pt x="988" y="1"/>
                    <a:pt x="550" y="17"/>
                    <a:pt x="107" y="52"/>
                  </a:cubicBezTo>
                  <a:cubicBezTo>
                    <a:pt x="70" y="54"/>
                    <a:pt x="36" y="77"/>
                    <a:pt x="19" y="111"/>
                  </a:cubicBezTo>
                  <a:cubicBezTo>
                    <a:pt x="0" y="145"/>
                    <a:pt x="3" y="186"/>
                    <a:pt x="21" y="218"/>
                  </a:cubicBezTo>
                  <a:cubicBezTo>
                    <a:pt x="76" y="304"/>
                    <a:pt x="5576" y="8997"/>
                    <a:pt x="19230" y="10527"/>
                  </a:cubicBezTo>
                  <a:lnTo>
                    <a:pt x="19243" y="10527"/>
                  </a:lnTo>
                  <a:cubicBezTo>
                    <a:pt x="19281" y="10527"/>
                    <a:pt x="19317" y="10505"/>
                    <a:pt x="19337" y="10477"/>
                  </a:cubicBezTo>
                  <a:cubicBezTo>
                    <a:pt x="19358" y="10440"/>
                    <a:pt x="19358" y="10393"/>
                    <a:pt x="19333" y="10357"/>
                  </a:cubicBezTo>
                  <a:cubicBezTo>
                    <a:pt x="19260" y="10249"/>
                    <a:pt x="12084" y="1"/>
                    <a:pt x="14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7511;p78">
              <a:extLst>
                <a:ext uri="{FF2B5EF4-FFF2-40B4-BE49-F238E27FC236}">
                  <a16:creationId xmlns:a16="http://schemas.microsoft.com/office/drawing/2014/main" id="{6E7F8F16-2D55-478B-840C-1FB3F1E1FFAE}"/>
                </a:ext>
              </a:extLst>
            </p:cNvPr>
            <p:cNvSpPr/>
            <p:nvPr/>
          </p:nvSpPr>
          <p:spPr>
            <a:xfrm>
              <a:off x="5920111" y="2116608"/>
              <a:ext cx="351853" cy="318341"/>
            </a:xfrm>
            <a:custGeom>
              <a:avLst/>
              <a:gdLst/>
              <a:ahLst/>
              <a:cxnLst/>
              <a:rect l="l" t="t" r="r" b="b"/>
              <a:pathLst>
                <a:path w="11980" h="10839" extrusionOk="0">
                  <a:moveTo>
                    <a:pt x="288" y="254"/>
                  </a:moveTo>
                  <a:cubicBezTo>
                    <a:pt x="6843" y="1619"/>
                    <a:pt x="10906" y="9077"/>
                    <a:pt x="11641" y="10528"/>
                  </a:cubicBezTo>
                  <a:cubicBezTo>
                    <a:pt x="3383" y="7416"/>
                    <a:pt x="718" y="1371"/>
                    <a:pt x="288" y="254"/>
                  </a:cubicBezTo>
                  <a:close/>
                  <a:moveTo>
                    <a:pt x="119" y="1"/>
                  </a:moveTo>
                  <a:cubicBezTo>
                    <a:pt x="87" y="1"/>
                    <a:pt x="57" y="14"/>
                    <a:pt x="36" y="38"/>
                  </a:cubicBezTo>
                  <a:cubicBezTo>
                    <a:pt x="10" y="68"/>
                    <a:pt x="0" y="108"/>
                    <a:pt x="13" y="145"/>
                  </a:cubicBezTo>
                  <a:cubicBezTo>
                    <a:pt x="20" y="162"/>
                    <a:pt x="613" y="1982"/>
                    <a:pt x="2360" y="4196"/>
                  </a:cubicBezTo>
                  <a:cubicBezTo>
                    <a:pt x="3969" y="6236"/>
                    <a:pt x="6917" y="9044"/>
                    <a:pt x="11823" y="10831"/>
                  </a:cubicBezTo>
                  <a:cubicBezTo>
                    <a:pt x="11835" y="10836"/>
                    <a:pt x="11847" y="10839"/>
                    <a:pt x="11860" y="10839"/>
                  </a:cubicBezTo>
                  <a:cubicBezTo>
                    <a:pt x="11890" y="10839"/>
                    <a:pt x="11920" y="10826"/>
                    <a:pt x="11941" y="10800"/>
                  </a:cubicBezTo>
                  <a:cubicBezTo>
                    <a:pt x="11973" y="10769"/>
                    <a:pt x="11980" y="10722"/>
                    <a:pt x="11961" y="10682"/>
                  </a:cubicBezTo>
                  <a:cubicBezTo>
                    <a:pt x="11919" y="10589"/>
                    <a:pt x="7601" y="1408"/>
                    <a:pt x="140" y="2"/>
                  </a:cubicBezTo>
                  <a:cubicBezTo>
                    <a:pt x="133" y="1"/>
                    <a:pt x="126"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7512;p78">
              <a:extLst>
                <a:ext uri="{FF2B5EF4-FFF2-40B4-BE49-F238E27FC236}">
                  <a16:creationId xmlns:a16="http://schemas.microsoft.com/office/drawing/2014/main" id="{22F7FFAA-4083-44B5-AD0B-6A11DEE5BB2A}"/>
                </a:ext>
              </a:extLst>
            </p:cNvPr>
            <p:cNvSpPr/>
            <p:nvPr/>
          </p:nvSpPr>
          <p:spPr>
            <a:xfrm>
              <a:off x="6506307" y="2410866"/>
              <a:ext cx="313260" cy="615125"/>
            </a:xfrm>
            <a:custGeom>
              <a:avLst/>
              <a:gdLst/>
              <a:ahLst/>
              <a:cxnLst/>
              <a:rect l="l" t="t" r="r" b="b"/>
              <a:pathLst>
                <a:path w="10666" h="20944" extrusionOk="0">
                  <a:moveTo>
                    <a:pt x="4372" y="328"/>
                  </a:moveTo>
                  <a:lnTo>
                    <a:pt x="4372" y="328"/>
                  </a:lnTo>
                  <a:cubicBezTo>
                    <a:pt x="5198" y="1439"/>
                    <a:pt x="10151" y="8702"/>
                    <a:pt x="7767" y="20565"/>
                  </a:cubicBezTo>
                  <a:cubicBezTo>
                    <a:pt x="6735" y="19072"/>
                    <a:pt x="654" y="9668"/>
                    <a:pt x="4372" y="328"/>
                  </a:cubicBezTo>
                  <a:close/>
                  <a:moveTo>
                    <a:pt x="4343" y="1"/>
                  </a:moveTo>
                  <a:cubicBezTo>
                    <a:pt x="4338" y="1"/>
                    <a:pt x="4332" y="1"/>
                    <a:pt x="4327" y="2"/>
                  </a:cubicBezTo>
                  <a:cubicBezTo>
                    <a:pt x="4287" y="8"/>
                    <a:pt x="4256" y="32"/>
                    <a:pt x="4241" y="68"/>
                  </a:cubicBezTo>
                  <a:cubicBezTo>
                    <a:pt x="0" y="10371"/>
                    <a:pt x="7656" y="20794"/>
                    <a:pt x="7736" y="20900"/>
                  </a:cubicBezTo>
                  <a:cubicBezTo>
                    <a:pt x="7755" y="20928"/>
                    <a:pt x="7789" y="20944"/>
                    <a:pt x="7823" y="20944"/>
                  </a:cubicBezTo>
                  <a:lnTo>
                    <a:pt x="7847" y="20944"/>
                  </a:lnTo>
                  <a:cubicBezTo>
                    <a:pt x="7890" y="20932"/>
                    <a:pt x="7923" y="20901"/>
                    <a:pt x="7931" y="20858"/>
                  </a:cubicBezTo>
                  <a:cubicBezTo>
                    <a:pt x="10666" y="7742"/>
                    <a:pt x="4491" y="116"/>
                    <a:pt x="4428" y="41"/>
                  </a:cubicBezTo>
                  <a:cubicBezTo>
                    <a:pt x="4407" y="15"/>
                    <a:pt x="4375" y="1"/>
                    <a:pt x="43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7513;p78">
              <a:extLst>
                <a:ext uri="{FF2B5EF4-FFF2-40B4-BE49-F238E27FC236}">
                  <a16:creationId xmlns:a16="http://schemas.microsoft.com/office/drawing/2014/main" id="{2C4A13E9-2C35-43DA-B9C3-BAB809AE7A53}"/>
                </a:ext>
              </a:extLst>
            </p:cNvPr>
            <p:cNvSpPr/>
            <p:nvPr/>
          </p:nvSpPr>
          <p:spPr>
            <a:xfrm>
              <a:off x="6241331" y="2100778"/>
              <a:ext cx="264506" cy="539468"/>
            </a:xfrm>
            <a:custGeom>
              <a:avLst/>
              <a:gdLst/>
              <a:ahLst/>
              <a:cxnLst/>
              <a:rect l="l" t="t" r="r" b="b"/>
              <a:pathLst>
                <a:path w="9006" h="18368" extrusionOk="0">
                  <a:moveTo>
                    <a:pt x="3729" y="333"/>
                  </a:moveTo>
                  <a:lnTo>
                    <a:pt x="3729" y="333"/>
                  </a:lnTo>
                  <a:cubicBezTo>
                    <a:pt x="4454" y="1410"/>
                    <a:pt x="8448" y="7962"/>
                    <a:pt x="5868" y="17964"/>
                  </a:cubicBezTo>
                  <a:cubicBezTo>
                    <a:pt x="5035" y="16402"/>
                    <a:pt x="626" y="7528"/>
                    <a:pt x="3729" y="333"/>
                  </a:cubicBezTo>
                  <a:close/>
                  <a:moveTo>
                    <a:pt x="3709" y="1"/>
                  </a:moveTo>
                  <a:cubicBezTo>
                    <a:pt x="3704" y="1"/>
                    <a:pt x="3699" y="1"/>
                    <a:pt x="3695" y="2"/>
                  </a:cubicBezTo>
                  <a:cubicBezTo>
                    <a:pt x="3658" y="7"/>
                    <a:pt x="3623" y="30"/>
                    <a:pt x="3608" y="66"/>
                  </a:cubicBezTo>
                  <a:cubicBezTo>
                    <a:pt x="0" y="8075"/>
                    <a:pt x="5751" y="18210"/>
                    <a:pt x="5809" y="18313"/>
                  </a:cubicBezTo>
                  <a:cubicBezTo>
                    <a:pt x="5829" y="18346"/>
                    <a:pt x="5865" y="18367"/>
                    <a:pt x="5903" y="18367"/>
                  </a:cubicBezTo>
                  <a:cubicBezTo>
                    <a:pt x="5908" y="18367"/>
                    <a:pt x="5913" y="18367"/>
                    <a:pt x="5918" y="18366"/>
                  </a:cubicBezTo>
                  <a:cubicBezTo>
                    <a:pt x="5960" y="18360"/>
                    <a:pt x="5999" y="18329"/>
                    <a:pt x="6009" y="18286"/>
                  </a:cubicBezTo>
                  <a:cubicBezTo>
                    <a:pt x="9005" y="7115"/>
                    <a:pt x="3846" y="114"/>
                    <a:pt x="3794" y="44"/>
                  </a:cubicBezTo>
                  <a:cubicBezTo>
                    <a:pt x="3774" y="18"/>
                    <a:pt x="3743" y="1"/>
                    <a:pt x="37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7514;p78">
              <a:extLst>
                <a:ext uri="{FF2B5EF4-FFF2-40B4-BE49-F238E27FC236}">
                  <a16:creationId xmlns:a16="http://schemas.microsoft.com/office/drawing/2014/main" id="{E44B7EC0-73FF-44F3-BC35-F557261294C5}"/>
                </a:ext>
              </a:extLst>
            </p:cNvPr>
            <p:cNvSpPr/>
            <p:nvPr/>
          </p:nvSpPr>
          <p:spPr>
            <a:xfrm>
              <a:off x="6238306" y="3039942"/>
              <a:ext cx="600088" cy="127378"/>
            </a:xfrm>
            <a:custGeom>
              <a:avLst/>
              <a:gdLst/>
              <a:ahLst/>
              <a:cxnLst/>
              <a:rect l="l" t="t" r="r" b="b"/>
              <a:pathLst>
                <a:path w="20432" h="4337" extrusionOk="0">
                  <a:moveTo>
                    <a:pt x="63" y="0"/>
                  </a:moveTo>
                  <a:cubicBezTo>
                    <a:pt x="41" y="0"/>
                    <a:pt x="20" y="15"/>
                    <a:pt x="11" y="37"/>
                  </a:cubicBezTo>
                  <a:cubicBezTo>
                    <a:pt x="1" y="66"/>
                    <a:pt x="17" y="96"/>
                    <a:pt x="45" y="107"/>
                  </a:cubicBezTo>
                  <a:cubicBezTo>
                    <a:pt x="2653" y="1004"/>
                    <a:pt x="5444" y="1343"/>
                    <a:pt x="8143" y="1674"/>
                  </a:cubicBezTo>
                  <a:cubicBezTo>
                    <a:pt x="9171" y="1798"/>
                    <a:pt x="10233" y="1927"/>
                    <a:pt x="11269" y="2087"/>
                  </a:cubicBezTo>
                  <a:cubicBezTo>
                    <a:pt x="14350" y="2558"/>
                    <a:pt x="17405" y="3313"/>
                    <a:pt x="20350" y="4333"/>
                  </a:cubicBezTo>
                  <a:cubicBezTo>
                    <a:pt x="20354" y="4337"/>
                    <a:pt x="20362" y="4337"/>
                    <a:pt x="20367" y="4337"/>
                  </a:cubicBezTo>
                  <a:cubicBezTo>
                    <a:pt x="20390" y="4337"/>
                    <a:pt x="20411" y="4323"/>
                    <a:pt x="20421" y="4298"/>
                  </a:cubicBezTo>
                  <a:cubicBezTo>
                    <a:pt x="20431" y="4270"/>
                    <a:pt x="20416" y="4240"/>
                    <a:pt x="20387" y="4230"/>
                  </a:cubicBezTo>
                  <a:cubicBezTo>
                    <a:pt x="17438" y="3207"/>
                    <a:pt x="14376" y="2450"/>
                    <a:pt x="11287" y="1977"/>
                  </a:cubicBezTo>
                  <a:cubicBezTo>
                    <a:pt x="10247" y="1819"/>
                    <a:pt x="9185" y="1689"/>
                    <a:pt x="8157" y="1564"/>
                  </a:cubicBezTo>
                  <a:cubicBezTo>
                    <a:pt x="5464" y="1235"/>
                    <a:pt x="2680" y="895"/>
                    <a:pt x="81" y="3"/>
                  </a:cubicBezTo>
                  <a:cubicBezTo>
                    <a:pt x="75" y="1"/>
                    <a:pt x="6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7515;p78">
              <a:extLst>
                <a:ext uri="{FF2B5EF4-FFF2-40B4-BE49-F238E27FC236}">
                  <a16:creationId xmlns:a16="http://schemas.microsoft.com/office/drawing/2014/main" id="{29028D66-E21F-4E77-88E2-D069535FBD38}"/>
                </a:ext>
              </a:extLst>
            </p:cNvPr>
            <p:cNvSpPr/>
            <p:nvPr/>
          </p:nvSpPr>
          <p:spPr>
            <a:xfrm>
              <a:off x="6632657" y="2421910"/>
              <a:ext cx="106055" cy="598531"/>
            </a:xfrm>
            <a:custGeom>
              <a:avLst/>
              <a:gdLst/>
              <a:ahLst/>
              <a:cxnLst/>
              <a:rect l="l" t="t" r="r" b="b"/>
              <a:pathLst>
                <a:path w="3611" h="20379" extrusionOk="0">
                  <a:moveTo>
                    <a:pt x="62" y="1"/>
                  </a:moveTo>
                  <a:cubicBezTo>
                    <a:pt x="58" y="1"/>
                    <a:pt x="54" y="1"/>
                    <a:pt x="50" y="2"/>
                  </a:cubicBezTo>
                  <a:cubicBezTo>
                    <a:pt x="20" y="8"/>
                    <a:pt x="1" y="38"/>
                    <a:pt x="8" y="68"/>
                  </a:cubicBezTo>
                  <a:cubicBezTo>
                    <a:pt x="646" y="3023"/>
                    <a:pt x="1304" y="6077"/>
                    <a:pt x="1571" y="9141"/>
                  </a:cubicBezTo>
                  <a:cubicBezTo>
                    <a:pt x="1610" y="9605"/>
                    <a:pt x="1643" y="10078"/>
                    <a:pt x="1674" y="10535"/>
                  </a:cubicBezTo>
                  <a:cubicBezTo>
                    <a:pt x="1732" y="11347"/>
                    <a:pt x="1788" y="12185"/>
                    <a:pt x="1893" y="13006"/>
                  </a:cubicBezTo>
                  <a:cubicBezTo>
                    <a:pt x="2087" y="14521"/>
                    <a:pt x="2453" y="16026"/>
                    <a:pt x="2805" y="17483"/>
                  </a:cubicBezTo>
                  <a:lnTo>
                    <a:pt x="3495" y="20336"/>
                  </a:lnTo>
                  <a:cubicBezTo>
                    <a:pt x="3501" y="20361"/>
                    <a:pt x="3524" y="20378"/>
                    <a:pt x="3549" y="20378"/>
                  </a:cubicBezTo>
                  <a:cubicBezTo>
                    <a:pt x="3552" y="20378"/>
                    <a:pt x="3558" y="20378"/>
                    <a:pt x="3564" y="20375"/>
                  </a:cubicBezTo>
                  <a:cubicBezTo>
                    <a:pt x="3594" y="20368"/>
                    <a:pt x="3611" y="20338"/>
                    <a:pt x="3604" y="20310"/>
                  </a:cubicBezTo>
                  <a:lnTo>
                    <a:pt x="2913" y="17456"/>
                  </a:lnTo>
                  <a:cubicBezTo>
                    <a:pt x="2561" y="16003"/>
                    <a:pt x="2198" y="14500"/>
                    <a:pt x="2004" y="12991"/>
                  </a:cubicBezTo>
                  <a:cubicBezTo>
                    <a:pt x="1899" y="12174"/>
                    <a:pt x="1842" y="11338"/>
                    <a:pt x="1786" y="10528"/>
                  </a:cubicBezTo>
                  <a:cubicBezTo>
                    <a:pt x="1755" y="10071"/>
                    <a:pt x="1722" y="9596"/>
                    <a:pt x="1681" y="9132"/>
                  </a:cubicBezTo>
                  <a:cubicBezTo>
                    <a:pt x="1415" y="6062"/>
                    <a:pt x="754" y="3003"/>
                    <a:pt x="117" y="45"/>
                  </a:cubicBezTo>
                  <a:cubicBezTo>
                    <a:pt x="111" y="17"/>
                    <a:pt x="89"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7516;p78">
              <a:extLst>
                <a:ext uri="{FF2B5EF4-FFF2-40B4-BE49-F238E27FC236}">
                  <a16:creationId xmlns:a16="http://schemas.microsoft.com/office/drawing/2014/main" id="{F595835E-C186-487D-A6B9-4C549BCEC796}"/>
                </a:ext>
              </a:extLst>
            </p:cNvPr>
            <p:cNvSpPr/>
            <p:nvPr/>
          </p:nvSpPr>
          <p:spPr>
            <a:xfrm>
              <a:off x="5996180" y="2568760"/>
              <a:ext cx="557443" cy="304772"/>
            </a:xfrm>
            <a:custGeom>
              <a:avLst/>
              <a:gdLst/>
              <a:ahLst/>
              <a:cxnLst/>
              <a:rect l="l" t="t" r="r" b="b"/>
              <a:pathLst>
                <a:path w="18980" h="10377" extrusionOk="0">
                  <a:moveTo>
                    <a:pt x="64" y="1"/>
                  </a:moveTo>
                  <a:cubicBezTo>
                    <a:pt x="48" y="1"/>
                    <a:pt x="31" y="8"/>
                    <a:pt x="21" y="22"/>
                  </a:cubicBezTo>
                  <a:cubicBezTo>
                    <a:pt x="1" y="45"/>
                    <a:pt x="6" y="79"/>
                    <a:pt x="29" y="98"/>
                  </a:cubicBezTo>
                  <a:cubicBezTo>
                    <a:pt x="785" y="693"/>
                    <a:pt x="1684" y="1087"/>
                    <a:pt x="2556" y="1469"/>
                  </a:cubicBezTo>
                  <a:lnTo>
                    <a:pt x="2734" y="1547"/>
                  </a:lnTo>
                  <a:cubicBezTo>
                    <a:pt x="5589" y="2802"/>
                    <a:pt x="8410" y="4252"/>
                    <a:pt x="11139" y="5654"/>
                  </a:cubicBezTo>
                  <a:cubicBezTo>
                    <a:pt x="13795" y="7017"/>
                    <a:pt x="16540" y="8429"/>
                    <a:pt x="18883" y="10364"/>
                  </a:cubicBezTo>
                  <a:cubicBezTo>
                    <a:pt x="18893" y="10373"/>
                    <a:pt x="18906" y="10377"/>
                    <a:pt x="18919" y="10377"/>
                  </a:cubicBezTo>
                  <a:cubicBezTo>
                    <a:pt x="18934" y="10377"/>
                    <a:pt x="18950" y="10371"/>
                    <a:pt x="18961" y="10357"/>
                  </a:cubicBezTo>
                  <a:cubicBezTo>
                    <a:pt x="18980" y="10334"/>
                    <a:pt x="18977" y="10300"/>
                    <a:pt x="18954" y="10280"/>
                  </a:cubicBezTo>
                  <a:cubicBezTo>
                    <a:pt x="16602" y="8339"/>
                    <a:pt x="13850" y="6925"/>
                    <a:pt x="11190" y="5558"/>
                  </a:cubicBezTo>
                  <a:cubicBezTo>
                    <a:pt x="8460" y="4155"/>
                    <a:pt x="5636" y="2704"/>
                    <a:pt x="2779" y="1448"/>
                  </a:cubicBezTo>
                  <a:lnTo>
                    <a:pt x="2600" y="1369"/>
                  </a:lnTo>
                  <a:cubicBezTo>
                    <a:pt x="1737" y="990"/>
                    <a:pt x="842" y="599"/>
                    <a:pt x="96" y="12"/>
                  </a:cubicBezTo>
                  <a:cubicBezTo>
                    <a:pt x="87" y="4"/>
                    <a:pt x="75"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7517;p78">
              <a:extLst>
                <a:ext uri="{FF2B5EF4-FFF2-40B4-BE49-F238E27FC236}">
                  <a16:creationId xmlns:a16="http://schemas.microsoft.com/office/drawing/2014/main" id="{9E3E2113-C719-4DD3-8031-17613B3E00EA}"/>
                </a:ext>
              </a:extLst>
            </p:cNvPr>
            <p:cNvSpPr/>
            <p:nvPr/>
          </p:nvSpPr>
          <p:spPr>
            <a:xfrm>
              <a:off x="6348620" y="2109354"/>
              <a:ext cx="69343" cy="524519"/>
            </a:xfrm>
            <a:custGeom>
              <a:avLst/>
              <a:gdLst/>
              <a:ahLst/>
              <a:cxnLst/>
              <a:rect l="l" t="t" r="r" b="b"/>
              <a:pathLst>
                <a:path w="2361" h="17859" extrusionOk="0">
                  <a:moveTo>
                    <a:pt x="59" y="1"/>
                  </a:moveTo>
                  <a:cubicBezTo>
                    <a:pt x="55" y="1"/>
                    <a:pt x="52" y="1"/>
                    <a:pt x="49" y="2"/>
                  </a:cubicBezTo>
                  <a:cubicBezTo>
                    <a:pt x="20" y="7"/>
                    <a:pt x="0" y="36"/>
                    <a:pt x="6" y="66"/>
                  </a:cubicBezTo>
                  <a:lnTo>
                    <a:pt x="916" y="4781"/>
                  </a:lnTo>
                  <a:cubicBezTo>
                    <a:pt x="1058" y="5520"/>
                    <a:pt x="1207" y="6285"/>
                    <a:pt x="1274" y="7050"/>
                  </a:cubicBezTo>
                  <a:cubicBezTo>
                    <a:pt x="1321" y="7575"/>
                    <a:pt x="1329" y="8111"/>
                    <a:pt x="1338" y="8630"/>
                  </a:cubicBezTo>
                  <a:lnTo>
                    <a:pt x="1343" y="8956"/>
                  </a:lnTo>
                  <a:cubicBezTo>
                    <a:pt x="1402" y="11919"/>
                    <a:pt x="1706" y="14899"/>
                    <a:pt x="2248" y="17814"/>
                  </a:cubicBezTo>
                  <a:cubicBezTo>
                    <a:pt x="2253" y="17840"/>
                    <a:pt x="2275" y="17859"/>
                    <a:pt x="2300" y="17859"/>
                  </a:cubicBezTo>
                  <a:lnTo>
                    <a:pt x="2310" y="17859"/>
                  </a:lnTo>
                  <a:cubicBezTo>
                    <a:pt x="2340" y="17853"/>
                    <a:pt x="2360" y="17824"/>
                    <a:pt x="2354" y="17795"/>
                  </a:cubicBezTo>
                  <a:cubicBezTo>
                    <a:pt x="1815" y="14885"/>
                    <a:pt x="1510" y="11910"/>
                    <a:pt x="1452" y="8954"/>
                  </a:cubicBezTo>
                  <a:lnTo>
                    <a:pt x="1446" y="8628"/>
                  </a:lnTo>
                  <a:cubicBezTo>
                    <a:pt x="1437" y="8106"/>
                    <a:pt x="1429" y="7569"/>
                    <a:pt x="1382" y="7041"/>
                  </a:cubicBezTo>
                  <a:cubicBezTo>
                    <a:pt x="1315" y="6269"/>
                    <a:pt x="1165" y="5502"/>
                    <a:pt x="1023" y="4760"/>
                  </a:cubicBezTo>
                  <a:lnTo>
                    <a:pt x="113" y="44"/>
                  </a:lnTo>
                  <a:cubicBezTo>
                    <a:pt x="108" y="19"/>
                    <a:pt x="84"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7518;p78">
              <a:extLst>
                <a:ext uri="{FF2B5EF4-FFF2-40B4-BE49-F238E27FC236}">
                  <a16:creationId xmlns:a16="http://schemas.microsoft.com/office/drawing/2014/main" id="{F4F25634-B97E-4E34-88DC-DA35EA122503}"/>
                </a:ext>
              </a:extLst>
            </p:cNvPr>
            <p:cNvSpPr/>
            <p:nvPr/>
          </p:nvSpPr>
          <p:spPr>
            <a:xfrm>
              <a:off x="5926661" y="2121748"/>
              <a:ext cx="341691" cy="305918"/>
            </a:xfrm>
            <a:custGeom>
              <a:avLst/>
              <a:gdLst/>
              <a:ahLst/>
              <a:cxnLst/>
              <a:rect l="l" t="t" r="r" b="b"/>
              <a:pathLst>
                <a:path w="11634" h="10416" extrusionOk="0">
                  <a:moveTo>
                    <a:pt x="63" y="0"/>
                  </a:moveTo>
                  <a:cubicBezTo>
                    <a:pt x="45" y="0"/>
                    <a:pt x="27" y="9"/>
                    <a:pt x="16" y="27"/>
                  </a:cubicBezTo>
                  <a:cubicBezTo>
                    <a:pt x="1" y="51"/>
                    <a:pt x="9" y="85"/>
                    <a:pt x="34" y="101"/>
                  </a:cubicBezTo>
                  <a:cubicBezTo>
                    <a:pt x="885" y="628"/>
                    <a:pt x="1627" y="1337"/>
                    <a:pt x="2353" y="2029"/>
                  </a:cubicBezTo>
                  <a:cubicBezTo>
                    <a:pt x="5213" y="4758"/>
                    <a:pt x="8276" y="7653"/>
                    <a:pt x="11536" y="10403"/>
                  </a:cubicBezTo>
                  <a:cubicBezTo>
                    <a:pt x="11546" y="10411"/>
                    <a:pt x="11559" y="10416"/>
                    <a:pt x="11572" y="10416"/>
                  </a:cubicBezTo>
                  <a:cubicBezTo>
                    <a:pt x="11587" y="10416"/>
                    <a:pt x="11603" y="10409"/>
                    <a:pt x="11615" y="10396"/>
                  </a:cubicBezTo>
                  <a:cubicBezTo>
                    <a:pt x="11633" y="10373"/>
                    <a:pt x="11630" y="10339"/>
                    <a:pt x="11607" y="10319"/>
                  </a:cubicBezTo>
                  <a:cubicBezTo>
                    <a:pt x="8349" y="7570"/>
                    <a:pt x="5287" y="4678"/>
                    <a:pt x="2419" y="1942"/>
                  </a:cubicBezTo>
                  <a:cubicBezTo>
                    <a:pt x="1698" y="1253"/>
                    <a:pt x="952" y="541"/>
                    <a:pt x="91" y="8"/>
                  </a:cubicBezTo>
                  <a:cubicBezTo>
                    <a:pt x="82" y="3"/>
                    <a:pt x="72"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7519;p78">
              <a:extLst>
                <a:ext uri="{FF2B5EF4-FFF2-40B4-BE49-F238E27FC236}">
                  <a16:creationId xmlns:a16="http://schemas.microsoft.com/office/drawing/2014/main" id="{B9F556C0-A4A0-4D1E-9553-60B6A4DF371C}"/>
                </a:ext>
              </a:extLst>
            </p:cNvPr>
            <p:cNvSpPr/>
            <p:nvPr/>
          </p:nvSpPr>
          <p:spPr>
            <a:xfrm>
              <a:off x="6697770" y="2773204"/>
              <a:ext cx="9839" cy="57037"/>
            </a:xfrm>
            <a:custGeom>
              <a:avLst/>
              <a:gdLst/>
              <a:ahLst/>
              <a:cxnLst/>
              <a:rect l="l" t="t" r="r" b="b"/>
              <a:pathLst>
                <a:path w="335" h="1942" extrusionOk="0">
                  <a:moveTo>
                    <a:pt x="54" y="1"/>
                  </a:moveTo>
                  <a:cubicBezTo>
                    <a:pt x="24" y="4"/>
                    <a:pt x="1" y="28"/>
                    <a:pt x="1" y="58"/>
                  </a:cubicBezTo>
                  <a:cubicBezTo>
                    <a:pt x="15" y="676"/>
                    <a:pt x="88" y="1295"/>
                    <a:pt x="217" y="1899"/>
                  </a:cubicBezTo>
                  <a:cubicBezTo>
                    <a:pt x="223" y="1923"/>
                    <a:pt x="246" y="1942"/>
                    <a:pt x="272" y="1942"/>
                  </a:cubicBezTo>
                  <a:cubicBezTo>
                    <a:pt x="274" y="1942"/>
                    <a:pt x="279" y="1940"/>
                    <a:pt x="283" y="1939"/>
                  </a:cubicBezTo>
                  <a:cubicBezTo>
                    <a:pt x="314" y="1933"/>
                    <a:pt x="334" y="1903"/>
                    <a:pt x="327" y="1874"/>
                  </a:cubicBezTo>
                  <a:cubicBezTo>
                    <a:pt x="199" y="1278"/>
                    <a:pt x="125" y="666"/>
                    <a:pt x="111" y="55"/>
                  </a:cubicBezTo>
                  <a:cubicBezTo>
                    <a:pt x="109" y="25"/>
                    <a:pt x="89" y="4"/>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7520;p78">
              <a:extLst>
                <a:ext uri="{FF2B5EF4-FFF2-40B4-BE49-F238E27FC236}">
                  <a16:creationId xmlns:a16="http://schemas.microsoft.com/office/drawing/2014/main" id="{9E8D39B8-6654-4355-9F20-F2F9CD212712}"/>
                </a:ext>
              </a:extLst>
            </p:cNvPr>
            <p:cNvSpPr/>
            <p:nvPr/>
          </p:nvSpPr>
          <p:spPr>
            <a:xfrm>
              <a:off x="6715128" y="2803367"/>
              <a:ext cx="5492" cy="20765"/>
            </a:xfrm>
            <a:custGeom>
              <a:avLst/>
              <a:gdLst/>
              <a:ahLst/>
              <a:cxnLst/>
              <a:rect l="l" t="t" r="r" b="b"/>
              <a:pathLst>
                <a:path w="187" h="707" extrusionOk="0">
                  <a:moveTo>
                    <a:pt x="62" y="1"/>
                  </a:moveTo>
                  <a:cubicBezTo>
                    <a:pt x="57" y="1"/>
                    <a:pt x="52" y="2"/>
                    <a:pt x="47" y="3"/>
                  </a:cubicBezTo>
                  <a:cubicBezTo>
                    <a:pt x="18" y="12"/>
                    <a:pt x="1" y="42"/>
                    <a:pt x="8" y="70"/>
                  </a:cubicBezTo>
                  <a:cubicBezTo>
                    <a:pt x="58" y="260"/>
                    <a:pt x="74" y="453"/>
                    <a:pt x="58" y="647"/>
                  </a:cubicBezTo>
                  <a:cubicBezTo>
                    <a:pt x="54" y="678"/>
                    <a:pt x="78" y="704"/>
                    <a:pt x="108" y="707"/>
                  </a:cubicBezTo>
                  <a:lnTo>
                    <a:pt x="113" y="707"/>
                  </a:lnTo>
                  <a:cubicBezTo>
                    <a:pt x="142" y="707"/>
                    <a:pt x="165" y="686"/>
                    <a:pt x="168" y="656"/>
                  </a:cubicBezTo>
                  <a:cubicBezTo>
                    <a:pt x="186" y="449"/>
                    <a:pt x="168" y="243"/>
                    <a:pt x="115" y="42"/>
                  </a:cubicBezTo>
                  <a:cubicBezTo>
                    <a:pt x="107" y="18"/>
                    <a:pt x="85"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7521;p78">
              <a:extLst>
                <a:ext uri="{FF2B5EF4-FFF2-40B4-BE49-F238E27FC236}">
                  <a16:creationId xmlns:a16="http://schemas.microsoft.com/office/drawing/2014/main" id="{230FC4FF-C358-40FD-8206-7DF47068D9E6}"/>
                </a:ext>
              </a:extLst>
            </p:cNvPr>
            <p:cNvSpPr/>
            <p:nvPr/>
          </p:nvSpPr>
          <p:spPr>
            <a:xfrm>
              <a:off x="6652247" y="2574076"/>
              <a:ext cx="16917" cy="89578"/>
            </a:xfrm>
            <a:custGeom>
              <a:avLst/>
              <a:gdLst/>
              <a:ahLst/>
              <a:cxnLst/>
              <a:rect l="l" t="t" r="r" b="b"/>
              <a:pathLst>
                <a:path w="576" h="3050" extrusionOk="0">
                  <a:moveTo>
                    <a:pt x="60" y="1"/>
                  </a:moveTo>
                  <a:cubicBezTo>
                    <a:pt x="56" y="1"/>
                    <a:pt x="52" y="1"/>
                    <a:pt x="48" y="2"/>
                  </a:cubicBezTo>
                  <a:cubicBezTo>
                    <a:pt x="19" y="8"/>
                    <a:pt x="0" y="36"/>
                    <a:pt x="6" y="66"/>
                  </a:cubicBezTo>
                  <a:cubicBezTo>
                    <a:pt x="205" y="1033"/>
                    <a:pt x="360" y="2020"/>
                    <a:pt x="463" y="3000"/>
                  </a:cubicBezTo>
                  <a:cubicBezTo>
                    <a:pt x="467" y="3028"/>
                    <a:pt x="490" y="3050"/>
                    <a:pt x="518" y="3050"/>
                  </a:cubicBezTo>
                  <a:lnTo>
                    <a:pt x="524" y="3050"/>
                  </a:lnTo>
                  <a:cubicBezTo>
                    <a:pt x="554" y="3047"/>
                    <a:pt x="575" y="3020"/>
                    <a:pt x="571" y="2990"/>
                  </a:cubicBezTo>
                  <a:cubicBezTo>
                    <a:pt x="467" y="2006"/>
                    <a:pt x="313" y="1016"/>
                    <a:pt x="113" y="45"/>
                  </a:cubicBezTo>
                  <a:cubicBezTo>
                    <a:pt x="108" y="19"/>
                    <a:pt x="85"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7522;p78">
              <a:extLst>
                <a:ext uri="{FF2B5EF4-FFF2-40B4-BE49-F238E27FC236}">
                  <a16:creationId xmlns:a16="http://schemas.microsoft.com/office/drawing/2014/main" id="{5CD7950A-E205-412F-B282-C17E330F5CFD}"/>
                </a:ext>
              </a:extLst>
            </p:cNvPr>
            <p:cNvSpPr/>
            <p:nvPr/>
          </p:nvSpPr>
          <p:spPr>
            <a:xfrm>
              <a:off x="6645374" y="2605178"/>
              <a:ext cx="4964" cy="24318"/>
            </a:xfrm>
            <a:custGeom>
              <a:avLst/>
              <a:gdLst/>
              <a:ahLst/>
              <a:cxnLst/>
              <a:rect l="l" t="t" r="r" b="b"/>
              <a:pathLst>
                <a:path w="169" h="828" extrusionOk="0">
                  <a:moveTo>
                    <a:pt x="59" y="1"/>
                  </a:moveTo>
                  <a:cubicBezTo>
                    <a:pt x="57" y="1"/>
                    <a:pt x="55" y="1"/>
                    <a:pt x="53" y="1"/>
                  </a:cubicBezTo>
                  <a:cubicBezTo>
                    <a:pt x="22" y="3"/>
                    <a:pt x="0" y="30"/>
                    <a:pt x="3" y="59"/>
                  </a:cubicBezTo>
                  <a:lnTo>
                    <a:pt x="57" y="777"/>
                  </a:lnTo>
                  <a:cubicBezTo>
                    <a:pt x="62" y="806"/>
                    <a:pt x="85" y="827"/>
                    <a:pt x="113" y="827"/>
                  </a:cubicBezTo>
                  <a:lnTo>
                    <a:pt x="117" y="827"/>
                  </a:lnTo>
                  <a:cubicBezTo>
                    <a:pt x="147" y="824"/>
                    <a:pt x="169" y="799"/>
                    <a:pt x="167" y="769"/>
                  </a:cubicBezTo>
                  <a:lnTo>
                    <a:pt x="112" y="51"/>
                  </a:lnTo>
                  <a:cubicBezTo>
                    <a:pt x="110" y="21"/>
                    <a:pt x="86"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7523;p78">
              <a:extLst>
                <a:ext uri="{FF2B5EF4-FFF2-40B4-BE49-F238E27FC236}">
                  <a16:creationId xmlns:a16="http://schemas.microsoft.com/office/drawing/2014/main" id="{B555607E-4D91-4FC0-AB81-6D6768470E3D}"/>
                </a:ext>
              </a:extLst>
            </p:cNvPr>
            <p:cNvSpPr/>
            <p:nvPr/>
          </p:nvSpPr>
          <p:spPr>
            <a:xfrm>
              <a:off x="6708755" y="2845249"/>
              <a:ext cx="5110" cy="10544"/>
            </a:xfrm>
            <a:custGeom>
              <a:avLst/>
              <a:gdLst/>
              <a:ahLst/>
              <a:cxnLst/>
              <a:rect l="l" t="t" r="r" b="b"/>
              <a:pathLst>
                <a:path w="174" h="359" extrusionOk="0">
                  <a:moveTo>
                    <a:pt x="59" y="1"/>
                  </a:moveTo>
                  <a:cubicBezTo>
                    <a:pt x="55" y="1"/>
                    <a:pt x="52" y="1"/>
                    <a:pt x="48" y="2"/>
                  </a:cubicBezTo>
                  <a:cubicBezTo>
                    <a:pt x="19" y="9"/>
                    <a:pt x="0" y="37"/>
                    <a:pt x="6" y="67"/>
                  </a:cubicBezTo>
                  <a:lnTo>
                    <a:pt x="60" y="316"/>
                  </a:lnTo>
                  <a:cubicBezTo>
                    <a:pt x="64" y="342"/>
                    <a:pt x="87" y="359"/>
                    <a:pt x="113" y="359"/>
                  </a:cubicBezTo>
                  <a:lnTo>
                    <a:pt x="125" y="359"/>
                  </a:lnTo>
                  <a:cubicBezTo>
                    <a:pt x="155" y="352"/>
                    <a:pt x="174" y="323"/>
                    <a:pt x="168" y="293"/>
                  </a:cubicBezTo>
                  <a:lnTo>
                    <a:pt x="114" y="44"/>
                  </a:lnTo>
                  <a:cubicBezTo>
                    <a:pt x="108" y="18"/>
                    <a:pt x="84"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7524;p78">
              <a:extLst>
                <a:ext uri="{FF2B5EF4-FFF2-40B4-BE49-F238E27FC236}">
                  <a16:creationId xmlns:a16="http://schemas.microsoft.com/office/drawing/2014/main" id="{FA2D5023-1340-4AD3-9A62-04380461D395}"/>
                </a:ext>
              </a:extLst>
            </p:cNvPr>
            <p:cNvSpPr/>
            <p:nvPr/>
          </p:nvSpPr>
          <p:spPr>
            <a:xfrm>
              <a:off x="6553182" y="3083469"/>
              <a:ext cx="102648" cy="22674"/>
            </a:xfrm>
            <a:custGeom>
              <a:avLst/>
              <a:gdLst/>
              <a:ahLst/>
              <a:cxnLst/>
              <a:rect l="l" t="t" r="r" b="b"/>
              <a:pathLst>
                <a:path w="3495" h="772" extrusionOk="0">
                  <a:moveTo>
                    <a:pt x="61" y="1"/>
                  </a:moveTo>
                  <a:cubicBezTo>
                    <a:pt x="34" y="1"/>
                    <a:pt x="8" y="20"/>
                    <a:pt x="5" y="49"/>
                  </a:cubicBezTo>
                  <a:cubicBezTo>
                    <a:pt x="1" y="76"/>
                    <a:pt x="24" y="105"/>
                    <a:pt x="53" y="109"/>
                  </a:cubicBezTo>
                  <a:cubicBezTo>
                    <a:pt x="1187" y="253"/>
                    <a:pt x="2319" y="474"/>
                    <a:pt x="3421" y="770"/>
                  </a:cubicBezTo>
                  <a:cubicBezTo>
                    <a:pt x="3426" y="771"/>
                    <a:pt x="3430" y="771"/>
                    <a:pt x="3436" y="771"/>
                  </a:cubicBezTo>
                  <a:cubicBezTo>
                    <a:pt x="3458" y="771"/>
                    <a:pt x="3481" y="756"/>
                    <a:pt x="3487" y="733"/>
                  </a:cubicBezTo>
                  <a:cubicBezTo>
                    <a:pt x="3494" y="702"/>
                    <a:pt x="3477" y="672"/>
                    <a:pt x="3449" y="665"/>
                  </a:cubicBezTo>
                  <a:cubicBezTo>
                    <a:pt x="2341" y="367"/>
                    <a:pt x="1203" y="145"/>
                    <a:pt x="66" y="1"/>
                  </a:cubicBezTo>
                  <a:cubicBezTo>
                    <a:pt x="64" y="1"/>
                    <a:pt x="63"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7525;p78">
              <a:extLst>
                <a:ext uri="{FF2B5EF4-FFF2-40B4-BE49-F238E27FC236}">
                  <a16:creationId xmlns:a16="http://schemas.microsoft.com/office/drawing/2014/main" id="{443E9E58-4013-4BA7-9276-87E9A0FE920F}"/>
                </a:ext>
              </a:extLst>
            </p:cNvPr>
            <p:cNvSpPr/>
            <p:nvPr/>
          </p:nvSpPr>
          <p:spPr>
            <a:xfrm>
              <a:off x="6529686" y="3080884"/>
              <a:ext cx="7401" cy="3847"/>
            </a:xfrm>
            <a:custGeom>
              <a:avLst/>
              <a:gdLst/>
              <a:ahLst/>
              <a:cxnLst/>
              <a:rect l="l" t="t" r="r" b="b"/>
              <a:pathLst>
                <a:path w="252" h="131" extrusionOk="0">
                  <a:moveTo>
                    <a:pt x="63" y="0"/>
                  </a:moveTo>
                  <a:cubicBezTo>
                    <a:pt x="34" y="0"/>
                    <a:pt x="9" y="20"/>
                    <a:pt x="6" y="48"/>
                  </a:cubicBezTo>
                  <a:cubicBezTo>
                    <a:pt x="0" y="78"/>
                    <a:pt x="22" y="106"/>
                    <a:pt x="52" y="110"/>
                  </a:cubicBezTo>
                  <a:lnTo>
                    <a:pt x="184" y="130"/>
                  </a:lnTo>
                  <a:lnTo>
                    <a:pt x="193" y="130"/>
                  </a:lnTo>
                  <a:cubicBezTo>
                    <a:pt x="220" y="130"/>
                    <a:pt x="242" y="110"/>
                    <a:pt x="247" y="83"/>
                  </a:cubicBezTo>
                  <a:cubicBezTo>
                    <a:pt x="251" y="53"/>
                    <a:pt x="230" y="25"/>
                    <a:pt x="200" y="21"/>
                  </a:cubicBezTo>
                  <a:lnTo>
                    <a:pt x="69" y="1"/>
                  </a:lnTo>
                  <a:cubicBezTo>
                    <a:pt x="67" y="0"/>
                    <a:pt x="6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7526;p78">
              <a:extLst>
                <a:ext uri="{FF2B5EF4-FFF2-40B4-BE49-F238E27FC236}">
                  <a16:creationId xmlns:a16="http://schemas.microsoft.com/office/drawing/2014/main" id="{DC88AED0-A2FE-4354-962A-21ED2D75910B}"/>
                </a:ext>
              </a:extLst>
            </p:cNvPr>
            <p:cNvSpPr/>
            <p:nvPr/>
          </p:nvSpPr>
          <p:spPr>
            <a:xfrm>
              <a:off x="6586986" y="3074100"/>
              <a:ext cx="14156" cy="4611"/>
            </a:xfrm>
            <a:custGeom>
              <a:avLst/>
              <a:gdLst/>
              <a:ahLst/>
              <a:cxnLst/>
              <a:rect l="l" t="t" r="r" b="b"/>
              <a:pathLst>
                <a:path w="482" h="157" extrusionOk="0">
                  <a:moveTo>
                    <a:pt x="61" y="1"/>
                  </a:moveTo>
                  <a:cubicBezTo>
                    <a:pt x="37" y="1"/>
                    <a:pt x="14" y="19"/>
                    <a:pt x="8" y="44"/>
                  </a:cubicBezTo>
                  <a:cubicBezTo>
                    <a:pt x="0" y="72"/>
                    <a:pt x="20" y="102"/>
                    <a:pt x="49" y="109"/>
                  </a:cubicBezTo>
                  <a:cubicBezTo>
                    <a:pt x="171" y="140"/>
                    <a:pt x="298" y="156"/>
                    <a:pt x="426" y="156"/>
                  </a:cubicBezTo>
                  <a:cubicBezTo>
                    <a:pt x="456" y="156"/>
                    <a:pt x="482" y="130"/>
                    <a:pt x="479" y="101"/>
                  </a:cubicBezTo>
                  <a:cubicBezTo>
                    <a:pt x="479" y="71"/>
                    <a:pt x="455" y="45"/>
                    <a:pt x="423" y="45"/>
                  </a:cubicBezTo>
                  <a:cubicBezTo>
                    <a:pt x="307" y="45"/>
                    <a:pt x="187" y="31"/>
                    <a:pt x="73" y="2"/>
                  </a:cubicBezTo>
                  <a:cubicBezTo>
                    <a:pt x="69" y="1"/>
                    <a:pt x="65" y="1"/>
                    <a:pt x="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7527;p78">
              <a:extLst>
                <a:ext uri="{FF2B5EF4-FFF2-40B4-BE49-F238E27FC236}">
                  <a16:creationId xmlns:a16="http://schemas.microsoft.com/office/drawing/2014/main" id="{75C23380-F68D-4E7B-B99C-4A40A0D6A8CA}"/>
                </a:ext>
              </a:extLst>
            </p:cNvPr>
            <p:cNvSpPr/>
            <p:nvPr/>
          </p:nvSpPr>
          <p:spPr>
            <a:xfrm>
              <a:off x="6373290" y="3088109"/>
              <a:ext cx="47168" cy="7489"/>
            </a:xfrm>
            <a:custGeom>
              <a:avLst/>
              <a:gdLst/>
              <a:ahLst/>
              <a:cxnLst/>
              <a:rect l="l" t="t" r="r" b="b"/>
              <a:pathLst>
                <a:path w="1606" h="255" extrusionOk="0">
                  <a:moveTo>
                    <a:pt x="58" y="1"/>
                  </a:moveTo>
                  <a:cubicBezTo>
                    <a:pt x="30" y="1"/>
                    <a:pt x="6" y="23"/>
                    <a:pt x="3" y="51"/>
                  </a:cubicBezTo>
                  <a:cubicBezTo>
                    <a:pt x="1" y="81"/>
                    <a:pt x="22" y="108"/>
                    <a:pt x="53" y="112"/>
                  </a:cubicBezTo>
                  <a:lnTo>
                    <a:pt x="1543" y="254"/>
                  </a:lnTo>
                  <a:lnTo>
                    <a:pt x="1549" y="254"/>
                  </a:lnTo>
                  <a:cubicBezTo>
                    <a:pt x="1574" y="254"/>
                    <a:pt x="1600" y="232"/>
                    <a:pt x="1603" y="205"/>
                  </a:cubicBezTo>
                  <a:cubicBezTo>
                    <a:pt x="1606" y="173"/>
                    <a:pt x="1584" y="148"/>
                    <a:pt x="1553" y="143"/>
                  </a:cubicBezTo>
                  <a:lnTo>
                    <a:pt x="63" y="1"/>
                  </a:lnTo>
                  <a:cubicBezTo>
                    <a:pt x="62" y="1"/>
                    <a:pt x="60"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7528;p78">
              <a:extLst>
                <a:ext uri="{FF2B5EF4-FFF2-40B4-BE49-F238E27FC236}">
                  <a16:creationId xmlns:a16="http://schemas.microsoft.com/office/drawing/2014/main" id="{2933D11E-B4EC-44E3-8288-2D6EB8210481}"/>
                </a:ext>
              </a:extLst>
            </p:cNvPr>
            <p:cNvSpPr/>
            <p:nvPr/>
          </p:nvSpPr>
          <p:spPr>
            <a:xfrm>
              <a:off x="6392880" y="3103734"/>
              <a:ext cx="10103" cy="4875"/>
            </a:xfrm>
            <a:custGeom>
              <a:avLst/>
              <a:gdLst/>
              <a:ahLst/>
              <a:cxnLst/>
              <a:rect l="l" t="t" r="r" b="b"/>
              <a:pathLst>
                <a:path w="344" h="166" extrusionOk="0">
                  <a:moveTo>
                    <a:pt x="59" y="1"/>
                  </a:moveTo>
                  <a:cubicBezTo>
                    <a:pt x="35" y="1"/>
                    <a:pt x="15" y="18"/>
                    <a:pt x="9" y="41"/>
                  </a:cubicBezTo>
                  <a:cubicBezTo>
                    <a:pt x="0" y="70"/>
                    <a:pt x="17" y="101"/>
                    <a:pt x="48" y="108"/>
                  </a:cubicBezTo>
                  <a:lnTo>
                    <a:pt x="269" y="163"/>
                  </a:lnTo>
                  <a:cubicBezTo>
                    <a:pt x="272" y="165"/>
                    <a:pt x="278" y="165"/>
                    <a:pt x="281" y="165"/>
                  </a:cubicBezTo>
                  <a:cubicBezTo>
                    <a:pt x="306" y="165"/>
                    <a:pt x="328" y="150"/>
                    <a:pt x="335" y="124"/>
                  </a:cubicBezTo>
                  <a:cubicBezTo>
                    <a:pt x="343" y="96"/>
                    <a:pt x="326" y="66"/>
                    <a:pt x="295" y="59"/>
                  </a:cubicBezTo>
                  <a:lnTo>
                    <a:pt x="74" y="3"/>
                  </a:lnTo>
                  <a:cubicBezTo>
                    <a:pt x="69" y="2"/>
                    <a:pt x="64"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7529;p78">
              <a:extLst>
                <a:ext uri="{FF2B5EF4-FFF2-40B4-BE49-F238E27FC236}">
                  <a16:creationId xmlns:a16="http://schemas.microsoft.com/office/drawing/2014/main" id="{18BCAA86-58FB-4365-9A08-6D0028C1952B}"/>
                </a:ext>
              </a:extLst>
            </p:cNvPr>
            <p:cNvSpPr/>
            <p:nvPr/>
          </p:nvSpPr>
          <p:spPr>
            <a:xfrm>
              <a:off x="6253138" y="2712702"/>
              <a:ext cx="109932" cy="58329"/>
            </a:xfrm>
            <a:custGeom>
              <a:avLst/>
              <a:gdLst/>
              <a:ahLst/>
              <a:cxnLst/>
              <a:rect l="l" t="t" r="r" b="b"/>
              <a:pathLst>
                <a:path w="3743" h="1986" extrusionOk="0">
                  <a:moveTo>
                    <a:pt x="61" y="0"/>
                  </a:moveTo>
                  <a:cubicBezTo>
                    <a:pt x="40" y="0"/>
                    <a:pt x="21" y="11"/>
                    <a:pt x="11" y="31"/>
                  </a:cubicBezTo>
                  <a:cubicBezTo>
                    <a:pt x="0" y="58"/>
                    <a:pt x="11" y="93"/>
                    <a:pt x="39" y="105"/>
                  </a:cubicBezTo>
                  <a:cubicBezTo>
                    <a:pt x="1263" y="677"/>
                    <a:pt x="2481" y="1306"/>
                    <a:pt x="3654" y="1978"/>
                  </a:cubicBezTo>
                  <a:cubicBezTo>
                    <a:pt x="3663" y="1982"/>
                    <a:pt x="3671" y="1985"/>
                    <a:pt x="3681" y="1985"/>
                  </a:cubicBezTo>
                  <a:cubicBezTo>
                    <a:pt x="3700" y="1985"/>
                    <a:pt x="3718" y="1974"/>
                    <a:pt x="3727" y="1957"/>
                  </a:cubicBezTo>
                  <a:cubicBezTo>
                    <a:pt x="3743" y="1930"/>
                    <a:pt x="3734" y="1896"/>
                    <a:pt x="3707" y="1881"/>
                  </a:cubicBezTo>
                  <a:cubicBezTo>
                    <a:pt x="2531" y="1209"/>
                    <a:pt x="1313" y="577"/>
                    <a:pt x="86" y="6"/>
                  </a:cubicBezTo>
                  <a:cubicBezTo>
                    <a:pt x="78" y="2"/>
                    <a:pt x="69"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7530;p78">
              <a:extLst>
                <a:ext uri="{FF2B5EF4-FFF2-40B4-BE49-F238E27FC236}">
                  <a16:creationId xmlns:a16="http://schemas.microsoft.com/office/drawing/2014/main" id="{BAE6F924-0C1E-418B-9FCC-7BF2BEA8160F}"/>
                </a:ext>
              </a:extLst>
            </p:cNvPr>
            <p:cNvSpPr/>
            <p:nvPr/>
          </p:nvSpPr>
          <p:spPr>
            <a:xfrm>
              <a:off x="6291818" y="2746830"/>
              <a:ext cx="16124" cy="10397"/>
            </a:xfrm>
            <a:custGeom>
              <a:avLst/>
              <a:gdLst/>
              <a:ahLst/>
              <a:cxnLst/>
              <a:rect l="l" t="t" r="r" b="b"/>
              <a:pathLst>
                <a:path w="549" h="354" extrusionOk="0">
                  <a:moveTo>
                    <a:pt x="62" y="1"/>
                  </a:moveTo>
                  <a:cubicBezTo>
                    <a:pt x="44" y="1"/>
                    <a:pt x="26" y="11"/>
                    <a:pt x="16" y="29"/>
                  </a:cubicBezTo>
                  <a:cubicBezTo>
                    <a:pt x="0" y="56"/>
                    <a:pt x="9" y="90"/>
                    <a:pt x="36" y="104"/>
                  </a:cubicBezTo>
                  <a:lnTo>
                    <a:pt x="458" y="346"/>
                  </a:lnTo>
                  <a:cubicBezTo>
                    <a:pt x="466" y="351"/>
                    <a:pt x="475" y="353"/>
                    <a:pt x="485" y="353"/>
                  </a:cubicBezTo>
                  <a:cubicBezTo>
                    <a:pt x="503" y="353"/>
                    <a:pt x="522" y="342"/>
                    <a:pt x="532" y="326"/>
                  </a:cubicBezTo>
                  <a:cubicBezTo>
                    <a:pt x="549" y="299"/>
                    <a:pt x="539" y="265"/>
                    <a:pt x="513" y="251"/>
                  </a:cubicBezTo>
                  <a:lnTo>
                    <a:pt x="90" y="9"/>
                  </a:lnTo>
                  <a:cubicBezTo>
                    <a:pt x="81" y="3"/>
                    <a:pt x="72"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7531;p78">
              <a:extLst>
                <a:ext uri="{FF2B5EF4-FFF2-40B4-BE49-F238E27FC236}">
                  <a16:creationId xmlns:a16="http://schemas.microsoft.com/office/drawing/2014/main" id="{BB387CB4-979A-43B8-B89A-01AFB9902151}"/>
                </a:ext>
              </a:extLst>
            </p:cNvPr>
            <p:cNvSpPr/>
            <p:nvPr/>
          </p:nvSpPr>
          <p:spPr>
            <a:xfrm>
              <a:off x="6133279" y="2625267"/>
              <a:ext cx="33423" cy="15126"/>
            </a:xfrm>
            <a:custGeom>
              <a:avLst/>
              <a:gdLst/>
              <a:ahLst/>
              <a:cxnLst/>
              <a:rect l="l" t="t" r="r" b="b"/>
              <a:pathLst>
                <a:path w="1138" h="515" extrusionOk="0">
                  <a:moveTo>
                    <a:pt x="63" y="0"/>
                  </a:moveTo>
                  <a:cubicBezTo>
                    <a:pt x="40" y="0"/>
                    <a:pt x="20" y="13"/>
                    <a:pt x="11" y="35"/>
                  </a:cubicBezTo>
                  <a:cubicBezTo>
                    <a:pt x="1" y="63"/>
                    <a:pt x="12" y="95"/>
                    <a:pt x="41" y="106"/>
                  </a:cubicBezTo>
                  <a:lnTo>
                    <a:pt x="1056" y="512"/>
                  </a:lnTo>
                  <a:cubicBezTo>
                    <a:pt x="1062" y="513"/>
                    <a:pt x="1069" y="515"/>
                    <a:pt x="1076" y="515"/>
                  </a:cubicBezTo>
                  <a:cubicBezTo>
                    <a:pt x="1098" y="515"/>
                    <a:pt x="1116" y="502"/>
                    <a:pt x="1127" y="481"/>
                  </a:cubicBezTo>
                  <a:cubicBezTo>
                    <a:pt x="1137" y="452"/>
                    <a:pt x="1126" y="421"/>
                    <a:pt x="1098" y="409"/>
                  </a:cubicBezTo>
                  <a:lnTo>
                    <a:pt x="82" y="4"/>
                  </a:lnTo>
                  <a:cubicBezTo>
                    <a:pt x="76" y="1"/>
                    <a:pt x="69"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7532;p78">
              <a:extLst>
                <a:ext uri="{FF2B5EF4-FFF2-40B4-BE49-F238E27FC236}">
                  <a16:creationId xmlns:a16="http://schemas.microsoft.com/office/drawing/2014/main" id="{92654838-2E13-4685-90E8-C9AEB23B78CF}"/>
                </a:ext>
              </a:extLst>
            </p:cNvPr>
            <p:cNvSpPr/>
            <p:nvPr/>
          </p:nvSpPr>
          <p:spPr>
            <a:xfrm>
              <a:off x="6102558" y="2607587"/>
              <a:ext cx="13628" cy="7754"/>
            </a:xfrm>
            <a:custGeom>
              <a:avLst/>
              <a:gdLst/>
              <a:ahLst/>
              <a:cxnLst/>
              <a:rect l="l" t="t" r="r" b="b"/>
              <a:pathLst>
                <a:path w="464" h="264" extrusionOk="0">
                  <a:moveTo>
                    <a:pt x="63" y="0"/>
                  </a:moveTo>
                  <a:cubicBezTo>
                    <a:pt x="45" y="0"/>
                    <a:pt x="26" y="9"/>
                    <a:pt x="16" y="27"/>
                  </a:cubicBezTo>
                  <a:cubicBezTo>
                    <a:pt x="0" y="53"/>
                    <a:pt x="9" y="86"/>
                    <a:pt x="36" y="103"/>
                  </a:cubicBezTo>
                  <a:cubicBezTo>
                    <a:pt x="146" y="168"/>
                    <a:pt x="264" y="221"/>
                    <a:pt x="385" y="261"/>
                  </a:cubicBezTo>
                  <a:cubicBezTo>
                    <a:pt x="392" y="264"/>
                    <a:pt x="396" y="264"/>
                    <a:pt x="402" y="264"/>
                  </a:cubicBezTo>
                  <a:cubicBezTo>
                    <a:pt x="425" y="264"/>
                    <a:pt x="446" y="250"/>
                    <a:pt x="453" y="225"/>
                  </a:cubicBezTo>
                  <a:cubicBezTo>
                    <a:pt x="463" y="197"/>
                    <a:pt x="446" y="164"/>
                    <a:pt x="418" y="156"/>
                  </a:cubicBezTo>
                  <a:cubicBezTo>
                    <a:pt x="304" y="118"/>
                    <a:pt x="194" y="69"/>
                    <a:pt x="90" y="7"/>
                  </a:cubicBezTo>
                  <a:cubicBezTo>
                    <a:pt x="82" y="3"/>
                    <a:pt x="73"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7533;p78">
              <a:extLst>
                <a:ext uri="{FF2B5EF4-FFF2-40B4-BE49-F238E27FC236}">
                  <a16:creationId xmlns:a16="http://schemas.microsoft.com/office/drawing/2014/main" id="{CCF02664-EC2F-4AAD-BB30-CAA26202CDA5}"/>
                </a:ext>
              </a:extLst>
            </p:cNvPr>
            <p:cNvSpPr/>
            <p:nvPr/>
          </p:nvSpPr>
          <p:spPr>
            <a:xfrm>
              <a:off x="6150930" y="2610465"/>
              <a:ext cx="11542" cy="6432"/>
            </a:xfrm>
            <a:custGeom>
              <a:avLst/>
              <a:gdLst/>
              <a:ahLst/>
              <a:cxnLst/>
              <a:rect l="l" t="t" r="r" b="b"/>
              <a:pathLst>
                <a:path w="393" h="219" extrusionOk="0">
                  <a:moveTo>
                    <a:pt x="62" y="1"/>
                  </a:moveTo>
                  <a:cubicBezTo>
                    <a:pt x="40" y="1"/>
                    <a:pt x="20" y="13"/>
                    <a:pt x="12" y="35"/>
                  </a:cubicBezTo>
                  <a:cubicBezTo>
                    <a:pt x="1" y="63"/>
                    <a:pt x="14" y="95"/>
                    <a:pt x="42" y="106"/>
                  </a:cubicBezTo>
                  <a:lnTo>
                    <a:pt x="311" y="214"/>
                  </a:lnTo>
                  <a:cubicBezTo>
                    <a:pt x="319" y="216"/>
                    <a:pt x="326" y="218"/>
                    <a:pt x="333" y="218"/>
                  </a:cubicBezTo>
                  <a:cubicBezTo>
                    <a:pt x="354" y="218"/>
                    <a:pt x="373" y="206"/>
                    <a:pt x="383" y="184"/>
                  </a:cubicBezTo>
                  <a:cubicBezTo>
                    <a:pt x="393" y="156"/>
                    <a:pt x="380" y="123"/>
                    <a:pt x="351" y="113"/>
                  </a:cubicBezTo>
                  <a:lnTo>
                    <a:pt x="84" y="5"/>
                  </a:lnTo>
                  <a:cubicBezTo>
                    <a:pt x="77" y="2"/>
                    <a:pt x="69"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7534;p78">
              <a:extLst>
                <a:ext uri="{FF2B5EF4-FFF2-40B4-BE49-F238E27FC236}">
                  <a16:creationId xmlns:a16="http://schemas.microsoft.com/office/drawing/2014/main" id="{DB5CC99F-3F44-4500-A0D5-EC838E437685}"/>
                </a:ext>
              </a:extLst>
            </p:cNvPr>
            <p:cNvSpPr/>
            <p:nvPr/>
          </p:nvSpPr>
          <p:spPr>
            <a:xfrm>
              <a:off x="6402367" y="2412423"/>
              <a:ext cx="4582" cy="47051"/>
            </a:xfrm>
            <a:custGeom>
              <a:avLst/>
              <a:gdLst/>
              <a:ahLst/>
              <a:cxnLst/>
              <a:rect l="l" t="t" r="r" b="b"/>
              <a:pathLst>
                <a:path w="156" h="1602" extrusionOk="0">
                  <a:moveTo>
                    <a:pt x="65" y="0"/>
                  </a:moveTo>
                  <a:cubicBezTo>
                    <a:pt x="39" y="0"/>
                    <a:pt x="12" y="24"/>
                    <a:pt x="12" y="54"/>
                  </a:cubicBezTo>
                  <a:cubicBezTo>
                    <a:pt x="0" y="550"/>
                    <a:pt x="12" y="1054"/>
                    <a:pt x="46" y="1550"/>
                  </a:cubicBezTo>
                  <a:cubicBezTo>
                    <a:pt x="47" y="1580"/>
                    <a:pt x="72" y="1601"/>
                    <a:pt x="100" y="1601"/>
                  </a:cubicBezTo>
                  <a:lnTo>
                    <a:pt x="103" y="1601"/>
                  </a:lnTo>
                  <a:cubicBezTo>
                    <a:pt x="133" y="1600"/>
                    <a:pt x="156" y="1573"/>
                    <a:pt x="154" y="1543"/>
                  </a:cubicBezTo>
                  <a:cubicBezTo>
                    <a:pt x="120" y="1049"/>
                    <a:pt x="110" y="549"/>
                    <a:pt x="120" y="56"/>
                  </a:cubicBezTo>
                  <a:cubicBezTo>
                    <a:pt x="120" y="26"/>
                    <a:pt x="97" y="0"/>
                    <a:pt x="67" y="0"/>
                  </a:cubicBezTo>
                  <a:cubicBezTo>
                    <a:pt x="67" y="0"/>
                    <a:pt x="6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7535;p78">
              <a:extLst>
                <a:ext uri="{FF2B5EF4-FFF2-40B4-BE49-F238E27FC236}">
                  <a16:creationId xmlns:a16="http://schemas.microsoft.com/office/drawing/2014/main" id="{90209AA2-55F2-4A94-B421-2BDB2D947B70}"/>
                </a:ext>
              </a:extLst>
            </p:cNvPr>
            <p:cNvSpPr/>
            <p:nvPr/>
          </p:nvSpPr>
          <p:spPr>
            <a:xfrm>
              <a:off x="6413410" y="2425963"/>
              <a:ext cx="4406" cy="19531"/>
            </a:xfrm>
            <a:custGeom>
              <a:avLst/>
              <a:gdLst/>
              <a:ahLst/>
              <a:cxnLst/>
              <a:rect l="l" t="t" r="r" b="b"/>
              <a:pathLst>
                <a:path w="150" h="665" extrusionOk="0">
                  <a:moveTo>
                    <a:pt x="54" y="1"/>
                  </a:moveTo>
                  <a:cubicBezTo>
                    <a:pt x="23" y="2"/>
                    <a:pt x="0" y="29"/>
                    <a:pt x="2" y="59"/>
                  </a:cubicBezTo>
                  <a:lnTo>
                    <a:pt x="37" y="613"/>
                  </a:lnTo>
                  <a:cubicBezTo>
                    <a:pt x="40" y="642"/>
                    <a:pt x="64" y="664"/>
                    <a:pt x="93" y="664"/>
                  </a:cubicBezTo>
                  <a:lnTo>
                    <a:pt x="97" y="664"/>
                  </a:lnTo>
                  <a:cubicBezTo>
                    <a:pt x="127" y="663"/>
                    <a:pt x="150" y="636"/>
                    <a:pt x="148" y="606"/>
                  </a:cubicBezTo>
                  <a:lnTo>
                    <a:pt x="113" y="52"/>
                  </a:lnTo>
                  <a:cubicBezTo>
                    <a:pt x="111" y="22"/>
                    <a:pt x="84" y="1"/>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7536;p78">
              <a:extLst>
                <a:ext uri="{FF2B5EF4-FFF2-40B4-BE49-F238E27FC236}">
                  <a16:creationId xmlns:a16="http://schemas.microsoft.com/office/drawing/2014/main" id="{CA4A09CA-EBF8-4D40-831F-CAFE1800AE1E}"/>
                </a:ext>
              </a:extLst>
            </p:cNvPr>
            <p:cNvSpPr/>
            <p:nvPr/>
          </p:nvSpPr>
          <p:spPr>
            <a:xfrm>
              <a:off x="6365419" y="2262724"/>
              <a:ext cx="14920" cy="64438"/>
            </a:xfrm>
            <a:custGeom>
              <a:avLst/>
              <a:gdLst/>
              <a:ahLst/>
              <a:cxnLst/>
              <a:rect l="l" t="t" r="r" b="b"/>
              <a:pathLst>
                <a:path w="508" h="2194" extrusionOk="0">
                  <a:moveTo>
                    <a:pt x="63" y="1"/>
                  </a:moveTo>
                  <a:cubicBezTo>
                    <a:pt x="58" y="1"/>
                    <a:pt x="52" y="1"/>
                    <a:pt x="46" y="3"/>
                  </a:cubicBezTo>
                  <a:cubicBezTo>
                    <a:pt x="18" y="12"/>
                    <a:pt x="1" y="42"/>
                    <a:pt x="9" y="70"/>
                  </a:cubicBezTo>
                  <a:cubicBezTo>
                    <a:pt x="196" y="747"/>
                    <a:pt x="326" y="1444"/>
                    <a:pt x="395" y="2144"/>
                  </a:cubicBezTo>
                  <a:cubicBezTo>
                    <a:pt x="400" y="2172"/>
                    <a:pt x="422" y="2194"/>
                    <a:pt x="451" y="2194"/>
                  </a:cubicBezTo>
                  <a:lnTo>
                    <a:pt x="454" y="2194"/>
                  </a:lnTo>
                  <a:cubicBezTo>
                    <a:pt x="485" y="2191"/>
                    <a:pt x="508" y="2164"/>
                    <a:pt x="504" y="2134"/>
                  </a:cubicBezTo>
                  <a:cubicBezTo>
                    <a:pt x="435" y="1429"/>
                    <a:pt x="303" y="724"/>
                    <a:pt x="115" y="40"/>
                  </a:cubicBezTo>
                  <a:cubicBezTo>
                    <a:pt x="107" y="17"/>
                    <a:pt x="86"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7537;p78">
              <a:extLst>
                <a:ext uri="{FF2B5EF4-FFF2-40B4-BE49-F238E27FC236}">
                  <a16:creationId xmlns:a16="http://schemas.microsoft.com/office/drawing/2014/main" id="{85EF6C1E-0915-40AB-8237-916451CCCCE7}"/>
                </a:ext>
              </a:extLst>
            </p:cNvPr>
            <p:cNvSpPr/>
            <p:nvPr/>
          </p:nvSpPr>
          <p:spPr>
            <a:xfrm>
              <a:off x="6365360" y="2296823"/>
              <a:ext cx="5522" cy="13275"/>
            </a:xfrm>
            <a:custGeom>
              <a:avLst/>
              <a:gdLst/>
              <a:ahLst/>
              <a:cxnLst/>
              <a:rect l="l" t="t" r="r" b="b"/>
              <a:pathLst>
                <a:path w="188" h="452" extrusionOk="0">
                  <a:moveTo>
                    <a:pt x="62" y="0"/>
                  </a:moveTo>
                  <a:cubicBezTo>
                    <a:pt x="55" y="0"/>
                    <a:pt x="48" y="2"/>
                    <a:pt x="41" y="4"/>
                  </a:cubicBezTo>
                  <a:cubicBezTo>
                    <a:pt x="14" y="14"/>
                    <a:pt x="0" y="47"/>
                    <a:pt x="11" y="76"/>
                  </a:cubicBezTo>
                  <a:cubicBezTo>
                    <a:pt x="53" y="178"/>
                    <a:pt x="74" y="288"/>
                    <a:pt x="77" y="397"/>
                  </a:cubicBezTo>
                  <a:cubicBezTo>
                    <a:pt x="78" y="427"/>
                    <a:pt x="103" y="452"/>
                    <a:pt x="132" y="452"/>
                  </a:cubicBezTo>
                  <a:cubicBezTo>
                    <a:pt x="164" y="452"/>
                    <a:pt x="188" y="426"/>
                    <a:pt x="185" y="393"/>
                  </a:cubicBezTo>
                  <a:cubicBezTo>
                    <a:pt x="182" y="271"/>
                    <a:pt x="157" y="150"/>
                    <a:pt x="113" y="34"/>
                  </a:cubicBezTo>
                  <a:cubicBezTo>
                    <a:pt x="105" y="14"/>
                    <a:pt x="84"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7538;p78">
              <a:extLst>
                <a:ext uri="{FF2B5EF4-FFF2-40B4-BE49-F238E27FC236}">
                  <a16:creationId xmlns:a16="http://schemas.microsoft.com/office/drawing/2014/main" id="{378CD46F-A3CC-4BE6-A35A-6CA4D8938CFA}"/>
                </a:ext>
              </a:extLst>
            </p:cNvPr>
            <p:cNvSpPr/>
            <p:nvPr/>
          </p:nvSpPr>
          <p:spPr>
            <a:xfrm>
              <a:off x="6094305" y="2260962"/>
              <a:ext cx="34334" cy="29399"/>
            </a:xfrm>
            <a:custGeom>
              <a:avLst/>
              <a:gdLst/>
              <a:ahLst/>
              <a:cxnLst/>
              <a:rect l="l" t="t" r="r" b="b"/>
              <a:pathLst>
                <a:path w="1169" h="1001" extrusionOk="0">
                  <a:moveTo>
                    <a:pt x="64" y="0"/>
                  </a:moveTo>
                  <a:cubicBezTo>
                    <a:pt x="48" y="0"/>
                    <a:pt x="32" y="7"/>
                    <a:pt x="21" y="22"/>
                  </a:cubicBezTo>
                  <a:cubicBezTo>
                    <a:pt x="1" y="45"/>
                    <a:pt x="6" y="79"/>
                    <a:pt x="29" y="99"/>
                  </a:cubicBezTo>
                  <a:cubicBezTo>
                    <a:pt x="388" y="378"/>
                    <a:pt x="738" y="677"/>
                    <a:pt x="1072" y="986"/>
                  </a:cubicBezTo>
                  <a:cubicBezTo>
                    <a:pt x="1082" y="996"/>
                    <a:pt x="1094" y="1000"/>
                    <a:pt x="1109" y="1000"/>
                  </a:cubicBezTo>
                  <a:cubicBezTo>
                    <a:pt x="1123" y="1000"/>
                    <a:pt x="1137" y="996"/>
                    <a:pt x="1150" y="986"/>
                  </a:cubicBezTo>
                  <a:cubicBezTo>
                    <a:pt x="1168" y="963"/>
                    <a:pt x="1167" y="929"/>
                    <a:pt x="1146" y="908"/>
                  </a:cubicBezTo>
                  <a:cubicBezTo>
                    <a:pt x="810" y="597"/>
                    <a:pt x="456" y="295"/>
                    <a:pt x="98" y="12"/>
                  </a:cubicBezTo>
                  <a:cubicBezTo>
                    <a:pt x="88" y="4"/>
                    <a:pt x="76"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7539;p78">
              <a:extLst>
                <a:ext uri="{FF2B5EF4-FFF2-40B4-BE49-F238E27FC236}">
                  <a16:creationId xmlns:a16="http://schemas.microsoft.com/office/drawing/2014/main" id="{1BD8809D-57D8-4E73-ACA8-E5489D8C6FC4}"/>
                </a:ext>
              </a:extLst>
            </p:cNvPr>
            <p:cNvSpPr/>
            <p:nvPr/>
          </p:nvSpPr>
          <p:spPr>
            <a:xfrm>
              <a:off x="6112661" y="2259728"/>
              <a:ext cx="16388" cy="14538"/>
            </a:xfrm>
            <a:custGeom>
              <a:avLst/>
              <a:gdLst/>
              <a:ahLst/>
              <a:cxnLst/>
              <a:rect l="l" t="t" r="r" b="b"/>
              <a:pathLst>
                <a:path w="558" h="495" extrusionOk="0">
                  <a:moveTo>
                    <a:pt x="64" y="0"/>
                  </a:moveTo>
                  <a:cubicBezTo>
                    <a:pt x="46" y="0"/>
                    <a:pt x="29" y="8"/>
                    <a:pt x="18" y="23"/>
                  </a:cubicBezTo>
                  <a:cubicBezTo>
                    <a:pt x="1" y="48"/>
                    <a:pt x="7" y="81"/>
                    <a:pt x="31" y="100"/>
                  </a:cubicBezTo>
                  <a:cubicBezTo>
                    <a:pt x="186" y="209"/>
                    <a:pt x="328" y="336"/>
                    <a:pt x="457" y="477"/>
                  </a:cubicBezTo>
                  <a:cubicBezTo>
                    <a:pt x="467" y="488"/>
                    <a:pt x="484" y="494"/>
                    <a:pt x="498" y="494"/>
                  </a:cubicBezTo>
                  <a:cubicBezTo>
                    <a:pt x="511" y="494"/>
                    <a:pt x="524" y="491"/>
                    <a:pt x="535" y="483"/>
                  </a:cubicBezTo>
                  <a:cubicBezTo>
                    <a:pt x="556" y="461"/>
                    <a:pt x="558" y="427"/>
                    <a:pt x="538" y="404"/>
                  </a:cubicBezTo>
                  <a:cubicBezTo>
                    <a:pt x="405" y="256"/>
                    <a:pt x="256" y="124"/>
                    <a:pt x="95" y="10"/>
                  </a:cubicBezTo>
                  <a:cubicBezTo>
                    <a:pt x="85" y="3"/>
                    <a:pt x="75"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7540;p78">
              <a:extLst>
                <a:ext uri="{FF2B5EF4-FFF2-40B4-BE49-F238E27FC236}">
                  <a16:creationId xmlns:a16="http://schemas.microsoft.com/office/drawing/2014/main" id="{5B32AA6A-7BBF-4FE9-B73E-D6798716D3F2}"/>
                </a:ext>
              </a:extLst>
            </p:cNvPr>
            <p:cNvSpPr/>
            <p:nvPr/>
          </p:nvSpPr>
          <p:spPr>
            <a:xfrm>
              <a:off x="6788377" y="3133574"/>
              <a:ext cx="232493" cy="254432"/>
            </a:xfrm>
            <a:custGeom>
              <a:avLst/>
              <a:gdLst/>
              <a:ahLst/>
              <a:cxnLst/>
              <a:rect l="l" t="t" r="r" b="b"/>
              <a:pathLst>
                <a:path w="7916" h="8663" extrusionOk="0">
                  <a:moveTo>
                    <a:pt x="6985" y="3829"/>
                  </a:moveTo>
                  <a:cubicBezTo>
                    <a:pt x="6996" y="3969"/>
                    <a:pt x="6999" y="4109"/>
                    <a:pt x="6993" y="4249"/>
                  </a:cubicBezTo>
                  <a:cubicBezTo>
                    <a:pt x="6998" y="4109"/>
                    <a:pt x="6995" y="3968"/>
                    <a:pt x="6985" y="3829"/>
                  </a:cubicBezTo>
                  <a:close/>
                  <a:moveTo>
                    <a:pt x="72" y="1"/>
                  </a:moveTo>
                  <a:cubicBezTo>
                    <a:pt x="71" y="1"/>
                    <a:pt x="69" y="1"/>
                    <a:pt x="68" y="1"/>
                  </a:cubicBezTo>
                  <a:cubicBezTo>
                    <a:pt x="58" y="1"/>
                    <a:pt x="45" y="5"/>
                    <a:pt x="36" y="14"/>
                  </a:cubicBezTo>
                  <a:cubicBezTo>
                    <a:pt x="9" y="31"/>
                    <a:pt x="1" y="64"/>
                    <a:pt x="13" y="91"/>
                  </a:cubicBezTo>
                  <a:cubicBezTo>
                    <a:pt x="647" y="1456"/>
                    <a:pt x="1580" y="3879"/>
                    <a:pt x="1439" y="6031"/>
                  </a:cubicBezTo>
                  <a:cubicBezTo>
                    <a:pt x="1419" y="6374"/>
                    <a:pt x="1372" y="6713"/>
                    <a:pt x="1288" y="7036"/>
                  </a:cubicBezTo>
                  <a:cubicBezTo>
                    <a:pt x="1281" y="7057"/>
                    <a:pt x="1288" y="7079"/>
                    <a:pt x="1304" y="7097"/>
                  </a:cubicBezTo>
                  <a:cubicBezTo>
                    <a:pt x="2259" y="8110"/>
                    <a:pt x="3297" y="8663"/>
                    <a:pt x="4240" y="8663"/>
                  </a:cubicBezTo>
                  <a:cubicBezTo>
                    <a:pt x="4280" y="8663"/>
                    <a:pt x="4319" y="8662"/>
                    <a:pt x="4358" y="8660"/>
                  </a:cubicBezTo>
                  <a:cubicBezTo>
                    <a:pt x="4400" y="8658"/>
                    <a:pt x="4437" y="8653"/>
                    <a:pt x="4478" y="8651"/>
                  </a:cubicBezTo>
                  <a:cubicBezTo>
                    <a:pt x="5412" y="8556"/>
                    <a:pt x="6244" y="7918"/>
                    <a:pt x="6947" y="6758"/>
                  </a:cubicBezTo>
                  <a:cubicBezTo>
                    <a:pt x="7783" y="5376"/>
                    <a:pt x="7916" y="4050"/>
                    <a:pt x="7342" y="2812"/>
                  </a:cubicBezTo>
                  <a:cubicBezTo>
                    <a:pt x="7334" y="2789"/>
                    <a:pt x="7311" y="2775"/>
                    <a:pt x="7288" y="2775"/>
                  </a:cubicBezTo>
                  <a:cubicBezTo>
                    <a:pt x="7287" y="2775"/>
                    <a:pt x="7286" y="2775"/>
                    <a:pt x="7285" y="2775"/>
                  </a:cubicBezTo>
                  <a:cubicBezTo>
                    <a:pt x="7230" y="2776"/>
                    <a:pt x="7175" y="2777"/>
                    <a:pt x="7119" y="2777"/>
                  </a:cubicBezTo>
                  <a:cubicBezTo>
                    <a:pt x="6536" y="2777"/>
                    <a:pt x="5928" y="2715"/>
                    <a:pt x="5317" y="2597"/>
                  </a:cubicBezTo>
                  <a:cubicBezTo>
                    <a:pt x="4215" y="2386"/>
                    <a:pt x="3107" y="1995"/>
                    <a:pt x="2131" y="1474"/>
                  </a:cubicBezTo>
                  <a:cubicBezTo>
                    <a:pt x="2125" y="1472"/>
                    <a:pt x="2124" y="1468"/>
                    <a:pt x="2121" y="1468"/>
                  </a:cubicBezTo>
                  <a:cubicBezTo>
                    <a:pt x="2114" y="1466"/>
                    <a:pt x="2108" y="1461"/>
                    <a:pt x="2103" y="1459"/>
                  </a:cubicBezTo>
                  <a:cubicBezTo>
                    <a:pt x="2101" y="1459"/>
                    <a:pt x="2100" y="1458"/>
                    <a:pt x="2097" y="1458"/>
                  </a:cubicBezTo>
                  <a:cubicBezTo>
                    <a:pt x="1334" y="1048"/>
                    <a:pt x="651" y="559"/>
                    <a:pt x="117" y="19"/>
                  </a:cubicBezTo>
                  <a:cubicBezTo>
                    <a:pt x="107" y="8"/>
                    <a:pt x="89" y="1"/>
                    <a:pt x="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7541;p78">
              <a:extLst>
                <a:ext uri="{FF2B5EF4-FFF2-40B4-BE49-F238E27FC236}">
                  <a16:creationId xmlns:a16="http://schemas.microsoft.com/office/drawing/2014/main" id="{DE95BCF8-D5AA-428C-99D7-C9A50C7A25B6}"/>
                </a:ext>
              </a:extLst>
            </p:cNvPr>
            <p:cNvSpPr/>
            <p:nvPr/>
          </p:nvSpPr>
          <p:spPr>
            <a:xfrm>
              <a:off x="6777950" y="2982524"/>
              <a:ext cx="353233" cy="229174"/>
            </a:xfrm>
            <a:custGeom>
              <a:avLst/>
              <a:gdLst/>
              <a:ahLst/>
              <a:cxnLst/>
              <a:rect l="l" t="t" r="r" b="b"/>
              <a:pathLst>
                <a:path w="12027" h="7803" extrusionOk="0">
                  <a:moveTo>
                    <a:pt x="7184" y="0"/>
                  </a:moveTo>
                  <a:cubicBezTo>
                    <a:pt x="7071" y="0"/>
                    <a:pt x="6957" y="3"/>
                    <a:pt x="6841" y="9"/>
                  </a:cubicBezTo>
                  <a:cubicBezTo>
                    <a:pt x="4476" y="124"/>
                    <a:pt x="1879" y="1364"/>
                    <a:pt x="874" y="1893"/>
                  </a:cubicBezTo>
                  <a:cubicBezTo>
                    <a:pt x="848" y="1903"/>
                    <a:pt x="838" y="1930"/>
                    <a:pt x="838" y="1955"/>
                  </a:cubicBezTo>
                  <a:cubicBezTo>
                    <a:pt x="841" y="1984"/>
                    <a:pt x="861" y="2005"/>
                    <a:pt x="887" y="2010"/>
                  </a:cubicBezTo>
                  <a:cubicBezTo>
                    <a:pt x="929" y="2017"/>
                    <a:pt x="958" y="2027"/>
                    <a:pt x="986" y="2038"/>
                  </a:cubicBezTo>
                  <a:cubicBezTo>
                    <a:pt x="1351" y="2190"/>
                    <a:pt x="1536" y="2663"/>
                    <a:pt x="1535" y="3441"/>
                  </a:cubicBezTo>
                  <a:cubicBezTo>
                    <a:pt x="1535" y="4022"/>
                    <a:pt x="1210" y="4388"/>
                    <a:pt x="666" y="4419"/>
                  </a:cubicBezTo>
                  <a:cubicBezTo>
                    <a:pt x="643" y="4420"/>
                    <a:pt x="619" y="4421"/>
                    <a:pt x="595" y="4421"/>
                  </a:cubicBezTo>
                  <a:cubicBezTo>
                    <a:pt x="429" y="4421"/>
                    <a:pt x="257" y="4394"/>
                    <a:pt x="85" y="4341"/>
                  </a:cubicBezTo>
                  <a:cubicBezTo>
                    <a:pt x="80" y="4337"/>
                    <a:pt x="75" y="4336"/>
                    <a:pt x="70" y="4336"/>
                  </a:cubicBezTo>
                  <a:cubicBezTo>
                    <a:pt x="67" y="4336"/>
                    <a:pt x="65" y="4337"/>
                    <a:pt x="62" y="4337"/>
                  </a:cubicBezTo>
                  <a:cubicBezTo>
                    <a:pt x="44" y="4337"/>
                    <a:pt x="27" y="4345"/>
                    <a:pt x="15" y="4362"/>
                  </a:cubicBezTo>
                  <a:cubicBezTo>
                    <a:pt x="1" y="4381"/>
                    <a:pt x="1" y="4409"/>
                    <a:pt x="15" y="4435"/>
                  </a:cubicBezTo>
                  <a:cubicBezTo>
                    <a:pt x="796" y="5520"/>
                    <a:pt x="2161" y="6457"/>
                    <a:pt x="3711" y="7064"/>
                  </a:cubicBezTo>
                  <a:cubicBezTo>
                    <a:pt x="4898" y="7531"/>
                    <a:pt x="6195" y="7803"/>
                    <a:pt x="7419" y="7803"/>
                  </a:cubicBezTo>
                  <a:cubicBezTo>
                    <a:pt x="7508" y="7803"/>
                    <a:pt x="7596" y="7801"/>
                    <a:pt x="7684" y="7799"/>
                  </a:cubicBezTo>
                  <a:lnTo>
                    <a:pt x="7720" y="7791"/>
                  </a:lnTo>
                  <a:cubicBezTo>
                    <a:pt x="7727" y="7794"/>
                    <a:pt x="7754" y="7796"/>
                    <a:pt x="7761" y="7796"/>
                  </a:cubicBezTo>
                  <a:lnTo>
                    <a:pt x="7802" y="7794"/>
                  </a:lnTo>
                  <a:cubicBezTo>
                    <a:pt x="8493" y="7760"/>
                    <a:pt x="9115" y="7633"/>
                    <a:pt x="9654" y="7417"/>
                  </a:cubicBezTo>
                  <a:cubicBezTo>
                    <a:pt x="10796" y="6954"/>
                    <a:pt x="12026" y="5865"/>
                    <a:pt x="11397" y="3288"/>
                  </a:cubicBezTo>
                  <a:cubicBezTo>
                    <a:pt x="11035" y="1822"/>
                    <a:pt x="10267" y="830"/>
                    <a:pt x="9120" y="349"/>
                  </a:cubicBezTo>
                  <a:cubicBezTo>
                    <a:pt x="8737" y="191"/>
                    <a:pt x="8309" y="84"/>
                    <a:pt x="7844" y="36"/>
                  </a:cubicBezTo>
                  <a:cubicBezTo>
                    <a:pt x="7631" y="12"/>
                    <a:pt x="7411" y="0"/>
                    <a:pt x="71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7542;p78">
              <a:extLst>
                <a:ext uri="{FF2B5EF4-FFF2-40B4-BE49-F238E27FC236}">
                  <a16:creationId xmlns:a16="http://schemas.microsoft.com/office/drawing/2014/main" id="{803DCF28-0263-4182-BB76-82158119311C}"/>
                </a:ext>
              </a:extLst>
            </p:cNvPr>
            <p:cNvSpPr/>
            <p:nvPr/>
          </p:nvSpPr>
          <p:spPr>
            <a:xfrm>
              <a:off x="6825735" y="2793558"/>
              <a:ext cx="255196" cy="225797"/>
            </a:xfrm>
            <a:custGeom>
              <a:avLst/>
              <a:gdLst/>
              <a:ahLst/>
              <a:cxnLst/>
              <a:rect l="l" t="t" r="r" b="b"/>
              <a:pathLst>
                <a:path w="8689" h="7688" extrusionOk="0">
                  <a:moveTo>
                    <a:pt x="4603" y="5175"/>
                  </a:moveTo>
                  <a:cubicBezTo>
                    <a:pt x="4603" y="5175"/>
                    <a:pt x="4604" y="5175"/>
                    <a:pt x="4607" y="5178"/>
                  </a:cubicBezTo>
                  <a:cubicBezTo>
                    <a:pt x="4552" y="5221"/>
                    <a:pt x="4496" y="5259"/>
                    <a:pt x="4436" y="5293"/>
                  </a:cubicBezTo>
                  <a:cubicBezTo>
                    <a:pt x="4495" y="5259"/>
                    <a:pt x="4550" y="5218"/>
                    <a:pt x="4603" y="5175"/>
                  </a:cubicBezTo>
                  <a:close/>
                  <a:moveTo>
                    <a:pt x="4213" y="0"/>
                  </a:moveTo>
                  <a:cubicBezTo>
                    <a:pt x="4158" y="0"/>
                    <a:pt x="4103" y="2"/>
                    <a:pt x="4048" y="4"/>
                  </a:cubicBezTo>
                  <a:cubicBezTo>
                    <a:pt x="3551" y="30"/>
                    <a:pt x="3065" y="161"/>
                    <a:pt x="2596" y="396"/>
                  </a:cubicBezTo>
                  <a:cubicBezTo>
                    <a:pt x="2578" y="407"/>
                    <a:pt x="2564" y="430"/>
                    <a:pt x="2565" y="453"/>
                  </a:cubicBezTo>
                  <a:cubicBezTo>
                    <a:pt x="2601" y="1733"/>
                    <a:pt x="2332" y="3139"/>
                    <a:pt x="1845" y="4435"/>
                  </a:cubicBezTo>
                  <a:cubicBezTo>
                    <a:pt x="1399" y="5619"/>
                    <a:pt x="771" y="6713"/>
                    <a:pt x="22" y="7538"/>
                  </a:cubicBezTo>
                  <a:cubicBezTo>
                    <a:pt x="0" y="7561"/>
                    <a:pt x="0" y="7596"/>
                    <a:pt x="23" y="7620"/>
                  </a:cubicBezTo>
                  <a:cubicBezTo>
                    <a:pt x="32" y="7633"/>
                    <a:pt x="48" y="7639"/>
                    <a:pt x="65" y="7639"/>
                  </a:cubicBezTo>
                  <a:cubicBezTo>
                    <a:pt x="67" y="7639"/>
                    <a:pt x="70" y="7639"/>
                    <a:pt x="73" y="7639"/>
                  </a:cubicBezTo>
                  <a:cubicBezTo>
                    <a:pt x="86" y="7639"/>
                    <a:pt x="96" y="7636"/>
                    <a:pt x="104" y="7630"/>
                  </a:cubicBezTo>
                  <a:cubicBezTo>
                    <a:pt x="136" y="7610"/>
                    <a:pt x="164" y="7589"/>
                    <a:pt x="190" y="7571"/>
                  </a:cubicBezTo>
                  <a:lnTo>
                    <a:pt x="190" y="7571"/>
                  </a:lnTo>
                  <a:cubicBezTo>
                    <a:pt x="164" y="7589"/>
                    <a:pt x="154" y="7625"/>
                    <a:pt x="171" y="7656"/>
                  </a:cubicBezTo>
                  <a:cubicBezTo>
                    <a:pt x="181" y="7677"/>
                    <a:pt x="201" y="7687"/>
                    <a:pt x="224" y="7687"/>
                  </a:cubicBezTo>
                  <a:cubicBezTo>
                    <a:pt x="225" y="7687"/>
                    <a:pt x="227" y="7687"/>
                    <a:pt x="228" y="7687"/>
                  </a:cubicBezTo>
                  <a:cubicBezTo>
                    <a:pt x="235" y="7687"/>
                    <a:pt x="245" y="7684"/>
                    <a:pt x="252" y="7680"/>
                  </a:cubicBezTo>
                  <a:cubicBezTo>
                    <a:pt x="1511" y="7103"/>
                    <a:pt x="3391" y="6396"/>
                    <a:pt x="5174" y="6307"/>
                  </a:cubicBezTo>
                  <a:cubicBezTo>
                    <a:pt x="5291" y="6302"/>
                    <a:pt x="5406" y="6300"/>
                    <a:pt x="5518" y="6300"/>
                  </a:cubicBezTo>
                  <a:cubicBezTo>
                    <a:pt x="5665" y="6300"/>
                    <a:pt x="5809" y="6304"/>
                    <a:pt x="5949" y="6313"/>
                  </a:cubicBezTo>
                  <a:cubicBezTo>
                    <a:pt x="6363" y="6339"/>
                    <a:pt x="6753" y="6406"/>
                    <a:pt x="7107" y="6511"/>
                  </a:cubicBezTo>
                  <a:cubicBezTo>
                    <a:pt x="7114" y="6512"/>
                    <a:pt x="7122" y="6512"/>
                    <a:pt x="7129" y="6512"/>
                  </a:cubicBezTo>
                  <a:cubicBezTo>
                    <a:pt x="7145" y="6512"/>
                    <a:pt x="7159" y="6505"/>
                    <a:pt x="7172" y="6492"/>
                  </a:cubicBezTo>
                  <a:cubicBezTo>
                    <a:pt x="7880" y="5729"/>
                    <a:pt x="8689" y="4546"/>
                    <a:pt x="8512" y="3243"/>
                  </a:cubicBezTo>
                  <a:cubicBezTo>
                    <a:pt x="8378" y="2280"/>
                    <a:pt x="7726" y="1435"/>
                    <a:pt x="6570" y="735"/>
                  </a:cubicBezTo>
                  <a:cubicBezTo>
                    <a:pt x="5764" y="246"/>
                    <a:pt x="4973" y="0"/>
                    <a:pt x="42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7543;p78">
              <a:extLst>
                <a:ext uri="{FF2B5EF4-FFF2-40B4-BE49-F238E27FC236}">
                  <a16:creationId xmlns:a16="http://schemas.microsoft.com/office/drawing/2014/main" id="{6B2A68C8-12A4-4547-90BF-229D0FB2009E}"/>
                </a:ext>
              </a:extLst>
            </p:cNvPr>
            <p:cNvSpPr/>
            <p:nvPr/>
          </p:nvSpPr>
          <p:spPr>
            <a:xfrm>
              <a:off x="6603199" y="3092485"/>
              <a:ext cx="245827" cy="338431"/>
            </a:xfrm>
            <a:custGeom>
              <a:avLst/>
              <a:gdLst/>
              <a:ahLst/>
              <a:cxnLst/>
              <a:rect l="l" t="t" r="r" b="b"/>
              <a:pathLst>
                <a:path w="8370" h="11523" extrusionOk="0">
                  <a:moveTo>
                    <a:pt x="2500" y="2008"/>
                  </a:moveTo>
                  <a:lnTo>
                    <a:pt x="2505" y="2071"/>
                  </a:lnTo>
                  <a:cubicBezTo>
                    <a:pt x="2502" y="2076"/>
                    <a:pt x="2496" y="2082"/>
                    <a:pt x="2495" y="2088"/>
                  </a:cubicBezTo>
                  <a:lnTo>
                    <a:pt x="2495" y="2088"/>
                  </a:lnTo>
                  <a:cubicBezTo>
                    <a:pt x="2496" y="2082"/>
                    <a:pt x="2502" y="2076"/>
                    <a:pt x="2503" y="2072"/>
                  </a:cubicBezTo>
                  <a:lnTo>
                    <a:pt x="2500" y="2008"/>
                  </a:lnTo>
                  <a:close/>
                  <a:moveTo>
                    <a:pt x="5734" y="2165"/>
                  </a:moveTo>
                  <a:cubicBezTo>
                    <a:pt x="5816" y="2360"/>
                    <a:pt x="5898" y="2555"/>
                    <a:pt x="5977" y="2749"/>
                  </a:cubicBezTo>
                  <a:cubicBezTo>
                    <a:pt x="5897" y="2555"/>
                    <a:pt x="5814" y="2360"/>
                    <a:pt x="5733" y="2165"/>
                  </a:cubicBezTo>
                  <a:close/>
                  <a:moveTo>
                    <a:pt x="5104" y="0"/>
                  </a:moveTo>
                  <a:cubicBezTo>
                    <a:pt x="5096" y="0"/>
                    <a:pt x="5092" y="3"/>
                    <a:pt x="5085" y="4"/>
                  </a:cubicBezTo>
                  <a:cubicBezTo>
                    <a:pt x="5059" y="14"/>
                    <a:pt x="5044" y="37"/>
                    <a:pt x="5044" y="61"/>
                  </a:cubicBezTo>
                  <a:cubicBezTo>
                    <a:pt x="5045" y="555"/>
                    <a:pt x="4930" y="1192"/>
                    <a:pt x="4363" y="1457"/>
                  </a:cubicBezTo>
                  <a:cubicBezTo>
                    <a:pt x="4184" y="1552"/>
                    <a:pt x="4013" y="1604"/>
                    <a:pt x="3853" y="1612"/>
                  </a:cubicBezTo>
                  <a:cubicBezTo>
                    <a:pt x="3838" y="1613"/>
                    <a:pt x="3823" y="1613"/>
                    <a:pt x="3808" y="1613"/>
                  </a:cubicBezTo>
                  <a:cubicBezTo>
                    <a:pt x="3653" y="1613"/>
                    <a:pt x="3519" y="1573"/>
                    <a:pt x="3407" y="1490"/>
                  </a:cubicBezTo>
                  <a:cubicBezTo>
                    <a:pt x="3184" y="1326"/>
                    <a:pt x="3086" y="1030"/>
                    <a:pt x="3145" y="702"/>
                  </a:cubicBezTo>
                  <a:cubicBezTo>
                    <a:pt x="3155" y="662"/>
                    <a:pt x="3170" y="602"/>
                    <a:pt x="3194" y="534"/>
                  </a:cubicBezTo>
                  <a:cubicBezTo>
                    <a:pt x="3202" y="508"/>
                    <a:pt x="3194" y="474"/>
                    <a:pt x="3167" y="460"/>
                  </a:cubicBezTo>
                  <a:cubicBezTo>
                    <a:pt x="3158" y="454"/>
                    <a:pt x="3147" y="450"/>
                    <a:pt x="3136" y="450"/>
                  </a:cubicBezTo>
                  <a:cubicBezTo>
                    <a:pt x="3135" y="450"/>
                    <a:pt x="3133" y="450"/>
                    <a:pt x="3131" y="450"/>
                  </a:cubicBezTo>
                  <a:cubicBezTo>
                    <a:pt x="3116" y="450"/>
                    <a:pt x="3101" y="457"/>
                    <a:pt x="3088" y="467"/>
                  </a:cubicBezTo>
                  <a:cubicBezTo>
                    <a:pt x="1421" y="2065"/>
                    <a:pt x="168" y="4936"/>
                    <a:pt x="44" y="7450"/>
                  </a:cubicBezTo>
                  <a:cubicBezTo>
                    <a:pt x="47" y="7481"/>
                    <a:pt x="48" y="7495"/>
                    <a:pt x="44" y="7505"/>
                  </a:cubicBezTo>
                  <a:cubicBezTo>
                    <a:pt x="1" y="8409"/>
                    <a:pt x="112" y="9174"/>
                    <a:pt x="367" y="9802"/>
                  </a:cubicBezTo>
                  <a:cubicBezTo>
                    <a:pt x="608" y="10398"/>
                    <a:pt x="971" y="10842"/>
                    <a:pt x="1448" y="11131"/>
                  </a:cubicBezTo>
                  <a:cubicBezTo>
                    <a:pt x="1873" y="11390"/>
                    <a:pt x="2388" y="11522"/>
                    <a:pt x="2983" y="11522"/>
                  </a:cubicBezTo>
                  <a:cubicBezTo>
                    <a:pt x="3052" y="11522"/>
                    <a:pt x="3122" y="11520"/>
                    <a:pt x="3192" y="11517"/>
                  </a:cubicBezTo>
                  <a:cubicBezTo>
                    <a:pt x="3523" y="11501"/>
                    <a:pt x="3885" y="11446"/>
                    <a:pt x="4261" y="11353"/>
                  </a:cubicBezTo>
                  <a:cubicBezTo>
                    <a:pt x="4339" y="11333"/>
                    <a:pt x="4413" y="11316"/>
                    <a:pt x="4486" y="11295"/>
                  </a:cubicBezTo>
                  <a:cubicBezTo>
                    <a:pt x="5850" y="10909"/>
                    <a:pt x="6777" y="10153"/>
                    <a:pt x="7254" y="9049"/>
                  </a:cubicBezTo>
                  <a:cubicBezTo>
                    <a:pt x="8369" y="6451"/>
                    <a:pt x="6721" y="2586"/>
                    <a:pt x="5962" y="1044"/>
                  </a:cubicBezTo>
                  <a:cubicBezTo>
                    <a:pt x="5941" y="1006"/>
                    <a:pt x="5920" y="963"/>
                    <a:pt x="5900" y="926"/>
                  </a:cubicBezTo>
                  <a:lnTo>
                    <a:pt x="5900" y="923"/>
                  </a:lnTo>
                  <a:cubicBezTo>
                    <a:pt x="5900" y="921"/>
                    <a:pt x="5900" y="921"/>
                    <a:pt x="5897" y="919"/>
                  </a:cubicBezTo>
                  <a:lnTo>
                    <a:pt x="5897" y="916"/>
                  </a:lnTo>
                  <a:cubicBezTo>
                    <a:pt x="5774" y="677"/>
                    <a:pt x="5683" y="506"/>
                    <a:pt x="5638" y="427"/>
                  </a:cubicBezTo>
                  <a:cubicBezTo>
                    <a:pt x="5632" y="416"/>
                    <a:pt x="5623" y="409"/>
                    <a:pt x="5616" y="406"/>
                  </a:cubicBezTo>
                  <a:cubicBezTo>
                    <a:pt x="5438" y="301"/>
                    <a:pt x="5282" y="171"/>
                    <a:pt x="5156" y="23"/>
                  </a:cubicBezTo>
                  <a:cubicBezTo>
                    <a:pt x="5141" y="9"/>
                    <a:pt x="5122" y="0"/>
                    <a:pt x="5104"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7544;p78">
              <a:extLst>
                <a:ext uri="{FF2B5EF4-FFF2-40B4-BE49-F238E27FC236}">
                  <a16:creationId xmlns:a16="http://schemas.microsoft.com/office/drawing/2014/main" id="{71DCF51E-F98D-4CB0-9AF0-111D650103BC}"/>
                </a:ext>
              </a:extLst>
            </p:cNvPr>
            <p:cNvSpPr/>
            <p:nvPr/>
          </p:nvSpPr>
          <p:spPr>
            <a:xfrm>
              <a:off x="6737155" y="2997209"/>
              <a:ext cx="51926" cy="67110"/>
            </a:xfrm>
            <a:custGeom>
              <a:avLst/>
              <a:gdLst/>
              <a:ahLst/>
              <a:cxnLst/>
              <a:rect l="l" t="t" r="r" b="b"/>
              <a:pathLst>
                <a:path w="1768" h="2285" extrusionOk="0">
                  <a:moveTo>
                    <a:pt x="830" y="0"/>
                  </a:moveTo>
                  <a:cubicBezTo>
                    <a:pt x="813" y="0"/>
                    <a:pt x="795" y="1"/>
                    <a:pt x="778" y="1"/>
                  </a:cubicBezTo>
                  <a:cubicBezTo>
                    <a:pt x="682" y="7"/>
                    <a:pt x="584" y="23"/>
                    <a:pt x="490" y="51"/>
                  </a:cubicBezTo>
                  <a:cubicBezTo>
                    <a:pt x="385" y="84"/>
                    <a:pt x="305" y="154"/>
                    <a:pt x="244" y="263"/>
                  </a:cubicBezTo>
                  <a:cubicBezTo>
                    <a:pt x="0" y="716"/>
                    <a:pt x="194" y="1720"/>
                    <a:pt x="289" y="2129"/>
                  </a:cubicBezTo>
                  <a:lnTo>
                    <a:pt x="320" y="2239"/>
                  </a:lnTo>
                  <a:cubicBezTo>
                    <a:pt x="329" y="2266"/>
                    <a:pt x="354" y="2284"/>
                    <a:pt x="381" y="2284"/>
                  </a:cubicBezTo>
                  <a:cubicBezTo>
                    <a:pt x="382" y="2284"/>
                    <a:pt x="384" y="2284"/>
                    <a:pt x="385" y="2284"/>
                  </a:cubicBezTo>
                  <a:lnTo>
                    <a:pt x="386" y="2284"/>
                  </a:lnTo>
                  <a:cubicBezTo>
                    <a:pt x="417" y="2281"/>
                    <a:pt x="440" y="2257"/>
                    <a:pt x="443" y="2227"/>
                  </a:cubicBezTo>
                  <a:lnTo>
                    <a:pt x="460" y="2083"/>
                  </a:lnTo>
                  <a:cubicBezTo>
                    <a:pt x="460" y="2112"/>
                    <a:pt x="477" y="2139"/>
                    <a:pt x="506" y="2146"/>
                  </a:cubicBezTo>
                  <a:cubicBezTo>
                    <a:pt x="511" y="2148"/>
                    <a:pt x="518" y="2148"/>
                    <a:pt x="526" y="2148"/>
                  </a:cubicBezTo>
                  <a:cubicBezTo>
                    <a:pt x="548" y="2146"/>
                    <a:pt x="570" y="2132"/>
                    <a:pt x="584" y="2106"/>
                  </a:cubicBezTo>
                  <a:cubicBezTo>
                    <a:pt x="591" y="2092"/>
                    <a:pt x="598" y="2076"/>
                    <a:pt x="605" y="2061"/>
                  </a:cubicBezTo>
                  <a:lnTo>
                    <a:pt x="605" y="2061"/>
                  </a:lnTo>
                  <a:cubicBezTo>
                    <a:pt x="597" y="2085"/>
                    <a:pt x="605" y="2113"/>
                    <a:pt x="628" y="2129"/>
                  </a:cubicBezTo>
                  <a:cubicBezTo>
                    <a:pt x="639" y="2138"/>
                    <a:pt x="654" y="2142"/>
                    <a:pt x="668" y="2142"/>
                  </a:cubicBezTo>
                  <a:cubicBezTo>
                    <a:pt x="682" y="2140"/>
                    <a:pt x="698" y="2135"/>
                    <a:pt x="709" y="2123"/>
                  </a:cubicBezTo>
                  <a:cubicBezTo>
                    <a:pt x="1470" y="1403"/>
                    <a:pt x="1767" y="775"/>
                    <a:pt x="1547" y="356"/>
                  </a:cubicBezTo>
                  <a:cubicBezTo>
                    <a:pt x="1430" y="137"/>
                    <a:pt x="1153" y="0"/>
                    <a:pt x="8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7545;p78">
              <a:extLst>
                <a:ext uri="{FF2B5EF4-FFF2-40B4-BE49-F238E27FC236}">
                  <a16:creationId xmlns:a16="http://schemas.microsoft.com/office/drawing/2014/main" id="{F1ABC0E2-8F8A-4097-9324-D7F5B6FC677B}"/>
                </a:ext>
              </a:extLst>
            </p:cNvPr>
            <p:cNvSpPr/>
            <p:nvPr/>
          </p:nvSpPr>
          <p:spPr>
            <a:xfrm>
              <a:off x="6749432" y="3044465"/>
              <a:ext cx="69930" cy="64115"/>
            </a:xfrm>
            <a:custGeom>
              <a:avLst/>
              <a:gdLst/>
              <a:ahLst/>
              <a:cxnLst/>
              <a:rect l="l" t="t" r="r" b="b"/>
              <a:pathLst>
                <a:path w="2381" h="2183" extrusionOk="0">
                  <a:moveTo>
                    <a:pt x="1665" y="1"/>
                  </a:moveTo>
                  <a:cubicBezTo>
                    <a:pt x="1654" y="1"/>
                    <a:pt x="1644" y="1"/>
                    <a:pt x="1633" y="2"/>
                  </a:cubicBezTo>
                  <a:cubicBezTo>
                    <a:pt x="1183" y="23"/>
                    <a:pt x="620" y="422"/>
                    <a:pt x="328" y="655"/>
                  </a:cubicBezTo>
                  <a:cubicBezTo>
                    <a:pt x="270" y="709"/>
                    <a:pt x="216" y="756"/>
                    <a:pt x="157" y="809"/>
                  </a:cubicBezTo>
                  <a:cubicBezTo>
                    <a:pt x="137" y="825"/>
                    <a:pt x="129" y="855"/>
                    <a:pt x="142" y="880"/>
                  </a:cubicBezTo>
                  <a:cubicBezTo>
                    <a:pt x="150" y="905"/>
                    <a:pt x="177" y="919"/>
                    <a:pt x="202" y="920"/>
                  </a:cubicBezTo>
                  <a:lnTo>
                    <a:pt x="177" y="923"/>
                  </a:lnTo>
                  <a:cubicBezTo>
                    <a:pt x="149" y="924"/>
                    <a:pt x="127" y="943"/>
                    <a:pt x="122" y="970"/>
                  </a:cubicBezTo>
                  <a:cubicBezTo>
                    <a:pt x="113" y="996"/>
                    <a:pt x="125" y="1026"/>
                    <a:pt x="150" y="1040"/>
                  </a:cubicBezTo>
                  <a:cubicBezTo>
                    <a:pt x="132" y="1031"/>
                    <a:pt x="116" y="1023"/>
                    <a:pt x="100" y="1011"/>
                  </a:cubicBezTo>
                  <a:cubicBezTo>
                    <a:pt x="89" y="1004"/>
                    <a:pt x="78" y="1001"/>
                    <a:pt x="65" y="1001"/>
                  </a:cubicBezTo>
                  <a:cubicBezTo>
                    <a:pt x="52" y="1001"/>
                    <a:pt x="42" y="1006"/>
                    <a:pt x="32" y="1013"/>
                  </a:cubicBezTo>
                  <a:cubicBezTo>
                    <a:pt x="9" y="1023"/>
                    <a:pt x="1" y="1050"/>
                    <a:pt x="4" y="1074"/>
                  </a:cubicBezTo>
                  <a:lnTo>
                    <a:pt x="11" y="1110"/>
                  </a:lnTo>
                  <a:cubicBezTo>
                    <a:pt x="110" y="1437"/>
                    <a:pt x="358" y="1728"/>
                    <a:pt x="711" y="1934"/>
                  </a:cubicBezTo>
                  <a:cubicBezTo>
                    <a:pt x="714" y="1936"/>
                    <a:pt x="740" y="1954"/>
                    <a:pt x="744" y="1956"/>
                  </a:cubicBezTo>
                  <a:cubicBezTo>
                    <a:pt x="1009" y="2101"/>
                    <a:pt x="1292" y="2182"/>
                    <a:pt x="1552" y="2182"/>
                  </a:cubicBezTo>
                  <a:cubicBezTo>
                    <a:pt x="1575" y="2182"/>
                    <a:pt x="1598" y="2182"/>
                    <a:pt x="1620" y="2181"/>
                  </a:cubicBezTo>
                  <a:lnTo>
                    <a:pt x="1627" y="2181"/>
                  </a:lnTo>
                  <a:cubicBezTo>
                    <a:pt x="1855" y="2171"/>
                    <a:pt x="2379" y="2059"/>
                    <a:pt x="2380" y="1330"/>
                  </a:cubicBezTo>
                  <a:cubicBezTo>
                    <a:pt x="2380" y="610"/>
                    <a:pt x="2222" y="178"/>
                    <a:pt x="1909" y="47"/>
                  </a:cubicBezTo>
                  <a:cubicBezTo>
                    <a:pt x="1838" y="17"/>
                    <a:pt x="1754" y="1"/>
                    <a:pt x="16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7546;p78">
              <a:extLst>
                <a:ext uri="{FF2B5EF4-FFF2-40B4-BE49-F238E27FC236}">
                  <a16:creationId xmlns:a16="http://schemas.microsoft.com/office/drawing/2014/main" id="{D72B5719-2C3D-4DAE-84FA-A69A94CECD79}"/>
                </a:ext>
              </a:extLst>
            </p:cNvPr>
            <p:cNvSpPr/>
            <p:nvPr/>
          </p:nvSpPr>
          <p:spPr>
            <a:xfrm>
              <a:off x="6474264" y="2731881"/>
              <a:ext cx="238220" cy="268354"/>
            </a:xfrm>
            <a:custGeom>
              <a:avLst/>
              <a:gdLst/>
              <a:ahLst/>
              <a:cxnLst/>
              <a:rect l="l" t="t" r="r" b="b"/>
              <a:pathLst>
                <a:path w="8111" h="9137" extrusionOk="0">
                  <a:moveTo>
                    <a:pt x="3759" y="1"/>
                  </a:moveTo>
                  <a:cubicBezTo>
                    <a:pt x="3716" y="1"/>
                    <a:pt x="3673" y="2"/>
                    <a:pt x="3630" y="4"/>
                  </a:cubicBezTo>
                  <a:cubicBezTo>
                    <a:pt x="3559" y="6"/>
                    <a:pt x="3488" y="12"/>
                    <a:pt x="3418" y="22"/>
                  </a:cubicBezTo>
                  <a:cubicBezTo>
                    <a:pt x="2463" y="149"/>
                    <a:pt x="1625" y="794"/>
                    <a:pt x="935" y="1935"/>
                  </a:cubicBezTo>
                  <a:cubicBezTo>
                    <a:pt x="30" y="3427"/>
                    <a:pt x="0" y="4873"/>
                    <a:pt x="841" y="6228"/>
                  </a:cubicBezTo>
                  <a:cubicBezTo>
                    <a:pt x="852" y="6247"/>
                    <a:pt x="869" y="6257"/>
                    <a:pt x="890" y="6260"/>
                  </a:cubicBezTo>
                  <a:cubicBezTo>
                    <a:pt x="1934" y="6318"/>
                    <a:pt x="3038" y="6559"/>
                    <a:pt x="4093" y="6936"/>
                  </a:cubicBezTo>
                  <a:cubicBezTo>
                    <a:pt x="5523" y="7446"/>
                    <a:pt x="6860" y="8208"/>
                    <a:pt x="7839" y="9111"/>
                  </a:cubicBezTo>
                  <a:cubicBezTo>
                    <a:pt x="7849" y="9123"/>
                    <a:pt x="7867" y="9130"/>
                    <a:pt x="7881" y="9130"/>
                  </a:cubicBezTo>
                  <a:cubicBezTo>
                    <a:pt x="7882" y="9130"/>
                    <a:pt x="7883" y="9129"/>
                    <a:pt x="7884" y="9129"/>
                  </a:cubicBezTo>
                  <a:cubicBezTo>
                    <a:pt x="7897" y="9129"/>
                    <a:pt x="7913" y="9122"/>
                    <a:pt x="7921" y="9115"/>
                  </a:cubicBezTo>
                  <a:cubicBezTo>
                    <a:pt x="7947" y="9094"/>
                    <a:pt x="7953" y="9058"/>
                    <a:pt x="7937" y="9033"/>
                  </a:cubicBezTo>
                  <a:lnTo>
                    <a:pt x="7937" y="9033"/>
                  </a:lnTo>
                  <a:cubicBezTo>
                    <a:pt x="7953" y="9057"/>
                    <a:pt x="7968" y="9082"/>
                    <a:pt x="7987" y="9105"/>
                  </a:cubicBezTo>
                  <a:cubicBezTo>
                    <a:pt x="7996" y="9124"/>
                    <a:pt x="8017" y="9137"/>
                    <a:pt x="8040" y="9137"/>
                  </a:cubicBezTo>
                  <a:cubicBezTo>
                    <a:pt x="8041" y="9137"/>
                    <a:pt x="8043" y="9137"/>
                    <a:pt x="8044" y="9136"/>
                  </a:cubicBezTo>
                  <a:cubicBezTo>
                    <a:pt x="8051" y="9136"/>
                    <a:pt x="8061" y="9132"/>
                    <a:pt x="8068" y="9127"/>
                  </a:cubicBezTo>
                  <a:cubicBezTo>
                    <a:pt x="8098" y="9112"/>
                    <a:pt x="8111" y="9077"/>
                    <a:pt x="8097" y="9047"/>
                  </a:cubicBezTo>
                  <a:cubicBezTo>
                    <a:pt x="7293" y="7281"/>
                    <a:pt x="6053" y="3948"/>
                    <a:pt x="6749" y="1472"/>
                  </a:cubicBezTo>
                  <a:cubicBezTo>
                    <a:pt x="6756" y="1449"/>
                    <a:pt x="6749" y="1426"/>
                    <a:pt x="6731" y="1411"/>
                  </a:cubicBezTo>
                  <a:cubicBezTo>
                    <a:pt x="6598" y="1285"/>
                    <a:pt x="6463" y="1170"/>
                    <a:pt x="6329" y="1062"/>
                  </a:cubicBezTo>
                  <a:lnTo>
                    <a:pt x="6328" y="1059"/>
                  </a:lnTo>
                  <a:cubicBezTo>
                    <a:pt x="5466" y="372"/>
                    <a:pt x="4573" y="1"/>
                    <a:pt x="37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7547;p78">
              <a:extLst>
                <a:ext uri="{FF2B5EF4-FFF2-40B4-BE49-F238E27FC236}">
                  <a16:creationId xmlns:a16="http://schemas.microsoft.com/office/drawing/2014/main" id="{4B30E155-5CD6-48E4-9F4E-52FBCBA68017}"/>
                </a:ext>
              </a:extLst>
            </p:cNvPr>
            <p:cNvSpPr/>
            <p:nvPr/>
          </p:nvSpPr>
          <p:spPr>
            <a:xfrm>
              <a:off x="6697829" y="3076156"/>
              <a:ext cx="50634" cy="59944"/>
            </a:xfrm>
            <a:custGeom>
              <a:avLst/>
              <a:gdLst/>
              <a:ahLst/>
              <a:cxnLst/>
              <a:rect l="l" t="t" r="r" b="b"/>
              <a:pathLst>
                <a:path w="1724" h="2041" extrusionOk="0">
                  <a:moveTo>
                    <a:pt x="1429" y="203"/>
                  </a:moveTo>
                  <a:cubicBezTo>
                    <a:pt x="1412" y="227"/>
                    <a:pt x="1395" y="253"/>
                    <a:pt x="1376" y="277"/>
                  </a:cubicBezTo>
                  <a:cubicBezTo>
                    <a:pt x="1394" y="253"/>
                    <a:pt x="1411" y="228"/>
                    <a:pt x="1429" y="203"/>
                  </a:cubicBezTo>
                  <a:close/>
                  <a:moveTo>
                    <a:pt x="1445" y="1"/>
                  </a:moveTo>
                  <a:cubicBezTo>
                    <a:pt x="1443" y="1"/>
                    <a:pt x="1442" y="1"/>
                    <a:pt x="1440" y="1"/>
                  </a:cubicBezTo>
                  <a:cubicBezTo>
                    <a:pt x="1434" y="1"/>
                    <a:pt x="1430" y="1"/>
                    <a:pt x="1426" y="4"/>
                  </a:cubicBezTo>
                  <a:cubicBezTo>
                    <a:pt x="288" y="412"/>
                    <a:pt x="84" y="1084"/>
                    <a:pt x="46" y="1282"/>
                  </a:cubicBezTo>
                  <a:cubicBezTo>
                    <a:pt x="0" y="1560"/>
                    <a:pt x="79" y="1808"/>
                    <a:pt x="261" y="1940"/>
                  </a:cubicBezTo>
                  <a:cubicBezTo>
                    <a:pt x="354" y="2006"/>
                    <a:pt x="467" y="2041"/>
                    <a:pt x="596" y="2041"/>
                  </a:cubicBezTo>
                  <a:cubicBezTo>
                    <a:pt x="605" y="2041"/>
                    <a:pt x="615" y="2040"/>
                    <a:pt x="626" y="2040"/>
                  </a:cubicBezTo>
                  <a:cubicBezTo>
                    <a:pt x="768" y="2033"/>
                    <a:pt x="922" y="1986"/>
                    <a:pt x="1084" y="1898"/>
                  </a:cubicBezTo>
                  <a:cubicBezTo>
                    <a:pt x="1716" y="1603"/>
                    <a:pt x="1724" y="751"/>
                    <a:pt x="1672" y="271"/>
                  </a:cubicBezTo>
                  <a:cubicBezTo>
                    <a:pt x="1668" y="241"/>
                    <a:pt x="1642" y="216"/>
                    <a:pt x="1611" y="216"/>
                  </a:cubicBezTo>
                  <a:cubicBezTo>
                    <a:pt x="1610" y="216"/>
                    <a:pt x="1607" y="214"/>
                    <a:pt x="1607" y="214"/>
                  </a:cubicBezTo>
                  <a:cubicBezTo>
                    <a:pt x="1578" y="216"/>
                    <a:pt x="1554" y="237"/>
                    <a:pt x="1547" y="266"/>
                  </a:cubicBezTo>
                  <a:cubicBezTo>
                    <a:pt x="1547" y="258"/>
                    <a:pt x="1548" y="253"/>
                    <a:pt x="1551" y="244"/>
                  </a:cubicBezTo>
                  <a:cubicBezTo>
                    <a:pt x="1555" y="214"/>
                    <a:pt x="1541" y="184"/>
                    <a:pt x="1513" y="170"/>
                  </a:cubicBezTo>
                  <a:cubicBezTo>
                    <a:pt x="1506" y="166"/>
                    <a:pt x="1499" y="166"/>
                    <a:pt x="1493" y="166"/>
                  </a:cubicBezTo>
                  <a:cubicBezTo>
                    <a:pt x="1489" y="166"/>
                    <a:pt x="1487" y="166"/>
                    <a:pt x="1484" y="166"/>
                  </a:cubicBezTo>
                  <a:cubicBezTo>
                    <a:pt x="1469" y="167"/>
                    <a:pt x="1453" y="172"/>
                    <a:pt x="1442" y="184"/>
                  </a:cubicBezTo>
                  <a:lnTo>
                    <a:pt x="1442" y="184"/>
                  </a:lnTo>
                  <a:cubicBezTo>
                    <a:pt x="1461" y="156"/>
                    <a:pt x="1480" y="127"/>
                    <a:pt x="1497" y="99"/>
                  </a:cubicBezTo>
                  <a:cubicBezTo>
                    <a:pt x="1511" y="75"/>
                    <a:pt x="1513" y="46"/>
                    <a:pt x="1496" y="25"/>
                  </a:cubicBezTo>
                  <a:cubicBezTo>
                    <a:pt x="1482" y="9"/>
                    <a:pt x="1464" y="1"/>
                    <a:pt x="14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7548;p78">
              <a:extLst>
                <a:ext uri="{FF2B5EF4-FFF2-40B4-BE49-F238E27FC236}">
                  <a16:creationId xmlns:a16="http://schemas.microsoft.com/office/drawing/2014/main" id="{547A3262-1354-44B3-A62B-C2C05B5CB8F2}"/>
                </a:ext>
              </a:extLst>
            </p:cNvPr>
            <p:cNvSpPr/>
            <p:nvPr/>
          </p:nvSpPr>
          <p:spPr>
            <a:xfrm>
              <a:off x="6672483" y="3016887"/>
              <a:ext cx="70282" cy="58623"/>
            </a:xfrm>
            <a:custGeom>
              <a:avLst/>
              <a:gdLst/>
              <a:ahLst/>
              <a:cxnLst/>
              <a:rect l="l" t="t" r="r" b="b"/>
              <a:pathLst>
                <a:path w="2393" h="1996" extrusionOk="0">
                  <a:moveTo>
                    <a:pt x="1029" y="1"/>
                  </a:moveTo>
                  <a:cubicBezTo>
                    <a:pt x="1013" y="1"/>
                    <a:pt x="996" y="1"/>
                    <a:pt x="979" y="2"/>
                  </a:cubicBezTo>
                  <a:cubicBezTo>
                    <a:pt x="872" y="6"/>
                    <a:pt x="758" y="31"/>
                    <a:pt x="643" y="73"/>
                  </a:cubicBezTo>
                  <a:cubicBezTo>
                    <a:pt x="312" y="194"/>
                    <a:pt x="101" y="414"/>
                    <a:pt x="53" y="696"/>
                  </a:cubicBezTo>
                  <a:cubicBezTo>
                    <a:pt x="0" y="1018"/>
                    <a:pt x="160" y="1378"/>
                    <a:pt x="473" y="1631"/>
                  </a:cubicBezTo>
                  <a:cubicBezTo>
                    <a:pt x="642" y="1771"/>
                    <a:pt x="1005" y="1996"/>
                    <a:pt x="1569" y="1996"/>
                  </a:cubicBezTo>
                  <a:cubicBezTo>
                    <a:pt x="1603" y="1996"/>
                    <a:pt x="1638" y="1995"/>
                    <a:pt x="1674" y="1993"/>
                  </a:cubicBezTo>
                  <a:cubicBezTo>
                    <a:pt x="1840" y="1984"/>
                    <a:pt x="2015" y="1956"/>
                    <a:pt x="2191" y="1909"/>
                  </a:cubicBezTo>
                  <a:cubicBezTo>
                    <a:pt x="2193" y="1909"/>
                    <a:pt x="2276" y="1879"/>
                    <a:pt x="2276" y="1879"/>
                  </a:cubicBezTo>
                  <a:cubicBezTo>
                    <a:pt x="2300" y="1871"/>
                    <a:pt x="2316" y="1851"/>
                    <a:pt x="2319" y="1826"/>
                  </a:cubicBezTo>
                  <a:cubicBezTo>
                    <a:pt x="2322" y="1802"/>
                    <a:pt x="2310" y="1778"/>
                    <a:pt x="2289" y="1765"/>
                  </a:cubicBezTo>
                  <a:lnTo>
                    <a:pt x="2188" y="1707"/>
                  </a:lnTo>
                  <a:lnTo>
                    <a:pt x="2188" y="1707"/>
                  </a:lnTo>
                  <a:cubicBezTo>
                    <a:pt x="2195" y="1710"/>
                    <a:pt x="2203" y="1710"/>
                    <a:pt x="2211" y="1710"/>
                  </a:cubicBezTo>
                  <a:cubicBezTo>
                    <a:pt x="2228" y="1710"/>
                    <a:pt x="2243" y="1703"/>
                    <a:pt x="2256" y="1688"/>
                  </a:cubicBezTo>
                  <a:cubicBezTo>
                    <a:pt x="2273" y="1670"/>
                    <a:pt x="2276" y="1643"/>
                    <a:pt x="2265" y="1620"/>
                  </a:cubicBezTo>
                  <a:lnTo>
                    <a:pt x="2265" y="1620"/>
                  </a:lnTo>
                  <a:cubicBezTo>
                    <a:pt x="2268" y="1623"/>
                    <a:pt x="2270" y="1627"/>
                    <a:pt x="2273" y="1630"/>
                  </a:cubicBezTo>
                  <a:cubicBezTo>
                    <a:pt x="2285" y="1647"/>
                    <a:pt x="2304" y="1656"/>
                    <a:pt x="2323" y="1656"/>
                  </a:cubicBezTo>
                  <a:cubicBezTo>
                    <a:pt x="2324" y="1656"/>
                    <a:pt x="2326" y="1656"/>
                    <a:pt x="2327" y="1656"/>
                  </a:cubicBezTo>
                  <a:cubicBezTo>
                    <a:pt x="2334" y="1656"/>
                    <a:pt x="2343" y="1653"/>
                    <a:pt x="2350" y="1650"/>
                  </a:cubicBezTo>
                  <a:cubicBezTo>
                    <a:pt x="2379" y="1637"/>
                    <a:pt x="2393" y="1607"/>
                    <a:pt x="2386" y="1579"/>
                  </a:cubicBezTo>
                  <a:lnTo>
                    <a:pt x="2371" y="1515"/>
                  </a:lnTo>
                  <a:cubicBezTo>
                    <a:pt x="2313" y="1324"/>
                    <a:pt x="2212" y="1046"/>
                    <a:pt x="2067" y="781"/>
                  </a:cubicBezTo>
                  <a:cubicBezTo>
                    <a:pt x="2018" y="697"/>
                    <a:pt x="1967" y="617"/>
                    <a:pt x="1914" y="538"/>
                  </a:cubicBezTo>
                  <a:cubicBezTo>
                    <a:pt x="1776" y="348"/>
                    <a:pt x="1631" y="210"/>
                    <a:pt x="1474" y="120"/>
                  </a:cubicBezTo>
                  <a:cubicBezTo>
                    <a:pt x="1334" y="42"/>
                    <a:pt x="1185" y="1"/>
                    <a:pt x="10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7549;p78">
              <a:extLst>
                <a:ext uri="{FF2B5EF4-FFF2-40B4-BE49-F238E27FC236}">
                  <a16:creationId xmlns:a16="http://schemas.microsoft.com/office/drawing/2014/main" id="{5191587E-C63D-4DE0-A294-D3F6B8A6B6A5}"/>
                </a:ext>
              </a:extLst>
            </p:cNvPr>
            <p:cNvSpPr/>
            <p:nvPr/>
          </p:nvSpPr>
          <p:spPr>
            <a:xfrm>
              <a:off x="6641996" y="2689735"/>
              <a:ext cx="279661" cy="356199"/>
            </a:xfrm>
            <a:custGeom>
              <a:avLst/>
              <a:gdLst/>
              <a:ahLst/>
              <a:cxnLst/>
              <a:rect l="l" t="t" r="r" b="b"/>
              <a:pathLst>
                <a:path w="9522" h="12128" extrusionOk="0">
                  <a:moveTo>
                    <a:pt x="5482" y="1"/>
                  </a:moveTo>
                  <a:cubicBezTo>
                    <a:pt x="5414" y="1"/>
                    <a:pt x="5344" y="2"/>
                    <a:pt x="5274" y="6"/>
                  </a:cubicBezTo>
                  <a:cubicBezTo>
                    <a:pt x="5093" y="14"/>
                    <a:pt x="4905" y="34"/>
                    <a:pt x="4711" y="69"/>
                  </a:cubicBezTo>
                  <a:cubicBezTo>
                    <a:pt x="4549" y="91"/>
                    <a:pt x="4384" y="127"/>
                    <a:pt x="4216" y="168"/>
                  </a:cubicBezTo>
                  <a:cubicBezTo>
                    <a:pt x="2804" y="513"/>
                    <a:pt x="1842" y="1265"/>
                    <a:pt x="1350" y="2400"/>
                  </a:cubicBezTo>
                  <a:cubicBezTo>
                    <a:pt x="0" y="5527"/>
                    <a:pt x="2596" y="10694"/>
                    <a:pt x="3130" y="11698"/>
                  </a:cubicBezTo>
                  <a:cubicBezTo>
                    <a:pt x="3140" y="11718"/>
                    <a:pt x="3161" y="11729"/>
                    <a:pt x="3183" y="11729"/>
                  </a:cubicBezTo>
                  <a:cubicBezTo>
                    <a:pt x="3185" y="11729"/>
                    <a:pt x="3186" y="11729"/>
                    <a:pt x="3187" y="11729"/>
                  </a:cubicBezTo>
                  <a:lnTo>
                    <a:pt x="3203" y="11729"/>
                  </a:lnTo>
                  <a:cubicBezTo>
                    <a:pt x="3233" y="11721"/>
                    <a:pt x="3250" y="11692"/>
                    <a:pt x="3247" y="11664"/>
                  </a:cubicBezTo>
                  <a:cubicBezTo>
                    <a:pt x="3214" y="11219"/>
                    <a:pt x="3259" y="10886"/>
                    <a:pt x="3372" y="10673"/>
                  </a:cubicBezTo>
                  <a:cubicBezTo>
                    <a:pt x="3447" y="10533"/>
                    <a:pt x="3555" y="10439"/>
                    <a:pt x="3694" y="10401"/>
                  </a:cubicBezTo>
                  <a:cubicBezTo>
                    <a:pt x="3800" y="10369"/>
                    <a:pt x="3908" y="10348"/>
                    <a:pt x="4015" y="10344"/>
                  </a:cubicBezTo>
                  <a:cubicBezTo>
                    <a:pt x="4038" y="10342"/>
                    <a:pt x="4061" y="10342"/>
                    <a:pt x="4084" y="10342"/>
                  </a:cubicBezTo>
                  <a:cubicBezTo>
                    <a:pt x="4365" y="10342"/>
                    <a:pt x="4609" y="10437"/>
                    <a:pt x="4771" y="10597"/>
                  </a:cubicBezTo>
                  <a:cubicBezTo>
                    <a:pt x="4825" y="10647"/>
                    <a:pt x="4865" y="10704"/>
                    <a:pt x="4899" y="10767"/>
                  </a:cubicBezTo>
                  <a:cubicBezTo>
                    <a:pt x="4997" y="10952"/>
                    <a:pt x="5093" y="11363"/>
                    <a:pt x="4621" y="12028"/>
                  </a:cubicBezTo>
                  <a:cubicBezTo>
                    <a:pt x="4606" y="12053"/>
                    <a:pt x="4607" y="12082"/>
                    <a:pt x="4624" y="12107"/>
                  </a:cubicBezTo>
                  <a:cubicBezTo>
                    <a:pt x="4630" y="12114"/>
                    <a:pt x="4636" y="12119"/>
                    <a:pt x="4643" y="12121"/>
                  </a:cubicBezTo>
                  <a:cubicBezTo>
                    <a:pt x="4650" y="12125"/>
                    <a:pt x="4659" y="12127"/>
                    <a:pt x="4668" y="12127"/>
                  </a:cubicBezTo>
                  <a:cubicBezTo>
                    <a:pt x="4671" y="12127"/>
                    <a:pt x="4674" y="12127"/>
                    <a:pt x="4677" y="12127"/>
                  </a:cubicBezTo>
                  <a:cubicBezTo>
                    <a:pt x="4684" y="12127"/>
                    <a:pt x="4693" y="12127"/>
                    <a:pt x="4700" y="12124"/>
                  </a:cubicBezTo>
                  <a:cubicBezTo>
                    <a:pt x="4771" y="12085"/>
                    <a:pt x="4845" y="12057"/>
                    <a:pt x="4920" y="12031"/>
                  </a:cubicBezTo>
                  <a:cubicBezTo>
                    <a:pt x="4926" y="12027"/>
                    <a:pt x="4933" y="12025"/>
                    <a:pt x="4940" y="12020"/>
                  </a:cubicBezTo>
                  <a:lnTo>
                    <a:pt x="4942" y="12020"/>
                  </a:lnTo>
                  <a:cubicBezTo>
                    <a:pt x="7698" y="10405"/>
                    <a:pt x="9522" y="4935"/>
                    <a:pt x="8303" y="1917"/>
                  </a:cubicBezTo>
                  <a:cubicBezTo>
                    <a:pt x="7795" y="661"/>
                    <a:pt x="6821" y="1"/>
                    <a:pt x="5482"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7550;p78">
              <a:extLst>
                <a:ext uri="{FF2B5EF4-FFF2-40B4-BE49-F238E27FC236}">
                  <a16:creationId xmlns:a16="http://schemas.microsoft.com/office/drawing/2014/main" id="{5DFC29D1-53B1-4381-AEB4-524CF12B9831}"/>
                </a:ext>
              </a:extLst>
            </p:cNvPr>
            <p:cNvSpPr/>
            <p:nvPr/>
          </p:nvSpPr>
          <p:spPr>
            <a:xfrm>
              <a:off x="6417933" y="3099799"/>
              <a:ext cx="274492" cy="227030"/>
            </a:xfrm>
            <a:custGeom>
              <a:avLst/>
              <a:gdLst/>
              <a:ahLst/>
              <a:cxnLst/>
              <a:rect l="l" t="t" r="r" b="b"/>
              <a:pathLst>
                <a:path w="9346" h="7730" extrusionOk="0">
                  <a:moveTo>
                    <a:pt x="5567" y="6242"/>
                  </a:moveTo>
                  <a:lnTo>
                    <a:pt x="5570" y="6245"/>
                  </a:lnTo>
                  <a:cubicBezTo>
                    <a:pt x="5556" y="6252"/>
                    <a:pt x="5543" y="6259"/>
                    <a:pt x="5529" y="6261"/>
                  </a:cubicBezTo>
                  <a:cubicBezTo>
                    <a:pt x="5541" y="6255"/>
                    <a:pt x="5556" y="6249"/>
                    <a:pt x="5567" y="6242"/>
                  </a:cubicBezTo>
                  <a:close/>
                  <a:moveTo>
                    <a:pt x="9271" y="0"/>
                  </a:moveTo>
                  <a:cubicBezTo>
                    <a:pt x="9264" y="0"/>
                    <a:pt x="9257" y="3"/>
                    <a:pt x="9247" y="7"/>
                  </a:cubicBezTo>
                  <a:cubicBezTo>
                    <a:pt x="7885" y="613"/>
                    <a:pt x="5885" y="1348"/>
                    <a:pt x="3932" y="1487"/>
                  </a:cubicBezTo>
                  <a:lnTo>
                    <a:pt x="3931" y="1487"/>
                  </a:lnTo>
                  <a:cubicBezTo>
                    <a:pt x="3857" y="1496"/>
                    <a:pt x="3785" y="1498"/>
                    <a:pt x="3713" y="1503"/>
                  </a:cubicBezTo>
                  <a:cubicBezTo>
                    <a:pt x="3576" y="1510"/>
                    <a:pt x="3441" y="1513"/>
                    <a:pt x="3307" y="1513"/>
                  </a:cubicBezTo>
                  <a:cubicBezTo>
                    <a:pt x="2754" y="1513"/>
                    <a:pt x="2237" y="1454"/>
                    <a:pt x="1766" y="1339"/>
                  </a:cubicBezTo>
                  <a:cubicBezTo>
                    <a:pt x="1759" y="1336"/>
                    <a:pt x="1753" y="1336"/>
                    <a:pt x="1746" y="1336"/>
                  </a:cubicBezTo>
                  <a:cubicBezTo>
                    <a:pt x="1733" y="1336"/>
                    <a:pt x="1718" y="1343"/>
                    <a:pt x="1706" y="1355"/>
                  </a:cubicBezTo>
                  <a:cubicBezTo>
                    <a:pt x="571" y="2424"/>
                    <a:pt x="0" y="3572"/>
                    <a:pt x="103" y="4586"/>
                  </a:cubicBezTo>
                  <a:cubicBezTo>
                    <a:pt x="195" y="5507"/>
                    <a:pt x="820" y="6323"/>
                    <a:pt x="1953" y="7010"/>
                  </a:cubicBezTo>
                  <a:cubicBezTo>
                    <a:pt x="2593" y="7399"/>
                    <a:pt x="3233" y="7629"/>
                    <a:pt x="3859" y="7705"/>
                  </a:cubicBezTo>
                  <a:lnTo>
                    <a:pt x="3861" y="7705"/>
                  </a:lnTo>
                  <a:cubicBezTo>
                    <a:pt x="4010" y="7721"/>
                    <a:pt x="4157" y="7730"/>
                    <a:pt x="4303" y="7730"/>
                  </a:cubicBezTo>
                  <a:cubicBezTo>
                    <a:pt x="4358" y="7730"/>
                    <a:pt x="4413" y="7728"/>
                    <a:pt x="4468" y="7726"/>
                  </a:cubicBezTo>
                  <a:cubicBezTo>
                    <a:pt x="5050" y="7698"/>
                    <a:pt x="5625" y="7527"/>
                    <a:pt x="6178" y="7221"/>
                  </a:cubicBezTo>
                  <a:cubicBezTo>
                    <a:pt x="6198" y="7209"/>
                    <a:pt x="6211" y="7191"/>
                    <a:pt x="6211" y="7169"/>
                  </a:cubicBezTo>
                  <a:cubicBezTo>
                    <a:pt x="6335" y="4622"/>
                    <a:pt x="7612" y="1719"/>
                    <a:pt x="9317" y="110"/>
                  </a:cubicBezTo>
                  <a:cubicBezTo>
                    <a:pt x="9342" y="89"/>
                    <a:pt x="9345" y="56"/>
                    <a:pt x="9328" y="29"/>
                  </a:cubicBezTo>
                  <a:cubicBezTo>
                    <a:pt x="9312" y="10"/>
                    <a:pt x="9294" y="0"/>
                    <a:pt x="927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7551;p78">
              <a:extLst>
                <a:ext uri="{FF2B5EF4-FFF2-40B4-BE49-F238E27FC236}">
                  <a16:creationId xmlns:a16="http://schemas.microsoft.com/office/drawing/2014/main" id="{5D5F28FE-A12B-4B4E-9C21-13D91F6A990A}"/>
                </a:ext>
              </a:extLst>
            </p:cNvPr>
            <p:cNvSpPr/>
            <p:nvPr/>
          </p:nvSpPr>
          <p:spPr>
            <a:xfrm>
              <a:off x="6367739" y="2918762"/>
              <a:ext cx="350355" cy="221509"/>
            </a:xfrm>
            <a:custGeom>
              <a:avLst/>
              <a:gdLst/>
              <a:ahLst/>
              <a:cxnLst/>
              <a:rect l="l" t="t" r="r" b="b"/>
              <a:pathLst>
                <a:path w="11929" h="7542" extrusionOk="0">
                  <a:moveTo>
                    <a:pt x="3980" y="0"/>
                  </a:moveTo>
                  <a:cubicBezTo>
                    <a:pt x="3887" y="0"/>
                    <a:pt x="3797" y="3"/>
                    <a:pt x="3709" y="6"/>
                  </a:cubicBezTo>
                  <a:cubicBezTo>
                    <a:pt x="3068" y="39"/>
                    <a:pt x="2501" y="153"/>
                    <a:pt x="2018" y="348"/>
                  </a:cubicBezTo>
                  <a:cubicBezTo>
                    <a:pt x="536" y="952"/>
                    <a:pt x="0" y="2276"/>
                    <a:pt x="467" y="4182"/>
                  </a:cubicBezTo>
                  <a:cubicBezTo>
                    <a:pt x="820" y="5619"/>
                    <a:pt x="1584" y="6607"/>
                    <a:pt x="2742" y="7120"/>
                  </a:cubicBezTo>
                  <a:cubicBezTo>
                    <a:pt x="3372" y="7399"/>
                    <a:pt x="4126" y="7541"/>
                    <a:pt x="4989" y="7541"/>
                  </a:cubicBezTo>
                  <a:cubicBezTo>
                    <a:pt x="5121" y="7541"/>
                    <a:pt x="5254" y="7538"/>
                    <a:pt x="5390" y="7531"/>
                  </a:cubicBezTo>
                  <a:cubicBezTo>
                    <a:pt x="5583" y="7523"/>
                    <a:pt x="5776" y="7504"/>
                    <a:pt x="5972" y="7484"/>
                  </a:cubicBezTo>
                  <a:lnTo>
                    <a:pt x="5977" y="7484"/>
                  </a:lnTo>
                  <a:cubicBezTo>
                    <a:pt x="8618" y="7191"/>
                    <a:pt x="11338" y="5867"/>
                    <a:pt x="11889" y="5586"/>
                  </a:cubicBezTo>
                  <a:cubicBezTo>
                    <a:pt x="11914" y="5570"/>
                    <a:pt x="11929" y="5543"/>
                    <a:pt x="11921" y="5516"/>
                  </a:cubicBezTo>
                  <a:cubicBezTo>
                    <a:pt x="11914" y="5488"/>
                    <a:pt x="11892" y="5466"/>
                    <a:pt x="11863" y="5466"/>
                  </a:cubicBezTo>
                  <a:cubicBezTo>
                    <a:pt x="11298" y="5445"/>
                    <a:pt x="10937" y="5212"/>
                    <a:pt x="10769" y="5076"/>
                  </a:cubicBezTo>
                  <a:cubicBezTo>
                    <a:pt x="10420" y="4791"/>
                    <a:pt x="10241" y="4384"/>
                    <a:pt x="10304" y="4017"/>
                  </a:cubicBezTo>
                  <a:cubicBezTo>
                    <a:pt x="10361" y="3689"/>
                    <a:pt x="10597" y="3431"/>
                    <a:pt x="10974" y="3296"/>
                  </a:cubicBezTo>
                  <a:cubicBezTo>
                    <a:pt x="11097" y="3252"/>
                    <a:pt x="11217" y="3226"/>
                    <a:pt x="11333" y="3219"/>
                  </a:cubicBezTo>
                  <a:cubicBezTo>
                    <a:pt x="11348" y="3219"/>
                    <a:pt x="11363" y="3218"/>
                    <a:pt x="11378" y="3218"/>
                  </a:cubicBezTo>
                  <a:cubicBezTo>
                    <a:pt x="11462" y="3218"/>
                    <a:pt x="11546" y="3228"/>
                    <a:pt x="11630" y="3248"/>
                  </a:cubicBezTo>
                  <a:cubicBezTo>
                    <a:pt x="11637" y="3248"/>
                    <a:pt x="11641" y="3251"/>
                    <a:pt x="11647" y="3251"/>
                  </a:cubicBezTo>
                  <a:cubicBezTo>
                    <a:pt x="11671" y="3248"/>
                    <a:pt x="11689" y="3236"/>
                    <a:pt x="11698" y="3216"/>
                  </a:cubicBezTo>
                  <a:cubicBezTo>
                    <a:pt x="11714" y="3194"/>
                    <a:pt x="11709" y="3162"/>
                    <a:pt x="11689" y="3139"/>
                  </a:cubicBezTo>
                  <a:cubicBezTo>
                    <a:pt x="10697" y="2097"/>
                    <a:pt x="9166" y="1197"/>
                    <a:pt x="7528" y="630"/>
                  </a:cubicBezTo>
                  <a:lnTo>
                    <a:pt x="7522" y="630"/>
                  </a:lnTo>
                  <a:cubicBezTo>
                    <a:pt x="6507" y="278"/>
                    <a:pt x="5453" y="56"/>
                    <a:pt x="4469" y="8"/>
                  </a:cubicBezTo>
                  <a:lnTo>
                    <a:pt x="4468" y="8"/>
                  </a:lnTo>
                  <a:cubicBezTo>
                    <a:pt x="4456" y="8"/>
                    <a:pt x="4442" y="15"/>
                    <a:pt x="4435" y="18"/>
                  </a:cubicBezTo>
                  <a:cubicBezTo>
                    <a:pt x="4276" y="6"/>
                    <a:pt x="4125" y="0"/>
                    <a:pt x="3980"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7552;p78">
              <a:extLst>
                <a:ext uri="{FF2B5EF4-FFF2-40B4-BE49-F238E27FC236}">
                  <a16:creationId xmlns:a16="http://schemas.microsoft.com/office/drawing/2014/main" id="{9A751EAD-E999-417B-B095-3DDE6E354892}"/>
                </a:ext>
              </a:extLst>
            </p:cNvPr>
            <p:cNvSpPr/>
            <p:nvPr/>
          </p:nvSpPr>
          <p:spPr>
            <a:xfrm>
              <a:off x="6852550" y="3177629"/>
              <a:ext cx="7519" cy="3172"/>
            </a:xfrm>
            <a:custGeom>
              <a:avLst/>
              <a:gdLst/>
              <a:ahLst/>
              <a:cxnLst/>
              <a:rect l="l" t="t" r="r" b="b"/>
              <a:pathLst>
                <a:path w="256" h="108" extrusionOk="0">
                  <a:moveTo>
                    <a:pt x="0" y="1"/>
                  </a:moveTo>
                  <a:lnTo>
                    <a:pt x="0" y="1"/>
                  </a:lnTo>
                  <a:cubicBezTo>
                    <a:pt x="84" y="42"/>
                    <a:pt x="170" y="73"/>
                    <a:pt x="255" y="107"/>
                  </a:cubicBezTo>
                  <a:cubicBezTo>
                    <a:pt x="148" y="63"/>
                    <a:pt x="60" y="2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7553;p78">
              <a:extLst>
                <a:ext uri="{FF2B5EF4-FFF2-40B4-BE49-F238E27FC236}">
                  <a16:creationId xmlns:a16="http://schemas.microsoft.com/office/drawing/2014/main" id="{7ABFC4B1-D81B-45B9-88B6-EC1C18079771}"/>
                </a:ext>
              </a:extLst>
            </p:cNvPr>
            <p:cNvSpPr/>
            <p:nvPr/>
          </p:nvSpPr>
          <p:spPr>
            <a:xfrm>
              <a:off x="6860039" y="3180772"/>
              <a:ext cx="4875" cy="2085"/>
            </a:xfrm>
            <a:custGeom>
              <a:avLst/>
              <a:gdLst/>
              <a:ahLst/>
              <a:cxnLst/>
              <a:rect l="l" t="t" r="r" b="b"/>
              <a:pathLst>
                <a:path w="166" h="71" extrusionOk="0">
                  <a:moveTo>
                    <a:pt x="0" y="0"/>
                  </a:moveTo>
                  <a:cubicBezTo>
                    <a:pt x="10" y="5"/>
                    <a:pt x="20" y="9"/>
                    <a:pt x="31" y="13"/>
                  </a:cubicBezTo>
                  <a:lnTo>
                    <a:pt x="31" y="13"/>
                  </a:lnTo>
                  <a:cubicBezTo>
                    <a:pt x="20" y="9"/>
                    <a:pt x="10" y="4"/>
                    <a:pt x="0" y="0"/>
                  </a:cubicBezTo>
                  <a:close/>
                  <a:moveTo>
                    <a:pt x="31" y="13"/>
                  </a:moveTo>
                  <a:lnTo>
                    <a:pt x="31" y="13"/>
                  </a:lnTo>
                  <a:cubicBezTo>
                    <a:pt x="75" y="32"/>
                    <a:pt x="119" y="54"/>
                    <a:pt x="165" y="70"/>
                  </a:cubicBezTo>
                  <a:cubicBezTo>
                    <a:pt x="118" y="50"/>
                    <a:pt x="73" y="31"/>
                    <a:pt x="31" y="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7554;p78">
              <a:extLst>
                <a:ext uri="{FF2B5EF4-FFF2-40B4-BE49-F238E27FC236}">
                  <a16:creationId xmlns:a16="http://schemas.microsoft.com/office/drawing/2014/main" id="{7F410FED-FEF6-4073-8BD4-8B6097535B87}"/>
                </a:ext>
              </a:extLst>
            </p:cNvPr>
            <p:cNvSpPr/>
            <p:nvPr/>
          </p:nvSpPr>
          <p:spPr>
            <a:xfrm>
              <a:off x="6743470" y="3039384"/>
              <a:ext cx="81032" cy="74277"/>
            </a:xfrm>
            <a:custGeom>
              <a:avLst/>
              <a:gdLst/>
              <a:ahLst/>
              <a:cxnLst/>
              <a:rect l="l" t="t" r="r" b="b"/>
              <a:pathLst>
                <a:path w="2759" h="2529" extrusionOk="0">
                  <a:moveTo>
                    <a:pt x="1876" y="218"/>
                  </a:moveTo>
                  <a:cubicBezTo>
                    <a:pt x="1954" y="218"/>
                    <a:pt x="2028" y="230"/>
                    <a:pt x="2095" y="259"/>
                  </a:cubicBezTo>
                  <a:cubicBezTo>
                    <a:pt x="2391" y="381"/>
                    <a:pt x="2539" y="800"/>
                    <a:pt x="2539" y="1499"/>
                  </a:cubicBezTo>
                  <a:cubicBezTo>
                    <a:pt x="2539" y="2167"/>
                    <a:pt x="2096" y="2292"/>
                    <a:pt x="1833" y="2307"/>
                  </a:cubicBezTo>
                  <a:cubicBezTo>
                    <a:pt x="1811" y="2308"/>
                    <a:pt x="1788" y="2308"/>
                    <a:pt x="1765" y="2308"/>
                  </a:cubicBezTo>
                  <a:cubicBezTo>
                    <a:pt x="1129" y="2308"/>
                    <a:pt x="342" y="1813"/>
                    <a:pt x="231" y="1146"/>
                  </a:cubicBezTo>
                  <a:cubicBezTo>
                    <a:pt x="557" y="836"/>
                    <a:pt x="1331" y="218"/>
                    <a:pt x="1876" y="218"/>
                  </a:cubicBezTo>
                  <a:close/>
                  <a:moveTo>
                    <a:pt x="1879" y="1"/>
                  </a:moveTo>
                  <a:cubicBezTo>
                    <a:pt x="1093" y="1"/>
                    <a:pt x="85" y="981"/>
                    <a:pt x="36" y="1028"/>
                  </a:cubicBezTo>
                  <a:cubicBezTo>
                    <a:pt x="13" y="1052"/>
                    <a:pt x="0" y="1085"/>
                    <a:pt x="4" y="1119"/>
                  </a:cubicBezTo>
                  <a:cubicBezTo>
                    <a:pt x="97" y="1936"/>
                    <a:pt x="1008" y="2529"/>
                    <a:pt x="1766" y="2529"/>
                  </a:cubicBezTo>
                  <a:cubicBezTo>
                    <a:pt x="1792" y="2529"/>
                    <a:pt x="1819" y="2527"/>
                    <a:pt x="1841" y="2527"/>
                  </a:cubicBezTo>
                  <a:cubicBezTo>
                    <a:pt x="2414" y="2495"/>
                    <a:pt x="2756" y="2113"/>
                    <a:pt x="2756" y="1502"/>
                  </a:cubicBezTo>
                  <a:cubicBezTo>
                    <a:pt x="2759" y="704"/>
                    <a:pt x="2563" y="220"/>
                    <a:pt x="2179" y="58"/>
                  </a:cubicBezTo>
                  <a:cubicBezTo>
                    <a:pt x="2085" y="18"/>
                    <a:pt x="1984" y="1"/>
                    <a:pt x="18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7555;p78">
              <a:extLst>
                <a:ext uri="{FF2B5EF4-FFF2-40B4-BE49-F238E27FC236}">
                  <a16:creationId xmlns:a16="http://schemas.microsoft.com/office/drawing/2014/main" id="{90E1AC04-C51A-4171-B9EF-4B5585914946}"/>
                </a:ext>
              </a:extLst>
            </p:cNvPr>
            <p:cNvSpPr/>
            <p:nvPr/>
          </p:nvSpPr>
          <p:spPr>
            <a:xfrm>
              <a:off x="6667137" y="3011777"/>
              <a:ext cx="83176" cy="69019"/>
            </a:xfrm>
            <a:custGeom>
              <a:avLst/>
              <a:gdLst/>
              <a:ahLst/>
              <a:cxnLst/>
              <a:rect l="l" t="t" r="r" b="b"/>
              <a:pathLst>
                <a:path w="2832" h="2350" extrusionOk="0">
                  <a:moveTo>
                    <a:pt x="1209" y="220"/>
                  </a:moveTo>
                  <a:cubicBezTo>
                    <a:pt x="1359" y="220"/>
                    <a:pt x="1500" y="259"/>
                    <a:pt x="1635" y="336"/>
                  </a:cubicBezTo>
                  <a:cubicBezTo>
                    <a:pt x="2234" y="677"/>
                    <a:pt x="2512" y="1670"/>
                    <a:pt x="2585" y="1976"/>
                  </a:cubicBezTo>
                  <a:cubicBezTo>
                    <a:pt x="2271" y="2087"/>
                    <a:pt x="1994" y="2129"/>
                    <a:pt x="1754" y="2129"/>
                  </a:cubicBezTo>
                  <a:cubicBezTo>
                    <a:pt x="1200" y="2129"/>
                    <a:pt x="845" y="1903"/>
                    <a:pt x="688" y="1774"/>
                  </a:cubicBezTo>
                  <a:cubicBezTo>
                    <a:pt x="387" y="1526"/>
                    <a:pt x="232" y="1183"/>
                    <a:pt x="283" y="877"/>
                  </a:cubicBezTo>
                  <a:cubicBezTo>
                    <a:pt x="328" y="612"/>
                    <a:pt x="527" y="403"/>
                    <a:pt x="843" y="289"/>
                  </a:cubicBezTo>
                  <a:cubicBezTo>
                    <a:pt x="970" y="243"/>
                    <a:pt x="1094" y="220"/>
                    <a:pt x="1209" y="220"/>
                  </a:cubicBezTo>
                  <a:close/>
                  <a:moveTo>
                    <a:pt x="1210" y="1"/>
                  </a:moveTo>
                  <a:cubicBezTo>
                    <a:pt x="1067" y="1"/>
                    <a:pt x="920" y="28"/>
                    <a:pt x="768" y="84"/>
                  </a:cubicBezTo>
                  <a:cubicBezTo>
                    <a:pt x="375" y="226"/>
                    <a:pt x="125" y="494"/>
                    <a:pt x="67" y="840"/>
                  </a:cubicBezTo>
                  <a:cubicBezTo>
                    <a:pt x="0" y="1224"/>
                    <a:pt x="184" y="1646"/>
                    <a:pt x="547" y="1943"/>
                  </a:cubicBezTo>
                  <a:cubicBezTo>
                    <a:pt x="726" y="2092"/>
                    <a:pt x="1131" y="2349"/>
                    <a:pt x="1752" y="2349"/>
                  </a:cubicBezTo>
                  <a:cubicBezTo>
                    <a:pt x="2038" y="2349"/>
                    <a:pt x="2371" y="2294"/>
                    <a:pt x="2753" y="2146"/>
                  </a:cubicBezTo>
                  <a:cubicBezTo>
                    <a:pt x="2801" y="2127"/>
                    <a:pt x="2831" y="2074"/>
                    <a:pt x="2820" y="2023"/>
                  </a:cubicBezTo>
                  <a:cubicBezTo>
                    <a:pt x="2810" y="1966"/>
                    <a:pt x="2539" y="595"/>
                    <a:pt x="1743" y="143"/>
                  </a:cubicBezTo>
                  <a:cubicBezTo>
                    <a:pt x="1575" y="49"/>
                    <a:pt x="1397" y="1"/>
                    <a:pt x="12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7556;p78">
              <a:extLst>
                <a:ext uri="{FF2B5EF4-FFF2-40B4-BE49-F238E27FC236}">
                  <a16:creationId xmlns:a16="http://schemas.microsoft.com/office/drawing/2014/main" id="{545D535C-6D77-461E-B55D-030A45D99F84}"/>
                </a:ext>
              </a:extLst>
            </p:cNvPr>
            <p:cNvSpPr/>
            <p:nvPr/>
          </p:nvSpPr>
          <p:spPr>
            <a:xfrm>
              <a:off x="6692425" y="3068608"/>
              <a:ext cx="70136" cy="72573"/>
            </a:xfrm>
            <a:custGeom>
              <a:avLst/>
              <a:gdLst/>
              <a:ahLst/>
              <a:cxnLst/>
              <a:rect l="l" t="t" r="r" b="b"/>
              <a:pathLst>
                <a:path w="2388" h="2471" extrusionOk="0">
                  <a:moveTo>
                    <a:pt x="1769" y="251"/>
                  </a:moveTo>
                  <a:lnTo>
                    <a:pt x="1769" y="251"/>
                  </a:lnTo>
                  <a:cubicBezTo>
                    <a:pt x="1838" y="614"/>
                    <a:pt x="1992" y="1767"/>
                    <a:pt x="1242" y="2119"/>
                  </a:cubicBezTo>
                  <a:cubicBezTo>
                    <a:pt x="1075" y="2208"/>
                    <a:pt x="916" y="2253"/>
                    <a:pt x="775" y="2253"/>
                  </a:cubicBezTo>
                  <a:cubicBezTo>
                    <a:pt x="660" y="2253"/>
                    <a:pt x="557" y="2223"/>
                    <a:pt x="473" y="2162"/>
                  </a:cubicBezTo>
                  <a:cubicBezTo>
                    <a:pt x="304" y="2039"/>
                    <a:pt x="233" y="1809"/>
                    <a:pt x="281" y="1546"/>
                  </a:cubicBezTo>
                  <a:cubicBezTo>
                    <a:pt x="360" y="1112"/>
                    <a:pt x="794" y="551"/>
                    <a:pt x="1769" y="251"/>
                  </a:cubicBezTo>
                  <a:close/>
                  <a:moveTo>
                    <a:pt x="1850" y="0"/>
                  </a:moveTo>
                  <a:cubicBezTo>
                    <a:pt x="1840" y="0"/>
                    <a:pt x="1831" y="1"/>
                    <a:pt x="1822" y="4"/>
                  </a:cubicBezTo>
                  <a:cubicBezTo>
                    <a:pt x="374" y="407"/>
                    <a:pt x="112" y="1255"/>
                    <a:pt x="65" y="1505"/>
                  </a:cubicBezTo>
                  <a:cubicBezTo>
                    <a:pt x="1" y="1853"/>
                    <a:pt x="105" y="2162"/>
                    <a:pt x="342" y="2337"/>
                  </a:cubicBezTo>
                  <a:cubicBezTo>
                    <a:pt x="463" y="2425"/>
                    <a:pt x="612" y="2471"/>
                    <a:pt x="774" y="2471"/>
                  </a:cubicBezTo>
                  <a:cubicBezTo>
                    <a:pt x="951" y="2471"/>
                    <a:pt x="1141" y="2418"/>
                    <a:pt x="1338" y="2314"/>
                  </a:cubicBezTo>
                  <a:cubicBezTo>
                    <a:pt x="2387" y="1824"/>
                    <a:pt x="1976" y="154"/>
                    <a:pt x="1957" y="83"/>
                  </a:cubicBezTo>
                  <a:cubicBezTo>
                    <a:pt x="1950" y="54"/>
                    <a:pt x="1930" y="30"/>
                    <a:pt x="1906" y="16"/>
                  </a:cubicBezTo>
                  <a:cubicBezTo>
                    <a:pt x="1889" y="6"/>
                    <a:pt x="1869" y="0"/>
                    <a:pt x="1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7557;p78">
              <a:extLst>
                <a:ext uri="{FF2B5EF4-FFF2-40B4-BE49-F238E27FC236}">
                  <a16:creationId xmlns:a16="http://schemas.microsoft.com/office/drawing/2014/main" id="{4C417D2D-6406-420A-99ED-1976EFFDFE4F}"/>
                </a:ext>
              </a:extLst>
            </p:cNvPr>
            <p:cNvSpPr/>
            <p:nvPr/>
          </p:nvSpPr>
          <p:spPr>
            <a:xfrm>
              <a:off x="6728814" y="2992128"/>
              <a:ext cx="67110" cy="82941"/>
            </a:xfrm>
            <a:custGeom>
              <a:avLst/>
              <a:gdLst/>
              <a:ahLst/>
              <a:cxnLst/>
              <a:rect l="l" t="t" r="r" b="b"/>
              <a:pathLst>
                <a:path w="2285" h="2824" extrusionOk="0">
                  <a:moveTo>
                    <a:pt x="1124" y="221"/>
                  </a:moveTo>
                  <a:cubicBezTo>
                    <a:pt x="1420" y="221"/>
                    <a:pt x="1677" y="341"/>
                    <a:pt x="1791" y="553"/>
                  </a:cubicBezTo>
                  <a:cubicBezTo>
                    <a:pt x="2026" y="999"/>
                    <a:pt x="1610" y="1728"/>
                    <a:pt x="676" y="2521"/>
                  </a:cubicBezTo>
                  <a:cubicBezTo>
                    <a:pt x="563" y="2098"/>
                    <a:pt x="303" y="953"/>
                    <a:pt x="569" y="461"/>
                  </a:cubicBezTo>
                  <a:cubicBezTo>
                    <a:pt x="623" y="361"/>
                    <a:pt x="694" y="298"/>
                    <a:pt x="787" y="271"/>
                  </a:cubicBezTo>
                  <a:cubicBezTo>
                    <a:pt x="901" y="237"/>
                    <a:pt x="1016" y="221"/>
                    <a:pt x="1124" y="221"/>
                  </a:cubicBezTo>
                  <a:close/>
                  <a:moveTo>
                    <a:pt x="1119" y="0"/>
                  </a:moveTo>
                  <a:cubicBezTo>
                    <a:pt x="990" y="0"/>
                    <a:pt x="855" y="19"/>
                    <a:pt x="721" y="59"/>
                  </a:cubicBezTo>
                  <a:cubicBezTo>
                    <a:pt x="572" y="103"/>
                    <a:pt x="455" y="203"/>
                    <a:pt x="374" y="355"/>
                  </a:cubicBezTo>
                  <a:cubicBezTo>
                    <a:pt x="1" y="1043"/>
                    <a:pt x="485" y="2677"/>
                    <a:pt x="506" y="2745"/>
                  </a:cubicBezTo>
                  <a:cubicBezTo>
                    <a:pt x="518" y="2780"/>
                    <a:pt x="543" y="2808"/>
                    <a:pt x="579" y="2819"/>
                  </a:cubicBezTo>
                  <a:cubicBezTo>
                    <a:pt x="590" y="2822"/>
                    <a:pt x="602" y="2823"/>
                    <a:pt x="612" y="2823"/>
                  </a:cubicBezTo>
                  <a:cubicBezTo>
                    <a:pt x="637" y="2823"/>
                    <a:pt x="661" y="2818"/>
                    <a:pt x="681" y="2798"/>
                  </a:cubicBezTo>
                  <a:cubicBezTo>
                    <a:pt x="2285" y="1492"/>
                    <a:pt x="2124" y="721"/>
                    <a:pt x="1980" y="449"/>
                  </a:cubicBezTo>
                  <a:cubicBezTo>
                    <a:pt x="1830" y="164"/>
                    <a:pt x="1497" y="0"/>
                    <a:pt x="1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7558;p78">
              <a:extLst>
                <a:ext uri="{FF2B5EF4-FFF2-40B4-BE49-F238E27FC236}">
                  <a16:creationId xmlns:a16="http://schemas.microsoft.com/office/drawing/2014/main" id="{0AF9E19C-2321-4980-B6A9-8BAC11A108D2}"/>
                </a:ext>
              </a:extLst>
            </p:cNvPr>
            <p:cNvSpPr/>
            <p:nvPr/>
          </p:nvSpPr>
          <p:spPr>
            <a:xfrm>
              <a:off x="6412617" y="3133545"/>
              <a:ext cx="192550" cy="198923"/>
            </a:xfrm>
            <a:custGeom>
              <a:avLst/>
              <a:gdLst/>
              <a:ahLst/>
              <a:cxnLst/>
              <a:rect l="l" t="t" r="r" b="b"/>
              <a:pathLst>
                <a:path w="6556" h="6773" extrusionOk="0">
                  <a:moveTo>
                    <a:pt x="1897" y="0"/>
                  </a:moveTo>
                  <a:cubicBezTo>
                    <a:pt x="1870" y="0"/>
                    <a:pt x="1843" y="10"/>
                    <a:pt x="1822" y="29"/>
                  </a:cubicBezTo>
                  <a:cubicBezTo>
                    <a:pt x="591" y="1168"/>
                    <a:pt x="0" y="2355"/>
                    <a:pt x="113" y="3454"/>
                  </a:cubicBezTo>
                  <a:cubicBezTo>
                    <a:pt x="212" y="4432"/>
                    <a:pt x="862" y="5291"/>
                    <a:pt x="2044" y="6007"/>
                  </a:cubicBezTo>
                  <a:cubicBezTo>
                    <a:pt x="2886" y="6517"/>
                    <a:pt x="3694" y="6772"/>
                    <a:pt x="4483" y="6772"/>
                  </a:cubicBezTo>
                  <a:cubicBezTo>
                    <a:pt x="5163" y="6772"/>
                    <a:pt x="5826" y="6583"/>
                    <a:pt x="6484" y="6203"/>
                  </a:cubicBezTo>
                  <a:cubicBezTo>
                    <a:pt x="6537" y="6173"/>
                    <a:pt x="6555" y="6106"/>
                    <a:pt x="6526" y="6053"/>
                  </a:cubicBezTo>
                  <a:cubicBezTo>
                    <a:pt x="6505" y="6019"/>
                    <a:pt x="6468" y="6000"/>
                    <a:pt x="6431" y="6000"/>
                  </a:cubicBezTo>
                  <a:cubicBezTo>
                    <a:pt x="6412" y="6000"/>
                    <a:pt x="6393" y="6005"/>
                    <a:pt x="6376" y="6015"/>
                  </a:cubicBezTo>
                  <a:cubicBezTo>
                    <a:pt x="5756" y="6372"/>
                    <a:pt x="5128" y="6551"/>
                    <a:pt x="4485" y="6551"/>
                  </a:cubicBezTo>
                  <a:cubicBezTo>
                    <a:pt x="3734" y="6551"/>
                    <a:pt x="2963" y="6308"/>
                    <a:pt x="2158" y="5821"/>
                  </a:cubicBezTo>
                  <a:cubicBezTo>
                    <a:pt x="1038" y="5142"/>
                    <a:pt x="425" y="4340"/>
                    <a:pt x="332" y="3433"/>
                  </a:cubicBezTo>
                  <a:cubicBezTo>
                    <a:pt x="228" y="2417"/>
                    <a:pt x="811" y="1265"/>
                    <a:pt x="1971" y="190"/>
                  </a:cubicBezTo>
                  <a:cubicBezTo>
                    <a:pt x="2015" y="149"/>
                    <a:pt x="2017" y="79"/>
                    <a:pt x="1977" y="35"/>
                  </a:cubicBezTo>
                  <a:cubicBezTo>
                    <a:pt x="1955" y="12"/>
                    <a:pt x="1926" y="0"/>
                    <a:pt x="18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7559;p78">
              <a:extLst>
                <a:ext uri="{FF2B5EF4-FFF2-40B4-BE49-F238E27FC236}">
                  <a16:creationId xmlns:a16="http://schemas.microsoft.com/office/drawing/2014/main" id="{BF4CBDA8-8A3A-4E21-AC62-28C37AAB5763}"/>
                </a:ext>
              </a:extLst>
            </p:cNvPr>
            <p:cNvSpPr/>
            <p:nvPr/>
          </p:nvSpPr>
          <p:spPr>
            <a:xfrm>
              <a:off x="6895195" y="2788388"/>
              <a:ext cx="190024" cy="201860"/>
            </a:xfrm>
            <a:custGeom>
              <a:avLst/>
              <a:gdLst/>
              <a:ahLst/>
              <a:cxnLst/>
              <a:rect l="l" t="t" r="r" b="b"/>
              <a:pathLst>
                <a:path w="6470" h="6873" extrusionOk="0">
                  <a:moveTo>
                    <a:pt x="1852" y="1"/>
                  </a:moveTo>
                  <a:cubicBezTo>
                    <a:pt x="1242" y="1"/>
                    <a:pt x="648" y="153"/>
                    <a:pt x="75" y="456"/>
                  </a:cubicBezTo>
                  <a:cubicBezTo>
                    <a:pt x="22" y="485"/>
                    <a:pt x="1" y="550"/>
                    <a:pt x="29" y="605"/>
                  </a:cubicBezTo>
                  <a:cubicBezTo>
                    <a:pt x="49" y="641"/>
                    <a:pt x="87" y="663"/>
                    <a:pt x="126" y="663"/>
                  </a:cubicBezTo>
                  <a:cubicBezTo>
                    <a:pt x="144" y="663"/>
                    <a:pt x="161" y="659"/>
                    <a:pt x="177" y="650"/>
                  </a:cubicBezTo>
                  <a:cubicBezTo>
                    <a:pt x="716" y="365"/>
                    <a:pt x="1274" y="222"/>
                    <a:pt x="1849" y="222"/>
                  </a:cubicBezTo>
                  <a:cubicBezTo>
                    <a:pt x="2600" y="222"/>
                    <a:pt x="3379" y="465"/>
                    <a:pt x="4181" y="949"/>
                  </a:cubicBezTo>
                  <a:cubicBezTo>
                    <a:pt x="5326" y="1644"/>
                    <a:pt x="5971" y="2477"/>
                    <a:pt x="6102" y="3426"/>
                  </a:cubicBezTo>
                  <a:cubicBezTo>
                    <a:pt x="6280" y="4730"/>
                    <a:pt x="5454" y="5919"/>
                    <a:pt x="4730" y="6687"/>
                  </a:cubicBezTo>
                  <a:cubicBezTo>
                    <a:pt x="4689" y="6731"/>
                    <a:pt x="4692" y="6801"/>
                    <a:pt x="4736" y="6842"/>
                  </a:cubicBezTo>
                  <a:cubicBezTo>
                    <a:pt x="4757" y="6861"/>
                    <a:pt x="4784" y="6872"/>
                    <a:pt x="4810" y="6872"/>
                  </a:cubicBezTo>
                  <a:cubicBezTo>
                    <a:pt x="4839" y="6872"/>
                    <a:pt x="4870" y="6859"/>
                    <a:pt x="4890" y="6838"/>
                  </a:cubicBezTo>
                  <a:cubicBezTo>
                    <a:pt x="5976" y="5689"/>
                    <a:pt x="6469" y="4497"/>
                    <a:pt x="6320" y="3397"/>
                  </a:cubicBezTo>
                  <a:cubicBezTo>
                    <a:pt x="6181" y="2378"/>
                    <a:pt x="5501" y="1492"/>
                    <a:pt x="4296" y="763"/>
                  </a:cubicBezTo>
                  <a:cubicBezTo>
                    <a:pt x="3458" y="254"/>
                    <a:pt x="2641" y="1"/>
                    <a:pt x="18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7560;p78">
              <a:extLst>
                <a:ext uri="{FF2B5EF4-FFF2-40B4-BE49-F238E27FC236}">
                  <a16:creationId xmlns:a16="http://schemas.microsoft.com/office/drawing/2014/main" id="{CDB13038-E280-42F3-80E9-181D55E06F83}"/>
                </a:ext>
              </a:extLst>
            </p:cNvPr>
            <p:cNvSpPr/>
            <p:nvPr/>
          </p:nvSpPr>
          <p:spPr>
            <a:xfrm>
              <a:off x="6468772" y="2726741"/>
              <a:ext cx="209672" cy="193842"/>
            </a:xfrm>
            <a:custGeom>
              <a:avLst/>
              <a:gdLst/>
              <a:ahLst/>
              <a:cxnLst/>
              <a:rect l="l" t="t" r="r" b="b"/>
              <a:pathLst>
                <a:path w="7139" h="6600" extrusionOk="0">
                  <a:moveTo>
                    <a:pt x="3966" y="1"/>
                  </a:moveTo>
                  <a:cubicBezTo>
                    <a:pt x="3837" y="1"/>
                    <a:pt x="3709" y="9"/>
                    <a:pt x="3583" y="26"/>
                  </a:cubicBezTo>
                  <a:cubicBezTo>
                    <a:pt x="2571" y="162"/>
                    <a:pt x="1694" y="832"/>
                    <a:pt x="975" y="2020"/>
                  </a:cubicBezTo>
                  <a:cubicBezTo>
                    <a:pt x="21" y="3595"/>
                    <a:pt x="1" y="5120"/>
                    <a:pt x="914" y="6550"/>
                  </a:cubicBezTo>
                  <a:cubicBezTo>
                    <a:pt x="935" y="6581"/>
                    <a:pt x="971" y="6600"/>
                    <a:pt x="1006" y="6600"/>
                  </a:cubicBezTo>
                  <a:cubicBezTo>
                    <a:pt x="1026" y="6600"/>
                    <a:pt x="1046" y="6594"/>
                    <a:pt x="1063" y="6583"/>
                  </a:cubicBezTo>
                  <a:cubicBezTo>
                    <a:pt x="1115" y="6552"/>
                    <a:pt x="1129" y="6483"/>
                    <a:pt x="1097" y="6432"/>
                  </a:cubicBezTo>
                  <a:cubicBezTo>
                    <a:pt x="232" y="5079"/>
                    <a:pt x="253" y="3632"/>
                    <a:pt x="1162" y="2132"/>
                  </a:cubicBezTo>
                  <a:cubicBezTo>
                    <a:pt x="1845" y="1005"/>
                    <a:pt x="2668" y="369"/>
                    <a:pt x="3611" y="243"/>
                  </a:cubicBezTo>
                  <a:cubicBezTo>
                    <a:pt x="3723" y="228"/>
                    <a:pt x="3838" y="220"/>
                    <a:pt x="3953" y="220"/>
                  </a:cubicBezTo>
                  <a:cubicBezTo>
                    <a:pt x="4902" y="220"/>
                    <a:pt x="5949" y="726"/>
                    <a:pt x="6941" y="1668"/>
                  </a:cubicBezTo>
                  <a:cubicBezTo>
                    <a:pt x="6963" y="1689"/>
                    <a:pt x="6990" y="1699"/>
                    <a:pt x="7018" y="1699"/>
                  </a:cubicBezTo>
                  <a:cubicBezTo>
                    <a:pt x="7046" y="1699"/>
                    <a:pt x="7075" y="1688"/>
                    <a:pt x="7096" y="1665"/>
                  </a:cubicBezTo>
                  <a:cubicBezTo>
                    <a:pt x="7139" y="1621"/>
                    <a:pt x="7137" y="1551"/>
                    <a:pt x="7093" y="1510"/>
                  </a:cubicBezTo>
                  <a:cubicBezTo>
                    <a:pt x="6048" y="517"/>
                    <a:pt x="4975" y="1"/>
                    <a:pt x="39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7561;p78">
              <a:extLst>
                <a:ext uri="{FF2B5EF4-FFF2-40B4-BE49-F238E27FC236}">
                  <a16:creationId xmlns:a16="http://schemas.microsoft.com/office/drawing/2014/main" id="{1B7498F6-4D73-46C0-9DD6-2D5E6D5F7DA3}"/>
                </a:ext>
              </a:extLst>
            </p:cNvPr>
            <p:cNvSpPr/>
            <p:nvPr/>
          </p:nvSpPr>
          <p:spPr>
            <a:xfrm>
              <a:off x="6820214" y="3209877"/>
              <a:ext cx="206089" cy="183239"/>
            </a:xfrm>
            <a:custGeom>
              <a:avLst/>
              <a:gdLst/>
              <a:ahLst/>
              <a:cxnLst/>
              <a:rect l="l" t="t" r="r" b="b"/>
              <a:pathLst>
                <a:path w="7017" h="6239" extrusionOk="0">
                  <a:moveTo>
                    <a:pt x="6278" y="1"/>
                  </a:moveTo>
                  <a:cubicBezTo>
                    <a:pt x="6262" y="1"/>
                    <a:pt x="6245" y="4"/>
                    <a:pt x="6229" y="12"/>
                  </a:cubicBezTo>
                  <a:cubicBezTo>
                    <a:pt x="6177" y="39"/>
                    <a:pt x="6153" y="103"/>
                    <a:pt x="6180" y="157"/>
                  </a:cubicBezTo>
                  <a:cubicBezTo>
                    <a:pt x="6786" y="1400"/>
                    <a:pt x="6664" y="2739"/>
                    <a:pt x="5818" y="4136"/>
                  </a:cubicBezTo>
                  <a:cubicBezTo>
                    <a:pt x="5124" y="5283"/>
                    <a:pt x="4305" y="5911"/>
                    <a:pt x="3385" y="6006"/>
                  </a:cubicBezTo>
                  <a:cubicBezTo>
                    <a:pt x="3308" y="6014"/>
                    <a:pt x="3229" y="6018"/>
                    <a:pt x="3150" y="6018"/>
                  </a:cubicBezTo>
                  <a:cubicBezTo>
                    <a:pt x="2204" y="6018"/>
                    <a:pt x="1168" y="5457"/>
                    <a:pt x="203" y="4415"/>
                  </a:cubicBezTo>
                  <a:cubicBezTo>
                    <a:pt x="181" y="4393"/>
                    <a:pt x="152" y="4381"/>
                    <a:pt x="123" y="4381"/>
                  </a:cubicBezTo>
                  <a:cubicBezTo>
                    <a:pt x="96" y="4381"/>
                    <a:pt x="69" y="4391"/>
                    <a:pt x="47" y="4411"/>
                  </a:cubicBezTo>
                  <a:cubicBezTo>
                    <a:pt x="3" y="4451"/>
                    <a:pt x="0" y="4521"/>
                    <a:pt x="42" y="4565"/>
                  </a:cubicBezTo>
                  <a:cubicBezTo>
                    <a:pt x="1064" y="5666"/>
                    <a:pt x="2128" y="6238"/>
                    <a:pt x="3139" y="6238"/>
                  </a:cubicBezTo>
                  <a:cubicBezTo>
                    <a:pt x="3229" y="6238"/>
                    <a:pt x="3319" y="6233"/>
                    <a:pt x="3407" y="6224"/>
                  </a:cubicBezTo>
                  <a:cubicBezTo>
                    <a:pt x="4399" y="6123"/>
                    <a:pt x="5274" y="5459"/>
                    <a:pt x="6006" y="4250"/>
                  </a:cubicBezTo>
                  <a:cubicBezTo>
                    <a:pt x="6892" y="2785"/>
                    <a:pt x="7017" y="1375"/>
                    <a:pt x="6376" y="62"/>
                  </a:cubicBezTo>
                  <a:cubicBezTo>
                    <a:pt x="6357" y="23"/>
                    <a:pt x="6319" y="1"/>
                    <a:pt x="62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7562;p78">
              <a:extLst>
                <a:ext uri="{FF2B5EF4-FFF2-40B4-BE49-F238E27FC236}">
                  <a16:creationId xmlns:a16="http://schemas.microsoft.com/office/drawing/2014/main" id="{4C0F5F3C-CA62-4EA8-908E-326B5508CDB7}"/>
                </a:ext>
              </a:extLst>
            </p:cNvPr>
            <p:cNvSpPr/>
            <p:nvPr/>
          </p:nvSpPr>
          <p:spPr>
            <a:xfrm>
              <a:off x="6358282" y="2913886"/>
              <a:ext cx="380341" cy="231406"/>
            </a:xfrm>
            <a:custGeom>
              <a:avLst/>
              <a:gdLst/>
              <a:ahLst/>
              <a:cxnLst/>
              <a:rect l="l" t="t" r="r" b="b"/>
              <a:pathLst>
                <a:path w="12950" h="7879" extrusionOk="0">
                  <a:moveTo>
                    <a:pt x="4372" y="1"/>
                  </a:moveTo>
                  <a:cubicBezTo>
                    <a:pt x="3599" y="1"/>
                    <a:pt x="2883" y="113"/>
                    <a:pt x="2277" y="358"/>
                  </a:cubicBezTo>
                  <a:cubicBezTo>
                    <a:pt x="1179" y="803"/>
                    <a:pt x="0" y="1861"/>
                    <a:pt x="623" y="4393"/>
                  </a:cubicBezTo>
                  <a:cubicBezTo>
                    <a:pt x="987" y="5883"/>
                    <a:pt x="1786" y="6910"/>
                    <a:pt x="2994" y="7445"/>
                  </a:cubicBezTo>
                  <a:cubicBezTo>
                    <a:pt x="3697" y="7757"/>
                    <a:pt x="4495" y="7878"/>
                    <a:pt x="5308" y="7878"/>
                  </a:cubicBezTo>
                  <a:cubicBezTo>
                    <a:pt x="6618" y="7878"/>
                    <a:pt x="7973" y="7564"/>
                    <a:pt x="9055" y="7225"/>
                  </a:cubicBezTo>
                  <a:cubicBezTo>
                    <a:pt x="10943" y="6631"/>
                    <a:pt x="12424" y="5836"/>
                    <a:pt x="12439" y="5829"/>
                  </a:cubicBezTo>
                  <a:cubicBezTo>
                    <a:pt x="12493" y="5801"/>
                    <a:pt x="12511" y="5735"/>
                    <a:pt x="12483" y="5682"/>
                  </a:cubicBezTo>
                  <a:cubicBezTo>
                    <a:pt x="12463" y="5645"/>
                    <a:pt x="12426" y="5624"/>
                    <a:pt x="12387" y="5624"/>
                  </a:cubicBezTo>
                  <a:cubicBezTo>
                    <a:pt x="12370" y="5624"/>
                    <a:pt x="12352" y="5628"/>
                    <a:pt x="12336" y="5637"/>
                  </a:cubicBezTo>
                  <a:cubicBezTo>
                    <a:pt x="12289" y="5663"/>
                    <a:pt x="8541" y="7660"/>
                    <a:pt x="5303" y="7660"/>
                  </a:cubicBezTo>
                  <a:cubicBezTo>
                    <a:pt x="4512" y="7660"/>
                    <a:pt x="3751" y="7541"/>
                    <a:pt x="3082" y="7245"/>
                  </a:cubicBezTo>
                  <a:cubicBezTo>
                    <a:pt x="1940" y="6738"/>
                    <a:pt x="1184" y="5761"/>
                    <a:pt x="835" y="4339"/>
                  </a:cubicBezTo>
                  <a:cubicBezTo>
                    <a:pt x="373" y="2458"/>
                    <a:pt x="900" y="1149"/>
                    <a:pt x="2360" y="561"/>
                  </a:cubicBezTo>
                  <a:cubicBezTo>
                    <a:pt x="2949" y="323"/>
                    <a:pt x="3646" y="214"/>
                    <a:pt x="4399" y="214"/>
                  </a:cubicBezTo>
                  <a:cubicBezTo>
                    <a:pt x="7441" y="214"/>
                    <a:pt x="11383" y="2004"/>
                    <a:pt x="12731" y="4318"/>
                  </a:cubicBezTo>
                  <a:cubicBezTo>
                    <a:pt x="12752" y="4353"/>
                    <a:pt x="12789" y="4372"/>
                    <a:pt x="12827" y="4372"/>
                  </a:cubicBezTo>
                  <a:cubicBezTo>
                    <a:pt x="12845" y="4372"/>
                    <a:pt x="12863" y="4368"/>
                    <a:pt x="12880" y="4358"/>
                  </a:cubicBezTo>
                  <a:cubicBezTo>
                    <a:pt x="12931" y="4328"/>
                    <a:pt x="12950" y="4260"/>
                    <a:pt x="12920" y="4208"/>
                  </a:cubicBezTo>
                  <a:cubicBezTo>
                    <a:pt x="11539" y="1835"/>
                    <a:pt x="7495" y="1"/>
                    <a:pt x="4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7563;p78">
              <a:extLst>
                <a:ext uri="{FF2B5EF4-FFF2-40B4-BE49-F238E27FC236}">
                  <a16:creationId xmlns:a16="http://schemas.microsoft.com/office/drawing/2014/main" id="{B0BB3D5B-9FC6-4D48-89ED-FC94D38CD3BE}"/>
                </a:ext>
              </a:extLst>
            </p:cNvPr>
            <p:cNvSpPr/>
            <p:nvPr/>
          </p:nvSpPr>
          <p:spPr>
            <a:xfrm>
              <a:off x="6766202" y="2977414"/>
              <a:ext cx="366567" cy="239189"/>
            </a:xfrm>
            <a:custGeom>
              <a:avLst/>
              <a:gdLst/>
              <a:ahLst/>
              <a:cxnLst/>
              <a:rect l="l" t="t" r="r" b="b"/>
              <a:pathLst>
                <a:path w="12481" h="8144" extrusionOk="0">
                  <a:moveTo>
                    <a:pt x="7595" y="1"/>
                  </a:moveTo>
                  <a:cubicBezTo>
                    <a:pt x="6286" y="1"/>
                    <a:pt x="4921" y="363"/>
                    <a:pt x="3847" y="744"/>
                  </a:cubicBezTo>
                  <a:cubicBezTo>
                    <a:pt x="2077" y="1372"/>
                    <a:pt x="697" y="2184"/>
                    <a:pt x="683" y="2193"/>
                  </a:cubicBezTo>
                  <a:cubicBezTo>
                    <a:pt x="629" y="2223"/>
                    <a:pt x="613" y="2290"/>
                    <a:pt x="643" y="2343"/>
                  </a:cubicBezTo>
                  <a:cubicBezTo>
                    <a:pt x="664" y="2378"/>
                    <a:pt x="700" y="2398"/>
                    <a:pt x="737" y="2398"/>
                  </a:cubicBezTo>
                  <a:cubicBezTo>
                    <a:pt x="756" y="2398"/>
                    <a:pt x="775" y="2393"/>
                    <a:pt x="793" y="2381"/>
                  </a:cubicBezTo>
                  <a:cubicBezTo>
                    <a:pt x="837" y="2356"/>
                    <a:pt x="4486" y="219"/>
                    <a:pt x="7595" y="219"/>
                  </a:cubicBezTo>
                  <a:cubicBezTo>
                    <a:pt x="8270" y="219"/>
                    <a:pt x="8919" y="320"/>
                    <a:pt x="9501" y="564"/>
                  </a:cubicBezTo>
                  <a:cubicBezTo>
                    <a:pt x="10636" y="1040"/>
                    <a:pt x="11392" y="2018"/>
                    <a:pt x="11750" y="3472"/>
                  </a:cubicBezTo>
                  <a:cubicBezTo>
                    <a:pt x="12374" y="6014"/>
                    <a:pt x="11163" y="7090"/>
                    <a:pt x="10035" y="7545"/>
                  </a:cubicBezTo>
                  <a:cubicBezTo>
                    <a:pt x="9384" y="7808"/>
                    <a:pt x="8626" y="7929"/>
                    <a:pt x="7822" y="7929"/>
                  </a:cubicBezTo>
                  <a:cubicBezTo>
                    <a:pt x="4943" y="7929"/>
                    <a:pt x="1475" y="6378"/>
                    <a:pt x="220" y="4223"/>
                  </a:cubicBezTo>
                  <a:cubicBezTo>
                    <a:pt x="199" y="4188"/>
                    <a:pt x="162" y="4168"/>
                    <a:pt x="125" y="4168"/>
                  </a:cubicBezTo>
                  <a:cubicBezTo>
                    <a:pt x="106" y="4168"/>
                    <a:pt x="88" y="4173"/>
                    <a:pt x="71" y="4183"/>
                  </a:cubicBezTo>
                  <a:cubicBezTo>
                    <a:pt x="18" y="4213"/>
                    <a:pt x="1" y="4281"/>
                    <a:pt x="31" y="4332"/>
                  </a:cubicBezTo>
                  <a:cubicBezTo>
                    <a:pt x="1320" y="6548"/>
                    <a:pt x="4884" y="8143"/>
                    <a:pt x="7842" y="8143"/>
                  </a:cubicBezTo>
                  <a:cubicBezTo>
                    <a:pt x="8668" y="8143"/>
                    <a:pt x="9448" y="8020"/>
                    <a:pt x="10119" y="7749"/>
                  </a:cubicBezTo>
                  <a:cubicBezTo>
                    <a:pt x="11824" y="7060"/>
                    <a:pt x="12480" y="5522"/>
                    <a:pt x="11963" y="3420"/>
                  </a:cubicBezTo>
                  <a:cubicBezTo>
                    <a:pt x="11590" y="1896"/>
                    <a:pt x="10789" y="866"/>
                    <a:pt x="9587" y="361"/>
                  </a:cubicBezTo>
                  <a:cubicBezTo>
                    <a:pt x="8974" y="103"/>
                    <a:pt x="8293" y="1"/>
                    <a:pt x="7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7564;p78">
              <a:extLst>
                <a:ext uri="{FF2B5EF4-FFF2-40B4-BE49-F238E27FC236}">
                  <a16:creationId xmlns:a16="http://schemas.microsoft.com/office/drawing/2014/main" id="{B8F34BDD-DA90-43AF-A414-F9310CC38166}"/>
                </a:ext>
              </a:extLst>
            </p:cNvPr>
            <p:cNvSpPr/>
            <p:nvPr/>
          </p:nvSpPr>
          <p:spPr>
            <a:xfrm>
              <a:off x="6639383" y="2684918"/>
              <a:ext cx="288531" cy="362866"/>
            </a:xfrm>
            <a:custGeom>
              <a:avLst/>
              <a:gdLst/>
              <a:ahLst/>
              <a:cxnLst/>
              <a:rect l="l" t="t" r="r" b="b"/>
              <a:pathLst>
                <a:path w="9824" h="12355" extrusionOk="0">
                  <a:moveTo>
                    <a:pt x="5556" y="1"/>
                  </a:moveTo>
                  <a:cubicBezTo>
                    <a:pt x="5154" y="1"/>
                    <a:pt x="4721" y="57"/>
                    <a:pt x="4262" y="170"/>
                  </a:cubicBezTo>
                  <a:cubicBezTo>
                    <a:pt x="2794" y="529"/>
                    <a:pt x="1791" y="1314"/>
                    <a:pt x="1278" y="2501"/>
                  </a:cubicBezTo>
                  <a:cubicBezTo>
                    <a:pt x="637" y="3987"/>
                    <a:pt x="760" y="6059"/>
                    <a:pt x="1643" y="8658"/>
                  </a:cubicBezTo>
                  <a:cubicBezTo>
                    <a:pt x="2297" y="10583"/>
                    <a:pt x="3150" y="12098"/>
                    <a:pt x="3158" y="12113"/>
                  </a:cubicBezTo>
                  <a:cubicBezTo>
                    <a:pt x="3178" y="12148"/>
                    <a:pt x="3215" y="12168"/>
                    <a:pt x="3254" y="12168"/>
                  </a:cubicBezTo>
                  <a:cubicBezTo>
                    <a:pt x="3272" y="12168"/>
                    <a:pt x="3290" y="12163"/>
                    <a:pt x="3308" y="12154"/>
                  </a:cubicBezTo>
                  <a:cubicBezTo>
                    <a:pt x="3359" y="12124"/>
                    <a:pt x="3379" y="12057"/>
                    <a:pt x="3349" y="12004"/>
                  </a:cubicBezTo>
                  <a:cubicBezTo>
                    <a:pt x="3315" y="11946"/>
                    <a:pt x="1" y="6017"/>
                    <a:pt x="1479" y="2587"/>
                  </a:cubicBezTo>
                  <a:cubicBezTo>
                    <a:pt x="1963" y="1467"/>
                    <a:pt x="2916" y="725"/>
                    <a:pt x="4313" y="382"/>
                  </a:cubicBezTo>
                  <a:cubicBezTo>
                    <a:pt x="4782" y="267"/>
                    <a:pt x="5201" y="216"/>
                    <a:pt x="5575" y="216"/>
                  </a:cubicBezTo>
                  <a:cubicBezTo>
                    <a:pt x="7202" y="216"/>
                    <a:pt x="7978" y="1188"/>
                    <a:pt x="8348" y="2102"/>
                  </a:cubicBezTo>
                  <a:cubicBezTo>
                    <a:pt x="9561" y="5105"/>
                    <a:pt x="7745" y="10552"/>
                    <a:pt x="4998" y="12150"/>
                  </a:cubicBezTo>
                  <a:cubicBezTo>
                    <a:pt x="4947" y="12180"/>
                    <a:pt x="4930" y="12248"/>
                    <a:pt x="4960" y="12299"/>
                  </a:cubicBezTo>
                  <a:cubicBezTo>
                    <a:pt x="4980" y="12335"/>
                    <a:pt x="5017" y="12355"/>
                    <a:pt x="5054" y="12355"/>
                  </a:cubicBezTo>
                  <a:cubicBezTo>
                    <a:pt x="5072" y="12355"/>
                    <a:pt x="5092" y="12349"/>
                    <a:pt x="5111" y="12340"/>
                  </a:cubicBezTo>
                  <a:cubicBezTo>
                    <a:pt x="7989" y="10666"/>
                    <a:pt x="9823" y="5166"/>
                    <a:pt x="8551" y="2021"/>
                  </a:cubicBezTo>
                  <a:cubicBezTo>
                    <a:pt x="8016" y="694"/>
                    <a:pt x="6973" y="1"/>
                    <a:pt x="55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7565;p78">
              <a:extLst>
                <a:ext uri="{FF2B5EF4-FFF2-40B4-BE49-F238E27FC236}">
                  <a16:creationId xmlns:a16="http://schemas.microsoft.com/office/drawing/2014/main" id="{06801F9C-D11B-41E8-9A8A-08FD18DB3897}"/>
                </a:ext>
              </a:extLst>
            </p:cNvPr>
            <p:cNvSpPr/>
            <p:nvPr/>
          </p:nvSpPr>
          <p:spPr>
            <a:xfrm>
              <a:off x="6573564" y="3079005"/>
              <a:ext cx="282422" cy="357051"/>
            </a:xfrm>
            <a:custGeom>
              <a:avLst/>
              <a:gdLst/>
              <a:ahLst/>
              <a:cxnLst/>
              <a:rect l="l" t="t" r="r" b="b"/>
              <a:pathLst>
                <a:path w="9616" h="12157" extrusionOk="0">
                  <a:moveTo>
                    <a:pt x="5055" y="1"/>
                  </a:moveTo>
                  <a:cubicBezTo>
                    <a:pt x="5036" y="1"/>
                    <a:pt x="5017" y="6"/>
                    <a:pt x="5000" y="16"/>
                  </a:cubicBezTo>
                  <a:cubicBezTo>
                    <a:pt x="2052" y="1732"/>
                    <a:pt x="0" y="7319"/>
                    <a:pt x="1214" y="10324"/>
                  </a:cubicBezTo>
                  <a:cubicBezTo>
                    <a:pt x="1574" y="11214"/>
                    <a:pt x="2339" y="12157"/>
                    <a:pt x="3974" y="12157"/>
                  </a:cubicBezTo>
                  <a:cubicBezTo>
                    <a:pt x="4367" y="12157"/>
                    <a:pt x="4810" y="12103"/>
                    <a:pt x="5311" y="11976"/>
                  </a:cubicBezTo>
                  <a:cubicBezTo>
                    <a:pt x="6852" y="11599"/>
                    <a:pt x="7898" y="10790"/>
                    <a:pt x="8423" y="9572"/>
                  </a:cubicBezTo>
                  <a:cubicBezTo>
                    <a:pt x="9174" y="7816"/>
                    <a:pt x="8687" y="5510"/>
                    <a:pt x="8145" y="3886"/>
                  </a:cubicBezTo>
                  <a:cubicBezTo>
                    <a:pt x="7561" y="2134"/>
                    <a:pt x="6788" y="775"/>
                    <a:pt x="6781" y="761"/>
                  </a:cubicBezTo>
                  <a:cubicBezTo>
                    <a:pt x="6760" y="726"/>
                    <a:pt x="6723" y="706"/>
                    <a:pt x="6685" y="706"/>
                  </a:cubicBezTo>
                  <a:cubicBezTo>
                    <a:pt x="6666" y="706"/>
                    <a:pt x="6648" y="711"/>
                    <a:pt x="6631" y="721"/>
                  </a:cubicBezTo>
                  <a:cubicBezTo>
                    <a:pt x="6578" y="751"/>
                    <a:pt x="6560" y="817"/>
                    <a:pt x="6590" y="871"/>
                  </a:cubicBezTo>
                  <a:cubicBezTo>
                    <a:pt x="6621" y="923"/>
                    <a:pt x="9616" y="6234"/>
                    <a:pt x="8220" y="9484"/>
                  </a:cubicBezTo>
                  <a:cubicBezTo>
                    <a:pt x="7726" y="10636"/>
                    <a:pt x="6729" y="11403"/>
                    <a:pt x="5258" y="11765"/>
                  </a:cubicBezTo>
                  <a:cubicBezTo>
                    <a:pt x="4802" y="11877"/>
                    <a:pt x="4379" y="11933"/>
                    <a:pt x="3991" y="11933"/>
                  </a:cubicBezTo>
                  <a:cubicBezTo>
                    <a:pt x="2748" y="11933"/>
                    <a:pt x="1869" y="11361"/>
                    <a:pt x="1417" y="10241"/>
                  </a:cubicBezTo>
                  <a:cubicBezTo>
                    <a:pt x="258" y="7376"/>
                    <a:pt x="2296" y="1842"/>
                    <a:pt x="5111" y="204"/>
                  </a:cubicBezTo>
                  <a:cubicBezTo>
                    <a:pt x="5163" y="174"/>
                    <a:pt x="5180" y="106"/>
                    <a:pt x="5150" y="55"/>
                  </a:cubicBezTo>
                  <a:cubicBezTo>
                    <a:pt x="5130" y="20"/>
                    <a:pt x="5093" y="1"/>
                    <a:pt x="50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7566;p78">
              <a:extLst>
                <a:ext uri="{FF2B5EF4-FFF2-40B4-BE49-F238E27FC236}">
                  <a16:creationId xmlns:a16="http://schemas.microsoft.com/office/drawing/2014/main" id="{C6243B4C-7DED-4E26-ACBB-BDD943835DBE}"/>
                </a:ext>
              </a:extLst>
            </p:cNvPr>
            <p:cNvSpPr/>
            <p:nvPr/>
          </p:nvSpPr>
          <p:spPr>
            <a:xfrm>
              <a:off x="6747905" y="3033980"/>
              <a:ext cx="19972" cy="36742"/>
            </a:xfrm>
            <a:custGeom>
              <a:avLst/>
              <a:gdLst/>
              <a:ahLst/>
              <a:cxnLst/>
              <a:rect l="l" t="t" r="r" b="b"/>
              <a:pathLst>
                <a:path w="680" h="1251" extrusionOk="0">
                  <a:moveTo>
                    <a:pt x="615" y="0"/>
                  </a:moveTo>
                  <a:cubicBezTo>
                    <a:pt x="596" y="0"/>
                    <a:pt x="578" y="10"/>
                    <a:pt x="568" y="28"/>
                  </a:cubicBezTo>
                  <a:cubicBezTo>
                    <a:pt x="359" y="397"/>
                    <a:pt x="172" y="783"/>
                    <a:pt x="11" y="1175"/>
                  </a:cubicBezTo>
                  <a:cubicBezTo>
                    <a:pt x="0" y="1203"/>
                    <a:pt x="13" y="1236"/>
                    <a:pt x="41" y="1246"/>
                  </a:cubicBezTo>
                  <a:cubicBezTo>
                    <a:pt x="48" y="1247"/>
                    <a:pt x="56" y="1250"/>
                    <a:pt x="63" y="1250"/>
                  </a:cubicBezTo>
                  <a:cubicBezTo>
                    <a:pt x="84" y="1250"/>
                    <a:pt x="105" y="1237"/>
                    <a:pt x="113" y="1216"/>
                  </a:cubicBezTo>
                  <a:cubicBezTo>
                    <a:pt x="269" y="827"/>
                    <a:pt x="457" y="447"/>
                    <a:pt x="664" y="84"/>
                  </a:cubicBezTo>
                  <a:cubicBezTo>
                    <a:pt x="679" y="57"/>
                    <a:pt x="671" y="23"/>
                    <a:pt x="644" y="8"/>
                  </a:cubicBezTo>
                  <a:cubicBezTo>
                    <a:pt x="635" y="3"/>
                    <a:pt x="625" y="0"/>
                    <a:pt x="6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7567;p78">
              <a:extLst>
                <a:ext uri="{FF2B5EF4-FFF2-40B4-BE49-F238E27FC236}">
                  <a16:creationId xmlns:a16="http://schemas.microsoft.com/office/drawing/2014/main" id="{F01AA06B-0215-46A2-8730-224435DB61B2}"/>
                </a:ext>
              </a:extLst>
            </p:cNvPr>
            <p:cNvSpPr/>
            <p:nvPr/>
          </p:nvSpPr>
          <p:spPr>
            <a:xfrm>
              <a:off x="6747817" y="3011953"/>
              <a:ext cx="13275" cy="58006"/>
            </a:xfrm>
            <a:custGeom>
              <a:avLst/>
              <a:gdLst/>
              <a:ahLst/>
              <a:cxnLst/>
              <a:rect l="l" t="t" r="r" b="b"/>
              <a:pathLst>
                <a:path w="452" h="1975" extrusionOk="0">
                  <a:moveTo>
                    <a:pt x="393" y="0"/>
                  </a:moveTo>
                  <a:cubicBezTo>
                    <a:pt x="369" y="0"/>
                    <a:pt x="346" y="17"/>
                    <a:pt x="338" y="42"/>
                  </a:cubicBezTo>
                  <a:cubicBezTo>
                    <a:pt x="171" y="651"/>
                    <a:pt x="57" y="1284"/>
                    <a:pt x="2" y="1916"/>
                  </a:cubicBezTo>
                  <a:cubicBezTo>
                    <a:pt x="0" y="1946"/>
                    <a:pt x="22" y="1973"/>
                    <a:pt x="51" y="1974"/>
                  </a:cubicBezTo>
                  <a:lnTo>
                    <a:pt x="57" y="1974"/>
                  </a:lnTo>
                  <a:cubicBezTo>
                    <a:pt x="86" y="1974"/>
                    <a:pt x="110" y="1953"/>
                    <a:pt x="113" y="1925"/>
                  </a:cubicBezTo>
                  <a:cubicBezTo>
                    <a:pt x="167" y="1299"/>
                    <a:pt x="279" y="676"/>
                    <a:pt x="444" y="70"/>
                  </a:cubicBezTo>
                  <a:cubicBezTo>
                    <a:pt x="452" y="39"/>
                    <a:pt x="435" y="9"/>
                    <a:pt x="406" y="2"/>
                  </a:cubicBezTo>
                  <a:cubicBezTo>
                    <a:pt x="402" y="1"/>
                    <a:pt x="397" y="0"/>
                    <a:pt x="3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7568;p78">
              <a:extLst>
                <a:ext uri="{FF2B5EF4-FFF2-40B4-BE49-F238E27FC236}">
                  <a16:creationId xmlns:a16="http://schemas.microsoft.com/office/drawing/2014/main" id="{0B7302AA-9FA5-4987-B35D-8CF84D1FE89D}"/>
                </a:ext>
              </a:extLst>
            </p:cNvPr>
            <p:cNvSpPr/>
            <p:nvPr/>
          </p:nvSpPr>
          <p:spPr>
            <a:xfrm>
              <a:off x="6728932" y="3071838"/>
              <a:ext cx="18415" cy="45758"/>
            </a:xfrm>
            <a:custGeom>
              <a:avLst/>
              <a:gdLst/>
              <a:ahLst/>
              <a:cxnLst/>
              <a:rect l="l" t="t" r="r" b="b"/>
              <a:pathLst>
                <a:path w="627" h="1558" extrusionOk="0">
                  <a:moveTo>
                    <a:pt x="571" y="1"/>
                  </a:moveTo>
                  <a:cubicBezTo>
                    <a:pt x="545" y="1"/>
                    <a:pt x="519" y="17"/>
                    <a:pt x="514" y="44"/>
                  </a:cubicBezTo>
                  <a:cubicBezTo>
                    <a:pt x="415" y="514"/>
                    <a:pt x="303" y="1048"/>
                    <a:pt x="18" y="1472"/>
                  </a:cubicBezTo>
                  <a:cubicBezTo>
                    <a:pt x="1" y="1496"/>
                    <a:pt x="8" y="1530"/>
                    <a:pt x="32" y="1549"/>
                  </a:cubicBezTo>
                  <a:cubicBezTo>
                    <a:pt x="42" y="1553"/>
                    <a:pt x="52" y="1558"/>
                    <a:pt x="64" y="1558"/>
                  </a:cubicBezTo>
                  <a:cubicBezTo>
                    <a:pt x="81" y="1558"/>
                    <a:pt x="99" y="1549"/>
                    <a:pt x="109" y="1533"/>
                  </a:cubicBezTo>
                  <a:cubicBezTo>
                    <a:pt x="405" y="1093"/>
                    <a:pt x="519" y="548"/>
                    <a:pt x="620" y="68"/>
                  </a:cubicBezTo>
                  <a:cubicBezTo>
                    <a:pt x="626" y="37"/>
                    <a:pt x="608" y="8"/>
                    <a:pt x="578" y="1"/>
                  </a:cubicBezTo>
                  <a:cubicBezTo>
                    <a:pt x="576" y="1"/>
                    <a:pt x="574" y="1"/>
                    <a:pt x="5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7569;p78">
              <a:extLst>
                <a:ext uri="{FF2B5EF4-FFF2-40B4-BE49-F238E27FC236}">
                  <a16:creationId xmlns:a16="http://schemas.microsoft.com/office/drawing/2014/main" id="{AE9F61E1-608E-46FB-B8A9-E177F2DB6E35}"/>
                </a:ext>
              </a:extLst>
            </p:cNvPr>
            <p:cNvSpPr/>
            <p:nvPr/>
          </p:nvSpPr>
          <p:spPr>
            <a:xfrm>
              <a:off x="6719151" y="3069841"/>
              <a:ext cx="29135" cy="37271"/>
            </a:xfrm>
            <a:custGeom>
              <a:avLst/>
              <a:gdLst/>
              <a:ahLst/>
              <a:cxnLst/>
              <a:rect l="l" t="t" r="r" b="b"/>
              <a:pathLst>
                <a:path w="992" h="1269" extrusionOk="0">
                  <a:moveTo>
                    <a:pt x="930" y="1"/>
                  </a:moveTo>
                  <a:cubicBezTo>
                    <a:pt x="911" y="1"/>
                    <a:pt x="892" y="11"/>
                    <a:pt x="882" y="29"/>
                  </a:cubicBezTo>
                  <a:cubicBezTo>
                    <a:pt x="647" y="445"/>
                    <a:pt x="357" y="829"/>
                    <a:pt x="22" y="1173"/>
                  </a:cubicBezTo>
                  <a:cubicBezTo>
                    <a:pt x="1" y="1197"/>
                    <a:pt x="1" y="1230"/>
                    <a:pt x="22" y="1251"/>
                  </a:cubicBezTo>
                  <a:cubicBezTo>
                    <a:pt x="33" y="1262"/>
                    <a:pt x="46" y="1268"/>
                    <a:pt x="62" y="1268"/>
                  </a:cubicBezTo>
                  <a:cubicBezTo>
                    <a:pt x="76" y="1268"/>
                    <a:pt x="89" y="1262"/>
                    <a:pt x="100" y="1250"/>
                  </a:cubicBezTo>
                  <a:cubicBezTo>
                    <a:pt x="442" y="899"/>
                    <a:pt x="738" y="508"/>
                    <a:pt x="978" y="82"/>
                  </a:cubicBezTo>
                  <a:cubicBezTo>
                    <a:pt x="992" y="55"/>
                    <a:pt x="983" y="22"/>
                    <a:pt x="956" y="8"/>
                  </a:cubicBezTo>
                  <a:cubicBezTo>
                    <a:pt x="948" y="3"/>
                    <a:pt x="939" y="1"/>
                    <a:pt x="9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7570;p78">
              <a:extLst>
                <a:ext uri="{FF2B5EF4-FFF2-40B4-BE49-F238E27FC236}">
                  <a16:creationId xmlns:a16="http://schemas.microsoft.com/office/drawing/2014/main" id="{485301E0-57E0-4541-902E-F3B907547447}"/>
                </a:ext>
              </a:extLst>
            </p:cNvPr>
            <p:cNvSpPr/>
            <p:nvPr/>
          </p:nvSpPr>
          <p:spPr>
            <a:xfrm>
              <a:off x="6711251" y="3038327"/>
              <a:ext cx="35655" cy="36272"/>
            </a:xfrm>
            <a:custGeom>
              <a:avLst/>
              <a:gdLst/>
              <a:ahLst/>
              <a:cxnLst/>
              <a:rect l="l" t="t" r="r" b="b"/>
              <a:pathLst>
                <a:path w="1214" h="1235" extrusionOk="0">
                  <a:moveTo>
                    <a:pt x="65" y="0"/>
                  </a:moveTo>
                  <a:cubicBezTo>
                    <a:pt x="47" y="0"/>
                    <a:pt x="30" y="9"/>
                    <a:pt x="19" y="24"/>
                  </a:cubicBezTo>
                  <a:cubicBezTo>
                    <a:pt x="0" y="50"/>
                    <a:pt x="8" y="85"/>
                    <a:pt x="33" y="101"/>
                  </a:cubicBezTo>
                  <a:cubicBezTo>
                    <a:pt x="460" y="390"/>
                    <a:pt x="831" y="772"/>
                    <a:pt x="1103" y="1209"/>
                  </a:cubicBezTo>
                  <a:cubicBezTo>
                    <a:pt x="1114" y="1226"/>
                    <a:pt x="1131" y="1235"/>
                    <a:pt x="1150" y="1235"/>
                  </a:cubicBezTo>
                  <a:cubicBezTo>
                    <a:pt x="1158" y="1235"/>
                    <a:pt x="1168" y="1232"/>
                    <a:pt x="1180" y="1225"/>
                  </a:cubicBezTo>
                  <a:cubicBezTo>
                    <a:pt x="1207" y="1209"/>
                    <a:pt x="1214" y="1175"/>
                    <a:pt x="1197" y="1149"/>
                  </a:cubicBezTo>
                  <a:cubicBezTo>
                    <a:pt x="916" y="701"/>
                    <a:pt x="535" y="306"/>
                    <a:pt x="96" y="10"/>
                  </a:cubicBezTo>
                  <a:cubicBezTo>
                    <a:pt x="86" y="3"/>
                    <a:pt x="7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7571;p78">
              <a:extLst>
                <a:ext uri="{FF2B5EF4-FFF2-40B4-BE49-F238E27FC236}">
                  <a16:creationId xmlns:a16="http://schemas.microsoft.com/office/drawing/2014/main" id="{CC4B9693-52CF-4397-8171-D1E126487EA7}"/>
                </a:ext>
              </a:extLst>
            </p:cNvPr>
            <p:cNvSpPr/>
            <p:nvPr/>
          </p:nvSpPr>
          <p:spPr>
            <a:xfrm>
              <a:off x="6693893" y="3044818"/>
              <a:ext cx="54599" cy="30750"/>
            </a:xfrm>
            <a:custGeom>
              <a:avLst/>
              <a:gdLst/>
              <a:ahLst/>
              <a:cxnLst/>
              <a:rect l="l" t="t" r="r" b="b"/>
              <a:pathLst>
                <a:path w="1859" h="1047" extrusionOk="0">
                  <a:moveTo>
                    <a:pt x="63" y="1"/>
                  </a:moveTo>
                  <a:cubicBezTo>
                    <a:pt x="47" y="1"/>
                    <a:pt x="32" y="7"/>
                    <a:pt x="20" y="21"/>
                  </a:cubicBezTo>
                  <a:cubicBezTo>
                    <a:pt x="0" y="44"/>
                    <a:pt x="5" y="78"/>
                    <a:pt x="28" y="98"/>
                  </a:cubicBezTo>
                  <a:cubicBezTo>
                    <a:pt x="282" y="309"/>
                    <a:pt x="593" y="437"/>
                    <a:pt x="895" y="561"/>
                  </a:cubicBezTo>
                  <a:cubicBezTo>
                    <a:pt x="1201" y="685"/>
                    <a:pt x="1517" y="814"/>
                    <a:pt x="1764" y="1032"/>
                  </a:cubicBezTo>
                  <a:cubicBezTo>
                    <a:pt x="1772" y="1041"/>
                    <a:pt x="1786" y="1046"/>
                    <a:pt x="1799" y="1046"/>
                  </a:cubicBezTo>
                  <a:cubicBezTo>
                    <a:pt x="1815" y="1046"/>
                    <a:pt x="1829" y="1041"/>
                    <a:pt x="1840" y="1031"/>
                  </a:cubicBezTo>
                  <a:cubicBezTo>
                    <a:pt x="1859" y="1006"/>
                    <a:pt x="1858" y="971"/>
                    <a:pt x="1835" y="952"/>
                  </a:cubicBezTo>
                  <a:cubicBezTo>
                    <a:pt x="1574" y="722"/>
                    <a:pt x="1251" y="589"/>
                    <a:pt x="936" y="461"/>
                  </a:cubicBezTo>
                  <a:cubicBezTo>
                    <a:pt x="641" y="340"/>
                    <a:pt x="339" y="215"/>
                    <a:pt x="97" y="14"/>
                  </a:cubicBezTo>
                  <a:cubicBezTo>
                    <a:pt x="87" y="5"/>
                    <a:pt x="75"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7572;p78">
              <a:extLst>
                <a:ext uri="{FF2B5EF4-FFF2-40B4-BE49-F238E27FC236}">
                  <a16:creationId xmlns:a16="http://schemas.microsoft.com/office/drawing/2014/main" id="{0B9CFEF0-67CE-4338-8C8E-F6D9B3DF43F3}"/>
                </a:ext>
              </a:extLst>
            </p:cNvPr>
            <p:cNvSpPr/>
            <p:nvPr/>
          </p:nvSpPr>
          <p:spPr>
            <a:xfrm>
              <a:off x="6741531" y="3061060"/>
              <a:ext cx="49107" cy="12042"/>
            </a:xfrm>
            <a:custGeom>
              <a:avLst/>
              <a:gdLst/>
              <a:ahLst/>
              <a:cxnLst/>
              <a:rect l="l" t="t" r="r" b="b"/>
              <a:pathLst>
                <a:path w="1672" h="410" extrusionOk="0">
                  <a:moveTo>
                    <a:pt x="1607" y="1"/>
                  </a:moveTo>
                  <a:cubicBezTo>
                    <a:pt x="1597" y="1"/>
                    <a:pt x="1587" y="3"/>
                    <a:pt x="1578" y="9"/>
                  </a:cubicBezTo>
                  <a:cubicBezTo>
                    <a:pt x="1447" y="93"/>
                    <a:pt x="1289" y="132"/>
                    <a:pt x="1138" y="171"/>
                  </a:cubicBezTo>
                  <a:cubicBezTo>
                    <a:pt x="895" y="232"/>
                    <a:pt x="628" y="300"/>
                    <a:pt x="363" y="300"/>
                  </a:cubicBezTo>
                  <a:cubicBezTo>
                    <a:pt x="266" y="300"/>
                    <a:pt x="169" y="291"/>
                    <a:pt x="73" y="268"/>
                  </a:cubicBezTo>
                  <a:cubicBezTo>
                    <a:pt x="69" y="267"/>
                    <a:pt x="65" y="267"/>
                    <a:pt x="60" y="267"/>
                  </a:cubicBezTo>
                  <a:cubicBezTo>
                    <a:pt x="35" y="267"/>
                    <a:pt x="14" y="284"/>
                    <a:pt x="8" y="310"/>
                  </a:cubicBezTo>
                  <a:cubicBezTo>
                    <a:pt x="1" y="340"/>
                    <a:pt x="19" y="368"/>
                    <a:pt x="49" y="375"/>
                  </a:cubicBezTo>
                  <a:cubicBezTo>
                    <a:pt x="154" y="399"/>
                    <a:pt x="258" y="409"/>
                    <a:pt x="364" y="409"/>
                  </a:cubicBezTo>
                  <a:cubicBezTo>
                    <a:pt x="641" y="409"/>
                    <a:pt x="916" y="340"/>
                    <a:pt x="1167" y="278"/>
                  </a:cubicBezTo>
                  <a:cubicBezTo>
                    <a:pt x="1319" y="238"/>
                    <a:pt x="1493" y="194"/>
                    <a:pt x="1638" y="102"/>
                  </a:cubicBezTo>
                  <a:cubicBezTo>
                    <a:pt x="1664" y="83"/>
                    <a:pt x="1671" y="49"/>
                    <a:pt x="1654" y="25"/>
                  </a:cubicBezTo>
                  <a:cubicBezTo>
                    <a:pt x="1643" y="9"/>
                    <a:pt x="1625" y="1"/>
                    <a:pt x="1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7573;p78">
              <a:extLst>
                <a:ext uri="{FF2B5EF4-FFF2-40B4-BE49-F238E27FC236}">
                  <a16:creationId xmlns:a16="http://schemas.microsoft.com/office/drawing/2014/main" id="{66EA2E43-54B0-45F3-9CD7-25F913B2244A}"/>
                </a:ext>
              </a:extLst>
            </p:cNvPr>
            <p:cNvSpPr/>
            <p:nvPr/>
          </p:nvSpPr>
          <p:spPr>
            <a:xfrm>
              <a:off x="6745056" y="3068872"/>
              <a:ext cx="54011" cy="16388"/>
            </a:xfrm>
            <a:custGeom>
              <a:avLst/>
              <a:gdLst/>
              <a:ahLst/>
              <a:cxnLst/>
              <a:rect l="l" t="t" r="r" b="b"/>
              <a:pathLst>
                <a:path w="1839" h="558" extrusionOk="0">
                  <a:moveTo>
                    <a:pt x="62" y="1"/>
                  </a:moveTo>
                  <a:cubicBezTo>
                    <a:pt x="44" y="1"/>
                    <a:pt x="26" y="10"/>
                    <a:pt x="16" y="27"/>
                  </a:cubicBezTo>
                  <a:cubicBezTo>
                    <a:pt x="0" y="52"/>
                    <a:pt x="7" y="86"/>
                    <a:pt x="32" y="102"/>
                  </a:cubicBezTo>
                  <a:lnTo>
                    <a:pt x="84" y="136"/>
                  </a:lnTo>
                  <a:cubicBezTo>
                    <a:pt x="177" y="196"/>
                    <a:pt x="272" y="261"/>
                    <a:pt x="373" y="313"/>
                  </a:cubicBezTo>
                  <a:cubicBezTo>
                    <a:pt x="813" y="538"/>
                    <a:pt x="1327" y="549"/>
                    <a:pt x="1783" y="558"/>
                  </a:cubicBezTo>
                  <a:cubicBezTo>
                    <a:pt x="1815" y="558"/>
                    <a:pt x="1837" y="533"/>
                    <a:pt x="1837" y="504"/>
                  </a:cubicBezTo>
                  <a:cubicBezTo>
                    <a:pt x="1839" y="472"/>
                    <a:pt x="1815" y="448"/>
                    <a:pt x="1783" y="448"/>
                  </a:cubicBezTo>
                  <a:cubicBezTo>
                    <a:pt x="1342" y="440"/>
                    <a:pt x="840" y="430"/>
                    <a:pt x="423" y="214"/>
                  </a:cubicBezTo>
                  <a:cubicBezTo>
                    <a:pt x="328" y="165"/>
                    <a:pt x="235" y="102"/>
                    <a:pt x="144" y="44"/>
                  </a:cubicBezTo>
                  <a:lnTo>
                    <a:pt x="93" y="9"/>
                  </a:lnTo>
                  <a:cubicBezTo>
                    <a:pt x="83" y="3"/>
                    <a:pt x="73"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7574;p78">
              <a:extLst>
                <a:ext uri="{FF2B5EF4-FFF2-40B4-BE49-F238E27FC236}">
                  <a16:creationId xmlns:a16="http://schemas.microsoft.com/office/drawing/2014/main" id="{CB9FE3E5-9610-4906-9DF7-6876F89DA825}"/>
                </a:ext>
              </a:extLst>
            </p:cNvPr>
            <p:cNvSpPr/>
            <p:nvPr/>
          </p:nvSpPr>
          <p:spPr>
            <a:xfrm>
              <a:off x="6817189" y="2748739"/>
              <a:ext cx="64497" cy="247384"/>
            </a:xfrm>
            <a:custGeom>
              <a:avLst/>
              <a:gdLst/>
              <a:ahLst/>
              <a:cxnLst/>
              <a:rect l="l" t="t" r="r" b="b"/>
              <a:pathLst>
                <a:path w="2196" h="8423" extrusionOk="0">
                  <a:moveTo>
                    <a:pt x="1566" y="0"/>
                  </a:moveTo>
                  <a:cubicBezTo>
                    <a:pt x="1560" y="0"/>
                    <a:pt x="1553" y="1"/>
                    <a:pt x="1547" y="4"/>
                  </a:cubicBezTo>
                  <a:cubicBezTo>
                    <a:pt x="1517" y="12"/>
                    <a:pt x="1503" y="43"/>
                    <a:pt x="1512" y="72"/>
                  </a:cubicBezTo>
                  <a:cubicBezTo>
                    <a:pt x="1688" y="606"/>
                    <a:pt x="1881" y="1240"/>
                    <a:pt x="1959" y="1881"/>
                  </a:cubicBezTo>
                  <a:cubicBezTo>
                    <a:pt x="2087" y="2916"/>
                    <a:pt x="1938" y="4049"/>
                    <a:pt x="1517" y="5249"/>
                  </a:cubicBezTo>
                  <a:cubicBezTo>
                    <a:pt x="1122" y="6376"/>
                    <a:pt x="536" y="7437"/>
                    <a:pt x="16" y="8342"/>
                  </a:cubicBezTo>
                  <a:cubicBezTo>
                    <a:pt x="1" y="8367"/>
                    <a:pt x="9" y="8402"/>
                    <a:pt x="36" y="8416"/>
                  </a:cubicBezTo>
                  <a:cubicBezTo>
                    <a:pt x="45" y="8421"/>
                    <a:pt x="53" y="8423"/>
                    <a:pt x="62" y="8423"/>
                  </a:cubicBezTo>
                  <a:cubicBezTo>
                    <a:pt x="81" y="8423"/>
                    <a:pt x="100" y="8414"/>
                    <a:pt x="110" y="8394"/>
                  </a:cubicBezTo>
                  <a:cubicBezTo>
                    <a:pt x="633" y="7484"/>
                    <a:pt x="1224" y="6421"/>
                    <a:pt x="1620" y="5284"/>
                  </a:cubicBezTo>
                  <a:cubicBezTo>
                    <a:pt x="2046" y="4069"/>
                    <a:pt x="2195" y="2919"/>
                    <a:pt x="2067" y="1869"/>
                  </a:cubicBezTo>
                  <a:cubicBezTo>
                    <a:pt x="1989" y="1217"/>
                    <a:pt x="1795" y="577"/>
                    <a:pt x="1617" y="39"/>
                  </a:cubicBezTo>
                  <a:cubicBezTo>
                    <a:pt x="1608" y="14"/>
                    <a:pt x="1588" y="0"/>
                    <a:pt x="1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7575;p78">
              <a:extLst>
                <a:ext uri="{FF2B5EF4-FFF2-40B4-BE49-F238E27FC236}">
                  <a16:creationId xmlns:a16="http://schemas.microsoft.com/office/drawing/2014/main" id="{A41A267F-7144-423E-956F-02F9871D66E9}"/>
                </a:ext>
              </a:extLst>
            </p:cNvPr>
            <p:cNvSpPr/>
            <p:nvPr/>
          </p:nvSpPr>
          <p:spPr>
            <a:xfrm>
              <a:off x="6830199" y="2814498"/>
              <a:ext cx="32630" cy="123002"/>
            </a:xfrm>
            <a:custGeom>
              <a:avLst/>
              <a:gdLst/>
              <a:ahLst/>
              <a:cxnLst/>
              <a:rect l="l" t="t" r="r" b="b"/>
              <a:pathLst>
                <a:path w="1111" h="4188" extrusionOk="0">
                  <a:moveTo>
                    <a:pt x="1046" y="0"/>
                  </a:moveTo>
                  <a:cubicBezTo>
                    <a:pt x="1016" y="0"/>
                    <a:pt x="990" y="25"/>
                    <a:pt x="990" y="55"/>
                  </a:cubicBezTo>
                  <a:cubicBezTo>
                    <a:pt x="999" y="1459"/>
                    <a:pt x="663" y="2863"/>
                    <a:pt x="15" y="4109"/>
                  </a:cubicBezTo>
                  <a:cubicBezTo>
                    <a:pt x="1" y="4135"/>
                    <a:pt x="12" y="4167"/>
                    <a:pt x="38" y="4182"/>
                  </a:cubicBezTo>
                  <a:cubicBezTo>
                    <a:pt x="45" y="4184"/>
                    <a:pt x="55" y="4187"/>
                    <a:pt x="63" y="4187"/>
                  </a:cubicBezTo>
                  <a:cubicBezTo>
                    <a:pt x="83" y="4187"/>
                    <a:pt x="100" y="4176"/>
                    <a:pt x="113" y="4160"/>
                  </a:cubicBezTo>
                  <a:cubicBezTo>
                    <a:pt x="768" y="2896"/>
                    <a:pt x="1110" y="1477"/>
                    <a:pt x="1100" y="55"/>
                  </a:cubicBezTo>
                  <a:cubicBezTo>
                    <a:pt x="1100" y="25"/>
                    <a:pt x="1076" y="0"/>
                    <a:pt x="10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7576;p78">
              <a:extLst>
                <a:ext uri="{FF2B5EF4-FFF2-40B4-BE49-F238E27FC236}">
                  <a16:creationId xmlns:a16="http://schemas.microsoft.com/office/drawing/2014/main" id="{E2521AC9-4148-442A-B86D-F6B67828D639}"/>
                </a:ext>
              </a:extLst>
            </p:cNvPr>
            <p:cNvSpPr/>
            <p:nvPr/>
          </p:nvSpPr>
          <p:spPr>
            <a:xfrm>
              <a:off x="6823767" y="2878084"/>
              <a:ext cx="9428" cy="21587"/>
            </a:xfrm>
            <a:custGeom>
              <a:avLst/>
              <a:gdLst/>
              <a:ahLst/>
              <a:cxnLst/>
              <a:rect l="l" t="t" r="r" b="b"/>
              <a:pathLst>
                <a:path w="321" h="735" extrusionOk="0">
                  <a:moveTo>
                    <a:pt x="261" y="1"/>
                  </a:moveTo>
                  <a:cubicBezTo>
                    <a:pt x="237" y="1"/>
                    <a:pt x="214" y="15"/>
                    <a:pt x="207" y="39"/>
                  </a:cubicBezTo>
                  <a:lnTo>
                    <a:pt x="10" y="664"/>
                  </a:lnTo>
                  <a:cubicBezTo>
                    <a:pt x="0" y="694"/>
                    <a:pt x="17" y="724"/>
                    <a:pt x="46" y="733"/>
                  </a:cubicBezTo>
                  <a:cubicBezTo>
                    <a:pt x="50" y="735"/>
                    <a:pt x="56" y="735"/>
                    <a:pt x="62" y="735"/>
                  </a:cubicBezTo>
                  <a:cubicBezTo>
                    <a:pt x="84" y="735"/>
                    <a:pt x="106" y="721"/>
                    <a:pt x="114" y="698"/>
                  </a:cubicBezTo>
                  <a:lnTo>
                    <a:pt x="312" y="73"/>
                  </a:lnTo>
                  <a:cubicBezTo>
                    <a:pt x="321" y="43"/>
                    <a:pt x="305" y="11"/>
                    <a:pt x="277" y="3"/>
                  </a:cubicBezTo>
                  <a:cubicBezTo>
                    <a:pt x="271" y="1"/>
                    <a:pt x="266"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7577;p78">
              <a:extLst>
                <a:ext uri="{FF2B5EF4-FFF2-40B4-BE49-F238E27FC236}">
                  <a16:creationId xmlns:a16="http://schemas.microsoft.com/office/drawing/2014/main" id="{16735EF2-DEE8-4C49-8F67-67CDCBAFB152}"/>
                </a:ext>
              </a:extLst>
            </p:cNvPr>
            <p:cNvSpPr/>
            <p:nvPr/>
          </p:nvSpPr>
          <p:spPr>
            <a:xfrm>
              <a:off x="6690134" y="2846747"/>
              <a:ext cx="36947" cy="126790"/>
            </a:xfrm>
            <a:custGeom>
              <a:avLst/>
              <a:gdLst/>
              <a:ahLst/>
              <a:cxnLst/>
              <a:rect l="l" t="t" r="r" b="b"/>
              <a:pathLst>
                <a:path w="1258" h="4317" extrusionOk="0">
                  <a:moveTo>
                    <a:pt x="62" y="1"/>
                  </a:moveTo>
                  <a:cubicBezTo>
                    <a:pt x="59" y="1"/>
                    <a:pt x="56" y="1"/>
                    <a:pt x="53" y="2"/>
                  </a:cubicBezTo>
                  <a:cubicBezTo>
                    <a:pt x="22" y="5"/>
                    <a:pt x="0" y="35"/>
                    <a:pt x="6" y="64"/>
                  </a:cubicBezTo>
                  <a:cubicBezTo>
                    <a:pt x="232" y="1504"/>
                    <a:pt x="616" y="2923"/>
                    <a:pt x="1144" y="4281"/>
                  </a:cubicBezTo>
                  <a:cubicBezTo>
                    <a:pt x="1152" y="4304"/>
                    <a:pt x="1174" y="4317"/>
                    <a:pt x="1195" y="4317"/>
                  </a:cubicBezTo>
                  <a:cubicBezTo>
                    <a:pt x="1202" y="4317"/>
                    <a:pt x="1208" y="4315"/>
                    <a:pt x="1215" y="4314"/>
                  </a:cubicBezTo>
                  <a:cubicBezTo>
                    <a:pt x="1244" y="4303"/>
                    <a:pt x="1258" y="4271"/>
                    <a:pt x="1246" y="4243"/>
                  </a:cubicBezTo>
                  <a:cubicBezTo>
                    <a:pt x="719" y="2891"/>
                    <a:pt x="339" y="1480"/>
                    <a:pt x="114" y="47"/>
                  </a:cubicBezTo>
                  <a:cubicBezTo>
                    <a:pt x="112" y="21"/>
                    <a:pt x="87"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7578;p78">
              <a:extLst>
                <a:ext uri="{FF2B5EF4-FFF2-40B4-BE49-F238E27FC236}">
                  <a16:creationId xmlns:a16="http://schemas.microsoft.com/office/drawing/2014/main" id="{852DEDA5-DA2E-4A97-9003-D07B607B4097}"/>
                </a:ext>
              </a:extLst>
            </p:cNvPr>
            <p:cNvSpPr/>
            <p:nvPr/>
          </p:nvSpPr>
          <p:spPr>
            <a:xfrm>
              <a:off x="6718124" y="2896911"/>
              <a:ext cx="8870" cy="29752"/>
            </a:xfrm>
            <a:custGeom>
              <a:avLst/>
              <a:gdLst/>
              <a:ahLst/>
              <a:cxnLst/>
              <a:rect l="l" t="t" r="r" b="b"/>
              <a:pathLst>
                <a:path w="302" h="1013" extrusionOk="0">
                  <a:moveTo>
                    <a:pt x="59" y="1"/>
                  </a:moveTo>
                  <a:cubicBezTo>
                    <a:pt x="56" y="1"/>
                    <a:pt x="54" y="1"/>
                    <a:pt x="51" y="1"/>
                  </a:cubicBezTo>
                  <a:cubicBezTo>
                    <a:pt x="21" y="4"/>
                    <a:pt x="0" y="31"/>
                    <a:pt x="3" y="61"/>
                  </a:cubicBezTo>
                  <a:cubicBezTo>
                    <a:pt x="37" y="370"/>
                    <a:pt x="100" y="676"/>
                    <a:pt x="188" y="973"/>
                  </a:cubicBezTo>
                  <a:cubicBezTo>
                    <a:pt x="194" y="997"/>
                    <a:pt x="217" y="1012"/>
                    <a:pt x="241" y="1012"/>
                  </a:cubicBezTo>
                  <a:cubicBezTo>
                    <a:pt x="246" y="1012"/>
                    <a:pt x="251" y="1011"/>
                    <a:pt x="256" y="1008"/>
                  </a:cubicBezTo>
                  <a:cubicBezTo>
                    <a:pt x="286" y="1001"/>
                    <a:pt x="302" y="970"/>
                    <a:pt x="293" y="941"/>
                  </a:cubicBezTo>
                  <a:cubicBezTo>
                    <a:pt x="207" y="651"/>
                    <a:pt x="145" y="350"/>
                    <a:pt x="113" y="50"/>
                  </a:cubicBezTo>
                  <a:cubicBezTo>
                    <a:pt x="109" y="21"/>
                    <a:pt x="84"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7579;p78">
              <a:extLst>
                <a:ext uri="{FF2B5EF4-FFF2-40B4-BE49-F238E27FC236}">
                  <a16:creationId xmlns:a16="http://schemas.microsoft.com/office/drawing/2014/main" id="{C0B6C9EA-3E11-4EAC-92DC-3A44E4522737}"/>
                </a:ext>
              </a:extLst>
            </p:cNvPr>
            <p:cNvSpPr/>
            <p:nvPr/>
          </p:nvSpPr>
          <p:spPr>
            <a:xfrm>
              <a:off x="6732750" y="2839345"/>
              <a:ext cx="4171" cy="19942"/>
            </a:xfrm>
            <a:custGeom>
              <a:avLst/>
              <a:gdLst/>
              <a:ahLst/>
              <a:cxnLst/>
              <a:rect l="l" t="t" r="r" b="b"/>
              <a:pathLst>
                <a:path w="142" h="679" extrusionOk="0">
                  <a:moveTo>
                    <a:pt x="63" y="1"/>
                  </a:moveTo>
                  <a:cubicBezTo>
                    <a:pt x="60" y="1"/>
                    <a:pt x="58" y="1"/>
                    <a:pt x="55" y="2"/>
                  </a:cubicBezTo>
                  <a:cubicBezTo>
                    <a:pt x="23" y="3"/>
                    <a:pt x="0" y="27"/>
                    <a:pt x="2" y="59"/>
                  </a:cubicBezTo>
                  <a:lnTo>
                    <a:pt x="30" y="626"/>
                  </a:lnTo>
                  <a:cubicBezTo>
                    <a:pt x="33" y="654"/>
                    <a:pt x="57" y="678"/>
                    <a:pt x="86" y="678"/>
                  </a:cubicBezTo>
                  <a:lnTo>
                    <a:pt x="87" y="678"/>
                  </a:lnTo>
                  <a:cubicBezTo>
                    <a:pt x="119" y="675"/>
                    <a:pt x="141" y="651"/>
                    <a:pt x="140" y="621"/>
                  </a:cubicBezTo>
                  <a:lnTo>
                    <a:pt x="112" y="53"/>
                  </a:lnTo>
                  <a:cubicBezTo>
                    <a:pt x="109" y="26"/>
                    <a:pt x="91"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7580;p78">
              <a:extLst>
                <a:ext uri="{FF2B5EF4-FFF2-40B4-BE49-F238E27FC236}">
                  <a16:creationId xmlns:a16="http://schemas.microsoft.com/office/drawing/2014/main" id="{E8C338C1-3180-41A3-AFDF-BFCA7059EC4E}"/>
                </a:ext>
              </a:extLst>
            </p:cNvPr>
            <p:cNvSpPr/>
            <p:nvPr/>
          </p:nvSpPr>
          <p:spPr>
            <a:xfrm>
              <a:off x="6752251" y="2792177"/>
              <a:ext cx="4317" cy="11983"/>
            </a:xfrm>
            <a:custGeom>
              <a:avLst/>
              <a:gdLst/>
              <a:ahLst/>
              <a:cxnLst/>
              <a:rect l="l" t="t" r="r" b="b"/>
              <a:pathLst>
                <a:path w="147" h="408" extrusionOk="0">
                  <a:moveTo>
                    <a:pt x="85" y="1"/>
                  </a:moveTo>
                  <a:cubicBezTo>
                    <a:pt x="59" y="1"/>
                    <a:pt x="37" y="23"/>
                    <a:pt x="34" y="50"/>
                  </a:cubicBezTo>
                  <a:lnTo>
                    <a:pt x="4" y="347"/>
                  </a:lnTo>
                  <a:cubicBezTo>
                    <a:pt x="0" y="377"/>
                    <a:pt x="21" y="404"/>
                    <a:pt x="51" y="407"/>
                  </a:cubicBezTo>
                  <a:lnTo>
                    <a:pt x="57" y="407"/>
                  </a:lnTo>
                  <a:cubicBezTo>
                    <a:pt x="86" y="407"/>
                    <a:pt x="110" y="387"/>
                    <a:pt x="113" y="359"/>
                  </a:cubicBezTo>
                  <a:lnTo>
                    <a:pt x="143" y="63"/>
                  </a:lnTo>
                  <a:cubicBezTo>
                    <a:pt x="147" y="31"/>
                    <a:pt x="125" y="6"/>
                    <a:pt x="94" y="1"/>
                  </a:cubicBezTo>
                  <a:cubicBezTo>
                    <a:pt x="91" y="1"/>
                    <a:pt x="88" y="1"/>
                    <a:pt x="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7581;p78">
              <a:extLst>
                <a:ext uri="{FF2B5EF4-FFF2-40B4-BE49-F238E27FC236}">
                  <a16:creationId xmlns:a16="http://schemas.microsoft.com/office/drawing/2014/main" id="{2F6B99F7-D595-41C4-A209-D5525A79E40A}"/>
                </a:ext>
              </a:extLst>
            </p:cNvPr>
            <p:cNvSpPr/>
            <p:nvPr/>
          </p:nvSpPr>
          <p:spPr>
            <a:xfrm>
              <a:off x="6769668" y="3154456"/>
              <a:ext cx="43791" cy="231465"/>
            </a:xfrm>
            <a:custGeom>
              <a:avLst/>
              <a:gdLst/>
              <a:ahLst/>
              <a:cxnLst/>
              <a:rect l="l" t="t" r="r" b="b"/>
              <a:pathLst>
                <a:path w="1491" h="7881" extrusionOk="0">
                  <a:moveTo>
                    <a:pt x="63" y="0"/>
                  </a:moveTo>
                  <a:cubicBezTo>
                    <a:pt x="56" y="0"/>
                    <a:pt x="48" y="2"/>
                    <a:pt x="41" y="5"/>
                  </a:cubicBezTo>
                  <a:cubicBezTo>
                    <a:pt x="15" y="15"/>
                    <a:pt x="1" y="48"/>
                    <a:pt x="12" y="76"/>
                  </a:cubicBezTo>
                  <a:cubicBezTo>
                    <a:pt x="579" y="1422"/>
                    <a:pt x="1062" y="2644"/>
                    <a:pt x="1211" y="3961"/>
                  </a:cubicBezTo>
                  <a:cubicBezTo>
                    <a:pt x="1382" y="5454"/>
                    <a:pt x="1035" y="6849"/>
                    <a:pt x="260" y="7791"/>
                  </a:cubicBezTo>
                  <a:cubicBezTo>
                    <a:pt x="240" y="7815"/>
                    <a:pt x="245" y="7848"/>
                    <a:pt x="267" y="7867"/>
                  </a:cubicBezTo>
                  <a:cubicBezTo>
                    <a:pt x="279" y="7876"/>
                    <a:pt x="290" y="7880"/>
                    <a:pt x="303" y="7880"/>
                  </a:cubicBezTo>
                  <a:cubicBezTo>
                    <a:pt x="319" y="7880"/>
                    <a:pt x="336" y="7873"/>
                    <a:pt x="341" y="7860"/>
                  </a:cubicBezTo>
                  <a:cubicBezTo>
                    <a:pt x="1135" y="6895"/>
                    <a:pt x="1491" y="5469"/>
                    <a:pt x="1317" y="3950"/>
                  </a:cubicBezTo>
                  <a:cubicBezTo>
                    <a:pt x="1166" y="2620"/>
                    <a:pt x="682" y="1388"/>
                    <a:pt x="112" y="33"/>
                  </a:cubicBezTo>
                  <a:cubicBezTo>
                    <a:pt x="105" y="13"/>
                    <a:pt x="8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7582;p78">
              <a:extLst>
                <a:ext uri="{FF2B5EF4-FFF2-40B4-BE49-F238E27FC236}">
                  <a16:creationId xmlns:a16="http://schemas.microsoft.com/office/drawing/2014/main" id="{EE720D92-BC5E-429C-83B1-E0566BC6A900}"/>
                </a:ext>
              </a:extLst>
            </p:cNvPr>
            <p:cNvSpPr/>
            <p:nvPr/>
          </p:nvSpPr>
          <p:spPr>
            <a:xfrm>
              <a:off x="6772223" y="3216045"/>
              <a:ext cx="27197" cy="125909"/>
            </a:xfrm>
            <a:custGeom>
              <a:avLst/>
              <a:gdLst/>
              <a:ahLst/>
              <a:cxnLst/>
              <a:rect l="l" t="t" r="r" b="b"/>
              <a:pathLst>
                <a:path w="926" h="4287" extrusionOk="0">
                  <a:moveTo>
                    <a:pt x="64" y="1"/>
                  </a:moveTo>
                  <a:cubicBezTo>
                    <a:pt x="55" y="1"/>
                    <a:pt x="46" y="3"/>
                    <a:pt x="38" y="7"/>
                  </a:cubicBezTo>
                  <a:cubicBezTo>
                    <a:pt x="11" y="21"/>
                    <a:pt x="1" y="54"/>
                    <a:pt x="15" y="81"/>
                  </a:cubicBezTo>
                  <a:cubicBezTo>
                    <a:pt x="677" y="1327"/>
                    <a:pt x="808" y="2872"/>
                    <a:pt x="370" y="4212"/>
                  </a:cubicBezTo>
                  <a:cubicBezTo>
                    <a:pt x="360" y="4241"/>
                    <a:pt x="377" y="4274"/>
                    <a:pt x="405" y="4282"/>
                  </a:cubicBezTo>
                  <a:cubicBezTo>
                    <a:pt x="412" y="4287"/>
                    <a:pt x="417" y="4287"/>
                    <a:pt x="422" y="4287"/>
                  </a:cubicBezTo>
                  <a:cubicBezTo>
                    <a:pt x="445" y="4287"/>
                    <a:pt x="467" y="4272"/>
                    <a:pt x="474" y="4247"/>
                  </a:cubicBezTo>
                  <a:cubicBezTo>
                    <a:pt x="925" y="2878"/>
                    <a:pt x="790" y="1300"/>
                    <a:pt x="113" y="30"/>
                  </a:cubicBezTo>
                  <a:cubicBezTo>
                    <a:pt x="104" y="11"/>
                    <a:pt x="84"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7583;p78">
              <a:extLst>
                <a:ext uri="{FF2B5EF4-FFF2-40B4-BE49-F238E27FC236}">
                  <a16:creationId xmlns:a16="http://schemas.microsoft.com/office/drawing/2014/main" id="{7CA5F12E-EC99-4DF4-95C0-F6CE46EFF551}"/>
                </a:ext>
              </a:extLst>
            </p:cNvPr>
            <p:cNvSpPr/>
            <p:nvPr/>
          </p:nvSpPr>
          <p:spPr>
            <a:xfrm>
              <a:off x="6767054" y="3280512"/>
              <a:ext cx="4259" cy="22586"/>
            </a:xfrm>
            <a:custGeom>
              <a:avLst/>
              <a:gdLst/>
              <a:ahLst/>
              <a:cxnLst/>
              <a:rect l="l" t="t" r="r" b="b"/>
              <a:pathLst>
                <a:path w="145" h="769" extrusionOk="0">
                  <a:moveTo>
                    <a:pt x="54" y="1"/>
                  </a:moveTo>
                  <a:cubicBezTo>
                    <a:pt x="23" y="2"/>
                    <a:pt x="0" y="28"/>
                    <a:pt x="2" y="58"/>
                  </a:cubicBezTo>
                  <a:lnTo>
                    <a:pt x="34" y="717"/>
                  </a:lnTo>
                  <a:cubicBezTo>
                    <a:pt x="36" y="746"/>
                    <a:pt x="62" y="769"/>
                    <a:pt x="90" y="769"/>
                  </a:cubicBezTo>
                  <a:lnTo>
                    <a:pt x="91" y="769"/>
                  </a:lnTo>
                  <a:cubicBezTo>
                    <a:pt x="121" y="767"/>
                    <a:pt x="144" y="741"/>
                    <a:pt x="143" y="712"/>
                  </a:cubicBezTo>
                  <a:lnTo>
                    <a:pt x="111" y="52"/>
                  </a:lnTo>
                  <a:cubicBezTo>
                    <a:pt x="108" y="22"/>
                    <a:pt x="87" y="2"/>
                    <a:pt x="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7584;p78">
              <a:extLst>
                <a:ext uri="{FF2B5EF4-FFF2-40B4-BE49-F238E27FC236}">
                  <a16:creationId xmlns:a16="http://schemas.microsoft.com/office/drawing/2014/main" id="{30FFDB20-F700-45C5-86BF-3706091FE122}"/>
                </a:ext>
              </a:extLst>
            </p:cNvPr>
            <p:cNvSpPr/>
            <p:nvPr/>
          </p:nvSpPr>
          <p:spPr>
            <a:xfrm>
              <a:off x="6625726" y="3151695"/>
              <a:ext cx="52807" cy="126761"/>
            </a:xfrm>
            <a:custGeom>
              <a:avLst/>
              <a:gdLst/>
              <a:ahLst/>
              <a:cxnLst/>
              <a:rect l="l" t="t" r="r" b="b"/>
              <a:pathLst>
                <a:path w="1798" h="4316" extrusionOk="0">
                  <a:moveTo>
                    <a:pt x="1736" y="0"/>
                  </a:moveTo>
                  <a:cubicBezTo>
                    <a:pt x="1720" y="0"/>
                    <a:pt x="1705" y="7"/>
                    <a:pt x="1693" y="21"/>
                  </a:cubicBezTo>
                  <a:cubicBezTo>
                    <a:pt x="691" y="1227"/>
                    <a:pt x="328" y="2830"/>
                    <a:pt x="7" y="4247"/>
                  </a:cubicBezTo>
                  <a:cubicBezTo>
                    <a:pt x="0" y="4279"/>
                    <a:pt x="19" y="4307"/>
                    <a:pt x="49" y="4314"/>
                  </a:cubicBezTo>
                  <a:cubicBezTo>
                    <a:pt x="53" y="4316"/>
                    <a:pt x="57" y="4316"/>
                    <a:pt x="61" y="4316"/>
                  </a:cubicBezTo>
                  <a:cubicBezTo>
                    <a:pt x="86" y="4316"/>
                    <a:pt x="110" y="4300"/>
                    <a:pt x="113" y="4272"/>
                  </a:cubicBezTo>
                  <a:cubicBezTo>
                    <a:pt x="432" y="2869"/>
                    <a:pt x="791" y="1277"/>
                    <a:pt x="1777" y="90"/>
                  </a:cubicBezTo>
                  <a:cubicBezTo>
                    <a:pt x="1797" y="66"/>
                    <a:pt x="1793" y="33"/>
                    <a:pt x="1770" y="13"/>
                  </a:cubicBezTo>
                  <a:cubicBezTo>
                    <a:pt x="1760" y="5"/>
                    <a:pt x="1748" y="0"/>
                    <a:pt x="17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7585;p78">
              <a:extLst>
                <a:ext uri="{FF2B5EF4-FFF2-40B4-BE49-F238E27FC236}">
                  <a16:creationId xmlns:a16="http://schemas.microsoft.com/office/drawing/2014/main" id="{BF220E3D-8D6F-4446-87C9-2C597F3D7912}"/>
                </a:ext>
              </a:extLst>
            </p:cNvPr>
            <p:cNvSpPr/>
            <p:nvPr/>
          </p:nvSpPr>
          <p:spPr>
            <a:xfrm>
              <a:off x="6651307" y="3219511"/>
              <a:ext cx="12012" cy="25082"/>
            </a:xfrm>
            <a:custGeom>
              <a:avLst/>
              <a:gdLst/>
              <a:ahLst/>
              <a:cxnLst/>
              <a:rect l="l" t="t" r="r" b="b"/>
              <a:pathLst>
                <a:path w="409" h="854" extrusionOk="0">
                  <a:moveTo>
                    <a:pt x="345" y="0"/>
                  </a:moveTo>
                  <a:cubicBezTo>
                    <a:pt x="323" y="0"/>
                    <a:pt x="302" y="14"/>
                    <a:pt x="294" y="36"/>
                  </a:cubicBezTo>
                  <a:lnTo>
                    <a:pt x="11" y="779"/>
                  </a:lnTo>
                  <a:cubicBezTo>
                    <a:pt x="1" y="808"/>
                    <a:pt x="15" y="839"/>
                    <a:pt x="43" y="850"/>
                  </a:cubicBezTo>
                  <a:cubicBezTo>
                    <a:pt x="51" y="852"/>
                    <a:pt x="55" y="853"/>
                    <a:pt x="62" y="853"/>
                  </a:cubicBezTo>
                  <a:cubicBezTo>
                    <a:pt x="83" y="853"/>
                    <a:pt x="105" y="839"/>
                    <a:pt x="115" y="818"/>
                  </a:cubicBezTo>
                  <a:lnTo>
                    <a:pt x="397" y="76"/>
                  </a:lnTo>
                  <a:cubicBezTo>
                    <a:pt x="408" y="47"/>
                    <a:pt x="394" y="14"/>
                    <a:pt x="365" y="4"/>
                  </a:cubicBezTo>
                  <a:cubicBezTo>
                    <a:pt x="359" y="2"/>
                    <a:pt x="352" y="0"/>
                    <a:pt x="3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7586;p78">
              <a:extLst>
                <a:ext uri="{FF2B5EF4-FFF2-40B4-BE49-F238E27FC236}">
                  <a16:creationId xmlns:a16="http://schemas.microsoft.com/office/drawing/2014/main" id="{C3D1456A-4FD5-4AB7-842B-EEC7DDB8B0E6}"/>
                </a:ext>
              </a:extLst>
            </p:cNvPr>
            <p:cNvSpPr/>
            <p:nvPr/>
          </p:nvSpPr>
          <p:spPr>
            <a:xfrm>
              <a:off x="6450827" y="2938440"/>
              <a:ext cx="212140" cy="56684"/>
            </a:xfrm>
            <a:custGeom>
              <a:avLst/>
              <a:gdLst/>
              <a:ahLst/>
              <a:cxnLst/>
              <a:rect l="l" t="t" r="r" b="b"/>
              <a:pathLst>
                <a:path w="7223" h="1930" extrusionOk="0">
                  <a:moveTo>
                    <a:pt x="1645" y="0"/>
                  </a:moveTo>
                  <a:cubicBezTo>
                    <a:pt x="1081" y="0"/>
                    <a:pt x="544" y="72"/>
                    <a:pt x="46" y="217"/>
                  </a:cubicBezTo>
                  <a:cubicBezTo>
                    <a:pt x="18" y="225"/>
                    <a:pt x="1" y="255"/>
                    <a:pt x="9" y="283"/>
                  </a:cubicBezTo>
                  <a:cubicBezTo>
                    <a:pt x="16" y="307"/>
                    <a:pt x="38" y="323"/>
                    <a:pt x="62" y="323"/>
                  </a:cubicBezTo>
                  <a:cubicBezTo>
                    <a:pt x="67" y="323"/>
                    <a:pt x="73" y="322"/>
                    <a:pt x="78" y="320"/>
                  </a:cubicBezTo>
                  <a:cubicBezTo>
                    <a:pt x="566" y="180"/>
                    <a:pt x="1092" y="110"/>
                    <a:pt x="1644" y="110"/>
                  </a:cubicBezTo>
                  <a:cubicBezTo>
                    <a:pt x="2311" y="110"/>
                    <a:pt x="3016" y="212"/>
                    <a:pt x="3735" y="417"/>
                  </a:cubicBezTo>
                  <a:cubicBezTo>
                    <a:pt x="4977" y="772"/>
                    <a:pt x="6140" y="1380"/>
                    <a:pt x="7134" y="1923"/>
                  </a:cubicBezTo>
                  <a:cubicBezTo>
                    <a:pt x="7143" y="1928"/>
                    <a:pt x="7151" y="1930"/>
                    <a:pt x="7160" y="1930"/>
                  </a:cubicBezTo>
                  <a:cubicBezTo>
                    <a:pt x="7180" y="1930"/>
                    <a:pt x="7200" y="1920"/>
                    <a:pt x="7208" y="1901"/>
                  </a:cubicBezTo>
                  <a:cubicBezTo>
                    <a:pt x="7223" y="1874"/>
                    <a:pt x="7214" y="1841"/>
                    <a:pt x="7187" y="1827"/>
                  </a:cubicBezTo>
                  <a:cubicBezTo>
                    <a:pt x="6189" y="1280"/>
                    <a:pt x="5017" y="668"/>
                    <a:pt x="3766" y="312"/>
                  </a:cubicBezTo>
                  <a:cubicBezTo>
                    <a:pt x="3036" y="104"/>
                    <a:pt x="2322" y="0"/>
                    <a:pt x="16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7587;p78">
              <a:extLst>
                <a:ext uri="{FF2B5EF4-FFF2-40B4-BE49-F238E27FC236}">
                  <a16:creationId xmlns:a16="http://schemas.microsoft.com/office/drawing/2014/main" id="{76D30F57-C925-42E2-8E75-8E0255428D6A}"/>
                </a:ext>
              </a:extLst>
            </p:cNvPr>
            <p:cNvSpPr/>
            <p:nvPr/>
          </p:nvSpPr>
          <p:spPr>
            <a:xfrm>
              <a:off x="6488656" y="2961848"/>
              <a:ext cx="108111" cy="25669"/>
            </a:xfrm>
            <a:custGeom>
              <a:avLst/>
              <a:gdLst/>
              <a:ahLst/>
              <a:cxnLst/>
              <a:rect l="l" t="t" r="r" b="b"/>
              <a:pathLst>
                <a:path w="3681" h="874" extrusionOk="0">
                  <a:moveTo>
                    <a:pt x="400" y="1"/>
                  </a:moveTo>
                  <a:cubicBezTo>
                    <a:pt x="285" y="1"/>
                    <a:pt x="169" y="4"/>
                    <a:pt x="53" y="9"/>
                  </a:cubicBezTo>
                  <a:cubicBezTo>
                    <a:pt x="23" y="9"/>
                    <a:pt x="0" y="36"/>
                    <a:pt x="2" y="66"/>
                  </a:cubicBezTo>
                  <a:cubicBezTo>
                    <a:pt x="3" y="97"/>
                    <a:pt x="29" y="116"/>
                    <a:pt x="59" y="119"/>
                  </a:cubicBezTo>
                  <a:cubicBezTo>
                    <a:pt x="176" y="113"/>
                    <a:pt x="294" y="110"/>
                    <a:pt x="411" y="110"/>
                  </a:cubicBezTo>
                  <a:cubicBezTo>
                    <a:pt x="1512" y="110"/>
                    <a:pt x="2606" y="369"/>
                    <a:pt x="3592" y="868"/>
                  </a:cubicBezTo>
                  <a:cubicBezTo>
                    <a:pt x="3602" y="871"/>
                    <a:pt x="3609" y="874"/>
                    <a:pt x="3618" y="874"/>
                  </a:cubicBezTo>
                  <a:cubicBezTo>
                    <a:pt x="3638" y="874"/>
                    <a:pt x="3656" y="861"/>
                    <a:pt x="3667" y="845"/>
                  </a:cubicBezTo>
                  <a:cubicBezTo>
                    <a:pt x="3680" y="818"/>
                    <a:pt x="3669" y="787"/>
                    <a:pt x="3642" y="772"/>
                  </a:cubicBezTo>
                  <a:cubicBezTo>
                    <a:pt x="2638" y="264"/>
                    <a:pt x="1525" y="1"/>
                    <a:pt x="4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7588;p78">
              <a:extLst>
                <a:ext uri="{FF2B5EF4-FFF2-40B4-BE49-F238E27FC236}">
                  <a16:creationId xmlns:a16="http://schemas.microsoft.com/office/drawing/2014/main" id="{FC297F02-C6E6-44CD-96DB-9267CAF8AE00}"/>
                </a:ext>
              </a:extLst>
            </p:cNvPr>
            <p:cNvSpPr/>
            <p:nvPr/>
          </p:nvSpPr>
          <p:spPr>
            <a:xfrm>
              <a:off x="6528805" y="3007136"/>
              <a:ext cx="13921" cy="8165"/>
            </a:xfrm>
            <a:custGeom>
              <a:avLst/>
              <a:gdLst/>
              <a:ahLst/>
              <a:cxnLst/>
              <a:rect l="l" t="t" r="r" b="b"/>
              <a:pathLst>
                <a:path w="474" h="278" extrusionOk="0">
                  <a:moveTo>
                    <a:pt x="63" y="1"/>
                  </a:moveTo>
                  <a:cubicBezTo>
                    <a:pt x="42" y="1"/>
                    <a:pt x="21" y="11"/>
                    <a:pt x="12" y="32"/>
                  </a:cubicBezTo>
                  <a:cubicBezTo>
                    <a:pt x="0" y="59"/>
                    <a:pt x="12" y="93"/>
                    <a:pt x="39" y="105"/>
                  </a:cubicBezTo>
                  <a:lnTo>
                    <a:pt x="388" y="271"/>
                  </a:lnTo>
                  <a:cubicBezTo>
                    <a:pt x="395" y="274"/>
                    <a:pt x="403" y="277"/>
                    <a:pt x="411" y="277"/>
                  </a:cubicBezTo>
                  <a:cubicBezTo>
                    <a:pt x="433" y="277"/>
                    <a:pt x="452" y="266"/>
                    <a:pt x="460" y="244"/>
                  </a:cubicBezTo>
                  <a:cubicBezTo>
                    <a:pt x="473" y="217"/>
                    <a:pt x="460" y="183"/>
                    <a:pt x="435" y="172"/>
                  </a:cubicBezTo>
                  <a:lnTo>
                    <a:pt x="86" y="5"/>
                  </a:lnTo>
                  <a:cubicBezTo>
                    <a:pt x="79" y="2"/>
                    <a:pt x="71"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7589;p78">
              <a:extLst>
                <a:ext uri="{FF2B5EF4-FFF2-40B4-BE49-F238E27FC236}">
                  <a16:creationId xmlns:a16="http://schemas.microsoft.com/office/drawing/2014/main" id="{6297D400-EA1D-42BC-8149-BEBB6461E525}"/>
                </a:ext>
              </a:extLst>
            </p:cNvPr>
            <p:cNvSpPr/>
            <p:nvPr/>
          </p:nvSpPr>
          <p:spPr>
            <a:xfrm>
              <a:off x="6436906" y="3091810"/>
              <a:ext cx="156131" cy="30398"/>
            </a:xfrm>
            <a:custGeom>
              <a:avLst/>
              <a:gdLst/>
              <a:ahLst/>
              <a:cxnLst/>
              <a:rect l="l" t="t" r="r" b="b"/>
              <a:pathLst>
                <a:path w="5316" h="1035" extrusionOk="0">
                  <a:moveTo>
                    <a:pt x="64" y="0"/>
                  </a:moveTo>
                  <a:cubicBezTo>
                    <a:pt x="46" y="0"/>
                    <a:pt x="28" y="9"/>
                    <a:pt x="18" y="25"/>
                  </a:cubicBezTo>
                  <a:cubicBezTo>
                    <a:pt x="1" y="50"/>
                    <a:pt x="11" y="83"/>
                    <a:pt x="35" y="100"/>
                  </a:cubicBezTo>
                  <a:cubicBezTo>
                    <a:pt x="1012" y="717"/>
                    <a:pt x="2155" y="1034"/>
                    <a:pt x="3300" y="1034"/>
                  </a:cubicBezTo>
                  <a:cubicBezTo>
                    <a:pt x="3965" y="1034"/>
                    <a:pt x="4635" y="925"/>
                    <a:pt x="5270" y="707"/>
                  </a:cubicBezTo>
                  <a:cubicBezTo>
                    <a:pt x="5298" y="697"/>
                    <a:pt x="5315" y="665"/>
                    <a:pt x="5304" y="637"/>
                  </a:cubicBezTo>
                  <a:cubicBezTo>
                    <a:pt x="5297" y="614"/>
                    <a:pt x="5275" y="600"/>
                    <a:pt x="5252" y="600"/>
                  </a:cubicBezTo>
                  <a:cubicBezTo>
                    <a:pt x="5246" y="600"/>
                    <a:pt x="5240" y="601"/>
                    <a:pt x="5234" y="603"/>
                  </a:cubicBezTo>
                  <a:cubicBezTo>
                    <a:pt x="4609" y="819"/>
                    <a:pt x="3953" y="925"/>
                    <a:pt x="3299" y="925"/>
                  </a:cubicBezTo>
                  <a:cubicBezTo>
                    <a:pt x="2175" y="925"/>
                    <a:pt x="1053" y="612"/>
                    <a:pt x="92" y="7"/>
                  </a:cubicBezTo>
                  <a:cubicBezTo>
                    <a:pt x="83" y="2"/>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7590;p78">
              <a:extLst>
                <a:ext uri="{FF2B5EF4-FFF2-40B4-BE49-F238E27FC236}">
                  <a16:creationId xmlns:a16="http://schemas.microsoft.com/office/drawing/2014/main" id="{6607625A-0859-4A3F-B3D4-DC0D9F4CFEC7}"/>
                </a:ext>
              </a:extLst>
            </p:cNvPr>
            <p:cNvSpPr/>
            <p:nvPr/>
          </p:nvSpPr>
          <p:spPr>
            <a:xfrm>
              <a:off x="6477848" y="3089343"/>
              <a:ext cx="41441" cy="11366"/>
            </a:xfrm>
            <a:custGeom>
              <a:avLst/>
              <a:gdLst/>
              <a:ahLst/>
              <a:cxnLst/>
              <a:rect l="l" t="t" r="r" b="b"/>
              <a:pathLst>
                <a:path w="1411" h="387" extrusionOk="0">
                  <a:moveTo>
                    <a:pt x="64" y="1"/>
                  </a:moveTo>
                  <a:cubicBezTo>
                    <a:pt x="44" y="1"/>
                    <a:pt x="25" y="11"/>
                    <a:pt x="15" y="30"/>
                  </a:cubicBezTo>
                  <a:cubicBezTo>
                    <a:pt x="1" y="57"/>
                    <a:pt x="12" y="89"/>
                    <a:pt x="39" y="103"/>
                  </a:cubicBezTo>
                  <a:cubicBezTo>
                    <a:pt x="397" y="291"/>
                    <a:pt x="791" y="386"/>
                    <a:pt x="1193" y="386"/>
                  </a:cubicBezTo>
                  <a:cubicBezTo>
                    <a:pt x="1247" y="386"/>
                    <a:pt x="1303" y="385"/>
                    <a:pt x="1358" y="382"/>
                  </a:cubicBezTo>
                  <a:cubicBezTo>
                    <a:pt x="1388" y="381"/>
                    <a:pt x="1411" y="353"/>
                    <a:pt x="1409" y="324"/>
                  </a:cubicBezTo>
                  <a:cubicBezTo>
                    <a:pt x="1408" y="296"/>
                    <a:pt x="1385" y="272"/>
                    <a:pt x="1358" y="272"/>
                  </a:cubicBezTo>
                  <a:cubicBezTo>
                    <a:pt x="1355" y="272"/>
                    <a:pt x="1353" y="272"/>
                    <a:pt x="1351" y="272"/>
                  </a:cubicBezTo>
                  <a:cubicBezTo>
                    <a:pt x="1299" y="276"/>
                    <a:pt x="1247" y="277"/>
                    <a:pt x="1195" y="277"/>
                  </a:cubicBezTo>
                  <a:cubicBezTo>
                    <a:pt x="811" y="277"/>
                    <a:pt x="432" y="185"/>
                    <a:pt x="91" y="7"/>
                  </a:cubicBezTo>
                  <a:cubicBezTo>
                    <a:pt x="82" y="3"/>
                    <a:pt x="73"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7591;p78">
              <a:extLst>
                <a:ext uri="{FF2B5EF4-FFF2-40B4-BE49-F238E27FC236}">
                  <a16:creationId xmlns:a16="http://schemas.microsoft.com/office/drawing/2014/main" id="{443C1017-86CD-4A3C-911A-765BDC51F6C9}"/>
                </a:ext>
              </a:extLst>
            </p:cNvPr>
            <p:cNvSpPr/>
            <p:nvPr/>
          </p:nvSpPr>
          <p:spPr>
            <a:xfrm>
              <a:off x="6435702" y="3060590"/>
              <a:ext cx="13246" cy="8077"/>
            </a:xfrm>
            <a:custGeom>
              <a:avLst/>
              <a:gdLst/>
              <a:ahLst/>
              <a:cxnLst/>
              <a:rect l="l" t="t" r="r" b="b"/>
              <a:pathLst>
                <a:path w="451" h="275" extrusionOk="0">
                  <a:moveTo>
                    <a:pt x="62" y="1"/>
                  </a:moveTo>
                  <a:cubicBezTo>
                    <a:pt x="46" y="1"/>
                    <a:pt x="30" y="8"/>
                    <a:pt x="19" y="21"/>
                  </a:cubicBezTo>
                  <a:cubicBezTo>
                    <a:pt x="0" y="45"/>
                    <a:pt x="3" y="78"/>
                    <a:pt x="26" y="98"/>
                  </a:cubicBezTo>
                  <a:cubicBezTo>
                    <a:pt x="129" y="183"/>
                    <a:pt x="251" y="243"/>
                    <a:pt x="379" y="273"/>
                  </a:cubicBezTo>
                  <a:cubicBezTo>
                    <a:pt x="382" y="274"/>
                    <a:pt x="388" y="274"/>
                    <a:pt x="392" y="274"/>
                  </a:cubicBezTo>
                  <a:cubicBezTo>
                    <a:pt x="416" y="274"/>
                    <a:pt x="439" y="256"/>
                    <a:pt x="443" y="232"/>
                  </a:cubicBezTo>
                  <a:cubicBezTo>
                    <a:pt x="450" y="202"/>
                    <a:pt x="432" y="172"/>
                    <a:pt x="402" y="166"/>
                  </a:cubicBezTo>
                  <a:cubicBezTo>
                    <a:pt x="289" y="140"/>
                    <a:pt x="183" y="88"/>
                    <a:pt x="96" y="14"/>
                  </a:cubicBezTo>
                  <a:cubicBezTo>
                    <a:pt x="86" y="5"/>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7592;p78">
              <a:extLst>
                <a:ext uri="{FF2B5EF4-FFF2-40B4-BE49-F238E27FC236}">
                  <a16:creationId xmlns:a16="http://schemas.microsoft.com/office/drawing/2014/main" id="{583CD916-E7F0-4C38-893B-4BE05EDD3D97}"/>
                </a:ext>
              </a:extLst>
            </p:cNvPr>
            <p:cNvSpPr/>
            <p:nvPr/>
          </p:nvSpPr>
          <p:spPr>
            <a:xfrm>
              <a:off x="6561435" y="3295461"/>
              <a:ext cx="26051" cy="7666"/>
            </a:xfrm>
            <a:custGeom>
              <a:avLst/>
              <a:gdLst/>
              <a:ahLst/>
              <a:cxnLst/>
              <a:rect l="l" t="t" r="r" b="b"/>
              <a:pathLst>
                <a:path w="887" h="261" extrusionOk="0">
                  <a:moveTo>
                    <a:pt x="823" y="1"/>
                  </a:moveTo>
                  <a:cubicBezTo>
                    <a:pt x="815" y="1"/>
                    <a:pt x="808" y="2"/>
                    <a:pt x="801" y="5"/>
                  </a:cubicBezTo>
                  <a:cubicBezTo>
                    <a:pt x="574" y="103"/>
                    <a:pt x="322" y="151"/>
                    <a:pt x="78" y="151"/>
                  </a:cubicBezTo>
                  <a:cubicBezTo>
                    <a:pt x="71" y="151"/>
                    <a:pt x="64" y="151"/>
                    <a:pt x="57" y="151"/>
                  </a:cubicBezTo>
                  <a:cubicBezTo>
                    <a:pt x="30" y="153"/>
                    <a:pt x="0" y="174"/>
                    <a:pt x="0" y="204"/>
                  </a:cubicBezTo>
                  <a:cubicBezTo>
                    <a:pt x="0" y="237"/>
                    <a:pt x="23" y="261"/>
                    <a:pt x="53" y="261"/>
                  </a:cubicBezTo>
                  <a:lnTo>
                    <a:pt x="94" y="261"/>
                  </a:lnTo>
                  <a:cubicBezTo>
                    <a:pt x="351" y="261"/>
                    <a:pt x="608" y="208"/>
                    <a:pt x="846" y="106"/>
                  </a:cubicBezTo>
                  <a:cubicBezTo>
                    <a:pt x="875" y="94"/>
                    <a:pt x="886" y="62"/>
                    <a:pt x="875" y="33"/>
                  </a:cubicBezTo>
                  <a:cubicBezTo>
                    <a:pt x="865" y="12"/>
                    <a:pt x="844" y="1"/>
                    <a:pt x="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7593;p78">
              <a:extLst>
                <a:ext uri="{FF2B5EF4-FFF2-40B4-BE49-F238E27FC236}">
                  <a16:creationId xmlns:a16="http://schemas.microsoft.com/office/drawing/2014/main" id="{0BBD46CB-B1B0-4909-A42F-B074AB996412}"/>
                </a:ext>
              </a:extLst>
            </p:cNvPr>
            <p:cNvSpPr/>
            <p:nvPr/>
          </p:nvSpPr>
          <p:spPr>
            <a:xfrm>
              <a:off x="6569218" y="3281569"/>
              <a:ext cx="14156" cy="5845"/>
            </a:xfrm>
            <a:custGeom>
              <a:avLst/>
              <a:gdLst/>
              <a:ahLst/>
              <a:cxnLst/>
              <a:rect l="l" t="t" r="r" b="b"/>
              <a:pathLst>
                <a:path w="482" h="199" extrusionOk="0">
                  <a:moveTo>
                    <a:pt x="421" y="0"/>
                  </a:moveTo>
                  <a:cubicBezTo>
                    <a:pt x="414" y="0"/>
                    <a:pt x="406" y="2"/>
                    <a:pt x="399" y="5"/>
                  </a:cubicBezTo>
                  <a:cubicBezTo>
                    <a:pt x="286" y="49"/>
                    <a:pt x="171" y="77"/>
                    <a:pt x="54" y="87"/>
                  </a:cubicBezTo>
                  <a:cubicBezTo>
                    <a:pt x="23" y="92"/>
                    <a:pt x="0" y="119"/>
                    <a:pt x="4" y="149"/>
                  </a:cubicBezTo>
                  <a:cubicBezTo>
                    <a:pt x="7" y="177"/>
                    <a:pt x="30" y="198"/>
                    <a:pt x="59" y="198"/>
                  </a:cubicBezTo>
                  <a:cubicBezTo>
                    <a:pt x="61" y="198"/>
                    <a:pt x="63" y="198"/>
                    <a:pt x="64" y="197"/>
                  </a:cubicBezTo>
                  <a:cubicBezTo>
                    <a:pt x="192" y="186"/>
                    <a:pt x="319" y="154"/>
                    <a:pt x="440" y="106"/>
                  </a:cubicBezTo>
                  <a:cubicBezTo>
                    <a:pt x="469" y="95"/>
                    <a:pt x="482" y="63"/>
                    <a:pt x="470" y="35"/>
                  </a:cubicBezTo>
                  <a:cubicBezTo>
                    <a:pt x="463" y="13"/>
                    <a:pt x="442" y="0"/>
                    <a:pt x="4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7594;p78">
              <a:extLst>
                <a:ext uri="{FF2B5EF4-FFF2-40B4-BE49-F238E27FC236}">
                  <a16:creationId xmlns:a16="http://schemas.microsoft.com/office/drawing/2014/main" id="{E796AD1C-8FF1-40B2-859E-CE01A14D0125}"/>
                </a:ext>
              </a:extLst>
            </p:cNvPr>
            <p:cNvSpPr/>
            <p:nvPr/>
          </p:nvSpPr>
          <p:spPr>
            <a:xfrm>
              <a:off x="6448801" y="3157070"/>
              <a:ext cx="29576" cy="60649"/>
            </a:xfrm>
            <a:custGeom>
              <a:avLst/>
              <a:gdLst/>
              <a:ahLst/>
              <a:cxnLst/>
              <a:rect l="l" t="t" r="r" b="b"/>
              <a:pathLst>
                <a:path w="1007" h="2065" extrusionOk="0">
                  <a:moveTo>
                    <a:pt x="946" y="0"/>
                  </a:moveTo>
                  <a:cubicBezTo>
                    <a:pt x="933" y="0"/>
                    <a:pt x="920" y="5"/>
                    <a:pt x="909" y="16"/>
                  </a:cubicBezTo>
                  <a:cubicBezTo>
                    <a:pt x="661" y="241"/>
                    <a:pt x="459" y="552"/>
                    <a:pt x="305" y="941"/>
                  </a:cubicBezTo>
                  <a:cubicBezTo>
                    <a:pt x="170" y="1283"/>
                    <a:pt x="88" y="1646"/>
                    <a:pt x="7" y="1997"/>
                  </a:cubicBezTo>
                  <a:cubicBezTo>
                    <a:pt x="0" y="2026"/>
                    <a:pt x="19" y="2055"/>
                    <a:pt x="49" y="2062"/>
                  </a:cubicBezTo>
                  <a:cubicBezTo>
                    <a:pt x="53" y="2065"/>
                    <a:pt x="57" y="2065"/>
                    <a:pt x="61" y="2065"/>
                  </a:cubicBezTo>
                  <a:cubicBezTo>
                    <a:pt x="86" y="2065"/>
                    <a:pt x="110" y="2048"/>
                    <a:pt x="114" y="2021"/>
                  </a:cubicBezTo>
                  <a:cubicBezTo>
                    <a:pt x="195" y="1675"/>
                    <a:pt x="276" y="1316"/>
                    <a:pt x="409" y="981"/>
                  </a:cubicBezTo>
                  <a:cubicBezTo>
                    <a:pt x="554" y="609"/>
                    <a:pt x="748" y="312"/>
                    <a:pt x="983" y="97"/>
                  </a:cubicBezTo>
                  <a:cubicBezTo>
                    <a:pt x="1007" y="75"/>
                    <a:pt x="1007" y="41"/>
                    <a:pt x="987" y="18"/>
                  </a:cubicBezTo>
                  <a:cubicBezTo>
                    <a:pt x="976" y="6"/>
                    <a:pt x="961" y="0"/>
                    <a:pt x="9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7595;p78">
              <a:extLst>
                <a:ext uri="{FF2B5EF4-FFF2-40B4-BE49-F238E27FC236}">
                  <a16:creationId xmlns:a16="http://schemas.microsoft.com/office/drawing/2014/main" id="{B7F38E51-5521-4D2D-A5F2-666C98BED4DA}"/>
                </a:ext>
              </a:extLst>
            </p:cNvPr>
            <p:cNvSpPr/>
            <p:nvPr/>
          </p:nvSpPr>
          <p:spPr>
            <a:xfrm>
              <a:off x="6471239" y="3188173"/>
              <a:ext cx="10573" cy="13040"/>
            </a:xfrm>
            <a:custGeom>
              <a:avLst/>
              <a:gdLst/>
              <a:ahLst/>
              <a:cxnLst/>
              <a:rect l="l" t="t" r="r" b="b"/>
              <a:pathLst>
                <a:path w="360" h="444" extrusionOk="0">
                  <a:moveTo>
                    <a:pt x="297" y="1"/>
                  </a:moveTo>
                  <a:cubicBezTo>
                    <a:pt x="280" y="1"/>
                    <a:pt x="264" y="9"/>
                    <a:pt x="253" y="25"/>
                  </a:cubicBezTo>
                  <a:lnTo>
                    <a:pt x="18" y="355"/>
                  </a:lnTo>
                  <a:cubicBezTo>
                    <a:pt x="1" y="381"/>
                    <a:pt x="5" y="415"/>
                    <a:pt x="31" y="432"/>
                  </a:cubicBezTo>
                  <a:cubicBezTo>
                    <a:pt x="41" y="439"/>
                    <a:pt x="52" y="443"/>
                    <a:pt x="62" y="443"/>
                  </a:cubicBezTo>
                  <a:cubicBezTo>
                    <a:pt x="79" y="443"/>
                    <a:pt x="96" y="436"/>
                    <a:pt x="108" y="419"/>
                  </a:cubicBezTo>
                  <a:lnTo>
                    <a:pt x="343" y="89"/>
                  </a:lnTo>
                  <a:cubicBezTo>
                    <a:pt x="360" y="63"/>
                    <a:pt x="354" y="29"/>
                    <a:pt x="330" y="12"/>
                  </a:cubicBezTo>
                  <a:cubicBezTo>
                    <a:pt x="320" y="5"/>
                    <a:pt x="308" y="1"/>
                    <a:pt x="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7596;p78">
              <a:extLst>
                <a:ext uri="{FF2B5EF4-FFF2-40B4-BE49-F238E27FC236}">
                  <a16:creationId xmlns:a16="http://schemas.microsoft.com/office/drawing/2014/main" id="{71BF5D75-AC74-4727-BBC8-C7A6C187CB93}"/>
                </a:ext>
              </a:extLst>
            </p:cNvPr>
            <p:cNvSpPr/>
            <p:nvPr/>
          </p:nvSpPr>
          <p:spPr>
            <a:xfrm>
              <a:off x="6552447" y="3170786"/>
              <a:ext cx="26785" cy="21851"/>
            </a:xfrm>
            <a:custGeom>
              <a:avLst/>
              <a:gdLst/>
              <a:ahLst/>
              <a:cxnLst/>
              <a:rect l="l" t="t" r="r" b="b"/>
              <a:pathLst>
                <a:path w="912" h="744" extrusionOk="0">
                  <a:moveTo>
                    <a:pt x="850" y="0"/>
                  </a:moveTo>
                  <a:cubicBezTo>
                    <a:pt x="838" y="0"/>
                    <a:pt x="825" y="4"/>
                    <a:pt x="815" y="13"/>
                  </a:cubicBezTo>
                  <a:lnTo>
                    <a:pt x="29" y="647"/>
                  </a:lnTo>
                  <a:cubicBezTo>
                    <a:pt x="3" y="664"/>
                    <a:pt x="0" y="699"/>
                    <a:pt x="20" y="723"/>
                  </a:cubicBezTo>
                  <a:cubicBezTo>
                    <a:pt x="30" y="736"/>
                    <a:pt x="46" y="743"/>
                    <a:pt x="63" y="743"/>
                  </a:cubicBezTo>
                  <a:cubicBezTo>
                    <a:pt x="74" y="743"/>
                    <a:pt x="87" y="738"/>
                    <a:pt x="96" y="732"/>
                  </a:cubicBezTo>
                  <a:lnTo>
                    <a:pt x="883" y="98"/>
                  </a:lnTo>
                  <a:cubicBezTo>
                    <a:pt x="907" y="80"/>
                    <a:pt x="912" y="44"/>
                    <a:pt x="892" y="21"/>
                  </a:cubicBezTo>
                  <a:cubicBezTo>
                    <a:pt x="882" y="8"/>
                    <a:pt x="866" y="0"/>
                    <a:pt x="8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7597;p78">
              <a:extLst>
                <a:ext uri="{FF2B5EF4-FFF2-40B4-BE49-F238E27FC236}">
                  <a16:creationId xmlns:a16="http://schemas.microsoft.com/office/drawing/2014/main" id="{921C7868-954B-4B1C-A321-45D31A207EB1}"/>
                </a:ext>
              </a:extLst>
            </p:cNvPr>
            <p:cNvSpPr/>
            <p:nvPr/>
          </p:nvSpPr>
          <p:spPr>
            <a:xfrm>
              <a:off x="6988239" y="3224122"/>
              <a:ext cx="7548" cy="35890"/>
            </a:xfrm>
            <a:custGeom>
              <a:avLst/>
              <a:gdLst/>
              <a:ahLst/>
              <a:cxnLst/>
              <a:rect l="l" t="t" r="r" b="b"/>
              <a:pathLst>
                <a:path w="257" h="1222" extrusionOk="0">
                  <a:moveTo>
                    <a:pt x="60" y="1"/>
                  </a:moveTo>
                  <a:cubicBezTo>
                    <a:pt x="55" y="1"/>
                    <a:pt x="50" y="1"/>
                    <a:pt x="46" y="3"/>
                  </a:cubicBezTo>
                  <a:cubicBezTo>
                    <a:pt x="16" y="11"/>
                    <a:pt x="0" y="41"/>
                    <a:pt x="7" y="70"/>
                  </a:cubicBezTo>
                  <a:cubicBezTo>
                    <a:pt x="103" y="427"/>
                    <a:pt x="145" y="796"/>
                    <a:pt x="132" y="1165"/>
                  </a:cubicBezTo>
                  <a:cubicBezTo>
                    <a:pt x="132" y="1195"/>
                    <a:pt x="157" y="1220"/>
                    <a:pt x="187" y="1222"/>
                  </a:cubicBezTo>
                  <a:lnTo>
                    <a:pt x="188" y="1222"/>
                  </a:lnTo>
                  <a:cubicBezTo>
                    <a:pt x="218" y="1222"/>
                    <a:pt x="244" y="1199"/>
                    <a:pt x="244" y="1166"/>
                  </a:cubicBezTo>
                  <a:cubicBezTo>
                    <a:pt x="256" y="787"/>
                    <a:pt x="211" y="408"/>
                    <a:pt x="114" y="41"/>
                  </a:cubicBezTo>
                  <a:cubicBezTo>
                    <a:pt x="106" y="16"/>
                    <a:pt x="84"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7598;p78">
              <a:extLst>
                <a:ext uri="{FF2B5EF4-FFF2-40B4-BE49-F238E27FC236}">
                  <a16:creationId xmlns:a16="http://schemas.microsoft.com/office/drawing/2014/main" id="{C500E814-6814-49B5-8464-6FC01C3F8786}"/>
                </a:ext>
              </a:extLst>
            </p:cNvPr>
            <p:cNvSpPr/>
            <p:nvPr/>
          </p:nvSpPr>
          <p:spPr>
            <a:xfrm>
              <a:off x="6976022" y="3248205"/>
              <a:ext cx="3994" cy="12600"/>
            </a:xfrm>
            <a:custGeom>
              <a:avLst/>
              <a:gdLst/>
              <a:ahLst/>
              <a:cxnLst/>
              <a:rect l="l" t="t" r="r" b="b"/>
              <a:pathLst>
                <a:path w="136" h="429" extrusionOk="0">
                  <a:moveTo>
                    <a:pt x="64" y="1"/>
                  </a:moveTo>
                  <a:cubicBezTo>
                    <a:pt x="61" y="1"/>
                    <a:pt x="58" y="1"/>
                    <a:pt x="56" y="1"/>
                  </a:cubicBezTo>
                  <a:cubicBezTo>
                    <a:pt x="26" y="6"/>
                    <a:pt x="4" y="33"/>
                    <a:pt x="10" y="63"/>
                  </a:cubicBezTo>
                  <a:cubicBezTo>
                    <a:pt x="26" y="162"/>
                    <a:pt x="24" y="264"/>
                    <a:pt x="6" y="365"/>
                  </a:cubicBezTo>
                  <a:cubicBezTo>
                    <a:pt x="0" y="395"/>
                    <a:pt x="20" y="423"/>
                    <a:pt x="50" y="429"/>
                  </a:cubicBezTo>
                  <a:lnTo>
                    <a:pt x="60" y="429"/>
                  </a:lnTo>
                  <a:cubicBezTo>
                    <a:pt x="84" y="429"/>
                    <a:pt x="107" y="409"/>
                    <a:pt x="114" y="386"/>
                  </a:cubicBezTo>
                  <a:cubicBezTo>
                    <a:pt x="134" y="273"/>
                    <a:pt x="135" y="160"/>
                    <a:pt x="118" y="47"/>
                  </a:cubicBezTo>
                  <a:cubicBezTo>
                    <a:pt x="114" y="20"/>
                    <a:pt x="91" y="1"/>
                    <a:pt x="6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7599;p78">
              <a:extLst>
                <a:ext uri="{FF2B5EF4-FFF2-40B4-BE49-F238E27FC236}">
                  <a16:creationId xmlns:a16="http://schemas.microsoft.com/office/drawing/2014/main" id="{9989D5A7-DB0C-4337-9008-EDCB16C4BD08}"/>
                </a:ext>
              </a:extLst>
            </p:cNvPr>
            <p:cNvSpPr/>
            <p:nvPr/>
          </p:nvSpPr>
          <p:spPr>
            <a:xfrm>
              <a:off x="6844561" y="3333437"/>
              <a:ext cx="43761" cy="32806"/>
            </a:xfrm>
            <a:custGeom>
              <a:avLst/>
              <a:gdLst/>
              <a:ahLst/>
              <a:cxnLst/>
              <a:rect l="l" t="t" r="r" b="b"/>
              <a:pathLst>
                <a:path w="1490" h="1117" extrusionOk="0">
                  <a:moveTo>
                    <a:pt x="59" y="1"/>
                  </a:moveTo>
                  <a:cubicBezTo>
                    <a:pt x="45" y="1"/>
                    <a:pt x="31" y="6"/>
                    <a:pt x="22" y="16"/>
                  </a:cubicBezTo>
                  <a:cubicBezTo>
                    <a:pt x="0" y="37"/>
                    <a:pt x="0" y="73"/>
                    <a:pt x="22" y="94"/>
                  </a:cubicBezTo>
                  <a:cubicBezTo>
                    <a:pt x="423" y="507"/>
                    <a:pt x="887" y="849"/>
                    <a:pt x="1403" y="1111"/>
                  </a:cubicBezTo>
                  <a:cubicBezTo>
                    <a:pt x="1410" y="1116"/>
                    <a:pt x="1419" y="1117"/>
                    <a:pt x="1427" y="1117"/>
                  </a:cubicBezTo>
                  <a:cubicBezTo>
                    <a:pt x="1447" y="1117"/>
                    <a:pt x="1467" y="1106"/>
                    <a:pt x="1476" y="1084"/>
                  </a:cubicBezTo>
                  <a:cubicBezTo>
                    <a:pt x="1490" y="1059"/>
                    <a:pt x="1478" y="1026"/>
                    <a:pt x="1453" y="1012"/>
                  </a:cubicBezTo>
                  <a:cubicBezTo>
                    <a:pt x="950" y="755"/>
                    <a:pt x="494" y="421"/>
                    <a:pt x="100" y="16"/>
                  </a:cubicBezTo>
                  <a:cubicBezTo>
                    <a:pt x="88" y="6"/>
                    <a:pt x="7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7600;p78">
              <a:extLst>
                <a:ext uri="{FF2B5EF4-FFF2-40B4-BE49-F238E27FC236}">
                  <a16:creationId xmlns:a16="http://schemas.microsoft.com/office/drawing/2014/main" id="{6D75418E-03F6-4A4D-BDE8-A1FCF45C2FB8}"/>
                </a:ext>
              </a:extLst>
            </p:cNvPr>
            <p:cNvSpPr/>
            <p:nvPr/>
          </p:nvSpPr>
          <p:spPr>
            <a:xfrm>
              <a:off x="6853460" y="3325771"/>
              <a:ext cx="16271" cy="14626"/>
            </a:xfrm>
            <a:custGeom>
              <a:avLst/>
              <a:gdLst/>
              <a:ahLst/>
              <a:cxnLst/>
              <a:rect l="l" t="t" r="r" b="b"/>
              <a:pathLst>
                <a:path w="554" h="498" extrusionOk="0">
                  <a:moveTo>
                    <a:pt x="61" y="0"/>
                  </a:moveTo>
                  <a:cubicBezTo>
                    <a:pt x="49" y="0"/>
                    <a:pt x="36" y="5"/>
                    <a:pt x="26" y="14"/>
                  </a:cubicBezTo>
                  <a:cubicBezTo>
                    <a:pt x="3" y="34"/>
                    <a:pt x="0" y="68"/>
                    <a:pt x="20" y="91"/>
                  </a:cubicBezTo>
                  <a:cubicBezTo>
                    <a:pt x="150" y="239"/>
                    <a:pt x="298" y="371"/>
                    <a:pt x="459" y="488"/>
                  </a:cubicBezTo>
                  <a:cubicBezTo>
                    <a:pt x="468" y="495"/>
                    <a:pt x="480" y="498"/>
                    <a:pt x="490" y="498"/>
                  </a:cubicBezTo>
                  <a:cubicBezTo>
                    <a:pt x="506" y="498"/>
                    <a:pt x="525" y="489"/>
                    <a:pt x="535" y="476"/>
                  </a:cubicBezTo>
                  <a:cubicBezTo>
                    <a:pt x="553" y="452"/>
                    <a:pt x="547" y="418"/>
                    <a:pt x="523" y="400"/>
                  </a:cubicBezTo>
                  <a:cubicBezTo>
                    <a:pt x="369" y="290"/>
                    <a:pt x="227" y="162"/>
                    <a:pt x="103" y="19"/>
                  </a:cubicBezTo>
                  <a:cubicBezTo>
                    <a:pt x="92" y="7"/>
                    <a:pt x="77"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7601;p78">
              <a:extLst>
                <a:ext uri="{FF2B5EF4-FFF2-40B4-BE49-F238E27FC236}">
                  <a16:creationId xmlns:a16="http://schemas.microsoft.com/office/drawing/2014/main" id="{B82FBB2D-0A73-4009-8F89-AFB163277A89}"/>
                </a:ext>
              </a:extLst>
            </p:cNvPr>
            <p:cNvSpPr/>
            <p:nvPr/>
          </p:nvSpPr>
          <p:spPr>
            <a:xfrm>
              <a:off x="6847821" y="3217719"/>
              <a:ext cx="71751" cy="86730"/>
            </a:xfrm>
            <a:custGeom>
              <a:avLst/>
              <a:gdLst/>
              <a:ahLst/>
              <a:cxnLst/>
              <a:rect l="l" t="t" r="r" b="b"/>
              <a:pathLst>
                <a:path w="2443" h="2953" extrusionOk="0">
                  <a:moveTo>
                    <a:pt x="63" y="0"/>
                  </a:moveTo>
                  <a:cubicBezTo>
                    <a:pt x="52" y="0"/>
                    <a:pt x="42" y="3"/>
                    <a:pt x="33" y="10"/>
                  </a:cubicBezTo>
                  <a:cubicBezTo>
                    <a:pt x="7" y="28"/>
                    <a:pt x="0" y="61"/>
                    <a:pt x="19" y="87"/>
                  </a:cubicBezTo>
                  <a:cubicBezTo>
                    <a:pt x="332" y="555"/>
                    <a:pt x="722" y="975"/>
                    <a:pt x="1100" y="1383"/>
                  </a:cubicBezTo>
                  <a:cubicBezTo>
                    <a:pt x="1543" y="1861"/>
                    <a:pt x="2001" y="2357"/>
                    <a:pt x="2333" y="2926"/>
                  </a:cubicBezTo>
                  <a:cubicBezTo>
                    <a:pt x="2343" y="2942"/>
                    <a:pt x="2361" y="2952"/>
                    <a:pt x="2381" y="2952"/>
                  </a:cubicBezTo>
                  <a:cubicBezTo>
                    <a:pt x="2390" y="2952"/>
                    <a:pt x="2400" y="2951"/>
                    <a:pt x="2407" y="2944"/>
                  </a:cubicBezTo>
                  <a:cubicBezTo>
                    <a:pt x="2434" y="2929"/>
                    <a:pt x="2443" y="2895"/>
                    <a:pt x="2427" y="2869"/>
                  </a:cubicBezTo>
                  <a:cubicBezTo>
                    <a:pt x="2091" y="2288"/>
                    <a:pt x="1628" y="1789"/>
                    <a:pt x="1179" y="1306"/>
                  </a:cubicBezTo>
                  <a:cubicBezTo>
                    <a:pt x="805" y="901"/>
                    <a:pt x="419" y="486"/>
                    <a:pt x="110" y="24"/>
                  </a:cubicBezTo>
                  <a:cubicBezTo>
                    <a:pt x="98" y="9"/>
                    <a:pt x="81"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7602;p78">
              <a:extLst>
                <a:ext uri="{FF2B5EF4-FFF2-40B4-BE49-F238E27FC236}">
                  <a16:creationId xmlns:a16="http://schemas.microsoft.com/office/drawing/2014/main" id="{13A174CE-CECB-48BE-AFCF-5E8379C3110A}"/>
                </a:ext>
              </a:extLst>
            </p:cNvPr>
            <p:cNvSpPr/>
            <p:nvPr/>
          </p:nvSpPr>
          <p:spPr>
            <a:xfrm>
              <a:off x="6835633" y="3185676"/>
              <a:ext cx="76127" cy="63938"/>
            </a:xfrm>
            <a:custGeom>
              <a:avLst/>
              <a:gdLst/>
              <a:ahLst/>
              <a:cxnLst/>
              <a:rect l="l" t="t" r="r" b="b"/>
              <a:pathLst>
                <a:path w="2592" h="2177" extrusionOk="0">
                  <a:moveTo>
                    <a:pt x="63" y="0"/>
                  </a:moveTo>
                  <a:cubicBezTo>
                    <a:pt x="47" y="0"/>
                    <a:pt x="32" y="7"/>
                    <a:pt x="21" y="20"/>
                  </a:cubicBezTo>
                  <a:cubicBezTo>
                    <a:pt x="1" y="43"/>
                    <a:pt x="5" y="77"/>
                    <a:pt x="28" y="97"/>
                  </a:cubicBezTo>
                  <a:lnTo>
                    <a:pt x="2494" y="2163"/>
                  </a:lnTo>
                  <a:cubicBezTo>
                    <a:pt x="2506" y="2173"/>
                    <a:pt x="2519" y="2176"/>
                    <a:pt x="2530" y="2176"/>
                  </a:cubicBezTo>
                  <a:cubicBezTo>
                    <a:pt x="2547" y="2176"/>
                    <a:pt x="2563" y="2169"/>
                    <a:pt x="2571" y="2156"/>
                  </a:cubicBezTo>
                  <a:cubicBezTo>
                    <a:pt x="2591" y="2133"/>
                    <a:pt x="2587" y="2099"/>
                    <a:pt x="2564" y="2081"/>
                  </a:cubicBezTo>
                  <a:lnTo>
                    <a:pt x="98" y="13"/>
                  </a:lnTo>
                  <a:cubicBezTo>
                    <a:pt x="87" y="4"/>
                    <a:pt x="75"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7603;p78">
              <a:extLst>
                <a:ext uri="{FF2B5EF4-FFF2-40B4-BE49-F238E27FC236}">
                  <a16:creationId xmlns:a16="http://schemas.microsoft.com/office/drawing/2014/main" id="{4CA7D30C-2345-4427-A4EC-9C0696CD2DD2}"/>
                </a:ext>
              </a:extLst>
            </p:cNvPr>
            <p:cNvSpPr/>
            <p:nvPr/>
          </p:nvSpPr>
          <p:spPr>
            <a:xfrm>
              <a:off x="6854870" y="3259483"/>
              <a:ext cx="13598" cy="16095"/>
            </a:xfrm>
            <a:custGeom>
              <a:avLst/>
              <a:gdLst/>
              <a:ahLst/>
              <a:cxnLst/>
              <a:rect l="l" t="t" r="r" b="b"/>
              <a:pathLst>
                <a:path w="463" h="548" extrusionOk="0">
                  <a:moveTo>
                    <a:pt x="62" y="0"/>
                  </a:moveTo>
                  <a:cubicBezTo>
                    <a:pt x="50" y="0"/>
                    <a:pt x="38" y="4"/>
                    <a:pt x="28" y="12"/>
                  </a:cubicBezTo>
                  <a:cubicBezTo>
                    <a:pt x="5" y="29"/>
                    <a:pt x="1" y="65"/>
                    <a:pt x="19" y="89"/>
                  </a:cubicBezTo>
                  <a:lnTo>
                    <a:pt x="358" y="526"/>
                  </a:lnTo>
                  <a:cubicBezTo>
                    <a:pt x="370" y="540"/>
                    <a:pt x="385" y="547"/>
                    <a:pt x="401" y="547"/>
                  </a:cubicBezTo>
                  <a:cubicBezTo>
                    <a:pt x="414" y="547"/>
                    <a:pt x="427" y="543"/>
                    <a:pt x="435" y="536"/>
                  </a:cubicBezTo>
                  <a:cubicBezTo>
                    <a:pt x="458" y="518"/>
                    <a:pt x="462" y="482"/>
                    <a:pt x="444" y="459"/>
                  </a:cubicBezTo>
                  <a:lnTo>
                    <a:pt x="105" y="21"/>
                  </a:lnTo>
                  <a:cubicBezTo>
                    <a:pt x="94" y="7"/>
                    <a:pt x="78"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7604;p78">
              <a:extLst>
                <a:ext uri="{FF2B5EF4-FFF2-40B4-BE49-F238E27FC236}">
                  <a16:creationId xmlns:a16="http://schemas.microsoft.com/office/drawing/2014/main" id="{7844F933-DC87-4281-B336-33115737ABDE}"/>
                </a:ext>
              </a:extLst>
            </p:cNvPr>
            <p:cNvSpPr/>
            <p:nvPr/>
          </p:nvSpPr>
          <p:spPr>
            <a:xfrm>
              <a:off x="6862213" y="3001644"/>
              <a:ext cx="200626" cy="33570"/>
            </a:xfrm>
            <a:custGeom>
              <a:avLst/>
              <a:gdLst/>
              <a:ahLst/>
              <a:cxnLst/>
              <a:rect l="l" t="t" r="r" b="b"/>
              <a:pathLst>
                <a:path w="6831" h="1143" extrusionOk="0">
                  <a:moveTo>
                    <a:pt x="3873" y="0"/>
                  </a:moveTo>
                  <a:cubicBezTo>
                    <a:pt x="3302" y="0"/>
                    <a:pt x="2675" y="80"/>
                    <a:pt x="1916" y="246"/>
                  </a:cubicBezTo>
                  <a:cubicBezTo>
                    <a:pt x="1323" y="374"/>
                    <a:pt x="638" y="557"/>
                    <a:pt x="36" y="914"/>
                  </a:cubicBezTo>
                  <a:cubicBezTo>
                    <a:pt x="9" y="928"/>
                    <a:pt x="0" y="963"/>
                    <a:pt x="16" y="988"/>
                  </a:cubicBezTo>
                  <a:cubicBezTo>
                    <a:pt x="27" y="1006"/>
                    <a:pt x="45" y="1015"/>
                    <a:pt x="63" y="1015"/>
                  </a:cubicBezTo>
                  <a:cubicBezTo>
                    <a:pt x="73" y="1015"/>
                    <a:pt x="82" y="1013"/>
                    <a:pt x="91" y="1008"/>
                  </a:cubicBezTo>
                  <a:cubicBezTo>
                    <a:pt x="678" y="658"/>
                    <a:pt x="1353" y="481"/>
                    <a:pt x="1937" y="353"/>
                  </a:cubicBezTo>
                  <a:cubicBezTo>
                    <a:pt x="2690" y="189"/>
                    <a:pt x="3310" y="109"/>
                    <a:pt x="3872" y="109"/>
                  </a:cubicBezTo>
                  <a:cubicBezTo>
                    <a:pt x="4074" y="109"/>
                    <a:pt x="4269" y="119"/>
                    <a:pt x="4459" y="139"/>
                  </a:cubicBezTo>
                  <a:cubicBezTo>
                    <a:pt x="5371" y="236"/>
                    <a:pt x="6179" y="587"/>
                    <a:pt x="6731" y="1126"/>
                  </a:cubicBezTo>
                  <a:cubicBezTo>
                    <a:pt x="6742" y="1136"/>
                    <a:pt x="6756" y="1142"/>
                    <a:pt x="6770" y="1142"/>
                  </a:cubicBezTo>
                  <a:cubicBezTo>
                    <a:pt x="6785" y="1142"/>
                    <a:pt x="6799" y="1136"/>
                    <a:pt x="6809" y="1126"/>
                  </a:cubicBezTo>
                  <a:cubicBezTo>
                    <a:pt x="6830" y="1102"/>
                    <a:pt x="6830" y="1069"/>
                    <a:pt x="6809" y="1048"/>
                  </a:cubicBezTo>
                  <a:cubicBezTo>
                    <a:pt x="6238" y="490"/>
                    <a:pt x="5409" y="131"/>
                    <a:pt x="4472" y="31"/>
                  </a:cubicBezTo>
                  <a:cubicBezTo>
                    <a:pt x="4277" y="11"/>
                    <a:pt x="4079" y="0"/>
                    <a:pt x="38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7605;p78">
              <a:extLst>
                <a:ext uri="{FF2B5EF4-FFF2-40B4-BE49-F238E27FC236}">
                  <a16:creationId xmlns:a16="http://schemas.microsoft.com/office/drawing/2014/main" id="{0D05A6CB-E6F5-4CA0-A6FA-6731FD3123AA}"/>
                </a:ext>
              </a:extLst>
            </p:cNvPr>
            <p:cNvSpPr/>
            <p:nvPr/>
          </p:nvSpPr>
          <p:spPr>
            <a:xfrm>
              <a:off x="6906532" y="3023554"/>
              <a:ext cx="87200" cy="10573"/>
            </a:xfrm>
            <a:custGeom>
              <a:avLst/>
              <a:gdLst/>
              <a:ahLst/>
              <a:cxnLst/>
              <a:rect l="l" t="t" r="r" b="b"/>
              <a:pathLst>
                <a:path w="2969" h="360" extrusionOk="0">
                  <a:moveTo>
                    <a:pt x="1884" y="1"/>
                  </a:moveTo>
                  <a:cubicBezTo>
                    <a:pt x="1302" y="1"/>
                    <a:pt x="697" y="115"/>
                    <a:pt x="51" y="252"/>
                  </a:cubicBezTo>
                  <a:cubicBezTo>
                    <a:pt x="21" y="256"/>
                    <a:pt x="1" y="285"/>
                    <a:pt x="8" y="316"/>
                  </a:cubicBezTo>
                  <a:cubicBezTo>
                    <a:pt x="14" y="340"/>
                    <a:pt x="36" y="359"/>
                    <a:pt x="62" y="359"/>
                  </a:cubicBezTo>
                  <a:lnTo>
                    <a:pt x="73" y="358"/>
                  </a:lnTo>
                  <a:cubicBezTo>
                    <a:pt x="711" y="223"/>
                    <a:pt x="1308" y="111"/>
                    <a:pt x="1880" y="111"/>
                  </a:cubicBezTo>
                  <a:cubicBezTo>
                    <a:pt x="2225" y="111"/>
                    <a:pt x="2561" y="152"/>
                    <a:pt x="2892" y="254"/>
                  </a:cubicBezTo>
                  <a:cubicBezTo>
                    <a:pt x="2897" y="255"/>
                    <a:pt x="2902" y="256"/>
                    <a:pt x="2907" y="256"/>
                  </a:cubicBezTo>
                  <a:cubicBezTo>
                    <a:pt x="2931" y="256"/>
                    <a:pt x="2952" y="241"/>
                    <a:pt x="2960" y="218"/>
                  </a:cubicBezTo>
                  <a:cubicBezTo>
                    <a:pt x="2969" y="187"/>
                    <a:pt x="2953" y="157"/>
                    <a:pt x="2924" y="148"/>
                  </a:cubicBezTo>
                  <a:cubicBezTo>
                    <a:pt x="2583" y="43"/>
                    <a:pt x="2238" y="1"/>
                    <a:pt x="18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7606;p78">
              <a:extLst>
                <a:ext uri="{FF2B5EF4-FFF2-40B4-BE49-F238E27FC236}">
                  <a16:creationId xmlns:a16="http://schemas.microsoft.com/office/drawing/2014/main" id="{2DF6D4C6-F2A8-4C97-AD48-A07C3C54538F}"/>
                </a:ext>
              </a:extLst>
            </p:cNvPr>
            <p:cNvSpPr/>
            <p:nvPr/>
          </p:nvSpPr>
          <p:spPr>
            <a:xfrm>
              <a:off x="6816454" y="3128052"/>
              <a:ext cx="166352" cy="64203"/>
            </a:xfrm>
            <a:custGeom>
              <a:avLst/>
              <a:gdLst/>
              <a:ahLst/>
              <a:cxnLst/>
              <a:rect l="l" t="t" r="r" b="b"/>
              <a:pathLst>
                <a:path w="5664" h="2186" extrusionOk="0">
                  <a:moveTo>
                    <a:pt x="62" y="1"/>
                  </a:moveTo>
                  <a:cubicBezTo>
                    <a:pt x="46" y="1"/>
                    <a:pt x="29" y="8"/>
                    <a:pt x="19" y="22"/>
                  </a:cubicBezTo>
                  <a:cubicBezTo>
                    <a:pt x="0" y="45"/>
                    <a:pt x="4" y="81"/>
                    <a:pt x="29" y="99"/>
                  </a:cubicBezTo>
                  <a:cubicBezTo>
                    <a:pt x="1629" y="1303"/>
                    <a:pt x="3607" y="2043"/>
                    <a:pt x="5603" y="2186"/>
                  </a:cubicBezTo>
                  <a:lnTo>
                    <a:pt x="5607" y="2186"/>
                  </a:lnTo>
                  <a:cubicBezTo>
                    <a:pt x="5635" y="2186"/>
                    <a:pt x="5658" y="2164"/>
                    <a:pt x="5661" y="2136"/>
                  </a:cubicBezTo>
                  <a:cubicBezTo>
                    <a:pt x="5664" y="2106"/>
                    <a:pt x="5640" y="2079"/>
                    <a:pt x="5610" y="2076"/>
                  </a:cubicBezTo>
                  <a:cubicBezTo>
                    <a:pt x="3636" y="1934"/>
                    <a:pt x="1678" y="1203"/>
                    <a:pt x="96" y="11"/>
                  </a:cubicBezTo>
                  <a:cubicBezTo>
                    <a:pt x="86" y="4"/>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7607;p78">
              <a:extLst>
                <a:ext uri="{FF2B5EF4-FFF2-40B4-BE49-F238E27FC236}">
                  <a16:creationId xmlns:a16="http://schemas.microsoft.com/office/drawing/2014/main" id="{B3E3DBF3-A7D8-4737-9FE8-37BBA46D3235}"/>
                </a:ext>
              </a:extLst>
            </p:cNvPr>
            <p:cNvSpPr/>
            <p:nvPr/>
          </p:nvSpPr>
          <p:spPr>
            <a:xfrm>
              <a:off x="6850670" y="3134044"/>
              <a:ext cx="76186" cy="34245"/>
            </a:xfrm>
            <a:custGeom>
              <a:avLst/>
              <a:gdLst/>
              <a:ahLst/>
              <a:cxnLst/>
              <a:rect l="l" t="t" r="r" b="b"/>
              <a:pathLst>
                <a:path w="2594" h="1166" extrusionOk="0">
                  <a:moveTo>
                    <a:pt x="63" y="0"/>
                  </a:moveTo>
                  <a:cubicBezTo>
                    <a:pt x="42" y="0"/>
                    <a:pt x="21" y="11"/>
                    <a:pt x="13" y="32"/>
                  </a:cubicBezTo>
                  <a:cubicBezTo>
                    <a:pt x="0" y="60"/>
                    <a:pt x="13" y="93"/>
                    <a:pt x="39" y="105"/>
                  </a:cubicBezTo>
                  <a:cubicBezTo>
                    <a:pt x="846" y="482"/>
                    <a:pt x="1679" y="837"/>
                    <a:pt x="2512" y="1163"/>
                  </a:cubicBezTo>
                  <a:cubicBezTo>
                    <a:pt x="2517" y="1164"/>
                    <a:pt x="2524" y="1166"/>
                    <a:pt x="2531" y="1166"/>
                  </a:cubicBezTo>
                  <a:cubicBezTo>
                    <a:pt x="2552" y="1166"/>
                    <a:pt x="2573" y="1154"/>
                    <a:pt x="2583" y="1133"/>
                  </a:cubicBezTo>
                  <a:cubicBezTo>
                    <a:pt x="2593" y="1104"/>
                    <a:pt x="2579" y="1072"/>
                    <a:pt x="2551" y="1062"/>
                  </a:cubicBezTo>
                  <a:cubicBezTo>
                    <a:pt x="1719" y="735"/>
                    <a:pt x="890" y="381"/>
                    <a:pt x="86" y="5"/>
                  </a:cubicBezTo>
                  <a:cubicBezTo>
                    <a:pt x="78" y="2"/>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7608;p78">
              <a:extLst>
                <a:ext uri="{FF2B5EF4-FFF2-40B4-BE49-F238E27FC236}">
                  <a16:creationId xmlns:a16="http://schemas.microsoft.com/office/drawing/2014/main" id="{15CF42B6-7CB4-439C-9F4F-98014FD55F4E}"/>
                </a:ext>
              </a:extLst>
            </p:cNvPr>
            <p:cNvSpPr/>
            <p:nvPr/>
          </p:nvSpPr>
          <p:spPr>
            <a:xfrm>
              <a:off x="6885327" y="3129521"/>
              <a:ext cx="27637" cy="12717"/>
            </a:xfrm>
            <a:custGeom>
              <a:avLst/>
              <a:gdLst/>
              <a:ahLst/>
              <a:cxnLst/>
              <a:rect l="l" t="t" r="r" b="b"/>
              <a:pathLst>
                <a:path w="941" h="433" extrusionOk="0">
                  <a:moveTo>
                    <a:pt x="62" y="1"/>
                  </a:moveTo>
                  <a:cubicBezTo>
                    <a:pt x="41" y="1"/>
                    <a:pt x="21" y="14"/>
                    <a:pt x="12" y="35"/>
                  </a:cubicBezTo>
                  <a:cubicBezTo>
                    <a:pt x="1" y="64"/>
                    <a:pt x="15" y="95"/>
                    <a:pt x="43" y="106"/>
                  </a:cubicBezTo>
                  <a:lnTo>
                    <a:pt x="857" y="428"/>
                  </a:lnTo>
                  <a:cubicBezTo>
                    <a:pt x="861" y="430"/>
                    <a:pt x="869" y="432"/>
                    <a:pt x="877" y="432"/>
                  </a:cubicBezTo>
                  <a:cubicBezTo>
                    <a:pt x="898" y="432"/>
                    <a:pt x="916" y="418"/>
                    <a:pt x="928" y="398"/>
                  </a:cubicBezTo>
                  <a:cubicBezTo>
                    <a:pt x="941" y="370"/>
                    <a:pt x="926" y="337"/>
                    <a:pt x="898" y="327"/>
                  </a:cubicBezTo>
                  <a:lnTo>
                    <a:pt x="83" y="5"/>
                  </a:lnTo>
                  <a:cubicBezTo>
                    <a:pt x="76" y="2"/>
                    <a:pt x="69"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7609;p78">
              <a:extLst>
                <a:ext uri="{FF2B5EF4-FFF2-40B4-BE49-F238E27FC236}">
                  <a16:creationId xmlns:a16="http://schemas.microsoft.com/office/drawing/2014/main" id="{C7840593-7EE1-4B26-A52A-99A594E01B32}"/>
                </a:ext>
              </a:extLst>
            </p:cNvPr>
            <p:cNvSpPr/>
            <p:nvPr/>
          </p:nvSpPr>
          <p:spPr>
            <a:xfrm>
              <a:off x="6963598" y="3116363"/>
              <a:ext cx="11190" cy="6226"/>
            </a:xfrm>
            <a:custGeom>
              <a:avLst/>
              <a:gdLst/>
              <a:ahLst/>
              <a:cxnLst/>
              <a:rect l="l" t="t" r="r" b="b"/>
              <a:pathLst>
                <a:path w="381" h="212" extrusionOk="0">
                  <a:moveTo>
                    <a:pt x="63" y="0"/>
                  </a:moveTo>
                  <a:cubicBezTo>
                    <a:pt x="41" y="0"/>
                    <a:pt x="21" y="13"/>
                    <a:pt x="13" y="34"/>
                  </a:cubicBezTo>
                  <a:cubicBezTo>
                    <a:pt x="0" y="63"/>
                    <a:pt x="14" y="94"/>
                    <a:pt x="43" y="106"/>
                  </a:cubicBezTo>
                  <a:lnTo>
                    <a:pt x="298" y="207"/>
                  </a:lnTo>
                  <a:cubicBezTo>
                    <a:pt x="302" y="208"/>
                    <a:pt x="309" y="211"/>
                    <a:pt x="316" y="211"/>
                  </a:cubicBezTo>
                  <a:cubicBezTo>
                    <a:pt x="338" y="211"/>
                    <a:pt x="359" y="195"/>
                    <a:pt x="369" y="177"/>
                  </a:cubicBezTo>
                  <a:cubicBezTo>
                    <a:pt x="380" y="148"/>
                    <a:pt x="366" y="116"/>
                    <a:pt x="338" y="106"/>
                  </a:cubicBezTo>
                  <a:lnTo>
                    <a:pt x="84" y="5"/>
                  </a:lnTo>
                  <a:cubicBezTo>
                    <a:pt x="77" y="2"/>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7610;p78">
              <a:extLst>
                <a:ext uri="{FF2B5EF4-FFF2-40B4-BE49-F238E27FC236}">
                  <a16:creationId xmlns:a16="http://schemas.microsoft.com/office/drawing/2014/main" id="{1ADC7AA0-A9D0-43CC-A2F7-E02C03F5C8C1}"/>
                </a:ext>
              </a:extLst>
            </p:cNvPr>
            <p:cNvSpPr/>
            <p:nvPr/>
          </p:nvSpPr>
          <p:spPr>
            <a:xfrm>
              <a:off x="7031501" y="2934857"/>
              <a:ext cx="21205" cy="28195"/>
            </a:xfrm>
            <a:custGeom>
              <a:avLst/>
              <a:gdLst/>
              <a:ahLst/>
              <a:cxnLst/>
              <a:rect l="l" t="t" r="r" b="b"/>
              <a:pathLst>
                <a:path w="722" h="960" extrusionOk="0">
                  <a:moveTo>
                    <a:pt x="659" y="0"/>
                  </a:moveTo>
                  <a:cubicBezTo>
                    <a:pt x="639" y="0"/>
                    <a:pt x="619" y="11"/>
                    <a:pt x="609" y="29"/>
                  </a:cubicBezTo>
                  <a:cubicBezTo>
                    <a:pt x="451" y="333"/>
                    <a:pt x="252" y="613"/>
                    <a:pt x="19" y="867"/>
                  </a:cubicBezTo>
                  <a:cubicBezTo>
                    <a:pt x="1" y="890"/>
                    <a:pt x="1" y="924"/>
                    <a:pt x="24" y="945"/>
                  </a:cubicBezTo>
                  <a:cubicBezTo>
                    <a:pt x="34" y="954"/>
                    <a:pt x="48" y="959"/>
                    <a:pt x="61" y="959"/>
                  </a:cubicBezTo>
                  <a:cubicBezTo>
                    <a:pt x="76" y="959"/>
                    <a:pt x="91" y="954"/>
                    <a:pt x="102" y="941"/>
                  </a:cubicBezTo>
                  <a:cubicBezTo>
                    <a:pt x="339" y="682"/>
                    <a:pt x="544" y="393"/>
                    <a:pt x="707" y="82"/>
                  </a:cubicBezTo>
                  <a:cubicBezTo>
                    <a:pt x="722" y="55"/>
                    <a:pt x="710" y="21"/>
                    <a:pt x="685" y="7"/>
                  </a:cubicBezTo>
                  <a:cubicBezTo>
                    <a:pt x="677" y="2"/>
                    <a:pt x="668" y="0"/>
                    <a:pt x="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7611;p78">
              <a:extLst>
                <a:ext uri="{FF2B5EF4-FFF2-40B4-BE49-F238E27FC236}">
                  <a16:creationId xmlns:a16="http://schemas.microsoft.com/office/drawing/2014/main" id="{D75CAEFB-4A9D-48B7-8B5D-EFC144D2C04A}"/>
                </a:ext>
              </a:extLst>
            </p:cNvPr>
            <p:cNvSpPr/>
            <p:nvPr/>
          </p:nvSpPr>
          <p:spPr>
            <a:xfrm>
              <a:off x="7013586" y="2938763"/>
              <a:ext cx="13804" cy="13158"/>
            </a:xfrm>
            <a:custGeom>
              <a:avLst/>
              <a:gdLst/>
              <a:ahLst/>
              <a:cxnLst/>
              <a:rect l="l" t="t" r="r" b="b"/>
              <a:pathLst>
                <a:path w="470" h="448" extrusionOk="0">
                  <a:moveTo>
                    <a:pt x="409" y="0"/>
                  </a:moveTo>
                  <a:cubicBezTo>
                    <a:pt x="395" y="0"/>
                    <a:pt x="381" y="6"/>
                    <a:pt x="370" y="16"/>
                  </a:cubicBezTo>
                  <a:lnTo>
                    <a:pt x="23" y="352"/>
                  </a:lnTo>
                  <a:cubicBezTo>
                    <a:pt x="1" y="374"/>
                    <a:pt x="0" y="409"/>
                    <a:pt x="21" y="431"/>
                  </a:cubicBezTo>
                  <a:cubicBezTo>
                    <a:pt x="31" y="442"/>
                    <a:pt x="46" y="448"/>
                    <a:pt x="60" y="448"/>
                  </a:cubicBezTo>
                  <a:cubicBezTo>
                    <a:pt x="74" y="448"/>
                    <a:pt x="88" y="442"/>
                    <a:pt x="100" y="433"/>
                  </a:cubicBezTo>
                  <a:lnTo>
                    <a:pt x="447" y="96"/>
                  </a:lnTo>
                  <a:cubicBezTo>
                    <a:pt x="469" y="75"/>
                    <a:pt x="470" y="39"/>
                    <a:pt x="449" y="18"/>
                  </a:cubicBezTo>
                  <a:cubicBezTo>
                    <a:pt x="438" y="6"/>
                    <a:pt x="423" y="0"/>
                    <a:pt x="4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7612;p78">
              <a:extLst>
                <a:ext uri="{FF2B5EF4-FFF2-40B4-BE49-F238E27FC236}">
                  <a16:creationId xmlns:a16="http://schemas.microsoft.com/office/drawing/2014/main" id="{1F24C20D-F70F-40A8-A80A-CFCCC7085074}"/>
                </a:ext>
              </a:extLst>
            </p:cNvPr>
            <p:cNvSpPr/>
            <p:nvPr/>
          </p:nvSpPr>
          <p:spPr>
            <a:xfrm>
              <a:off x="6810580" y="2889333"/>
              <a:ext cx="160155" cy="141064"/>
            </a:xfrm>
            <a:custGeom>
              <a:avLst/>
              <a:gdLst/>
              <a:ahLst/>
              <a:cxnLst/>
              <a:rect l="l" t="t" r="r" b="b"/>
              <a:pathLst>
                <a:path w="5453" h="4803" extrusionOk="0">
                  <a:moveTo>
                    <a:pt x="5391" y="0"/>
                  </a:moveTo>
                  <a:cubicBezTo>
                    <a:pt x="5376" y="0"/>
                    <a:pt x="5361" y="6"/>
                    <a:pt x="5351" y="19"/>
                  </a:cubicBezTo>
                  <a:cubicBezTo>
                    <a:pt x="3809" y="1826"/>
                    <a:pt x="2020" y="3401"/>
                    <a:pt x="34" y="4701"/>
                  </a:cubicBezTo>
                  <a:cubicBezTo>
                    <a:pt x="8" y="4718"/>
                    <a:pt x="1" y="4752"/>
                    <a:pt x="18" y="4777"/>
                  </a:cubicBezTo>
                  <a:cubicBezTo>
                    <a:pt x="28" y="4792"/>
                    <a:pt x="46" y="4802"/>
                    <a:pt x="63" y="4802"/>
                  </a:cubicBezTo>
                  <a:cubicBezTo>
                    <a:pt x="73" y="4802"/>
                    <a:pt x="85" y="4801"/>
                    <a:pt x="92" y="4791"/>
                  </a:cubicBezTo>
                  <a:cubicBezTo>
                    <a:pt x="2087" y="3486"/>
                    <a:pt x="3884" y="1904"/>
                    <a:pt x="5432" y="90"/>
                  </a:cubicBezTo>
                  <a:cubicBezTo>
                    <a:pt x="5452" y="67"/>
                    <a:pt x="5451" y="33"/>
                    <a:pt x="5427" y="13"/>
                  </a:cubicBezTo>
                  <a:cubicBezTo>
                    <a:pt x="5417" y="4"/>
                    <a:pt x="5404" y="0"/>
                    <a:pt x="53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7613;p78">
              <a:extLst>
                <a:ext uri="{FF2B5EF4-FFF2-40B4-BE49-F238E27FC236}">
                  <a16:creationId xmlns:a16="http://schemas.microsoft.com/office/drawing/2014/main" id="{3624C18C-4B2B-4F4C-B95B-EE95D8AAA1F6}"/>
                </a:ext>
              </a:extLst>
            </p:cNvPr>
            <p:cNvSpPr/>
            <p:nvPr/>
          </p:nvSpPr>
          <p:spPr>
            <a:xfrm>
              <a:off x="6889145" y="2910068"/>
              <a:ext cx="42557" cy="41852"/>
            </a:xfrm>
            <a:custGeom>
              <a:avLst/>
              <a:gdLst/>
              <a:ahLst/>
              <a:cxnLst/>
              <a:rect l="l" t="t" r="r" b="b"/>
              <a:pathLst>
                <a:path w="1449" h="1425" extrusionOk="0">
                  <a:moveTo>
                    <a:pt x="1388" y="0"/>
                  </a:moveTo>
                  <a:cubicBezTo>
                    <a:pt x="1374" y="0"/>
                    <a:pt x="1360" y="5"/>
                    <a:pt x="1349" y="16"/>
                  </a:cubicBezTo>
                  <a:lnTo>
                    <a:pt x="22" y="1329"/>
                  </a:lnTo>
                  <a:cubicBezTo>
                    <a:pt x="0" y="1351"/>
                    <a:pt x="0" y="1386"/>
                    <a:pt x="22" y="1408"/>
                  </a:cubicBezTo>
                  <a:cubicBezTo>
                    <a:pt x="32" y="1419"/>
                    <a:pt x="46" y="1425"/>
                    <a:pt x="60" y="1425"/>
                  </a:cubicBezTo>
                  <a:cubicBezTo>
                    <a:pt x="73" y="1425"/>
                    <a:pt x="87" y="1419"/>
                    <a:pt x="100" y="1408"/>
                  </a:cubicBezTo>
                  <a:lnTo>
                    <a:pt x="1427" y="94"/>
                  </a:lnTo>
                  <a:cubicBezTo>
                    <a:pt x="1449" y="73"/>
                    <a:pt x="1449" y="38"/>
                    <a:pt x="1427" y="16"/>
                  </a:cubicBezTo>
                  <a:cubicBezTo>
                    <a:pt x="1417" y="5"/>
                    <a:pt x="1402" y="0"/>
                    <a:pt x="1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7614;p78">
              <a:extLst>
                <a:ext uri="{FF2B5EF4-FFF2-40B4-BE49-F238E27FC236}">
                  <a16:creationId xmlns:a16="http://schemas.microsoft.com/office/drawing/2014/main" id="{FE83DBC7-F6AD-4822-8B51-998A6311ECD7}"/>
                </a:ext>
              </a:extLst>
            </p:cNvPr>
            <p:cNvSpPr/>
            <p:nvPr/>
          </p:nvSpPr>
          <p:spPr>
            <a:xfrm>
              <a:off x="6908970" y="2891800"/>
              <a:ext cx="13745" cy="14421"/>
            </a:xfrm>
            <a:custGeom>
              <a:avLst/>
              <a:gdLst/>
              <a:ahLst/>
              <a:cxnLst/>
              <a:rect l="l" t="t" r="r" b="b"/>
              <a:pathLst>
                <a:path w="468" h="491" extrusionOk="0">
                  <a:moveTo>
                    <a:pt x="408" y="1"/>
                  </a:moveTo>
                  <a:cubicBezTo>
                    <a:pt x="393" y="1"/>
                    <a:pt x="377" y="7"/>
                    <a:pt x="366" y="19"/>
                  </a:cubicBezTo>
                  <a:lnTo>
                    <a:pt x="22" y="399"/>
                  </a:lnTo>
                  <a:cubicBezTo>
                    <a:pt x="0" y="420"/>
                    <a:pt x="2" y="456"/>
                    <a:pt x="25" y="476"/>
                  </a:cubicBezTo>
                  <a:cubicBezTo>
                    <a:pt x="36" y="484"/>
                    <a:pt x="50" y="490"/>
                    <a:pt x="62" y="490"/>
                  </a:cubicBezTo>
                  <a:cubicBezTo>
                    <a:pt x="76" y="490"/>
                    <a:pt x="93" y="483"/>
                    <a:pt x="101" y="473"/>
                  </a:cubicBezTo>
                  <a:lnTo>
                    <a:pt x="446" y="91"/>
                  </a:lnTo>
                  <a:cubicBezTo>
                    <a:pt x="467" y="70"/>
                    <a:pt x="466" y="34"/>
                    <a:pt x="443" y="14"/>
                  </a:cubicBezTo>
                  <a:cubicBezTo>
                    <a:pt x="433" y="5"/>
                    <a:pt x="421" y="1"/>
                    <a:pt x="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7615;p78">
              <a:extLst>
                <a:ext uri="{FF2B5EF4-FFF2-40B4-BE49-F238E27FC236}">
                  <a16:creationId xmlns:a16="http://schemas.microsoft.com/office/drawing/2014/main" id="{20BD4EA5-BBE3-409F-AD5D-832D45DFFBC7}"/>
                </a:ext>
              </a:extLst>
            </p:cNvPr>
            <p:cNvSpPr/>
            <p:nvPr/>
          </p:nvSpPr>
          <p:spPr>
            <a:xfrm>
              <a:off x="6921129" y="2826217"/>
              <a:ext cx="15126" cy="13187"/>
            </a:xfrm>
            <a:custGeom>
              <a:avLst/>
              <a:gdLst/>
              <a:ahLst/>
              <a:cxnLst/>
              <a:rect l="l" t="t" r="r" b="b"/>
              <a:pathLst>
                <a:path w="515" h="449" extrusionOk="0">
                  <a:moveTo>
                    <a:pt x="456" y="0"/>
                  </a:moveTo>
                  <a:cubicBezTo>
                    <a:pt x="443" y="0"/>
                    <a:pt x="430" y="5"/>
                    <a:pt x="419" y="14"/>
                  </a:cubicBezTo>
                  <a:lnTo>
                    <a:pt x="25" y="352"/>
                  </a:lnTo>
                  <a:cubicBezTo>
                    <a:pt x="2" y="372"/>
                    <a:pt x="1" y="406"/>
                    <a:pt x="21" y="429"/>
                  </a:cubicBezTo>
                  <a:cubicBezTo>
                    <a:pt x="31" y="442"/>
                    <a:pt x="45" y="449"/>
                    <a:pt x="61" y="449"/>
                  </a:cubicBezTo>
                  <a:cubicBezTo>
                    <a:pt x="73" y="449"/>
                    <a:pt x="86" y="443"/>
                    <a:pt x="96" y="435"/>
                  </a:cubicBezTo>
                  <a:lnTo>
                    <a:pt x="491" y="96"/>
                  </a:lnTo>
                  <a:cubicBezTo>
                    <a:pt x="513" y="76"/>
                    <a:pt x="515" y="43"/>
                    <a:pt x="495" y="19"/>
                  </a:cubicBezTo>
                  <a:cubicBezTo>
                    <a:pt x="485" y="7"/>
                    <a:pt x="471" y="0"/>
                    <a:pt x="4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7616;p78">
              <a:extLst>
                <a:ext uri="{FF2B5EF4-FFF2-40B4-BE49-F238E27FC236}">
                  <a16:creationId xmlns:a16="http://schemas.microsoft.com/office/drawing/2014/main" id="{22623307-5265-4104-A3BB-87A2A7E7896D}"/>
                </a:ext>
              </a:extLst>
            </p:cNvPr>
            <p:cNvSpPr/>
            <p:nvPr/>
          </p:nvSpPr>
          <p:spPr>
            <a:xfrm>
              <a:off x="6948737" y="2943991"/>
              <a:ext cx="14009" cy="9105"/>
            </a:xfrm>
            <a:custGeom>
              <a:avLst/>
              <a:gdLst/>
              <a:ahLst/>
              <a:cxnLst/>
              <a:rect l="l" t="t" r="r" b="b"/>
              <a:pathLst>
                <a:path w="477" h="310" extrusionOk="0">
                  <a:moveTo>
                    <a:pt x="417" y="0"/>
                  </a:moveTo>
                  <a:cubicBezTo>
                    <a:pt x="405" y="0"/>
                    <a:pt x="392" y="4"/>
                    <a:pt x="381" y="13"/>
                  </a:cubicBezTo>
                  <a:cubicBezTo>
                    <a:pt x="281" y="96"/>
                    <a:pt x="167" y="160"/>
                    <a:pt x="45" y="203"/>
                  </a:cubicBezTo>
                  <a:cubicBezTo>
                    <a:pt x="16" y="213"/>
                    <a:pt x="1" y="244"/>
                    <a:pt x="11" y="272"/>
                  </a:cubicBezTo>
                  <a:cubicBezTo>
                    <a:pt x="18" y="295"/>
                    <a:pt x="39" y="309"/>
                    <a:pt x="63" y="309"/>
                  </a:cubicBezTo>
                  <a:cubicBezTo>
                    <a:pt x="68" y="309"/>
                    <a:pt x="73" y="308"/>
                    <a:pt x="80" y="307"/>
                  </a:cubicBezTo>
                  <a:cubicBezTo>
                    <a:pt x="216" y="258"/>
                    <a:pt x="341" y="188"/>
                    <a:pt x="451" y="96"/>
                  </a:cubicBezTo>
                  <a:cubicBezTo>
                    <a:pt x="473" y="77"/>
                    <a:pt x="476" y="43"/>
                    <a:pt x="458" y="20"/>
                  </a:cubicBezTo>
                  <a:cubicBezTo>
                    <a:pt x="448" y="7"/>
                    <a:pt x="433" y="0"/>
                    <a:pt x="4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7617;p78">
              <a:extLst>
                <a:ext uri="{FF2B5EF4-FFF2-40B4-BE49-F238E27FC236}">
                  <a16:creationId xmlns:a16="http://schemas.microsoft.com/office/drawing/2014/main" id="{FE922C9D-CB84-47D0-BF0C-760396FA4A2A}"/>
                </a:ext>
              </a:extLst>
            </p:cNvPr>
            <p:cNvSpPr/>
            <p:nvPr/>
          </p:nvSpPr>
          <p:spPr>
            <a:xfrm>
              <a:off x="6607487" y="2878261"/>
              <a:ext cx="115307" cy="142679"/>
            </a:xfrm>
            <a:custGeom>
              <a:avLst/>
              <a:gdLst/>
              <a:ahLst/>
              <a:cxnLst/>
              <a:rect l="l" t="t" r="r" b="b"/>
              <a:pathLst>
                <a:path w="3926" h="4858" extrusionOk="0">
                  <a:moveTo>
                    <a:pt x="60" y="1"/>
                  </a:moveTo>
                  <a:cubicBezTo>
                    <a:pt x="46" y="1"/>
                    <a:pt x="31" y="6"/>
                    <a:pt x="20" y="18"/>
                  </a:cubicBezTo>
                  <a:cubicBezTo>
                    <a:pt x="0" y="40"/>
                    <a:pt x="0" y="74"/>
                    <a:pt x="23" y="95"/>
                  </a:cubicBezTo>
                  <a:cubicBezTo>
                    <a:pt x="1518" y="1477"/>
                    <a:pt x="2796" y="3070"/>
                    <a:pt x="3815" y="4830"/>
                  </a:cubicBezTo>
                  <a:cubicBezTo>
                    <a:pt x="3825" y="4846"/>
                    <a:pt x="3844" y="4857"/>
                    <a:pt x="3864" y="4857"/>
                  </a:cubicBezTo>
                  <a:cubicBezTo>
                    <a:pt x="3874" y="4857"/>
                    <a:pt x="3882" y="4855"/>
                    <a:pt x="3890" y="4852"/>
                  </a:cubicBezTo>
                  <a:cubicBezTo>
                    <a:pt x="3915" y="4837"/>
                    <a:pt x="3925" y="4803"/>
                    <a:pt x="3909" y="4776"/>
                  </a:cubicBezTo>
                  <a:cubicBezTo>
                    <a:pt x="2884" y="3006"/>
                    <a:pt x="1601" y="1404"/>
                    <a:pt x="97" y="15"/>
                  </a:cubicBezTo>
                  <a:cubicBezTo>
                    <a:pt x="87" y="6"/>
                    <a:pt x="73" y="1"/>
                    <a:pt x="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7618;p78">
              <a:extLst>
                <a:ext uri="{FF2B5EF4-FFF2-40B4-BE49-F238E27FC236}">
                  <a16:creationId xmlns:a16="http://schemas.microsoft.com/office/drawing/2014/main" id="{7DE7F24F-168B-477E-B00B-F5254804DCEC}"/>
                </a:ext>
              </a:extLst>
            </p:cNvPr>
            <p:cNvSpPr/>
            <p:nvPr/>
          </p:nvSpPr>
          <p:spPr>
            <a:xfrm>
              <a:off x="6637797" y="2886220"/>
              <a:ext cx="23672" cy="28342"/>
            </a:xfrm>
            <a:custGeom>
              <a:avLst/>
              <a:gdLst/>
              <a:ahLst/>
              <a:cxnLst/>
              <a:rect l="l" t="t" r="r" b="b"/>
              <a:pathLst>
                <a:path w="806" h="965" extrusionOk="0">
                  <a:moveTo>
                    <a:pt x="62" y="1"/>
                  </a:moveTo>
                  <a:cubicBezTo>
                    <a:pt x="50" y="1"/>
                    <a:pt x="39" y="4"/>
                    <a:pt x="29" y="12"/>
                  </a:cubicBezTo>
                  <a:cubicBezTo>
                    <a:pt x="6" y="31"/>
                    <a:pt x="1" y="66"/>
                    <a:pt x="21" y="89"/>
                  </a:cubicBezTo>
                  <a:lnTo>
                    <a:pt x="700" y="944"/>
                  </a:lnTo>
                  <a:cubicBezTo>
                    <a:pt x="711" y="958"/>
                    <a:pt x="727" y="965"/>
                    <a:pt x="743" y="965"/>
                  </a:cubicBezTo>
                  <a:cubicBezTo>
                    <a:pt x="754" y="965"/>
                    <a:pt x="767" y="959"/>
                    <a:pt x="777" y="952"/>
                  </a:cubicBezTo>
                  <a:cubicBezTo>
                    <a:pt x="800" y="935"/>
                    <a:pt x="805" y="899"/>
                    <a:pt x="785" y="877"/>
                  </a:cubicBezTo>
                  <a:lnTo>
                    <a:pt x="106" y="22"/>
                  </a:lnTo>
                  <a:cubicBezTo>
                    <a:pt x="95" y="8"/>
                    <a:pt x="79"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7619;p78">
              <a:extLst>
                <a:ext uri="{FF2B5EF4-FFF2-40B4-BE49-F238E27FC236}">
                  <a16:creationId xmlns:a16="http://schemas.microsoft.com/office/drawing/2014/main" id="{F88954B6-F756-441E-B8E8-B9B9B4012400}"/>
                </a:ext>
              </a:extLst>
            </p:cNvPr>
            <p:cNvSpPr/>
            <p:nvPr/>
          </p:nvSpPr>
          <p:spPr>
            <a:xfrm>
              <a:off x="6610659" y="2835292"/>
              <a:ext cx="12071" cy="10867"/>
            </a:xfrm>
            <a:custGeom>
              <a:avLst/>
              <a:gdLst/>
              <a:ahLst/>
              <a:cxnLst/>
              <a:rect l="l" t="t" r="r" b="b"/>
              <a:pathLst>
                <a:path w="411" h="370" extrusionOk="0">
                  <a:moveTo>
                    <a:pt x="62" y="0"/>
                  </a:moveTo>
                  <a:cubicBezTo>
                    <a:pt x="50" y="0"/>
                    <a:pt x="37" y="4"/>
                    <a:pt x="28" y="13"/>
                  </a:cubicBezTo>
                  <a:cubicBezTo>
                    <a:pt x="5" y="30"/>
                    <a:pt x="0" y="66"/>
                    <a:pt x="20" y="90"/>
                  </a:cubicBezTo>
                  <a:cubicBezTo>
                    <a:pt x="106" y="194"/>
                    <a:pt x="206" y="285"/>
                    <a:pt x="318" y="360"/>
                  </a:cubicBezTo>
                  <a:cubicBezTo>
                    <a:pt x="327" y="365"/>
                    <a:pt x="338" y="369"/>
                    <a:pt x="348" y="369"/>
                  </a:cubicBezTo>
                  <a:cubicBezTo>
                    <a:pt x="365" y="369"/>
                    <a:pt x="384" y="360"/>
                    <a:pt x="392" y="346"/>
                  </a:cubicBezTo>
                  <a:cubicBezTo>
                    <a:pt x="411" y="321"/>
                    <a:pt x="404" y="285"/>
                    <a:pt x="378" y="269"/>
                  </a:cubicBezTo>
                  <a:cubicBezTo>
                    <a:pt x="275" y="200"/>
                    <a:pt x="183" y="116"/>
                    <a:pt x="104" y="20"/>
                  </a:cubicBezTo>
                  <a:cubicBezTo>
                    <a:pt x="94" y="7"/>
                    <a:pt x="78"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7620;p78">
              <a:extLst>
                <a:ext uri="{FF2B5EF4-FFF2-40B4-BE49-F238E27FC236}">
                  <a16:creationId xmlns:a16="http://schemas.microsoft.com/office/drawing/2014/main" id="{5D40253C-BCB4-4D76-AEC3-4267FCB0B7BE}"/>
                </a:ext>
              </a:extLst>
            </p:cNvPr>
            <p:cNvSpPr/>
            <p:nvPr/>
          </p:nvSpPr>
          <p:spPr>
            <a:xfrm>
              <a:off x="6497261" y="2866278"/>
              <a:ext cx="12247" cy="31573"/>
            </a:xfrm>
            <a:custGeom>
              <a:avLst/>
              <a:gdLst/>
              <a:ahLst/>
              <a:cxnLst/>
              <a:rect l="l" t="t" r="r" b="b"/>
              <a:pathLst>
                <a:path w="417" h="1075" extrusionOk="0">
                  <a:moveTo>
                    <a:pt x="63" y="0"/>
                  </a:moveTo>
                  <a:cubicBezTo>
                    <a:pt x="57" y="0"/>
                    <a:pt x="51" y="1"/>
                    <a:pt x="45" y="3"/>
                  </a:cubicBezTo>
                  <a:cubicBezTo>
                    <a:pt x="16" y="12"/>
                    <a:pt x="1" y="42"/>
                    <a:pt x="9" y="70"/>
                  </a:cubicBezTo>
                  <a:lnTo>
                    <a:pt x="305" y="1036"/>
                  </a:lnTo>
                  <a:cubicBezTo>
                    <a:pt x="313" y="1059"/>
                    <a:pt x="334" y="1074"/>
                    <a:pt x="357" y="1074"/>
                  </a:cubicBezTo>
                  <a:cubicBezTo>
                    <a:pt x="362" y="1074"/>
                    <a:pt x="368" y="1073"/>
                    <a:pt x="372" y="1071"/>
                  </a:cubicBezTo>
                  <a:cubicBezTo>
                    <a:pt x="401" y="1061"/>
                    <a:pt x="417" y="1032"/>
                    <a:pt x="408" y="1003"/>
                  </a:cubicBezTo>
                  <a:lnTo>
                    <a:pt x="113" y="39"/>
                  </a:lnTo>
                  <a:cubicBezTo>
                    <a:pt x="106" y="16"/>
                    <a:pt x="87"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7621;p78">
              <a:extLst>
                <a:ext uri="{FF2B5EF4-FFF2-40B4-BE49-F238E27FC236}">
                  <a16:creationId xmlns:a16="http://schemas.microsoft.com/office/drawing/2014/main" id="{79E2BD44-EC44-4CC7-9CD1-6EB1937F2252}"/>
                </a:ext>
              </a:extLst>
            </p:cNvPr>
            <p:cNvSpPr/>
            <p:nvPr/>
          </p:nvSpPr>
          <p:spPr>
            <a:xfrm>
              <a:off x="6519553" y="2871858"/>
              <a:ext cx="6608" cy="22468"/>
            </a:xfrm>
            <a:custGeom>
              <a:avLst/>
              <a:gdLst/>
              <a:ahLst/>
              <a:cxnLst/>
              <a:rect l="l" t="t" r="r" b="b"/>
              <a:pathLst>
                <a:path w="225" h="765" extrusionOk="0">
                  <a:moveTo>
                    <a:pt x="62" y="0"/>
                  </a:moveTo>
                  <a:cubicBezTo>
                    <a:pt x="59" y="0"/>
                    <a:pt x="55" y="1"/>
                    <a:pt x="52" y="1"/>
                  </a:cubicBezTo>
                  <a:cubicBezTo>
                    <a:pt x="22" y="4"/>
                    <a:pt x="1" y="34"/>
                    <a:pt x="5" y="64"/>
                  </a:cubicBezTo>
                  <a:lnTo>
                    <a:pt x="110" y="719"/>
                  </a:lnTo>
                  <a:cubicBezTo>
                    <a:pt x="115" y="746"/>
                    <a:pt x="137" y="765"/>
                    <a:pt x="165" y="765"/>
                  </a:cubicBezTo>
                  <a:lnTo>
                    <a:pt x="173" y="765"/>
                  </a:lnTo>
                  <a:cubicBezTo>
                    <a:pt x="203" y="762"/>
                    <a:pt x="224" y="733"/>
                    <a:pt x="219" y="703"/>
                  </a:cubicBezTo>
                  <a:lnTo>
                    <a:pt x="113" y="47"/>
                  </a:lnTo>
                  <a:cubicBezTo>
                    <a:pt x="111" y="20"/>
                    <a:pt x="88"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7622;p78">
              <a:extLst>
                <a:ext uri="{FF2B5EF4-FFF2-40B4-BE49-F238E27FC236}">
                  <a16:creationId xmlns:a16="http://schemas.microsoft.com/office/drawing/2014/main" id="{A3B8F27A-0DE7-4520-852B-7E3113218C80}"/>
                </a:ext>
              </a:extLst>
            </p:cNvPr>
            <p:cNvSpPr/>
            <p:nvPr/>
          </p:nvSpPr>
          <p:spPr>
            <a:xfrm>
              <a:off x="6557411" y="2865338"/>
              <a:ext cx="4053" cy="17916"/>
            </a:xfrm>
            <a:custGeom>
              <a:avLst/>
              <a:gdLst/>
              <a:ahLst/>
              <a:cxnLst/>
              <a:rect l="l" t="t" r="r" b="b"/>
              <a:pathLst>
                <a:path w="138" h="610" extrusionOk="0">
                  <a:moveTo>
                    <a:pt x="62" y="0"/>
                  </a:moveTo>
                  <a:cubicBezTo>
                    <a:pt x="59" y="0"/>
                    <a:pt x="56" y="1"/>
                    <a:pt x="53" y="1"/>
                  </a:cubicBezTo>
                  <a:cubicBezTo>
                    <a:pt x="23" y="3"/>
                    <a:pt x="1" y="28"/>
                    <a:pt x="2" y="58"/>
                  </a:cubicBezTo>
                  <a:lnTo>
                    <a:pt x="26" y="558"/>
                  </a:lnTo>
                  <a:cubicBezTo>
                    <a:pt x="29" y="586"/>
                    <a:pt x="53" y="609"/>
                    <a:pt x="82" y="609"/>
                  </a:cubicBezTo>
                  <a:lnTo>
                    <a:pt x="83" y="609"/>
                  </a:lnTo>
                  <a:cubicBezTo>
                    <a:pt x="114" y="608"/>
                    <a:pt x="137" y="584"/>
                    <a:pt x="136" y="552"/>
                  </a:cubicBezTo>
                  <a:lnTo>
                    <a:pt x="110" y="52"/>
                  </a:lnTo>
                  <a:cubicBezTo>
                    <a:pt x="109" y="25"/>
                    <a:pt x="91"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7623;p78">
              <a:extLst>
                <a:ext uri="{FF2B5EF4-FFF2-40B4-BE49-F238E27FC236}">
                  <a16:creationId xmlns:a16="http://schemas.microsoft.com/office/drawing/2014/main" id="{6B2F6CF1-2695-49A9-9B24-6EEF89B21180}"/>
                </a:ext>
              </a:extLst>
            </p:cNvPr>
            <p:cNvSpPr/>
            <p:nvPr/>
          </p:nvSpPr>
          <p:spPr>
            <a:xfrm>
              <a:off x="6250817" y="1580459"/>
              <a:ext cx="2082186" cy="2844426"/>
            </a:xfrm>
            <a:custGeom>
              <a:avLst/>
              <a:gdLst/>
              <a:ahLst/>
              <a:cxnLst/>
              <a:rect l="l" t="t" r="r" b="b"/>
              <a:pathLst>
                <a:path w="70895" h="96848" extrusionOk="0">
                  <a:moveTo>
                    <a:pt x="17463" y="922"/>
                  </a:moveTo>
                  <a:lnTo>
                    <a:pt x="17463" y="922"/>
                  </a:lnTo>
                  <a:cubicBezTo>
                    <a:pt x="17455" y="934"/>
                    <a:pt x="17448" y="947"/>
                    <a:pt x="17439" y="957"/>
                  </a:cubicBezTo>
                  <a:cubicBezTo>
                    <a:pt x="17436" y="953"/>
                    <a:pt x="17436" y="946"/>
                    <a:pt x="17432" y="940"/>
                  </a:cubicBezTo>
                  <a:lnTo>
                    <a:pt x="17426" y="934"/>
                  </a:lnTo>
                  <a:cubicBezTo>
                    <a:pt x="17438" y="932"/>
                    <a:pt x="17451" y="926"/>
                    <a:pt x="17463" y="922"/>
                  </a:cubicBezTo>
                  <a:close/>
                  <a:moveTo>
                    <a:pt x="27374" y="1525"/>
                  </a:moveTo>
                  <a:cubicBezTo>
                    <a:pt x="27389" y="1533"/>
                    <a:pt x="27404" y="1540"/>
                    <a:pt x="27419" y="1547"/>
                  </a:cubicBezTo>
                  <a:cubicBezTo>
                    <a:pt x="27417" y="1548"/>
                    <a:pt x="27411" y="1548"/>
                    <a:pt x="27408" y="1553"/>
                  </a:cubicBezTo>
                  <a:cubicBezTo>
                    <a:pt x="27404" y="1555"/>
                    <a:pt x="27405" y="1561"/>
                    <a:pt x="27404" y="1565"/>
                  </a:cubicBezTo>
                  <a:cubicBezTo>
                    <a:pt x="27394" y="1551"/>
                    <a:pt x="27382" y="1538"/>
                    <a:pt x="27374" y="1525"/>
                  </a:cubicBezTo>
                  <a:close/>
                  <a:moveTo>
                    <a:pt x="14691" y="9832"/>
                  </a:moveTo>
                  <a:cubicBezTo>
                    <a:pt x="14692" y="9832"/>
                    <a:pt x="14692" y="9832"/>
                    <a:pt x="14693" y="9834"/>
                  </a:cubicBezTo>
                  <a:cubicBezTo>
                    <a:pt x="14693" y="9835"/>
                    <a:pt x="14692" y="9837"/>
                    <a:pt x="14691" y="9837"/>
                  </a:cubicBezTo>
                  <a:lnTo>
                    <a:pt x="14691" y="9832"/>
                  </a:lnTo>
                  <a:close/>
                  <a:moveTo>
                    <a:pt x="30814" y="11039"/>
                  </a:moveTo>
                  <a:cubicBezTo>
                    <a:pt x="30819" y="11050"/>
                    <a:pt x="30820" y="11059"/>
                    <a:pt x="30822" y="11068"/>
                  </a:cubicBezTo>
                  <a:cubicBezTo>
                    <a:pt x="30814" y="11061"/>
                    <a:pt x="30809" y="11054"/>
                    <a:pt x="30800" y="11047"/>
                  </a:cubicBezTo>
                  <a:cubicBezTo>
                    <a:pt x="30805" y="11046"/>
                    <a:pt x="30806" y="11046"/>
                    <a:pt x="30809" y="11044"/>
                  </a:cubicBezTo>
                  <a:lnTo>
                    <a:pt x="30814" y="11039"/>
                  </a:lnTo>
                  <a:close/>
                  <a:moveTo>
                    <a:pt x="21993" y="7276"/>
                  </a:moveTo>
                  <a:cubicBezTo>
                    <a:pt x="23551" y="7276"/>
                    <a:pt x="24932" y="7642"/>
                    <a:pt x="26058" y="8106"/>
                  </a:cubicBezTo>
                  <a:cubicBezTo>
                    <a:pt x="28957" y="9305"/>
                    <a:pt x="30832" y="11392"/>
                    <a:pt x="30907" y="11474"/>
                  </a:cubicBezTo>
                  <a:cubicBezTo>
                    <a:pt x="31952" y="16594"/>
                    <a:pt x="32335" y="22332"/>
                    <a:pt x="32055" y="26366"/>
                  </a:cubicBezTo>
                  <a:lnTo>
                    <a:pt x="32055" y="26368"/>
                  </a:lnTo>
                  <a:lnTo>
                    <a:pt x="32055" y="26369"/>
                  </a:lnTo>
                  <a:cubicBezTo>
                    <a:pt x="31870" y="30177"/>
                    <a:pt x="31027" y="34394"/>
                    <a:pt x="29618" y="38562"/>
                  </a:cubicBezTo>
                  <a:cubicBezTo>
                    <a:pt x="28426" y="42091"/>
                    <a:pt x="26813" y="45731"/>
                    <a:pt x="24823" y="49384"/>
                  </a:cubicBezTo>
                  <a:cubicBezTo>
                    <a:pt x="18571" y="40576"/>
                    <a:pt x="15021" y="32248"/>
                    <a:pt x="14270" y="24625"/>
                  </a:cubicBezTo>
                  <a:cubicBezTo>
                    <a:pt x="13825" y="18438"/>
                    <a:pt x="14090" y="13709"/>
                    <a:pt x="14638" y="10156"/>
                  </a:cubicBezTo>
                  <a:cubicBezTo>
                    <a:pt x="17290" y="7992"/>
                    <a:pt x="19814" y="7276"/>
                    <a:pt x="21993" y="7276"/>
                  </a:cubicBezTo>
                  <a:close/>
                  <a:moveTo>
                    <a:pt x="650" y="79922"/>
                  </a:moveTo>
                  <a:cubicBezTo>
                    <a:pt x="652" y="79927"/>
                    <a:pt x="650" y="79932"/>
                    <a:pt x="653" y="79937"/>
                  </a:cubicBezTo>
                  <a:cubicBezTo>
                    <a:pt x="657" y="79943"/>
                    <a:pt x="663" y="79944"/>
                    <a:pt x="666" y="79949"/>
                  </a:cubicBezTo>
                  <a:lnTo>
                    <a:pt x="592" y="79977"/>
                  </a:lnTo>
                  <a:cubicBezTo>
                    <a:pt x="610" y="79959"/>
                    <a:pt x="630" y="79942"/>
                    <a:pt x="650" y="79922"/>
                  </a:cubicBezTo>
                  <a:close/>
                  <a:moveTo>
                    <a:pt x="5508" y="85198"/>
                  </a:moveTo>
                  <a:cubicBezTo>
                    <a:pt x="5512" y="85201"/>
                    <a:pt x="5514" y="85207"/>
                    <a:pt x="5516" y="85211"/>
                  </a:cubicBezTo>
                  <a:cubicBezTo>
                    <a:pt x="5521" y="85212"/>
                    <a:pt x="5526" y="85212"/>
                    <a:pt x="5529" y="85212"/>
                  </a:cubicBezTo>
                  <a:cubicBezTo>
                    <a:pt x="5515" y="85225"/>
                    <a:pt x="5502" y="85239"/>
                    <a:pt x="5488" y="85251"/>
                  </a:cubicBezTo>
                  <a:lnTo>
                    <a:pt x="5508" y="85198"/>
                  </a:lnTo>
                  <a:close/>
                  <a:moveTo>
                    <a:pt x="70078" y="91145"/>
                  </a:moveTo>
                  <a:lnTo>
                    <a:pt x="70078" y="91145"/>
                  </a:lnTo>
                  <a:cubicBezTo>
                    <a:pt x="70107" y="91165"/>
                    <a:pt x="70140" y="91186"/>
                    <a:pt x="70167" y="91204"/>
                  </a:cubicBezTo>
                  <a:lnTo>
                    <a:pt x="70065" y="91179"/>
                  </a:lnTo>
                  <a:cubicBezTo>
                    <a:pt x="70069" y="91174"/>
                    <a:pt x="70075" y="91171"/>
                    <a:pt x="70076" y="91165"/>
                  </a:cubicBezTo>
                  <a:cubicBezTo>
                    <a:pt x="70079" y="91158"/>
                    <a:pt x="70076" y="91152"/>
                    <a:pt x="70078" y="91145"/>
                  </a:cubicBezTo>
                  <a:close/>
                  <a:moveTo>
                    <a:pt x="64897" y="96330"/>
                  </a:moveTo>
                  <a:lnTo>
                    <a:pt x="64931" y="96386"/>
                  </a:lnTo>
                  <a:cubicBezTo>
                    <a:pt x="64915" y="96373"/>
                    <a:pt x="64895" y="96362"/>
                    <a:pt x="64878" y="96350"/>
                  </a:cubicBezTo>
                  <a:cubicBezTo>
                    <a:pt x="64881" y="96349"/>
                    <a:pt x="64887" y="96349"/>
                    <a:pt x="64889" y="96345"/>
                  </a:cubicBezTo>
                  <a:cubicBezTo>
                    <a:pt x="64894" y="96342"/>
                    <a:pt x="64894" y="96336"/>
                    <a:pt x="64897" y="96330"/>
                  </a:cubicBezTo>
                  <a:close/>
                  <a:moveTo>
                    <a:pt x="21580" y="1"/>
                  </a:moveTo>
                  <a:cubicBezTo>
                    <a:pt x="20710" y="1"/>
                    <a:pt x="19846" y="88"/>
                    <a:pt x="19000" y="265"/>
                  </a:cubicBezTo>
                  <a:cubicBezTo>
                    <a:pt x="11958" y="1736"/>
                    <a:pt x="7314" y="8703"/>
                    <a:pt x="6577" y="18904"/>
                  </a:cubicBezTo>
                  <a:cubicBezTo>
                    <a:pt x="5914" y="28111"/>
                    <a:pt x="8790" y="38061"/>
                    <a:pt x="15128" y="48483"/>
                  </a:cubicBezTo>
                  <a:cubicBezTo>
                    <a:pt x="16709" y="51082"/>
                    <a:pt x="18533" y="53752"/>
                    <a:pt x="20552" y="56422"/>
                  </a:cubicBezTo>
                  <a:cubicBezTo>
                    <a:pt x="15393" y="64138"/>
                    <a:pt x="8493" y="72139"/>
                    <a:pt x="45" y="80199"/>
                  </a:cubicBezTo>
                  <a:cubicBezTo>
                    <a:pt x="8" y="80235"/>
                    <a:pt x="1" y="80293"/>
                    <a:pt x="29" y="80336"/>
                  </a:cubicBezTo>
                  <a:cubicBezTo>
                    <a:pt x="50" y="80369"/>
                    <a:pt x="85" y="80387"/>
                    <a:pt x="122" y="80387"/>
                  </a:cubicBezTo>
                  <a:cubicBezTo>
                    <a:pt x="135" y="80387"/>
                    <a:pt x="148" y="80385"/>
                    <a:pt x="160" y="80380"/>
                  </a:cubicBezTo>
                  <a:lnTo>
                    <a:pt x="7954" y="77381"/>
                  </a:lnTo>
                  <a:lnTo>
                    <a:pt x="7954" y="77381"/>
                  </a:lnTo>
                  <a:lnTo>
                    <a:pt x="5136" y="85610"/>
                  </a:lnTo>
                  <a:cubicBezTo>
                    <a:pt x="5120" y="85657"/>
                    <a:pt x="5138" y="85711"/>
                    <a:pt x="5180" y="85738"/>
                  </a:cubicBezTo>
                  <a:cubicBezTo>
                    <a:pt x="5199" y="85749"/>
                    <a:pt x="5219" y="85754"/>
                    <a:pt x="5240" y="85754"/>
                  </a:cubicBezTo>
                  <a:cubicBezTo>
                    <a:pt x="5267" y="85754"/>
                    <a:pt x="5294" y="85745"/>
                    <a:pt x="5316" y="85725"/>
                  </a:cubicBezTo>
                  <a:cubicBezTo>
                    <a:pt x="13456" y="77959"/>
                    <a:pt x="20269" y="70181"/>
                    <a:pt x="25567" y="62604"/>
                  </a:cubicBezTo>
                  <a:cubicBezTo>
                    <a:pt x="28664" y="66185"/>
                    <a:pt x="32159" y="69838"/>
                    <a:pt x="35956" y="73462"/>
                  </a:cubicBezTo>
                  <a:cubicBezTo>
                    <a:pt x="50912" y="87736"/>
                    <a:pt x="64639" y="96464"/>
                    <a:pt x="65216" y="96829"/>
                  </a:cubicBezTo>
                  <a:cubicBezTo>
                    <a:pt x="65234" y="96840"/>
                    <a:pt x="65255" y="96847"/>
                    <a:pt x="65275" y="96847"/>
                  </a:cubicBezTo>
                  <a:cubicBezTo>
                    <a:pt x="65304" y="96847"/>
                    <a:pt x="65329" y="96836"/>
                    <a:pt x="65351" y="96815"/>
                  </a:cubicBezTo>
                  <a:cubicBezTo>
                    <a:pt x="65386" y="96779"/>
                    <a:pt x="65394" y="96722"/>
                    <a:pt x="65367" y="96679"/>
                  </a:cubicBezTo>
                  <a:lnTo>
                    <a:pt x="60724" y="89109"/>
                  </a:lnTo>
                  <a:lnTo>
                    <a:pt x="60724" y="89109"/>
                  </a:lnTo>
                  <a:lnTo>
                    <a:pt x="70745" y="91574"/>
                  </a:lnTo>
                  <a:cubicBezTo>
                    <a:pt x="70754" y="91576"/>
                    <a:pt x="70763" y="91577"/>
                    <a:pt x="70771" y="91577"/>
                  </a:cubicBezTo>
                  <a:cubicBezTo>
                    <a:pt x="70814" y="91577"/>
                    <a:pt x="70856" y="91551"/>
                    <a:pt x="70872" y="91510"/>
                  </a:cubicBezTo>
                  <a:cubicBezTo>
                    <a:pt x="70895" y="91458"/>
                    <a:pt x="70876" y="91402"/>
                    <a:pt x="70831" y="91373"/>
                  </a:cubicBezTo>
                  <a:cubicBezTo>
                    <a:pt x="70590" y="91222"/>
                    <a:pt x="46622" y="75937"/>
                    <a:pt x="29882" y="55924"/>
                  </a:cubicBezTo>
                  <a:cubicBezTo>
                    <a:pt x="32860" y="50894"/>
                    <a:pt x="35205" y="45878"/>
                    <a:pt x="36851" y="41009"/>
                  </a:cubicBezTo>
                  <a:cubicBezTo>
                    <a:pt x="40816" y="29282"/>
                    <a:pt x="40652" y="18353"/>
                    <a:pt x="36387" y="10238"/>
                  </a:cubicBezTo>
                  <a:cubicBezTo>
                    <a:pt x="34514" y="6675"/>
                    <a:pt x="31922" y="3848"/>
                    <a:pt x="28890" y="2065"/>
                  </a:cubicBezTo>
                  <a:cubicBezTo>
                    <a:pt x="28288" y="1711"/>
                    <a:pt x="27673" y="1403"/>
                    <a:pt x="27048" y="1140"/>
                  </a:cubicBezTo>
                  <a:cubicBezTo>
                    <a:pt x="27045" y="1138"/>
                    <a:pt x="27041" y="1135"/>
                    <a:pt x="27038" y="1135"/>
                  </a:cubicBezTo>
                  <a:cubicBezTo>
                    <a:pt x="25260" y="386"/>
                    <a:pt x="23406" y="1"/>
                    <a:pt x="21580" y="1"/>
                  </a:cubicBezTo>
                  <a:close/>
                </a:path>
              </a:pathLst>
            </a:custGeom>
            <a:solidFill>
              <a:srgbClr val="1C000A">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7624;p78">
              <a:extLst>
                <a:ext uri="{FF2B5EF4-FFF2-40B4-BE49-F238E27FC236}">
                  <a16:creationId xmlns:a16="http://schemas.microsoft.com/office/drawing/2014/main" id="{9B24C81E-E237-43A6-9E97-79B6E11EDEB5}"/>
                </a:ext>
              </a:extLst>
            </p:cNvPr>
            <p:cNvSpPr/>
            <p:nvPr/>
          </p:nvSpPr>
          <p:spPr>
            <a:xfrm>
              <a:off x="6288763" y="3223006"/>
              <a:ext cx="729110" cy="841157"/>
            </a:xfrm>
            <a:custGeom>
              <a:avLst/>
              <a:gdLst/>
              <a:ahLst/>
              <a:cxnLst/>
              <a:rect l="l" t="t" r="r" b="b"/>
              <a:pathLst>
                <a:path w="24825" h="28640" extrusionOk="0">
                  <a:moveTo>
                    <a:pt x="20056" y="0"/>
                  </a:moveTo>
                  <a:cubicBezTo>
                    <a:pt x="20054" y="0"/>
                    <a:pt x="20052" y="1"/>
                    <a:pt x="20051" y="1"/>
                  </a:cubicBezTo>
                  <a:cubicBezTo>
                    <a:pt x="20034" y="2"/>
                    <a:pt x="20016" y="15"/>
                    <a:pt x="20004" y="31"/>
                  </a:cubicBezTo>
                  <a:cubicBezTo>
                    <a:pt x="14945" y="7583"/>
                    <a:pt x="8226" y="15401"/>
                    <a:pt x="32" y="23272"/>
                  </a:cubicBezTo>
                  <a:cubicBezTo>
                    <a:pt x="8" y="23292"/>
                    <a:pt x="0" y="23326"/>
                    <a:pt x="20" y="23355"/>
                  </a:cubicBezTo>
                  <a:cubicBezTo>
                    <a:pt x="33" y="23375"/>
                    <a:pt x="53" y="23386"/>
                    <a:pt x="76" y="23386"/>
                  </a:cubicBezTo>
                  <a:cubicBezTo>
                    <a:pt x="81" y="23386"/>
                    <a:pt x="85" y="23386"/>
                    <a:pt x="90" y="23385"/>
                  </a:cubicBezTo>
                  <a:lnTo>
                    <a:pt x="104" y="23383"/>
                  </a:lnTo>
                  <a:lnTo>
                    <a:pt x="7478" y="20544"/>
                  </a:lnTo>
                  <a:lnTo>
                    <a:pt x="7484" y="20544"/>
                  </a:lnTo>
                  <a:cubicBezTo>
                    <a:pt x="7490" y="20543"/>
                    <a:pt x="7496" y="20542"/>
                    <a:pt x="7501" y="20542"/>
                  </a:cubicBezTo>
                  <a:cubicBezTo>
                    <a:pt x="7522" y="20542"/>
                    <a:pt x="7537" y="20551"/>
                    <a:pt x="7551" y="20562"/>
                  </a:cubicBezTo>
                  <a:cubicBezTo>
                    <a:pt x="7555" y="20564"/>
                    <a:pt x="7555" y="20566"/>
                    <a:pt x="7560" y="20568"/>
                  </a:cubicBezTo>
                  <a:cubicBezTo>
                    <a:pt x="7574" y="20586"/>
                    <a:pt x="7577" y="20609"/>
                    <a:pt x="7570" y="20635"/>
                  </a:cubicBezTo>
                  <a:lnTo>
                    <a:pt x="4857" y="28547"/>
                  </a:lnTo>
                  <a:cubicBezTo>
                    <a:pt x="4848" y="28579"/>
                    <a:pt x="4858" y="28611"/>
                    <a:pt x="4887" y="28630"/>
                  </a:cubicBezTo>
                  <a:cubicBezTo>
                    <a:pt x="4896" y="28636"/>
                    <a:pt x="4908" y="28639"/>
                    <a:pt x="4921" y="28639"/>
                  </a:cubicBezTo>
                  <a:cubicBezTo>
                    <a:pt x="4925" y="28639"/>
                    <a:pt x="4929" y="28639"/>
                    <a:pt x="4934" y="28638"/>
                  </a:cubicBezTo>
                  <a:cubicBezTo>
                    <a:pt x="4948" y="28635"/>
                    <a:pt x="4959" y="28631"/>
                    <a:pt x="4969" y="28623"/>
                  </a:cubicBezTo>
                  <a:cubicBezTo>
                    <a:pt x="12930" y="20985"/>
                    <a:pt x="19603" y="13339"/>
                    <a:pt x="24807" y="5892"/>
                  </a:cubicBezTo>
                  <a:cubicBezTo>
                    <a:pt x="24824" y="5864"/>
                    <a:pt x="24824" y="5831"/>
                    <a:pt x="24802" y="5807"/>
                  </a:cubicBezTo>
                  <a:cubicBezTo>
                    <a:pt x="24205" y="5125"/>
                    <a:pt x="23496" y="4267"/>
                    <a:pt x="22809" y="3426"/>
                  </a:cubicBezTo>
                  <a:cubicBezTo>
                    <a:pt x="21583" y="1912"/>
                    <a:pt x="20431" y="434"/>
                    <a:pt x="20116" y="28"/>
                  </a:cubicBezTo>
                  <a:cubicBezTo>
                    <a:pt x="20102" y="9"/>
                    <a:pt x="20082" y="2"/>
                    <a:pt x="20059" y="2"/>
                  </a:cubicBezTo>
                  <a:cubicBezTo>
                    <a:pt x="20059" y="1"/>
                    <a:pt x="20058" y="0"/>
                    <a:pt x="200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7625;p78">
              <a:extLst>
                <a:ext uri="{FF2B5EF4-FFF2-40B4-BE49-F238E27FC236}">
                  <a16:creationId xmlns:a16="http://schemas.microsoft.com/office/drawing/2014/main" id="{752A8FB8-1110-49EE-8817-2A3C4EAFA8D2}"/>
                </a:ext>
              </a:extLst>
            </p:cNvPr>
            <p:cNvSpPr/>
            <p:nvPr/>
          </p:nvSpPr>
          <p:spPr>
            <a:xfrm>
              <a:off x="6449153" y="1587948"/>
              <a:ext cx="1879474" cy="2803337"/>
            </a:xfrm>
            <a:custGeom>
              <a:avLst/>
              <a:gdLst/>
              <a:ahLst/>
              <a:cxnLst/>
              <a:rect l="l" t="t" r="r" b="b"/>
              <a:pathLst>
                <a:path w="63993" h="95449" extrusionOk="0">
                  <a:moveTo>
                    <a:pt x="15262" y="45242"/>
                  </a:moveTo>
                  <a:cubicBezTo>
                    <a:pt x="15304" y="45303"/>
                    <a:pt x="15347" y="45365"/>
                    <a:pt x="15390" y="45426"/>
                  </a:cubicBezTo>
                  <a:lnTo>
                    <a:pt x="15390" y="45426"/>
                  </a:lnTo>
                  <a:cubicBezTo>
                    <a:pt x="15346" y="45365"/>
                    <a:pt x="15302" y="45304"/>
                    <a:pt x="15259" y="45242"/>
                  </a:cubicBezTo>
                  <a:close/>
                  <a:moveTo>
                    <a:pt x="11280" y="1"/>
                  </a:moveTo>
                  <a:cubicBezTo>
                    <a:pt x="11277" y="1"/>
                    <a:pt x="11273" y="1"/>
                    <a:pt x="11270" y="2"/>
                  </a:cubicBezTo>
                  <a:lnTo>
                    <a:pt x="11259" y="3"/>
                  </a:lnTo>
                  <a:cubicBezTo>
                    <a:pt x="10074" y="426"/>
                    <a:pt x="8973" y="1017"/>
                    <a:pt x="7963" y="1765"/>
                  </a:cubicBezTo>
                  <a:cubicBezTo>
                    <a:pt x="6753" y="2659"/>
                    <a:pt x="5670" y="3778"/>
                    <a:pt x="4736" y="5097"/>
                  </a:cubicBezTo>
                  <a:cubicBezTo>
                    <a:pt x="4735" y="5101"/>
                    <a:pt x="4729" y="5107"/>
                    <a:pt x="4728" y="5114"/>
                  </a:cubicBezTo>
                  <a:cubicBezTo>
                    <a:pt x="2458" y="8326"/>
                    <a:pt x="1041" y="12726"/>
                    <a:pt x="660" y="18004"/>
                  </a:cubicBezTo>
                  <a:cubicBezTo>
                    <a:pt x="1" y="27172"/>
                    <a:pt x="2868" y="37088"/>
                    <a:pt x="9187" y="47475"/>
                  </a:cubicBezTo>
                  <a:cubicBezTo>
                    <a:pt x="9216" y="47526"/>
                    <a:pt x="9248" y="47574"/>
                    <a:pt x="9279" y="47624"/>
                  </a:cubicBezTo>
                  <a:cubicBezTo>
                    <a:pt x="9282" y="47631"/>
                    <a:pt x="9286" y="47640"/>
                    <a:pt x="9293" y="47647"/>
                  </a:cubicBezTo>
                  <a:cubicBezTo>
                    <a:pt x="10154" y="49058"/>
                    <a:pt x="11088" y="50489"/>
                    <a:pt x="12089" y="51933"/>
                  </a:cubicBezTo>
                  <a:lnTo>
                    <a:pt x="12127" y="51989"/>
                  </a:lnTo>
                  <a:cubicBezTo>
                    <a:pt x="12653" y="52751"/>
                    <a:pt x="13200" y="53507"/>
                    <a:pt x="13759" y="54270"/>
                  </a:cubicBezTo>
                  <a:lnTo>
                    <a:pt x="13879" y="54438"/>
                  </a:lnTo>
                  <a:cubicBezTo>
                    <a:pt x="13882" y="54443"/>
                    <a:pt x="13886" y="54446"/>
                    <a:pt x="13886" y="54446"/>
                  </a:cubicBezTo>
                  <a:cubicBezTo>
                    <a:pt x="14137" y="54785"/>
                    <a:pt x="14390" y="55122"/>
                    <a:pt x="14647" y="55460"/>
                  </a:cubicBezTo>
                  <a:cubicBezTo>
                    <a:pt x="14668" y="55485"/>
                    <a:pt x="15992" y="57203"/>
                    <a:pt x="17426" y="58976"/>
                  </a:cubicBezTo>
                  <a:lnTo>
                    <a:pt x="17468" y="59026"/>
                  </a:lnTo>
                  <a:cubicBezTo>
                    <a:pt x="18174" y="59893"/>
                    <a:pt x="18900" y="60770"/>
                    <a:pt x="19513" y="61466"/>
                  </a:cubicBezTo>
                  <a:cubicBezTo>
                    <a:pt x="20097" y="62144"/>
                    <a:pt x="20695" y="62825"/>
                    <a:pt x="21307" y="63503"/>
                  </a:cubicBezTo>
                  <a:lnTo>
                    <a:pt x="21341" y="63541"/>
                  </a:lnTo>
                  <a:cubicBezTo>
                    <a:pt x="23985" y="66482"/>
                    <a:pt x="26886" y="69457"/>
                    <a:pt x="29983" y="72418"/>
                  </a:cubicBezTo>
                  <a:cubicBezTo>
                    <a:pt x="43600" y="85413"/>
                    <a:pt x="56299" y="93872"/>
                    <a:pt x="58709" y="95439"/>
                  </a:cubicBezTo>
                  <a:cubicBezTo>
                    <a:pt x="58717" y="95445"/>
                    <a:pt x="58730" y="95448"/>
                    <a:pt x="58742" y="95448"/>
                  </a:cubicBezTo>
                  <a:cubicBezTo>
                    <a:pt x="58746" y="95448"/>
                    <a:pt x="58751" y="95448"/>
                    <a:pt x="58755" y="95447"/>
                  </a:cubicBezTo>
                  <a:cubicBezTo>
                    <a:pt x="58769" y="95446"/>
                    <a:pt x="58782" y="95440"/>
                    <a:pt x="58794" y="95429"/>
                  </a:cubicBezTo>
                  <a:cubicBezTo>
                    <a:pt x="58816" y="95406"/>
                    <a:pt x="58821" y="95369"/>
                    <a:pt x="58803" y="95343"/>
                  </a:cubicBezTo>
                  <a:lnTo>
                    <a:pt x="54338" y="88059"/>
                  </a:lnTo>
                  <a:cubicBezTo>
                    <a:pt x="54323" y="88035"/>
                    <a:pt x="54324" y="88003"/>
                    <a:pt x="54340" y="87982"/>
                  </a:cubicBezTo>
                  <a:cubicBezTo>
                    <a:pt x="54353" y="87969"/>
                    <a:pt x="54367" y="87958"/>
                    <a:pt x="54387" y="87955"/>
                  </a:cubicBezTo>
                  <a:lnTo>
                    <a:pt x="63901" y="90289"/>
                  </a:lnTo>
                  <a:cubicBezTo>
                    <a:pt x="63906" y="90291"/>
                    <a:pt x="63912" y="90292"/>
                    <a:pt x="63917" y="90292"/>
                  </a:cubicBezTo>
                  <a:cubicBezTo>
                    <a:pt x="63921" y="90292"/>
                    <a:pt x="63924" y="90291"/>
                    <a:pt x="63927" y="90291"/>
                  </a:cubicBezTo>
                  <a:cubicBezTo>
                    <a:pt x="63951" y="90286"/>
                    <a:pt x="63971" y="90272"/>
                    <a:pt x="63978" y="90251"/>
                  </a:cubicBezTo>
                  <a:cubicBezTo>
                    <a:pt x="63992" y="90221"/>
                    <a:pt x="63981" y="90184"/>
                    <a:pt x="63953" y="90165"/>
                  </a:cubicBezTo>
                  <a:cubicBezTo>
                    <a:pt x="61823" y="88768"/>
                    <a:pt x="55057" y="84211"/>
                    <a:pt x="46913" y="77595"/>
                  </a:cubicBezTo>
                  <a:cubicBezTo>
                    <a:pt x="41668" y="73331"/>
                    <a:pt x="35850" y="68210"/>
                    <a:pt x="30339" y="62526"/>
                  </a:cubicBezTo>
                  <a:cubicBezTo>
                    <a:pt x="30319" y="62506"/>
                    <a:pt x="30301" y="62486"/>
                    <a:pt x="30285" y="62470"/>
                  </a:cubicBezTo>
                  <a:cubicBezTo>
                    <a:pt x="27978" y="60091"/>
                    <a:pt x="25729" y="57616"/>
                    <a:pt x="23597" y="55064"/>
                  </a:cubicBezTo>
                  <a:cubicBezTo>
                    <a:pt x="22926" y="54280"/>
                    <a:pt x="22145" y="53299"/>
                    <a:pt x="21407" y="52345"/>
                  </a:cubicBezTo>
                  <a:cubicBezTo>
                    <a:pt x="19974" y="50497"/>
                    <a:pt x="18701" y="48746"/>
                    <a:pt x="18684" y="48721"/>
                  </a:cubicBezTo>
                  <a:cubicBezTo>
                    <a:pt x="15886" y="44791"/>
                    <a:pt x="13621" y="40959"/>
                    <a:pt x="11901" y="37238"/>
                  </a:cubicBezTo>
                  <a:cubicBezTo>
                    <a:pt x="11899" y="37229"/>
                    <a:pt x="11897" y="37227"/>
                    <a:pt x="11892" y="37221"/>
                  </a:cubicBezTo>
                  <a:cubicBezTo>
                    <a:pt x="10195" y="33548"/>
                    <a:pt x="9024" y="29988"/>
                    <a:pt x="8396" y="26556"/>
                  </a:cubicBezTo>
                  <a:cubicBezTo>
                    <a:pt x="8220" y="25604"/>
                    <a:pt x="8089" y="24660"/>
                    <a:pt x="7997" y="23729"/>
                  </a:cubicBezTo>
                  <a:cubicBezTo>
                    <a:pt x="7956" y="23152"/>
                    <a:pt x="7920" y="22589"/>
                    <a:pt x="7892" y="22037"/>
                  </a:cubicBezTo>
                  <a:cubicBezTo>
                    <a:pt x="7892" y="22021"/>
                    <a:pt x="7891" y="22004"/>
                    <a:pt x="7891" y="21991"/>
                  </a:cubicBezTo>
                  <a:cubicBezTo>
                    <a:pt x="7882" y="21846"/>
                    <a:pt x="7873" y="21701"/>
                    <a:pt x="7866" y="21556"/>
                  </a:cubicBezTo>
                  <a:cubicBezTo>
                    <a:pt x="7859" y="21409"/>
                    <a:pt x="7854" y="21261"/>
                    <a:pt x="7846" y="21117"/>
                  </a:cubicBezTo>
                  <a:cubicBezTo>
                    <a:pt x="7826" y="20638"/>
                    <a:pt x="7807" y="20167"/>
                    <a:pt x="7797" y="19706"/>
                  </a:cubicBezTo>
                  <a:cubicBezTo>
                    <a:pt x="7792" y="19563"/>
                    <a:pt x="7788" y="19424"/>
                    <a:pt x="7785" y="19284"/>
                  </a:cubicBezTo>
                  <a:cubicBezTo>
                    <a:pt x="7781" y="19145"/>
                    <a:pt x="7781" y="19006"/>
                    <a:pt x="7778" y="18867"/>
                  </a:cubicBezTo>
                  <a:cubicBezTo>
                    <a:pt x="7778" y="18814"/>
                    <a:pt x="7777" y="18764"/>
                    <a:pt x="7777" y="18710"/>
                  </a:cubicBezTo>
                  <a:cubicBezTo>
                    <a:pt x="7597" y="6525"/>
                    <a:pt x="10387" y="1468"/>
                    <a:pt x="11337" y="108"/>
                  </a:cubicBezTo>
                  <a:cubicBezTo>
                    <a:pt x="11355" y="83"/>
                    <a:pt x="11353" y="53"/>
                    <a:pt x="11336" y="27"/>
                  </a:cubicBezTo>
                  <a:cubicBezTo>
                    <a:pt x="11323" y="11"/>
                    <a:pt x="11302" y="1"/>
                    <a:pt x="112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7626;p78">
              <a:extLst>
                <a:ext uri="{FF2B5EF4-FFF2-40B4-BE49-F238E27FC236}">
                  <a16:creationId xmlns:a16="http://schemas.microsoft.com/office/drawing/2014/main" id="{9DD12EBA-8179-4C19-A7EA-5FD737E3688B}"/>
                </a:ext>
              </a:extLst>
            </p:cNvPr>
            <p:cNvSpPr/>
            <p:nvPr/>
          </p:nvSpPr>
          <p:spPr>
            <a:xfrm>
              <a:off x="7002249" y="1606070"/>
              <a:ext cx="461285" cy="1592941"/>
            </a:xfrm>
            <a:custGeom>
              <a:avLst/>
              <a:gdLst/>
              <a:ahLst/>
              <a:cxnLst/>
              <a:rect l="l" t="t" r="r" b="b"/>
              <a:pathLst>
                <a:path w="15706" h="54237" extrusionOk="0">
                  <a:moveTo>
                    <a:pt x="2540" y="1"/>
                  </a:moveTo>
                  <a:cubicBezTo>
                    <a:pt x="2535" y="1"/>
                    <a:pt x="2530" y="2"/>
                    <a:pt x="2525" y="3"/>
                  </a:cubicBezTo>
                  <a:cubicBezTo>
                    <a:pt x="2509" y="4"/>
                    <a:pt x="2494" y="13"/>
                    <a:pt x="2481" y="25"/>
                  </a:cubicBezTo>
                  <a:cubicBezTo>
                    <a:pt x="2464" y="50"/>
                    <a:pt x="2464" y="84"/>
                    <a:pt x="2481" y="112"/>
                  </a:cubicBezTo>
                  <a:cubicBezTo>
                    <a:pt x="6470" y="5389"/>
                    <a:pt x="7726" y="18818"/>
                    <a:pt x="7307" y="24853"/>
                  </a:cubicBezTo>
                  <a:cubicBezTo>
                    <a:pt x="7307" y="24872"/>
                    <a:pt x="7299" y="24885"/>
                    <a:pt x="7292" y="24893"/>
                  </a:cubicBezTo>
                  <a:cubicBezTo>
                    <a:pt x="7266" y="24918"/>
                    <a:pt x="7267" y="24953"/>
                    <a:pt x="7286" y="24979"/>
                  </a:cubicBezTo>
                  <a:cubicBezTo>
                    <a:pt x="7296" y="24993"/>
                    <a:pt x="7302" y="25010"/>
                    <a:pt x="7302" y="25024"/>
                  </a:cubicBezTo>
                  <a:cubicBezTo>
                    <a:pt x="7118" y="28787"/>
                    <a:pt x="6296" y="32850"/>
                    <a:pt x="4861" y="37094"/>
                  </a:cubicBezTo>
                  <a:cubicBezTo>
                    <a:pt x="3657" y="40651"/>
                    <a:pt x="2027" y="44330"/>
                    <a:pt x="11" y="48024"/>
                  </a:cubicBezTo>
                  <a:cubicBezTo>
                    <a:pt x="10" y="48027"/>
                    <a:pt x="7" y="48031"/>
                    <a:pt x="9" y="48035"/>
                  </a:cubicBezTo>
                  <a:cubicBezTo>
                    <a:pt x="0" y="48054"/>
                    <a:pt x="2" y="48075"/>
                    <a:pt x="14" y="48092"/>
                  </a:cubicBezTo>
                  <a:cubicBezTo>
                    <a:pt x="131" y="48253"/>
                    <a:pt x="620" y="48917"/>
                    <a:pt x="1279" y="49798"/>
                  </a:cubicBezTo>
                  <a:cubicBezTo>
                    <a:pt x="1326" y="49858"/>
                    <a:pt x="1369" y="49918"/>
                    <a:pt x="1413" y="49978"/>
                  </a:cubicBezTo>
                  <a:cubicBezTo>
                    <a:pt x="1427" y="49998"/>
                    <a:pt x="1446" y="50020"/>
                    <a:pt x="1463" y="50042"/>
                  </a:cubicBezTo>
                  <a:cubicBezTo>
                    <a:pt x="1826" y="50526"/>
                    <a:pt x="2236" y="51060"/>
                    <a:pt x="2659" y="51607"/>
                  </a:cubicBezTo>
                  <a:cubicBezTo>
                    <a:pt x="3361" y="52511"/>
                    <a:pt x="4102" y="53443"/>
                    <a:pt x="4750" y="54212"/>
                  </a:cubicBezTo>
                  <a:cubicBezTo>
                    <a:pt x="4762" y="54226"/>
                    <a:pt x="4779" y="54237"/>
                    <a:pt x="4797" y="54237"/>
                  </a:cubicBezTo>
                  <a:cubicBezTo>
                    <a:pt x="4800" y="54237"/>
                    <a:pt x="4803" y="54236"/>
                    <a:pt x="4807" y="54236"/>
                  </a:cubicBezTo>
                  <a:lnTo>
                    <a:pt x="4811" y="54236"/>
                  </a:lnTo>
                  <a:cubicBezTo>
                    <a:pt x="4831" y="54233"/>
                    <a:pt x="4849" y="54222"/>
                    <a:pt x="4859" y="54205"/>
                  </a:cubicBezTo>
                  <a:cubicBezTo>
                    <a:pt x="7806" y="49217"/>
                    <a:pt x="10127" y="44243"/>
                    <a:pt x="11756" y="39425"/>
                  </a:cubicBezTo>
                  <a:cubicBezTo>
                    <a:pt x="15705" y="27746"/>
                    <a:pt x="15544" y="16866"/>
                    <a:pt x="11303" y="8794"/>
                  </a:cubicBezTo>
                  <a:cubicBezTo>
                    <a:pt x="10383" y="7042"/>
                    <a:pt x="9288" y="5473"/>
                    <a:pt x="8051" y="4121"/>
                  </a:cubicBezTo>
                  <a:cubicBezTo>
                    <a:pt x="6793" y="2741"/>
                    <a:pt x="5388" y="1586"/>
                    <a:pt x="3874" y="693"/>
                  </a:cubicBezTo>
                  <a:cubicBezTo>
                    <a:pt x="3464" y="451"/>
                    <a:pt x="3024" y="221"/>
                    <a:pt x="2565" y="7"/>
                  </a:cubicBezTo>
                  <a:cubicBezTo>
                    <a:pt x="2557" y="3"/>
                    <a:pt x="2549" y="1"/>
                    <a:pt x="25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7627;p78">
              <a:extLst>
                <a:ext uri="{FF2B5EF4-FFF2-40B4-BE49-F238E27FC236}">
                  <a16:creationId xmlns:a16="http://schemas.microsoft.com/office/drawing/2014/main" id="{5995E7B0-0E7C-4DE3-95BB-07254F668B47}"/>
                </a:ext>
              </a:extLst>
            </p:cNvPr>
            <p:cNvSpPr/>
            <p:nvPr/>
          </p:nvSpPr>
          <p:spPr>
            <a:xfrm>
              <a:off x="6700502" y="1566361"/>
              <a:ext cx="475794" cy="319428"/>
            </a:xfrm>
            <a:custGeom>
              <a:avLst/>
              <a:gdLst/>
              <a:ahLst/>
              <a:cxnLst/>
              <a:rect l="l" t="t" r="r" b="b"/>
              <a:pathLst>
                <a:path w="16200" h="10876" extrusionOk="0">
                  <a:moveTo>
                    <a:pt x="6926" y="0"/>
                  </a:moveTo>
                  <a:cubicBezTo>
                    <a:pt x="6268" y="0"/>
                    <a:pt x="5615" y="51"/>
                    <a:pt x="4972" y="153"/>
                  </a:cubicBezTo>
                  <a:cubicBezTo>
                    <a:pt x="4773" y="184"/>
                    <a:pt x="4579" y="220"/>
                    <a:pt x="4385" y="262"/>
                  </a:cubicBezTo>
                  <a:cubicBezTo>
                    <a:pt x="4002" y="344"/>
                    <a:pt x="3611" y="445"/>
                    <a:pt x="3222" y="564"/>
                  </a:cubicBezTo>
                  <a:cubicBezTo>
                    <a:pt x="3206" y="569"/>
                    <a:pt x="3189" y="574"/>
                    <a:pt x="3172" y="580"/>
                  </a:cubicBezTo>
                  <a:cubicBezTo>
                    <a:pt x="3158" y="581"/>
                    <a:pt x="3149" y="588"/>
                    <a:pt x="3141" y="601"/>
                  </a:cubicBezTo>
                  <a:cubicBezTo>
                    <a:pt x="3021" y="745"/>
                    <a:pt x="2369" y="1585"/>
                    <a:pt x="1641" y="3401"/>
                  </a:cubicBezTo>
                  <a:cubicBezTo>
                    <a:pt x="1640" y="3405"/>
                    <a:pt x="1640" y="3407"/>
                    <a:pt x="1638" y="3410"/>
                  </a:cubicBezTo>
                  <a:cubicBezTo>
                    <a:pt x="1070" y="4831"/>
                    <a:pt x="458" y="6845"/>
                    <a:pt x="9" y="9583"/>
                  </a:cubicBezTo>
                  <a:cubicBezTo>
                    <a:pt x="0" y="9610"/>
                    <a:pt x="12" y="9639"/>
                    <a:pt x="38" y="9654"/>
                  </a:cubicBezTo>
                  <a:cubicBezTo>
                    <a:pt x="48" y="9661"/>
                    <a:pt x="59" y="9663"/>
                    <a:pt x="68" y="9663"/>
                  </a:cubicBezTo>
                  <a:cubicBezTo>
                    <a:pt x="74" y="9663"/>
                    <a:pt x="79" y="9663"/>
                    <a:pt x="83" y="9662"/>
                  </a:cubicBezTo>
                  <a:cubicBezTo>
                    <a:pt x="99" y="9660"/>
                    <a:pt x="109" y="9654"/>
                    <a:pt x="117" y="9647"/>
                  </a:cubicBezTo>
                  <a:cubicBezTo>
                    <a:pt x="1923" y="8227"/>
                    <a:pt x="3813" y="7353"/>
                    <a:pt x="5733" y="7051"/>
                  </a:cubicBezTo>
                  <a:cubicBezTo>
                    <a:pt x="6265" y="6967"/>
                    <a:pt x="6785" y="6928"/>
                    <a:pt x="7292" y="6928"/>
                  </a:cubicBezTo>
                  <a:cubicBezTo>
                    <a:pt x="11717" y="6928"/>
                    <a:pt x="15074" y="9870"/>
                    <a:pt x="16077" y="10856"/>
                  </a:cubicBezTo>
                  <a:cubicBezTo>
                    <a:pt x="16091" y="10869"/>
                    <a:pt x="16108" y="10875"/>
                    <a:pt x="16126" y="10875"/>
                  </a:cubicBezTo>
                  <a:cubicBezTo>
                    <a:pt x="16130" y="10875"/>
                    <a:pt x="16133" y="10875"/>
                    <a:pt x="16136" y="10875"/>
                  </a:cubicBezTo>
                  <a:cubicBezTo>
                    <a:pt x="16144" y="10872"/>
                    <a:pt x="16151" y="10869"/>
                    <a:pt x="16159" y="10865"/>
                  </a:cubicBezTo>
                  <a:cubicBezTo>
                    <a:pt x="16186" y="10854"/>
                    <a:pt x="16200" y="10819"/>
                    <a:pt x="16191" y="10791"/>
                  </a:cubicBezTo>
                  <a:cubicBezTo>
                    <a:pt x="15522" y="7665"/>
                    <a:pt x="14302" y="3448"/>
                    <a:pt x="12312" y="1128"/>
                  </a:cubicBezTo>
                  <a:cubicBezTo>
                    <a:pt x="12305" y="1121"/>
                    <a:pt x="12298" y="1114"/>
                    <a:pt x="12286" y="1110"/>
                  </a:cubicBezTo>
                  <a:cubicBezTo>
                    <a:pt x="10537" y="375"/>
                    <a:pt x="8715" y="0"/>
                    <a:pt x="69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7628;p78">
              <a:extLst>
                <a:ext uri="{FF2B5EF4-FFF2-40B4-BE49-F238E27FC236}">
                  <a16:creationId xmlns:a16="http://schemas.microsoft.com/office/drawing/2014/main" id="{FEAC7FAF-4AA7-4AC6-B877-577879FA0F8B}"/>
                </a:ext>
              </a:extLst>
            </p:cNvPr>
            <p:cNvSpPr/>
            <p:nvPr/>
          </p:nvSpPr>
          <p:spPr>
            <a:xfrm>
              <a:off x="6270114" y="1561075"/>
              <a:ext cx="2082157" cy="2844396"/>
            </a:xfrm>
            <a:custGeom>
              <a:avLst/>
              <a:gdLst/>
              <a:ahLst/>
              <a:cxnLst/>
              <a:rect l="l" t="t" r="r" b="b"/>
              <a:pathLst>
                <a:path w="70894" h="96847" extrusionOk="0">
                  <a:moveTo>
                    <a:pt x="14163" y="24529"/>
                  </a:moveTo>
                  <a:cubicBezTo>
                    <a:pt x="14159" y="24529"/>
                    <a:pt x="14156" y="24530"/>
                    <a:pt x="14152" y="24530"/>
                  </a:cubicBezTo>
                  <a:cubicBezTo>
                    <a:pt x="14092" y="24536"/>
                    <a:pt x="14049" y="24588"/>
                    <a:pt x="14055" y="24649"/>
                  </a:cubicBezTo>
                  <a:cubicBezTo>
                    <a:pt x="14813" y="32353"/>
                    <a:pt x="18410" y="40765"/>
                    <a:pt x="24747" y="49658"/>
                  </a:cubicBezTo>
                  <a:cubicBezTo>
                    <a:pt x="24767" y="49687"/>
                    <a:pt x="24801" y="49705"/>
                    <a:pt x="24837" y="49705"/>
                  </a:cubicBezTo>
                  <a:lnTo>
                    <a:pt x="24844" y="49705"/>
                  </a:lnTo>
                  <a:cubicBezTo>
                    <a:pt x="24881" y="49703"/>
                    <a:pt x="24915" y="49681"/>
                    <a:pt x="24932" y="49648"/>
                  </a:cubicBezTo>
                  <a:cubicBezTo>
                    <a:pt x="26966" y="45932"/>
                    <a:pt x="28612" y="42225"/>
                    <a:pt x="29827" y="38636"/>
                  </a:cubicBezTo>
                  <a:cubicBezTo>
                    <a:pt x="31244" y="34447"/>
                    <a:pt x="32089" y="30211"/>
                    <a:pt x="32277" y="26381"/>
                  </a:cubicBezTo>
                  <a:cubicBezTo>
                    <a:pt x="32278" y="26321"/>
                    <a:pt x="32231" y="26269"/>
                    <a:pt x="32171" y="26266"/>
                  </a:cubicBezTo>
                  <a:cubicBezTo>
                    <a:pt x="32170" y="26266"/>
                    <a:pt x="32169" y="26266"/>
                    <a:pt x="32168" y="26266"/>
                  </a:cubicBezTo>
                  <a:cubicBezTo>
                    <a:pt x="32108" y="26266"/>
                    <a:pt x="32059" y="26311"/>
                    <a:pt x="32056" y="26371"/>
                  </a:cubicBezTo>
                  <a:cubicBezTo>
                    <a:pt x="31871" y="30178"/>
                    <a:pt x="31028" y="34396"/>
                    <a:pt x="29618" y="38565"/>
                  </a:cubicBezTo>
                  <a:cubicBezTo>
                    <a:pt x="28426" y="42094"/>
                    <a:pt x="26811" y="45734"/>
                    <a:pt x="24823" y="49388"/>
                  </a:cubicBezTo>
                  <a:cubicBezTo>
                    <a:pt x="18572" y="40580"/>
                    <a:pt x="15022" y="32250"/>
                    <a:pt x="14271" y="24628"/>
                  </a:cubicBezTo>
                  <a:cubicBezTo>
                    <a:pt x="14266" y="24571"/>
                    <a:pt x="14220" y="24529"/>
                    <a:pt x="14163" y="24529"/>
                  </a:cubicBezTo>
                  <a:close/>
                  <a:moveTo>
                    <a:pt x="21580" y="223"/>
                  </a:moveTo>
                  <a:cubicBezTo>
                    <a:pt x="24013" y="223"/>
                    <a:pt x="26499" y="917"/>
                    <a:pt x="28778" y="2257"/>
                  </a:cubicBezTo>
                  <a:cubicBezTo>
                    <a:pt x="31775" y="4020"/>
                    <a:pt x="34339" y="6815"/>
                    <a:pt x="36191" y="10343"/>
                  </a:cubicBezTo>
                  <a:cubicBezTo>
                    <a:pt x="40428" y="18405"/>
                    <a:pt x="40589" y="29271"/>
                    <a:pt x="36643" y="40941"/>
                  </a:cubicBezTo>
                  <a:cubicBezTo>
                    <a:pt x="34994" y="45816"/>
                    <a:pt x="32643" y="50842"/>
                    <a:pt x="29653" y="55880"/>
                  </a:cubicBezTo>
                  <a:cubicBezTo>
                    <a:pt x="29631" y="55922"/>
                    <a:pt x="29635" y="55972"/>
                    <a:pt x="29665" y="56007"/>
                  </a:cubicBezTo>
                  <a:cubicBezTo>
                    <a:pt x="45020" y="74387"/>
                    <a:pt x="66478" y="88793"/>
                    <a:pt x="70167" y="91206"/>
                  </a:cubicBezTo>
                  <a:lnTo>
                    <a:pt x="60520" y="88833"/>
                  </a:lnTo>
                  <a:cubicBezTo>
                    <a:pt x="60510" y="88831"/>
                    <a:pt x="60501" y="88829"/>
                    <a:pt x="60492" y="88829"/>
                  </a:cubicBezTo>
                  <a:cubicBezTo>
                    <a:pt x="60459" y="88829"/>
                    <a:pt x="60427" y="88845"/>
                    <a:pt x="60406" y="88873"/>
                  </a:cubicBezTo>
                  <a:cubicBezTo>
                    <a:pt x="60379" y="88911"/>
                    <a:pt x="60377" y="88958"/>
                    <a:pt x="60400" y="88997"/>
                  </a:cubicBezTo>
                  <a:lnTo>
                    <a:pt x="64933" y="96385"/>
                  </a:lnTo>
                  <a:cubicBezTo>
                    <a:pt x="62494" y="94809"/>
                    <a:pt x="49822" y="86391"/>
                    <a:pt x="36109" y="73303"/>
                  </a:cubicBezTo>
                  <a:cubicBezTo>
                    <a:pt x="32278" y="69647"/>
                    <a:pt x="28756" y="65963"/>
                    <a:pt x="25642" y="62354"/>
                  </a:cubicBezTo>
                  <a:cubicBezTo>
                    <a:pt x="25620" y="62332"/>
                    <a:pt x="25590" y="62317"/>
                    <a:pt x="25558" y="62317"/>
                  </a:cubicBezTo>
                  <a:cubicBezTo>
                    <a:pt x="25556" y="62317"/>
                    <a:pt x="25555" y="62317"/>
                    <a:pt x="25550" y="62315"/>
                  </a:cubicBezTo>
                  <a:cubicBezTo>
                    <a:pt x="25516" y="62317"/>
                    <a:pt x="25486" y="62333"/>
                    <a:pt x="25466" y="62362"/>
                  </a:cubicBezTo>
                  <a:cubicBezTo>
                    <a:pt x="20237" y="69861"/>
                    <a:pt x="13517" y="77561"/>
                    <a:pt x="5487" y="85253"/>
                  </a:cubicBezTo>
                  <a:lnTo>
                    <a:pt x="8236" y="77229"/>
                  </a:lnTo>
                  <a:cubicBezTo>
                    <a:pt x="8249" y="77191"/>
                    <a:pt x="8239" y="77145"/>
                    <a:pt x="8207" y="77115"/>
                  </a:cubicBezTo>
                  <a:cubicBezTo>
                    <a:pt x="8187" y="77096"/>
                    <a:pt x="8159" y="77086"/>
                    <a:pt x="8131" y="77086"/>
                  </a:cubicBezTo>
                  <a:cubicBezTo>
                    <a:pt x="8118" y="77086"/>
                    <a:pt x="8105" y="77088"/>
                    <a:pt x="8092" y="77093"/>
                  </a:cubicBezTo>
                  <a:lnTo>
                    <a:pt x="588" y="79979"/>
                  </a:lnTo>
                  <a:cubicBezTo>
                    <a:pt x="8894" y="72014"/>
                    <a:pt x="15684" y="64108"/>
                    <a:pt x="20775" y="56479"/>
                  </a:cubicBezTo>
                  <a:cubicBezTo>
                    <a:pt x="20802" y="56441"/>
                    <a:pt x="20801" y="56389"/>
                    <a:pt x="20773" y="56352"/>
                  </a:cubicBezTo>
                  <a:cubicBezTo>
                    <a:pt x="18742" y="53669"/>
                    <a:pt x="16905" y="50983"/>
                    <a:pt x="15314" y="48370"/>
                  </a:cubicBezTo>
                  <a:cubicBezTo>
                    <a:pt x="9001" y="37988"/>
                    <a:pt x="6134" y="28082"/>
                    <a:pt x="6796" y="18920"/>
                  </a:cubicBezTo>
                  <a:cubicBezTo>
                    <a:pt x="7524" y="8823"/>
                    <a:pt x="12102" y="1931"/>
                    <a:pt x="19044" y="482"/>
                  </a:cubicBezTo>
                  <a:cubicBezTo>
                    <a:pt x="19875" y="308"/>
                    <a:pt x="20724" y="223"/>
                    <a:pt x="21580" y="223"/>
                  </a:cubicBezTo>
                  <a:close/>
                  <a:moveTo>
                    <a:pt x="21581" y="1"/>
                  </a:moveTo>
                  <a:cubicBezTo>
                    <a:pt x="20711" y="1"/>
                    <a:pt x="19847" y="88"/>
                    <a:pt x="19001" y="264"/>
                  </a:cubicBezTo>
                  <a:cubicBezTo>
                    <a:pt x="11959" y="1737"/>
                    <a:pt x="7315" y="8702"/>
                    <a:pt x="6580" y="18903"/>
                  </a:cubicBezTo>
                  <a:cubicBezTo>
                    <a:pt x="5913" y="28110"/>
                    <a:pt x="8790" y="38060"/>
                    <a:pt x="15130" y="48482"/>
                  </a:cubicBezTo>
                  <a:cubicBezTo>
                    <a:pt x="16711" y="51081"/>
                    <a:pt x="18535" y="53753"/>
                    <a:pt x="20553" y="56422"/>
                  </a:cubicBezTo>
                  <a:cubicBezTo>
                    <a:pt x="15396" y="64139"/>
                    <a:pt x="8497" y="72138"/>
                    <a:pt x="46" y="80199"/>
                  </a:cubicBezTo>
                  <a:cubicBezTo>
                    <a:pt x="7" y="80234"/>
                    <a:pt x="0" y="80291"/>
                    <a:pt x="29" y="80335"/>
                  </a:cubicBezTo>
                  <a:cubicBezTo>
                    <a:pt x="50" y="80369"/>
                    <a:pt x="86" y="80387"/>
                    <a:pt x="123" y="80387"/>
                  </a:cubicBezTo>
                  <a:cubicBezTo>
                    <a:pt x="135" y="80387"/>
                    <a:pt x="148" y="80385"/>
                    <a:pt x="160" y="80381"/>
                  </a:cubicBezTo>
                  <a:lnTo>
                    <a:pt x="7954" y="77380"/>
                  </a:lnTo>
                  <a:lnTo>
                    <a:pt x="5136" y="85609"/>
                  </a:lnTo>
                  <a:cubicBezTo>
                    <a:pt x="5120" y="85657"/>
                    <a:pt x="5137" y="85710"/>
                    <a:pt x="5180" y="85737"/>
                  </a:cubicBezTo>
                  <a:cubicBezTo>
                    <a:pt x="5198" y="85749"/>
                    <a:pt x="5219" y="85755"/>
                    <a:pt x="5240" y="85755"/>
                  </a:cubicBezTo>
                  <a:cubicBezTo>
                    <a:pt x="5267" y="85755"/>
                    <a:pt x="5294" y="85744"/>
                    <a:pt x="5315" y="85724"/>
                  </a:cubicBezTo>
                  <a:cubicBezTo>
                    <a:pt x="13455" y="77960"/>
                    <a:pt x="20268" y="70180"/>
                    <a:pt x="25569" y="62604"/>
                  </a:cubicBezTo>
                  <a:cubicBezTo>
                    <a:pt x="28664" y="66184"/>
                    <a:pt x="32158" y="69837"/>
                    <a:pt x="35958" y="73461"/>
                  </a:cubicBezTo>
                  <a:cubicBezTo>
                    <a:pt x="50914" y="87736"/>
                    <a:pt x="64641" y="96463"/>
                    <a:pt x="65218" y="96829"/>
                  </a:cubicBezTo>
                  <a:cubicBezTo>
                    <a:pt x="65235" y="96841"/>
                    <a:pt x="65256" y="96847"/>
                    <a:pt x="65276" y="96847"/>
                  </a:cubicBezTo>
                  <a:cubicBezTo>
                    <a:pt x="65305" y="96847"/>
                    <a:pt x="65332" y="96837"/>
                    <a:pt x="65353" y="96812"/>
                  </a:cubicBezTo>
                  <a:cubicBezTo>
                    <a:pt x="65389" y="96777"/>
                    <a:pt x="65396" y="96720"/>
                    <a:pt x="65369" y="96677"/>
                  </a:cubicBezTo>
                  <a:lnTo>
                    <a:pt x="60726" y="89106"/>
                  </a:lnTo>
                  <a:lnTo>
                    <a:pt x="60726" y="89106"/>
                  </a:lnTo>
                  <a:lnTo>
                    <a:pt x="70746" y="91572"/>
                  </a:lnTo>
                  <a:cubicBezTo>
                    <a:pt x="70755" y="91574"/>
                    <a:pt x="70764" y="91575"/>
                    <a:pt x="70773" y="91575"/>
                  </a:cubicBezTo>
                  <a:cubicBezTo>
                    <a:pt x="70816" y="91575"/>
                    <a:pt x="70855" y="91549"/>
                    <a:pt x="70873" y="91508"/>
                  </a:cubicBezTo>
                  <a:cubicBezTo>
                    <a:pt x="70893" y="91458"/>
                    <a:pt x="70877" y="91401"/>
                    <a:pt x="70830" y="91372"/>
                  </a:cubicBezTo>
                  <a:cubicBezTo>
                    <a:pt x="70590" y="91220"/>
                    <a:pt x="46623" y="75938"/>
                    <a:pt x="29881" y="55923"/>
                  </a:cubicBezTo>
                  <a:cubicBezTo>
                    <a:pt x="32860" y="50895"/>
                    <a:pt x="35205" y="45877"/>
                    <a:pt x="36851" y="41008"/>
                  </a:cubicBezTo>
                  <a:cubicBezTo>
                    <a:pt x="40816" y="29281"/>
                    <a:pt x="40652" y="18353"/>
                    <a:pt x="36387" y="10239"/>
                  </a:cubicBezTo>
                  <a:cubicBezTo>
                    <a:pt x="34514" y="6676"/>
                    <a:pt x="31922" y="3850"/>
                    <a:pt x="28890" y="2066"/>
                  </a:cubicBezTo>
                  <a:cubicBezTo>
                    <a:pt x="26577" y="705"/>
                    <a:pt x="24053" y="1"/>
                    <a:pt x="215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7629;p78">
              <a:extLst>
                <a:ext uri="{FF2B5EF4-FFF2-40B4-BE49-F238E27FC236}">
                  <a16:creationId xmlns:a16="http://schemas.microsoft.com/office/drawing/2014/main" id="{14143C8E-3427-44D8-B056-B36E1D42310C}"/>
                </a:ext>
              </a:extLst>
            </p:cNvPr>
            <p:cNvSpPr/>
            <p:nvPr/>
          </p:nvSpPr>
          <p:spPr>
            <a:xfrm>
              <a:off x="6995846" y="3014391"/>
              <a:ext cx="151608" cy="192755"/>
            </a:xfrm>
            <a:custGeom>
              <a:avLst/>
              <a:gdLst/>
              <a:ahLst/>
              <a:cxnLst/>
              <a:rect l="l" t="t" r="r" b="b"/>
              <a:pathLst>
                <a:path w="5162" h="6563" extrusionOk="0">
                  <a:moveTo>
                    <a:pt x="125" y="1"/>
                  </a:moveTo>
                  <a:cubicBezTo>
                    <a:pt x="103" y="1"/>
                    <a:pt x="81" y="8"/>
                    <a:pt x="61" y="22"/>
                  </a:cubicBezTo>
                  <a:cubicBezTo>
                    <a:pt x="12" y="57"/>
                    <a:pt x="0" y="126"/>
                    <a:pt x="36" y="175"/>
                  </a:cubicBezTo>
                  <a:cubicBezTo>
                    <a:pt x="64" y="215"/>
                    <a:pt x="2974" y="4211"/>
                    <a:pt x="4955" y="6524"/>
                  </a:cubicBezTo>
                  <a:cubicBezTo>
                    <a:pt x="4976" y="6550"/>
                    <a:pt x="5007" y="6563"/>
                    <a:pt x="5039" y="6563"/>
                  </a:cubicBezTo>
                  <a:cubicBezTo>
                    <a:pt x="5064" y="6563"/>
                    <a:pt x="5090" y="6554"/>
                    <a:pt x="5110" y="6536"/>
                  </a:cubicBezTo>
                  <a:cubicBezTo>
                    <a:pt x="5156" y="6497"/>
                    <a:pt x="5161" y="6427"/>
                    <a:pt x="5121" y="6380"/>
                  </a:cubicBezTo>
                  <a:cubicBezTo>
                    <a:pt x="3146" y="4076"/>
                    <a:pt x="242" y="86"/>
                    <a:pt x="214" y="47"/>
                  </a:cubicBezTo>
                  <a:cubicBezTo>
                    <a:pt x="192" y="17"/>
                    <a:pt x="159"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7630;p78">
              <a:extLst>
                <a:ext uri="{FF2B5EF4-FFF2-40B4-BE49-F238E27FC236}">
                  <a16:creationId xmlns:a16="http://schemas.microsoft.com/office/drawing/2014/main" id="{CA59BE5C-FF3F-4CCB-8014-B5705D34D205}"/>
                </a:ext>
              </a:extLst>
            </p:cNvPr>
            <p:cNvSpPr/>
            <p:nvPr/>
          </p:nvSpPr>
          <p:spPr>
            <a:xfrm>
              <a:off x="6874078" y="3214841"/>
              <a:ext cx="150228" cy="182946"/>
            </a:xfrm>
            <a:custGeom>
              <a:avLst/>
              <a:gdLst/>
              <a:ahLst/>
              <a:cxnLst/>
              <a:rect l="l" t="t" r="r" b="b"/>
              <a:pathLst>
                <a:path w="5115" h="6229" extrusionOk="0">
                  <a:moveTo>
                    <a:pt x="124" y="1"/>
                  </a:moveTo>
                  <a:cubicBezTo>
                    <a:pt x="101" y="1"/>
                    <a:pt x="77" y="8"/>
                    <a:pt x="58" y="24"/>
                  </a:cubicBezTo>
                  <a:cubicBezTo>
                    <a:pt x="9" y="59"/>
                    <a:pt x="1" y="129"/>
                    <a:pt x="38" y="178"/>
                  </a:cubicBezTo>
                  <a:cubicBezTo>
                    <a:pt x="68" y="216"/>
                    <a:pt x="3040" y="4067"/>
                    <a:pt x="4912" y="6190"/>
                  </a:cubicBezTo>
                  <a:cubicBezTo>
                    <a:pt x="4934" y="6216"/>
                    <a:pt x="4964" y="6229"/>
                    <a:pt x="4994" y="6229"/>
                  </a:cubicBezTo>
                  <a:cubicBezTo>
                    <a:pt x="5021" y="6229"/>
                    <a:pt x="5045" y="6219"/>
                    <a:pt x="5066" y="6202"/>
                  </a:cubicBezTo>
                  <a:cubicBezTo>
                    <a:pt x="5112" y="6160"/>
                    <a:pt x="5115" y="6093"/>
                    <a:pt x="5076" y="6046"/>
                  </a:cubicBezTo>
                  <a:cubicBezTo>
                    <a:pt x="3208" y="3927"/>
                    <a:pt x="240" y="82"/>
                    <a:pt x="210" y="44"/>
                  </a:cubicBezTo>
                  <a:cubicBezTo>
                    <a:pt x="189" y="16"/>
                    <a:pt x="157"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7631;p78">
              <a:extLst>
                <a:ext uri="{FF2B5EF4-FFF2-40B4-BE49-F238E27FC236}">
                  <a16:creationId xmlns:a16="http://schemas.microsoft.com/office/drawing/2014/main" id="{27D7CA66-EDB9-476A-9B56-6287BF00C639}"/>
                </a:ext>
              </a:extLst>
            </p:cNvPr>
            <p:cNvSpPr/>
            <p:nvPr/>
          </p:nvSpPr>
          <p:spPr>
            <a:xfrm>
              <a:off x="7059462" y="1594175"/>
              <a:ext cx="166205" cy="744823"/>
            </a:xfrm>
            <a:custGeom>
              <a:avLst/>
              <a:gdLst/>
              <a:ahLst/>
              <a:cxnLst/>
              <a:rect l="l" t="t" r="r" b="b"/>
              <a:pathLst>
                <a:path w="5659" h="25360" extrusionOk="0">
                  <a:moveTo>
                    <a:pt x="123" y="1"/>
                  </a:moveTo>
                  <a:cubicBezTo>
                    <a:pt x="98" y="1"/>
                    <a:pt x="72" y="10"/>
                    <a:pt x="50" y="27"/>
                  </a:cubicBezTo>
                  <a:cubicBezTo>
                    <a:pt x="6" y="67"/>
                    <a:pt x="0" y="137"/>
                    <a:pt x="40" y="183"/>
                  </a:cubicBezTo>
                  <a:cubicBezTo>
                    <a:pt x="1843" y="2268"/>
                    <a:pt x="3360" y="6420"/>
                    <a:pt x="4311" y="11877"/>
                  </a:cubicBezTo>
                  <a:cubicBezTo>
                    <a:pt x="5103" y="16430"/>
                    <a:pt x="5436" y="21550"/>
                    <a:pt x="5181" y="25241"/>
                  </a:cubicBezTo>
                  <a:cubicBezTo>
                    <a:pt x="5176" y="25303"/>
                    <a:pt x="5221" y="25355"/>
                    <a:pt x="5282" y="25360"/>
                  </a:cubicBezTo>
                  <a:lnTo>
                    <a:pt x="5289" y="25360"/>
                  </a:lnTo>
                  <a:cubicBezTo>
                    <a:pt x="5346" y="25360"/>
                    <a:pt x="5395" y="25315"/>
                    <a:pt x="5402" y="25256"/>
                  </a:cubicBezTo>
                  <a:cubicBezTo>
                    <a:pt x="5658" y="21547"/>
                    <a:pt x="5324" y="16406"/>
                    <a:pt x="4528" y="11839"/>
                  </a:cubicBezTo>
                  <a:cubicBezTo>
                    <a:pt x="3850" y="7951"/>
                    <a:pt x="2551" y="2747"/>
                    <a:pt x="205" y="39"/>
                  </a:cubicBezTo>
                  <a:cubicBezTo>
                    <a:pt x="184" y="13"/>
                    <a:pt x="154"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7632;p78">
              <a:extLst>
                <a:ext uri="{FF2B5EF4-FFF2-40B4-BE49-F238E27FC236}">
                  <a16:creationId xmlns:a16="http://schemas.microsoft.com/office/drawing/2014/main" id="{6BA27466-C464-4651-95D6-9D2A7821719A}"/>
                </a:ext>
              </a:extLst>
            </p:cNvPr>
            <p:cNvSpPr/>
            <p:nvPr/>
          </p:nvSpPr>
          <p:spPr>
            <a:xfrm>
              <a:off x="6650896" y="1578550"/>
              <a:ext cx="144677" cy="709432"/>
            </a:xfrm>
            <a:custGeom>
              <a:avLst/>
              <a:gdLst/>
              <a:ahLst/>
              <a:cxnLst/>
              <a:rect l="l" t="t" r="r" b="b"/>
              <a:pathLst>
                <a:path w="4926" h="24155" extrusionOk="0">
                  <a:moveTo>
                    <a:pt x="4805" y="1"/>
                  </a:moveTo>
                  <a:cubicBezTo>
                    <a:pt x="4775" y="1"/>
                    <a:pt x="4745" y="13"/>
                    <a:pt x="4723" y="37"/>
                  </a:cubicBezTo>
                  <a:cubicBezTo>
                    <a:pt x="4672" y="94"/>
                    <a:pt x="3461" y="1468"/>
                    <a:pt x="2397" y="5127"/>
                  </a:cubicBezTo>
                  <a:cubicBezTo>
                    <a:pt x="1420" y="8489"/>
                    <a:pt x="401" y="14502"/>
                    <a:pt x="1090" y="24053"/>
                  </a:cubicBezTo>
                  <a:cubicBezTo>
                    <a:pt x="1093" y="24110"/>
                    <a:pt x="1141" y="24154"/>
                    <a:pt x="1198" y="24154"/>
                  </a:cubicBezTo>
                  <a:lnTo>
                    <a:pt x="1208" y="24154"/>
                  </a:lnTo>
                  <a:cubicBezTo>
                    <a:pt x="1269" y="24148"/>
                    <a:pt x="1314" y="24097"/>
                    <a:pt x="1309" y="24036"/>
                  </a:cubicBezTo>
                  <a:cubicBezTo>
                    <a:pt x="0" y="5857"/>
                    <a:pt x="4837" y="238"/>
                    <a:pt x="4887" y="182"/>
                  </a:cubicBezTo>
                  <a:cubicBezTo>
                    <a:pt x="4925" y="138"/>
                    <a:pt x="4922" y="68"/>
                    <a:pt x="4878" y="28"/>
                  </a:cubicBezTo>
                  <a:cubicBezTo>
                    <a:pt x="4857" y="10"/>
                    <a:pt x="4831" y="1"/>
                    <a:pt x="4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7633;p78">
              <a:extLst>
                <a:ext uri="{FF2B5EF4-FFF2-40B4-BE49-F238E27FC236}">
                  <a16:creationId xmlns:a16="http://schemas.microsoft.com/office/drawing/2014/main" id="{7F0D8B3B-EDBC-41A0-B290-D7D414C80BD4}"/>
                </a:ext>
              </a:extLst>
            </p:cNvPr>
            <p:cNvSpPr/>
            <p:nvPr/>
          </p:nvSpPr>
          <p:spPr>
            <a:xfrm>
              <a:off x="6693012" y="1768368"/>
              <a:ext cx="490978" cy="131108"/>
            </a:xfrm>
            <a:custGeom>
              <a:avLst/>
              <a:gdLst/>
              <a:ahLst/>
              <a:cxnLst/>
              <a:rect l="l" t="t" r="r" b="b"/>
              <a:pathLst>
                <a:path w="16717" h="4464" extrusionOk="0">
                  <a:moveTo>
                    <a:pt x="7591" y="1"/>
                  </a:moveTo>
                  <a:cubicBezTo>
                    <a:pt x="5358" y="1"/>
                    <a:pt x="2770" y="739"/>
                    <a:pt x="55" y="2971"/>
                  </a:cubicBezTo>
                  <a:cubicBezTo>
                    <a:pt x="8" y="3010"/>
                    <a:pt x="1" y="3080"/>
                    <a:pt x="40" y="3125"/>
                  </a:cubicBezTo>
                  <a:cubicBezTo>
                    <a:pt x="62" y="3152"/>
                    <a:pt x="93" y="3165"/>
                    <a:pt x="125" y="3165"/>
                  </a:cubicBezTo>
                  <a:cubicBezTo>
                    <a:pt x="150" y="3165"/>
                    <a:pt x="174" y="3157"/>
                    <a:pt x="194" y="3140"/>
                  </a:cubicBezTo>
                  <a:cubicBezTo>
                    <a:pt x="2862" y="945"/>
                    <a:pt x="5402" y="220"/>
                    <a:pt x="7593" y="220"/>
                  </a:cubicBezTo>
                  <a:cubicBezTo>
                    <a:pt x="9151" y="220"/>
                    <a:pt x="10532" y="587"/>
                    <a:pt x="11658" y="1052"/>
                  </a:cubicBezTo>
                  <a:cubicBezTo>
                    <a:pt x="14605" y="2268"/>
                    <a:pt x="16496" y="4406"/>
                    <a:pt x="16515" y="4427"/>
                  </a:cubicBezTo>
                  <a:cubicBezTo>
                    <a:pt x="16536" y="4453"/>
                    <a:pt x="16567" y="4464"/>
                    <a:pt x="16597" y="4464"/>
                  </a:cubicBezTo>
                  <a:cubicBezTo>
                    <a:pt x="16624" y="4464"/>
                    <a:pt x="16649" y="4455"/>
                    <a:pt x="16667" y="4438"/>
                  </a:cubicBezTo>
                  <a:cubicBezTo>
                    <a:pt x="16713" y="4398"/>
                    <a:pt x="16717" y="4329"/>
                    <a:pt x="16677" y="4283"/>
                  </a:cubicBezTo>
                  <a:cubicBezTo>
                    <a:pt x="16660" y="4262"/>
                    <a:pt x="14740" y="2090"/>
                    <a:pt x="11748" y="852"/>
                  </a:cubicBezTo>
                  <a:cubicBezTo>
                    <a:pt x="10597" y="376"/>
                    <a:pt x="9184" y="1"/>
                    <a:pt x="7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7634;p78">
              <a:extLst>
                <a:ext uri="{FF2B5EF4-FFF2-40B4-BE49-F238E27FC236}">
                  <a16:creationId xmlns:a16="http://schemas.microsoft.com/office/drawing/2014/main" id="{BB86E9FD-C652-4123-A679-18F405CA1E86}"/>
                </a:ext>
              </a:extLst>
            </p:cNvPr>
            <p:cNvSpPr/>
            <p:nvPr/>
          </p:nvSpPr>
          <p:spPr>
            <a:xfrm>
              <a:off x="6858659" y="3394703"/>
              <a:ext cx="131137" cy="166910"/>
            </a:xfrm>
            <a:custGeom>
              <a:avLst/>
              <a:gdLst/>
              <a:ahLst/>
              <a:cxnLst/>
              <a:rect l="l" t="t" r="r" b="b"/>
              <a:pathLst>
                <a:path w="4465" h="5683" extrusionOk="0">
                  <a:moveTo>
                    <a:pt x="4403" y="0"/>
                  </a:moveTo>
                  <a:cubicBezTo>
                    <a:pt x="4385" y="0"/>
                    <a:pt x="4367" y="9"/>
                    <a:pt x="4356" y="26"/>
                  </a:cubicBezTo>
                  <a:cubicBezTo>
                    <a:pt x="3103" y="2016"/>
                    <a:pt x="1644" y="3887"/>
                    <a:pt x="21" y="5589"/>
                  </a:cubicBezTo>
                  <a:cubicBezTo>
                    <a:pt x="0" y="5612"/>
                    <a:pt x="2" y="5646"/>
                    <a:pt x="23" y="5667"/>
                  </a:cubicBezTo>
                  <a:cubicBezTo>
                    <a:pt x="34" y="5677"/>
                    <a:pt x="47" y="5683"/>
                    <a:pt x="61" y="5683"/>
                  </a:cubicBezTo>
                  <a:cubicBezTo>
                    <a:pt x="76" y="5683"/>
                    <a:pt x="91" y="5677"/>
                    <a:pt x="101" y="5662"/>
                  </a:cubicBezTo>
                  <a:cubicBezTo>
                    <a:pt x="1729" y="3957"/>
                    <a:pt x="3192" y="2079"/>
                    <a:pt x="4449" y="83"/>
                  </a:cubicBezTo>
                  <a:cubicBezTo>
                    <a:pt x="4465" y="58"/>
                    <a:pt x="4456" y="24"/>
                    <a:pt x="4431" y="8"/>
                  </a:cubicBezTo>
                  <a:cubicBezTo>
                    <a:pt x="4422" y="3"/>
                    <a:pt x="4413" y="0"/>
                    <a:pt x="4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7635;p78">
              <a:extLst>
                <a:ext uri="{FF2B5EF4-FFF2-40B4-BE49-F238E27FC236}">
                  <a16:creationId xmlns:a16="http://schemas.microsoft.com/office/drawing/2014/main" id="{88329C33-E0E1-4439-9A91-4676B7D3F391}"/>
                </a:ext>
              </a:extLst>
            </p:cNvPr>
            <p:cNvSpPr/>
            <p:nvPr/>
          </p:nvSpPr>
          <p:spPr>
            <a:xfrm>
              <a:off x="6915167" y="3408095"/>
              <a:ext cx="45788" cy="62764"/>
            </a:xfrm>
            <a:custGeom>
              <a:avLst/>
              <a:gdLst/>
              <a:ahLst/>
              <a:cxnLst/>
              <a:rect l="l" t="t" r="r" b="b"/>
              <a:pathLst>
                <a:path w="1559" h="2137" extrusionOk="0">
                  <a:moveTo>
                    <a:pt x="1496" y="1"/>
                  </a:moveTo>
                  <a:cubicBezTo>
                    <a:pt x="1479" y="1"/>
                    <a:pt x="1463" y="8"/>
                    <a:pt x="1451" y="23"/>
                  </a:cubicBezTo>
                  <a:lnTo>
                    <a:pt x="19" y="2050"/>
                  </a:lnTo>
                  <a:cubicBezTo>
                    <a:pt x="0" y="2074"/>
                    <a:pt x="6" y="2108"/>
                    <a:pt x="31" y="2125"/>
                  </a:cubicBezTo>
                  <a:cubicBezTo>
                    <a:pt x="41" y="2134"/>
                    <a:pt x="53" y="2137"/>
                    <a:pt x="63" y="2137"/>
                  </a:cubicBezTo>
                  <a:cubicBezTo>
                    <a:pt x="78" y="2137"/>
                    <a:pt x="97" y="2128"/>
                    <a:pt x="107" y="2114"/>
                  </a:cubicBezTo>
                  <a:lnTo>
                    <a:pt x="1541" y="87"/>
                  </a:lnTo>
                  <a:cubicBezTo>
                    <a:pt x="1558" y="63"/>
                    <a:pt x="1552" y="29"/>
                    <a:pt x="1528" y="10"/>
                  </a:cubicBezTo>
                  <a:cubicBezTo>
                    <a:pt x="1518" y="4"/>
                    <a:pt x="1507" y="1"/>
                    <a:pt x="1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7636;p78">
              <a:extLst>
                <a:ext uri="{FF2B5EF4-FFF2-40B4-BE49-F238E27FC236}">
                  <a16:creationId xmlns:a16="http://schemas.microsoft.com/office/drawing/2014/main" id="{3D0CCAD5-4648-4FE0-A77D-28822CF6CFE6}"/>
                </a:ext>
              </a:extLst>
            </p:cNvPr>
            <p:cNvSpPr/>
            <p:nvPr/>
          </p:nvSpPr>
          <p:spPr>
            <a:xfrm>
              <a:off x="6913845" y="3415056"/>
              <a:ext cx="21793" cy="28166"/>
            </a:xfrm>
            <a:custGeom>
              <a:avLst/>
              <a:gdLst/>
              <a:ahLst/>
              <a:cxnLst/>
              <a:rect l="l" t="t" r="r" b="b"/>
              <a:pathLst>
                <a:path w="742" h="959" extrusionOk="0">
                  <a:moveTo>
                    <a:pt x="680" y="0"/>
                  </a:moveTo>
                  <a:cubicBezTo>
                    <a:pt x="660" y="0"/>
                    <a:pt x="642" y="11"/>
                    <a:pt x="632" y="28"/>
                  </a:cubicBezTo>
                  <a:cubicBezTo>
                    <a:pt x="464" y="332"/>
                    <a:pt x="259" y="615"/>
                    <a:pt x="22" y="866"/>
                  </a:cubicBezTo>
                  <a:cubicBezTo>
                    <a:pt x="1" y="889"/>
                    <a:pt x="2" y="923"/>
                    <a:pt x="24" y="944"/>
                  </a:cubicBezTo>
                  <a:cubicBezTo>
                    <a:pt x="35" y="953"/>
                    <a:pt x="48" y="958"/>
                    <a:pt x="62" y="958"/>
                  </a:cubicBezTo>
                  <a:cubicBezTo>
                    <a:pt x="76" y="958"/>
                    <a:pt x="91" y="953"/>
                    <a:pt x="102" y="943"/>
                  </a:cubicBezTo>
                  <a:cubicBezTo>
                    <a:pt x="346" y="683"/>
                    <a:pt x="556" y="394"/>
                    <a:pt x="727" y="82"/>
                  </a:cubicBezTo>
                  <a:cubicBezTo>
                    <a:pt x="741" y="55"/>
                    <a:pt x="733" y="21"/>
                    <a:pt x="706" y="7"/>
                  </a:cubicBezTo>
                  <a:cubicBezTo>
                    <a:pt x="697" y="3"/>
                    <a:pt x="688" y="0"/>
                    <a:pt x="6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7637;p78">
              <a:extLst>
                <a:ext uri="{FF2B5EF4-FFF2-40B4-BE49-F238E27FC236}">
                  <a16:creationId xmlns:a16="http://schemas.microsoft.com/office/drawing/2014/main" id="{0EC5E9CD-E23C-425B-B640-56D5D5F5A1DF}"/>
                </a:ext>
              </a:extLst>
            </p:cNvPr>
            <p:cNvSpPr/>
            <p:nvPr/>
          </p:nvSpPr>
          <p:spPr>
            <a:xfrm>
              <a:off x="7188073" y="3535414"/>
              <a:ext cx="318341" cy="307739"/>
            </a:xfrm>
            <a:custGeom>
              <a:avLst/>
              <a:gdLst/>
              <a:ahLst/>
              <a:cxnLst/>
              <a:rect l="l" t="t" r="r" b="b"/>
              <a:pathLst>
                <a:path w="10839" h="10478" extrusionOk="0">
                  <a:moveTo>
                    <a:pt x="62" y="1"/>
                  </a:moveTo>
                  <a:cubicBezTo>
                    <a:pt x="49" y="1"/>
                    <a:pt x="35" y="6"/>
                    <a:pt x="25" y="16"/>
                  </a:cubicBezTo>
                  <a:cubicBezTo>
                    <a:pt x="3" y="38"/>
                    <a:pt x="0" y="73"/>
                    <a:pt x="22" y="94"/>
                  </a:cubicBezTo>
                  <a:cubicBezTo>
                    <a:pt x="3414" y="3706"/>
                    <a:pt x="7021" y="7195"/>
                    <a:pt x="10744" y="10463"/>
                  </a:cubicBezTo>
                  <a:cubicBezTo>
                    <a:pt x="10755" y="10473"/>
                    <a:pt x="10767" y="10478"/>
                    <a:pt x="10780" y="10478"/>
                  </a:cubicBezTo>
                  <a:cubicBezTo>
                    <a:pt x="10795" y="10478"/>
                    <a:pt x="10810" y="10471"/>
                    <a:pt x="10820" y="10456"/>
                  </a:cubicBezTo>
                  <a:cubicBezTo>
                    <a:pt x="10838" y="10435"/>
                    <a:pt x="10837" y="10399"/>
                    <a:pt x="10814" y="10381"/>
                  </a:cubicBezTo>
                  <a:cubicBezTo>
                    <a:pt x="7095" y="7114"/>
                    <a:pt x="3490" y="3628"/>
                    <a:pt x="100" y="18"/>
                  </a:cubicBezTo>
                  <a:cubicBezTo>
                    <a:pt x="91" y="7"/>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7638;p78">
              <a:extLst>
                <a:ext uri="{FF2B5EF4-FFF2-40B4-BE49-F238E27FC236}">
                  <a16:creationId xmlns:a16="http://schemas.microsoft.com/office/drawing/2014/main" id="{1397C5F8-2924-4B52-8093-1A83A7087B7A}"/>
                </a:ext>
              </a:extLst>
            </p:cNvPr>
            <p:cNvSpPr/>
            <p:nvPr/>
          </p:nvSpPr>
          <p:spPr>
            <a:xfrm>
              <a:off x="7269722" y="3584521"/>
              <a:ext cx="190200" cy="181184"/>
            </a:xfrm>
            <a:custGeom>
              <a:avLst/>
              <a:gdLst/>
              <a:ahLst/>
              <a:cxnLst/>
              <a:rect l="l" t="t" r="r" b="b"/>
              <a:pathLst>
                <a:path w="6476" h="6169" extrusionOk="0">
                  <a:moveTo>
                    <a:pt x="61" y="0"/>
                  </a:moveTo>
                  <a:cubicBezTo>
                    <a:pt x="47" y="0"/>
                    <a:pt x="32" y="5"/>
                    <a:pt x="22" y="16"/>
                  </a:cubicBezTo>
                  <a:cubicBezTo>
                    <a:pt x="0" y="37"/>
                    <a:pt x="0" y="73"/>
                    <a:pt x="22" y="94"/>
                  </a:cubicBezTo>
                  <a:cubicBezTo>
                    <a:pt x="2068" y="2169"/>
                    <a:pt x="4209" y="4209"/>
                    <a:pt x="6376" y="6154"/>
                  </a:cubicBezTo>
                  <a:cubicBezTo>
                    <a:pt x="6388" y="6163"/>
                    <a:pt x="6402" y="6168"/>
                    <a:pt x="6413" y="6168"/>
                  </a:cubicBezTo>
                  <a:cubicBezTo>
                    <a:pt x="6430" y="6168"/>
                    <a:pt x="6445" y="6163"/>
                    <a:pt x="6454" y="6150"/>
                  </a:cubicBezTo>
                  <a:cubicBezTo>
                    <a:pt x="6476" y="6127"/>
                    <a:pt x="6474" y="6091"/>
                    <a:pt x="6452" y="6071"/>
                  </a:cubicBezTo>
                  <a:cubicBezTo>
                    <a:pt x="4283" y="4127"/>
                    <a:pt x="2147" y="2090"/>
                    <a:pt x="100" y="16"/>
                  </a:cubicBezTo>
                  <a:cubicBezTo>
                    <a:pt x="89"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7639;p78">
              <a:extLst>
                <a:ext uri="{FF2B5EF4-FFF2-40B4-BE49-F238E27FC236}">
                  <a16:creationId xmlns:a16="http://schemas.microsoft.com/office/drawing/2014/main" id="{3EB39DBC-E64C-4AA7-AEE5-9E81BB913900}"/>
                </a:ext>
              </a:extLst>
            </p:cNvPr>
            <p:cNvSpPr/>
            <p:nvPr/>
          </p:nvSpPr>
          <p:spPr>
            <a:xfrm>
              <a:off x="7359153" y="3635772"/>
              <a:ext cx="45935" cy="46316"/>
            </a:xfrm>
            <a:custGeom>
              <a:avLst/>
              <a:gdLst/>
              <a:ahLst/>
              <a:cxnLst/>
              <a:rect l="l" t="t" r="r" b="b"/>
              <a:pathLst>
                <a:path w="1564" h="1577" extrusionOk="0">
                  <a:moveTo>
                    <a:pt x="61" y="0"/>
                  </a:moveTo>
                  <a:cubicBezTo>
                    <a:pt x="46" y="0"/>
                    <a:pt x="31" y="6"/>
                    <a:pt x="20" y="17"/>
                  </a:cubicBezTo>
                  <a:cubicBezTo>
                    <a:pt x="0" y="40"/>
                    <a:pt x="0" y="74"/>
                    <a:pt x="24" y="95"/>
                  </a:cubicBezTo>
                  <a:cubicBezTo>
                    <a:pt x="526" y="558"/>
                    <a:pt x="1010" y="1050"/>
                    <a:pt x="1464" y="1559"/>
                  </a:cubicBezTo>
                  <a:cubicBezTo>
                    <a:pt x="1474" y="1571"/>
                    <a:pt x="1491" y="1576"/>
                    <a:pt x="1505" y="1576"/>
                  </a:cubicBezTo>
                  <a:cubicBezTo>
                    <a:pt x="1517" y="1576"/>
                    <a:pt x="1531" y="1571"/>
                    <a:pt x="1541" y="1562"/>
                  </a:cubicBezTo>
                  <a:cubicBezTo>
                    <a:pt x="1562" y="1541"/>
                    <a:pt x="1564" y="1507"/>
                    <a:pt x="1544" y="1484"/>
                  </a:cubicBezTo>
                  <a:cubicBezTo>
                    <a:pt x="1087" y="973"/>
                    <a:pt x="601" y="478"/>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7640;p78">
              <a:extLst>
                <a:ext uri="{FF2B5EF4-FFF2-40B4-BE49-F238E27FC236}">
                  <a16:creationId xmlns:a16="http://schemas.microsoft.com/office/drawing/2014/main" id="{71486936-FFD4-4C4D-8AA6-42DE1CF8F5F6}"/>
                </a:ext>
              </a:extLst>
            </p:cNvPr>
            <p:cNvSpPr/>
            <p:nvPr/>
          </p:nvSpPr>
          <p:spPr>
            <a:xfrm>
              <a:off x="6895460" y="2915120"/>
              <a:ext cx="138274" cy="181653"/>
            </a:xfrm>
            <a:custGeom>
              <a:avLst/>
              <a:gdLst/>
              <a:ahLst/>
              <a:cxnLst/>
              <a:rect l="l" t="t" r="r" b="b"/>
              <a:pathLst>
                <a:path w="4708" h="6185" extrusionOk="0">
                  <a:moveTo>
                    <a:pt x="63" y="1"/>
                  </a:moveTo>
                  <a:cubicBezTo>
                    <a:pt x="52" y="1"/>
                    <a:pt x="40" y="4"/>
                    <a:pt x="30" y="11"/>
                  </a:cubicBezTo>
                  <a:cubicBezTo>
                    <a:pt x="6" y="29"/>
                    <a:pt x="0" y="62"/>
                    <a:pt x="17" y="88"/>
                  </a:cubicBezTo>
                  <a:cubicBezTo>
                    <a:pt x="1486" y="2143"/>
                    <a:pt x="3027" y="4185"/>
                    <a:pt x="4600" y="6163"/>
                  </a:cubicBezTo>
                  <a:cubicBezTo>
                    <a:pt x="4610" y="6177"/>
                    <a:pt x="4627" y="6184"/>
                    <a:pt x="4643" y="6184"/>
                  </a:cubicBezTo>
                  <a:cubicBezTo>
                    <a:pt x="4656" y="6184"/>
                    <a:pt x="4669" y="6180"/>
                    <a:pt x="4679" y="6170"/>
                  </a:cubicBezTo>
                  <a:cubicBezTo>
                    <a:pt x="4701" y="6153"/>
                    <a:pt x="4707" y="6117"/>
                    <a:pt x="4687" y="6093"/>
                  </a:cubicBezTo>
                  <a:cubicBezTo>
                    <a:pt x="3113" y="4118"/>
                    <a:pt x="1574" y="2076"/>
                    <a:pt x="107" y="24"/>
                  </a:cubicBezTo>
                  <a:cubicBezTo>
                    <a:pt x="96" y="8"/>
                    <a:pt x="80"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7641;p78">
              <a:extLst>
                <a:ext uri="{FF2B5EF4-FFF2-40B4-BE49-F238E27FC236}">
                  <a16:creationId xmlns:a16="http://schemas.microsoft.com/office/drawing/2014/main" id="{FC2EF8D7-10EA-41CB-BC6F-2CE7C67EC453}"/>
                </a:ext>
              </a:extLst>
            </p:cNvPr>
            <p:cNvSpPr/>
            <p:nvPr/>
          </p:nvSpPr>
          <p:spPr>
            <a:xfrm>
              <a:off x="6932936" y="3004904"/>
              <a:ext cx="58241" cy="67933"/>
            </a:xfrm>
            <a:custGeom>
              <a:avLst/>
              <a:gdLst/>
              <a:ahLst/>
              <a:cxnLst/>
              <a:rect l="l" t="t" r="r" b="b"/>
              <a:pathLst>
                <a:path w="1983" h="2313" extrusionOk="0">
                  <a:moveTo>
                    <a:pt x="63" y="1"/>
                  </a:moveTo>
                  <a:cubicBezTo>
                    <a:pt x="51" y="1"/>
                    <a:pt x="39" y="4"/>
                    <a:pt x="29" y="13"/>
                  </a:cubicBezTo>
                  <a:cubicBezTo>
                    <a:pt x="6" y="30"/>
                    <a:pt x="0" y="65"/>
                    <a:pt x="20" y="90"/>
                  </a:cubicBezTo>
                  <a:cubicBezTo>
                    <a:pt x="617" y="837"/>
                    <a:pt x="1244" y="1579"/>
                    <a:pt x="1883" y="2294"/>
                  </a:cubicBezTo>
                  <a:cubicBezTo>
                    <a:pt x="1893" y="2307"/>
                    <a:pt x="1909" y="2313"/>
                    <a:pt x="1923" y="2313"/>
                  </a:cubicBezTo>
                  <a:cubicBezTo>
                    <a:pt x="1936" y="2313"/>
                    <a:pt x="1949" y="2308"/>
                    <a:pt x="1958" y="2300"/>
                  </a:cubicBezTo>
                  <a:cubicBezTo>
                    <a:pt x="1980" y="2279"/>
                    <a:pt x="1983" y="2244"/>
                    <a:pt x="1963" y="2222"/>
                  </a:cubicBezTo>
                  <a:cubicBezTo>
                    <a:pt x="1325" y="1508"/>
                    <a:pt x="701" y="768"/>
                    <a:pt x="106" y="21"/>
                  </a:cubicBezTo>
                  <a:cubicBezTo>
                    <a:pt x="96" y="8"/>
                    <a:pt x="80"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7642;p78">
              <a:extLst>
                <a:ext uri="{FF2B5EF4-FFF2-40B4-BE49-F238E27FC236}">
                  <a16:creationId xmlns:a16="http://schemas.microsoft.com/office/drawing/2014/main" id="{4B61607D-566E-4031-8F42-F386B73E052D}"/>
                </a:ext>
              </a:extLst>
            </p:cNvPr>
            <p:cNvSpPr/>
            <p:nvPr/>
          </p:nvSpPr>
          <p:spPr>
            <a:xfrm>
              <a:off x="6939133" y="3041969"/>
              <a:ext cx="9310" cy="11219"/>
            </a:xfrm>
            <a:custGeom>
              <a:avLst/>
              <a:gdLst/>
              <a:ahLst/>
              <a:cxnLst/>
              <a:rect l="l" t="t" r="r" b="b"/>
              <a:pathLst>
                <a:path w="317" h="382" extrusionOk="0">
                  <a:moveTo>
                    <a:pt x="62" y="0"/>
                  </a:moveTo>
                  <a:cubicBezTo>
                    <a:pt x="51" y="0"/>
                    <a:pt x="40" y="4"/>
                    <a:pt x="30" y="11"/>
                  </a:cubicBezTo>
                  <a:cubicBezTo>
                    <a:pt x="6" y="28"/>
                    <a:pt x="0" y="62"/>
                    <a:pt x="17" y="88"/>
                  </a:cubicBezTo>
                  <a:lnTo>
                    <a:pt x="209" y="359"/>
                  </a:lnTo>
                  <a:cubicBezTo>
                    <a:pt x="221" y="374"/>
                    <a:pt x="237" y="381"/>
                    <a:pt x="255" y="381"/>
                  </a:cubicBezTo>
                  <a:cubicBezTo>
                    <a:pt x="265" y="381"/>
                    <a:pt x="276" y="377"/>
                    <a:pt x="286" y="370"/>
                  </a:cubicBezTo>
                  <a:cubicBezTo>
                    <a:pt x="311" y="353"/>
                    <a:pt x="316" y="319"/>
                    <a:pt x="299" y="293"/>
                  </a:cubicBezTo>
                  <a:lnTo>
                    <a:pt x="107" y="23"/>
                  </a:lnTo>
                  <a:cubicBezTo>
                    <a:pt x="96" y="8"/>
                    <a:pt x="79"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7643;p78">
              <a:extLst>
                <a:ext uri="{FF2B5EF4-FFF2-40B4-BE49-F238E27FC236}">
                  <a16:creationId xmlns:a16="http://schemas.microsoft.com/office/drawing/2014/main" id="{334108CA-59BE-46C8-8AC9-630F36600FA5}"/>
                </a:ext>
              </a:extLst>
            </p:cNvPr>
            <p:cNvSpPr/>
            <p:nvPr/>
          </p:nvSpPr>
          <p:spPr>
            <a:xfrm>
              <a:off x="7335510" y="2444407"/>
              <a:ext cx="65818" cy="278310"/>
            </a:xfrm>
            <a:custGeom>
              <a:avLst/>
              <a:gdLst/>
              <a:ahLst/>
              <a:cxnLst/>
              <a:rect l="l" t="t" r="r" b="b"/>
              <a:pathLst>
                <a:path w="2241" h="9476" extrusionOk="0">
                  <a:moveTo>
                    <a:pt x="2184" y="1"/>
                  </a:moveTo>
                  <a:cubicBezTo>
                    <a:pt x="2155" y="1"/>
                    <a:pt x="2134" y="22"/>
                    <a:pt x="2130" y="51"/>
                  </a:cubicBezTo>
                  <a:cubicBezTo>
                    <a:pt x="1843" y="3248"/>
                    <a:pt x="1131" y="6394"/>
                    <a:pt x="12" y="9400"/>
                  </a:cubicBezTo>
                  <a:cubicBezTo>
                    <a:pt x="1" y="9428"/>
                    <a:pt x="15" y="9461"/>
                    <a:pt x="43" y="9471"/>
                  </a:cubicBezTo>
                  <a:cubicBezTo>
                    <a:pt x="50" y="9473"/>
                    <a:pt x="56" y="9475"/>
                    <a:pt x="63" y="9475"/>
                  </a:cubicBezTo>
                  <a:cubicBezTo>
                    <a:pt x="85" y="9475"/>
                    <a:pt x="106" y="9461"/>
                    <a:pt x="113" y="9437"/>
                  </a:cubicBezTo>
                  <a:cubicBezTo>
                    <a:pt x="1237" y="6421"/>
                    <a:pt x="1950" y="3266"/>
                    <a:pt x="2239" y="59"/>
                  </a:cubicBezTo>
                  <a:cubicBezTo>
                    <a:pt x="2241" y="29"/>
                    <a:pt x="2219" y="4"/>
                    <a:pt x="2189" y="1"/>
                  </a:cubicBezTo>
                  <a:cubicBezTo>
                    <a:pt x="2188" y="1"/>
                    <a:pt x="2186" y="1"/>
                    <a:pt x="21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7644;p78">
              <a:extLst>
                <a:ext uri="{FF2B5EF4-FFF2-40B4-BE49-F238E27FC236}">
                  <a16:creationId xmlns:a16="http://schemas.microsoft.com/office/drawing/2014/main" id="{AB646C09-BAF4-46FE-BCB3-D8D25AEB3187}"/>
                </a:ext>
              </a:extLst>
            </p:cNvPr>
            <p:cNvSpPr/>
            <p:nvPr/>
          </p:nvSpPr>
          <p:spPr>
            <a:xfrm>
              <a:off x="7337772" y="2524998"/>
              <a:ext cx="30692" cy="103030"/>
            </a:xfrm>
            <a:custGeom>
              <a:avLst/>
              <a:gdLst/>
              <a:ahLst/>
              <a:cxnLst/>
              <a:rect l="l" t="t" r="r" b="b"/>
              <a:pathLst>
                <a:path w="1045" h="3508" extrusionOk="0">
                  <a:moveTo>
                    <a:pt x="984" y="1"/>
                  </a:moveTo>
                  <a:cubicBezTo>
                    <a:pt x="959" y="1"/>
                    <a:pt x="938" y="17"/>
                    <a:pt x="930" y="41"/>
                  </a:cubicBezTo>
                  <a:lnTo>
                    <a:pt x="8" y="3437"/>
                  </a:lnTo>
                  <a:cubicBezTo>
                    <a:pt x="0" y="3467"/>
                    <a:pt x="19" y="3499"/>
                    <a:pt x="47" y="3506"/>
                  </a:cubicBezTo>
                  <a:cubicBezTo>
                    <a:pt x="52" y="3507"/>
                    <a:pt x="56" y="3507"/>
                    <a:pt x="62" y="3507"/>
                  </a:cubicBezTo>
                  <a:cubicBezTo>
                    <a:pt x="86" y="3507"/>
                    <a:pt x="107" y="3492"/>
                    <a:pt x="114" y="3466"/>
                  </a:cubicBezTo>
                  <a:lnTo>
                    <a:pt x="1037" y="69"/>
                  </a:lnTo>
                  <a:cubicBezTo>
                    <a:pt x="1044" y="40"/>
                    <a:pt x="1026" y="10"/>
                    <a:pt x="997" y="3"/>
                  </a:cubicBezTo>
                  <a:cubicBezTo>
                    <a:pt x="993" y="1"/>
                    <a:pt x="988" y="1"/>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7645;p78">
              <a:extLst>
                <a:ext uri="{FF2B5EF4-FFF2-40B4-BE49-F238E27FC236}">
                  <a16:creationId xmlns:a16="http://schemas.microsoft.com/office/drawing/2014/main" id="{EA3459C9-198A-45BC-809F-57993A802A2D}"/>
                </a:ext>
              </a:extLst>
            </p:cNvPr>
            <p:cNvSpPr/>
            <p:nvPr/>
          </p:nvSpPr>
          <p:spPr>
            <a:xfrm>
              <a:off x="7309988" y="2553957"/>
              <a:ext cx="14215" cy="38710"/>
            </a:xfrm>
            <a:custGeom>
              <a:avLst/>
              <a:gdLst/>
              <a:ahLst/>
              <a:cxnLst/>
              <a:rect l="l" t="t" r="r" b="b"/>
              <a:pathLst>
                <a:path w="484" h="1318" extrusionOk="0">
                  <a:moveTo>
                    <a:pt x="422" y="0"/>
                  </a:moveTo>
                  <a:cubicBezTo>
                    <a:pt x="396" y="0"/>
                    <a:pt x="376" y="18"/>
                    <a:pt x="370" y="43"/>
                  </a:cubicBezTo>
                  <a:cubicBezTo>
                    <a:pt x="278" y="449"/>
                    <a:pt x="160" y="854"/>
                    <a:pt x="12" y="1242"/>
                  </a:cubicBezTo>
                  <a:cubicBezTo>
                    <a:pt x="1" y="1271"/>
                    <a:pt x="15" y="1304"/>
                    <a:pt x="44" y="1314"/>
                  </a:cubicBezTo>
                  <a:cubicBezTo>
                    <a:pt x="51" y="1316"/>
                    <a:pt x="56" y="1318"/>
                    <a:pt x="63" y="1318"/>
                  </a:cubicBezTo>
                  <a:cubicBezTo>
                    <a:pt x="85" y="1318"/>
                    <a:pt x="106" y="1304"/>
                    <a:pt x="115" y="1284"/>
                  </a:cubicBezTo>
                  <a:cubicBezTo>
                    <a:pt x="263" y="888"/>
                    <a:pt x="385" y="480"/>
                    <a:pt x="476" y="67"/>
                  </a:cubicBezTo>
                  <a:cubicBezTo>
                    <a:pt x="484" y="38"/>
                    <a:pt x="465" y="9"/>
                    <a:pt x="435" y="2"/>
                  </a:cubicBezTo>
                  <a:cubicBezTo>
                    <a:pt x="431" y="1"/>
                    <a:pt x="426" y="0"/>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7646;p78">
              <a:extLst>
                <a:ext uri="{FF2B5EF4-FFF2-40B4-BE49-F238E27FC236}">
                  <a16:creationId xmlns:a16="http://schemas.microsoft.com/office/drawing/2014/main" id="{9833EA3F-B605-4475-964D-F61B4B4C62D4}"/>
                </a:ext>
              </a:extLst>
            </p:cNvPr>
            <p:cNvSpPr/>
            <p:nvPr/>
          </p:nvSpPr>
          <p:spPr>
            <a:xfrm>
              <a:off x="6645785" y="1832806"/>
              <a:ext cx="31661" cy="235841"/>
            </a:xfrm>
            <a:custGeom>
              <a:avLst/>
              <a:gdLst/>
              <a:ahLst/>
              <a:cxnLst/>
              <a:rect l="l" t="t" r="r" b="b"/>
              <a:pathLst>
                <a:path w="1078" h="8030" extrusionOk="0">
                  <a:moveTo>
                    <a:pt x="1018" y="0"/>
                  </a:moveTo>
                  <a:cubicBezTo>
                    <a:pt x="992" y="0"/>
                    <a:pt x="970" y="20"/>
                    <a:pt x="966" y="47"/>
                  </a:cubicBezTo>
                  <a:cubicBezTo>
                    <a:pt x="572" y="2667"/>
                    <a:pt x="249" y="5332"/>
                    <a:pt x="2" y="7971"/>
                  </a:cubicBezTo>
                  <a:cubicBezTo>
                    <a:pt x="1" y="7999"/>
                    <a:pt x="22" y="8026"/>
                    <a:pt x="52" y="8029"/>
                  </a:cubicBezTo>
                  <a:lnTo>
                    <a:pt x="58" y="8029"/>
                  </a:lnTo>
                  <a:cubicBezTo>
                    <a:pt x="85" y="8029"/>
                    <a:pt x="110" y="8008"/>
                    <a:pt x="113" y="7981"/>
                  </a:cubicBezTo>
                  <a:cubicBezTo>
                    <a:pt x="358" y="5345"/>
                    <a:pt x="681" y="2682"/>
                    <a:pt x="1075" y="63"/>
                  </a:cubicBezTo>
                  <a:cubicBezTo>
                    <a:pt x="1077" y="33"/>
                    <a:pt x="1059" y="6"/>
                    <a:pt x="1028" y="1"/>
                  </a:cubicBezTo>
                  <a:cubicBezTo>
                    <a:pt x="1024" y="1"/>
                    <a:pt x="1021" y="0"/>
                    <a:pt x="10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7647;p78">
              <a:extLst>
                <a:ext uri="{FF2B5EF4-FFF2-40B4-BE49-F238E27FC236}">
                  <a16:creationId xmlns:a16="http://schemas.microsoft.com/office/drawing/2014/main" id="{363B7E20-8901-4AB9-ADB8-86F3B45336DB}"/>
                </a:ext>
              </a:extLst>
            </p:cNvPr>
            <p:cNvSpPr/>
            <p:nvPr/>
          </p:nvSpPr>
          <p:spPr>
            <a:xfrm>
              <a:off x="6631159" y="1912839"/>
              <a:ext cx="15889" cy="87317"/>
            </a:xfrm>
            <a:custGeom>
              <a:avLst/>
              <a:gdLst/>
              <a:ahLst/>
              <a:cxnLst/>
              <a:rect l="l" t="t" r="r" b="b"/>
              <a:pathLst>
                <a:path w="541" h="2973" extrusionOk="0">
                  <a:moveTo>
                    <a:pt x="485" y="0"/>
                  </a:moveTo>
                  <a:cubicBezTo>
                    <a:pt x="458" y="0"/>
                    <a:pt x="432" y="20"/>
                    <a:pt x="428" y="48"/>
                  </a:cubicBezTo>
                  <a:lnTo>
                    <a:pt x="5" y="2910"/>
                  </a:lnTo>
                  <a:cubicBezTo>
                    <a:pt x="0" y="2940"/>
                    <a:pt x="20" y="2969"/>
                    <a:pt x="50" y="2973"/>
                  </a:cubicBezTo>
                  <a:lnTo>
                    <a:pt x="59" y="2973"/>
                  </a:lnTo>
                  <a:cubicBezTo>
                    <a:pt x="86" y="2973"/>
                    <a:pt x="110" y="2953"/>
                    <a:pt x="113" y="2926"/>
                  </a:cubicBezTo>
                  <a:lnTo>
                    <a:pt x="537" y="63"/>
                  </a:lnTo>
                  <a:cubicBezTo>
                    <a:pt x="540" y="33"/>
                    <a:pt x="520" y="5"/>
                    <a:pt x="490" y="1"/>
                  </a:cubicBezTo>
                  <a:cubicBezTo>
                    <a:pt x="488" y="1"/>
                    <a:pt x="487" y="0"/>
                    <a:pt x="4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7648;p78">
              <a:extLst>
                <a:ext uri="{FF2B5EF4-FFF2-40B4-BE49-F238E27FC236}">
                  <a16:creationId xmlns:a16="http://schemas.microsoft.com/office/drawing/2014/main" id="{12FC4D24-0B02-4763-A666-59457278AD23}"/>
                </a:ext>
              </a:extLst>
            </p:cNvPr>
            <p:cNvSpPr/>
            <p:nvPr/>
          </p:nvSpPr>
          <p:spPr>
            <a:xfrm>
              <a:off x="6607193" y="1954574"/>
              <a:ext cx="7666" cy="31837"/>
            </a:xfrm>
            <a:custGeom>
              <a:avLst/>
              <a:gdLst/>
              <a:ahLst/>
              <a:cxnLst/>
              <a:rect l="l" t="t" r="r" b="b"/>
              <a:pathLst>
                <a:path w="261" h="1084" extrusionOk="0">
                  <a:moveTo>
                    <a:pt x="201" y="0"/>
                  </a:moveTo>
                  <a:cubicBezTo>
                    <a:pt x="175" y="0"/>
                    <a:pt x="152" y="20"/>
                    <a:pt x="150" y="47"/>
                  </a:cubicBezTo>
                  <a:lnTo>
                    <a:pt x="3" y="1021"/>
                  </a:lnTo>
                  <a:cubicBezTo>
                    <a:pt x="0" y="1051"/>
                    <a:pt x="19" y="1078"/>
                    <a:pt x="50" y="1083"/>
                  </a:cubicBezTo>
                  <a:lnTo>
                    <a:pt x="59" y="1083"/>
                  </a:lnTo>
                  <a:cubicBezTo>
                    <a:pt x="86" y="1083"/>
                    <a:pt x="109" y="1063"/>
                    <a:pt x="111" y="1036"/>
                  </a:cubicBezTo>
                  <a:lnTo>
                    <a:pt x="258" y="64"/>
                  </a:lnTo>
                  <a:cubicBezTo>
                    <a:pt x="261" y="32"/>
                    <a:pt x="242" y="7"/>
                    <a:pt x="211" y="1"/>
                  </a:cubicBezTo>
                  <a:cubicBezTo>
                    <a:pt x="208" y="0"/>
                    <a:pt x="205" y="0"/>
                    <a:pt x="2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7649;p78">
              <a:extLst>
                <a:ext uri="{FF2B5EF4-FFF2-40B4-BE49-F238E27FC236}">
                  <a16:creationId xmlns:a16="http://schemas.microsoft.com/office/drawing/2014/main" id="{3B32CAFD-8BAC-4501-B3E9-09E6E3F22A59}"/>
                </a:ext>
              </a:extLst>
            </p:cNvPr>
            <p:cNvSpPr/>
            <p:nvPr/>
          </p:nvSpPr>
          <p:spPr>
            <a:xfrm>
              <a:off x="6939544" y="1750834"/>
              <a:ext cx="184179" cy="69343"/>
            </a:xfrm>
            <a:custGeom>
              <a:avLst/>
              <a:gdLst/>
              <a:ahLst/>
              <a:cxnLst/>
              <a:rect l="l" t="t" r="r" b="b"/>
              <a:pathLst>
                <a:path w="6271" h="2361" extrusionOk="0">
                  <a:moveTo>
                    <a:pt x="58" y="1"/>
                  </a:moveTo>
                  <a:cubicBezTo>
                    <a:pt x="32" y="1"/>
                    <a:pt x="5" y="21"/>
                    <a:pt x="3" y="51"/>
                  </a:cubicBezTo>
                  <a:cubicBezTo>
                    <a:pt x="0" y="81"/>
                    <a:pt x="23" y="108"/>
                    <a:pt x="53" y="109"/>
                  </a:cubicBezTo>
                  <a:cubicBezTo>
                    <a:pt x="2259" y="290"/>
                    <a:pt x="4378" y="1066"/>
                    <a:pt x="6180" y="2351"/>
                  </a:cubicBezTo>
                  <a:cubicBezTo>
                    <a:pt x="6190" y="2358"/>
                    <a:pt x="6201" y="2361"/>
                    <a:pt x="6211" y="2361"/>
                  </a:cubicBezTo>
                  <a:cubicBezTo>
                    <a:pt x="6227" y="2361"/>
                    <a:pt x="6245" y="2354"/>
                    <a:pt x="6254" y="2338"/>
                  </a:cubicBezTo>
                  <a:cubicBezTo>
                    <a:pt x="6271" y="2312"/>
                    <a:pt x="6266" y="2280"/>
                    <a:pt x="6241" y="2261"/>
                  </a:cubicBezTo>
                  <a:cubicBezTo>
                    <a:pt x="4424" y="965"/>
                    <a:pt x="2287" y="183"/>
                    <a:pt x="63" y="1"/>
                  </a:cubicBezTo>
                  <a:cubicBezTo>
                    <a:pt x="61" y="1"/>
                    <a:pt x="60" y="1"/>
                    <a:pt x="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7650;p78">
              <a:extLst>
                <a:ext uri="{FF2B5EF4-FFF2-40B4-BE49-F238E27FC236}">
                  <a16:creationId xmlns:a16="http://schemas.microsoft.com/office/drawing/2014/main" id="{1545B3B4-7907-45BB-A370-15A194DF2D64}"/>
                </a:ext>
              </a:extLst>
            </p:cNvPr>
            <p:cNvSpPr/>
            <p:nvPr/>
          </p:nvSpPr>
          <p:spPr>
            <a:xfrm>
              <a:off x="7005450" y="1740878"/>
              <a:ext cx="71193" cy="30750"/>
            </a:xfrm>
            <a:custGeom>
              <a:avLst/>
              <a:gdLst/>
              <a:ahLst/>
              <a:cxnLst/>
              <a:rect l="l" t="t" r="r" b="b"/>
              <a:pathLst>
                <a:path w="2424" h="1047" extrusionOk="0">
                  <a:moveTo>
                    <a:pt x="63" y="1"/>
                  </a:moveTo>
                  <a:cubicBezTo>
                    <a:pt x="39" y="1"/>
                    <a:pt x="15" y="17"/>
                    <a:pt x="8" y="41"/>
                  </a:cubicBezTo>
                  <a:cubicBezTo>
                    <a:pt x="1" y="70"/>
                    <a:pt x="16" y="99"/>
                    <a:pt x="45" y="108"/>
                  </a:cubicBezTo>
                  <a:cubicBezTo>
                    <a:pt x="834" y="349"/>
                    <a:pt x="1604" y="662"/>
                    <a:pt x="2336" y="1041"/>
                  </a:cubicBezTo>
                  <a:cubicBezTo>
                    <a:pt x="2343" y="1045"/>
                    <a:pt x="2352" y="1046"/>
                    <a:pt x="2362" y="1046"/>
                  </a:cubicBezTo>
                  <a:cubicBezTo>
                    <a:pt x="2380" y="1046"/>
                    <a:pt x="2399" y="1035"/>
                    <a:pt x="2409" y="1017"/>
                  </a:cubicBezTo>
                  <a:cubicBezTo>
                    <a:pt x="2423" y="989"/>
                    <a:pt x="2413" y="957"/>
                    <a:pt x="2386" y="942"/>
                  </a:cubicBezTo>
                  <a:cubicBezTo>
                    <a:pt x="1647" y="562"/>
                    <a:pt x="871" y="245"/>
                    <a:pt x="76" y="3"/>
                  </a:cubicBezTo>
                  <a:cubicBezTo>
                    <a:pt x="72" y="1"/>
                    <a:pt x="67"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7651;p78">
              <a:extLst>
                <a:ext uri="{FF2B5EF4-FFF2-40B4-BE49-F238E27FC236}">
                  <a16:creationId xmlns:a16="http://schemas.microsoft.com/office/drawing/2014/main" id="{792B5207-1D08-4D5D-89F5-A5FB78575DA5}"/>
                </a:ext>
              </a:extLst>
            </p:cNvPr>
            <p:cNvSpPr/>
            <p:nvPr/>
          </p:nvSpPr>
          <p:spPr>
            <a:xfrm>
              <a:off x="7028594" y="1710715"/>
              <a:ext cx="34745" cy="14479"/>
            </a:xfrm>
            <a:custGeom>
              <a:avLst/>
              <a:gdLst/>
              <a:ahLst/>
              <a:cxnLst/>
              <a:rect l="l" t="t" r="r" b="b"/>
              <a:pathLst>
                <a:path w="1183" h="493" extrusionOk="0">
                  <a:moveTo>
                    <a:pt x="62" y="0"/>
                  </a:moveTo>
                  <a:cubicBezTo>
                    <a:pt x="39" y="0"/>
                    <a:pt x="17" y="14"/>
                    <a:pt x="9" y="37"/>
                  </a:cubicBezTo>
                  <a:cubicBezTo>
                    <a:pt x="0" y="65"/>
                    <a:pt x="15" y="95"/>
                    <a:pt x="43" y="107"/>
                  </a:cubicBezTo>
                  <a:lnTo>
                    <a:pt x="1104" y="488"/>
                  </a:lnTo>
                  <a:cubicBezTo>
                    <a:pt x="1108" y="491"/>
                    <a:pt x="1115" y="493"/>
                    <a:pt x="1121" y="493"/>
                  </a:cubicBezTo>
                  <a:cubicBezTo>
                    <a:pt x="1144" y="493"/>
                    <a:pt x="1165" y="480"/>
                    <a:pt x="1172" y="456"/>
                  </a:cubicBezTo>
                  <a:cubicBezTo>
                    <a:pt x="1182" y="426"/>
                    <a:pt x="1168" y="396"/>
                    <a:pt x="1140" y="386"/>
                  </a:cubicBezTo>
                  <a:lnTo>
                    <a:pt x="79" y="3"/>
                  </a:lnTo>
                  <a:cubicBezTo>
                    <a:pt x="73" y="1"/>
                    <a:pt x="67" y="0"/>
                    <a:pt x="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7652;p78">
              <a:extLst>
                <a:ext uri="{FF2B5EF4-FFF2-40B4-BE49-F238E27FC236}">
                  <a16:creationId xmlns:a16="http://schemas.microsoft.com/office/drawing/2014/main" id="{EEE72BB5-679F-41D2-80C6-3CA1032B5290}"/>
                </a:ext>
              </a:extLst>
            </p:cNvPr>
            <p:cNvSpPr/>
            <p:nvPr/>
          </p:nvSpPr>
          <p:spPr>
            <a:xfrm>
              <a:off x="6476144" y="3664554"/>
              <a:ext cx="79886" cy="87493"/>
            </a:xfrm>
            <a:custGeom>
              <a:avLst/>
              <a:gdLst/>
              <a:ahLst/>
              <a:cxnLst/>
              <a:rect l="l" t="t" r="r" b="b"/>
              <a:pathLst>
                <a:path w="2720" h="2979" extrusionOk="0">
                  <a:moveTo>
                    <a:pt x="2657" y="0"/>
                  </a:moveTo>
                  <a:cubicBezTo>
                    <a:pt x="2641" y="0"/>
                    <a:pt x="2624" y="8"/>
                    <a:pt x="2614" y="21"/>
                  </a:cubicBezTo>
                  <a:cubicBezTo>
                    <a:pt x="1829" y="1038"/>
                    <a:pt x="956" y="1999"/>
                    <a:pt x="23" y="2882"/>
                  </a:cubicBezTo>
                  <a:cubicBezTo>
                    <a:pt x="2" y="2904"/>
                    <a:pt x="0" y="2939"/>
                    <a:pt x="22" y="2960"/>
                  </a:cubicBezTo>
                  <a:cubicBezTo>
                    <a:pt x="33" y="2973"/>
                    <a:pt x="47" y="2979"/>
                    <a:pt x="62" y="2979"/>
                  </a:cubicBezTo>
                  <a:cubicBezTo>
                    <a:pt x="73" y="2979"/>
                    <a:pt x="87" y="2973"/>
                    <a:pt x="99" y="2960"/>
                  </a:cubicBezTo>
                  <a:cubicBezTo>
                    <a:pt x="1037" y="2075"/>
                    <a:pt x="1912" y="1108"/>
                    <a:pt x="2701" y="88"/>
                  </a:cubicBezTo>
                  <a:cubicBezTo>
                    <a:pt x="2719" y="64"/>
                    <a:pt x="2713" y="28"/>
                    <a:pt x="2691" y="11"/>
                  </a:cubicBezTo>
                  <a:cubicBezTo>
                    <a:pt x="2681" y="4"/>
                    <a:pt x="2669" y="0"/>
                    <a:pt x="26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7653;p78">
              <a:extLst>
                <a:ext uri="{FF2B5EF4-FFF2-40B4-BE49-F238E27FC236}">
                  <a16:creationId xmlns:a16="http://schemas.microsoft.com/office/drawing/2014/main" id="{F0317B16-5B93-42CF-8A3F-CD7746836A42}"/>
                </a:ext>
              </a:extLst>
            </p:cNvPr>
            <p:cNvSpPr/>
            <p:nvPr/>
          </p:nvSpPr>
          <p:spPr>
            <a:xfrm>
              <a:off x="6516293" y="3710283"/>
              <a:ext cx="30809" cy="35508"/>
            </a:xfrm>
            <a:custGeom>
              <a:avLst/>
              <a:gdLst/>
              <a:ahLst/>
              <a:cxnLst/>
              <a:rect l="l" t="t" r="r" b="b"/>
              <a:pathLst>
                <a:path w="1049" h="1209" extrusionOk="0">
                  <a:moveTo>
                    <a:pt x="989" y="1"/>
                  </a:moveTo>
                  <a:cubicBezTo>
                    <a:pt x="973" y="1"/>
                    <a:pt x="958" y="8"/>
                    <a:pt x="946" y="21"/>
                  </a:cubicBezTo>
                  <a:lnTo>
                    <a:pt x="21" y="1119"/>
                  </a:lnTo>
                  <a:cubicBezTo>
                    <a:pt x="1" y="1141"/>
                    <a:pt x="5" y="1176"/>
                    <a:pt x="28" y="1196"/>
                  </a:cubicBezTo>
                  <a:cubicBezTo>
                    <a:pt x="38" y="1204"/>
                    <a:pt x="50" y="1208"/>
                    <a:pt x="63" y="1208"/>
                  </a:cubicBezTo>
                  <a:cubicBezTo>
                    <a:pt x="79" y="1208"/>
                    <a:pt x="93" y="1201"/>
                    <a:pt x="105" y="1188"/>
                  </a:cubicBezTo>
                  <a:lnTo>
                    <a:pt x="1030" y="90"/>
                  </a:lnTo>
                  <a:cubicBezTo>
                    <a:pt x="1049" y="66"/>
                    <a:pt x="1046" y="33"/>
                    <a:pt x="1023" y="14"/>
                  </a:cubicBezTo>
                  <a:cubicBezTo>
                    <a:pt x="1013" y="5"/>
                    <a:pt x="1001" y="1"/>
                    <a:pt x="9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279671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Prima devengada</a:t>
            </a:r>
            <a:endParaRPr dirty="0"/>
          </a:p>
        </p:txBody>
      </p:sp>
      <p:sp>
        <p:nvSpPr>
          <p:cNvPr id="1133" name="Google Shape;1133;p44"/>
          <p:cNvSpPr txBox="1">
            <a:spLocks noGrp="1"/>
          </p:cNvSpPr>
          <p:nvPr>
            <p:ph type="body" idx="1"/>
          </p:nvPr>
        </p:nvSpPr>
        <p:spPr>
          <a:xfrm>
            <a:off x="720000" y="1237082"/>
            <a:ext cx="7704000" cy="3535333"/>
          </a:xfrm>
          <a:prstGeom prst="rect">
            <a:avLst/>
          </a:prstGeom>
        </p:spPr>
        <p:txBody>
          <a:bodyPr spcFirstLastPara="1" wrap="square" lIns="91425" tIns="91425" rIns="91425" bIns="91425" anchor="t" anchorCtr="0">
            <a:noAutofit/>
          </a:bodyPr>
          <a:lstStyle/>
          <a:p>
            <a:pPr marL="161925" indent="0">
              <a:buClr>
                <a:schemeClr val="accent2"/>
              </a:buClr>
              <a:buSzPts val="1050"/>
              <a:buNone/>
            </a:pPr>
            <a:r>
              <a:rPr lang="es-MX" sz="1600" dirty="0">
                <a:solidFill>
                  <a:schemeClr val="dk1"/>
                </a:solidFill>
              </a:rPr>
              <a:t>Se debe reportar la parte proporcional de la prima emitida que corresponde al periodo transcurrido a la fecha de cierre del ejercicio. </a:t>
            </a:r>
          </a:p>
          <a:p>
            <a:pPr marL="161925" indent="0">
              <a:buClr>
                <a:schemeClr val="accent2"/>
              </a:buClr>
              <a:buSzPts val="1050"/>
              <a:buNone/>
            </a:pPr>
            <a:endParaRPr lang="es-MX" sz="1600" dirty="0">
              <a:solidFill>
                <a:schemeClr val="dk1"/>
              </a:solidFill>
            </a:endParaRPr>
          </a:p>
          <a:p>
            <a:pPr marL="161925" indent="0">
              <a:buClr>
                <a:schemeClr val="accent2"/>
              </a:buClr>
              <a:buSzPts val="1050"/>
              <a:buNone/>
            </a:pPr>
            <a:r>
              <a:rPr lang="es-MX" sz="1600" dirty="0">
                <a:solidFill>
                  <a:schemeClr val="dk1"/>
                </a:solidFill>
              </a:rPr>
              <a:t>Para efectos de devengamiento de la prima emitida, esta deberá considerarse desde la fecha de inicio de vigencia de la cobertura. Si el fin de vigencia es menor o igual a la fecha de cierre del ejercicio entonces la prima devengada deberá ser igual a la prima emitida</a:t>
            </a:r>
          </a:p>
          <a:p>
            <a:pPr indent="-295275">
              <a:buClr>
                <a:schemeClr val="accent2"/>
              </a:buClr>
              <a:buSzPts val="1050"/>
              <a:buFont typeface="Arial"/>
              <a:buChar char="●"/>
            </a:pPr>
            <a:endParaRPr lang="es-MX" sz="1600" dirty="0">
              <a:solidFill>
                <a:schemeClr val="dk1"/>
              </a:solidFill>
            </a:endParaRPr>
          </a:p>
        </p:txBody>
      </p:sp>
      <p:grpSp>
        <p:nvGrpSpPr>
          <p:cNvPr id="1134" name="Google Shape;1134;p44"/>
          <p:cNvGrpSpPr/>
          <p:nvPr/>
        </p:nvGrpSpPr>
        <p:grpSpPr>
          <a:xfrm>
            <a:off x="6754864" y="442347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660336" y="4406115"/>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36093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sp>
        <p:nvSpPr>
          <p:cNvPr id="1132" name="Google Shape;1132;p44"/>
          <p:cNvSpPr txBox="1">
            <a:spLocks noGrp="1"/>
          </p:cNvSpPr>
          <p:nvPr>
            <p:ph type="title"/>
          </p:nvPr>
        </p:nvSpPr>
        <p:spPr>
          <a:xfrm>
            <a:off x="720000" y="540000"/>
            <a:ext cx="7704000" cy="564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ES" dirty="0"/>
              <a:t>Prima devengada</a:t>
            </a:r>
            <a:endParaRPr dirty="0"/>
          </a:p>
        </p:txBody>
      </p:sp>
      <p:sp>
        <p:nvSpPr>
          <p:cNvPr id="1133" name="Google Shape;1133;p44"/>
          <p:cNvSpPr txBox="1">
            <a:spLocks noGrp="1"/>
          </p:cNvSpPr>
          <p:nvPr>
            <p:ph type="body" idx="1"/>
          </p:nvPr>
        </p:nvSpPr>
        <p:spPr>
          <a:xfrm>
            <a:off x="720000" y="1237082"/>
            <a:ext cx="7704000" cy="3535333"/>
          </a:xfrm>
          <a:prstGeom prst="rect">
            <a:avLst/>
          </a:prstGeom>
        </p:spPr>
        <p:txBody>
          <a:bodyPr spcFirstLastPara="1" wrap="square" lIns="91425" tIns="91425" rIns="91425" bIns="91425" anchor="t" anchorCtr="0">
            <a:noAutofit/>
          </a:bodyPr>
          <a:lstStyle/>
          <a:p>
            <a:pPr marL="419100" indent="-342900">
              <a:spcBef>
                <a:spcPts val="600"/>
              </a:spcBef>
              <a:buSzPts val="2400"/>
              <a:buFont typeface="Arial" panose="020B0604020202020204" pitchFamily="34" charset="0"/>
              <a:buChar char="•"/>
            </a:pPr>
            <a:r>
              <a:rPr lang="es-MX" sz="1600" dirty="0"/>
              <a:t>Si el estatus es </a:t>
            </a:r>
            <a:r>
              <a:rPr lang="es-MX" sz="1600" b="1" dirty="0">
                <a:solidFill>
                  <a:schemeClr val="accent6"/>
                </a:solidFill>
                <a:uFill>
                  <a:noFill/>
                </a:uFill>
              </a:rPr>
              <a:t>igual</a:t>
            </a:r>
            <a:r>
              <a:rPr lang="es-MX" sz="1600" dirty="0"/>
              <a:t> a En vigor (clave 1) entonces la </a:t>
            </a:r>
            <a:r>
              <a:rPr lang="es-MX" sz="1600" b="1" dirty="0">
                <a:solidFill>
                  <a:schemeClr val="accent6"/>
                </a:solidFill>
                <a:uFill>
                  <a:noFill/>
                </a:uFill>
              </a:rPr>
              <a:t>prima devengada </a:t>
            </a:r>
            <a:r>
              <a:rPr lang="es-MX" sz="1600" dirty="0"/>
              <a:t>debe ser </a:t>
            </a:r>
            <a:r>
              <a:rPr lang="es-MX" sz="1600" b="1" dirty="0">
                <a:solidFill>
                  <a:schemeClr val="accent6"/>
                </a:solidFill>
                <a:uFill>
                  <a:noFill/>
                </a:uFill>
              </a:rPr>
              <a:t>menor</a:t>
            </a:r>
            <a:r>
              <a:rPr lang="es-MX" sz="1600" dirty="0"/>
              <a:t> a la prima emitida.</a:t>
            </a:r>
          </a:p>
          <a:p>
            <a:pPr marL="419100" indent="-342900">
              <a:spcBef>
                <a:spcPts val="600"/>
              </a:spcBef>
              <a:buSzPts val="2400"/>
              <a:buFont typeface="Arial" panose="020B0604020202020204" pitchFamily="34" charset="0"/>
              <a:buChar char="•"/>
            </a:pPr>
            <a:endParaRPr lang="es-MX" sz="1600" dirty="0"/>
          </a:p>
          <a:p>
            <a:pPr marL="419100" indent="-342900">
              <a:spcBef>
                <a:spcPts val="600"/>
              </a:spcBef>
              <a:buSzPts val="2400"/>
              <a:buFont typeface="Arial" panose="020B0604020202020204" pitchFamily="34" charset="0"/>
              <a:buChar char="•"/>
            </a:pPr>
            <a:endParaRPr lang="es-MX" sz="1600" dirty="0"/>
          </a:p>
        </p:txBody>
      </p:sp>
      <p:grpSp>
        <p:nvGrpSpPr>
          <p:cNvPr id="1134" name="Google Shape;1134;p44"/>
          <p:cNvGrpSpPr/>
          <p:nvPr/>
        </p:nvGrpSpPr>
        <p:grpSpPr>
          <a:xfrm>
            <a:off x="6754864" y="4423478"/>
            <a:ext cx="383249" cy="360047"/>
            <a:chOff x="6754864" y="4423478"/>
            <a:chExt cx="383249" cy="360047"/>
          </a:xfrm>
        </p:grpSpPr>
        <p:sp>
          <p:nvSpPr>
            <p:cNvPr id="1135" name="Google Shape;1135;p44"/>
            <p:cNvSpPr/>
            <p:nvPr/>
          </p:nvSpPr>
          <p:spPr>
            <a:xfrm>
              <a:off x="6754864" y="4423478"/>
              <a:ext cx="383249" cy="360047"/>
            </a:xfrm>
            <a:custGeom>
              <a:avLst/>
              <a:gdLst/>
              <a:ahLst/>
              <a:cxnLst/>
              <a:rect l="l" t="t" r="r" b="b"/>
              <a:pathLst>
                <a:path w="13049" h="12259" extrusionOk="0">
                  <a:moveTo>
                    <a:pt x="2686" y="0"/>
                  </a:moveTo>
                  <a:cubicBezTo>
                    <a:pt x="1555" y="0"/>
                    <a:pt x="577" y="843"/>
                    <a:pt x="412" y="1954"/>
                  </a:cubicBezTo>
                  <a:cubicBezTo>
                    <a:pt x="365" y="2257"/>
                    <a:pt x="0" y="5051"/>
                    <a:pt x="1615" y="9065"/>
                  </a:cubicBezTo>
                  <a:cubicBezTo>
                    <a:pt x="2465" y="11184"/>
                    <a:pt x="3682" y="12259"/>
                    <a:pt x="5225" y="12259"/>
                  </a:cubicBezTo>
                  <a:cubicBezTo>
                    <a:pt x="5282" y="12259"/>
                    <a:pt x="5339" y="12259"/>
                    <a:pt x="5384" y="12257"/>
                  </a:cubicBezTo>
                  <a:cubicBezTo>
                    <a:pt x="7258" y="12158"/>
                    <a:pt x="8398" y="10449"/>
                    <a:pt x="9078" y="8707"/>
                  </a:cubicBezTo>
                  <a:cubicBezTo>
                    <a:pt x="10745" y="7999"/>
                    <a:pt x="13048" y="6689"/>
                    <a:pt x="12726" y="4355"/>
                  </a:cubicBezTo>
                  <a:cubicBezTo>
                    <a:pt x="12399" y="1968"/>
                    <a:pt x="9607" y="1107"/>
                    <a:pt x="6922" y="580"/>
                  </a:cubicBezTo>
                  <a:cubicBezTo>
                    <a:pt x="5027" y="207"/>
                    <a:pt x="3162" y="34"/>
                    <a:pt x="2901" y="11"/>
                  </a:cubicBezTo>
                  <a:lnTo>
                    <a:pt x="2799" y="0"/>
                  </a:ln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4"/>
            <p:cNvSpPr/>
            <p:nvPr/>
          </p:nvSpPr>
          <p:spPr>
            <a:xfrm>
              <a:off x="6834134" y="4492850"/>
              <a:ext cx="226795" cy="221538"/>
            </a:xfrm>
            <a:custGeom>
              <a:avLst/>
              <a:gdLst/>
              <a:ahLst/>
              <a:cxnLst/>
              <a:rect l="l" t="t" r="r" b="b"/>
              <a:pathLst>
                <a:path w="7722" h="7543" extrusionOk="0">
                  <a:moveTo>
                    <a:pt x="184" y="1089"/>
                  </a:moveTo>
                  <a:cubicBezTo>
                    <a:pt x="242" y="1344"/>
                    <a:pt x="319" y="1593"/>
                    <a:pt x="410" y="1835"/>
                  </a:cubicBezTo>
                  <a:cubicBezTo>
                    <a:pt x="315" y="1594"/>
                    <a:pt x="241" y="1344"/>
                    <a:pt x="184" y="1089"/>
                  </a:cubicBezTo>
                  <a:close/>
                  <a:moveTo>
                    <a:pt x="5453" y="3733"/>
                  </a:moveTo>
                  <a:cubicBezTo>
                    <a:pt x="5319" y="3776"/>
                    <a:pt x="5184" y="3812"/>
                    <a:pt x="5043" y="3837"/>
                  </a:cubicBezTo>
                  <a:cubicBezTo>
                    <a:pt x="5182" y="3810"/>
                    <a:pt x="5318" y="3775"/>
                    <a:pt x="5453" y="3733"/>
                  </a:cubicBezTo>
                  <a:close/>
                  <a:moveTo>
                    <a:pt x="98" y="0"/>
                  </a:moveTo>
                  <a:cubicBezTo>
                    <a:pt x="91" y="0"/>
                    <a:pt x="85" y="2"/>
                    <a:pt x="80" y="6"/>
                  </a:cubicBezTo>
                  <a:cubicBezTo>
                    <a:pt x="73" y="8"/>
                    <a:pt x="67" y="12"/>
                    <a:pt x="63" y="15"/>
                  </a:cubicBezTo>
                  <a:lnTo>
                    <a:pt x="60" y="16"/>
                  </a:lnTo>
                  <a:cubicBezTo>
                    <a:pt x="50" y="28"/>
                    <a:pt x="47" y="41"/>
                    <a:pt x="47" y="56"/>
                  </a:cubicBezTo>
                  <a:cubicBezTo>
                    <a:pt x="60" y="405"/>
                    <a:pt x="108" y="748"/>
                    <a:pt x="184" y="1089"/>
                  </a:cubicBezTo>
                  <a:cubicBezTo>
                    <a:pt x="150" y="952"/>
                    <a:pt x="125" y="810"/>
                    <a:pt x="104" y="664"/>
                  </a:cubicBezTo>
                  <a:cubicBezTo>
                    <a:pt x="100" y="639"/>
                    <a:pt x="76" y="620"/>
                    <a:pt x="48" y="620"/>
                  </a:cubicBezTo>
                  <a:cubicBezTo>
                    <a:pt x="36" y="622"/>
                    <a:pt x="23" y="629"/>
                    <a:pt x="14" y="639"/>
                  </a:cubicBezTo>
                  <a:cubicBezTo>
                    <a:pt x="6" y="647"/>
                    <a:pt x="0" y="660"/>
                    <a:pt x="0" y="674"/>
                  </a:cubicBezTo>
                  <a:cubicBezTo>
                    <a:pt x="0" y="885"/>
                    <a:pt x="7" y="1151"/>
                    <a:pt x="30" y="1466"/>
                  </a:cubicBezTo>
                  <a:cubicBezTo>
                    <a:pt x="111" y="2483"/>
                    <a:pt x="367" y="4002"/>
                    <a:pt x="1097" y="5824"/>
                  </a:cubicBezTo>
                  <a:cubicBezTo>
                    <a:pt x="1551" y="6948"/>
                    <a:pt x="2044" y="7542"/>
                    <a:pt x="2528" y="7542"/>
                  </a:cubicBezTo>
                  <a:cubicBezTo>
                    <a:pt x="2539" y="7542"/>
                    <a:pt x="2550" y="7542"/>
                    <a:pt x="2561" y="7541"/>
                  </a:cubicBezTo>
                  <a:cubicBezTo>
                    <a:pt x="2774" y="7531"/>
                    <a:pt x="2995" y="7408"/>
                    <a:pt x="3217" y="7173"/>
                  </a:cubicBezTo>
                  <a:cubicBezTo>
                    <a:pt x="3633" y="6734"/>
                    <a:pt x="3996" y="5966"/>
                    <a:pt x="4241" y="5325"/>
                  </a:cubicBezTo>
                  <a:cubicBezTo>
                    <a:pt x="4244" y="5317"/>
                    <a:pt x="4245" y="5311"/>
                    <a:pt x="4250" y="5304"/>
                  </a:cubicBezTo>
                  <a:cubicBezTo>
                    <a:pt x="4264" y="5264"/>
                    <a:pt x="4278" y="5227"/>
                    <a:pt x="4292" y="5192"/>
                  </a:cubicBezTo>
                  <a:cubicBezTo>
                    <a:pt x="4308" y="5155"/>
                    <a:pt x="4319" y="5120"/>
                    <a:pt x="4327" y="5096"/>
                  </a:cubicBezTo>
                  <a:cubicBezTo>
                    <a:pt x="4332" y="5079"/>
                    <a:pt x="4337" y="5065"/>
                    <a:pt x="4342" y="5055"/>
                  </a:cubicBezTo>
                  <a:cubicBezTo>
                    <a:pt x="4345" y="5046"/>
                    <a:pt x="4344" y="5041"/>
                    <a:pt x="4346" y="5036"/>
                  </a:cubicBezTo>
                  <a:lnTo>
                    <a:pt x="4346" y="5034"/>
                  </a:lnTo>
                  <a:cubicBezTo>
                    <a:pt x="4408" y="4861"/>
                    <a:pt x="4456" y="4702"/>
                    <a:pt x="4493" y="4576"/>
                  </a:cubicBezTo>
                  <a:cubicBezTo>
                    <a:pt x="4497" y="4566"/>
                    <a:pt x="4500" y="4559"/>
                    <a:pt x="4506" y="4552"/>
                  </a:cubicBezTo>
                  <a:cubicBezTo>
                    <a:pt x="4509" y="4548"/>
                    <a:pt x="4519" y="4544"/>
                    <a:pt x="4526" y="4541"/>
                  </a:cubicBezTo>
                  <a:cubicBezTo>
                    <a:pt x="5392" y="4218"/>
                    <a:pt x="6085" y="3901"/>
                    <a:pt x="6598" y="3598"/>
                  </a:cubicBezTo>
                  <a:cubicBezTo>
                    <a:pt x="6944" y="3392"/>
                    <a:pt x="7212" y="3192"/>
                    <a:pt x="7394" y="2998"/>
                  </a:cubicBezTo>
                  <a:cubicBezTo>
                    <a:pt x="7622" y="2758"/>
                    <a:pt x="7722" y="2526"/>
                    <a:pt x="7693" y="2309"/>
                  </a:cubicBezTo>
                  <a:cubicBezTo>
                    <a:pt x="7470" y="681"/>
                    <a:pt x="179" y="8"/>
                    <a:pt x="105" y="1"/>
                  </a:cubicBezTo>
                  <a:cubicBezTo>
                    <a:pt x="103" y="0"/>
                    <a:pt x="100" y="0"/>
                    <a:pt x="9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4"/>
            <p:cNvSpPr/>
            <p:nvPr/>
          </p:nvSpPr>
          <p:spPr>
            <a:xfrm>
              <a:off x="6820330" y="4487857"/>
              <a:ext cx="247501" cy="231318"/>
            </a:xfrm>
            <a:custGeom>
              <a:avLst/>
              <a:gdLst/>
              <a:ahLst/>
              <a:cxnLst/>
              <a:rect l="l" t="t" r="r" b="b"/>
              <a:pathLst>
                <a:path w="8427" h="7876" extrusionOk="0">
                  <a:moveTo>
                    <a:pt x="554" y="229"/>
                  </a:moveTo>
                  <a:lnTo>
                    <a:pt x="554" y="229"/>
                  </a:lnTo>
                  <a:cubicBezTo>
                    <a:pt x="2693" y="421"/>
                    <a:pt x="7925" y="1168"/>
                    <a:pt x="8108" y="2491"/>
                  </a:cubicBezTo>
                  <a:cubicBezTo>
                    <a:pt x="8167" y="2922"/>
                    <a:pt x="7670" y="3651"/>
                    <a:pt x="4975" y="4660"/>
                  </a:cubicBezTo>
                  <a:cubicBezTo>
                    <a:pt x="4940" y="4672"/>
                    <a:pt x="4915" y="4699"/>
                    <a:pt x="4906" y="4734"/>
                  </a:cubicBezTo>
                  <a:cubicBezTo>
                    <a:pt x="4678" y="5530"/>
                    <a:pt x="3901" y="7607"/>
                    <a:pt x="3026" y="7654"/>
                  </a:cubicBezTo>
                  <a:lnTo>
                    <a:pt x="2998" y="7654"/>
                  </a:lnTo>
                  <a:cubicBezTo>
                    <a:pt x="2541" y="7654"/>
                    <a:pt x="2065" y="7075"/>
                    <a:pt x="1622" y="5974"/>
                  </a:cubicBezTo>
                  <a:cubicBezTo>
                    <a:pt x="392" y="2912"/>
                    <a:pt x="507" y="718"/>
                    <a:pt x="554" y="229"/>
                  </a:cubicBezTo>
                  <a:close/>
                  <a:moveTo>
                    <a:pt x="457" y="1"/>
                  </a:moveTo>
                  <a:cubicBezTo>
                    <a:pt x="404" y="1"/>
                    <a:pt x="357" y="40"/>
                    <a:pt x="349" y="94"/>
                  </a:cubicBezTo>
                  <a:cubicBezTo>
                    <a:pt x="333" y="192"/>
                    <a:pt x="0" y="2528"/>
                    <a:pt x="1419" y="6057"/>
                  </a:cubicBezTo>
                  <a:cubicBezTo>
                    <a:pt x="1913" y="7278"/>
                    <a:pt x="2428" y="7875"/>
                    <a:pt x="2996" y="7875"/>
                  </a:cubicBezTo>
                  <a:cubicBezTo>
                    <a:pt x="3011" y="7875"/>
                    <a:pt x="3025" y="7875"/>
                    <a:pt x="3039" y="7874"/>
                  </a:cubicBezTo>
                  <a:cubicBezTo>
                    <a:pt x="4173" y="7813"/>
                    <a:pt x="4977" y="5262"/>
                    <a:pt x="5101" y="4846"/>
                  </a:cubicBezTo>
                  <a:cubicBezTo>
                    <a:pt x="7373" y="3989"/>
                    <a:pt x="8427" y="3210"/>
                    <a:pt x="8324" y="2461"/>
                  </a:cubicBezTo>
                  <a:cubicBezTo>
                    <a:pt x="8219" y="1693"/>
                    <a:pt x="6856" y="1045"/>
                    <a:pt x="4268" y="538"/>
                  </a:cubicBezTo>
                  <a:cubicBezTo>
                    <a:pt x="2376" y="165"/>
                    <a:pt x="486" y="4"/>
                    <a:pt x="466" y="1"/>
                  </a:cubicBezTo>
                  <a:cubicBezTo>
                    <a:pt x="463" y="1"/>
                    <a:pt x="460" y="1"/>
                    <a:pt x="4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4"/>
            <p:cNvSpPr/>
            <p:nvPr/>
          </p:nvSpPr>
          <p:spPr>
            <a:xfrm>
              <a:off x="6881625" y="4590446"/>
              <a:ext cx="67786" cy="34157"/>
            </a:xfrm>
            <a:custGeom>
              <a:avLst/>
              <a:gdLst/>
              <a:ahLst/>
              <a:cxnLst/>
              <a:rect l="l" t="t" r="r" b="b"/>
              <a:pathLst>
                <a:path w="2308" h="1163" extrusionOk="0">
                  <a:moveTo>
                    <a:pt x="65" y="1"/>
                  </a:moveTo>
                  <a:cubicBezTo>
                    <a:pt x="47" y="1"/>
                    <a:pt x="30" y="9"/>
                    <a:pt x="19" y="24"/>
                  </a:cubicBezTo>
                  <a:cubicBezTo>
                    <a:pt x="1" y="50"/>
                    <a:pt x="8" y="83"/>
                    <a:pt x="34" y="101"/>
                  </a:cubicBezTo>
                  <a:cubicBezTo>
                    <a:pt x="676" y="543"/>
                    <a:pt x="1404" y="1043"/>
                    <a:pt x="2241" y="1162"/>
                  </a:cubicBezTo>
                  <a:lnTo>
                    <a:pt x="2248" y="1162"/>
                  </a:lnTo>
                  <a:cubicBezTo>
                    <a:pt x="2275" y="1162"/>
                    <a:pt x="2298" y="1142"/>
                    <a:pt x="2304" y="1115"/>
                  </a:cubicBezTo>
                  <a:cubicBezTo>
                    <a:pt x="2308" y="1085"/>
                    <a:pt x="2287" y="1057"/>
                    <a:pt x="2257" y="1054"/>
                  </a:cubicBezTo>
                  <a:cubicBezTo>
                    <a:pt x="1445" y="937"/>
                    <a:pt x="727" y="444"/>
                    <a:pt x="96" y="10"/>
                  </a:cubicBezTo>
                  <a:cubicBezTo>
                    <a:pt x="87" y="4"/>
                    <a:pt x="7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4"/>
            <p:cNvSpPr/>
            <p:nvPr/>
          </p:nvSpPr>
          <p:spPr>
            <a:xfrm>
              <a:off x="6907353" y="4589829"/>
              <a:ext cx="88756" cy="19090"/>
            </a:xfrm>
            <a:custGeom>
              <a:avLst/>
              <a:gdLst/>
              <a:ahLst/>
              <a:cxnLst/>
              <a:rect l="l" t="t" r="r" b="b"/>
              <a:pathLst>
                <a:path w="3022" h="650" extrusionOk="0">
                  <a:moveTo>
                    <a:pt x="64" y="0"/>
                  </a:moveTo>
                  <a:cubicBezTo>
                    <a:pt x="46" y="0"/>
                    <a:pt x="28" y="9"/>
                    <a:pt x="18" y="24"/>
                  </a:cubicBezTo>
                  <a:cubicBezTo>
                    <a:pt x="1" y="51"/>
                    <a:pt x="8" y="85"/>
                    <a:pt x="33" y="101"/>
                  </a:cubicBezTo>
                  <a:cubicBezTo>
                    <a:pt x="585" y="460"/>
                    <a:pt x="1254" y="649"/>
                    <a:pt x="1920" y="649"/>
                  </a:cubicBezTo>
                  <a:cubicBezTo>
                    <a:pt x="2279" y="649"/>
                    <a:pt x="2640" y="594"/>
                    <a:pt x="2979" y="480"/>
                  </a:cubicBezTo>
                  <a:cubicBezTo>
                    <a:pt x="3008" y="471"/>
                    <a:pt x="3021" y="438"/>
                    <a:pt x="3013" y="410"/>
                  </a:cubicBezTo>
                  <a:cubicBezTo>
                    <a:pt x="3006" y="388"/>
                    <a:pt x="2985" y="374"/>
                    <a:pt x="2962" y="374"/>
                  </a:cubicBezTo>
                  <a:cubicBezTo>
                    <a:pt x="2956" y="374"/>
                    <a:pt x="2949" y="375"/>
                    <a:pt x="2943" y="377"/>
                  </a:cubicBezTo>
                  <a:cubicBezTo>
                    <a:pt x="2616" y="486"/>
                    <a:pt x="2270" y="539"/>
                    <a:pt x="1922" y="539"/>
                  </a:cubicBezTo>
                  <a:cubicBezTo>
                    <a:pt x="1278" y="539"/>
                    <a:pt x="629" y="357"/>
                    <a:pt x="93" y="8"/>
                  </a:cubicBezTo>
                  <a:cubicBezTo>
                    <a:pt x="85" y="3"/>
                    <a:pt x="74"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4"/>
            <p:cNvSpPr/>
            <p:nvPr/>
          </p:nvSpPr>
          <p:spPr>
            <a:xfrm>
              <a:off x="6929498" y="4582487"/>
              <a:ext cx="20794" cy="7431"/>
            </a:xfrm>
            <a:custGeom>
              <a:avLst/>
              <a:gdLst/>
              <a:ahLst/>
              <a:cxnLst/>
              <a:rect l="l" t="t" r="r" b="b"/>
              <a:pathLst>
                <a:path w="708" h="253" extrusionOk="0">
                  <a:moveTo>
                    <a:pt x="63" y="0"/>
                  </a:moveTo>
                  <a:cubicBezTo>
                    <a:pt x="40" y="0"/>
                    <a:pt x="19" y="14"/>
                    <a:pt x="11" y="36"/>
                  </a:cubicBezTo>
                  <a:cubicBezTo>
                    <a:pt x="0" y="65"/>
                    <a:pt x="14" y="96"/>
                    <a:pt x="43" y="107"/>
                  </a:cubicBezTo>
                  <a:cubicBezTo>
                    <a:pt x="236" y="180"/>
                    <a:pt x="439" y="228"/>
                    <a:pt x="642" y="253"/>
                  </a:cubicBezTo>
                  <a:lnTo>
                    <a:pt x="649" y="253"/>
                  </a:lnTo>
                  <a:cubicBezTo>
                    <a:pt x="678" y="253"/>
                    <a:pt x="702" y="231"/>
                    <a:pt x="705" y="203"/>
                  </a:cubicBezTo>
                  <a:cubicBezTo>
                    <a:pt x="708" y="173"/>
                    <a:pt x="688" y="146"/>
                    <a:pt x="657" y="143"/>
                  </a:cubicBezTo>
                  <a:cubicBezTo>
                    <a:pt x="461" y="119"/>
                    <a:pt x="266" y="73"/>
                    <a:pt x="83" y="3"/>
                  </a:cubicBezTo>
                  <a:cubicBezTo>
                    <a:pt x="76" y="1"/>
                    <a:pt x="70" y="0"/>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4"/>
            <p:cNvSpPr/>
            <p:nvPr/>
          </p:nvSpPr>
          <p:spPr>
            <a:xfrm>
              <a:off x="6833781" y="4489854"/>
              <a:ext cx="26844" cy="84439"/>
            </a:xfrm>
            <a:custGeom>
              <a:avLst/>
              <a:gdLst/>
              <a:ahLst/>
              <a:cxnLst/>
              <a:rect l="l" t="t" r="r" b="b"/>
              <a:pathLst>
                <a:path w="914" h="2875" extrusionOk="0">
                  <a:moveTo>
                    <a:pt x="55" y="0"/>
                  </a:moveTo>
                  <a:cubicBezTo>
                    <a:pt x="25" y="0"/>
                    <a:pt x="1" y="24"/>
                    <a:pt x="1" y="54"/>
                  </a:cubicBezTo>
                  <a:cubicBezTo>
                    <a:pt x="21" y="1037"/>
                    <a:pt x="298" y="2004"/>
                    <a:pt x="802" y="2848"/>
                  </a:cubicBezTo>
                  <a:cubicBezTo>
                    <a:pt x="811" y="2865"/>
                    <a:pt x="831" y="2874"/>
                    <a:pt x="849" y="2874"/>
                  </a:cubicBezTo>
                  <a:cubicBezTo>
                    <a:pt x="859" y="2874"/>
                    <a:pt x="868" y="2871"/>
                    <a:pt x="878" y="2867"/>
                  </a:cubicBezTo>
                  <a:cubicBezTo>
                    <a:pt x="904" y="2851"/>
                    <a:pt x="914" y="2820"/>
                    <a:pt x="896" y="2793"/>
                  </a:cubicBezTo>
                  <a:cubicBezTo>
                    <a:pt x="402" y="1965"/>
                    <a:pt x="130" y="1018"/>
                    <a:pt x="110" y="53"/>
                  </a:cubicBezTo>
                  <a:cubicBezTo>
                    <a:pt x="110" y="23"/>
                    <a:pt x="90" y="2"/>
                    <a:pt x="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4"/>
            <p:cNvSpPr/>
            <p:nvPr/>
          </p:nvSpPr>
          <p:spPr>
            <a:xfrm>
              <a:off x="6864561" y="4579961"/>
              <a:ext cx="7225" cy="6608"/>
            </a:xfrm>
            <a:custGeom>
              <a:avLst/>
              <a:gdLst/>
              <a:ahLst/>
              <a:cxnLst/>
              <a:rect l="l" t="t" r="r" b="b"/>
              <a:pathLst>
                <a:path w="246" h="225" extrusionOk="0">
                  <a:moveTo>
                    <a:pt x="61" y="0"/>
                  </a:moveTo>
                  <a:cubicBezTo>
                    <a:pt x="47" y="0"/>
                    <a:pt x="33" y="6"/>
                    <a:pt x="21" y="17"/>
                  </a:cubicBezTo>
                  <a:cubicBezTo>
                    <a:pt x="1" y="40"/>
                    <a:pt x="2" y="74"/>
                    <a:pt x="24" y="95"/>
                  </a:cubicBezTo>
                  <a:lnTo>
                    <a:pt x="146" y="210"/>
                  </a:lnTo>
                  <a:cubicBezTo>
                    <a:pt x="157" y="219"/>
                    <a:pt x="169" y="225"/>
                    <a:pt x="183" y="225"/>
                  </a:cubicBezTo>
                  <a:cubicBezTo>
                    <a:pt x="197" y="225"/>
                    <a:pt x="212" y="219"/>
                    <a:pt x="224" y="209"/>
                  </a:cubicBezTo>
                  <a:cubicBezTo>
                    <a:pt x="246" y="186"/>
                    <a:pt x="244" y="152"/>
                    <a:pt x="223" y="131"/>
                  </a:cubicBezTo>
                  <a:lnTo>
                    <a:pt x="99" y="15"/>
                  </a:lnTo>
                  <a:cubicBezTo>
                    <a:pt x="88" y="5"/>
                    <a:pt x="75"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4"/>
            <p:cNvSpPr/>
            <p:nvPr/>
          </p:nvSpPr>
          <p:spPr>
            <a:xfrm>
              <a:off x="6925680" y="4515846"/>
              <a:ext cx="77977" cy="18914"/>
            </a:xfrm>
            <a:custGeom>
              <a:avLst/>
              <a:gdLst/>
              <a:ahLst/>
              <a:cxnLst/>
              <a:rect l="l" t="t" r="r" b="b"/>
              <a:pathLst>
                <a:path w="2655" h="644" extrusionOk="0">
                  <a:moveTo>
                    <a:pt x="59" y="1"/>
                  </a:moveTo>
                  <a:cubicBezTo>
                    <a:pt x="32" y="1"/>
                    <a:pt x="12" y="19"/>
                    <a:pt x="6" y="45"/>
                  </a:cubicBezTo>
                  <a:cubicBezTo>
                    <a:pt x="0" y="74"/>
                    <a:pt x="18" y="105"/>
                    <a:pt x="49" y="109"/>
                  </a:cubicBezTo>
                  <a:lnTo>
                    <a:pt x="2584" y="642"/>
                  </a:lnTo>
                  <a:cubicBezTo>
                    <a:pt x="2587" y="643"/>
                    <a:pt x="2591" y="643"/>
                    <a:pt x="2594" y="643"/>
                  </a:cubicBezTo>
                  <a:cubicBezTo>
                    <a:pt x="2619" y="643"/>
                    <a:pt x="2642" y="626"/>
                    <a:pt x="2649" y="599"/>
                  </a:cubicBezTo>
                  <a:cubicBezTo>
                    <a:pt x="2655" y="571"/>
                    <a:pt x="2637" y="541"/>
                    <a:pt x="2607" y="535"/>
                  </a:cubicBezTo>
                  <a:lnTo>
                    <a:pt x="72" y="2"/>
                  </a:lnTo>
                  <a:cubicBezTo>
                    <a:pt x="67" y="1"/>
                    <a:pt x="63" y="1"/>
                    <a:pt x="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4"/>
            <p:cNvSpPr/>
            <p:nvPr/>
          </p:nvSpPr>
          <p:spPr>
            <a:xfrm>
              <a:off x="6900951" y="4509708"/>
              <a:ext cx="9692" cy="4670"/>
            </a:xfrm>
            <a:custGeom>
              <a:avLst/>
              <a:gdLst/>
              <a:ahLst/>
              <a:cxnLst/>
              <a:rect l="l" t="t" r="r" b="b"/>
              <a:pathLst>
                <a:path w="330" h="159" extrusionOk="0">
                  <a:moveTo>
                    <a:pt x="69" y="0"/>
                  </a:moveTo>
                  <a:cubicBezTo>
                    <a:pt x="64" y="0"/>
                    <a:pt x="59" y="0"/>
                    <a:pt x="53" y="1"/>
                  </a:cubicBezTo>
                  <a:cubicBezTo>
                    <a:pt x="24" y="1"/>
                    <a:pt x="1" y="25"/>
                    <a:pt x="1" y="55"/>
                  </a:cubicBezTo>
                  <a:cubicBezTo>
                    <a:pt x="1" y="83"/>
                    <a:pt x="25" y="109"/>
                    <a:pt x="55" y="109"/>
                  </a:cubicBezTo>
                  <a:cubicBezTo>
                    <a:pt x="115" y="110"/>
                    <a:pt x="186" y="125"/>
                    <a:pt x="243" y="153"/>
                  </a:cubicBezTo>
                  <a:cubicBezTo>
                    <a:pt x="250" y="157"/>
                    <a:pt x="259" y="159"/>
                    <a:pt x="267" y="159"/>
                  </a:cubicBezTo>
                  <a:cubicBezTo>
                    <a:pt x="288" y="159"/>
                    <a:pt x="307" y="147"/>
                    <a:pt x="316" y="129"/>
                  </a:cubicBezTo>
                  <a:cubicBezTo>
                    <a:pt x="330" y="102"/>
                    <a:pt x="318" y="69"/>
                    <a:pt x="293" y="55"/>
                  </a:cubicBezTo>
                  <a:cubicBezTo>
                    <a:pt x="222" y="20"/>
                    <a:pt x="14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4"/>
            <p:cNvSpPr/>
            <p:nvPr/>
          </p:nvSpPr>
          <p:spPr>
            <a:xfrm>
              <a:off x="6941393" y="4530708"/>
              <a:ext cx="14509" cy="5375"/>
            </a:xfrm>
            <a:custGeom>
              <a:avLst/>
              <a:gdLst/>
              <a:ahLst/>
              <a:cxnLst/>
              <a:rect l="l" t="t" r="r" b="b"/>
              <a:pathLst>
                <a:path w="494" h="183" extrusionOk="0">
                  <a:moveTo>
                    <a:pt x="60" y="0"/>
                  </a:moveTo>
                  <a:cubicBezTo>
                    <a:pt x="36" y="0"/>
                    <a:pt x="13" y="19"/>
                    <a:pt x="8" y="45"/>
                  </a:cubicBezTo>
                  <a:cubicBezTo>
                    <a:pt x="1" y="76"/>
                    <a:pt x="21" y="104"/>
                    <a:pt x="51" y="109"/>
                  </a:cubicBezTo>
                  <a:lnTo>
                    <a:pt x="422" y="180"/>
                  </a:lnTo>
                  <a:cubicBezTo>
                    <a:pt x="427" y="183"/>
                    <a:pt x="430" y="183"/>
                    <a:pt x="434" y="183"/>
                  </a:cubicBezTo>
                  <a:cubicBezTo>
                    <a:pt x="461" y="183"/>
                    <a:pt x="484" y="164"/>
                    <a:pt x="487" y="137"/>
                  </a:cubicBezTo>
                  <a:cubicBezTo>
                    <a:pt x="494" y="107"/>
                    <a:pt x="475" y="79"/>
                    <a:pt x="444" y="73"/>
                  </a:cubicBezTo>
                  <a:lnTo>
                    <a:pt x="72" y="2"/>
                  </a:lnTo>
                  <a:cubicBezTo>
                    <a:pt x="68" y="1"/>
                    <a:pt x="64" y="0"/>
                    <a:pt x="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4"/>
            <p:cNvSpPr/>
            <p:nvPr/>
          </p:nvSpPr>
          <p:spPr>
            <a:xfrm>
              <a:off x="6888703" y="4677528"/>
              <a:ext cx="28518" cy="25464"/>
            </a:xfrm>
            <a:custGeom>
              <a:avLst/>
              <a:gdLst/>
              <a:ahLst/>
              <a:cxnLst/>
              <a:rect l="l" t="t" r="r" b="b"/>
              <a:pathLst>
                <a:path w="971" h="867" extrusionOk="0">
                  <a:moveTo>
                    <a:pt x="65" y="1"/>
                  </a:moveTo>
                  <a:cubicBezTo>
                    <a:pt x="57" y="1"/>
                    <a:pt x="49" y="2"/>
                    <a:pt x="42" y="6"/>
                  </a:cubicBezTo>
                  <a:cubicBezTo>
                    <a:pt x="13" y="19"/>
                    <a:pt x="1" y="50"/>
                    <a:pt x="13" y="78"/>
                  </a:cubicBezTo>
                  <a:cubicBezTo>
                    <a:pt x="95" y="262"/>
                    <a:pt x="193" y="452"/>
                    <a:pt x="341" y="605"/>
                  </a:cubicBezTo>
                  <a:cubicBezTo>
                    <a:pt x="500" y="771"/>
                    <a:pt x="704" y="866"/>
                    <a:pt x="898" y="866"/>
                  </a:cubicBezTo>
                  <a:cubicBezTo>
                    <a:pt x="903" y="866"/>
                    <a:pt x="908" y="866"/>
                    <a:pt x="918" y="863"/>
                  </a:cubicBezTo>
                  <a:cubicBezTo>
                    <a:pt x="948" y="862"/>
                    <a:pt x="970" y="836"/>
                    <a:pt x="970" y="806"/>
                  </a:cubicBezTo>
                  <a:cubicBezTo>
                    <a:pt x="969" y="776"/>
                    <a:pt x="946" y="754"/>
                    <a:pt x="916" y="754"/>
                  </a:cubicBezTo>
                  <a:cubicBezTo>
                    <a:pt x="914" y="753"/>
                    <a:pt x="912" y="752"/>
                    <a:pt x="911" y="752"/>
                  </a:cubicBezTo>
                  <a:cubicBezTo>
                    <a:pt x="907" y="752"/>
                    <a:pt x="903" y="754"/>
                    <a:pt x="899" y="754"/>
                  </a:cubicBezTo>
                  <a:cubicBezTo>
                    <a:pt x="734" y="754"/>
                    <a:pt x="562" y="671"/>
                    <a:pt x="421" y="527"/>
                  </a:cubicBezTo>
                  <a:cubicBezTo>
                    <a:pt x="284" y="385"/>
                    <a:pt x="193" y="205"/>
                    <a:pt x="114" y="32"/>
                  </a:cubicBezTo>
                  <a:cubicBezTo>
                    <a:pt x="105" y="13"/>
                    <a:pt x="86"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4"/>
            <p:cNvSpPr/>
            <p:nvPr/>
          </p:nvSpPr>
          <p:spPr>
            <a:xfrm>
              <a:off x="6903476" y="4679584"/>
              <a:ext cx="9193" cy="8547"/>
            </a:xfrm>
            <a:custGeom>
              <a:avLst/>
              <a:gdLst/>
              <a:ahLst/>
              <a:cxnLst/>
              <a:rect l="l" t="t" r="r" b="b"/>
              <a:pathLst>
                <a:path w="313" h="291" extrusionOk="0">
                  <a:moveTo>
                    <a:pt x="61" y="0"/>
                  </a:moveTo>
                  <a:cubicBezTo>
                    <a:pt x="46" y="0"/>
                    <a:pt x="32" y="6"/>
                    <a:pt x="20" y="17"/>
                  </a:cubicBezTo>
                  <a:cubicBezTo>
                    <a:pt x="0" y="40"/>
                    <a:pt x="2" y="74"/>
                    <a:pt x="23" y="95"/>
                  </a:cubicBezTo>
                  <a:lnTo>
                    <a:pt x="214" y="276"/>
                  </a:lnTo>
                  <a:cubicBezTo>
                    <a:pt x="224" y="285"/>
                    <a:pt x="237" y="290"/>
                    <a:pt x="251" y="290"/>
                  </a:cubicBezTo>
                  <a:cubicBezTo>
                    <a:pt x="265" y="290"/>
                    <a:pt x="279" y="285"/>
                    <a:pt x="292" y="273"/>
                  </a:cubicBezTo>
                  <a:cubicBezTo>
                    <a:pt x="312" y="251"/>
                    <a:pt x="311" y="216"/>
                    <a:pt x="289" y="195"/>
                  </a:cubicBezTo>
                  <a:lnTo>
                    <a:pt x="99" y="16"/>
                  </a:ln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8" name="Google Shape;1148;p44"/>
          <p:cNvGrpSpPr/>
          <p:nvPr/>
        </p:nvGrpSpPr>
        <p:grpSpPr>
          <a:xfrm>
            <a:off x="7660336" y="4406115"/>
            <a:ext cx="312879" cy="321425"/>
            <a:chOff x="7522550" y="4243277"/>
            <a:chExt cx="312879" cy="321425"/>
          </a:xfrm>
        </p:grpSpPr>
        <p:sp>
          <p:nvSpPr>
            <p:cNvPr id="1149" name="Google Shape;1149;p44"/>
            <p:cNvSpPr/>
            <p:nvPr/>
          </p:nvSpPr>
          <p:spPr>
            <a:xfrm>
              <a:off x="7522550" y="4243277"/>
              <a:ext cx="312879" cy="321425"/>
            </a:xfrm>
            <a:custGeom>
              <a:avLst/>
              <a:gdLst/>
              <a:ahLst/>
              <a:cxnLst/>
              <a:rect l="l" t="t" r="r" b="b"/>
              <a:pathLst>
                <a:path w="10653" h="10944" extrusionOk="0">
                  <a:moveTo>
                    <a:pt x="3986" y="0"/>
                  </a:moveTo>
                  <a:cubicBezTo>
                    <a:pt x="3734" y="0"/>
                    <a:pt x="3481" y="20"/>
                    <a:pt x="3236" y="63"/>
                  </a:cubicBezTo>
                  <a:cubicBezTo>
                    <a:pt x="1488" y="362"/>
                    <a:pt x="242" y="1744"/>
                    <a:pt x="138" y="3499"/>
                  </a:cubicBezTo>
                  <a:cubicBezTo>
                    <a:pt x="0" y="5798"/>
                    <a:pt x="1755" y="8084"/>
                    <a:pt x="4218" y="8816"/>
                  </a:cubicBezTo>
                  <a:cubicBezTo>
                    <a:pt x="5380" y="9160"/>
                    <a:pt x="6171" y="10058"/>
                    <a:pt x="6212" y="10106"/>
                  </a:cubicBezTo>
                  <a:cubicBezTo>
                    <a:pt x="6649" y="10639"/>
                    <a:pt x="7296" y="10943"/>
                    <a:pt x="7987" y="10943"/>
                  </a:cubicBezTo>
                  <a:cubicBezTo>
                    <a:pt x="8195" y="10943"/>
                    <a:pt x="8401" y="10915"/>
                    <a:pt x="8598" y="10859"/>
                  </a:cubicBezTo>
                  <a:cubicBezTo>
                    <a:pt x="9481" y="10616"/>
                    <a:pt x="10136" y="9872"/>
                    <a:pt x="10265" y="8964"/>
                  </a:cubicBezTo>
                  <a:cubicBezTo>
                    <a:pt x="10653" y="6230"/>
                    <a:pt x="9795" y="3535"/>
                    <a:pt x="7968" y="1759"/>
                  </a:cubicBezTo>
                  <a:cubicBezTo>
                    <a:pt x="6803" y="626"/>
                    <a:pt x="5388" y="0"/>
                    <a:pt x="3986" y="0"/>
                  </a:cubicBezTo>
                  <a:close/>
                </a:path>
              </a:pathLst>
            </a:custGeom>
            <a:solidFill>
              <a:schemeClr val="lt1"/>
            </a:solidFill>
            <a:ln>
              <a:noFill/>
            </a:ln>
            <a:effectLst>
              <a:outerShdw blurRad="57150" dist="19050" dir="54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4"/>
            <p:cNvSpPr/>
            <p:nvPr/>
          </p:nvSpPr>
          <p:spPr>
            <a:xfrm>
              <a:off x="7594653" y="4312032"/>
              <a:ext cx="166499" cy="178687"/>
            </a:xfrm>
            <a:custGeom>
              <a:avLst/>
              <a:gdLst/>
              <a:ahLst/>
              <a:cxnLst/>
              <a:rect l="l" t="t" r="r" b="b"/>
              <a:pathLst>
                <a:path w="5669" h="6084" extrusionOk="0">
                  <a:moveTo>
                    <a:pt x="1536" y="1"/>
                  </a:moveTo>
                  <a:cubicBezTo>
                    <a:pt x="1499" y="1"/>
                    <a:pt x="1461" y="2"/>
                    <a:pt x="1424" y="4"/>
                  </a:cubicBezTo>
                  <a:cubicBezTo>
                    <a:pt x="1339" y="6"/>
                    <a:pt x="1256" y="16"/>
                    <a:pt x="1174" y="31"/>
                  </a:cubicBezTo>
                  <a:cubicBezTo>
                    <a:pt x="648" y="119"/>
                    <a:pt x="281" y="405"/>
                    <a:pt x="114" y="839"/>
                  </a:cubicBezTo>
                  <a:cubicBezTo>
                    <a:pt x="60" y="979"/>
                    <a:pt x="27" y="1134"/>
                    <a:pt x="17" y="1301"/>
                  </a:cubicBezTo>
                  <a:cubicBezTo>
                    <a:pt x="0" y="1577"/>
                    <a:pt x="49" y="1876"/>
                    <a:pt x="156" y="2175"/>
                  </a:cubicBezTo>
                  <a:cubicBezTo>
                    <a:pt x="156" y="2177"/>
                    <a:pt x="157" y="2177"/>
                    <a:pt x="157" y="2178"/>
                  </a:cubicBezTo>
                  <a:cubicBezTo>
                    <a:pt x="463" y="3031"/>
                    <a:pt x="1252" y="3883"/>
                    <a:pt x="2428" y="4233"/>
                  </a:cubicBezTo>
                  <a:cubicBezTo>
                    <a:pt x="3461" y="4541"/>
                    <a:pt x="4286" y="5103"/>
                    <a:pt x="4824" y="5553"/>
                  </a:cubicBezTo>
                  <a:lnTo>
                    <a:pt x="4825" y="5556"/>
                  </a:lnTo>
                  <a:cubicBezTo>
                    <a:pt x="5069" y="5760"/>
                    <a:pt x="5254" y="5944"/>
                    <a:pt x="5375" y="6070"/>
                  </a:cubicBezTo>
                  <a:cubicBezTo>
                    <a:pt x="5382" y="6079"/>
                    <a:pt x="5393" y="6083"/>
                    <a:pt x="5403" y="6083"/>
                  </a:cubicBezTo>
                  <a:cubicBezTo>
                    <a:pt x="5409" y="6083"/>
                    <a:pt x="5416" y="6080"/>
                    <a:pt x="5419" y="6077"/>
                  </a:cubicBezTo>
                  <a:cubicBezTo>
                    <a:pt x="5432" y="6069"/>
                    <a:pt x="5439" y="6056"/>
                    <a:pt x="5439" y="6042"/>
                  </a:cubicBezTo>
                  <a:cubicBezTo>
                    <a:pt x="5440" y="6045"/>
                    <a:pt x="5440" y="6049"/>
                    <a:pt x="5443" y="6055"/>
                  </a:cubicBezTo>
                  <a:cubicBezTo>
                    <a:pt x="5448" y="6070"/>
                    <a:pt x="5465" y="6080"/>
                    <a:pt x="5482" y="6080"/>
                  </a:cubicBezTo>
                  <a:lnTo>
                    <a:pt x="5487" y="6080"/>
                  </a:lnTo>
                  <a:cubicBezTo>
                    <a:pt x="5507" y="6077"/>
                    <a:pt x="5519" y="6057"/>
                    <a:pt x="5516" y="6040"/>
                  </a:cubicBezTo>
                  <a:cubicBezTo>
                    <a:pt x="5493" y="5881"/>
                    <a:pt x="5465" y="5727"/>
                    <a:pt x="5432" y="5572"/>
                  </a:cubicBezTo>
                  <a:lnTo>
                    <a:pt x="5432" y="5572"/>
                  </a:lnTo>
                  <a:cubicBezTo>
                    <a:pt x="5446" y="5639"/>
                    <a:pt x="5462" y="5707"/>
                    <a:pt x="5475" y="5774"/>
                  </a:cubicBezTo>
                  <a:cubicBezTo>
                    <a:pt x="5479" y="5793"/>
                    <a:pt x="5493" y="5805"/>
                    <a:pt x="5512" y="5805"/>
                  </a:cubicBezTo>
                  <a:cubicBezTo>
                    <a:pt x="5513" y="5805"/>
                    <a:pt x="5514" y="5805"/>
                    <a:pt x="5515" y="5805"/>
                  </a:cubicBezTo>
                  <a:cubicBezTo>
                    <a:pt x="5519" y="5805"/>
                    <a:pt x="5529" y="5803"/>
                    <a:pt x="5532" y="5798"/>
                  </a:cubicBezTo>
                  <a:cubicBezTo>
                    <a:pt x="5543" y="5793"/>
                    <a:pt x="5550" y="5781"/>
                    <a:pt x="5550" y="5770"/>
                  </a:cubicBezTo>
                  <a:cubicBezTo>
                    <a:pt x="5668" y="3947"/>
                    <a:pt x="5060" y="2241"/>
                    <a:pt x="3884" y="1099"/>
                  </a:cubicBezTo>
                  <a:cubicBezTo>
                    <a:pt x="3161" y="395"/>
                    <a:pt x="2314" y="1"/>
                    <a:pt x="1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4"/>
            <p:cNvSpPr/>
            <p:nvPr/>
          </p:nvSpPr>
          <p:spPr>
            <a:xfrm>
              <a:off x="7588926" y="4307685"/>
              <a:ext cx="179950" cy="192608"/>
            </a:xfrm>
            <a:custGeom>
              <a:avLst/>
              <a:gdLst/>
              <a:ahLst/>
              <a:cxnLst/>
              <a:rect l="l" t="t" r="r" b="b"/>
              <a:pathLst>
                <a:path w="6127" h="6558" extrusionOk="0">
                  <a:moveTo>
                    <a:pt x="1729" y="220"/>
                  </a:moveTo>
                  <a:cubicBezTo>
                    <a:pt x="2481" y="220"/>
                    <a:pt x="3318" y="606"/>
                    <a:pt x="4026" y="1296"/>
                  </a:cubicBezTo>
                  <a:cubicBezTo>
                    <a:pt x="5251" y="2487"/>
                    <a:pt x="5848" y="4301"/>
                    <a:pt x="5647" y="6191"/>
                  </a:cubicBezTo>
                  <a:cubicBezTo>
                    <a:pt x="5258" y="5772"/>
                    <a:pt x="4201" y="4773"/>
                    <a:pt x="2643" y="4310"/>
                  </a:cubicBezTo>
                  <a:cubicBezTo>
                    <a:pt x="1088" y="3847"/>
                    <a:pt x="222" y="2493"/>
                    <a:pt x="285" y="1452"/>
                  </a:cubicBezTo>
                  <a:cubicBezTo>
                    <a:pt x="324" y="799"/>
                    <a:pt x="725" y="359"/>
                    <a:pt x="1382" y="248"/>
                  </a:cubicBezTo>
                  <a:cubicBezTo>
                    <a:pt x="1494" y="228"/>
                    <a:pt x="1611" y="220"/>
                    <a:pt x="1729" y="220"/>
                  </a:cubicBezTo>
                  <a:close/>
                  <a:moveTo>
                    <a:pt x="1727" y="0"/>
                  </a:moveTo>
                  <a:cubicBezTo>
                    <a:pt x="1598" y="0"/>
                    <a:pt x="1470" y="11"/>
                    <a:pt x="1346" y="32"/>
                  </a:cubicBezTo>
                  <a:cubicBezTo>
                    <a:pt x="591" y="160"/>
                    <a:pt x="113" y="687"/>
                    <a:pt x="67" y="1439"/>
                  </a:cubicBezTo>
                  <a:cubicBezTo>
                    <a:pt x="0" y="2565"/>
                    <a:pt x="922" y="4027"/>
                    <a:pt x="2584" y="4521"/>
                  </a:cubicBezTo>
                  <a:cubicBezTo>
                    <a:pt x="4468" y="5080"/>
                    <a:pt x="5631" y="6502"/>
                    <a:pt x="5641" y="6516"/>
                  </a:cubicBezTo>
                  <a:cubicBezTo>
                    <a:pt x="5663" y="6543"/>
                    <a:pt x="5695" y="6557"/>
                    <a:pt x="5727" y="6557"/>
                  </a:cubicBezTo>
                  <a:cubicBezTo>
                    <a:pt x="5735" y="6557"/>
                    <a:pt x="5747" y="6554"/>
                    <a:pt x="5755" y="6554"/>
                  </a:cubicBezTo>
                  <a:cubicBezTo>
                    <a:pt x="5798" y="6543"/>
                    <a:pt x="5831" y="6507"/>
                    <a:pt x="5835" y="6465"/>
                  </a:cubicBezTo>
                  <a:cubicBezTo>
                    <a:pt x="6127" y="4418"/>
                    <a:pt x="5507" y="2429"/>
                    <a:pt x="4181" y="1140"/>
                  </a:cubicBezTo>
                  <a:cubicBezTo>
                    <a:pt x="3431" y="409"/>
                    <a:pt x="2539" y="0"/>
                    <a:pt x="17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4"/>
            <p:cNvSpPr/>
            <p:nvPr/>
          </p:nvSpPr>
          <p:spPr>
            <a:xfrm>
              <a:off x="7680061" y="4372005"/>
              <a:ext cx="77860" cy="125263"/>
            </a:xfrm>
            <a:custGeom>
              <a:avLst/>
              <a:gdLst/>
              <a:ahLst/>
              <a:cxnLst/>
              <a:rect l="l" t="t" r="r" b="b"/>
              <a:pathLst>
                <a:path w="2651" h="4265" extrusionOk="0">
                  <a:moveTo>
                    <a:pt x="61" y="0"/>
                  </a:moveTo>
                  <a:cubicBezTo>
                    <a:pt x="46" y="0"/>
                    <a:pt x="30" y="7"/>
                    <a:pt x="19" y="19"/>
                  </a:cubicBezTo>
                  <a:cubicBezTo>
                    <a:pt x="0" y="41"/>
                    <a:pt x="2" y="76"/>
                    <a:pt x="25" y="96"/>
                  </a:cubicBezTo>
                  <a:cubicBezTo>
                    <a:pt x="1244" y="1177"/>
                    <a:pt x="2137" y="2644"/>
                    <a:pt x="2537" y="4225"/>
                  </a:cubicBezTo>
                  <a:cubicBezTo>
                    <a:pt x="2544" y="4249"/>
                    <a:pt x="2565" y="4265"/>
                    <a:pt x="2589" y="4265"/>
                  </a:cubicBezTo>
                  <a:cubicBezTo>
                    <a:pt x="2595" y="4265"/>
                    <a:pt x="2599" y="4265"/>
                    <a:pt x="2604" y="4263"/>
                  </a:cubicBezTo>
                  <a:cubicBezTo>
                    <a:pt x="2632" y="4256"/>
                    <a:pt x="2651" y="4228"/>
                    <a:pt x="2644" y="4198"/>
                  </a:cubicBezTo>
                  <a:cubicBezTo>
                    <a:pt x="2238" y="2596"/>
                    <a:pt x="1333" y="1110"/>
                    <a:pt x="97" y="14"/>
                  </a:cubicBezTo>
                  <a:cubicBezTo>
                    <a:pt x="87" y="5"/>
                    <a:pt x="74"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4"/>
            <p:cNvSpPr/>
            <p:nvPr/>
          </p:nvSpPr>
          <p:spPr>
            <a:xfrm>
              <a:off x="7653716" y="4350330"/>
              <a:ext cx="15801" cy="13070"/>
            </a:xfrm>
            <a:custGeom>
              <a:avLst/>
              <a:gdLst/>
              <a:ahLst/>
              <a:cxnLst/>
              <a:rect l="l" t="t" r="r" b="b"/>
              <a:pathLst>
                <a:path w="538" h="445" extrusionOk="0">
                  <a:moveTo>
                    <a:pt x="61" y="0"/>
                  </a:moveTo>
                  <a:cubicBezTo>
                    <a:pt x="41" y="0"/>
                    <a:pt x="23" y="10"/>
                    <a:pt x="13" y="28"/>
                  </a:cubicBezTo>
                  <a:cubicBezTo>
                    <a:pt x="0" y="54"/>
                    <a:pt x="9" y="88"/>
                    <a:pt x="36" y="102"/>
                  </a:cubicBezTo>
                  <a:cubicBezTo>
                    <a:pt x="187" y="188"/>
                    <a:pt x="322" y="296"/>
                    <a:pt x="437" y="427"/>
                  </a:cubicBezTo>
                  <a:cubicBezTo>
                    <a:pt x="447" y="438"/>
                    <a:pt x="464" y="444"/>
                    <a:pt x="479" y="444"/>
                  </a:cubicBezTo>
                  <a:cubicBezTo>
                    <a:pt x="492" y="444"/>
                    <a:pt x="503" y="438"/>
                    <a:pt x="513" y="428"/>
                  </a:cubicBezTo>
                  <a:cubicBezTo>
                    <a:pt x="536" y="408"/>
                    <a:pt x="537" y="374"/>
                    <a:pt x="517" y="351"/>
                  </a:cubicBezTo>
                  <a:cubicBezTo>
                    <a:pt x="395" y="213"/>
                    <a:pt x="251" y="97"/>
                    <a:pt x="89" y="7"/>
                  </a:cubicBezTo>
                  <a:cubicBezTo>
                    <a:pt x="80" y="2"/>
                    <a:pt x="70"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4"/>
            <p:cNvSpPr/>
            <p:nvPr/>
          </p:nvSpPr>
          <p:spPr>
            <a:xfrm>
              <a:off x="7716979" y="4391625"/>
              <a:ext cx="42087" cy="103940"/>
            </a:xfrm>
            <a:custGeom>
              <a:avLst/>
              <a:gdLst/>
              <a:ahLst/>
              <a:cxnLst/>
              <a:rect l="l" t="t" r="r" b="b"/>
              <a:pathLst>
                <a:path w="1433" h="3539" extrusionOk="0">
                  <a:moveTo>
                    <a:pt x="64" y="0"/>
                  </a:moveTo>
                  <a:cubicBezTo>
                    <a:pt x="54" y="0"/>
                    <a:pt x="43" y="4"/>
                    <a:pt x="34" y="11"/>
                  </a:cubicBezTo>
                  <a:cubicBezTo>
                    <a:pt x="8" y="28"/>
                    <a:pt x="1" y="62"/>
                    <a:pt x="19" y="86"/>
                  </a:cubicBezTo>
                  <a:cubicBezTo>
                    <a:pt x="714" y="1096"/>
                    <a:pt x="1166" y="2272"/>
                    <a:pt x="1320" y="3490"/>
                  </a:cubicBezTo>
                  <a:cubicBezTo>
                    <a:pt x="1324" y="3518"/>
                    <a:pt x="1348" y="3538"/>
                    <a:pt x="1375" y="3538"/>
                  </a:cubicBezTo>
                  <a:cubicBezTo>
                    <a:pt x="1379" y="3538"/>
                    <a:pt x="1381" y="3538"/>
                    <a:pt x="1381" y="3537"/>
                  </a:cubicBezTo>
                  <a:cubicBezTo>
                    <a:pt x="1411" y="3533"/>
                    <a:pt x="1432" y="3507"/>
                    <a:pt x="1429" y="3476"/>
                  </a:cubicBezTo>
                  <a:cubicBezTo>
                    <a:pt x="1273" y="2242"/>
                    <a:pt x="814" y="1047"/>
                    <a:pt x="109" y="25"/>
                  </a:cubicBezTo>
                  <a:cubicBezTo>
                    <a:pt x="99" y="9"/>
                    <a:pt x="81" y="0"/>
                    <a:pt x="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4"/>
            <p:cNvSpPr/>
            <p:nvPr/>
          </p:nvSpPr>
          <p:spPr>
            <a:xfrm>
              <a:off x="7667755" y="4383049"/>
              <a:ext cx="47814" cy="45847"/>
            </a:xfrm>
            <a:custGeom>
              <a:avLst/>
              <a:gdLst/>
              <a:ahLst/>
              <a:cxnLst/>
              <a:rect l="l" t="t" r="r" b="b"/>
              <a:pathLst>
                <a:path w="1628" h="1561" extrusionOk="0">
                  <a:moveTo>
                    <a:pt x="63" y="1"/>
                  </a:moveTo>
                  <a:cubicBezTo>
                    <a:pt x="45" y="1"/>
                    <a:pt x="28" y="9"/>
                    <a:pt x="16" y="25"/>
                  </a:cubicBezTo>
                  <a:cubicBezTo>
                    <a:pt x="1" y="49"/>
                    <a:pt x="6" y="83"/>
                    <a:pt x="31" y="100"/>
                  </a:cubicBezTo>
                  <a:cubicBezTo>
                    <a:pt x="603" y="498"/>
                    <a:pt x="1106" y="982"/>
                    <a:pt x="1523" y="1539"/>
                  </a:cubicBezTo>
                  <a:cubicBezTo>
                    <a:pt x="1533" y="1553"/>
                    <a:pt x="1552" y="1560"/>
                    <a:pt x="1567" y="1560"/>
                  </a:cubicBezTo>
                  <a:cubicBezTo>
                    <a:pt x="1580" y="1560"/>
                    <a:pt x="1590" y="1559"/>
                    <a:pt x="1599" y="1550"/>
                  </a:cubicBezTo>
                  <a:cubicBezTo>
                    <a:pt x="1623" y="1532"/>
                    <a:pt x="1627" y="1498"/>
                    <a:pt x="1610" y="1473"/>
                  </a:cubicBezTo>
                  <a:cubicBezTo>
                    <a:pt x="1186" y="905"/>
                    <a:pt x="676" y="414"/>
                    <a:pt x="93" y="9"/>
                  </a:cubicBezTo>
                  <a:cubicBezTo>
                    <a:pt x="84" y="4"/>
                    <a:pt x="73" y="1"/>
                    <a:pt x="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4"/>
            <p:cNvSpPr/>
            <p:nvPr/>
          </p:nvSpPr>
          <p:spPr>
            <a:xfrm>
              <a:off x="7668166" y="4406456"/>
              <a:ext cx="7812" cy="5492"/>
            </a:xfrm>
            <a:custGeom>
              <a:avLst/>
              <a:gdLst/>
              <a:ahLst/>
              <a:cxnLst/>
              <a:rect l="l" t="t" r="r" b="b"/>
              <a:pathLst>
                <a:path w="266" h="187" extrusionOk="0">
                  <a:moveTo>
                    <a:pt x="65" y="1"/>
                  </a:moveTo>
                  <a:cubicBezTo>
                    <a:pt x="45" y="1"/>
                    <a:pt x="25" y="12"/>
                    <a:pt x="15" y="30"/>
                  </a:cubicBezTo>
                  <a:cubicBezTo>
                    <a:pt x="1" y="57"/>
                    <a:pt x="11" y="91"/>
                    <a:pt x="38" y="105"/>
                  </a:cubicBezTo>
                  <a:lnTo>
                    <a:pt x="178" y="179"/>
                  </a:lnTo>
                  <a:cubicBezTo>
                    <a:pt x="186" y="185"/>
                    <a:pt x="195" y="186"/>
                    <a:pt x="203" y="186"/>
                  </a:cubicBezTo>
                  <a:cubicBezTo>
                    <a:pt x="223" y="186"/>
                    <a:pt x="243" y="178"/>
                    <a:pt x="252" y="157"/>
                  </a:cubicBezTo>
                  <a:cubicBezTo>
                    <a:pt x="266" y="129"/>
                    <a:pt x="256" y="97"/>
                    <a:pt x="229" y="82"/>
                  </a:cubicBezTo>
                  <a:lnTo>
                    <a:pt x="89" y="7"/>
                  </a:lnTo>
                  <a:cubicBezTo>
                    <a:pt x="82" y="3"/>
                    <a:pt x="73" y="1"/>
                    <a:pt x="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4"/>
            <p:cNvSpPr/>
            <p:nvPr/>
          </p:nvSpPr>
          <p:spPr>
            <a:xfrm>
              <a:off x="7624875" y="4373914"/>
              <a:ext cx="12012" cy="12306"/>
            </a:xfrm>
            <a:custGeom>
              <a:avLst/>
              <a:gdLst/>
              <a:ahLst/>
              <a:cxnLst/>
              <a:rect l="l" t="t" r="r" b="b"/>
              <a:pathLst>
                <a:path w="409" h="419" extrusionOk="0">
                  <a:moveTo>
                    <a:pt x="61" y="0"/>
                  </a:moveTo>
                  <a:cubicBezTo>
                    <a:pt x="45" y="0"/>
                    <a:pt x="29" y="7"/>
                    <a:pt x="18" y="20"/>
                  </a:cubicBezTo>
                  <a:cubicBezTo>
                    <a:pt x="1" y="44"/>
                    <a:pt x="4" y="77"/>
                    <a:pt x="28" y="97"/>
                  </a:cubicBezTo>
                  <a:cubicBezTo>
                    <a:pt x="132" y="182"/>
                    <a:pt x="223" y="282"/>
                    <a:pt x="300" y="394"/>
                  </a:cubicBezTo>
                  <a:cubicBezTo>
                    <a:pt x="309" y="410"/>
                    <a:pt x="327" y="419"/>
                    <a:pt x="344" y="419"/>
                  </a:cubicBezTo>
                  <a:cubicBezTo>
                    <a:pt x="356" y="419"/>
                    <a:pt x="366" y="417"/>
                    <a:pt x="377" y="409"/>
                  </a:cubicBezTo>
                  <a:cubicBezTo>
                    <a:pt x="401" y="390"/>
                    <a:pt x="408" y="357"/>
                    <a:pt x="391" y="332"/>
                  </a:cubicBezTo>
                  <a:cubicBezTo>
                    <a:pt x="309" y="211"/>
                    <a:pt x="209" y="102"/>
                    <a:pt x="95" y="11"/>
                  </a:cubicBezTo>
                  <a:cubicBezTo>
                    <a:pt x="85" y="4"/>
                    <a:pt x="73" y="0"/>
                    <a:pt x="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28" name="Conector recto 27">
            <a:extLst>
              <a:ext uri="{FF2B5EF4-FFF2-40B4-BE49-F238E27FC236}">
                <a16:creationId xmlns:a16="http://schemas.microsoft.com/office/drawing/2014/main" id="{7E90B8E0-AD82-4C02-932A-69C4DFA429BD}"/>
              </a:ext>
            </a:extLst>
          </p:cNvPr>
          <p:cNvCxnSpPr>
            <a:cxnSpLocks/>
          </p:cNvCxnSpPr>
          <p:nvPr/>
        </p:nvCxnSpPr>
        <p:spPr>
          <a:xfrm>
            <a:off x="1897316" y="2957414"/>
            <a:ext cx="5378115" cy="0"/>
          </a:xfrm>
          <a:prstGeom prst="line">
            <a:avLst/>
          </a:prstGeom>
        </p:spPr>
        <p:style>
          <a:lnRef idx="2">
            <a:schemeClr val="accent4"/>
          </a:lnRef>
          <a:fillRef idx="0">
            <a:schemeClr val="accent4"/>
          </a:fillRef>
          <a:effectRef idx="1">
            <a:schemeClr val="accent4"/>
          </a:effectRef>
          <a:fontRef idx="minor">
            <a:schemeClr val="tx1"/>
          </a:fontRef>
        </p:style>
      </p:cxnSp>
      <p:cxnSp>
        <p:nvCxnSpPr>
          <p:cNvPr id="29" name="Conector recto 28">
            <a:extLst>
              <a:ext uri="{FF2B5EF4-FFF2-40B4-BE49-F238E27FC236}">
                <a16:creationId xmlns:a16="http://schemas.microsoft.com/office/drawing/2014/main" id="{39D343B5-D7F8-4D5A-B787-F5B1F7A08BBD}"/>
              </a:ext>
            </a:extLst>
          </p:cNvPr>
          <p:cNvCxnSpPr>
            <a:cxnSpLocks/>
          </p:cNvCxnSpPr>
          <p:nvPr/>
        </p:nvCxnSpPr>
        <p:spPr>
          <a:xfrm>
            <a:off x="3543046" y="2681762"/>
            <a:ext cx="0" cy="554820"/>
          </a:xfrm>
          <a:prstGeom prst="line">
            <a:avLst/>
          </a:prstGeom>
        </p:spPr>
        <p:style>
          <a:lnRef idx="2">
            <a:schemeClr val="accent4"/>
          </a:lnRef>
          <a:fillRef idx="0">
            <a:schemeClr val="accent4"/>
          </a:fillRef>
          <a:effectRef idx="1">
            <a:schemeClr val="accent4"/>
          </a:effectRef>
          <a:fontRef idx="minor">
            <a:schemeClr val="tx1"/>
          </a:fontRef>
        </p:style>
      </p:cxnSp>
      <p:sp>
        <p:nvSpPr>
          <p:cNvPr id="30" name="CuadroTexto 29">
            <a:extLst>
              <a:ext uri="{FF2B5EF4-FFF2-40B4-BE49-F238E27FC236}">
                <a16:creationId xmlns:a16="http://schemas.microsoft.com/office/drawing/2014/main" id="{A04F24A8-BDA8-4D27-B9E5-F6B3B69CBE9C}"/>
              </a:ext>
            </a:extLst>
          </p:cNvPr>
          <p:cNvSpPr txBox="1"/>
          <p:nvPr/>
        </p:nvSpPr>
        <p:spPr>
          <a:xfrm>
            <a:off x="3521578" y="3144689"/>
            <a:ext cx="1443791" cy="276999"/>
          </a:xfrm>
          <a:prstGeom prst="rect">
            <a:avLst/>
          </a:prstGeom>
          <a:noFill/>
        </p:spPr>
        <p:txBody>
          <a:bodyPr wrap="square" rtlCol="0">
            <a:spAutoFit/>
          </a:bodyPr>
          <a:lstStyle/>
          <a:p>
            <a:pPr algn="ctr"/>
            <a:r>
              <a:rPr lang="es-MX" sz="1200" dirty="0"/>
              <a:t>Diciembre 2021</a:t>
            </a:r>
          </a:p>
        </p:txBody>
      </p:sp>
      <p:sp>
        <p:nvSpPr>
          <p:cNvPr id="31" name="CuadroTexto 30">
            <a:extLst>
              <a:ext uri="{FF2B5EF4-FFF2-40B4-BE49-F238E27FC236}">
                <a16:creationId xmlns:a16="http://schemas.microsoft.com/office/drawing/2014/main" id="{D1BA62CC-E12D-44E6-91E5-24E69A1270E7}"/>
              </a:ext>
            </a:extLst>
          </p:cNvPr>
          <p:cNvSpPr txBox="1"/>
          <p:nvPr/>
        </p:nvSpPr>
        <p:spPr>
          <a:xfrm>
            <a:off x="2536949" y="3043883"/>
            <a:ext cx="831727" cy="307777"/>
          </a:xfrm>
          <a:prstGeom prst="rect">
            <a:avLst/>
          </a:prstGeom>
          <a:noFill/>
        </p:spPr>
        <p:txBody>
          <a:bodyPr wrap="square" rtlCol="0">
            <a:spAutoFit/>
          </a:bodyPr>
          <a:lstStyle/>
          <a:p>
            <a:pPr algn="ctr"/>
            <a:r>
              <a:rPr lang="es-MX" dirty="0"/>
              <a:t>…</a:t>
            </a:r>
          </a:p>
        </p:txBody>
      </p:sp>
      <p:sp>
        <p:nvSpPr>
          <p:cNvPr id="32" name="CuadroTexto 31">
            <a:extLst>
              <a:ext uri="{FF2B5EF4-FFF2-40B4-BE49-F238E27FC236}">
                <a16:creationId xmlns:a16="http://schemas.microsoft.com/office/drawing/2014/main" id="{A3DFC70D-4A2B-4ED8-95F2-AA9B7510CF92}"/>
              </a:ext>
            </a:extLst>
          </p:cNvPr>
          <p:cNvSpPr txBox="1"/>
          <p:nvPr/>
        </p:nvSpPr>
        <p:spPr>
          <a:xfrm>
            <a:off x="1139325" y="3087495"/>
            <a:ext cx="1239253" cy="276999"/>
          </a:xfrm>
          <a:prstGeom prst="rect">
            <a:avLst/>
          </a:prstGeom>
          <a:noFill/>
        </p:spPr>
        <p:txBody>
          <a:bodyPr wrap="square" rtlCol="0">
            <a:spAutoFit/>
          </a:bodyPr>
          <a:lstStyle/>
          <a:p>
            <a:pPr algn="ctr"/>
            <a:r>
              <a:rPr lang="es-MX" sz="1200" dirty="0"/>
              <a:t>Marzo 2021</a:t>
            </a:r>
          </a:p>
        </p:txBody>
      </p:sp>
      <p:sp>
        <p:nvSpPr>
          <p:cNvPr id="33" name="CuadroTexto 32">
            <a:extLst>
              <a:ext uri="{FF2B5EF4-FFF2-40B4-BE49-F238E27FC236}">
                <a16:creationId xmlns:a16="http://schemas.microsoft.com/office/drawing/2014/main" id="{BCB448B3-F842-4591-9186-EE66FA3CCC55}"/>
              </a:ext>
            </a:extLst>
          </p:cNvPr>
          <p:cNvSpPr txBox="1"/>
          <p:nvPr/>
        </p:nvSpPr>
        <p:spPr>
          <a:xfrm>
            <a:off x="1243510" y="2393775"/>
            <a:ext cx="1020220" cy="400110"/>
          </a:xfrm>
          <a:prstGeom prst="rect">
            <a:avLst/>
          </a:prstGeom>
          <a:noFill/>
        </p:spPr>
        <p:txBody>
          <a:bodyPr wrap="square" rtlCol="0">
            <a:spAutoFit/>
          </a:bodyPr>
          <a:lstStyle/>
          <a:p>
            <a:pPr algn="ctr"/>
            <a:r>
              <a:rPr lang="es-MX" sz="1000" dirty="0"/>
              <a:t>Inicio de vigencia</a:t>
            </a:r>
          </a:p>
        </p:txBody>
      </p:sp>
      <p:sp>
        <p:nvSpPr>
          <p:cNvPr id="34" name="CuadroTexto 33">
            <a:extLst>
              <a:ext uri="{FF2B5EF4-FFF2-40B4-BE49-F238E27FC236}">
                <a16:creationId xmlns:a16="http://schemas.microsoft.com/office/drawing/2014/main" id="{9DAF35DF-7306-4778-85E7-2AB9B64678A9}"/>
              </a:ext>
            </a:extLst>
          </p:cNvPr>
          <p:cNvSpPr txBox="1"/>
          <p:nvPr/>
        </p:nvSpPr>
        <p:spPr>
          <a:xfrm>
            <a:off x="6186766" y="2460688"/>
            <a:ext cx="890337" cy="400110"/>
          </a:xfrm>
          <a:prstGeom prst="rect">
            <a:avLst/>
          </a:prstGeom>
          <a:noFill/>
        </p:spPr>
        <p:txBody>
          <a:bodyPr wrap="square" rtlCol="0">
            <a:spAutoFit/>
          </a:bodyPr>
          <a:lstStyle/>
          <a:p>
            <a:pPr algn="ctr"/>
            <a:r>
              <a:rPr lang="es-MX" sz="1000" dirty="0"/>
              <a:t>Fin de vigencia</a:t>
            </a:r>
          </a:p>
        </p:txBody>
      </p:sp>
      <p:cxnSp>
        <p:nvCxnSpPr>
          <p:cNvPr id="35" name="Conector recto 34">
            <a:extLst>
              <a:ext uri="{FF2B5EF4-FFF2-40B4-BE49-F238E27FC236}">
                <a16:creationId xmlns:a16="http://schemas.microsoft.com/office/drawing/2014/main" id="{EFC2DAA0-CA4A-4E12-9994-BEDC336611EE}"/>
              </a:ext>
            </a:extLst>
          </p:cNvPr>
          <p:cNvCxnSpPr>
            <a:cxnSpLocks/>
          </p:cNvCxnSpPr>
          <p:nvPr/>
        </p:nvCxnSpPr>
        <p:spPr>
          <a:xfrm>
            <a:off x="4874542" y="2753951"/>
            <a:ext cx="0" cy="538778"/>
          </a:xfrm>
          <a:prstGeom prst="line">
            <a:avLst/>
          </a:prstGeom>
        </p:spPr>
        <p:style>
          <a:lnRef idx="2">
            <a:schemeClr val="accent4"/>
          </a:lnRef>
          <a:fillRef idx="0">
            <a:schemeClr val="accent4"/>
          </a:fillRef>
          <a:effectRef idx="1">
            <a:schemeClr val="accent4"/>
          </a:effectRef>
          <a:fontRef idx="minor">
            <a:schemeClr val="tx1"/>
          </a:fontRef>
        </p:style>
      </p:cxnSp>
      <p:cxnSp>
        <p:nvCxnSpPr>
          <p:cNvPr id="36" name="Conector recto 35">
            <a:extLst>
              <a:ext uri="{FF2B5EF4-FFF2-40B4-BE49-F238E27FC236}">
                <a16:creationId xmlns:a16="http://schemas.microsoft.com/office/drawing/2014/main" id="{8DEB8761-72FB-48B1-84BB-BFF2C45766D5}"/>
              </a:ext>
            </a:extLst>
          </p:cNvPr>
          <p:cNvCxnSpPr>
            <a:cxnSpLocks/>
          </p:cNvCxnSpPr>
          <p:nvPr/>
        </p:nvCxnSpPr>
        <p:spPr>
          <a:xfrm>
            <a:off x="2259678" y="2613581"/>
            <a:ext cx="0" cy="621633"/>
          </a:xfrm>
          <a:prstGeom prst="line">
            <a:avLst/>
          </a:prstGeom>
        </p:spPr>
        <p:style>
          <a:lnRef idx="2">
            <a:schemeClr val="accent4"/>
          </a:lnRef>
          <a:fillRef idx="0">
            <a:schemeClr val="accent4"/>
          </a:fillRef>
          <a:effectRef idx="1">
            <a:schemeClr val="accent4"/>
          </a:effectRef>
          <a:fontRef idx="minor">
            <a:schemeClr val="tx1"/>
          </a:fontRef>
        </p:style>
      </p:cxnSp>
      <p:sp>
        <p:nvSpPr>
          <p:cNvPr id="37" name="CuadroTexto 36">
            <a:extLst>
              <a:ext uri="{FF2B5EF4-FFF2-40B4-BE49-F238E27FC236}">
                <a16:creationId xmlns:a16="http://schemas.microsoft.com/office/drawing/2014/main" id="{0A195D53-B9B7-43F1-9758-E099F52367A5}"/>
              </a:ext>
            </a:extLst>
          </p:cNvPr>
          <p:cNvSpPr txBox="1"/>
          <p:nvPr/>
        </p:nvSpPr>
        <p:spPr>
          <a:xfrm>
            <a:off x="1283705" y="3496977"/>
            <a:ext cx="1070811" cy="861774"/>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$0</a:t>
            </a:r>
          </a:p>
        </p:txBody>
      </p:sp>
      <p:cxnSp>
        <p:nvCxnSpPr>
          <p:cNvPr id="38" name="Conector recto 37">
            <a:extLst>
              <a:ext uri="{FF2B5EF4-FFF2-40B4-BE49-F238E27FC236}">
                <a16:creationId xmlns:a16="http://schemas.microsoft.com/office/drawing/2014/main" id="{B22D0337-B508-46BF-95DC-B2102BDB47F2}"/>
              </a:ext>
            </a:extLst>
          </p:cNvPr>
          <p:cNvCxnSpPr>
            <a:cxnSpLocks/>
          </p:cNvCxnSpPr>
          <p:nvPr/>
        </p:nvCxnSpPr>
        <p:spPr>
          <a:xfrm>
            <a:off x="5873162" y="2701814"/>
            <a:ext cx="0" cy="554820"/>
          </a:xfrm>
          <a:prstGeom prst="line">
            <a:avLst/>
          </a:prstGeom>
        </p:spPr>
        <p:style>
          <a:lnRef idx="2">
            <a:schemeClr val="accent4"/>
          </a:lnRef>
          <a:fillRef idx="0">
            <a:schemeClr val="accent4"/>
          </a:fillRef>
          <a:effectRef idx="1">
            <a:schemeClr val="accent4"/>
          </a:effectRef>
          <a:fontRef idx="minor">
            <a:schemeClr val="tx1"/>
          </a:fontRef>
        </p:style>
      </p:cxnSp>
      <p:sp>
        <p:nvSpPr>
          <p:cNvPr id="39" name="CuadroTexto 38">
            <a:extLst>
              <a:ext uri="{FF2B5EF4-FFF2-40B4-BE49-F238E27FC236}">
                <a16:creationId xmlns:a16="http://schemas.microsoft.com/office/drawing/2014/main" id="{BA403074-F30B-40BB-86BB-06B364695D1C}"/>
              </a:ext>
            </a:extLst>
          </p:cNvPr>
          <p:cNvSpPr txBox="1"/>
          <p:nvPr/>
        </p:nvSpPr>
        <p:spPr>
          <a:xfrm>
            <a:off x="5827632" y="3188803"/>
            <a:ext cx="1443791" cy="276999"/>
          </a:xfrm>
          <a:prstGeom prst="rect">
            <a:avLst/>
          </a:prstGeom>
          <a:noFill/>
        </p:spPr>
        <p:txBody>
          <a:bodyPr wrap="square" rtlCol="0">
            <a:spAutoFit/>
          </a:bodyPr>
          <a:lstStyle/>
          <a:p>
            <a:pPr algn="ctr"/>
            <a:r>
              <a:rPr lang="es-MX" sz="1200" dirty="0"/>
              <a:t>Marzo 2022</a:t>
            </a:r>
          </a:p>
        </p:txBody>
      </p:sp>
      <p:cxnSp>
        <p:nvCxnSpPr>
          <p:cNvPr id="40" name="Conector recto 39">
            <a:extLst>
              <a:ext uri="{FF2B5EF4-FFF2-40B4-BE49-F238E27FC236}">
                <a16:creationId xmlns:a16="http://schemas.microsoft.com/office/drawing/2014/main" id="{52D539C9-A4F7-4F38-AF8E-9516E305F899}"/>
              </a:ext>
            </a:extLst>
          </p:cNvPr>
          <p:cNvCxnSpPr>
            <a:cxnSpLocks/>
          </p:cNvCxnSpPr>
          <p:nvPr/>
        </p:nvCxnSpPr>
        <p:spPr>
          <a:xfrm>
            <a:off x="7048248" y="2653687"/>
            <a:ext cx="0" cy="538778"/>
          </a:xfrm>
          <a:prstGeom prst="line">
            <a:avLst/>
          </a:prstGeom>
        </p:spPr>
        <p:style>
          <a:lnRef idx="2">
            <a:schemeClr val="accent4"/>
          </a:lnRef>
          <a:fillRef idx="0">
            <a:schemeClr val="accent4"/>
          </a:fillRef>
          <a:effectRef idx="1">
            <a:schemeClr val="accent4"/>
          </a:effectRef>
          <a:fontRef idx="minor">
            <a:schemeClr val="tx1"/>
          </a:fontRef>
        </p:style>
      </p:cxnSp>
      <p:sp>
        <p:nvSpPr>
          <p:cNvPr id="41" name="CuadroTexto 40">
            <a:extLst>
              <a:ext uri="{FF2B5EF4-FFF2-40B4-BE49-F238E27FC236}">
                <a16:creationId xmlns:a16="http://schemas.microsoft.com/office/drawing/2014/main" id="{BD5A1726-9491-47F6-9A0A-9F5D67F122D3}"/>
              </a:ext>
            </a:extLst>
          </p:cNvPr>
          <p:cNvSpPr txBox="1"/>
          <p:nvPr/>
        </p:nvSpPr>
        <p:spPr>
          <a:xfrm>
            <a:off x="3758197" y="3396714"/>
            <a:ext cx="1098886" cy="1015663"/>
          </a:xfrm>
          <a:prstGeom prst="rect">
            <a:avLst/>
          </a:prstGeom>
          <a:noFill/>
        </p:spPr>
        <p:txBody>
          <a:bodyPr wrap="square" rtlCol="0">
            <a:spAutoFit/>
          </a:bodyPr>
          <a:lstStyle/>
          <a:p>
            <a:pPr algn="ctr"/>
            <a:r>
              <a:rPr lang="es-MX" sz="1000" b="1" dirty="0"/>
              <a:t>Prima emitida $40,000</a:t>
            </a:r>
          </a:p>
          <a:p>
            <a:pPr algn="ctr"/>
            <a:endParaRPr lang="es-MX" sz="1000" b="1" dirty="0"/>
          </a:p>
          <a:p>
            <a:pPr algn="ctr"/>
            <a:r>
              <a:rPr lang="es-MX" sz="1000" b="1" dirty="0"/>
              <a:t>Prima devengada $30,137</a:t>
            </a:r>
          </a:p>
        </p:txBody>
      </p:sp>
      <p:sp>
        <p:nvSpPr>
          <p:cNvPr id="42" name="Rectángulo 41">
            <a:extLst>
              <a:ext uri="{FF2B5EF4-FFF2-40B4-BE49-F238E27FC236}">
                <a16:creationId xmlns:a16="http://schemas.microsoft.com/office/drawing/2014/main" id="{A96EC6FD-25CD-4E8B-851E-23CB3EA09FF7}"/>
              </a:ext>
            </a:extLst>
          </p:cNvPr>
          <p:cNvSpPr/>
          <p:nvPr/>
        </p:nvSpPr>
        <p:spPr>
          <a:xfrm>
            <a:off x="3641893" y="2152371"/>
            <a:ext cx="1275348" cy="2322095"/>
          </a:xfrm>
          <a:prstGeom prst="rect">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3" name="CuadroTexto 42">
            <a:extLst>
              <a:ext uri="{FF2B5EF4-FFF2-40B4-BE49-F238E27FC236}">
                <a16:creationId xmlns:a16="http://schemas.microsoft.com/office/drawing/2014/main" id="{7D59EEDC-B533-48D4-AEEB-832A792D9750}"/>
              </a:ext>
            </a:extLst>
          </p:cNvPr>
          <p:cNvSpPr txBox="1"/>
          <p:nvPr/>
        </p:nvSpPr>
        <p:spPr>
          <a:xfrm>
            <a:off x="3867259" y="2353440"/>
            <a:ext cx="890337" cy="400110"/>
          </a:xfrm>
          <a:prstGeom prst="rect">
            <a:avLst/>
          </a:prstGeom>
          <a:noFill/>
        </p:spPr>
        <p:txBody>
          <a:bodyPr wrap="square" rtlCol="0">
            <a:spAutoFit/>
          </a:bodyPr>
          <a:lstStyle/>
          <a:p>
            <a:pPr algn="ctr"/>
            <a:r>
              <a:rPr lang="es-MX" sz="1000" b="1" dirty="0"/>
              <a:t>Póliza en vigor</a:t>
            </a:r>
          </a:p>
        </p:txBody>
      </p:sp>
    </p:spTree>
    <p:extLst>
      <p:ext uri="{BB962C8B-B14F-4D97-AF65-F5344CB8AC3E}">
        <p14:creationId xmlns:p14="http://schemas.microsoft.com/office/powerpoint/2010/main" val="3312999103"/>
      </p:ext>
    </p:extLst>
  </p:cSld>
  <p:clrMapOvr>
    <a:masterClrMapping/>
  </p:clrMapOvr>
</p:sld>
</file>

<file path=ppt/theme/theme1.xml><?xml version="1.0" encoding="utf-8"?>
<a:theme xmlns:a="http://schemas.openxmlformats.org/drawingml/2006/main" name="Breast Cancer Awareness Month by Slidesgo">
  <a:themeElements>
    <a:clrScheme name="Simple Light">
      <a:dk1>
        <a:srgbClr val="473326"/>
      </a:dk1>
      <a:lt1>
        <a:srgbClr val="FFFFFF"/>
      </a:lt1>
      <a:dk2>
        <a:srgbClr val="94755E"/>
      </a:dk2>
      <a:lt2>
        <a:srgbClr val="DAFFF7"/>
      </a:lt2>
      <a:accent1>
        <a:srgbClr val="83D4C3"/>
      </a:accent1>
      <a:accent2>
        <a:srgbClr val="36A684"/>
      </a:accent2>
      <a:accent3>
        <a:srgbClr val="FCCEEB"/>
      </a:accent3>
      <a:accent4>
        <a:srgbClr val="E27FBE"/>
      </a:accent4>
      <a:accent5>
        <a:srgbClr val="D74B85"/>
      </a:accent5>
      <a:accent6>
        <a:srgbClr val="A20E4A"/>
      </a:accent6>
      <a:hlink>
        <a:srgbClr val="A20E4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Fecha xmlns="8a1bad36-d8b0-4cfa-9462-7c748c5ba06c">2021-11-29T06:00:00+00:00</Fecha>
    <Ejercicio xmlns="8a1bad36-d8b0-4cfa-9462-7c748c5ba06c">2021: Nueva Estructura Seguros (CUSF)</Ejercicio>
    <Orden xmlns="8a1bad36-d8b0-4cfa-9462-7c748c5ba06c">D</Orden>
    <_dlc_DocId xmlns="fbb82a6a-a961-4754-99c6-5e8b59674839">ZUWP26PT267V-208-554</_dlc_DocId>
    <_dlc_DocIdUrl xmlns="fbb82a6a-a961-4754-99c6-5e8b59674839">
      <Url>https://www.cnsf.gob.mx/Sistemas/_layouts/15/DocIdRedir.aspx?ID=ZUWP26PT267V-208-554</Url>
      <Description>ZUWP26PT267V-208-554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o" ma:contentTypeID="0x0101003D6B3A07897E7B468E6372F906A21529" ma:contentTypeVersion="3" ma:contentTypeDescription="Crear nuevo documento." ma:contentTypeScope="" ma:versionID="96f41bc828122236fb28b18823518c57">
  <xsd:schema xmlns:xsd="http://www.w3.org/2001/XMLSchema" xmlns:xs="http://www.w3.org/2001/XMLSchema" xmlns:p="http://schemas.microsoft.com/office/2006/metadata/properties" xmlns:ns2="8a1bad36-d8b0-4cfa-9462-7c748c5ba06c" xmlns:ns3="fbb82a6a-a961-4754-99c6-5e8b59674839" targetNamespace="http://schemas.microsoft.com/office/2006/metadata/properties" ma:root="true" ma:fieldsID="dff5b5ee9d2ad7274c3b25a988b8ed77" ns2:_="" ns3:_="">
    <xsd:import namespace="8a1bad36-d8b0-4cfa-9462-7c748c5ba06c"/>
    <xsd:import namespace="fbb82a6a-a961-4754-99c6-5e8b59674839"/>
    <xsd:element name="properties">
      <xsd:complexType>
        <xsd:sequence>
          <xsd:element name="documentManagement">
            <xsd:complexType>
              <xsd:all>
                <xsd:element ref="ns2:Fecha" minOccurs="0"/>
                <xsd:element ref="ns2:Ejercicio" minOccurs="0"/>
                <xsd:element ref="ns2:Orden"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bad36-d8b0-4cfa-9462-7c748c5ba06c" elementFormDefault="qualified">
    <xsd:import namespace="http://schemas.microsoft.com/office/2006/documentManagement/types"/>
    <xsd:import namespace="http://schemas.microsoft.com/office/infopath/2007/PartnerControls"/>
    <xsd:element name="Fecha" ma:index="8" nillable="true" ma:displayName="Fecha" ma:format="DateOnly" ma:internalName="Fecha">
      <xsd:simpleType>
        <xsd:restriction base="dms:DateTime"/>
      </xsd:simpleType>
    </xsd:element>
    <xsd:element name="Ejercicio" ma:index="9" nillable="true" ma:displayName="Ejercicio" ma:internalName="Ejercicio">
      <xsd:simpleType>
        <xsd:restriction base="dms:Text">
          <xsd:maxLength value="255"/>
        </xsd:restriction>
      </xsd:simpleType>
    </xsd:element>
    <xsd:element name="Orden" ma:index="10" nillable="true" ma:displayName="Orden" ma:internalName="Orde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b82a6a-a961-4754-99c6-5e8b59674839" elementFormDefault="qualified">
    <xsd:import namespace="http://schemas.microsoft.com/office/2006/documentManagement/types"/>
    <xsd:import namespace="http://schemas.microsoft.com/office/infopath/2007/PartnerControls"/>
    <xsd:element name="_dlc_DocId" ma:index="11" nillable="true" ma:displayName="Valor de Id. de documento" ma:description="El valor del identificador de documento asignado a este elemento." ma:internalName="_dlc_DocId" ma:readOnly="true">
      <xsd:simpleType>
        <xsd:restriction base="dms:Text"/>
      </xsd:simpleType>
    </xsd:element>
    <xsd:element name="_dlc_DocIdUrl" ma:index="12"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EC27DB6-F6B6-42C4-B3A9-5DCFA7EFD80D}"/>
</file>

<file path=customXml/itemProps2.xml><?xml version="1.0" encoding="utf-8"?>
<ds:datastoreItem xmlns:ds="http://schemas.openxmlformats.org/officeDocument/2006/customXml" ds:itemID="{CEC4E7F8-9A22-412C-9487-14808AFAB9E6}"/>
</file>

<file path=customXml/itemProps3.xml><?xml version="1.0" encoding="utf-8"?>
<ds:datastoreItem xmlns:ds="http://schemas.openxmlformats.org/officeDocument/2006/customXml" ds:itemID="{45E7D294-7CE9-4522-A2A2-4F3288B5D71C}"/>
</file>

<file path=customXml/itemProps4.xml><?xml version="1.0" encoding="utf-8"?>
<ds:datastoreItem xmlns:ds="http://schemas.openxmlformats.org/officeDocument/2006/customXml" ds:itemID="{A024E2A5-E9DD-4260-9386-1FA3F0BFA655}"/>
</file>

<file path=docProps/app.xml><?xml version="1.0" encoding="utf-8"?>
<Properties xmlns="http://schemas.openxmlformats.org/officeDocument/2006/extended-properties" xmlns:vt="http://schemas.openxmlformats.org/officeDocument/2006/docPropsVTypes">
  <TotalTime>444</TotalTime>
  <Words>1741</Words>
  <Application>Microsoft Office PowerPoint</Application>
  <PresentationFormat>Presentación en pantalla (16:9)</PresentationFormat>
  <Paragraphs>251</Paragraphs>
  <Slides>32</Slides>
  <Notes>32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32</vt:i4>
      </vt:variant>
    </vt:vector>
  </HeadingPairs>
  <TitlesOfParts>
    <vt:vector size="39" baseType="lpstr">
      <vt:lpstr>Dosis</vt:lpstr>
      <vt:lpstr>Montserrat</vt:lpstr>
      <vt:lpstr>Arial</vt:lpstr>
      <vt:lpstr>Nunito</vt:lpstr>
      <vt:lpstr>Rubik</vt:lpstr>
      <vt:lpstr>Source Sans Pro</vt:lpstr>
      <vt:lpstr>Breast Cancer Awareness Month by Slidesgo</vt:lpstr>
      <vt:lpstr>SALUD</vt:lpstr>
      <vt:lpstr>Datos generales</vt:lpstr>
      <vt:lpstr>Validaciones actuales</vt:lpstr>
      <vt:lpstr>Fecha de alta</vt:lpstr>
      <vt:lpstr>Fecha de nacimiento</vt:lpstr>
      <vt:lpstr>Prima emitida</vt:lpstr>
      <vt:lpstr>Validaciones nuevas</vt:lpstr>
      <vt:lpstr>Prima devengada</vt:lpstr>
      <vt:lpstr>Prima devengada</vt:lpstr>
      <vt:lpstr>Prima devengada</vt:lpstr>
      <vt:lpstr>Prima devengada</vt:lpstr>
      <vt:lpstr>Prima devengada</vt:lpstr>
      <vt:lpstr>Prima devengada</vt:lpstr>
      <vt:lpstr>Prima devengada</vt:lpstr>
      <vt:lpstr>Prima devengada</vt:lpstr>
      <vt:lpstr>Prima devengada</vt:lpstr>
      <vt:lpstr>Evento hospitalario</vt:lpstr>
      <vt:lpstr>Validaciones actuales</vt:lpstr>
      <vt:lpstr>Fecha de ingreso Evento Hospitalario</vt:lpstr>
      <vt:lpstr>Fecha de ingreso Evento Hospitalario</vt:lpstr>
      <vt:lpstr>Motivo de Egreso</vt:lpstr>
      <vt:lpstr>Validaciones modificadas</vt:lpstr>
      <vt:lpstr>Monto de deducible o copago</vt:lpstr>
      <vt:lpstr>Monto de Hospitalización Evento Hospitalario</vt:lpstr>
      <vt:lpstr>Evento no hospitalario</vt:lpstr>
      <vt:lpstr>Validaciones actuales</vt:lpstr>
      <vt:lpstr>Fecha de prestación de servicio</vt:lpstr>
      <vt:lpstr>Fecha de prestación de servicio</vt:lpstr>
      <vt:lpstr>Validaciones de cartera</vt:lpstr>
      <vt:lpstr>Validación cartera</vt:lpstr>
      <vt:lpstr>Validación cartera</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sobre el Manual del Sistema Estadístico de los Seguros de Salud</dc:title>
  <dc:creator>Sr GRYM</dc:creator>
  <cp:lastModifiedBy>RICARDO HUMBERTO SEVILLA AGUILAR</cp:lastModifiedBy>
  <cp:revision>137</cp:revision>
  <dcterms:modified xsi:type="dcterms:W3CDTF">2021-11-30T01:05:30Z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0x0101003D6B3A07897E7B468E6372F906A21529</vt:lpwstr>
  </property>
  <property fmtid="{D5CDD505-2E9C-101B-9397-08002B2CF9AE}" pid="3" name="_dlc_DocIdItemGuid">
    <vt:lpwstr>09f4b51e-40c6-4223-98e3-9d30c8ba97c2</vt:lpwstr>
  </property>
</Properties>
</file>